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291" r:id="rId4"/>
    <p:sldId id="258" r:id="rId5"/>
    <p:sldId id="260" r:id="rId6"/>
    <p:sldId id="261" r:id="rId7"/>
    <p:sldId id="262" r:id="rId8"/>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5.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7.jpeg"/><Relationship Id="rId1"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690248" y="2805600"/>
            <a:ext cx="8818880" cy="706755"/>
          </a:xfrm>
          <a:prstGeom prst="rect">
            <a:avLst/>
          </a:prstGeom>
        </p:spPr>
        <p:txBody>
          <a:bodyPr wrap="none">
            <a:spAutoFit/>
          </a:bodyPr>
          <a:lstStyle/>
          <a:p>
            <a:pPr algn="ctr"/>
            <a:r>
              <a:rPr lang="zh-CN" altLang="en-US" sz="4000" dirty="0" smtClean="0">
                <a:ln w="0"/>
                <a:effectLst>
                  <a:outerShdw blurRad="38100" dist="19050" dir="2700000" algn="tl" rotWithShape="0">
                    <a:schemeClr val="dk1">
                      <a:alpha val="40000"/>
                    </a:schemeClr>
                  </a:outerShdw>
                </a:effectLst>
                <a:cs typeface="+mn-ea"/>
                <a:sym typeface="+mn-lt"/>
              </a:rPr>
              <a:t>中国工程院院士时空数据分析及可视化</a:t>
            </a:r>
            <a:endParaRPr lang="zh-CN" altLang="en-US" sz="4000" dirty="0">
              <a:ln w="0"/>
              <a:effectLst>
                <a:outerShdw blurRad="38100" dist="19050" dir="2700000" algn="tl" rotWithShape="0">
                  <a:schemeClr val="dk1">
                    <a:alpha val="40000"/>
                  </a:schemeClr>
                </a:outerShdw>
              </a:effectLst>
              <a:cs typeface="+mn-ea"/>
              <a:sym typeface="+mn-lt"/>
            </a:endParaRPr>
          </a:p>
        </p:txBody>
      </p:sp>
      <p:cxnSp>
        <p:nvCxnSpPr>
          <p:cNvPr id="56" name="直接连接符 55"/>
          <p:cNvCxnSpPr/>
          <p:nvPr/>
        </p:nvCxnSpPr>
        <p:spPr>
          <a:xfrm>
            <a:off x="1060450" y="4597400"/>
            <a:ext cx="102235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010262" y="881273"/>
            <a:ext cx="2180122" cy="1530952"/>
          </a:xfrm>
          <a:prstGeom prst="rect">
            <a:avLst/>
          </a:prstGeom>
          <a:noFill/>
        </p:spPr>
        <p:txBody>
          <a:bodyPr wrap="none" rtlCol="0">
            <a:prstTxWarp prst="textArchDown">
              <a:avLst/>
            </a:prstTxWarp>
            <a:spAutoFit/>
          </a:bodyPr>
          <a:lstStyle/>
          <a:p>
            <a:pPr algn="ctr"/>
            <a:r>
              <a:rPr lang="zh-CN" altLang="en-US" sz="1600" dirty="0" smtClean="0">
                <a:cs typeface="+mn-ea"/>
                <a:sym typeface="+mn-lt"/>
              </a:rPr>
              <a:t>北京航空航天大学 软件学院</a:t>
            </a:r>
            <a:endParaRPr lang="zh-CN" altLang="en-US" sz="1600" dirty="0">
              <a:cs typeface="+mn-ea"/>
              <a:sym typeface="+mn-lt"/>
            </a:endParaRPr>
          </a:p>
        </p:txBody>
      </p:sp>
      <p:cxnSp>
        <p:nvCxnSpPr>
          <p:cNvPr id="55" name="直接连接符 54"/>
          <p:cNvCxnSpPr>
            <a:stCxn id="58" idx="3"/>
          </p:cNvCxnSpPr>
          <p:nvPr/>
        </p:nvCxnSpPr>
        <p:spPr>
          <a:xfrm>
            <a:off x="6789616" y="1438797"/>
            <a:ext cx="3662484"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endCxn id="58" idx="1"/>
          </p:cNvCxnSpPr>
          <p:nvPr/>
        </p:nvCxnSpPr>
        <p:spPr>
          <a:xfrm>
            <a:off x="1992313" y="1438797"/>
            <a:ext cx="3417447"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925071" y="3512037"/>
            <a:ext cx="10494010" cy="534035"/>
          </a:xfrm>
          <a:prstGeom prst="rect">
            <a:avLst/>
          </a:prstGeom>
          <a:noFill/>
        </p:spPr>
        <p:txBody>
          <a:bodyPr wrap="none" rtlCol="0">
            <a:spAutoFit/>
          </a:bodyPr>
          <a:lstStyle/>
          <a:p>
            <a:pPr algn="ctr">
              <a:lnSpc>
                <a:spcPct val="120000"/>
              </a:lnSpc>
            </a:pPr>
            <a:r>
              <a:rPr lang="en-US" altLang="zh-CN" sz="2400" b="1" dirty="0" smtClean="0">
                <a:solidFill>
                  <a:srgbClr val="005D9D"/>
                </a:solidFill>
                <a:cs typeface="+mn-ea"/>
                <a:sym typeface="+mn-lt"/>
              </a:rPr>
              <a:t>The  Data Analysis of Academician of Chinese Academy of Engineering</a:t>
            </a:r>
            <a:endParaRPr lang="en-US" altLang="zh-CN" sz="2400" b="1" dirty="0" smtClean="0">
              <a:solidFill>
                <a:srgbClr val="005D9D"/>
              </a:solidFill>
              <a:cs typeface="+mn-ea"/>
              <a:sym typeface="+mn-lt"/>
            </a:endParaRPr>
          </a:p>
        </p:txBody>
      </p:sp>
      <p:cxnSp>
        <p:nvCxnSpPr>
          <p:cNvPr id="6" name="直接连接符 5"/>
          <p:cNvCxnSpPr/>
          <p:nvPr/>
        </p:nvCxnSpPr>
        <p:spPr>
          <a:xfrm>
            <a:off x="1060450" y="1438910"/>
            <a:ext cx="102235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206365" y="501015"/>
            <a:ext cx="1779270" cy="1709420"/>
          </a:xfrm>
          <a:prstGeom prst="ellipse">
            <a:avLst/>
          </a:prstGeom>
          <a:ln>
            <a:solidFill>
              <a:srgbClr val="005D9D"/>
            </a:solidFill>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3" name="图片 2" descr="968D8F6600C0B8195CD59008BF5_9249A080_12AB7"/>
          <p:cNvPicPr>
            <a:picLocks noChangeAspect="1"/>
          </p:cNvPicPr>
          <p:nvPr/>
        </p:nvPicPr>
        <p:blipFill>
          <a:blip r:embed="rId1"/>
          <a:stretch>
            <a:fillRect/>
          </a:stretch>
        </p:blipFill>
        <p:spPr>
          <a:xfrm>
            <a:off x="5490845" y="751205"/>
            <a:ext cx="1209675" cy="1209675"/>
          </a:xfrm>
          <a:prstGeom prst="rect">
            <a:avLst/>
          </a:prstGeom>
        </p:spPr>
      </p:pic>
      <p:grpSp>
        <p:nvGrpSpPr>
          <p:cNvPr id="8" name="组合 7"/>
          <p:cNvGrpSpPr/>
          <p:nvPr/>
        </p:nvGrpSpPr>
        <p:grpSpPr>
          <a:xfrm>
            <a:off x="2268220" y="4880610"/>
            <a:ext cx="7841615" cy="1179830"/>
            <a:chOff x="2472" y="7666"/>
            <a:chExt cx="12349" cy="1858"/>
          </a:xfrm>
        </p:grpSpPr>
        <p:sp>
          <p:nvSpPr>
            <p:cNvPr id="22" name="文本框 21"/>
            <p:cNvSpPr txBox="1"/>
            <p:nvPr/>
          </p:nvSpPr>
          <p:spPr>
            <a:xfrm>
              <a:off x="2472" y="8508"/>
              <a:ext cx="11678" cy="1016"/>
            </a:xfrm>
            <a:prstGeom prst="rect">
              <a:avLst/>
            </a:prstGeom>
            <a:noFill/>
          </p:spPr>
          <p:txBody>
            <a:bodyPr wrap="square" rtlCol="0">
              <a:spAutoFit/>
            </a:bodyPr>
            <a:lstStyle/>
            <a:p>
              <a:pPr algn="l"/>
              <a:r>
                <a:rPr lang="zh-CN" altLang="en-US" b="1" dirty="0" smtClean="0">
                  <a:solidFill>
                    <a:schemeClr val="tx1">
                      <a:lumMod val="85000"/>
                      <a:lumOff val="15000"/>
                    </a:schemeClr>
                  </a:solidFill>
                  <a:cs typeface="+mn-ea"/>
                  <a:sym typeface="+mn-lt"/>
                </a:rPr>
                <a:t>小组成员：</a:t>
              </a:r>
              <a:r>
                <a:rPr lang="en-US" altLang="zh-CN" b="1" dirty="0" smtClean="0">
                  <a:solidFill>
                    <a:schemeClr val="tx1">
                      <a:lumMod val="85000"/>
                      <a:lumOff val="15000"/>
                    </a:schemeClr>
                  </a:solidFill>
                  <a:cs typeface="+mn-ea"/>
                  <a:sym typeface="+mn-lt"/>
                </a:rPr>
                <a:t>ZF1721106 </a:t>
              </a:r>
              <a:r>
                <a:rPr lang="zh-CN" altLang="en-US" b="1" dirty="0" smtClean="0">
                  <a:solidFill>
                    <a:schemeClr val="tx1">
                      <a:lumMod val="85000"/>
                      <a:lumOff val="15000"/>
                    </a:schemeClr>
                  </a:solidFill>
                  <a:cs typeface="+mn-ea"/>
                  <a:sym typeface="+mn-lt"/>
                </a:rPr>
                <a:t>曾凌芸    </a:t>
              </a:r>
              <a:r>
                <a:rPr lang="en-US" altLang="zh-CN" b="1" dirty="0" smtClean="0">
                  <a:solidFill>
                    <a:schemeClr val="tx1">
                      <a:lumMod val="85000"/>
                      <a:lumOff val="15000"/>
                    </a:schemeClr>
                  </a:solidFill>
                  <a:cs typeface="+mn-ea"/>
                  <a:sym typeface="+mn-lt"/>
                </a:rPr>
                <a:t>ZF1721115 </a:t>
              </a:r>
              <a:r>
                <a:rPr lang="zh-CN" altLang="en-US" b="1" dirty="0" smtClean="0">
                  <a:solidFill>
                    <a:schemeClr val="tx1">
                      <a:lumMod val="85000"/>
                      <a:lumOff val="15000"/>
                    </a:schemeClr>
                  </a:solidFill>
                  <a:cs typeface="+mn-ea"/>
                  <a:sym typeface="+mn-lt"/>
                </a:rPr>
                <a:t>崔程    </a:t>
              </a:r>
              <a:r>
                <a:rPr lang="en-US" altLang="zh-CN" b="1" dirty="0" smtClean="0">
                  <a:solidFill>
                    <a:schemeClr val="tx1">
                      <a:lumMod val="85000"/>
                      <a:lumOff val="15000"/>
                    </a:schemeClr>
                  </a:solidFill>
                  <a:cs typeface="+mn-ea"/>
                  <a:sym typeface="+mn-lt"/>
                </a:rPr>
                <a:t>ZF1721135 </a:t>
              </a:r>
              <a:r>
                <a:rPr lang="zh-CN" altLang="en-US" b="1" dirty="0" smtClean="0">
                  <a:solidFill>
                    <a:schemeClr val="tx1">
                      <a:lumMod val="85000"/>
                      <a:lumOff val="15000"/>
                    </a:schemeClr>
                  </a:solidFill>
                  <a:cs typeface="+mn-ea"/>
                  <a:sym typeface="+mn-lt"/>
                </a:rPr>
                <a:t>耿淼                               </a:t>
              </a:r>
              <a:r>
                <a:rPr lang="en-US" altLang="zh-CN" b="1" dirty="0" smtClean="0">
                  <a:solidFill>
                    <a:schemeClr val="bg1"/>
                  </a:solidFill>
                  <a:cs typeface="+mn-ea"/>
                  <a:sym typeface="+mn-lt"/>
                </a:rPr>
                <a:t>h</a:t>
              </a:r>
              <a:r>
                <a:rPr lang="en-US" altLang="zh-CN" b="1" dirty="0" smtClean="0">
                  <a:solidFill>
                    <a:schemeClr val="tx1">
                      <a:lumMod val="85000"/>
                      <a:lumOff val="15000"/>
                    </a:schemeClr>
                  </a:solidFill>
                  <a:cs typeface="+mn-ea"/>
                  <a:sym typeface="+mn-lt"/>
                </a:rPr>
                <a:t>                ZF1721319 </a:t>
              </a:r>
              <a:r>
                <a:rPr lang="zh-CN" altLang="en-US" b="1" dirty="0" smtClean="0">
                  <a:solidFill>
                    <a:schemeClr val="tx1">
                      <a:lumMod val="85000"/>
                      <a:lumOff val="15000"/>
                    </a:schemeClr>
                  </a:solidFill>
                  <a:cs typeface="+mn-ea"/>
                  <a:sym typeface="+mn-lt"/>
                </a:rPr>
                <a:t>王少康    </a:t>
              </a:r>
              <a:r>
                <a:rPr lang="en-US" altLang="zh-CN" b="1" dirty="0" smtClean="0">
                  <a:solidFill>
                    <a:schemeClr val="tx1">
                      <a:lumMod val="85000"/>
                      <a:lumOff val="15000"/>
                    </a:schemeClr>
                  </a:solidFill>
                  <a:cs typeface="+mn-ea"/>
                  <a:sym typeface="+mn-lt"/>
                </a:rPr>
                <a:t>ZF1721350 </a:t>
              </a:r>
              <a:r>
                <a:rPr lang="zh-CN" altLang="en-US" b="1" dirty="0" smtClean="0">
                  <a:solidFill>
                    <a:schemeClr val="tx1">
                      <a:lumMod val="85000"/>
                      <a:lumOff val="15000"/>
                    </a:schemeClr>
                  </a:solidFill>
                  <a:cs typeface="+mn-ea"/>
                  <a:sym typeface="+mn-lt"/>
                </a:rPr>
                <a:t>杨航    </a:t>
              </a:r>
              <a:r>
                <a:rPr lang="en-US" altLang="zh-CN" b="1" dirty="0" smtClean="0">
                  <a:solidFill>
                    <a:schemeClr val="tx1">
                      <a:lumMod val="85000"/>
                      <a:lumOff val="15000"/>
                    </a:schemeClr>
                  </a:solidFill>
                  <a:cs typeface="+mn-ea"/>
                  <a:sym typeface="+mn-lt"/>
                </a:rPr>
                <a:t>ZF1721407 </a:t>
              </a:r>
              <a:r>
                <a:rPr lang="zh-CN" altLang="en-US" b="1" dirty="0" smtClean="0">
                  <a:solidFill>
                    <a:schemeClr val="tx1">
                      <a:lumMod val="85000"/>
                      <a:lumOff val="15000"/>
                    </a:schemeClr>
                  </a:solidFill>
                  <a:cs typeface="+mn-ea"/>
                  <a:sym typeface="+mn-lt"/>
                </a:rPr>
                <a:t>尹成浩     </a:t>
              </a:r>
              <a:endParaRPr lang="zh-CN" altLang="en-US" b="1" dirty="0" smtClean="0">
                <a:solidFill>
                  <a:schemeClr val="tx1">
                    <a:lumMod val="85000"/>
                    <a:lumOff val="15000"/>
                  </a:schemeClr>
                </a:solidFill>
                <a:cs typeface="+mn-ea"/>
                <a:sym typeface="+mn-lt"/>
              </a:endParaRPr>
            </a:p>
          </p:txBody>
        </p:sp>
        <p:sp>
          <p:nvSpPr>
            <p:cNvPr id="47" name="文本框 46"/>
            <p:cNvSpPr txBox="1"/>
            <p:nvPr/>
          </p:nvSpPr>
          <p:spPr>
            <a:xfrm>
              <a:off x="2472" y="7666"/>
              <a:ext cx="5955" cy="580"/>
            </a:xfrm>
            <a:prstGeom prst="rect">
              <a:avLst/>
            </a:prstGeom>
            <a:noFill/>
          </p:spPr>
          <p:txBody>
            <a:bodyPr wrap="square" rtlCol="0">
              <a:spAutoFit/>
            </a:bodyPr>
            <a:lstStyle/>
            <a:p>
              <a:pPr algn="ctr"/>
              <a:r>
                <a:rPr lang="zh-CN" altLang="en-US" b="1" dirty="0" smtClean="0">
                  <a:solidFill>
                    <a:schemeClr val="tx1">
                      <a:lumMod val="85000"/>
                      <a:lumOff val="15000"/>
                    </a:schemeClr>
                  </a:solidFill>
                  <a:cs typeface="+mn-ea"/>
                  <a:sym typeface="+mn-lt"/>
                </a:rPr>
                <a:t>专业方向：软件工程</a:t>
              </a:r>
              <a:r>
                <a:rPr lang="en-US" altLang="zh-CN" b="1" dirty="0" smtClean="0">
                  <a:solidFill>
                    <a:schemeClr val="tx1">
                      <a:lumMod val="85000"/>
                      <a:lumOff val="15000"/>
                    </a:schemeClr>
                  </a:solidFill>
                  <a:cs typeface="+mn-ea"/>
                  <a:sym typeface="+mn-lt"/>
                </a:rPr>
                <a:t>(</a:t>
              </a:r>
              <a:r>
                <a:rPr lang="zh-CN" altLang="en-US" b="1" dirty="0" smtClean="0">
                  <a:solidFill>
                    <a:schemeClr val="tx1">
                      <a:lumMod val="85000"/>
                      <a:lumOff val="15000"/>
                    </a:schemeClr>
                  </a:solidFill>
                  <a:cs typeface="+mn-ea"/>
                  <a:sym typeface="+mn-lt"/>
                </a:rPr>
                <a:t>人工智能方向</a:t>
              </a:r>
              <a:r>
                <a:rPr lang="en-US" altLang="zh-CN" b="1" dirty="0" smtClean="0">
                  <a:solidFill>
                    <a:schemeClr val="tx1">
                      <a:lumMod val="85000"/>
                      <a:lumOff val="15000"/>
                    </a:schemeClr>
                  </a:solidFill>
                  <a:cs typeface="+mn-ea"/>
                  <a:sym typeface="+mn-lt"/>
                </a:rPr>
                <a:t>)</a:t>
              </a:r>
              <a:endParaRPr lang="en-US" altLang="zh-CN" b="1" dirty="0" smtClean="0">
                <a:solidFill>
                  <a:schemeClr val="tx1">
                    <a:lumMod val="85000"/>
                    <a:lumOff val="15000"/>
                  </a:schemeClr>
                </a:solidFill>
                <a:cs typeface="+mn-ea"/>
                <a:sym typeface="+mn-lt"/>
              </a:endParaRPr>
            </a:p>
          </p:txBody>
        </p:sp>
        <p:sp>
          <p:nvSpPr>
            <p:cNvPr id="7" name="文本框 6"/>
            <p:cNvSpPr txBox="1"/>
            <p:nvPr/>
          </p:nvSpPr>
          <p:spPr>
            <a:xfrm>
              <a:off x="8647" y="7666"/>
              <a:ext cx="6174" cy="580"/>
            </a:xfrm>
            <a:prstGeom prst="rect">
              <a:avLst/>
            </a:prstGeom>
            <a:noFill/>
          </p:spPr>
          <p:txBody>
            <a:bodyPr wrap="square" rtlCol="0">
              <a:spAutoFit/>
            </a:bodyPr>
            <a:p>
              <a:pPr algn="ctr"/>
              <a:r>
                <a:rPr lang="zh-CN" altLang="en-US" b="1" dirty="0" smtClean="0">
                  <a:solidFill>
                    <a:schemeClr val="tx1">
                      <a:lumMod val="85000"/>
                      <a:lumOff val="15000"/>
                    </a:schemeClr>
                  </a:solidFill>
                  <a:cs typeface="+mn-ea"/>
                  <a:sym typeface="+mn-lt"/>
                </a:rPr>
                <a:t>课程：人工智能高性能计算</a:t>
              </a:r>
              <a:endParaRPr lang="en-US" altLang="zh-CN" b="1" dirty="0" smtClean="0">
                <a:solidFill>
                  <a:schemeClr val="tx1">
                    <a:lumMod val="85000"/>
                    <a:lumOff val="15000"/>
                  </a:schemeClr>
                </a:solidFill>
                <a:cs typeface="+mn-ea"/>
                <a:sym typeface="+mn-lt"/>
              </a:endParaRPr>
            </a:p>
          </p:txBody>
        </p:sp>
      </p:grpSp>
    </p:spTree>
  </p:cSld>
  <p:clrMapOvr>
    <a:masterClrMapping/>
  </p:clrMapOvr>
  <p:transition spd="med">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7886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02278" y="3146236"/>
            <a:ext cx="3091180" cy="92202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特征</a:t>
            </a:r>
            <a:r>
              <a:rPr lang="zh-CN" altLang="en-US" sz="5400" b="1" spc="300" dirty="0">
                <a:solidFill>
                  <a:schemeClr val="tx1">
                    <a:lumMod val="85000"/>
                    <a:lumOff val="15000"/>
                  </a:schemeClr>
                </a:solidFill>
                <a:sym typeface="+mn-ea"/>
              </a:rPr>
              <a:t>提取</a:t>
            </a:r>
            <a:endParaRPr lang="zh-CN" altLang="en-US" sz="5400" b="1" spc="300" dirty="0">
              <a:solidFill>
                <a:schemeClr val="tx1">
                  <a:lumMod val="85000"/>
                  <a:lumOff val="15000"/>
                </a:schemeClr>
              </a:solidFill>
            </a:endParaRPr>
          </a:p>
        </p:txBody>
      </p:sp>
      <p:grpSp>
        <p:nvGrpSpPr>
          <p:cNvPr id="12" name="组合 211"/>
          <p:cNvGrpSpPr/>
          <p:nvPr/>
        </p:nvGrpSpPr>
        <p:grpSpPr bwMode="auto">
          <a:xfrm>
            <a:off x="4073638" y="2924573"/>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4" name="文本框 3"/>
          <p:cNvSpPr txBox="1"/>
          <p:nvPr/>
        </p:nvSpPr>
        <p:spPr>
          <a:xfrm>
            <a:off x="5502495" y="2641378"/>
            <a:ext cx="3303270" cy="521970"/>
          </a:xfrm>
          <a:prstGeom prst="rect">
            <a:avLst/>
          </a:prstGeom>
          <a:noFill/>
        </p:spPr>
        <p:txBody>
          <a:bodyPr wrap="none" rtlCol="0">
            <a:spAutoFit/>
          </a:bodyPr>
          <a:p>
            <a:pPr algn="ctr"/>
            <a:r>
              <a:rPr lang="en-US" altLang="zh-CN" sz="2800" b="1" dirty="0">
                <a:solidFill>
                  <a:schemeClr val="tx1">
                    <a:lumMod val="85000"/>
                    <a:lumOff val="15000"/>
                  </a:schemeClr>
                </a:solidFill>
              </a:rPr>
              <a:t>Feature Extraction</a:t>
            </a:r>
            <a:endParaRPr lang="en-US" altLang="zh-CN" sz="2800" b="1" dirty="0">
              <a:solidFill>
                <a:schemeClr val="tx1">
                  <a:lumMod val="85000"/>
                  <a:lumOff val="15000"/>
                </a:schemeClr>
              </a:solidFill>
            </a:endParaRPr>
          </a:p>
        </p:txBody>
      </p:sp>
    </p:spTree>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149681" y="1668379"/>
            <a:ext cx="5636110" cy="36613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 name="文本框 2"/>
          <p:cNvSpPr txBox="1"/>
          <p:nvPr/>
        </p:nvSpPr>
        <p:spPr>
          <a:xfrm>
            <a:off x="811644" y="1066562"/>
            <a:ext cx="1689885" cy="646331"/>
          </a:xfrm>
          <a:prstGeom prst="rect">
            <a:avLst/>
          </a:prstGeom>
          <a:noFill/>
        </p:spPr>
        <p:txBody>
          <a:bodyPr wrap="none" rtlCol="0">
            <a:spAutoFit/>
          </a:bodyPr>
          <a:lstStyle/>
          <a:p>
            <a:pPr algn="ctr"/>
            <a:r>
              <a:rPr lang="zh-CN" altLang="en-US" sz="3600" b="1" spc="300" dirty="0">
                <a:solidFill>
                  <a:schemeClr val="tx1">
                    <a:lumMod val="85000"/>
                    <a:lumOff val="15000"/>
                  </a:schemeClr>
                </a:solidFill>
                <a:latin typeface="宋体" panose="02010600030101010101" pitchFamily="2" charset="-122"/>
                <a:ea typeface="宋体" panose="02010600030101010101" pitchFamily="2" charset="-122"/>
              </a:rPr>
              <a:t>关系图</a:t>
            </a:r>
            <a:endParaRPr lang="zh-CN" altLang="en-US" sz="3600" b="1" spc="3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12" name="文本框 11"/>
          <p:cNvSpPr txBox="1"/>
          <p:nvPr/>
        </p:nvSpPr>
        <p:spPr>
          <a:xfrm>
            <a:off x="53111" y="4524602"/>
            <a:ext cx="3295816" cy="523220"/>
          </a:xfrm>
          <a:prstGeom prst="rect">
            <a:avLst/>
          </a:prstGeom>
          <a:noFill/>
        </p:spPr>
        <p:txBody>
          <a:bodyPr wrap="square" rtlCol="0">
            <a:spAutoFit/>
          </a:bodyPr>
          <a:lstStyle/>
          <a:p>
            <a:pPr algn="ctr"/>
            <a:r>
              <a:rPr lang="en-US" altLang="zh-CN" sz="2800" dirty="0">
                <a:solidFill>
                  <a:schemeClr val="accent1">
                    <a:lumMod val="75000"/>
                  </a:schemeClr>
                </a:solidFill>
                <a:latin typeface="+mn-ea"/>
              </a:rPr>
              <a:t>Feature Selection </a:t>
            </a:r>
            <a:endParaRPr lang="zh-CN" altLang="en-US" sz="2800" dirty="0">
              <a:solidFill>
                <a:schemeClr val="accent1">
                  <a:lumMod val="75000"/>
                </a:schemeClr>
              </a:solidFill>
              <a:latin typeface="+mn-ea"/>
            </a:endParaRPr>
          </a:p>
        </p:txBody>
      </p:sp>
      <p:sp>
        <p:nvSpPr>
          <p:cNvPr id="13" name="文本框 12"/>
          <p:cNvSpPr txBox="1"/>
          <p:nvPr/>
        </p:nvSpPr>
        <p:spPr>
          <a:xfrm>
            <a:off x="8148989" y="5329773"/>
            <a:ext cx="3764852" cy="954107"/>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在原有特征基础上创造凝练出一些新的特征</a:t>
            </a:r>
            <a:endParaRPr lang="zh-CN" altLang="en-US" sz="2800" dirty="0">
              <a:solidFill>
                <a:schemeClr val="tx1">
                  <a:lumMod val="75000"/>
                  <a:lumOff val="25000"/>
                </a:schemeClr>
              </a:solidFill>
              <a:latin typeface="+mn-ea"/>
            </a:endParaRPr>
          </a:p>
        </p:txBody>
      </p:sp>
      <p:sp>
        <p:nvSpPr>
          <p:cNvPr id="11" name="文本框 10"/>
          <p:cNvSpPr txBox="1"/>
          <p:nvPr/>
        </p:nvSpPr>
        <p:spPr>
          <a:xfrm>
            <a:off x="8454189" y="4524601"/>
            <a:ext cx="3580999" cy="523220"/>
          </a:xfrm>
          <a:prstGeom prst="rect">
            <a:avLst/>
          </a:prstGeom>
          <a:noFill/>
        </p:spPr>
        <p:txBody>
          <a:bodyPr wrap="square" rtlCol="0">
            <a:spAutoFit/>
          </a:bodyPr>
          <a:lstStyle/>
          <a:p>
            <a:pPr algn="ctr"/>
            <a:r>
              <a:rPr lang="en-US" altLang="zh-CN" sz="2800" dirty="0">
                <a:solidFill>
                  <a:schemeClr val="accent1">
                    <a:lumMod val="75000"/>
                  </a:schemeClr>
                </a:solidFill>
                <a:latin typeface="+mn-ea"/>
              </a:rPr>
              <a:t>Feature Extraction</a:t>
            </a:r>
            <a:endParaRPr lang="zh-CN" altLang="en-US" sz="2800" dirty="0">
              <a:solidFill>
                <a:schemeClr val="accent1">
                  <a:lumMod val="75000"/>
                </a:schemeClr>
              </a:solidFill>
              <a:latin typeface="+mn-ea"/>
            </a:endParaRPr>
          </a:p>
        </p:txBody>
      </p:sp>
      <p:sp>
        <p:nvSpPr>
          <p:cNvPr id="10" name="文本框 9"/>
          <p:cNvSpPr txBox="1"/>
          <p:nvPr/>
        </p:nvSpPr>
        <p:spPr>
          <a:xfrm>
            <a:off x="272716" y="5268218"/>
            <a:ext cx="3231967" cy="954107"/>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在原始特征上进行排序和选择</a:t>
            </a:r>
            <a:endParaRPr lang="zh-CN" altLang="en-US" sz="2800" dirty="0">
              <a:solidFill>
                <a:schemeClr val="tx1">
                  <a:lumMod val="75000"/>
                  <a:lumOff val="25000"/>
                </a:schemeClr>
              </a:solidFill>
              <a:latin typeface="+mn-ea"/>
            </a:endParaRPr>
          </a:p>
        </p:txBody>
      </p:sp>
      <p:sp>
        <p:nvSpPr>
          <p:cNvPr id="40" name="椭圆 39"/>
          <p:cNvSpPr/>
          <p:nvPr/>
        </p:nvSpPr>
        <p:spPr>
          <a:xfrm>
            <a:off x="3705040" y="2802305"/>
            <a:ext cx="1906671" cy="1510045"/>
          </a:xfrm>
          <a:prstGeom prst="ellipse">
            <a:avLst/>
          </a:prstGeom>
          <a:solidFill>
            <a:schemeClr val="accent1">
              <a:lumMod val="40000"/>
              <a:lumOff val="60000"/>
            </a:schemeClr>
          </a:solid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321214" y="2802304"/>
            <a:ext cx="1906671" cy="1510045"/>
          </a:xfrm>
          <a:prstGeom prst="ellipse">
            <a:avLst/>
          </a:prstGeom>
          <a:solidFill>
            <a:schemeClr val="accent2">
              <a:lumMod val="60000"/>
              <a:lumOff val="40000"/>
            </a:schemeClr>
          </a:solid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4877027" y="1972049"/>
            <a:ext cx="2236510" cy="707886"/>
          </a:xfrm>
          <a:prstGeom prst="rect">
            <a:avLst/>
          </a:prstGeom>
          <a:noFill/>
        </p:spPr>
        <p:txBody>
          <a:bodyPr wrap="none" rtlCol="0">
            <a:spAutoFit/>
          </a:bodyPr>
          <a:lstStyle/>
          <a:p>
            <a:r>
              <a:rPr lang="zh-CN" altLang="en-US" sz="4000" dirty="0">
                <a:latin typeface="宋体" panose="02010600030101010101" pitchFamily="2" charset="-122"/>
                <a:ea typeface="宋体" panose="02010600030101010101" pitchFamily="2" charset="-122"/>
              </a:rPr>
              <a:t>特征工程</a:t>
            </a:r>
            <a:endParaRPr lang="zh-CN" altLang="en-US" sz="4000" dirty="0">
              <a:latin typeface="宋体" panose="02010600030101010101" pitchFamily="2" charset="-122"/>
              <a:ea typeface="宋体" panose="02010600030101010101" pitchFamily="2" charset="-122"/>
            </a:endParaRPr>
          </a:p>
        </p:txBody>
      </p:sp>
      <p:sp>
        <p:nvSpPr>
          <p:cNvPr id="43" name="文本框 42"/>
          <p:cNvSpPr txBox="1"/>
          <p:nvPr/>
        </p:nvSpPr>
        <p:spPr>
          <a:xfrm>
            <a:off x="3745304" y="3172871"/>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特征选择</a:t>
            </a:r>
            <a:endParaRPr lang="zh-CN" altLang="en-US" sz="3200" dirty="0">
              <a:latin typeface="宋体" panose="02010600030101010101" pitchFamily="2" charset="-122"/>
              <a:ea typeface="宋体" panose="02010600030101010101" pitchFamily="2" charset="-122"/>
            </a:endParaRPr>
          </a:p>
        </p:txBody>
      </p:sp>
      <p:sp>
        <p:nvSpPr>
          <p:cNvPr id="44" name="文本框 43"/>
          <p:cNvSpPr txBox="1"/>
          <p:nvPr/>
        </p:nvSpPr>
        <p:spPr>
          <a:xfrm>
            <a:off x="6365299" y="3167759"/>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特征提取</a:t>
            </a:r>
            <a:endParaRPr lang="zh-CN" altLang="en-US" sz="3200" dirty="0">
              <a:latin typeface="宋体" panose="02010600030101010101" pitchFamily="2" charset="-122"/>
              <a:ea typeface="宋体" panose="02010600030101010101" pitchFamily="2" charset="-122"/>
            </a:endParaRPr>
          </a:p>
        </p:txBody>
      </p:sp>
      <p:grpSp>
        <p:nvGrpSpPr>
          <p:cNvPr id="45" name="组合 44"/>
          <p:cNvGrpSpPr/>
          <p:nvPr/>
        </p:nvGrpSpPr>
        <p:grpSpPr>
          <a:xfrm>
            <a:off x="967740" y="678180"/>
            <a:ext cx="4023360" cy="137160"/>
            <a:chOff x="1005840" y="678180"/>
            <a:chExt cx="4023360" cy="137160"/>
          </a:xfrm>
        </p:grpSpPr>
        <p:cxnSp>
          <p:nvCxnSpPr>
            <p:cNvPr id="46" name="直接连接符 4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flipH="1">
            <a:off x="7209790" y="678180"/>
            <a:ext cx="4023360" cy="137160"/>
            <a:chOff x="1005840" y="678180"/>
            <a:chExt cx="4023360" cy="137160"/>
          </a:xfrm>
        </p:grpSpPr>
        <p:cxnSp>
          <p:nvCxnSpPr>
            <p:cNvPr id="49" name="直接连接符 4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p:cNvSpPr txBox="1"/>
          <p:nvPr/>
        </p:nvSpPr>
        <p:spPr>
          <a:xfrm>
            <a:off x="5116195" y="442644"/>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特征</a:t>
            </a:r>
            <a:r>
              <a:rPr lang="zh-CN" altLang="en-US" sz="3200" b="1" spc="300" dirty="0">
                <a:solidFill>
                  <a:schemeClr val="tx1">
                    <a:lumMod val="85000"/>
                    <a:lumOff val="15000"/>
                  </a:schemeClr>
                </a:solidFill>
                <a:sym typeface="+mn-ea"/>
              </a:rPr>
              <a:t>提取</a:t>
            </a:r>
            <a:endParaRPr lang="zh-CN" altLang="en-US" sz="3200" b="1" spc="300" dirty="0">
              <a:solidFill>
                <a:schemeClr val="tx1">
                  <a:lumMod val="85000"/>
                  <a:lumOff val="15000"/>
                </a:schemeClr>
              </a:solidFill>
            </a:endParaRPr>
          </a:p>
        </p:txBody>
      </p:sp>
      <p:cxnSp>
        <p:nvCxnSpPr>
          <p:cNvPr id="53" name="直接连接符 52"/>
          <p:cNvCxnSpPr/>
          <p:nvPr/>
        </p:nvCxnSpPr>
        <p:spPr>
          <a:xfrm>
            <a:off x="7620" y="517291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148988" y="5135385"/>
            <a:ext cx="4043012"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pic>
        <p:nvPicPr>
          <p:cNvPr id="4" name="图片 3" descr="下载"/>
          <p:cNvPicPr>
            <a:picLocks noChangeAspect="1"/>
          </p:cNvPicPr>
          <p:nvPr/>
        </p:nvPicPr>
        <p:blipFill>
          <a:blip r:embed="rId1"/>
          <a:stretch>
            <a:fillRect/>
          </a:stretch>
        </p:blipFill>
        <p:spPr>
          <a:xfrm>
            <a:off x="230505" y="79375"/>
            <a:ext cx="2724785" cy="520700"/>
          </a:xfrm>
          <a:prstGeom prst="rect">
            <a:avLst/>
          </a:prstGeom>
        </p:spPr>
      </p:pic>
    </p:spTree>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6195" y="442644"/>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特征</a:t>
            </a:r>
            <a:r>
              <a:rPr lang="zh-CN" altLang="en-US" sz="3200" b="1" spc="300" dirty="0">
                <a:solidFill>
                  <a:schemeClr val="tx1">
                    <a:lumMod val="85000"/>
                    <a:lumOff val="15000"/>
                  </a:schemeClr>
                </a:solidFill>
                <a:sym typeface="+mn-ea"/>
              </a:rPr>
              <a:t>提取</a:t>
            </a:r>
            <a:endParaRPr lang="zh-CN" altLang="en-US" sz="3200" b="1" spc="300" dirty="0">
              <a:solidFill>
                <a:schemeClr val="tx1">
                  <a:lumMod val="85000"/>
                  <a:lumOff val="15000"/>
                </a:schemeClr>
              </a:solidFill>
            </a:endParaRPr>
          </a:p>
        </p:txBody>
      </p:sp>
      <p:sp>
        <p:nvSpPr>
          <p:cNvPr id="14" name="文本框 13"/>
          <p:cNvSpPr txBox="1"/>
          <p:nvPr/>
        </p:nvSpPr>
        <p:spPr>
          <a:xfrm>
            <a:off x="610781" y="1121418"/>
            <a:ext cx="6335009" cy="646331"/>
          </a:xfrm>
          <a:prstGeom prst="rect">
            <a:avLst/>
          </a:prstGeom>
          <a:noFill/>
        </p:spPr>
        <p:txBody>
          <a:bodyPr wrap="square" rtlCol="0">
            <a:spAutoFit/>
          </a:bodyPr>
          <a:lstStyle/>
          <a:p>
            <a:pPr algn="ctr"/>
            <a:r>
              <a:rPr lang="zh-CN" altLang="en-US" sz="3600" b="1" spc="300" dirty="0">
                <a:solidFill>
                  <a:schemeClr val="tx1">
                    <a:lumMod val="85000"/>
                    <a:lumOff val="15000"/>
                  </a:schemeClr>
                </a:solidFill>
                <a:latin typeface="宋体" panose="02010600030101010101" pitchFamily="2" charset="-122"/>
                <a:ea typeface="宋体" panose="02010600030101010101" pitchFamily="2" charset="-122"/>
              </a:rPr>
              <a:t>特征选择与分类器性能关系</a:t>
            </a:r>
            <a:endParaRPr lang="zh-CN" altLang="en-US" sz="3600" b="1" spc="3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25" name="矩形 24"/>
          <p:cNvSpPr/>
          <p:nvPr/>
        </p:nvSpPr>
        <p:spPr>
          <a:xfrm>
            <a:off x="5557668" y="5474302"/>
            <a:ext cx="4758053" cy="1273875"/>
          </a:xfrm>
          <a:prstGeom prst="rect">
            <a:avLst/>
          </a:prstGeom>
        </p:spPr>
        <p:txBody>
          <a:bodyPr wrap="square">
            <a:spAutoFit/>
          </a:bodyPr>
          <a:lstStyle/>
          <a:p>
            <a:pPr algn="just">
              <a:lnSpc>
                <a:spcPct val="150000"/>
              </a:lnSpc>
            </a:pPr>
            <a:r>
              <a:rPr lang="zh-CN" altLang="en-US" dirty="0">
                <a:latin typeface="宋体" panose="02010600030101010101" pitchFamily="2" charset="-122"/>
                <a:ea typeface="宋体" panose="02010600030101010101" pitchFamily="2" charset="-122"/>
              </a:rPr>
              <a:t>一般说来，当固定一个分类器的话， 所选择的特征数量和分类器的效果之间会有一个曲线， 在某个</a:t>
            </a:r>
            <a:r>
              <a:rPr lang="en-US"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1&lt;=x&lt;=n</a:t>
            </a:r>
            <a:r>
              <a:rPr lang="zh-CN" altLang="en-US" dirty="0">
                <a:latin typeface="宋体" panose="02010600030101010101" pitchFamily="2" charset="-122"/>
                <a:ea typeface="宋体" panose="02010600030101010101" pitchFamily="2" charset="-122"/>
              </a:rPr>
              <a:t>）的地方， 会达到最优。</a:t>
            </a:r>
            <a:endParaRPr lang="en-GB" altLang="zh-CN"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18368" y="1950716"/>
            <a:ext cx="6335009" cy="3362794"/>
          </a:xfrm>
          <a:prstGeom prst="rect">
            <a:avLst/>
          </a:prstGeom>
        </p:spPr>
      </p:pic>
      <p:sp>
        <p:nvSpPr>
          <p:cNvPr id="26" name="椭圆 25"/>
          <p:cNvSpPr/>
          <p:nvPr/>
        </p:nvSpPr>
        <p:spPr>
          <a:xfrm>
            <a:off x="852783" y="2133184"/>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文本框 26"/>
          <p:cNvSpPr txBox="1"/>
          <p:nvPr/>
        </p:nvSpPr>
        <p:spPr>
          <a:xfrm>
            <a:off x="1279746" y="3273163"/>
            <a:ext cx="2749471" cy="1323439"/>
          </a:xfrm>
          <a:prstGeom prst="rect">
            <a:avLst/>
          </a:prstGeom>
          <a:noFill/>
        </p:spPr>
        <p:txBody>
          <a:bodyPr wrap="none" rtlCol="0">
            <a:spAutoFit/>
          </a:bodyPr>
          <a:lstStyle/>
          <a:p>
            <a:r>
              <a:rPr lang="zh-CN" altLang="en-US" sz="4000" dirty="0">
                <a:latin typeface="宋体" panose="02010600030101010101" pitchFamily="2" charset="-122"/>
                <a:ea typeface="宋体" panose="02010600030101010101" pitchFamily="2" charset="-122"/>
              </a:rPr>
              <a:t>特征数量与</a:t>
            </a:r>
            <a:endParaRPr lang="en-US" altLang="zh-CN" sz="4000" dirty="0">
              <a:latin typeface="宋体" panose="02010600030101010101" pitchFamily="2" charset="-122"/>
              <a:ea typeface="宋体" panose="02010600030101010101" pitchFamily="2" charset="-122"/>
            </a:endParaRPr>
          </a:p>
          <a:p>
            <a:r>
              <a:rPr lang="zh-CN" altLang="en-US" sz="4000" dirty="0">
                <a:latin typeface="宋体" panose="02010600030101010101" pitchFamily="2" charset="-122"/>
                <a:ea typeface="宋体" panose="02010600030101010101" pitchFamily="2" charset="-122"/>
              </a:rPr>
              <a:t>分类性能</a:t>
            </a:r>
            <a:endParaRPr lang="zh-CN" altLang="en-US" sz="4000" dirty="0">
              <a:latin typeface="宋体" panose="02010600030101010101" pitchFamily="2" charset="-122"/>
              <a:ea typeface="宋体" panose="02010600030101010101" pitchFamily="2" charset="-122"/>
            </a:endParaRPr>
          </a:p>
        </p:txBody>
      </p:sp>
      <p:pic>
        <p:nvPicPr>
          <p:cNvPr id="2" name="图片 1" descr="下载"/>
          <p:cNvPicPr>
            <a:picLocks noChangeAspect="1"/>
          </p:cNvPicPr>
          <p:nvPr/>
        </p:nvPicPr>
        <p:blipFill>
          <a:blip r:embed="rId2"/>
          <a:stretch>
            <a:fillRect/>
          </a:stretch>
        </p:blipFill>
        <p:spPr>
          <a:xfrm>
            <a:off x="230505" y="79375"/>
            <a:ext cx="2724785" cy="520700"/>
          </a:xfrm>
          <a:prstGeom prst="rect">
            <a:avLst/>
          </a:prstGeom>
        </p:spPr>
      </p:pic>
    </p:spTree>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6195" y="442644"/>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特征</a:t>
            </a:r>
            <a:r>
              <a:rPr lang="zh-CN" altLang="en-US" sz="3200" b="1" spc="300" dirty="0">
                <a:solidFill>
                  <a:schemeClr val="tx1">
                    <a:lumMod val="85000"/>
                    <a:lumOff val="15000"/>
                  </a:schemeClr>
                </a:solidFill>
                <a:sym typeface="+mn-ea"/>
              </a:rPr>
              <a:t>提取</a:t>
            </a:r>
            <a:endParaRPr lang="zh-CN" altLang="en-US" sz="3200" b="1" spc="300" dirty="0">
              <a:solidFill>
                <a:schemeClr val="tx1">
                  <a:lumMod val="85000"/>
                  <a:lumOff val="15000"/>
                </a:schemeClr>
              </a:solidFill>
            </a:endParaRPr>
          </a:p>
        </p:txBody>
      </p:sp>
      <p:sp>
        <p:nvSpPr>
          <p:cNvPr id="65" name="文本框 64"/>
          <p:cNvSpPr txBox="1"/>
          <p:nvPr/>
        </p:nvSpPr>
        <p:spPr>
          <a:xfrm>
            <a:off x="6291981" y="3429000"/>
            <a:ext cx="1835618" cy="313932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如右图</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所示，根据纵轴来判断就可以容易的区分两类， 但是因为引入了横轴的特征， 使得同类数据在空间中距离变远，变稀疏了。 进而使得很多分类器失效。</a:t>
            </a:r>
            <a:endParaRPr lang="zh-CN" altLang="en-US" dirty="0">
              <a:latin typeface="宋体" panose="02010600030101010101" pitchFamily="2" charset="-122"/>
              <a:ea typeface="宋体" panose="02010600030101010101" pitchFamily="2" charset="-122"/>
            </a:endParaRPr>
          </a:p>
        </p:txBody>
      </p:sp>
      <p:sp>
        <p:nvSpPr>
          <p:cNvPr id="66" name="文本框 65"/>
          <p:cNvSpPr txBox="1"/>
          <p:nvPr/>
        </p:nvSpPr>
        <p:spPr>
          <a:xfrm>
            <a:off x="688800" y="3328331"/>
            <a:ext cx="1843775" cy="3693319"/>
          </a:xfrm>
          <a:prstGeom prst="rect">
            <a:avLst/>
          </a:prstGeom>
          <a:noFill/>
        </p:spPr>
        <p:txBody>
          <a:bodyPr wrap="square" rtlCol="0">
            <a:spAutoFit/>
          </a:bodyPr>
          <a:lstStyle/>
          <a:p>
            <a:r>
              <a:rPr lang="zh-CN" altLang="en-US" dirty="0"/>
              <a:t>特征少了会导致无法区分的情况发生。 如右图</a:t>
            </a:r>
            <a:r>
              <a:rPr lang="en-US" altLang="zh-CN" dirty="0"/>
              <a:t>1</a:t>
            </a:r>
            <a:r>
              <a:rPr lang="zh-CN" altLang="en-US" dirty="0"/>
              <a:t>所示，仅仅依赖</a:t>
            </a:r>
            <a:r>
              <a:rPr lang="en-US" altLang="zh-CN" dirty="0"/>
              <a:t>x1</a:t>
            </a:r>
            <a:r>
              <a:rPr lang="zh-CN" altLang="en-US" dirty="0"/>
              <a:t>或者</a:t>
            </a:r>
            <a:r>
              <a:rPr lang="en-US" altLang="zh-CN" dirty="0"/>
              <a:t>x2</a:t>
            </a:r>
            <a:r>
              <a:rPr lang="zh-CN" altLang="en-US" dirty="0"/>
              <a:t>特征， 都无法区分这两类数据， 所以当特征数量过小， 很可能导致数据重叠。进而， 所有分类器都会失效。</a:t>
            </a:r>
            <a:endParaRPr lang="en-US" altLang="zh-CN" sz="900" dirty="0">
              <a:latin typeface="华文细黑" panose="02010600040101010101" pitchFamily="2" charset="-122"/>
              <a:ea typeface="华文细黑" panose="02010600040101010101" pitchFamily="2" charset="-122"/>
              <a:cs typeface="Arial" panose="020B0604020202020204" pitchFamily="34" charset="0"/>
            </a:endParaRPr>
          </a:p>
          <a:p>
            <a:endParaRPr lang="zh-CN" altLang="en-US" dirty="0"/>
          </a:p>
        </p:txBody>
      </p:sp>
      <p:sp>
        <p:nvSpPr>
          <p:cNvPr id="67" name="文本框 66"/>
          <p:cNvSpPr txBox="1"/>
          <p:nvPr/>
        </p:nvSpPr>
        <p:spPr>
          <a:xfrm>
            <a:off x="688801" y="2540134"/>
            <a:ext cx="1843774" cy="707886"/>
          </a:xfrm>
          <a:prstGeom prst="rect">
            <a:avLst/>
          </a:prstGeom>
          <a:solidFill>
            <a:schemeClr val="accent1">
              <a:lumMod val="60000"/>
              <a:lumOff val="40000"/>
            </a:schemeClr>
          </a:solidFill>
        </p:spPr>
        <p:txBody>
          <a:bodyPr wrap="none" rtlCol="0">
            <a:spAutoFit/>
          </a:bodyPr>
          <a:lstStyle/>
          <a:p>
            <a:r>
              <a:rPr lang="zh-CN" altLang="en-US" sz="4000" b="1" spc="300" dirty="0">
                <a:solidFill>
                  <a:schemeClr val="bg1"/>
                </a:solidFill>
                <a:latin typeface="宋体" panose="02010600030101010101" pitchFamily="2" charset="-122"/>
                <a:ea typeface="宋体" panose="02010600030101010101" pitchFamily="2" charset="-122"/>
              </a:rPr>
              <a:t>特征少</a:t>
            </a:r>
            <a:endParaRPr lang="zh-CN" altLang="en-US" sz="4000" b="1" spc="300" dirty="0">
              <a:solidFill>
                <a:schemeClr val="bg1"/>
              </a:solidFill>
              <a:latin typeface="宋体" panose="02010600030101010101" pitchFamily="2" charset="-122"/>
              <a:ea typeface="宋体" panose="02010600030101010101" pitchFamily="2" charset="-122"/>
            </a:endParaRPr>
          </a:p>
        </p:txBody>
      </p:sp>
      <p:sp>
        <p:nvSpPr>
          <p:cNvPr id="69" name="文本框 68"/>
          <p:cNvSpPr txBox="1"/>
          <p:nvPr/>
        </p:nvSpPr>
        <p:spPr>
          <a:xfrm>
            <a:off x="6168573" y="2540134"/>
            <a:ext cx="1843774" cy="707886"/>
          </a:xfrm>
          <a:prstGeom prst="rect">
            <a:avLst/>
          </a:prstGeom>
          <a:solidFill>
            <a:schemeClr val="accent2">
              <a:lumMod val="60000"/>
              <a:lumOff val="40000"/>
            </a:schemeClr>
          </a:solidFill>
        </p:spPr>
        <p:txBody>
          <a:bodyPr wrap="none" rtlCol="0">
            <a:spAutoFit/>
          </a:bodyPr>
          <a:lstStyle/>
          <a:p>
            <a:r>
              <a:rPr lang="zh-CN" altLang="en-US" sz="4000" b="1" spc="300" dirty="0">
                <a:solidFill>
                  <a:schemeClr val="bg1"/>
                </a:solidFill>
                <a:latin typeface="宋体" panose="02010600030101010101" pitchFamily="2" charset="-122"/>
                <a:ea typeface="宋体" panose="02010600030101010101" pitchFamily="2" charset="-122"/>
              </a:rPr>
              <a:t>特征多</a:t>
            </a:r>
            <a:endParaRPr lang="zh-CN" altLang="en-US" sz="4000" b="1" spc="300" dirty="0">
              <a:solidFill>
                <a:schemeClr val="bg1"/>
              </a:solidFill>
              <a:latin typeface="宋体" panose="02010600030101010101" pitchFamily="2" charset="-122"/>
              <a:ea typeface="宋体" panose="02010600030101010101" pitchFamily="2" charset="-122"/>
            </a:endParaRPr>
          </a:p>
        </p:txBody>
      </p:sp>
      <p:sp>
        <p:nvSpPr>
          <p:cNvPr id="75" name="文本框 74"/>
          <p:cNvSpPr txBox="1"/>
          <p:nvPr/>
        </p:nvSpPr>
        <p:spPr>
          <a:xfrm>
            <a:off x="834334" y="1027419"/>
            <a:ext cx="3886200" cy="646331"/>
          </a:xfrm>
          <a:prstGeom prst="rect">
            <a:avLst/>
          </a:prstGeom>
          <a:noFill/>
        </p:spPr>
        <p:txBody>
          <a:bodyPr wrap="square" rtlCol="0">
            <a:spAutoFit/>
          </a:bodyPr>
          <a:lstStyle/>
          <a:p>
            <a:pPr algn="ctr"/>
            <a:r>
              <a:rPr lang="zh-CN" altLang="en-US" sz="3600" b="1" spc="300" dirty="0">
                <a:solidFill>
                  <a:schemeClr val="tx1">
                    <a:lumMod val="85000"/>
                    <a:lumOff val="15000"/>
                  </a:schemeClr>
                </a:solidFill>
                <a:latin typeface="宋体" panose="02010600030101010101" pitchFamily="2" charset="-122"/>
                <a:ea typeface="宋体" panose="02010600030101010101" pitchFamily="2" charset="-122"/>
              </a:rPr>
              <a:t>特征数量很重要</a:t>
            </a:r>
            <a:endParaRPr lang="zh-CN" altLang="en-US" sz="3600" b="1" spc="300" dirty="0">
              <a:solidFill>
                <a:schemeClr val="tx1">
                  <a:lumMod val="85000"/>
                  <a:lumOff val="15000"/>
                </a:schemeClr>
              </a:solidFill>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4935" y="2537353"/>
            <a:ext cx="3267531" cy="3943900"/>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114" y="3685277"/>
            <a:ext cx="2915057" cy="2086266"/>
          </a:xfrm>
          <a:prstGeom prst="rect">
            <a:avLst/>
          </a:prstGeom>
        </p:spPr>
      </p:pic>
      <p:pic>
        <p:nvPicPr>
          <p:cNvPr id="3" name="图片 2" descr="下载"/>
          <p:cNvPicPr>
            <a:picLocks noChangeAspect="1"/>
          </p:cNvPicPr>
          <p:nvPr/>
        </p:nvPicPr>
        <p:blipFill>
          <a:blip r:embed="rId3"/>
          <a:stretch>
            <a:fillRect/>
          </a:stretch>
        </p:blipFill>
        <p:spPr>
          <a:xfrm>
            <a:off x="230505" y="79375"/>
            <a:ext cx="2724785" cy="520700"/>
          </a:xfrm>
          <a:prstGeom prst="rect">
            <a:avLst/>
          </a:prstGeom>
        </p:spPr>
      </p:pic>
    </p:spTree>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6193"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特征</a:t>
            </a:r>
            <a:r>
              <a:rPr lang="zh-CN" altLang="en-US" sz="3200" b="1" spc="300" dirty="0">
                <a:solidFill>
                  <a:schemeClr val="tx1">
                    <a:lumMod val="85000"/>
                    <a:lumOff val="15000"/>
                  </a:schemeClr>
                </a:solidFill>
                <a:sym typeface="+mn-ea"/>
              </a:rPr>
              <a:t>提取</a:t>
            </a:r>
            <a:endParaRPr lang="zh-CN" altLang="en-US" sz="3200" b="1" spc="300" dirty="0">
              <a:solidFill>
                <a:schemeClr val="tx1">
                  <a:lumMod val="85000"/>
                  <a:lumOff val="15000"/>
                </a:schemeClr>
              </a:solidFill>
            </a:endParaRPr>
          </a:p>
        </p:txBody>
      </p:sp>
      <p:sp>
        <p:nvSpPr>
          <p:cNvPr id="41" name="文本框 40"/>
          <p:cNvSpPr txBox="1"/>
          <p:nvPr/>
        </p:nvSpPr>
        <p:spPr>
          <a:xfrm>
            <a:off x="6528356" y="2672784"/>
            <a:ext cx="4897324" cy="3539430"/>
          </a:xfrm>
          <a:prstGeom prst="rect">
            <a:avLst/>
          </a:prstGeom>
          <a:noFill/>
        </p:spPr>
        <p:txBody>
          <a:bodyPr wrap="square" rtlCol="0">
            <a:spAutoFit/>
          </a:bodyPr>
          <a:lstStyle/>
          <a:p>
            <a:r>
              <a:rPr lang="zh-CN" altLang="en-GB" sz="2800" dirty="0">
                <a:latin typeface="宋体" panose="02010600030101010101" pitchFamily="2" charset="-122"/>
                <a:ea typeface="宋体" panose="02010600030101010101" pitchFamily="2" charset="-122"/>
              </a:rPr>
              <a:t>大数据</a:t>
            </a:r>
            <a:r>
              <a:rPr lang="zh-CN" altLang="en-US" sz="2800" dirty="0">
                <a:latin typeface="宋体" panose="02010600030101010101" pitchFamily="2" charset="-122"/>
                <a:ea typeface="宋体" panose="02010600030101010101" pitchFamily="2" charset="-122"/>
              </a:rPr>
              <a:t>时代的信息数据具有海量性、多样性、高速性和易变性，在带来数据信息的同时也带来了维度灾难，特征选择和提取就是去除嘈杂的或冗余的特征来减少数量的初始特征，选择一个子集来保留足够的有用信息来获得令人满意的结果。</a:t>
            </a:r>
            <a:endParaRPr lang="en-GB" altLang="zh-CN" sz="2800" dirty="0">
              <a:latin typeface="宋体" panose="02010600030101010101" pitchFamily="2" charset="-122"/>
              <a:ea typeface="宋体" panose="02010600030101010101" pitchFamily="2" charset="-122"/>
            </a:endParaRPr>
          </a:p>
        </p:txBody>
      </p:sp>
      <p:sp>
        <p:nvSpPr>
          <p:cNvPr id="45" name="Freeform 78"/>
          <p:cNvSpPr/>
          <p:nvPr/>
        </p:nvSpPr>
        <p:spPr bwMode="auto">
          <a:xfrm>
            <a:off x="758190" y="1392891"/>
            <a:ext cx="2635250" cy="4456079"/>
          </a:xfrm>
          <a:custGeom>
            <a:avLst/>
            <a:gdLst>
              <a:gd name="T0" fmla="*/ 1029314 w 205"/>
              <a:gd name="T1" fmla="*/ 3500255 h 347"/>
              <a:gd name="T2" fmla="*/ 696301 w 205"/>
              <a:gd name="T3" fmla="*/ 3298511 h 347"/>
              <a:gd name="T4" fmla="*/ 585296 w 205"/>
              <a:gd name="T5" fmla="*/ 3298511 h 347"/>
              <a:gd name="T6" fmla="*/ 494475 w 205"/>
              <a:gd name="T7" fmla="*/ 3197639 h 347"/>
              <a:gd name="T8" fmla="*/ 514657 w 205"/>
              <a:gd name="T9" fmla="*/ 3137116 h 347"/>
              <a:gd name="T10" fmla="*/ 494475 w 205"/>
              <a:gd name="T11" fmla="*/ 3076593 h 347"/>
              <a:gd name="T12" fmla="*/ 514657 w 205"/>
              <a:gd name="T13" fmla="*/ 3016070 h 347"/>
              <a:gd name="T14" fmla="*/ 494475 w 205"/>
              <a:gd name="T15" fmla="*/ 2965634 h 347"/>
              <a:gd name="T16" fmla="*/ 514657 w 205"/>
              <a:gd name="T17" fmla="*/ 2905111 h 347"/>
              <a:gd name="T18" fmla="*/ 494475 w 205"/>
              <a:gd name="T19" fmla="*/ 2844588 h 347"/>
              <a:gd name="T20" fmla="*/ 514657 w 205"/>
              <a:gd name="T21" fmla="*/ 2784064 h 347"/>
              <a:gd name="T22" fmla="*/ 494475 w 205"/>
              <a:gd name="T23" fmla="*/ 2723541 h 347"/>
              <a:gd name="T24" fmla="*/ 524748 w 205"/>
              <a:gd name="T25" fmla="*/ 2652931 h 347"/>
              <a:gd name="T26" fmla="*/ 353196 w 205"/>
              <a:gd name="T27" fmla="*/ 2067874 h 347"/>
              <a:gd name="T28" fmla="*/ 100913 w 205"/>
              <a:gd name="T29" fmla="*/ 1482817 h 347"/>
              <a:gd name="T30" fmla="*/ 0 w 205"/>
              <a:gd name="T31" fmla="*/ 1038981 h 347"/>
              <a:gd name="T32" fmla="*/ 121096 w 205"/>
              <a:gd name="T33" fmla="*/ 544708 h 347"/>
              <a:gd name="T34" fmla="*/ 1029314 w 205"/>
              <a:gd name="T35" fmla="*/ 0 h 347"/>
              <a:gd name="T36" fmla="*/ 2068720 w 205"/>
              <a:gd name="T37" fmla="*/ 1038981 h 347"/>
              <a:gd name="T38" fmla="*/ 2058629 w 205"/>
              <a:gd name="T39" fmla="*/ 1180201 h 347"/>
              <a:gd name="T40" fmla="*/ 1977898 w 205"/>
              <a:gd name="T41" fmla="*/ 1452555 h 347"/>
              <a:gd name="T42" fmla="*/ 1957716 w 205"/>
              <a:gd name="T43" fmla="*/ 1482817 h 347"/>
              <a:gd name="T44" fmla="*/ 1543972 w 205"/>
              <a:gd name="T45" fmla="*/ 2652931 h 347"/>
              <a:gd name="T46" fmla="*/ 1574245 w 205"/>
              <a:gd name="T47" fmla="*/ 2723541 h 347"/>
              <a:gd name="T48" fmla="*/ 1554063 w 205"/>
              <a:gd name="T49" fmla="*/ 2784064 h 347"/>
              <a:gd name="T50" fmla="*/ 1574245 w 205"/>
              <a:gd name="T51" fmla="*/ 2844588 h 347"/>
              <a:gd name="T52" fmla="*/ 1554063 w 205"/>
              <a:gd name="T53" fmla="*/ 2905111 h 347"/>
              <a:gd name="T54" fmla="*/ 1574245 w 205"/>
              <a:gd name="T55" fmla="*/ 2965634 h 347"/>
              <a:gd name="T56" fmla="*/ 1554063 w 205"/>
              <a:gd name="T57" fmla="*/ 3016070 h 347"/>
              <a:gd name="T58" fmla="*/ 1574245 w 205"/>
              <a:gd name="T59" fmla="*/ 3076593 h 347"/>
              <a:gd name="T60" fmla="*/ 1554063 w 205"/>
              <a:gd name="T61" fmla="*/ 3137116 h 347"/>
              <a:gd name="T62" fmla="*/ 1574245 w 205"/>
              <a:gd name="T63" fmla="*/ 3197639 h 347"/>
              <a:gd name="T64" fmla="*/ 1473332 w 205"/>
              <a:gd name="T65" fmla="*/ 3298511 h 347"/>
              <a:gd name="T66" fmla="*/ 1372419 w 205"/>
              <a:gd name="T67" fmla="*/ 3298511 h 347"/>
              <a:gd name="T68" fmla="*/ 1029314 w 205"/>
              <a:gd name="T69" fmla="*/ 3500255 h 3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347">
                <a:moveTo>
                  <a:pt x="102" y="347"/>
                </a:moveTo>
                <a:cubicBezTo>
                  <a:pt x="88" y="347"/>
                  <a:pt x="76" y="339"/>
                  <a:pt x="69" y="327"/>
                </a:cubicBezTo>
                <a:cubicBezTo>
                  <a:pt x="58" y="327"/>
                  <a:pt x="58" y="327"/>
                  <a:pt x="58" y="327"/>
                </a:cubicBezTo>
                <a:cubicBezTo>
                  <a:pt x="53" y="327"/>
                  <a:pt x="49" y="323"/>
                  <a:pt x="49" y="317"/>
                </a:cubicBezTo>
                <a:cubicBezTo>
                  <a:pt x="49" y="315"/>
                  <a:pt x="50" y="313"/>
                  <a:pt x="51" y="311"/>
                </a:cubicBezTo>
                <a:cubicBezTo>
                  <a:pt x="50" y="309"/>
                  <a:pt x="49" y="307"/>
                  <a:pt x="49" y="305"/>
                </a:cubicBezTo>
                <a:cubicBezTo>
                  <a:pt x="49" y="303"/>
                  <a:pt x="50" y="301"/>
                  <a:pt x="51" y="299"/>
                </a:cubicBezTo>
                <a:cubicBezTo>
                  <a:pt x="50" y="298"/>
                  <a:pt x="49" y="296"/>
                  <a:pt x="49" y="294"/>
                </a:cubicBezTo>
                <a:cubicBezTo>
                  <a:pt x="49" y="291"/>
                  <a:pt x="50" y="289"/>
                  <a:pt x="51" y="288"/>
                </a:cubicBezTo>
                <a:cubicBezTo>
                  <a:pt x="50" y="286"/>
                  <a:pt x="49" y="284"/>
                  <a:pt x="49" y="282"/>
                </a:cubicBezTo>
                <a:cubicBezTo>
                  <a:pt x="49" y="280"/>
                  <a:pt x="50" y="278"/>
                  <a:pt x="51" y="276"/>
                </a:cubicBezTo>
                <a:cubicBezTo>
                  <a:pt x="50" y="274"/>
                  <a:pt x="49" y="272"/>
                  <a:pt x="49" y="270"/>
                </a:cubicBezTo>
                <a:cubicBezTo>
                  <a:pt x="49" y="267"/>
                  <a:pt x="50" y="265"/>
                  <a:pt x="52" y="263"/>
                </a:cubicBezTo>
                <a:cubicBezTo>
                  <a:pt x="49" y="247"/>
                  <a:pt x="44" y="229"/>
                  <a:pt x="35" y="205"/>
                </a:cubicBezTo>
                <a:cubicBezTo>
                  <a:pt x="29" y="189"/>
                  <a:pt x="21" y="170"/>
                  <a:pt x="10" y="147"/>
                </a:cubicBezTo>
                <a:cubicBezTo>
                  <a:pt x="4" y="133"/>
                  <a:pt x="0" y="118"/>
                  <a:pt x="0" y="103"/>
                </a:cubicBezTo>
                <a:cubicBezTo>
                  <a:pt x="0" y="86"/>
                  <a:pt x="4" y="69"/>
                  <a:pt x="12" y="54"/>
                </a:cubicBezTo>
                <a:cubicBezTo>
                  <a:pt x="30" y="21"/>
                  <a:pt x="65" y="0"/>
                  <a:pt x="102" y="0"/>
                </a:cubicBezTo>
                <a:cubicBezTo>
                  <a:pt x="159" y="0"/>
                  <a:pt x="205" y="46"/>
                  <a:pt x="205" y="103"/>
                </a:cubicBezTo>
                <a:cubicBezTo>
                  <a:pt x="205" y="107"/>
                  <a:pt x="204" y="112"/>
                  <a:pt x="204" y="117"/>
                </a:cubicBezTo>
                <a:cubicBezTo>
                  <a:pt x="202" y="126"/>
                  <a:pt x="200" y="135"/>
                  <a:pt x="196" y="144"/>
                </a:cubicBezTo>
                <a:cubicBezTo>
                  <a:pt x="195" y="145"/>
                  <a:pt x="195" y="146"/>
                  <a:pt x="194" y="147"/>
                </a:cubicBezTo>
                <a:cubicBezTo>
                  <a:pt x="168" y="204"/>
                  <a:pt x="157" y="237"/>
                  <a:pt x="153" y="263"/>
                </a:cubicBezTo>
                <a:cubicBezTo>
                  <a:pt x="155" y="265"/>
                  <a:pt x="156" y="267"/>
                  <a:pt x="156" y="270"/>
                </a:cubicBezTo>
                <a:cubicBezTo>
                  <a:pt x="156" y="272"/>
                  <a:pt x="155" y="274"/>
                  <a:pt x="154" y="276"/>
                </a:cubicBezTo>
                <a:cubicBezTo>
                  <a:pt x="155" y="278"/>
                  <a:pt x="156" y="280"/>
                  <a:pt x="156" y="282"/>
                </a:cubicBezTo>
                <a:cubicBezTo>
                  <a:pt x="156" y="284"/>
                  <a:pt x="155" y="286"/>
                  <a:pt x="154" y="288"/>
                </a:cubicBezTo>
                <a:cubicBezTo>
                  <a:pt x="155" y="289"/>
                  <a:pt x="156" y="291"/>
                  <a:pt x="156" y="294"/>
                </a:cubicBezTo>
                <a:cubicBezTo>
                  <a:pt x="156" y="296"/>
                  <a:pt x="155" y="298"/>
                  <a:pt x="154" y="299"/>
                </a:cubicBezTo>
                <a:cubicBezTo>
                  <a:pt x="155" y="301"/>
                  <a:pt x="156" y="303"/>
                  <a:pt x="156" y="305"/>
                </a:cubicBezTo>
                <a:cubicBezTo>
                  <a:pt x="156" y="307"/>
                  <a:pt x="155" y="309"/>
                  <a:pt x="154" y="311"/>
                </a:cubicBezTo>
                <a:cubicBezTo>
                  <a:pt x="155" y="313"/>
                  <a:pt x="156" y="315"/>
                  <a:pt x="156" y="317"/>
                </a:cubicBezTo>
                <a:cubicBezTo>
                  <a:pt x="156" y="323"/>
                  <a:pt x="152" y="327"/>
                  <a:pt x="146" y="327"/>
                </a:cubicBezTo>
                <a:cubicBezTo>
                  <a:pt x="136" y="327"/>
                  <a:pt x="136" y="327"/>
                  <a:pt x="136" y="327"/>
                </a:cubicBezTo>
                <a:cubicBezTo>
                  <a:pt x="129" y="339"/>
                  <a:pt x="116" y="347"/>
                  <a:pt x="102" y="347"/>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 name="矩形 42"/>
          <p:cNvSpPr/>
          <p:nvPr/>
        </p:nvSpPr>
        <p:spPr>
          <a:xfrm>
            <a:off x="758190" y="1052040"/>
            <a:ext cx="4583464" cy="646331"/>
          </a:xfrm>
          <a:prstGeom prst="rect">
            <a:avLst/>
          </a:prstGeom>
        </p:spPr>
        <p:txBody>
          <a:bodyPr wrap="square">
            <a:spAutoFit/>
          </a:bodyPr>
          <a:lstStyle/>
          <a:p>
            <a:pPr algn="ctr"/>
            <a:r>
              <a:rPr lang="zh-CN" altLang="en-US" sz="3600" b="1" dirty="0">
                <a:latin typeface="宋体" panose="02010600030101010101" pitchFamily="2" charset="-122"/>
                <a:ea typeface="宋体" panose="02010600030101010101" pitchFamily="2" charset="-122"/>
              </a:rPr>
              <a:t>有用特征选择和提取</a:t>
            </a:r>
            <a:endParaRPr lang="zh-CN" altLang="en-US" sz="3600" b="1"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6321" y="1922178"/>
            <a:ext cx="5753903" cy="4553585"/>
          </a:xfrm>
          <a:prstGeom prst="rect">
            <a:avLst/>
          </a:prstGeom>
        </p:spPr>
      </p:pic>
      <p:pic>
        <p:nvPicPr>
          <p:cNvPr id="2" name="图片 1" descr="下载"/>
          <p:cNvPicPr>
            <a:picLocks noChangeAspect="1"/>
          </p:cNvPicPr>
          <p:nvPr/>
        </p:nvPicPr>
        <p:blipFill>
          <a:blip r:embed="rId2"/>
          <a:stretch>
            <a:fillRect/>
          </a:stretch>
        </p:blipFill>
        <p:spPr>
          <a:xfrm>
            <a:off x="230505" y="79375"/>
            <a:ext cx="2724785" cy="520700"/>
          </a:xfrm>
          <a:prstGeom prst="rect">
            <a:avLst/>
          </a:prstGeom>
        </p:spPr>
      </p:pic>
    </p:spTree>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0266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258288" y="3164515"/>
            <a:ext cx="3091180" cy="922020"/>
          </a:xfrm>
          <a:prstGeom prst="rect">
            <a:avLst/>
          </a:prstGeom>
          <a:noFill/>
        </p:spPr>
        <p:txBody>
          <a:bodyPr wrap="none" rtlCol="0">
            <a:spAutoFit/>
          </a:bodyPr>
          <a:lstStyle/>
          <a:p>
            <a:pPr algn="ctr"/>
            <a:r>
              <a:rPr lang="zh-CN" altLang="en-US" sz="5400" b="1" spc="300" dirty="0" smtClean="0">
                <a:solidFill>
                  <a:schemeClr val="tx1">
                    <a:lumMod val="85000"/>
                    <a:lumOff val="15000"/>
                  </a:schemeClr>
                </a:solidFill>
              </a:rPr>
              <a:t>系统开发</a:t>
            </a:r>
            <a:endParaRPr lang="zh-CN" altLang="en-US" sz="5400" b="1" spc="300" dirty="0">
              <a:solidFill>
                <a:schemeClr val="tx1">
                  <a:lumMod val="85000"/>
                  <a:lumOff val="15000"/>
                </a:schemeClr>
              </a:solidFill>
            </a:endParaRPr>
          </a:p>
        </p:txBody>
      </p:sp>
      <p:sp>
        <p:nvSpPr>
          <p:cNvPr id="4" name="文本框 3"/>
          <p:cNvSpPr txBox="1"/>
          <p:nvPr/>
        </p:nvSpPr>
        <p:spPr>
          <a:xfrm>
            <a:off x="5243437" y="2710138"/>
            <a:ext cx="3777615" cy="521970"/>
          </a:xfrm>
          <a:prstGeom prst="rect">
            <a:avLst/>
          </a:prstGeom>
          <a:noFill/>
        </p:spPr>
        <p:txBody>
          <a:bodyPr wrap="none" rtlCol="0">
            <a:spAutoFit/>
          </a:bodyPr>
          <a:lstStyle/>
          <a:p>
            <a:pPr algn="ctr"/>
            <a:r>
              <a:rPr lang="en-US" altLang="zh-CN" sz="2800" b="1" dirty="0" smtClean="0">
                <a:solidFill>
                  <a:schemeClr val="tx1">
                    <a:lumMod val="85000"/>
                    <a:lumOff val="15000"/>
                  </a:schemeClr>
                </a:solidFill>
              </a:rPr>
              <a:t>System Development</a:t>
            </a:r>
            <a:endParaRPr lang="en-US" altLang="zh-CN" sz="2800" b="1" dirty="0" smtClean="0">
              <a:solidFill>
                <a:schemeClr val="tx1">
                  <a:lumMod val="85000"/>
                  <a:lumOff val="15000"/>
                </a:schemeClr>
              </a:solidFill>
            </a:endParaRPr>
          </a:p>
        </p:txBody>
      </p:sp>
      <p:grpSp>
        <p:nvGrpSpPr>
          <p:cNvPr id="12" name="组合 11"/>
          <p:cNvGrpSpPr/>
          <p:nvPr/>
        </p:nvGrpSpPr>
        <p:grpSpPr>
          <a:xfrm>
            <a:off x="4031812" y="2997608"/>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656493" y="1951892"/>
            <a:ext cx="11183815" cy="304698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kumimoji="1" lang="zh-CN" altLang="en-US" sz="3200" dirty="0" smtClean="0"/>
              <a:t>开发工具：</a:t>
            </a:r>
            <a:r>
              <a:rPr kumimoji="1" lang="en-US" altLang="zh-CN" sz="3200" dirty="0" smtClean="0"/>
              <a:t>Visio</a:t>
            </a:r>
            <a:r>
              <a:rPr kumimoji="1" lang="zh-CN" altLang="en-US" sz="3200" dirty="0" smtClean="0"/>
              <a:t> </a:t>
            </a:r>
            <a:r>
              <a:rPr kumimoji="1" lang="en-US" altLang="zh-CN" sz="3200" dirty="0" smtClean="0"/>
              <a:t>Studio</a:t>
            </a:r>
            <a:r>
              <a:rPr kumimoji="1" lang="zh-CN" altLang="en-US" sz="3200" dirty="0" smtClean="0"/>
              <a:t> </a:t>
            </a:r>
            <a:r>
              <a:rPr kumimoji="1" lang="en-US" altLang="zh-CN" sz="3200" dirty="0" smtClean="0"/>
              <a:t>2010</a:t>
            </a:r>
            <a:r>
              <a:rPr kumimoji="1" lang="zh-CN" altLang="en-US" sz="3200" dirty="0" smtClean="0"/>
              <a:t> </a:t>
            </a:r>
            <a:r>
              <a:rPr kumimoji="1" lang="en-US" altLang="zh-CN" sz="3200" dirty="0" smtClean="0"/>
              <a:t>/</a:t>
            </a:r>
            <a:r>
              <a:rPr kumimoji="1" lang="zh-CN" altLang="en-US" sz="3200" dirty="0" smtClean="0"/>
              <a:t> </a:t>
            </a:r>
            <a:r>
              <a:rPr kumimoji="1" lang="en-US" altLang="zh-CN" sz="3200" dirty="0" err="1" smtClean="0"/>
              <a:t>Sql</a:t>
            </a:r>
            <a:r>
              <a:rPr kumimoji="1" lang="zh-CN" altLang="en-US" sz="3200" dirty="0" smtClean="0"/>
              <a:t> </a:t>
            </a:r>
            <a:r>
              <a:rPr kumimoji="1" lang="en-US" altLang="zh-CN" sz="3200" dirty="0" smtClean="0"/>
              <a:t>Server</a:t>
            </a:r>
            <a:r>
              <a:rPr kumimoji="1" lang="zh-CN" altLang="en-US" sz="3200" dirty="0" smtClean="0"/>
              <a:t> </a:t>
            </a:r>
            <a:r>
              <a:rPr kumimoji="1" lang="en-US" altLang="zh-CN" sz="3200" dirty="0" smtClean="0"/>
              <a:t>2008R</a:t>
            </a:r>
            <a:endParaRPr kumimoji="1" lang="zh-CN" altLang="en-US" sz="3200" dirty="0" smtClean="0"/>
          </a:p>
          <a:p>
            <a:pPr marL="285750" indent="-285750">
              <a:lnSpc>
                <a:spcPct val="150000"/>
              </a:lnSpc>
              <a:buFont typeface="Wingdings" panose="05000000000000000000" pitchFamily="2" charset="2"/>
              <a:buChar char="Ø"/>
            </a:pPr>
            <a:r>
              <a:rPr kumimoji="1" lang="zh-CN" altLang="en-US" sz="3200" dirty="0" smtClean="0"/>
              <a:t>开发语言：</a:t>
            </a:r>
            <a:r>
              <a:rPr kumimoji="1" lang="en-US" altLang="zh-CN" sz="3200" dirty="0" smtClean="0"/>
              <a:t>C#</a:t>
            </a:r>
            <a:r>
              <a:rPr kumimoji="1" lang="zh-CN" altLang="en-US" sz="3200" dirty="0" smtClean="0"/>
              <a:t> </a:t>
            </a:r>
            <a:r>
              <a:rPr kumimoji="1" lang="en-US" altLang="zh-CN" sz="3200" dirty="0" smtClean="0"/>
              <a:t>/</a:t>
            </a:r>
            <a:r>
              <a:rPr kumimoji="1" lang="zh-CN" altLang="en-US" sz="3200" dirty="0" smtClean="0"/>
              <a:t> </a:t>
            </a:r>
            <a:r>
              <a:rPr kumimoji="1" lang="en-US" altLang="zh-CN" sz="3200" dirty="0" err="1" smtClean="0"/>
              <a:t>sql</a:t>
            </a:r>
            <a:r>
              <a:rPr kumimoji="1" lang="zh-CN" altLang="en-US" sz="3200" dirty="0" smtClean="0"/>
              <a:t> </a:t>
            </a:r>
            <a:r>
              <a:rPr kumimoji="1" lang="en-US" altLang="zh-CN" sz="3200" dirty="0" smtClean="0"/>
              <a:t>/</a:t>
            </a:r>
            <a:r>
              <a:rPr kumimoji="1" lang="zh-CN" altLang="en-US" sz="3200" dirty="0" smtClean="0"/>
              <a:t> </a:t>
            </a:r>
            <a:r>
              <a:rPr kumimoji="1" lang="en-US" altLang="zh-CN" sz="3200" dirty="0" err="1" smtClean="0"/>
              <a:t>js</a:t>
            </a:r>
            <a:r>
              <a:rPr kumimoji="1" lang="zh-CN" altLang="en-US" sz="3200" dirty="0" smtClean="0"/>
              <a:t> </a:t>
            </a:r>
            <a:r>
              <a:rPr kumimoji="1" lang="en-US" altLang="zh-CN" sz="3200" dirty="0" smtClean="0"/>
              <a:t>/</a:t>
            </a:r>
            <a:r>
              <a:rPr kumimoji="1" lang="zh-CN" altLang="en-US" sz="3200" dirty="0" smtClean="0"/>
              <a:t> </a:t>
            </a:r>
            <a:r>
              <a:rPr kumimoji="1" lang="en-US" altLang="zh-CN" sz="3200" dirty="0" err="1" smtClean="0"/>
              <a:t>jquery</a:t>
            </a:r>
            <a:r>
              <a:rPr kumimoji="1" lang="zh-CN" altLang="en-US" sz="3200" dirty="0" smtClean="0"/>
              <a:t> </a:t>
            </a:r>
            <a:r>
              <a:rPr kumimoji="1" lang="en-US" altLang="zh-CN" sz="3200" dirty="0" smtClean="0"/>
              <a:t>/</a:t>
            </a:r>
            <a:r>
              <a:rPr kumimoji="1" lang="zh-CN" altLang="en-US" sz="3200" dirty="0" smtClean="0"/>
              <a:t> </a:t>
            </a:r>
            <a:r>
              <a:rPr kumimoji="1" lang="en-US" altLang="zh-CN" sz="3200" dirty="0" smtClean="0"/>
              <a:t>html</a:t>
            </a:r>
            <a:r>
              <a:rPr kumimoji="1" lang="zh-CN" altLang="en-US" sz="3200" dirty="0" smtClean="0"/>
              <a:t> </a:t>
            </a:r>
            <a:r>
              <a:rPr kumimoji="1" lang="en-US" altLang="zh-CN" sz="3200" dirty="0" smtClean="0"/>
              <a:t>/</a:t>
            </a:r>
            <a:r>
              <a:rPr kumimoji="1" lang="zh-CN" altLang="en-US" sz="3200" dirty="0" smtClean="0"/>
              <a:t> </a:t>
            </a:r>
            <a:r>
              <a:rPr kumimoji="1" lang="en-US" altLang="zh-CN" sz="3200" dirty="0" err="1" smtClean="0"/>
              <a:t>ajax</a:t>
            </a:r>
            <a:endParaRPr kumimoji="1" lang="zh-CN" altLang="en-US" sz="3200" dirty="0" smtClean="0"/>
          </a:p>
          <a:p>
            <a:pPr marL="285750" indent="-285750">
              <a:lnSpc>
                <a:spcPct val="150000"/>
              </a:lnSpc>
              <a:buFont typeface="Wingdings" panose="05000000000000000000" pitchFamily="2" charset="2"/>
              <a:buChar char="Ø"/>
            </a:pPr>
            <a:r>
              <a:rPr kumimoji="1" lang="zh-CN" altLang="en-US" sz="3200" dirty="0" smtClean="0"/>
              <a:t>前后台通信：</a:t>
            </a:r>
            <a:r>
              <a:rPr kumimoji="1" lang="en-US" altLang="zh-CN" sz="3200" dirty="0" err="1" smtClean="0"/>
              <a:t>webservice</a:t>
            </a:r>
            <a:r>
              <a:rPr kumimoji="1" lang="zh-CN" altLang="en-US" sz="3200" dirty="0" smtClean="0"/>
              <a:t> </a:t>
            </a:r>
            <a:r>
              <a:rPr kumimoji="1" lang="en-US" altLang="zh-CN" sz="3200" dirty="0" smtClean="0"/>
              <a:t>/</a:t>
            </a:r>
            <a:r>
              <a:rPr kumimoji="1" lang="zh-CN" altLang="en-US" sz="3200" dirty="0" smtClean="0"/>
              <a:t> </a:t>
            </a:r>
            <a:r>
              <a:rPr kumimoji="1" lang="en-US" altLang="zh-CN" sz="3200" dirty="0" err="1" smtClean="0"/>
              <a:t>ajax</a:t>
            </a:r>
            <a:endParaRPr kumimoji="1" lang="zh-CN" altLang="en-US" sz="3200" dirty="0" smtClean="0"/>
          </a:p>
          <a:p>
            <a:pPr marL="285750" indent="-285750">
              <a:lnSpc>
                <a:spcPct val="150000"/>
              </a:lnSpc>
              <a:buFont typeface="Wingdings" panose="05000000000000000000" pitchFamily="2" charset="2"/>
              <a:buChar char="Ø"/>
            </a:pPr>
            <a:r>
              <a:rPr kumimoji="1" lang="zh-CN" altLang="en-US" sz="3200" dirty="0" smtClean="0"/>
              <a:t>可视化呈现插件：</a:t>
            </a:r>
            <a:r>
              <a:rPr kumimoji="1" lang="en-US" altLang="zh-CN" sz="3200" dirty="0" err="1" smtClean="0"/>
              <a:t>highchart</a:t>
            </a:r>
            <a:r>
              <a:rPr kumimoji="1" lang="zh-CN" altLang="en-US" sz="3200" dirty="0" smtClean="0"/>
              <a:t> </a:t>
            </a:r>
            <a:r>
              <a:rPr kumimoji="1" lang="en-US" altLang="zh-CN" sz="3200" dirty="0" smtClean="0"/>
              <a:t>/</a:t>
            </a:r>
            <a:r>
              <a:rPr kumimoji="1" lang="zh-CN" altLang="en-US" sz="3200" dirty="0" smtClean="0"/>
              <a:t> </a:t>
            </a:r>
            <a:r>
              <a:rPr kumimoji="1" lang="en-US" altLang="zh-CN" sz="3200" dirty="0" smtClean="0"/>
              <a:t>map</a:t>
            </a:r>
            <a:endParaRPr kumimoji="1" lang="zh-CN" altLang="en-US" sz="3200" dirty="0"/>
          </a:p>
        </p:txBody>
      </p:sp>
      <p:pic>
        <p:nvPicPr>
          <p:cNvPr id="3" name="图片 2" descr="下载"/>
          <p:cNvPicPr>
            <a:picLocks noChangeAspect="1"/>
          </p:cNvPicPr>
          <p:nvPr/>
        </p:nvPicPr>
        <p:blipFill>
          <a:blip r:embed="rId1"/>
          <a:stretch>
            <a:fillRect/>
          </a:stretch>
        </p:blipFill>
        <p:spPr>
          <a:xfrm>
            <a:off x="230505" y="79375"/>
            <a:ext cx="2724785" cy="520700"/>
          </a:xfrm>
          <a:prstGeom prst="rect">
            <a:avLst/>
          </a:prstGeom>
        </p:spPr>
      </p:pic>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文本框 9"/>
          <p:cNvSpPr txBox="1"/>
          <p:nvPr/>
        </p:nvSpPr>
        <p:spPr>
          <a:xfrm>
            <a:off x="5116193" y="454372"/>
            <a:ext cx="1968500" cy="583565"/>
          </a:xfrm>
          <a:prstGeom prst="rect">
            <a:avLst/>
          </a:prstGeom>
          <a:noFill/>
        </p:spPr>
        <p:txBody>
          <a:bodyPr wrap="none" rtlCol="0">
            <a:spAutoFit/>
          </a:bodyPr>
          <a:p>
            <a:pPr algn="ctr"/>
            <a:r>
              <a:rPr lang="zh-CN" altLang="en-US" sz="3200" b="1" spc="300" dirty="0">
                <a:solidFill>
                  <a:schemeClr val="tx1">
                    <a:lumMod val="85000"/>
                    <a:lumOff val="15000"/>
                  </a:schemeClr>
                </a:solidFill>
              </a:rPr>
              <a:t>系统开发</a:t>
            </a:r>
            <a:endParaRPr lang="zh-CN" altLang="en-US" sz="3200" b="1" spc="300" dirty="0">
              <a:solidFill>
                <a:schemeClr val="tx1">
                  <a:lumMod val="85000"/>
                  <a:lumOff val="15000"/>
                </a:schemeClr>
              </a:solidFill>
            </a:endParaRPr>
          </a:p>
        </p:txBody>
      </p:sp>
    </p:spTree>
  </p:cSld>
  <p:clrMapOvr>
    <a:masterClrMapping/>
  </p:clrMapOvr>
  <p:transition spd="med">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638908" y="896815"/>
            <a:ext cx="11183815"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kumimoji="1" lang="en-US" altLang="zh-CN" sz="2800" dirty="0" smtClean="0"/>
              <a:t>C#</a:t>
            </a:r>
            <a:r>
              <a:rPr kumimoji="1" lang="zh-CN" altLang="en-US" sz="2800" dirty="0" smtClean="0"/>
              <a:t>是严格面向对象的编程语言，具有简单、易学的特点，可快速进行开发迭代；</a:t>
            </a:r>
            <a:endParaRPr kumimoji="1" lang="zh-CN" altLang="en-US" sz="2800" dirty="0" smtClean="0"/>
          </a:p>
          <a:p>
            <a:pPr marL="457200" indent="-457200">
              <a:lnSpc>
                <a:spcPct val="150000"/>
              </a:lnSpc>
              <a:buFont typeface="Wingdings" panose="05000000000000000000" pitchFamily="2" charset="2"/>
              <a:buChar char="l"/>
            </a:pPr>
            <a:r>
              <a:rPr kumimoji="1" lang="zh-CN" altLang="en-US" sz="2800" dirty="0" smtClean="0"/>
              <a:t>使用</a:t>
            </a:r>
            <a:r>
              <a:rPr kumimoji="1" lang="en-US" altLang="zh-CN" sz="2800" dirty="0" err="1" smtClean="0"/>
              <a:t>sql</a:t>
            </a:r>
            <a:r>
              <a:rPr kumimoji="1" lang="zh-CN" altLang="en-US" sz="2800" dirty="0" smtClean="0"/>
              <a:t>语言进行数据库交互，可满足较大数据量的访问、读写操作；</a:t>
            </a:r>
            <a:endParaRPr kumimoji="1" lang="zh-CN" altLang="en-US" sz="2800" dirty="0" smtClean="0"/>
          </a:p>
          <a:p>
            <a:pPr marL="457200" indent="-457200">
              <a:lnSpc>
                <a:spcPct val="150000"/>
              </a:lnSpc>
              <a:buFont typeface="Wingdings" panose="05000000000000000000" pitchFamily="2" charset="2"/>
              <a:buChar char="l"/>
            </a:pPr>
            <a:r>
              <a:rPr kumimoji="1" lang="zh-CN" altLang="en-US" sz="2800" dirty="0" smtClean="0"/>
              <a:t>前后台交互数据使用</a:t>
            </a:r>
            <a:r>
              <a:rPr kumimoji="1" lang="en-US" altLang="zh-CN" sz="2800" dirty="0" err="1" smtClean="0"/>
              <a:t>ajax</a:t>
            </a:r>
            <a:r>
              <a:rPr kumimoji="1" lang="zh-CN" altLang="en-US" sz="2800" dirty="0" smtClean="0"/>
              <a:t> </a:t>
            </a:r>
            <a:r>
              <a:rPr kumimoji="1" lang="en-US" altLang="zh-CN" sz="2800" dirty="0" smtClean="0"/>
              <a:t>/</a:t>
            </a:r>
            <a:r>
              <a:rPr kumimoji="1" lang="zh-CN" altLang="en-US" sz="2800" dirty="0" smtClean="0"/>
              <a:t> </a:t>
            </a:r>
            <a:r>
              <a:rPr kumimoji="1" lang="en-US" altLang="zh-CN" sz="2800" dirty="0" err="1" smtClean="0"/>
              <a:t>webservice</a:t>
            </a:r>
            <a:r>
              <a:rPr kumimoji="1" lang="zh-CN" altLang="en-US" sz="2800" dirty="0" smtClean="0"/>
              <a:t>，降低前后台通信数据量，提高用户体验度；</a:t>
            </a:r>
            <a:endParaRPr kumimoji="1" lang="zh-CN" altLang="en-US" sz="2800" dirty="0" smtClean="0"/>
          </a:p>
          <a:p>
            <a:pPr marL="457200" indent="-457200">
              <a:lnSpc>
                <a:spcPct val="150000"/>
              </a:lnSpc>
              <a:buFont typeface="Wingdings" panose="05000000000000000000" pitchFamily="2" charset="2"/>
              <a:buChar char="l"/>
            </a:pPr>
            <a:r>
              <a:rPr kumimoji="1" lang="zh-CN" altLang="en-US" sz="2800" dirty="0" smtClean="0"/>
              <a:t>使用</a:t>
            </a:r>
            <a:r>
              <a:rPr kumimoji="1" lang="en-US" altLang="zh-CN" sz="2800" dirty="0" err="1" smtClean="0"/>
              <a:t>hightchart</a:t>
            </a:r>
            <a:r>
              <a:rPr kumimoji="1" lang="zh-CN" altLang="en-US" sz="2800" dirty="0" smtClean="0"/>
              <a:t> </a:t>
            </a:r>
            <a:r>
              <a:rPr kumimoji="1" lang="en-US" altLang="zh-CN" sz="2800" dirty="0" smtClean="0"/>
              <a:t>/</a:t>
            </a:r>
            <a:r>
              <a:rPr kumimoji="1" lang="zh-CN" altLang="en-US" sz="2800" dirty="0" smtClean="0"/>
              <a:t> </a:t>
            </a:r>
            <a:r>
              <a:rPr kumimoji="1" lang="en-US" altLang="zh-CN" sz="2800" dirty="0" smtClean="0"/>
              <a:t>map</a:t>
            </a:r>
            <a:r>
              <a:rPr kumimoji="1" lang="zh-CN" altLang="en-US" sz="2800" dirty="0" smtClean="0"/>
              <a:t>可视化工具，使得统计结果更加直观易懂；</a:t>
            </a:r>
            <a:endParaRPr kumimoji="1" lang="zh-CN" altLang="en-US" sz="2800" dirty="0"/>
          </a:p>
        </p:txBody>
      </p:sp>
      <p:pic>
        <p:nvPicPr>
          <p:cNvPr id="3" name="图片 2" descr="下载"/>
          <p:cNvPicPr>
            <a:picLocks noChangeAspect="1"/>
          </p:cNvPicPr>
          <p:nvPr/>
        </p:nvPicPr>
        <p:blipFill>
          <a:blip r:embed="rId1"/>
          <a:stretch>
            <a:fillRect/>
          </a:stretch>
        </p:blipFill>
        <p:spPr>
          <a:xfrm>
            <a:off x="230505" y="79375"/>
            <a:ext cx="2724785" cy="520700"/>
          </a:xfrm>
          <a:prstGeom prst="rect">
            <a:avLst/>
          </a:prstGeom>
        </p:spPr>
      </p:pic>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6193"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系统开发</a:t>
            </a:r>
            <a:endParaRPr lang="zh-CN" altLang="en-US" sz="3200" b="1" spc="300" dirty="0">
              <a:solidFill>
                <a:schemeClr val="tx1">
                  <a:lumMod val="85000"/>
                  <a:lumOff val="15000"/>
                </a:schemeClr>
              </a:solidFill>
            </a:endParaRPr>
          </a:p>
        </p:txBody>
      </p:sp>
    </p:spTree>
  </p:cSld>
  <p:clrMapOvr>
    <a:masterClrMapping/>
  </p:clrMapOvr>
  <p:transition spd="med">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638907" y="685799"/>
            <a:ext cx="11183815" cy="2677656"/>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kumimoji="1" lang="en-US" altLang="zh-CN" sz="2800" dirty="0" smtClean="0"/>
              <a:t>C#</a:t>
            </a:r>
            <a:r>
              <a:rPr kumimoji="1" lang="zh-CN" altLang="en-US" sz="2800" dirty="0"/>
              <a:t> </a:t>
            </a:r>
            <a:r>
              <a:rPr kumimoji="1" lang="zh-CN" altLang="en-US" sz="2800" dirty="0" smtClean="0"/>
              <a:t>经典案例</a:t>
            </a:r>
            <a:endParaRPr kumimoji="1" lang="zh-CN" altLang="en-US" sz="2800" dirty="0" smtClean="0"/>
          </a:p>
          <a:p>
            <a:pPr marL="914400" lvl="1" indent="-457200">
              <a:lnSpc>
                <a:spcPct val="150000"/>
              </a:lnSpc>
              <a:buFont typeface="Wingdings" panose="05000000000000000000" pitchFamily="2" charset="2"/>
              <a:buChar char="l"/>
            </a:pPr>
            <a:endParaRPr kumimoji="1" lang="zh-CN" altLang="en-US" sz="2800" dirty="0" smtClean="0"/>
          </a:p>
          <a:p>
            <a:pPr>
              <a:lnSpc>
                <a:spcPct val="150000"/>
              </a:lnSpc>
            </a:pPr>
            <a:endParaRPr kumimoji="1" lang="zh-CN" altLang="en-US" sz="2800" dirty="0" smtClean="0"/>
          </a:p>
          <a:p>
            <a:pPr marL="914400" lvl="1" indent="-457200">
              <a:lnSpc>
                <a:spcPct val="150000"/>
              </a:lnSpc>
              <a:buFont typeface="Wingdings" panose="05000000000000000000" pitchFamily="2" charset="2"/>
              <a:buChar char="l"/>
            </a:pPr>
            <a:endParaRPr kumimoji="1" lang="zh-CN" altLang="en-US" sz="2800" dirty="0" smtClean="0"/>
          </a:p>
        </p:txBody>
      </p:sp>
      <p:pic>
        <p:nvPicPr>
          <p:cNvPr id="5" name="图片 4"/>
          <p:cNvPicPr>
            <a:picLocks noChangeAspect="1"/>
          </p:cNvPicPr>
          <p:nvPr/>
        </p:nvPicPr>
        <p:blipFill>
          <a:blip r:embed="rId1"/>
          <a:stretch>
            <a:fillRect/>
          </a:stretch>
        </p:blipFill>
        <p:spPr>
          <a:xfrm>
            <a:off x="396214" y="1686296"/>
            <a:ext cx="11669199" cy="4121312"/>
          </a:xfrm>
          <a:prstGeom prst="rect">
            <a:avLst/>
          </a:prstGeom>
        </p:spPr>
      </p:pic>
      <p:pic>
        <p:nvPicPr>
          <p:cNvPr id="3" name="图片 2" descr="下载"/>
          <p:cNvPicPr>
            <a:picLocks noChangeAspect="1"/>
          </p:cNvPicPr>
          <p:nvPr/>
        </p:nvPicPr>
        <p:blipFill>
          <a:blip r:embed="rId2"/>
          <a:stretch>
            <a:fillRect/>
          </a:stretch>
        </p:blipFill>
        <p:spPr>
          <a:xfrm>
            <a:off x="230505" y="79375"/>
            <a:ext cx="2724785" cy="520700"/>
          </a:xfrm>
          <a:prstGeom prst="rect">
            <a:avLst/>
          </a:prstGeom>
        </p:spPr>
      </p:pic>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6193"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系统开发</a:t>
            </a:r>
            <a:endParaRPr lang="zh-CN" altLang="en-US" sz="3200" b="1" spc="300" dirty="0">
              <a:solidFill>
                <a:schemeClr val="tx1">
                  <a:lumMod val="85000"/>
                  <a:lumOff val="15000"/>
                </a:schemeClr>
              </a:solidFill>
            </a:endParaRPr>
          </a:p>
        </p:txBody>
      </p:sp>
    </p:spTree>
  </p:cSld>
  <p:clrMapOvr>
    <a:masterClrMapping/>
  </p:clrMapOvr>
  <p:transition spd="med">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638907" y="685799"/>
            <a:ext cx="11183815" cy="2677656"/>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kumimoji="1" lang="en-US" altLang="zh-CN" sz="2800" dirty="0" err="1" smtClean="0"/>
              <a:t>webservice</a:t>
            </a:r>
            <a:r>
              <a:rPr kumimoji="1" lang="zh-CN" altLang="en-US" sz="2800" dirty="0" smtClean="0"/>
              <a:t>经典案例</a:t>
            </a:r>
            <a:endParaRPr kumimoji="1" lang="zh-CN" altLang="en-US" sz="2800" dirty="0" smtClean="0"/>
          </a:p>
          <a:p>
            <a:pPr marL="914400" lvl="1" indent="-457200">
              <a:lnSpc>
                <a:spcPct val="150000"/>
              </a:lnSpc>
              <a:buFont typeface="Wingdings" panose="05000000000000000000" pitchFamily="2" charset="2"/>
              <a:buChar char="l"/>
            </a:pPr>
            <a:endParaRPr kumimoji="1" lang="zh-CN" altLang="en-US" sz="2800" dirty="0" smtClean="0"/>
          </a:p>
          <a:p>
            <a:pPr>
              <a:lnSpc>
                <a:spcPct val="150000"/>
              </a:lnSpc>
            </a:pPr>
            <a:endParaRPr kumimoji="1" lang="zh-CN" altLang="en-US" sz="2800" dirty="0" smtClean="0"/>
          </a:p>
          <a:p>
            <a:pPr marL="914400" lvl="1" indent="-457200">
              <a:lnSpc>
                <a:spcPct val="150000"/>
              </a:lnSpc>
              <a:buFont typeface="Wingdings" panose="05000000000000000000" pitchFamily="2" charset="2"/>
              <a:buChar char="l"/>
            </a:pPr>
            <a:endParaRPr kumimoji="1" lang="zh-CN" altLang="en-US" sz="2800" dirty="0" smtClean="0"/>
          </a:p>
        </p:txBody>
      </p:sp>
      <p:pic>
        <p:nvPicPr>
          <p:cNvPr id="4" name="图片 3"/>
          <p:cNvPicPr>
            <a:picLocks noChangeAspect="1"/>
          </p:cNvPicPr>
          <p:nvPr/>
        </p:nvPicPr>
        <p:blipFill>
          <a:blip r:embed="rId1"/>
          <a:stretch>
            <a:fillRect/>
          </a:stretch>
        </p:blipFill>
        <p:spPr>
          <a:xfrm>
            <a:off x="134814" y="1695581"/>
            <a:ext cx="11927137" cy="3738065"/>
          </a:xfrm>
          <a:prstGeom prst="rect">
            <a:avLst/>
          </a:prstGeom>
        </p:spPr>
      </p:pic>
      <p:pic>
        <p:nvPicPr>
          <p:cNvPr id="3" name="图片 2" descr="下载"/>
          <p:cNvPicPr>
            <a:picLocks noChangeAspect="1"/>
          </p:cNvPicPr>
          <p:nvPr/>
        </p:nvPicPr>
        <p:blipFill>
          <a:blip r:embed="rId2"/>
          <a:stretch>
            <a:fillRect/>
          </a:stretch>
        </p:blipFill>
        <p:spPr>
          <a:xfrm>
            <a:off x="230505" y="79375"/>
            <a:ext cx="2724785" cy="520700"/>
          </a:xfrm>
          <a:prstGeom prst="rect">
            <a:avLst/>
          </a:prstGeom>
        </p:spPr>
      </p:pic>
      <p:grpSp>
        <p:nvGrpSpPr>
          <p:cNvPr id="6" name="组合 5"/>
          <p:cNvGrpSpPr/>
          <p:nvPr/>
        </p:nvGrpSpPr>
        <p:grpSpPr>
          <a:xfrm>
            <a:off x="967740" y="678180"/>
            <a:ext cx="4023360" cy="137160"/>
            <a:chOff x="1005840" y="678180"/>
            <a:chExt cx="4023360" cy="137160"/>
          </a:xfrm>
        </p:grpSpPr>
        <p:cxnSp>
          <p:nvCxnSpPr>
            <p:cNvPr id="2" name="直接连接符 1"/>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6193"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系统开发</a:t>
            </a:r>
            <a:endParaRPr lang="zh-CN" altLang="en-US" sz="3200" b="1" spc="300" dirty="0">
              <a:solidFill>
                <a:schemeClr val="tx1">
                  <a:lumMod val="85000"/>
                  <a:lumOff val="15000"/>
                </a:schemeClr>
              </a:solidFill>
            </a:endParaRPr>
          </a:p>
        </p:txBody>
      </p:sp>
    </p:spTree>
  </p:cSld>
  <p:clrMapOvr>
    <a:masterClrMapping/>
  </p:clrMapOvr>
  <p:transition spd="med">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52905" y="3382645"/>
            <a:ext cx="8358505" cy="2861310"/>
          </a:xfrm>
          <a:prstGeom prst="rect">
            <a:avLst/>
          </a:prstGeom>
          <a:noFill/>
        </p:spPr>
        <p:txBody>
          <a:bodyPr wrap="square" rtlCol="0">
            <a:spAutoFit/>
          </a:bodyPr>
          <a:p>
            <a:pPr algn="l"/>
            <a:r>
              <a:rPr lang="zh-CN" altLang="en-US" sz="2400" b="1"/>
              <a:t>【分工】</a:t>
            </a:r>
            <a:endParaRPr lang="zh-CN" altLang="en-US" sz="2400" b="1"/>
          </a:p>
          <a:p>
            <a:pPr>
              <a:lnSpc>
                <a:spcPct val="130000"/>
              </a:lnSpc>
            </a:pPr>
            <a:r>
              <a:rPr lang="en-US" altLang="zh-CN" sz="2000" dirty="0" smtClean="0">
                <a:solidFill>
                  <a:schemeClr val="tx1">
                    <a:lumMod val="85000"/>
                    <a:lumOff val="15000"/>
                  </a:schemeClr>
                </a:solidFill>
                <a:cs typeface="+mn-ea"/>
                <a:sym typeface="+mn-lt"/>
              </a:rPr>
              <a:t>ZF1721106 </a:t>
            </a:r>
            <a:r>
              <a:rPr lang="zh-CN" altLang="en-US" sz="2000" dirty="0" smtClean="0">
                <a:solidFill>
                  <a:schemeClr val="tx1">
                    <a:lumMod val="85000"/>
                    <a:lumOff val="15000"/>
                  </a:schemeClr>
                </a:solidFill>
                <a:cs typeface="+mn-ea"/>
                <a:sym typeface="+mn-lt"/>
              </a:rPr>
              <a:t>曾凌芸：人员分工、数据整理、数据分析、</a:t>
            </a:r>
            <a:r>
              <a:rPr lang="en-US" altLang="zh-CN" sz="2000" dirty="0" smtClean="0">
                <a:solidFill>
                  <a:schemeClr val="tx1">
                    <a:lumMod val="85000"/>
                    <a:lumOff val="15000"/>
                  </a:schemeClr>
                </a:solidFill>
                <a:cs typeface="+mn-ea"/>
                <a:sym typeface="+mn-lt"/>
              </a:rPr>
              <a:t>PPT</a:t>
            </a:r>
            <a:r>
              <a:rPr lang="zh-CN" altLang="en-US" sz="2000" dirty="0" smtClean="0">
                <a:solidFill>
                  <a:schemeClr val="tx1">
                    <a:lumMod val="85000"/>
                    <a:lumOff val="15000"/>
                  </a:schemeClr>
                </a:solidFill>
                <a:cs typeface="+mn-ea"/>
                <a:sym typeface="+mn-lt"/>
              </a:rPr>
              <a:t>制作</a:t>
            </a:r>
            <a:r>
              <a:rPr lang="zh-CN" altLang="en-US" sz="2000" dirty="0" smtClean="0">
                <a:solidFill>
                  <a:schemeClr val="tx1">
                    <a:lumMod val="85000"/>
                    <a:lumOff val="15000"/>
                  </a:schemeClr>
                </a:solidFill>
                <a:cs typeface="+mn-ea"/>
                <a:sym typeface="+mn-lt"/>
              </a:rPr>
              <a:t>    </a:t>
            </a:r>
            <a:endParaRPr lang="zh-CN" altLang="en-US" sz="2000" dirty="0" smtClean="0">
              <a:solidFill>
                <a:schemeClr val="tx1">
                  <a:lumMod val="85000"/>
                  <a:lumOff val="15000"/>
                </a:schemeClr>
              </a:solidFill>
              <a:cs typeface="+mn-ea"/>
              <a:sym typeface="+mn-lt"/>
            </a:endParaRPr>
          </a:p>
          <a:p>
            <a:pPr>
              <a:lnSpc>
                <a:spcPct val="130000"/>
              </a:lnSpc>
            </a:pPr>
            <a:r>
              <a:rPr lang="en-US" altLang="zh-CN" sz="2000" dirty="0" smtClean="0">
                <a:solidFill>
                  <a:schemeClr val="tx1">
                    <a:lumMod val="85000"/>
                    <a:lumOff val="15000"/>
                  </a:schemeClr>
                </a:solidFill>
                <a:cs typeface="+mn-ea"/>
                <a:sym typeface="+mn-lt"/>
              </a:rPr>
              <a:t>ZF1721115 </a:t>
            </a:r>
            <a:r>
              <a:rPr lang="zh-CN" altLang="en-US" sz="2000" dirty="0" smtClean="0">
                <a:solidFill>
                  <a:schemeClr val="tx1">
                    <a:lumMod val="85000"/>
                    <a:lumOff val="15000"/>
                  </a:schemeClr>
                </a:solidFill>
                <a:cs typeface="+mn-ea"/>
                <a:sym typeface="+mn-lt"/>
              </a:rPr>
              <a:t>崔程：数据收集、数据整理、</a:t>
            </a:r>
            <a:r>
              <a:rPr lang="en-US" altLang="zh-CN" sz="2000" dirty="0" smtClean="0">
                <a:solidFill>
                  <a:schemeClr val="tx1">
                    <a:lumMod val="85000"/>
                    <a:lumOff val="15000"/>
                  </a:schemeClr>
                </a:solidFill>
                <a:cs typeface="+mn-ea"/>
                <a:sym typeface="+mn-lt"/>
              </a:rPr>
              <a:t>PPT</a:t>
            </a:r>
            <a:r>
              <a:rPr lang="zh-CN" altLang="en-US" sz="2000" dirty="0" smtClean="0">
                <a:solidFill>
                  <a:schemeClr val="tx1">
                    <a:lumMod val="85000"/>
                    <a:lumOff val="15000"/>
                  </a:schemeClr>
                </a:solidFill>
                <a:cs typeface="+mn-ea"/>
                <a:sym typeface="+mn-lt"/>
              </a:rPr>
              <a:t>制作</a:t>
            </a:r>
            <a:r>
              <a:rPr lang="zh-CN" altLang="en-US" sz="2000" dirty="0" smtClean="0">
                <a:solidFill>
                  <a:schemeClr val="tx1">
                    <a:lumMod val="85000"/>
                    <a:lumOff val="15000"/>
                  </a:schemeClr>
                </a:solidFill>
                <a:cs typeface="+mn-ea"/>
                <a:sym typeface="+mn-lt"/>
              </a:rPr>
              <a:t>    </a:t>
            </a:r>
            <a:endParaRPr lang="zh-CN" altLang="en-US" sz="2000" dirty="0" smtClean="0">
              <a:solidFill>
                <a:schemeClr val="tx1">
                  <a:lumMod val="85000"/>
                  <a:lumOff val="15000"/>
                </a:schemeClr>
              </a:solidFill>
              <a:cs typeface="+mn-ea"/>
              <a:sym typeface="+mn-lt"/>
            </a:endParaRPr>
          </a:p>
          <a:p>
            <a:pPr>
              <a:lnSpc>
                <a:spcPct val="130000"/>
              </a:lnSpc>
            </a:pPr>
            <a:r>
              <a:rPr lang="en-US" altLang="zh-CN" sz="2000" dirty="0" smtClean="0">
                <a:solidFill>
                  <a:schemeClr val="tx1">
                    <a:lumMod val="85000"/>
                    <a:lumOff val="15000"/>
                  </a:schemeClr>
                </a:solidFill>
                <a:cs typeface="+mn-ea"/>
                <a:sym typeface="+mn-lt"/>
              </a:rPr>
              <a:t>ZF1721135 </a:t>
            </a:r>
            <a:r>
              <a:rPr lang="zh-CN" altLang="en-US" sz="2000" dirty="0" smtClean="0">
                <a:solidFill>
                  <a:schemeClr val="tx1">
                    <a:lumMod val="85000"/>
                    <a:lumOff val="15000"/>
                  </a:schemeClr>
                </a:solidFill>
                <a:cs typeface="+mn-ea"/>
                <a:sym typeface="+mn-lt"/>
              </a:rPr>
              <a:t>耿淼：数据整理、系统开发、</a:t>
            </a:r>
            <a:r>
              <a:rPr lang="en-US" altLang="zh-CN" sz="2000" dirty="0" smtClean="0">
                <a:solidFill>
                  <a:schemeClr val="tx1">
                    <a:lumMod val="85000"/>
                    <a:lumOff val="15000"/>
                  </a:schemeClr>
                </a:solidFill>
                <a:cs typeface="+mn-ea"/>
                <a:sym typeface="+mn-lt"/>
              </a:rPr>
              <a:t>PPT</a:t>
            </a:r>
            <a:r>
              <a:rPr lang="zh-CN" altLang="en-US" sz="2000" dirty="0" smtClean="0">
                <a:solidFill>
                  <a:schemeClr val="tx1">
                    <a:lumMod val="85000"/>
                    <a:lumOff val="15000"/>
                  </a:schemeClr>
                </a:solidFill>
                <a:cs typeface="+mn-ea"/>
                <a:sym typeface="+mn-lt"/>
              </a:rPr>
              <a:t>制作</a:t>
            </a:r>
            <a:r>
              <a:rPr lang="zh-CN" altLang="en-US" sz="2000" dirty="0" smtClean="0">
                <a:solidFill>
                  <a:schemeClr val="tx1">
                    <a:lumMod val="85000"/>
                    <a:lumOff val="15000"/>
                  </a:schemeClr>
                </a:solidFill>
                <a:cs typeface="+mn-ea"/>
                <a:sym typeface="+mn-lt"/>
              </a:rPr>
              <a:t>                        </a:t>
            </a:r>
            <a:r>
              <a:rPr lang="en-US" altLang="zh-CN" sz="2000" dirty="0" smtClean="0">
                <a:solidFill>
                  <a:schemeClr val="bg1"/>
                </a:solidFill>
                <a:cs typeface="+mn-ea"/>
                <a:sym typeface="+mn-lt"/>
              </a:rPr>
              <a:t>h</a:t>
            </a:r>
            <a:r>
              <a:rPr lang="en-US" altLang="zh-CN" sz="2000" dirty="0" smtClean="0">
                <a:solidFill>
                  <a:schemeClr val="tx1">
                    <a:lumMod val="85000"/>
                    <a:lumOff val="15000"/>
                  </a:schemeClr>
                </a:solidFill>
                <a:cs typeface="+mn-ea"/>
                <a:sym typeface="+mn-lt"/>
              </a:rPr>
              <a:t>                </a:t>
            </a:r>
            <a:endParaRPr lang="en-US" altLang="zh-CN" sz="2000" dirty="0" smtClean="0">
              <a:solidFill>
                <a:schemeClr val="tx1">
                  <a:lumMod val="85000"/>
                  <a:lumOff val="15000"/>
                </a:schemeClr>
              </a:solidFill>
              <a:cs typeface="+mn-ea"/>
              <a:sym typeface="+mn-lt"/>
            </a:endParaRPr>
          </a:p>
          <a:p>
            <a:pPr>
              <a:lnSpc>
                <a:spcPct val="130000"/>
              </a:lnSpc>
            </a:pPr>
            <a:r>
              <a:rPr lang="en-US" altLang="zh-CN" sz="2000" dirty="0" smtClean="0">
                <a:solidFill>
                  <a:schemeClr val="tx1">
                    <a:lumMod val="85000"/>
                    <a:lumOff val="15000"/>
                  </a:schemeClr>
                </a:solidFill>
                <a:cs typeface="+mn-ea"/>
                <a:sym typeface="+mn-lt"/>
              </a:rPr>
              <a:t>ZF1721319 </a:t>
            </a:r>
            <a:r>
              <a:rPr lang="zh-CN" altLang="en-US" sz="2000" dirty="0" smtClean="0">
                <a:solidFill>
                  <a:schemeClr val="tx1">
                    <a:lumMod val="85000"/>
                    <a:lumOff val="15000"/>
                  </a:schemeClr>
                </a:solidFill>
                <a:cs typeface="+mn-ea"/>
                <a:sym typeface="+mn-lt"/>
              </a:rPr>
              <a:t>王少康：特征提取、数据整理、</a:t>
            </a:r>
            <a:r>
              <a:rPr lang="en-US" altLang="zh-CN" sz="2000" dirty="0" smtClean="0">
                <a:solidFill>
                  <a:schemeClr val="tx1">
                    <a:lumMod val="85000"/>
                    <a:lumOff val="15000"/>
                  </a:schemeClr>
                </a:solidFill>
                <a:cs typeface="+mn-ea"/>
                <a:sym typeface="+mn-lt"/>
              </a:rPr>
              <a:t>PPT</a:t>
            </a:r>
            <a:r>
              <a:rPr lang="zh-CN" altLang="en-US" sz="2000" dirty="0" smtClean="0">
                <a:solidFill>
                  <a:schemeClr val="tx1">
                    <a:lumMod val="85000"/>
                    <a:lumOff val="15000"/>
                  </a:schemeClr>
                </a:solidFill>
                <a:cs typeface="+mn-ea"/>
                <a:sym typeface="+mn-lt"/>
              </a:rPr>
              <a:t>制作</a:t>
            </a:r>
            <a:endParaRPr lang="zh-CN" altLang="en-US" sz="2000" dirty="0" smtClean="0">
              <a:solidFill>
                <a:schemeClr val="tx1">
                  <a:lumMod val="85000"/>
                  <a:lumOff val="15000"/>
                </a:schemeClr>
              </a:solidFill>
              <a:cs typeface="+mn-ea"/>
              <a:sym typeface="+mn-lt"/>
            </a:endParaRPr>
          </a:p>
          <a:p>
            <a:pPr>
              <a:lnSpc>
                <a:spcPct val="130000"/>
              </a:lnSpc>
            </a:pPr>
            <a:r>
              <a:rPr lang="en-US" altLang="zh-CN" sz="2000" dirty="0" smtClean="0">
                <a:solidFill>
                  <a:schemeClr val="tx1">
                    <a:lumMod val="85000"/>
                    <a:lumOff val="15000"/>
                  </a:schemeClr>
                </a:solidFill>
                <a:cs typeface="+mn-ea"/>
                <a:sym typeface="+mn-lt"/>
              </a:rPr>
              <a:t>ZF1721350 </a:t>
            </a:r>
            <a:r>
              <a:rPr lang="zh-CN" altLang="en-US" sz="2000" dirty="0" smtClean="0">
                <a:solidFill>
                  <a:schemeClr val="tx1">
                    <a:lumMod val="85000"/>
                    <a:lumOff val="15000"/>
                  </a:schemeClr>
                </a:solidFill>
                <a:cs typeface="+mn-ea"/>
                <a:sym typeface="+mn-lt"/>
              </a:rPr>
              <a:t>杨航：数据整理、数据分析、</a:t>
            </a:r>
            <a:r>
              <a:rPr lang="en-US" altLang="zh-CN" sz="2000" dirty="0" smtClean="0">
                <a:solidFill>
                  <a:schemeClr val="tx1">
                    <a:lumMod val="85000"/>
                    <a:lumOff val="15000"/>
                  </a:schemeClr>
                </a:solidFill>
                <a:cs typeface="+mn-ea"/>
                <a:sym typeface="+mn-lt"/>
              </a:rPr>
              <a:t>PPT</a:t>
            </a:r>
            <a:r>
              <a:rPr lang="zh-CN" altLang="en-US" sz="2000" dirty="0" smtClean="0">
                <a:solidFill>
                  <a:schemeClr val="tx1">
                    <a:lumMod val="85000"/>
                    <a:lumOff val="15000"/>
                  </a:schemeClr>
                </a:solidFill>
                <a:cs typeface="+mn-ea"/>
                <a:sym typeface="+mn-lt"/>
              </a:rPr>
              <a:t>制作</a:t>
            </a:r>
            <a:r>
              <a:rPr lang="zh-CN" altLang="en-US" sz="2000" dirty="0" smtClean="0">
                <a:solidFill>
                  <a:schemeClr val="tx1">
                    <a:lumMod val="85000"/>
                    <a:lumOff val="15000"/>
                  </a:schemeClr>
                </a:solidFill>
                <a:cs typeface="+mn-ea"/>
                <a:sym typeface="+mn-lt"/>
              </a:rPr>
              <a:t>    </a:t>
            </a:r>
            <a:endParaRPr lang="zh-CN" altLang="en-US" sz="2000" dirty="0" smtClean="0">
              <a:solidFill>
                <a:schemeClr val="tx1">
                  <a:lumMod val="85000"/>
                  <a:lumOff val="15000"/>
                </a:schemeClr>
              </a:solidFill>
              <a:cs typeface="+mn-ea"/>
              <a:sym typeface="+mn-lt"/>
            </a:endParaRPr>
          </a:p>
          <a:p>
            <a:pPr>
              <a:lnSpc>
                <a:spcPct val="130000"/>
              </a:lnSpc>
            </a:pPr>
            <a:r>
              <a:rPr lang="en-US" altLang="zh-CN" sz="2000" dirty="0" smtClean="0">
                <a:solidFill>
                  <a:schemeClr val="tx1">
                    <a:lumMod val="85000"/>
                    <a:lumOff val="15000"/>
                  </a:schemeClr>
                </a:solidFill>
                <a:cs typeface="+mn-ea"/>
                <a:sym typeface="+mn-lt"/>
              </a:rPr>
              <a:t>ZF1721407 </a:t>
            </a:r>
            <a:r>
              <a:rPr lang="zh-CN" altLang="en-US" sz="2000" dirty="0" smtClean="0">
                <a:solidFill>
                  <a:schemeClr val="tx1">
                    <a:lumMod val="85000"/>
                    <a:lumOff val="15000"/>
                  </a:schemeClr>
                </a:solidFill>
                <a:cs typeface="+mn-ea"/>
                <a:sym typeface="+mn-lt"/>
              </a:rPr>
              <a:t>尹成浩：数据整理、结果分析、</a:t>
            </a:r>
            <a:r>
              <a:rPr lang="en-US" altLang="zh-CN" sz="2000" dirty="0" smtClean="0">
                <a:solidFill>
                  <a:schemeClr val="tx1">
                    <a:lumMod val="85000"/>
                    <a:lumOff val="15000"/>
                  </a:schemeClr>
                </a:solidFill>
                <a:cs typeface="+mn-ea"/>
                <a:sym typeface="+mn-lt"/>
              </a:rPr>
              <a:t>PPT</a:t>
            </a:r>
            <a:r>
              <a:rPr lang="zh-CN" altLang="en-US" sz="2000" dirty="0" smtClean="0">
                <a:solidFill>
                  <a:schemeClr val="tx1">
                    <a:lumMod val="85000"/>
                    <a:lumOff val="15000"/>
                  </a:schemeClr>
                </a:solidFill>
                <a:cs typeface="+mn-ea"/>
                <a:sym typeface="+mn-lt"/>
              </a:rPr>
              <a:t>制作</a:t>
            </a:r>
            <a:endParaRPr lang="zh-CN" altLang="en-US" sz="2000" dirty="0" smtClean="0">
              <a:solidFill>
                <a:schemeClr val="tx1">
                  <a:lumMod val="85000"/>
                  <a:lumOff val="15000"/>
                </a:schemeClr>
              </a:solidFill>
              <a:cs typeface="+mn-ea"/>
              <a:sym typeface="+mn-lt"/>
            </a:endParaRPr>
          </a:p>
        </p:txBody>
      </p:sp>
      <p:sp>
        <p:nvSpPr>
          <p:cNvPr id="3" name="文本框 2"/>
          <p:cNvSpPr txBox="1"/>
          <p:nvPr/>
        </p:nvSpPr>
        <p:spPr>
          <a:xfrm>
            <a:off x="1652905" y="657225"/>
            <a:ext cx="7463155" cy="2713355"/>
          </a:xfrm>
          <a:prstGeom prst="rect">
            <a:avLst/>
          </a:prstGeom>
          <a:noFill/>
        </p:spPr>
        <p:txBody>
          <a:bodyPr wrap="square" rtlCol="0">
            <a:spAutoFit/>
          </a:bodyPr>
          <a:p>
            <a:pPr algn="l">
              <a:lnSpc>
                <a:spcPct val="110000"/>
              </a:lnSpc>
            </a:pPr>
            <a:r>
              <a:rPr lang="zh-CN" altLang="en-US" sz="2400" b="1" dirty="0" smtClean="0">
                <a:solidFill>
                  <a:schemeClr val="tx1">
                    <a:lumMod val="85000"/>
                    <a:lumOff val="15000"/>
                  </a:schemeClr>
                </a:solidFill>
                <a:cs typeface="+mn-ea"/>
                <a:sym typeface="+mn-lt"/>
              </a:rPr>
              <a:t>【小组成员】</a:t>
            </a:r>
            <a:endParaRPr lang="zh-CN" altLang="en-US" sz="2400" b="1" dirty="0" smtClean="0">
              <a:solidFill>
                <a:schemeClr val="tx1">
                  <a:lumMod val="85000"/>
                  <a:lumOff val="15000"/>
                </a:schemeClr>
              </a:solidFill>
              <a:cs typeface="+mn-ea"/>
              <a:sym typeface="+mn-lt"/>
            </a:endParaRPr>
          </a:p>
          <a:p>
            <a:pPr algn="l">
              <a:lnSpc>
                <a:spcPct val="120000"/>
              </a:lnSpc>
            </a:pPr>
            <a:r>
              <a:rPr lang="en-US" altLang="zh-CN" sz="2000" dirty="0" smtClean="0">
                <a:solidFill>
                  <a:schemeClr val="tx1">
                    <a:lumMod val="85000"/>
                    <a:lumOff val="15000"/>
                  </a:schemeClr>
                </a:solidFill>
                <a:cs typeface="+mn-ea"/>
                <a:sym typeface="+mn-lt"/>
              </a:rPr>
              <a:t>ZF1721106 </a:t>
            </a:r>
            <a:r>
              <a:rPr lang="zh-CN" altLang="en-US" sz="2000" dirty="0" smtClean="0">
                <a:solidFill>
                  <a:schemeClr val="tx1">
                    <a:lumMod val="85000"/>
                    <a:lumOff val="15000"/>
                  </a:schemeClr>
                </a:solidFill>
                <a:cs typeface="+mn-ea"/>
                <a:sym typeface="+mn-lt"/>
              </a:rPr>
              <a:t>曾凌芸    </a:t>
            </a:r>
            <a:endParaRPr lang="zh-CN" altLang="en-US" sz="2000" dirty="0" smtClean="0">
              <a:solidFill>
                <a:schemeClr val="tx1">
                  <a:lumMod val="85000"/>
                  <a:lumOff val="15000"/>
                </a:schemeClr>
              </a:solidFill>
              <a:cs typeface="+mn-ea"/>
              <a:sym typeface="+mn-lt"/>
            </a:endParaRPr>
          </a:p>
          <a:p>
            <a:pPr algn="l">
              <a:lnSpc>
                <a:spcPct val="120000"/>
              </a:lnSpc>
            </a:pPr>
            <a:r>
              <a:rPr lang="en-US" altLang="zh-CN" sz="2000" dirty="0" smtClean="0">
                <a:solidFill>
                  <a:schemeClr val="tx1">
                    <a:lumMod val="85000"/>
                    <a:lumOff val="15000"/>
                  </a:schemeClr>
                </a:solidFill>
                <a:cs typeface="+mn-ea"/>
                <a:sym typeface="+mn-lt"/>
              </a:rPr>
              <a:t>ZF1721115 </a:t>
            </a:r>
            <a:r>
              <a:rPr lang="zh-CN" altLang="en-US" sz="2000" dirty="0" smtClean="0">
                <a:solidFill>
                  <a:schemeClr val="tx1">
                    <a:lumMod val="85000"/>
                    <a:lumOff val="15000"/>
                  </a:schemeClr>
                </a:solidFill>
                <a:cs typeface="+mn-ea"/>
                <a:sym typeface="+mn-lt"/>
              </a:rPr>
              <a:t>崔程    </a:t>
            </a:r>
            <a:endParaRPr lang="zh-CN" altLang="en-US" sz="2000" dirty="0" smtClean="0">
              <a:solidFill>
                <a:schemeClr val="tx1">
                  <a:lumMod val="85000"/>
                  <a:lumOff val="15000"/>
                </a:schemeClr>
              </a:solidFill>
              <a:cs typeface="+mn-ea"/>
              <a:sym typeface="+mn-lt"/>
            </a:endParaRPr>
          </a:p>
          <a:p>
            <a:pPr algn="l">
              <a:lnSpc>
                <a:spcPct val="120000"/>
              </a:lnSpc>
            </a:pPr>
            <a:r>
              <a:rPr lang="en-US" altLang="zh-CN" sz="2000" dirty="0" smtClean="0">
                <a:solidFill>
                  <a:schemeClr val="tx1">
                    <a:lumMod val="85000"/>
                    <a:lumOff val="15000"/>
                  </a:schemeClr>
                </a:solidFill>
                <a:cs typeface="+mn-ea"/>
                <a:sym typeface="+mn-lt"/>
              </a:rPr>
              <a:t>ZF1721135 </a:t>
            </a:r>
            <a:r>
              <a:rPr lang="zh-CN" altLang="en-US" sz="2000" dirty="0" smtClean="0">
                <a:solidFill>
                  <a:schemeClr val="tx1">
                    <a:lumMod val="85000"/>
                    <a:lumOff val="15000"/>
                  </a:schemeClr>
                </a:solidFill>
                <a:cs typeface="+mn-ea"/>
                <a:sym typeface="+mn-lt"/>
              </a:rPr>
              <a:t>耿淼                               </a:t>
            </a:r>
            <a:endParaRPr lang="en-US" altLang="zh-CN" sz="2000" dirty="0" smtClean="0">
              <a:solidFill>
                <a:schemeClr val="tx1">
                  <a:lumMod val="85000"/>
                  <a:lumOff val="15000"/>
                </a:schemeClr>
              </a:solidFill>
              <a:cs typeface="+mn-ea"/>
              <a:sym typeface="+mn-lt"/>
            </a:endParaRPr>
          </a:p>
          <a:p>
            <a:pPr algn="l">
              <a:lnSpc>
                <a:spcPct val="120000"/>
              </a:lnSpc>
            </a:pPr>
            <a:r>
              <a:rPr lang="en-US" altLang="zh-CN" sz="2000" dirty="0" smtClean="0">
                <a:solidFill>
                  <a:schemeClr val="tx1">
                    <a:lumMod val="85000"/>
                    <a:lumOff val="15000"/>
                  </a:schemeClr>
                </a:solidFill>
                <a:cs typeface="+mn-ea"/>
                <a:sym typeface="+mn-lt"/>
              </a:rPr>
              <a:t>ZF1721319 </a:t>
            </a:r>
            <a:r>
              <a:rPr lang="zh-CN" altLang="en-US" sz="2000" dirty="0" smtClean="0">
                <a:solidFill>
                  <a:schemeClr val="tx1">
                    <a:lumMod val="85000"/>
                    <a:lumOff val="15000"/>
                  </a:schemeClr>
                </a:solidFill>
                <a:cs typeface="+mn-ea"/>
                <a:sym typeface="+mn-lt"/>
              </a:rPr>
              <a:t>王少康    </a:t>
            </a:r>
            <a:endParaRPr lang="zh-CN" altLang="en-US" sz="2000" dirty="0" smtClean="0">
              <a:solidFill>
                <a:schemeClr val="tx1">
                  <a:lumMod val="85000"/>
                  <a:lumOff val="15000"/>
                </a:schemeClr>
              </a:solidFill>
              <a:cs typeface="+mn-ea"/>
              <a:sym typeface="+mn-lt"/>
            </a:endParaRPr>
          </a:p>
          <a:p>
            <a:pPr algn="l">
              <a:lnSpc>
                <a:spcPct val="120000"/>
              </a:lnSpc>
            </a:pPr>
            <a:r>
              <a:rPr lang="en-US" altLang="zh-CN" sz="2000" dirty="0" smtClean="0">
                <a:solidFill>
                  <a:schemeClr val="tx1">
                    <a:lumMod val="85000"/>
                    <a:lumOff val="15000"/>
                  </a:schemeClr>
                </a:solidFill>
                <a:cs typeface="+mn-ea"/>
                <a:sym typeface="+mn-lt"/>
              </a:rPr>
              <a:t>ZF1721350 </a:t>
            </a:r>
            <a:r>
              <a:rPr lang="zh-CN" altLang="en-US" sz="2000" dirty="0" smtClean="0">
                <a:solidFill>
                  <a:schemeClr val="tx1">
                    <a:lumMod val="85000"/>
                    <a:lumOff val="15000"/>
                  </a:schemeClr>
                </a:solidFill>
                <a:cs typeface="+mn-ea"/>
                <a:sym typeface="+mn-lt"/>
              </a:rPr>
              <a:t>杨航    </a:t>
            </a:r>
            <a:endParaRPr lang="zh-CN" altLang="en-US" sz="2000" dirty="0" smtClean="0">
              <a:solidFill>
                <a:schemeClr val="tx1">
                  <a:lumMod val="85000"/>
                  <a:lumOff val="15000"/>
                </a:schemeClr>
              </a:solidFill>
              <a:cs typeface="+mn-ea"/>
              <a:sym typeface="+mn-lt"/>
            </a:endParaRPr>
          </a:p>
          <a:p>
            <a:pPr algn="l">
              <a:lnSpc>
                <a:spcPct val="120000"/>
              </a:lnSpc>
            </a:pPr>
            <a:r>
              <a:rPr lang="en-US" altLang="zh-CN" sz="2000" dirty="0" smtClean="0">
                <a:solidFill>
                  <a:schemeClr val="tx1">
                    <a:lumMod val="85000"/>
                    <a:lumOff val="15000"/>
                  </a:schemeClr>
                </a:solidFill>
                <a:cs typeface="+mn-ea"/>
                <a:sym typeface="+mn-lt"/>
              </a:rPr>
              <a:t>ZF1721407 </a:t>
            </a:r>
            <a:r>
              <a:rPr lang="zh-CN" altLang="en-US" sz="2000" dirty="0" smtClean="0">
                <a:solidFill>
                  <a:schemeClr val="tx1">
                    <a:lumMod val="85000"/>
                    <a:lumOff val="15000"/>
                  </a:schemeClr>
                </a:solidFill>
                <a:cs typeface="+mn-ea"/>
                <a:sym typeface="+mn-lt"/>
              </a:rPr>
              <a:t>尹成浩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638907" y="685799"/>
            <a:ext cx="11183815" cy="2677656"/>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kumimoji="1" lang="en-US" altLang="zh-CN" sz="2800" dirty="0" err="1"/>
              <a:t>j</a:t>
            </a:r>
            <a:r>
              <a:rPr kumimoji="1" lang="en-US" altLang="zh-CN" sz="2800" dirty="0" err="1" smtClean="0"/>
              <a:t>s</a:t>
            </a:r>
            <a:r>
              <a:rPr kumimoji="1" lang="zh-CN" altLang="en-US" sz="2800" dirty="0" smtClean="0"/>
              <a:t> </a:t>
            </a:r>
            <a:r>
              <a:rPr kumimoji="1" lang="en-US" altLang="zh-CN" sz="2800" dirty="0" smtClean="0"/>
              <a:t>/</a:t>
            </a:r>
            <a:r>
              <a:rPr kumimoji="1" lang="zh-CN" altLang="en-US" sz="2800" dirty="0" smtClean="0"/>
              <a:t> </a:t>
            </a:r>
            <a:r>
              <a:rPr kumimoji="1" lang="en-US" altLang="zh-CN" sz="2800" dirty="0" smtClean="0"/>
              <a:t>jQuery</a:t>
            </a:r>
            <a:r>
              <a:rPr kumimoji="1" lang="zh-CN" altLang="en-US" sz="2800" dirty="0" smtClean="0"/>
              <a:t>经典案例</a:t>
            </a:r>
            <a:endParaRPr kumimoji="1" lang="zh-CN" altLang="en-US" sz="2800" dirty="0" smtClean="0"/>
          </a:p>
          <a:p>
            <a:pPr marL="914400" lvl="1" indent="-457200">
              <a:lnSpc>
                <a:spcPct val="150000"/>
              </a:lnSpc>
              <a:buFont typeface="Wingdings" panose="05000000000000000000" pitchFamily="2" charset="2"/>
              <a:buChar char="l"/>
            </a:pPr>
            <a:endParaRPr kumimoji="1" lang="zh-CN" altLang="en-US" sz="2800" dirty="0" smtClean="0"/>
          </a:p>
          <a:p>
            <a:pPr>
              <a:lnSpc>
                <a:spcPct val="150000"/>
              </a:lnSpc>
            </a:pPr>
            <a:endParaRPr kumimoji="1" lang="zh-CN" altLang="en-US" sz="2800" dirty="0" smtClean="0"/>
          </a:p>
          <a:p>
            <a:pPr marL="914400" lvl="1" indent="-457200">
              <a:lnSpc>
                <a:spcPct val="150000"/>
              </a:lnSpc>
              <a:buFont typeface="Wingdings" panose="05000000000000000000" pitchFamily="2" charset="2"/>
              <a:buChar char="l"/>
            </a:pPr>
            <a:endParaRPr kumimoji="1" lang="zh-CN" altLang="en-US" sz="2800" dirty="0" smtClean="0"/>
          </a:p>
        </p:txBody>
      </p:sp>
      <p:pic>
        <p:nvPicPr>
          <p:cNvPr id="3" name="图片 2"/>
          <p:cNvPicPr>
            <a:picLocks noChangeAspect="1"/>
          </p:cNvPicPr>
          <p:nvPr/>
        </p:nvPicPr>
        <p:blipFill>
          <a:blip r:embed="rId1"/>
          <a:stretch>
            <a:fillRect/>
          </a:stretch>
        </p:blipFill>
        <p:spPr>
          <a:xfrm>
            <a:off x="134815" y="1544507"/>
            <a:ext cx="12192000" cy="5559677"/>
          </a:xfrm>
          <a:prstGeom prst="rect">
            <a:avLst/>
          </a:prstGeom>
        </p:spPr>
      </p:pic>
      <p:pic>
        <p:nvPicPr>
          <p:cNvPr id="2" name="图片 1" descr="下载"/>
          <p:cNvPicPr>
            <a:picLocks noChangeAspect="1"/>
          </p:cNvPicPr>
          <p:nvPr/>
        </p:nvPicPr>
        <p:blipFill>
          <a:blip r:embed="rId2"/>
          <a:stretch>
            <a:fillRect/>
          </a:stretch>
        </p:blipFill>
        <p:spPr>
          <a:xfrm>
            <a:off x="230505" y="79375"/>
            <a:ext cx="2724785" cy="520700"/>
          </a:xfrm>
          <a:prstGeom prst="rect">
            <a:avLst/>
          </a:prstGeom>
        </p:spPr>
      </p:pic>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6193"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系统开发</a:t>
            </a:r>
            <a:endParaRPr lang="zh-CN" altLang="en-US" sz="3200" b="1" spc="300" dirty="0">
              <a:solidFill>
                <a:schemeClr val="tx1">
                  <a:lumMod val="85000"/>
                  <a:lumOff val="15000"/>
                </a:schemeClr>
              </a:solidFill>
            </a:endParaRPr>
          </a:p>
        </p:txBody>
      </p:sp>
    </p:spTree>
  </p:cSld>
  <p:clrMapOvr>
    <a:masterClrMapping/>
  </p:clrMapOvr>
  <p:transition spd="med">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8554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475911" y="3189123"/>
            <a:ext cx="3091180" cy="922020"/>
          </a:xfrm>
          <a:prstGeom prst="rect">
            <a:avLst/>
          </a:prstGeom>
          <a:noFill/>
        </p:spPr>
        <p:txBody>
          <a:bodyPr wrap="none" rtlCol="0">
            <a:spAutoFit/>
          </a:bodyPr>
          <a:lstStyle/>
          <a:p>
            <a:pPr algn="ctr"/>
            <a:r>
              <a:rPr lang="zh-CN" altLang="en-US" sz="5400" b="1" spc="300" dirty="0" smtClean="0">
                <a:solidFill>
                  <a:schemeClr val="tx1">
                    <a:lumMod val="85000"/>
                    <a:lumOff val="15000"/>
                  </a:schemeClr>
                </a:solidFill>
              </a:rPr>
              <a:t>数据分析</a:t>
            </a:r>
            <a:endParaRPr lang="zh-CN" altLang="en-US" sz="5400" b="1" spc="300" dirty="0">
              <a:solidFill>
                <a:schemeClr val="tx1">
                  <a:lumMod val="85000"/>
                  <a:lumOff val="15000"/>
                </a:schemeClr>
              </a:solidFill>
            </a:endParaRPr>
          </a:p>
        </p:txBody>
      </p:sp>
      <p:sp>
        <p:nvSpPr>
          <p:cNvPr id="4" name="文本框 3"/>
          <p:cNvSpPr txBox="1"/>
          <p:nvPr/>
        </p:nvSpPr>
        <p:spPr>
          <a:xfrm>
            <a:off x="5475750" y="2729864"/>
            <a:ext cx="2499995" cy="521970"/>
          </a:xfrm>
          <a:prstGeom prst="rect">
            <a:avLst/>
          </a:prstGeom>
          <a:noFill/>
        </p:spPr>
        <p:txBody>
          <a:bodyPr wrap="none" rtlCol="0">
            <a:spAutoFit/>
          </a:bodyPr>
          <a:lstStyle/>
          <a:p>
            <a:pPr algn="ctr"/>
            <a:r>
              <a:rPr lang="en-US" sz="2800" b="1" dirty="0" smtClean="0">
                <a:solidFill>
                  <a:schemeClr val="tx1">
                    <a:lumMod val="85000"/>
                    <a:lumOff val="15000"/>
                  </a:schemeClr>
                </a:solidFill>
              </a:rPr>
              <a:t>Data Analysis</a:t>
            </a:r>
            <a:endParaRPr lang="zh-CN" altLang="en-US" sz="2800" b="1" dirty="0" smtClean="0">
              <a:solidFill>
                <a:schemeClr val="tx1">
                  <a:lumMod val="85000"/>
                  <a:lumOff val="15000"/>
                </a:schemeClr>
              </a:solidFill>
            </a:endParaRPr>
          </a:p>
        </p:txBody>
      </p:sp>
      <p:grpSp>
        <p:nvGrpSpPr>
          <p:cNvPr id="12" name="组合 216"/>
          <p:cNvGrpSpPr/>
          <p:nvPr/>
        </p:nvGrpSpPr>
        <p:grpSpPr bwMode="auto">
          <a:xfrm>
            <a:off x="4208101" y="3065235"/>
            <a:ext cx="864940" cy="654506"/>
            <a:chOff x="3192968" y="2571029"/>
            <a:chExt cx="1012825" cy="766763"/>
          </a:xfrm>
          <a:solidFill>
            <a:srgbClr val="005D9D"/>
          </a:solidFill>
        </p:grpSpPr>
        <p:sp>
          <p:nvSpPr>
            <p:cNvPr id="13"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smtClean="0">
                <a:solidFill>
                  <a:schemeClr val="tx1">
                    <a:lumMod val="85000"/>
                    <a:lumOff val="15000"/>
                  </a:schemeClr>
                </a:solidFill>
              </a:rPr>
              <a:t>数据分析</a:t>
            </a:r>
            <a:endParaRPr lang="zh-CN" altLang="en-US" sz="3200" b="1" spc="300" dirty="0">
              <a:solidFill>
                <a:schemeClr val="tx1">
                  <a:lumMod val="85000"/>
                  <a:lumOff val="15000"/>
                </a:schemeClr>
              </a:solidFill>
            </a:endParaRPr>
          </a:p>
        </p:txBody>
      </p:sp>
      <p:grpSp>
        <p:nvGrpSpPr>
          <p:cNvPr id="2" name="组合 1"/>
          <p:cNvGrpSpPr/>
          <p:nvPr/>
        </p:nvGrpSpPr>
        <p:grpSpPr>
          <a:xfrm>
            <a:off x="829945" y="1406525"/>
            <a:ext cx="10579735" cy="4676140"/>
            <a:chOff x="1194" y="2194"/>
            <a:chExt cx="16661" cy="7364"/>
          </a:xfrm>
        </p:grpSpPr>
        <p:sp>
          <p:nvSpPr>
            <p:cNvPr id="41" name="文本框 40"/>
            <p:cNvSpPr txBox="1"/>
            <p:nvPr/>
          </p:nvSpPr>
          <p:spPr>
            <a:xfrm>
              <a:off x="9197" y="5052"/>
              <a:ext cx="8659" cy="3052"/>
            </a:xfrm>
            <a:prstGeom prst="rect">
              <a:avLst/>
            </a:prstGeom>
            <a:noFill/>
          </p:spPr>
          <p:txBody>
            <a:bodyPr wrap="square" rtlCol="0">
              <a:spAutoFit/>
            </a:bodyPr>
            <a:p>
              <a:pPr marL="285750" indent="-28575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mn-ea"/>
                  <a:cs typeface="Times New Roman" panose="02020603050405020304" pitchFamily="18" charset="0"/>
                </a:rPr>
                <a:t>各实体对应的属性是一维的，不</a:t>
              </a:r>
              <a:r>
                <a:rPr lang="en-US" altLang="zh-CN" sz="2000" dirty="0" smtClean="0">
                  <a:solidFill>
                    <a:schemeClr val="tx1">
                      <a:lumMod val="75000"/>
                      <a:lumOff val="25000"/>
                    </a:schemeClr>
                  </a:solidFill>
                  <a:latin typeface="+mn-ea"/>
                  <a:cs typeface="Times New Roman" panose="02020603050405020304" pitchFamily="18" charset="0"/>
                </a:rPr>
                <a:t>“</a:t>
              </a:r>
              <a:r>
                <a:rPr lang="zh-CN" altLang="en-US" sz="2000" dirty="0" smtClean="0">
                  <a:solidFill>
                    <a:schemeClr val="tx1">
                      <a:lumMod val="75000"/>
                      <a:lumOff val="25000"/>
                    </a:schemeClr>
                  </a:solidFill>
                  <a:latin typeface="+mn-ea"/>
                  <a:cs typeface="Times New Roman" panose="02020603050405020304" pitchFamily="18" charset="0"/>
                </a:rPr>
                <a:t>鲜活</a:t>
              </a:r>
              <a:r>
                <a:rPr lang="en-US" altLang="zh-CN" sz="2000" dirty="0" smtClean="0">
                  <a:solidFill>
                    <a:schemeClr val="tx1">
                      <a:lumMod val="75000"/>
                      <a:lumOff val="25000"/>
                    </a:schemeClr>
                  </a:solidFill>
                  <a:latin typeface="+mn-ea"/>
                  <a:cs typeface="Times New Roman" panose="02020603050405020304" pitchFamily="18" charset="0"/>
                </a:rPr>
                <a:t>”</a:t>
              </a:r>
              <a:r>
                <a:rPr lang="zh-CN" altLang="en-US" sz="2000" dirty="0" smtClean="0">
                  <a:solidFill>
                    <a:schemeClr val="tx1">
                      <a:lumMod val="75000"/>
                      <a:lumOff val="25000"/>
                    </a:schemeClr>
                  </a:solidFill>
                  <a:latin typeface="+mn-ea"/>
                  <a:cs typeface="Times New Roman" panose="02020603050405020304" pitchFamily="18" charset="0"/>
                </a:rPr>
                <a:t>；</a:t>
              </a:r>
              <a:endParaRPr lang="zh-CN" altLang="en-US" sz="2000" dirty="0" smtClean="0">
                <a:solidFill>
                  <a:schemeClr val="tx1">
                    <a:lumMod val="75000"/>
                    <a:lumOff val="25000"/>
                  </a:schemeClr>
                </a:solidFill>
                <a:latin typeface="+mn-ea"/>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mn-ea"/>
                  <a:cs typeface="Times New Roman" panose="02020603050405020304" pitchFamily="18" charset="0"/>
                </a:rPr>
                <a:t>信息繁杂，潜在有价值的信息待挖掘；</a:t>
              </a:r>
              <a:endParaRPr lang="zh-CN" altLang="en-US" sz="2000" dirty="0" smtClean="0">
                <a:solidFill>
                  <a:schemeClr val="tx1">
                    <a:lumMod val="75000"/>
                    <a:lumOff val="25000"/>
                  </a:schemeClr>
                </a:solidFill>
                <a:latin typeface="+mn-ea"/>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mn-ea"/>
                  <a:cs typeface="Times New Roman" panose="02020603050405020304" pitchFamily="18" charset="0"/>
                </a:rPr>
                <a:t>数据属性不同质，需要采用一定的策略组合，进行分析和预测</a:t>
              </a:r>
              <a:endParaRPr lang="zh-CN" altLang="en-US" sz="1600" dirty="0" smtClean="0">
                <a:solidFill>
                  <a:schemeClr val="tx1">
                    <a:lumMod val="75000"/>
                    <a:lumOff val="25000"/>
                  </a:schemeClr>
                </a:solidFill>
                <a:latin typeface="+mn-ea"/>
                <a:cs typeface="Times New Roman" panose="02020603050405020304" pitchFamily="18" charset="0"/>
              </a:endParaRPr>
            </a:p>
          </p:txBody>
        </p:sp>
        <p:sp>
          <p:nvSpPr>
            <p:cNvPr id="45" name="Freeform 78"/>
            <p:cNvSpPr/>
            <p:nvPr/>
          </p:nvSpPr>
          <p:spPr bwMode="auto">
            <a:xfrm>
              <a:off x="1194" y="2194"/>
              <a:ext cx="4150" cy="7017"/>
            </a:xfrm>
            <a:custGeom>
              <a:avLst/>
              <a:gdLst>
                <a:gd name="T0" fmla="*/ 1029314 w 205"/>
                <a:gd name="T1" fmla="*/ 3500255 h 347"/>
                <a:gd name="T2" fmla="*/ 696301 w 205"/>
                <a:gd name="T3" fmla="*/ 3298511 h 347"/>
                <a:gd name="T4" fmla="*/ 585296 w 205"/>
                <a:gd name="T5" fmla="*/ 3298511 h 347"/>
                <a:gd name="T6" fmla="*/ 494475 w 205"/>
                <a:gd name="T7" fmla="*/ 3197639 h 347"/>
                <a:gd name="T8" fmla="*/ 514657 w 205"/>
                <a:gd name="T9" fmla="*/ 3137116 h 347"/>
                <a:gd name="T10" fmla="*/ 494475 w 205"/>
                <a:gd name="T11" fmla="*/ 3076593 h 347"/>
                <a:gd name="T12" fmla="*/ 514657 w 205"/>
                <a:gd name="T13" fmla="*/ 3016070 h 347"/>
                <a:gd name="T14" fmla="*/ 494475 w 205"/>
                <a:gd name="T15" fmla="*/ 2965634 h 347"/>
                <a:gd name="T16" fmla="*/ 514657 w 205"/>
                <a:gd name="T17" fmla="*/ 2905111 h 347"/>
                <a:gd name="T18" fmla="*/ 494475 w 205"/>
                <a:gd name="T19" fmla="*/ 2844588 h 347"/>
                <a:gd name="T20" fmla="*/ 514657 w 205"/>
                <a:gd name="T21" fmla="*/ 2784064 h 347"/>
                <a:gd name="T22" fmla="*/ 494475 w 205"/>
                <a:gd name="T23" fmla="*/ 2723541 h 347"/>
                <a:gd name="T24" fmla="*/ 524748 w 205"/>
                <a:gd name="T25" fmla="*/ 2652931 h 347"/>
                <a:gd name="T26" fmla="*/ 353196 w 205"/>
                <a:gd name="T27" fmla="*/ 2067874 h 347"/>
                <a:gd name="T28" fmla="*/ 100913 w 205"/>
                <a:gd name="T29" fmla="*/ 1482817 h 347"/>
                <a:gd name="T30" fmla="*/ 0 w 205"/>
                <a:gd name="T31" fmla="*/ 1038981 h 347"/>
                <a:gd name="T32" fmla="*/ 121096 w 205"/>
                <a:gd name="T33" fmla="*/ 544708 h 347"/>
                <a:gd name="T34" fmla="*/ 1029314 w 205"/>
                <a:gd name="T35" fmla="*/ 0 h 347"/>
                <a:gd name="T36" fmla="*/ 2068720 w 205"/>
                <a:gd name="T37" fmla="*/ 1038981 h 347"/>
                <a:gd name="T38" fmla="*/ 2058629 w 205"/>
                <a:gd name="T39" fmla="*/ 1180201 h 347"/>
                <a:gd name="T40" fmla="*/ 1977898 w 205"/>
                <a:gd name="T41" fmla="*/ 1452555 h 347"/>
                <a:gd name="T42" fmla="*/ 1957716 w 205"/>
                <a:gd name="T43" fmla="*/ 1482817 h 347"/>
                <a:gd name="T44" fmla="*/ 1543972 w 205"/>
                <a:gd name="T45" fmla="*/ 2652931 h 347"/>
                <a:gd name="T46" fmla="*/ 1574245 w 205"/>
                <a:gd name="T47" fmla="*/ 2723541 h 347"/>
                <a:gd name="T48" fmla="*/ 1554063 w 205"/>
                <a:gd name="T49" fmla="*/ 2784064 h 347"/>
                <a:gd name="T50" fmla="*/ 1574245 w 205"/>
                <a:gd name="T51" fmla="*/ 2844588 h 347"/>
                <a:gd name="T52" fmla="*/ 1554063 w 205"/>
                <a:gd name="T53" fmla="*/ 2905111 h 347"/>
                <a:gd name="T54" fmla="*/ 1574245 w 205"/>
                <a:gd name="T55" fmla="*/ 2965634 h 347"/>
                <a:gd name="T56" fmla="*/ 1554063 w 205"/>
                <a:gd name="T57" fmla="*/ 3016070 h 347"/>
                <a:gd name="T58" fmla="*/ 1574245 w 205"/>
                <a:gd name="T59" fmla="*/ 3076593 h 347"/>
                <a:gd name="T60" fmla="*/ 1554063 w 205"/>
                <a:gd name="T61" fmla="*/ 3137116 h 347"/>
                <a:gd name="T62" fmla="*/ 1574245 w 205"/>
                <a:gd name="T63" fmla="*/ 3197639 h 347"/>
                <a:gd name="T64" fmla="*/ 1473332 w 205"/>
                <a:gd name="T65" fmla="*/ 3298511 h 347"/>
                <a:gd name="T66" fmla="*/ 1372419 w 205"/>
                <a:gd name="T67" fmla="*/ 3298511 h 347"/>
                <a:gd name="T68" fmla="*/ 1029314 w 205"/>
                <a:gd name="T69" fmla="*/ 3500255 h 3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347">
                  <a:moveTo>
                    <a:pt x="102" y="347"/>
                  </a:moveTo>
                  <a:cubicBezTo>
                    <a:pt x="88" y="347"/>
                    <a:pt x="76" y="339"/>
                    <a:pt x="69" y="327"/>
                  </a:cubicBezTo>
                  <a:cubicBezTo>
                    <a:pt x="58" y="327"/>
                    <a:pt x="58" y="327"/>
                    <a:pt x="58" y="327"/>
                  </a:cubicBezTo>
                  <a:cubicBezTo>
                    <a:pt x="53" y="327"/>
                    <a:pt x="49" y="323"/>
                    <a:pt x="49" y="317"/>
                  </a:cubicBezTo>
                  <a:cubicBezTo>
                    <a:pt x="49" y="315"/>
                    <a:pt x="50" y="313"/>
                    <a:pt x="51" y="311"/>
                  </a:cubicBezTo>
                  <a:cubicBezTo>
                    <a:pt x="50" y="309"/>
                    <a:pt x="49" y="307"/>
                    <a:pt x="49" y="305"/>
                  </a:cubicBezTo>
                  <a:cubicBezTo>
                    <a:pt x="49" y="303"/>
                    <a:pt x="50" y="301"/>
                    <a:pt x="51" y="299"/>
                  </a:cubicBezTo>
                  <a:cubicBezTo>
                    <a:pt x="50" y="298"/>
                    <a:pt x="49" y="296"/>
                    <a:pt x="49" y="294"/>
                  </a:cubicBezTo>
                  <a:cubicBezTo>
                    <a:pt x="49" y="291"/>
                    <a:pt x="50" y="289"/>
                    <a:pt x="51" y="288"/>
                  </a:cubicBezTo>
                  <a:cubicBezTo>
                    <a:pt x="50" y="286"/>
                    <a:pt x="49" y="284"/>
                    <a:pt x="49" y="282"/>
                  </a:cubicBezTo>
                  <a:cubicBezTo>
                    <a:pt x="49" y="280"/>
                    <a:pt x="50" y="278"/>
                    <a:pt x="51" y="276"/>
                  </a:cubicBezTo>
                  <a:cubicBezTo>
                    <a:pt x="50" y="274"/>
                    <a:pt x="49" y="272"/>
                    <a:pt x="49" y="270"/>
                  </a:cubicBezTo>
                  <a:cubicBezTo>
                    <a:pt x="49" y="267"/>
                    <a:pt x="50" y="265"/>
                    <a:pt x="52" y="263"/>
                  </a:cubicBezTo>
                  <a:cubicBezTo>
                    <a:pt x="49" y="247"/>
                    <a:pt x="44" y="229"/>
                    <a:pt x="35" y="205"/>
                  </a:cubicBezTo>
                  <a:cubicBezTo>
                    <a:pt x="29" y="189"/>
                    <a:pt x="21" y="170"/>
                    <a:pt x="10" y="147"/>
                  </a:cubicBezTo>
                  <a:cubicBezTo>
                    <a:pt x="4" y="133"/>
                    <a:pt x="0" y="118"/>
                    <a:pt x="0" y="103"/>
                  </a:cubicBezTo>
                  <a:cubicBezTo>
                    <a:pt x="0" y="86"/>
                    <a:pt x="4" y="69"/>
                    <a:pt x="12" y="54"/>
                  </a:cubicBezTo>
                  <a:cubicBezTo>
                    <a:pt x="30" y="21"/>
                    <a:pt x="65" y="0"/>
                    <a:pt x="102" y="0"/>
                  </a:cubicBezTo>
                  <a:cubicBezTo>
                    <a:pt x="159" y="0"/>
                    <a:pt x="205" y="46"/>
                    <a:pt x="205" y="103"/>
                  </a:cubicBezTo>
                  <a:cubicBezTo>
                    <a:pt x="205" y="107"/>
                    <a:pt x="204" y="112"/>
                    <a:pt x="204" y="117"/>
                  </a:cubicBezTo>
                  <a:cubicBezTo>
                    <a:pt x="202" y="126"/>
                    <a:pt x="200" y="135"/>
                    <a:pt x="196" y="144"/>
                  </a:cubicBezTo>
                  <a:cubicBezTo>
                    <a:pt x="195" y="145"/>
                    <a:pt x="195" y="146"/>
                    <a:pt x="194" y="147"/>
                  </a:cubicBezTo>
                  <a:cubicBezTo>
                    <a:pt x="168" y="204"/>
                    <a:pt x="157" y="237"/>
                    <a:pt x="153" y="263"/>
                  </a:cubicBezTo>
                  <a:cubicBezTo>
                    <a:pt x="155" y="265"/>
                    <a:pt x="156" y="267"/>
                    <a:pt x="156" y="270"/>
                  </a:cubicBezTo>
                  <a:cubicBezTo>
                    <a:pt x="156" y="272"/>
                    <a:pt x="155" y="274"/>
                    <a:pt x="154" y="276"/>
                  </a:cubicBezTo>
                  <a:cubicBezTo>
                    <a:pt x="155" y="278"/>
                    <a:pt x="156" y="280"/>
                    <a:pt x="156" y="282"/>
                  </a:cubicBezTo>
                  <a:cubicBezTo>
                    <a:pt x="156" y="284"/>
                    <a:pt x="155" y="286"/>
                    <a:pt x="154" y="288"/>
                  </a:cubicBezTo>
                  <a:cubicBezTo>
                    <a:pt x="155" y="289"/>
                    <a:pt x="156" y="291"/>
                    <a:pt x="156" y="294"/>
                  </a:cubicBezTo>
                  <a:cubicBezTo>
                    <a:pt x="156" y="296"/>
                    <a:pt x="155" y="298"/>
                    <a:pt x="154" y="299"/>
                  </a:cubicBezTo>
                  <a:cubicBezTo>
                    <a:pt x="155" y="301"/>
                    <a:pt x="156" y="303"/>
                    <a:pt x="156" y="305"/>
                  </a:cubicBezTo>
                  <a:cubicBezTo>
                    <a:pt x="156" y="307"/>
                    <a:pt x="155" y="309"/>
                    <a:pt x="154" y="311"/>
                  </a:cubicBezTo>
                  <a:cubicBezTo>
                    <a:pt x="155" y="313"/>
                    <a:pt x="156" y="315"/>
                    <a:pt x="156" y="317"/>
                  </a:cubicBezTo>
                  <a:cubicBezTo>
                    <a:pt x="156" y="323"/>
                    <a:pt x="152" y="327"/>
                    <a:pt x="146" y="327"/>
                  </a:cubicBezTo>
                  <a:cubicBezTo>
                    <a:pt x="136" y="327"/>
                    <a:pt x="136" y="327"/>
                    <a:pt x="136" y="327"/>
                  </a:cubicBezTo>
                  <a:cubicBezTo>
                    <a:pt x="129" y="339"/>
                    <a:pt x="116" y="347"/>
                    <a:pt x="102" y="347"/>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6" name="Freeform 79"/>
            <p:cNvSpPr/>
            <p:nvPr/>
          </p:nvSpPr>
          <p:spPr bwMode="auto">
            <a:xfrm>
              <a:off x="2270" y="7534"/>
              <a:ext cx="1983" cy="1575"/>
            </a:xfrm>
            <a:custGeom>
              <a:avLst/>
              <a:gdLst>
                <a:gd name="T0" fmla="*/ 0 w 98"/>
                <a:gd name="T1" fmla="*/ 413080 h 78"/>
                <a:gd name="T2" fmla="*/ 50498 w 98"/>
                <a:gd name="T3" fmla="*/ 473531 h 78"/>
                <a:gd name="T4" fmla="*/ 0 w 98"/>
                <a:gd name="T5" fmla="*/ 533982 h 78"/>
                <a:gd name="T6" fmla="*/ 50498 w 98"/>
                <a:gd name="T7" fmla="*/ 594433 h 78"/>
                <a:gd name="T8" fmla="*/ 181792 w 98"/>
                <a:gd name="T9" fmla="*/ 594433 h 78"/>
                <a:gd name="T10" fmla="*/ 494879 w 98"/>
                <a:gd name="T11" fmla="*/ 785860 h 78"/>
                <a:gd name="T12" fmla="*/ 807966 w 98"/>
                <a:gd name="T13" fmla="*/ 594433 h 78"/>
                <a:gd name="T14" fmla="*/ 939260 w 98"/>
                <a:gd name="T15" fmla="*/ 594433 h 78"/>
                <a:gd name="T16" fmla="*/ 989758 w 98"/>
                <a:gd name="T17" fmla="*/ 533982 h 78"/>
                <a:gd name="T18" fmla="*/ 939260 w 98"/>
                <a:gd name="T19" fmla="*/ 473531 h 78"/>
                <a:gd name="T20" fmla="*/ 989758 w 98"/>
                <a:gd name="T21" fmla="*/ 413080 h 78"/>
                <a:gd name="T22" fmla="*/ 939260 w 98"/>
                <a:gd name="T23" fmla="*/ 352629 h 78"/>
                <a:gd name="T24" fmla="*/ 989758 w 98"/>
                <a:gd name="T25" fmla="*/ 302254 h 78"/>
                <a:gd name="T26" fmla="*/ 939260 w 98"/>
                <a:gd name="T27" fmla="*/ 241803 h 78"/>
                <a:gd name="T28" fmla="*/ 989758 w 98"/>
                <a:gd name="T29" fmla="*/ 181352 h 78"/>
                <a:gd name="T30" fmla="*/ 939260 w 98"/>
                <a:gd name="T31" fmla="*/ 120902 h 78"/>
                <a:gd name="T32" fmla="*/ 989758 w 98"/>
                <a:gd name="T33" fmla="*/ 60451 h 78"/>
                <a:gd name="T34" fmla="*/ 939260 w 98"/>
                <a:gd name="T35" fmla="*/ 0 h 78"/>
                <a:gd name="T36" fmla="*/ 50498 w 98"/>
                <a:gd name="T37" fmla="*/ 0 h 78"/>
                <a:gd name="T38" fmla="*/ 0 w 98"/>
                <a:gd name="T39" fmla="*/ 60451 h 78"/>
                <a:gd name="T40" fmla="*/ 50498 w 98"/>
                <a:gd name="T41" fmla="*/ 120902 h 78"/>
                <a:gd name="T42" fmla="*/ 0 w 98"/>
                <a:gd name="T43" fmla="*/ 181352 h 78"/>
                <a:gd name="T44" fmla="*/ 50498 w 98"/>
                <a:gd name="T45" fmla="*/ 241803 h 78"/>
                <a:gd name="T46" fmla="*/ 0 w 98"/>
                <a:gd name="T47" fmla="*/ 302254 h 78"/>
                <a:gd name="T48" fmla="*/ 50498 w 98"/>
                <a:gd name="T49" fmla="*/ 352629 h 78"/>
                <a:gd name="T50" fmla="*/ 0 w 98"/>
                <a:gd name="T51" fmla="*/ 413080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8" h="78">
                  <a:moveTo>
                    <a:pt x="0" y="41"/>
                  </a:moveTo>
                  <a:cubicBezTo>
                    <a:pt x="0" y="45"/>
                    <a:pt x="3" y="47"/>
                    <a:pt x="5" y="47"/>
                  </a:cubicBezTo>
                  <a:cubicBezTo>
                    <a:pt x="3" y="47"/>
                    <a:pt x="0" y="50"/>
                    <a:pt x="0" y="53"/>
                  </a:cubicBezTo>
                  <a:cubicBezTo>
                    <a:pt x="0" y="56"/>
                    <a:pt x="3" y="59"/>
                    <a:pt x="5" y="59"/>
                  </a:cubicBezTo>
                  <a:cubicBezTo>
                    <a:pt x="18" y="59"/>
                    <a:pt x="18" y="59"/>
                    <a:pt x="18" y="59"/>
                  </a:cubicBezTo>
                  <a:cubicBezTo>
                    <a:pt x="24" y="70"/>
                    <a:pt x="36" y="78"/>
                    <a:pt x="49" y="78"/>
                  </a:cubicBezTo>
                  <a:cubicBezTo>
                    <a:pt x="63" y="78"/>
                    <a:pt x="75" y="70"/>
                    <a:pt x="80" y="59"/>
                  </a:cubicBezTo>
                  <a:cubicBezTo>
                    <a:pt x="93" y="59"/>
                    <a:pt x="93" y="59"/>
                    <a:pt x="93" y="59"/>
                  </a:cubicBezTo>
                  <a:cubicBezTo>
                    <a:pt x="96" y="59"/>
                    <a:pt x="98" y="56"/>
                    <a:pt x="98" y="53"/>
                  </a:cubicBezTo>
                  <a:cubicBezTo>
                    <a:pt x="98" y="50"/>
                    <a:pt x="96" y="47"/>
                    <a:pt x="93" y="47"/>
                  </a:cubicBezTo>
                  <a:cubicBezTo>
                    <a:pt x="96" y="47"/>
                    <a:pt x="98" y="45"/>
                    <a:pt x="98" y="41"/>
                  </a:cubicBezTo>
                  <a:cubicBezTo>
                    <a:pt x="98" y="38"/>
                    <a:pt x="96" y="35"/>
                    <a:pt x="93" y="35"/>
                  </a:cubicBezTo>
                  <a:cubicBezTo>
                    <a:pt x="96" y="35"/>
                    <a:pt x="98" y="33"/>
                    <a:pt x="98" y="30"/>
                  </a:cubicBezTo>
                  <a:cubicBezTo>
                    <a:pt x="98" y="26"/>
                    <a:pt x="96" y="24"/>
                    <a:pt x="93" y="24"/>
                  </a:cubicBezTo>
                  <a:cubicBezTo>
                    <a:pt x="96" y="24"/>
                    <a:pt x="98" y="21"/>
                    <a:pt x="98" y="18"/>
                  </a:cubicBezTo>
                  <a:cubicBezTo>
                    <a:pt x="98" y="15"/>
                    <a:pt x="96" y="12"/>
                    <a:pt x="93" y="12"/>
                  </a:cubicBezTo>
                  <a:cubicBezTo>
                    <a:pt x="96" y="12"/>
                    <a:pt x="98" y="9"/>
                    <a:pt x="98" y="6"/>
                  </a:cubicBezTo>
                  <a:cubicBezTo>
                    <a:pt x="98" y="3"/>
                    <a:pt x="96" y="0"/>
                    <a:pt x="93" y="0"/>
                  </a:cubicBezTo>
                  <a:cubicBezTo>
                    <a:pt x="5" y="0"/>
                    <a:pt x="5" y="0"/>
                    <a:pt x="5" y="0"/>
                  </a:cubicBezTo>
                  <a:cubicBezTo>
                    <a:pt x="3" y="0"/>
                    <a:pt x="0" y="3"/>
                    <a:pt x="0" y="6"/>
                  </a:cubicBezTo>
                  <a:cubicBezTo>
                    <a:pt x="0" y="9"/>
                    <a:pt x="3" y="12"/>
                    <a:pt x="5" y="12"/>
                  </a:cubicBezTo>
                  <a:cubicBezTo>
                    <a:pt x="3" y="12"/>
                    <a:pt x="0" y="15"/>
                    <a:pt x="0" y="18"/>
                  </a:cubicBezTo>
                  <a:cubicBezTo>
                    <a:pt x="0" y="21"/>
                    <a:pt x="3" y="24"/>
                    <a:pt x="5" y="24"/>
                  </a:cubicBezTo>
                  <a:cubicBezTo>
                    <a:pt x="3" y="24"/>
                    <a:pt x="0" y="26"/>
                    <a:pt x="0" y="30"/>
                  </a:cubicBezTo>
                  <a:cubicBezTo>
                    <a:pt x="0" y="33"/>
                    <a:pt x="3" y="35"/>
                    <a:pt x="5" y="35"/>
                  </a:cubicBezTo>
                  <a:cubicBezTo>
                    <a:pt x="3" y="35"/>
                    <a:pt x="0" y="38"/>
                    <a:pt x="0" y="41"/>
                  </a:cubicBezTo>
                  <a:close/>
                </a:path>
              </a:pathLst>
            </a:custGeom>
            <a:solidFill>
              <a:srgbClr val="005D9D"/>
            </a:solidFill>
            <a:ln>
              <a:noFill/>
            </a:ln>
            <a:effectLst>
              <a:outerShdw blurRad="88900" sx="102000" sy="102000" algn="ctr" rotWithShape="0">
                <a:prstClr val="black">
                  <a:alpha val="50000"/>
                </a:prstClr>
              </a:outerShdw>
            </a:effectLst>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64" name="任意多边形 63"/>
            <p:cNvSpPr/>
            <p:nvPr/>
          </p:nvSpPr>
          <p:spPr bwMode="auto">
            <a:xfrm>
              <a:off x="1299" y="2295"/>
              <a:ext cx="3940" cy="5238"/>
            </a:xfrm>
            <a:custGeom>
              <a:avLst/>
              <a:gdLst>
                <a:gd name="connsiteX0" fmla="*/ 1243621 w 2501872"/>
                <a:gd name="connsiteY0" fmla="*/ 0 h 3326396"/>
                <a:gd name="connsiteX1" fmla="*/ 2501872 w 2501872"/>
                <a:gd name="connsiteY1" fmla="*/ 1259019 h 3326396"/>
                <a:gd name="connsiteX2" fmla="*/ 2500267 w 2501872"/>
                <a:gd name="connsiteY2" fmla="*/ 1344132 h 3326396"/>
                <a:gd name="connsiteX3" fmla="*/ 2489369 w 2501872"/>
                <a:gd name="connsiteY3" fmla="*/ 1436042 h 3326396"/>
                <a:gd name="connsiteX4" fmla="*/ 2491766 w 2501872"/>
                <a:gd name="connsiteY4" fmla="*/ 1436899 h 3326396"/>
                <a:gd name="connsiteX5" fmla="*/ 2401857 w 2501872"/>
                <a:gd name="connsiteY5" fmla="*/ 1757443 h 3326396"/>
                <a:gd name="connsiteX6" fmla="*/ 2377801 w 2501872"/>
                <a:gd name="connsiteY6" fmla="*/ 1767055 h 3326396"/>
                <a:gd name="connsiteX7" fmla="*/ 2400825 w 2501872"/>
                <a:gd name="connsiteY7" fmla="*/ 1758180 h 3326396"/>
                <a:gd name="connsiteX8" fmla="*/ 2388057 w 2501872"/>
                <a:gd name="connsiteY8" fmla="*/ 1796758 h 3326396"/>
                <a:gd name="connsiteX9" fmla="*/ 1848853 w 2501872"/>
                <a:gd name="connsiteY9" fmla="*/ 3326396 h 3326396"/>
                <a:gd name="connsiteX10" fmla="*/ 654748 w 2501872"/>
                <a:gd name="connsiteY10" fmla="*/ 3326396 h 3326396"/>
                <a:gd name="connsiteX11" fmla="*/ 517212 w 2501872"/>
                <a:gd name="connsiteY11" fmla="*/ 2750283 h 3326396"/>
                <a:gd name="connsiteX12" fmla="*/ 443642 w 2501872"/>
                <a:gd name="connsiteY12" fmla="*/ 2549517 h 3326396"/>
                <a:gd name="connsiteX13" fmla="*/ 436701 w 2501872"/>
                <a:gd name="connsiteY13" fmla="*/ 2552393 h 3326396"/>
                <a:gd name="connsiteX14" fmla="*/ 115597 w 2501872"/>
                <a:gd name="connsiteY14" fmla="*/ 1795908 h 3326396"/>
                <a:gd name="connsiteX15" fmla="*/ 0 w 2501872"/>
                <a:gd name="connsiteY15" fmla="*/ 1257394 h 3326396"/>
                <a:gd name="connsiteX16" fmla="*/ 81279 w 2501872"/>
                <a:gd name="connsiteY16" fmla="*/ 794007 h 3326396"/>
                <a:gd name="connsiteX17" fmla="*/ 140901 w 2501872"/>
                <a:gd name="connsiteY17" fmla="*/ 655663 h 3326396"/>
                <a:gd name="connsiteX18" fmla="*/ 139442 w 2501872"/>
                <a:gd name="connsiteY18" fmla="*/ 655204 h 3326396"/>
                <a:gd name="connsiteX19" fmla="*/ 1243621 w 2501872"/>
                <a:gd name="connsiteY19" fmla="*/ 0 h 332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872" h="3326396">
                  <a:moveTo>
                    <a:pt x="1243621" y="0"/>
                  </a:moveTo>
                  <a:cubicBezTo>
                    <a:pt x="1936943" y="0"/>
                    <a:pt x="2501872" y="565274"/>
                    <a:pt x="2501872" y="1259019"/>
                  </a:cubicBezTo>
                  <a:cubicBezTo>
                    <a:pt x="2501872" y="1284713"/>
                    <a:pt x="2501872" y="1313620"/>
                    <a:pt x="2500267" y="1344132"/>
                  </a:cubicBezTo>
                  <a:lnTo>
                    <a:pt x="2489369" y="1436042"/>
                  </a:lnTo>
                  <a:lnTo>
                    <a:pt x="2491766" y="1436899"/>
                  </a:lnTo>
                  <a:cubicBezTo>
                    <a:pt x="2478922" y="1552295"/>
                    <a:pt x="2453234" y="1654869"/>
                    <a:pt x="2401857" y="1757443"/>
                  </a:cubicBezTo>
                  <a:lnTo>
                    <a:pt x="2377801" y="1767055"/>
                  </a:lnTo>
                  <a:lnTo>
                    <a:pt x="2400825" y="1758180"/>
                  </a:lnTo>
                  <a:cubicBezTo>
                    <a:pt x="2400825" y="1771039"/>
                    <a:pt x="2388057" y="1783899"/>
                    <a:pt x="2388057" y="1796758"/>
                  </a:cubicBezTo>
                  <a:cubicBezTo>
                    <a:pt x="2041356" y="2542288"/>
                    <a:pt x="1887354" y="2979350"/>
                    <a:pt x="1848853" y="3326396"/>
                  </a:cubicBezTo>
                  <a:lnTo>
                    <a:pt x="654748" y="3326396"/>
                  </a:lnTo>
                  <a:cubicBezTo>
                    <a:pt x="635448" y="3172201"/>
                    <a:pt x="591951" y="2974871"/>
                    <a:pt x="517212" y="2750283"/>
                  </a:cubicBezTo>
                  <a:lnTo>
                    <a:pt x="443642" y="2549517"/>
                  </a:lnTo>
                  <a:lnTo>
                    <a:pt x="436701" y="2552393"/>
                  </a:lnTo>
                  <a:cubicBezTo>
                    <a:pt x="359636" y="2334423"/>
                    <a:pt x="256883" y="2090809"/>
                    <a:pt x="115597" y="1795908"/>
                  </a:cubicBezTo>
                  <a:cubicBezTo>
                    <a:pt x="38532" y="1629225"/>
                    <a:pt x="0" y="1449720"/>
                    <a:pt x="0" y="1257394"/>
                  </a:cubicBezTo>
                  <a:cubicBezTo>
                    <a:pt x="0" y="1093916"/>
                    <a:pt x="28899" y="937651"/>
                    <a:pt x="81279" y="794007"/>
                  </a:cubicBezTo>
                  <a:lnTo>
                    <a:pt x="140901" y="655663"/>
                  </a:lnTo>
                  <a:lnTo>
                    <a:pt x="139442" y="655204"/>
                  </a:lnTo>
                  <a:cubicBezTo>
                    <a:pt x="357710" y="269790"/>
                    <a:pt x="768567" y="0"/>
                    <a:pt x="1243621" y="0"/>
                  </a:cubicBezTo>
                  <a:close/>
                </a:path>
              </a:pathLst>
            </a:custGeom>
            <a:blipFill rotWithShape="1">
              <a:blip r:embed="rId1"/>
              <a:stretch>
                <a:fillRect/>
              </a:stretch>
            </a:blipFill>
            <a:ln>
              <a:noFill/>
            </a:ln>
            <a:effectLst>
              <a:innerShdw blurRad="88900">
                <a:prstClr val="black"/>
              </a:innerShdw>
            </a:effectLst>
          </p:spPr>
          <p:txBody>
            <a:bodyPr wrap="square">
              <a:noAutofit/>
            </a:bodyPr>
            <a:p>
              <a:endParaRPr lang="zh-CN" altLang="en-US"/>
            </a:p>
          </p:txBody>
        </p:sp>
        <p:sp>
          <p:nvSpPr>
            <p:cNvPr id="43" name="矩形 42"/>
            <p:cNvSpPr/>
            <p:nvPr/>
          </p:nvSpPr>
          <p:spPr>
            <a:xfrm>
              <a:off x="1877" y="7873"/>
              <a:ext cx="2783" cy="628"/>
            </a:xfrm>
            <a:prstGeom prst="rect">
              <a:avLst/>
            </a:prstGeom>
          </p:spPr>
          <p:txBody>
            <a:bodyPr wrap="square">
              <a:spAutoFit/>
            </a:bodyPr>
            <a:p>
              <a:pPr algn="ctr"/>
              <a:r>
                <a:rPr lang="zh-CN" altLang="en-US" sz="2000" b="1" dirty="0" smtClean="0">
                  <a:solidFill>
                    <a:schemeClr val="bg1"/>
                  </a:solidFill>
                </a:rPr>
                <a:t>原始数据</a:t>
              </a:r>
              <a:endParaRPr lang="zh-CN" altLang="en-US" sz="2000" b="1" dirty="0">
                <a:solidFill>
                  <a:schemeClr val="bg1"/>
                </a:solidFill>
              </a:endParaRPr>
            </a:p>
          </p:txBody>
        </p:sp>
        <p:sp>
          <p:nvSpPr>
            <p:cNvPr id="20" name="任意多边形 19"/>
            <p:cNvSpPr/>
            <p:nvPr/>
          </p:nvSpPr>
          <p:spPr>
            <a:xfrm>
              <a:off x="3251" y="6344"/>
              <a:ext cx="5288" cy="3215"/>
            </a:xfrm>
            <a:custGeom>
              <a:avLst/>
              <a:gdLst>
                <a:gd name="connsiteX0" fmla="*/ 0 w 3367314"/>
                <a:gd name="connsiteY0" fmla="*/ 1306286 h 1640504"/>
                <a:gd name="connsiteX1" fmla="*/ 522514 w 3367314"/>
                <a:gd name="connsiteY1" fmla="*/ 1640114 h 1640504"/>
                <a:gd name="connsiteX2" fmla="*/ 2002971 w 3367314"/>
                <a:gd name="connsiteY2" fmla="*/ 1248228 h 1640504"/>
                <a:gd name="connsiteX3" fmla="*/ 3367314 w 3367314"/>
                <a:gd name="connsiteY3" fmla="*/ 0 h 1640504"/>
                <a:gd name="connsiteX0-1" fmla="*/ 0 w 3367314"/>
                <a:gd name="connsiteY0-2" fmla="*/ 1306286 h 1631001"/>
                <a:gd name="connsiteX1-3" fmla="*/ 884464 w 3367314"/>
                <a:gd name="connsiteY1-4" fmla="*/ 1630589 h 1631001"/>
                <a:gd name="connsiteX2-5" fmla="*/ 2002971 w 3367314"/>
                <a:gd name="connsiteY2-6" fmla="*/ 1248228 h 1631001"/>
                <a:gd name="connsiteX3-7" fmla="*/ 3367314 w 3367314"/>
                <a:gd name="connsiteY3-8" fmla="*/ 0 h 1631001"/>
                <a:gd name="connsiteX0-9" fmla="*/ 0 w 3367314"/>
                <a:gd name="connsiteY0-10" fmla="*/ 1306286 h 1657132"/>
                <a:gd name="connsiteX1-11" fmla="*/ 884464 w 3367314"/>
                <a:gd name="connsiteY1-12" fmla="*/ 1630589 h 1657132"/>
                <a:gd name="connsiteX2-13" fmla="*/ 1688646 w 3367314"/>
                <a:gd name="connsiteY2-14" fmla="*/ 638628 h 1657132"/>
                <a:gd name="connsiteX3-15" fmla="*/ 3367314 w 3367314"/>
                <a:gd name="connsiteY3-16" fmla="*/ 0 h 1657132"/>
                <a:gd name="connsiteX0-17" fmla="*/ 0 w 3367314"/>
                <a:gd name="connsiteY0-18" fmla="*/ 1306286 h 1587863"/>
                <a:gd name="connsiteX1-19" fmla="*/ 884464 w 3367314"/>
                <a:gd name="connsiteY1-20" fmla="*/ 1554389 h 1587863"/>
                <a:gd name="connsiteX2-21" fmla="*/ 1688646 w 3367314"/>
                <a:gd name="connsiteY2-22" fmla="*/ 638628 h 1587863"/>
                <a:gd name="connsiteX3-23" fmla="*/ 3367314 w 3367314"/>
                <a:gd name="connsiteY3-24" fmla="*/ 0 h 1587863"/>
                <a:gd name="connsiteX0-25" fmla="*/ 0 w 3443514"/>
                <a:gd name="connsiteY0-26" fmla="*/ 1068161 h 1349738"/>
                <a:gd name="connsiteX1-27" fmla="*/ 884464 w 3443514"/>
                <a:gd name="connsiteY1-28" fmla="*/ 1316264 h 1349738"/>
                <a:gd name="connsiteX2-29" fmla="*/ 1688646 w 3443514"/>
                <a:gd name="connsiteY2-30" fmla="*/ 400503 h 1349738"/>
                <a:gd name="connsiteX3-31" fmla="*/ 3443514 w 3443514"/>
                <a:gd name="connsiteY3-32" fmla="*/ 0 h 1349738"/>
                <a:gd name="connsiteX0-33" fmla="*/ 0 w 3443514"/>
                <a:gd name="connsiteY0-34" fmla="*/ 1146020 h 1427597"/>
                <a:gd name="connsiteX1-35" fmla="*/ 884464 w 3443514"/>
                <a:gd name="connsiteY1-36" fmla="*/ 1394123 h 1427597"/>
                <a:gd name="connsiteX2-37" fmla="*/ 1688646 w 3443514"/>
                <a:gd name="connsiteY2-38" fmla="*/ 478362 h 1427597"/>
                <a:gd name="connsiteX3-39" fmla="*/ 3443514 w 3443514"/>
                <a:gd name="connsiteY3-40" fmla="*/ 77859 h 1427597"/>
                <a:gd name="connsiteX0-41" fmla="*/ 0 w 3443514"/>
                <a:gd name="connsiteY0-42" fmla="*/ 1155106 h 1436683"/>
                <a:gd name="connsiteX1-43" fmla="*/ 884464 w 3443514"/>
                <a:gd name="connsiteY1-44" fmla="*/ 1403209 h 1436683"/>
                <a:gd name="connsiteX2-45" fmla="*/ 1688646 w 3443514"/>
                <a:gd name="connsiteY2-46" fmla="*/ 487448 h 1436683"/>
                <a:gd name="connsiteX3-47" fmla="*/ 3443514 w 3443514"/>
                <a:gd name="connsiteY3-48" fmla="*/ 86945 h 1436683"/>
                <a:gd name="connsiteX0-49" fmla="*/ 0 w 3443514"/>
                <a:gd name="connsiteY0-50" fmla="*/ 1184493 h 1466070"/>
                <a:gd name="connsiteX1-51" fmla="*/ 884464 w 3443514"/>
                <a:gd name="connsiteY1-52" fmla="*/ 1432596 h 1466070"/>
                <a:gd name="connsiteX2-53" fmla="*/ 1688646 w 3443514"/>
                <a:gd name="connsiteY2-54" fmla="*/ 516835 h 1466070"/>
                <a:gd name="connsiteX3-55" fmla="*/ 3443514 w 3443514"/>
                <a:gd name="connsiteY3-56" fmla="*/ 116332 h 1466070"/>
                <a:gd name="connsiteX0-57" fmla="*/ 0 w 3443514"/>
                <a:gd name="connsiteY0-58" fmla="*/ 1180802 h 1462379"/>
                <a:gd name="connsiteX1-59" fmla="*/ 884464 w 3443514"/>
                <a:gd name="connsiteY1-60" fmla="*/ 1428905 h 1462379"/>
                <a:gd name="connsiteX2-61" fmla="*/ 1688646 w 3443514"/>
                <a:gd name="connsiteY2-62" fmla="*/ 513144 h 1462379"/>
                <a:gd name="connsiteX3-63" fmla="*/ 3443514 w 3443514"/>
                <a:gd name="connsiteY3-64" fmla="*/ 112641 h 1462379"/>
                <a:gd name="connsiteX0-65" fmla="*/ 0 w 3433989"/>
                <a:gd name="connsiteY0-66" fmla="*/ 1329980 h 1611557"/>
                <a:gd name="connsiteX1-67" fmla="*/ 884464 w 3433989"/>
                <a:gd name="connsiteY1-68" fmla="*/ 1578083 h 1611557"/>
                <a:gd name="connsiteX2-69" fmla="*/ 1688646 w 3433989"/>
                <a:gd name="connsiteY2-70" fmla="*/ 662322 h 1611557"/>
                <a:gd name="connsiteX3-71" fmla="*/ 3433989 w 3433989"/>
                <a:gd name="connsiteY3-72" fmla="*/ 61794 h 1611557"/>
                <a:gd name="connsiteX0-73" fmla="*/ 0 w 3433989"/>
                <a:gd name="connsiteY0-74" fmla="*/ 1293302 h 1574879"/>
                <a:gd name="connsiteX1-75" fmla="*/ 884464 w 3433989"/>
                <a:gd name="connsiteY1-76" fmla="*/ 1541405 h 1574879"/>
                <a:gd name="connsiteX2-77" fmla="*/ 1688646 w 3433989"/>
                <a:gd name="connsiteY2-78" fmla="*/ 625644 h 1574879"/>
                <a:gd name="connsiteX3-79" fmla="*/ 3433989 w 3433989"/>
                <a:gd name="connsiteY3-80" fmla="*/ 25116 h 1574879"/>
                <a:gd name="connsiteX0-81" fmla="*/ 0 w 3281589"/>
                <a:gd name="connsiteY0-82" fmla="*/ 1543879 h 1825456"/>
                <a:gd name="connsiteX1-83" fmla="*/ 884464 w 3281589"/>
                <a:gd name="connsiteY1-84" fmla="*/ 1791982 h 1825456"/>
                <a:gd name="connsiteX2-85" fmla="*/ 1688646 w 3281589"/>
                <a:gd name="connsiteY2-86" fmla="*/ 876221 h 1825456"/>
                <a:gd name="connsiteX3-87" fmla="*/ 3281589 w 3281589"/>
                <a:gd name="connsiteY3-88" fmla="*/ 18518 h 1825456"/>
                <a:gd name="connsiteX0-89" fmla="*/ 0 w 3281589"/>
                <a:gd name="connsiteY0-90" fmla="*/ 1627362 h 1908939"/>
                <a:gd name="connsiteX1-91" fmla="*/ 884464 w 3281589"/>
                <a:gd name="connsiteY1-92" fmla="*/ 1875465 h 1908939"/>
                <a:gd name="connsiteX2-93" fmla="*/ 1688646 w 3281589"/>
                <a:gd name="connsiteY2-94" fmla="*/ 959704 h 1908939"/>
                <a:gd name="connsiteX3-95" fmla="*/ 3281589 w 3281589"/>
                <a:gd name="connsiteY3-96" fmla="*/ 102001 h 1908939"/>
                <a:gd name="connsiteX0-97" fmla="*/ 0 w 3281589"/>
                <a:gd name="connsiteY0-98" fmla="*/ 1636346 h 1917923"/>
                <a:gd name="connsiteX1-99" fmla="*/ 884464 w 3281589"/>
                <a:gd name="connsiteY1-100" fmla="*/ 1884449 h 1917923"/>
                <a:gd name="connsiteX2-101" fmla="*/ 1688646 w 3281589"/>
                <a:gd name="connsiteY2-102" fmla="*/ 968688 h 1917923"/>
                <a:gd name="connsiteX3-103" fmla="*/ 3281589 w 3281589"/>
                <a:gd name="connsiteY3-104" fmla="*/ 110985 h 1917923"/>
                <a:gd name="connsiteX0-105" fmla="*/ 0 w 3357789"/>
                <a:gd name="connsiteY0-106" fmla="*/ 1842843 h 2124420"/>
                <a:gd name="connsiteX1-107" fmla="*/ 884464 w 3357789"/>
                <a:gd name="connsiteY1-108" fmla="*/ 2090946 h 2124420"/>
                <a:gd name="connsiteX2-109" fmla="*/ 1688646 w 3357789"/>
                <a:gd name="connsiteY2-110" fmla="*/ 1175185 h 2124420"/>
                <a:gd name="connsiteX3-111" fmla="*/ 3357789 w 3357789"/>
                <a:gd name="connsiteY3-112" fmla="*/ 88882 h 2124420"/>
                <a:gd name="connsiteX0-113" fmla="*/ 0 w 3357789"/>
                <a:gd name="connsiteY0-114" fmla="*/ 1758686 h 2040263"/>
                <a:gd name="connsiteX1-115" fmla="*/ 884464 w 3357789"/>
                <a:gd name="connsiteY1-116" fmla="*/ 2006789 h 2040263"/>
                <a:gd name="connsiteX2-117" fmla="*/ 1688646 w 3357789"/>
                <a:gd name="connsiteY2-118" fmla="*/ 1091028 h 2040263"/>
                <a:gd name="connsiteX3-119" fmla="*/ 3357789 w 3357789"/>
                <a:gd name="connsiteY3-120" fmla="*/ 4725 h 2040263"/>
                <a:gd name="connsiteX0-121" fmla="*/ 0 w 3357789"/>
                <a:gd name="connsiteY0-122" fmla="*/ 1759121 h 2040698"/>
                <a:gd name="connsiteX1-123" fmla="*/ 884464 w 3357789"/>
                <a:gd name="connsiteY1-124" fmla="*/ 2007224 h 2040698"/>
                <a:gd name="connsiteX2-125" fmla="*/ 1688646 w 3357789"/>
                <a:gd name="connsiteY2-126" fmla="*/ 1091463 h 2040698"/>
                <a:gd name="connsiteX3-127" fmla="*/ 3357789 w 3357789"/>
                <a:gd name="connsiteY3-128" fmla="*/ 5160 h 2040698"/>
                <a:gd name="connsiteX0-129" fmla="*/ 0 w 3357789"/>
                <a:gd name="connsiteY0-130" fmla="*/ 1759789 h 2041366"/>
                <a:gd name="connsiteX1-131" fmla="*/ 884464 w 3357789"/>
                <a:gd name="connsiteY1-132" fmla="*/ 2007892 h 2041366"/>
                <a:gd name="connsiteX2-133" fmla="*/ 1688646 w 3357789"/>
                <a:gd name="connsiteY2-134" fmla="*/ 1092131 h 2041366"/>
                <a:gd name="connsiteX3-135" fmla="*/ 3357789 w 3357789"/>
                <a:gd name="connsiteY3-136" fmla="*/ 5828 h 2041366"/>
              </a:gdLst>
              <a:ahLst/>
              <a:cxnLst>
                <a:cxn ang="0">
                  <a:pos x="connsiteX0-129" y="connsiteY0-130"/>
                </a:cxn>
                <a:cxn ang="0">
                  <a:pos x="connsiteX1-131" y="connsiteY1-132"/>
                </a:cxn>
                <a:cxn ang="0">
                  <a:pos x="connsiteX2-133" y="connsiteY2-134"/>
                </a:cxn>
                <a:cxn ang="0">
                  <a:pos x="connsiteX3-135" y="connsiteY3-136"/>
                </a:cxn>
              </a:cxnLst>
              <a:rect l="l" t="t" r="r" b="b"/>
              <a:pathLst>
                <a:path w="3357789" h="2041366">
                  <a:moveTo>
                    <a:pt x="0" y="1759789"/>
                  </a:moveTo>
                  <a:cubicBezTo>
                    <a:pt x="94343" y="1931541"/>
                    <a:pt x="603023" y="2119168"/>
                    <a:pt x="884464" y="2007892"/>
                  </a:cubicBezTo>
                  <a:cubicBezTo>
                    <a:pt x="1165905" y="1896616"/>
                    <a:pt x="1466925" y="1597258"/>
                    <a:pt x="1688646" y="1092131"/>
                  </a:cubicBezTo>
                  <a:cubicBezTo>
                    <a:pt x="1910367" y="587004"/>
                    <a:pt x="2274509" y="-68709"/>
                    <a:pt x="3357789" y="5828"/>
                  </a:cubicBezTo>
                </a:path>
              </a:pathLst>
            </a:cu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左中括号 20"/>
            <p:cNvSpPr/>
            <p:nvPr/>
          </p:nvSpPr>
          <p:spPr>
            <a:xfrm>
              <a:off x="8539" y="4655"/>
              <a:ext cx="492" cy="3846"/>
            </a:xfrm>
            <a:prstGeom prst="leftBracket">
              <a:avLst/>
            </a:prstGeom>
            <a:ln w="3175">
              <a:solidFill>
                <a:srgbClr val="005D9D"/>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3" name="文本框 2"/>
          <p:cNvSpPr txBox="1"/>
          <p:nvPr/>
        </p:nvSpPr>
        <p:spPr>
          <a:xfrm rot="19200000">
            <a:off x="3667125" y="4124325"/>
            <a:ext cx="1082040" cy="368300"/>
          </a:xfrm>
          <a:prstGeom prst="rect">
            <a:avLst/>
          </a:prstGeom>
          <a:noFill/>
        </p:spPr>
        <p:txBody>
          <a:bodyPr wrap="square" rtlCol="0">
            <a:spAutoFit/>
          </a:bodyPr>
          <a:p>
            <a:r>
              <a:rPr lang="en-US" altLang="zh-CN">
                <a:solidFill>
                  <a:srgbClr val="41719C"/>
                </a:solidFill>
              </a:rPr>
              <a:t>940x15</a:t>
            </a:r>
            <a:endParaRPr lang="en-US" altLang="zh-CN">
              <a:solidFill>
                <a:srgbClr val="41719C"/>
              </a:solidFill>
            </a:endParaRPr>
          </a:p>
        </p:txBody>
      </p:sp>
      <p:pic>
        <p:nvPicPr>
          <p:cNvPr id="11" name="图片 10" descr="下载"/>
          <p:cNvPicPr>
            <a:picLocks noChangeAspect="1"/>
          </p:cNvPicPr>
          <p:nvPr/>
        </p:nvPicPr>
        <p:blipFill>
          <a:blip r:embed="rId2"/>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smtClean="0">
                <a:solidFill>
                  <a:schemeClr val="tx1">
                    <a:lumMod val="85000"/>
                    <a:lumOff val="15000"/>
                  </a:schemeClr>
                </a:solidFill>
              </a:rPr>
              <a:t>数据分析</a:t>
            </a:r>
            <a:endParaRPr lang="zh-CN" altLang="en-US" sz="3200" b="1" spc="300" dirty="0">
              <a:solidFill>
                <a:schemeClr val="tx1">
                  <a:lumMod val="85000"/>
                  <a:lumOff val="15000"/>
                </a:schemeClr>
              </a:solidFill>
            </a:endParaRPr>
          </a:p>
        </p:txBody>
      </p:sp>
      <p:grpSp>
        <p:nvGrpSpPr>
          <p:cNvPr id="17" name="组合 16"/>
          <p:cNvGrpSpPr/>
          <p:nvPr/>
        </p:nvGrpSpPr>
        <p:grpSpPr>
          <a:xfrm>
            <a:off x="571500" y="1955165"/>
            <a:ext cx="11096625" cy="3410585"/>
            <a:chOff x="918" y="3635"/>
            <a:chExt cx="17475" cy="5371"/>
          </a:xfrm>
        </p:grpSpPr>
        <p:grpSp>
          <p:nvGrpSpPr>
            <p:cNvPr id="11" name="Group 1"/>
            <p:cNvGrpSpPr/>
            <p:nvPr/>
          </p:nvGrpSpPr>
          <p:grpSpPr bwMode="auto">
            <a:xfrm>
              <a:off x="924" y="5583"/>
              <a:ext cx="5935" cy="1020"/>
              <a:chOff x="0" y="3714750"/>
              <a:chExt cx="3768725" cy="647701"/>
            </a:xfrm>
          </p:grpSpPr>
          <p:sp>
            <p:nvSpPr>
              <p:cNvPr id="12" name="Freeform 5"/>
              <p:cNvSpPr/>
              <p:nvPr/>
            </p:nvSpPr>
            <p:spPr bwMode="auto">
              <a:xfrm>
                <a:off x="2886075" y="3714750"/>
                <a:ext cx="882650" cy="603250"/>
              </a:xfrm>
              <a:custGeom>
                <a:avLst/>
                <a:gdLst>
                  <a:gd name="T0" fmla="*/ 0 w 79"/>
                  <a:gd name="T1" fmla="*/ 279282 h 54"/>
                  <a:gd name="T2" fmla="*/ 55864 w 79"/>
                  <a:gd name="T3" fmla="*/ 279282 h 54"/>
                  <a:gd name="T4" fmla="*/ 78209 w 79"/>
                  <a:gd name="T5" fmla="*/ 256940 h 54"/>
                  <a:gd name="T6" fmla="*/ 100555 w 79"/>
                  <a:gd name="T7" fmla="*/ 212255 h 54"/>
                  <a:gd name="T8" fmla="*/ 134073 w 79"/>
                  <a:gd name="T9" fmla="*/ 189912 h 54"/>
                  <a:gd name="T10" fmla="*/ 167592 w 79"/>
                  <a:gd name="T11" fmla="*/ 156398 h 54"/>
                  <a:gd name="T12" fmla="*/ 189937 w 79"/>
                  <a:gd name="T13" fmla="*/ 122884 h 54"/>
                  <a:gd name="T14" fmla="*/ 201110 w 79"/>
                  <a:gd name="T15" fmla="*/ 111713 h 54"/>
                  <a:gd name="T16" fmla="*/ 256974 w 79"/>
                  <a:gd name="T17" fmla="*/ 89370 h 54"/>
                  <a:gd name="T18" fmla="*/ 301665 w 79"/>
                  <a:gd name="T19" fmla="*/ 67028 h 54"/>
                  <a:gd name="T20" fmla="*/ 346356 w 79"/>
                  <a:gd name="T21" fmla="*/ 44685 h 54"/>
                  <a:gd name="T22" fmla="*/ 357529 w 79"/>
                  <a:gd name="T23" fmla="*/ 44685 h 54"/>
                  <a:gd name="T24" fmla="*/ 402220 w 79"/>
                  <a:gd name="T25" fmla="*/ 33514 h 54"/>
                  <a:gd name="T26" fmla="*/ 446911 w 79"/>
                  <a:gd name="T27" fmla="*/ 11171 h 54"/>
                  <a:gd name="T28" fmla="*/ 458084 w 79"/>
                  <a:gd name="T29" fmla="*/ 11171 h 54"/>
                  <a:gd name="T30" fmla="*/ 480430 w 79"/>
                  <a:gd name="T31" fmla="*/ 22343 h 54"/>
                  <a:gd name="T32" fmla="*/ 480430 w 79"/>
                  <a:gd name="T33" fmla="*/ 33514 h 54"/>
                  <a:gd name="T34" fmla="*/ 480430 w 79"/>
                  <a:gd name="T35" fmla="*/ 67028 h 54"/>
                  <a:gd name="T36" fmla="*/ 424566 w 79"/>
                  <a:gd name="T37" fmla="*/ 122884 h 54"/>
                  <a:gd name="T38" fmla="*/ 402220 w 79"/>
                  <a:gd name="T39" fmla="*/ 134056 h 54"/>
                  <a:gd name="T40" fmla="*/ 379875 w 79"/>
                  <a:gd name="T41" fmla="*/ 134056 h 54"/>
                  <a:gd name="T42" fmla="*/ 368702 w 79"/>
                  <a:gd name="T43" fmla="*/ 156398 h 54"/>
                  <a:gd name="T44" fmla="*/ 346356 w 79"/>
                  <a:gd name="T45" fmla="*/ 167569 h 54"/>
                  <a:gd name="T46" fmla="*/ 324011 w 79"/>
                  <a:gd name="T47" fmla="*/ 189912 h 54"/>
                  <a:gd name="T48" fmla="*/ 368702 w 79"/>
                  <a:gd name="T49" fmla="*/ 189912 h 54"/>
                  <a:gd name="T50" fmla="*/ 849132 w 79"/>
                  <a:gd name="T51" fmla="*/ 189912 h 54"/>
                  <a:gd name="T52" fmla="*/ 882650 w 79"/>
                  <a:gd name="T53" fmla="*/ 223426 h 54"/>
                  <a:gd name="T54" fmla="*/ 849132 w 79"/>
                  <a:gd name="T55" fmla="*/ 268111 h 54"/>
                  <a:gd name="T56" fmla="*/ 525121 w 79"/>
                  <a:gd name="T57" fmla="*/ 290454 h 54"/>
                  <a:gd name="T58" fmla="*/ 525121 w 79"/>
                  <a:gd name="T59" fmla="*/ 301625 h 54"/>
                  <a:gd name="T60" fmla="*/ 636849 w 79"/>
                  <a:gd name="T61" fmla="*/ 301625 h 54"/>
                  <a:gd name="T62" fmla="*/ 659194 w 79"/>
                  <a:gd name="T63" fmla="*/ 312796 h 54"/>
                  <a:gd name="T64" fmla="*/ 659194 w 79"/>
                  <a:gd name="T65" fmla="*/ 368653 h 54"/>
                  <a:gd name="T66" fmla="*/ 636849 w 79"/>
                  <a:gd name="T67" fmla="*/ 390995 h 54"/>
                  <a:gd name="T68" fmla="*/ 536294 w 79"/>
                  <a:gd name="T69" fmla="*/ 390995 h 54"/>
                  <a:gd name="T70" fmla="*/ 536294 w 79"/>
                  <a:gd name="T71" fmla="*/ 402167 h 54"/>
                  <a:gd name="T72" fmla="*/ 603330 w 79"/>
                  <a:gd name="T73" fmla="*/ 402167 h 54"/>
                  <a:gd name="T74" fmla="*/ 625676 w 79"/>
                  <a:gd name="T75" fmla="*/ 413338 h 54"/>
                  <a:gd name="T76" fmla="*/ 625676 w 79"/>
                  <a:gd name="T77" fmla="*/ 469194 h 54"/>
                  <a:gd name="T78" fmla="*/ 614503 w 79"/>
                  <a:gd name="T79" fmla="*/ 480366 h 54"/>
                  <a:gd name="T80" fmla="*/ 536294 w 79"/>
                  <a:gd name="T81" fmla="*/ 491537 h 54"/>
                  <a:gd name="T82" fmla="*/ 536294 w 79"/>
                  <a:gd name="T83" fmla="*/ 502708 h 54"/>
                  <a:gd name="T84" fmla="*/ 580985 w 79"/>
                  <a:gd name="T85" fmla="*/ 502708 h 54"/>
                  <a:gd name="T86" fmla="*/ 592158 w 79"/>
                  <a:gd name="T87" fmla="*/ 502708 h 54"/>
                  <a:gd name="T88" fmla="*/ 580985 w 79"/>
                  <a:gd name="T89" fmla="*/ 558565 h 54"/>
                  <a:gd name="T90" fmla="*/ 569812 w 79"/>
                  <a:gd name="T91" fmla="*/ 569736 h 54"/>
                  <a:gd name="T92" fmla="*/ 379875 w 79"/>
                  <a:gd name="T93" fmla="*/ 603250 h 54"/>
                  <a:gd name="T94" fmla="*/ 134073 w 79"/>
                  <a:gd name="T95" fmla="*/ 580907 h 54"/>
                  <a:gd name="T96" fmla="*/ 0 w 79"/>
                  <a:gd name="T97" fmla="*/ 580907 h 54"/>
                  <a:gd name="T98" fmla="*/ 0 w 79"/>
                  <a:gd name="T99" fmla="*/ 279282 h 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9" h="54">
                    <a:moveTo>
                      <a:pt x="0" y="25"/>
                    </a:moveTo>
                    <a:cubicBezTo>
                      <a:pt x="0" y="25"/>
                      <a:pt x="4" y="25"/>
                      <a:pt x="5" y="25"/>
                    </a:cubicBezTo>
                    <a:cubicBezTo>
                      <a:pt x="5" y="24"/>
                      <a:pt x="6" y="24"/>
                      <a:pt x="7" y="23"/>
                    </a:cubicBezTo>
                    <a:cubicBezTo>
                      <a:pt x="8" y="22"/>
                      <a:pt x="9" y="20"/>
                      <a:pt x="9" y="19"/>
                    </a:cubicBezTo>
                    <a:cubicBezTo>
                      <a:pt x="10" y="19"/>
                      <a:pt x="11" y="18"/>
                      <a:pt x="12" y="17"/>
                    </a:cubicBezTo>
                    <a:cubicBezTo>
                      <a:pt x="13" y="17"/>
                      <a:pt x="15" y="14"/>
                      <a:pt x="15" y="14"/>
                    </a:cubicBezTo>
                    <a:cubicBezTo>
                      <a:pt x="15" y="14"/>
                      <a:pt x="16" y="12"/>
                      <a:pt x="17" y="11"/>
                    </a:cubicBezTo>
                    <a:cubicBezTo>
                      <a:pt x="17" y="11"/>
                      <a:pt x="18" y="10"/>
                      <a:pt x="18" y="10"/>
                    </a:cubicBezTo>
                    <a:cubicBezTo>
                      <a:pt x="19" y="9"/>
                      <a:pt x="22" y="9"/>
                      <a:pt x="23" y="8"/>
                    </a:cubicBezTo>
                    <a:cubicBezTo>
                      <a:pt x="24" y="8"/>
                      <a:pt x="26" y="7"/>
                      <a:pt x="27" y="6"/>
                    </a:cubicBezTo>
                    <a:cubicBezTo>
                      <a:pt x="28" y="6"/>
                      <a:pt x="30" y="5"/>
                      <a:pt x="31" y="4"/>
                    </a:cubicBezTo>
                    <a:cubicBezTo>
                      <a:pt x="31" y="4"/>
                      <a:pt x="32" y="4"/>
                      <a:pt x="32" y="4"/>
                    </a:cubicBezTo>
                    <a:cubicBezTo>
                      <a:pt x="33" y="4"/>
                      <a:pt x="35" y="4"/>
                      <a:pt x="36" y="3"/>
                    </a:cubicBezTo>
                    <a:cubicBezTo>
                      <a:pt x="37" y="3"/>
                      <a:pt x="39" y="1"/>
                      <a:pt x="40" y="1"/>
                    </a:cubicBezTo>
                    <a:cubicBezTo>
                      <a:pt x="41" y="0"/>
                      <a:pt x="41" y="1"/>
                      <a:pt x="41" y="1"/>
                    </a:cubicBezTo>
                    <a:cubicBezTo>
                      <a:pt x="42" y="1"/>
                      <a:pt x="42" y="1"/>
                      <a:pt x="43" y="2"/>
                    </a:cubicBezTo>
                    <a:cubicBezTo>
                      <a:pt x="43" y="2"/>
                      <a:pt x="43" y="3"/>
                      <a:pt x="43" y="3"/>
                    </a:cubicBezTo>
                    <a:cubicBezTo>
                      <a:pt x="43" y="4"/>
                      <a:pt x="43" y="5"/>
                      <a:pt x="43" y="6"/>
                    </a:cubicBezTo>
                    <a:cubicBezTo>
                      <a:pt x="42" y="8"/>
                      <a:pt x="38" y="11"/>
                      <a:pt x="38" y="11"/>
                    </a:cubicBezTo>
                    <a:cubicBezTo>
                      <a:pt x="38" y="11"/>
                      <a:pt x="37" y="12"/>
                      <a:pt x="36" y="12"/>
                    </a:cubicBezTo>
                    <a:cubicBezTo>
                      <a:pt x="36" y="12"/>
                      <a:pt x="34" y="12"/>
                      <a:pt x="34" y="12"/>
                    </a:cubicBezTo>
                    <a:cubicBezTo>
                      <a:pt x="34" y="12"/>
                      <a:pt x="33" y="13"/>
                      <a:pt x="33" y="14"/>
                    </a:cubicBezTo>
                    <a:cubicBezTo>
                      <a:pt x="33" y="14"/>
                      <a:pt x="32" y="15"/>
                      <a:pt x="31" y="15"/>
                    </a:cubicBezTo>
                    <a:cubicBezTo>
                      <a:pt x="31" y="16"/>
                      <a:pt x="29" y="17"/>
                      <a:pt x="29" y="17"/>
                    </a:cubicBezTo>
                    <a:cubicBezTo>
                      <a:pt x="29" y="17"/>
                      <a:pt x="31" y="17"/>
                      <a:pt x="33" y="17"/>
                    </a:cubicBezTo>
                    <a:cubicBezTo>
                      <a:pt x="76" y="17"/>
                      <a:pt x="76" y="17"/>
                      <a:pt x="76" y="17"/>
                    </a:cubicBezTo>
                    <a:cubicBezTo>
                      <a:pt x="78" y="17"/>
                      <a:pt x="79" y="18"/>
                      <a:pt x="79" y="20"/>
                    </a:cubicBezTo>
                    <a:cubicBezTo>
                      <a:pt x="79" y="23"/>
                      <a:pt x="78" y="24"/>
                      <a:pt x="76" y="24"/>
                    </a:cubicBezTo>
                    <a:cubicBezTo>
                      <a:pt x="69" y="25"/>
                      <a:pt x="47" y="26"/>
                      <a:pt x="47" y="26"/>
                    </a:cubicBezTo>
                    <a:cubicBezTo>
                      <a:pt x="46" y="26"/>
                      <a:pt x="46" y="27"/>
                      <a:pt x="47" y="27"/>
                    </a:cubicBezTo>
                    <a:cubicBezTo>
                      <a:pt x="50" y="27"/>
                      <a:pt x="54" y="27"/>
                      <a:pt x="57" y="27"/>
                    </a:cubicBezTo>
                    <a:cubicBezTo>
                      <a:pt x="58" y="27"/>
                      <a:pt x="59" y="28"/>
                      <a:pt x="59" y="28"/>
                    </a:cubicBezTo>
                    <a:cubicBezTo>
                      <a:pt x="59" y="29"/>
                      <a:pt x="59" y="32"/>
                      <a:pt x="59" y="33"/>
                    </a:cubicBezTo>
                    <a:cubicBezTo>
                      <a:pt x="58" y="34"/>
                      <a:pt x="58" y="34"/>
                      <a:pt x="57" y="35"/>
                    </a:cubicBezTo>
                    <a:cubicBezTo>
                      <a:pt x="48" y="35"/>
                      <a:pt x="48" y="35"/>
                      <a:pt x="48" y="35"/>
                    </a:cubicBezTo>
                    <a:cubicBezTo>
                      <a:pt x="47" y="35"/>
                      <a:pt x="47" y="36"/>
                      <a:pt x="48" y="36"/>
                    </a:cubicBezTo>
                    <a:cubicBezTo>
                      <a:pt x="54" y="36"/>
                      <a:pt x="54" y="36"/>
                      <a:pt x="54" y="36"/>
                    </a:cubicBezTo>
                    <a:cubicBezTo>
                      <a:pt x="56" y="36"/>
                      <a:pt x="56" y="37"/>
                      <a:pt x="56" y="37"/>
                    </a:cubicBezTo>
                    <a:cubicBezTo>
                      <a:pt x="57" y="38"/>
                      <a:pt x="56" y="41"/>
                      <a:pt x="56" y="42"/>
                    </a:cubicBezTo>
                    <a:cubicBezTo>
                      <a:pt x="55" y="43"/>
                      <a:pt x="55" y="43"/>
                      <a:pt x="55" y="43"/>
                    </a:cubicBezTo>
                    <a:cubicBezTo>
                      <a:pt x="48" y="44"/>
                      <a:pt x="48" y="44"/>
                      <a:pt x="48" y="44"/>
                    </a:cubicBezTo>
                    <a:cubicBezTo>
                      <a:pt x="47" y="44"/>
                      <a:pt x="47" y="45"/>
                      <a:pt x="48" y="45"/>
                    </a:cubicBezTo>
                    <a:cubicBezTo>
                      <a:pt x="52" y="45"/>
                      <a:pt x="52" y="45"/>
                      <a:pt x="52" y="45"/>
                    </a:cubicBezTo>
                    <a:cubicBezTo>
                      <a:pt x="52" y="45"/>
                      <a:pt x="53" y="45"/>
                      <a:pt x="53" y="45"/>
                    </a:cubicBezTo>
                    <a:cubicBezTo>
                      <a:pt x="53" y="46"/>
                      <a:pt x="53" y="49"/>
                      <a:pt x="52" y="50"/>
                    </a:cubicBezTo>
                    <a:cubicBezTo>
                      <a:pt x="52" y="50"/>
                      <a:pt x="52" y="50"/>
                      <a:pt x="51" y="51"/>
                    </a:cubicBezTo>
                    <a:cubicBezTo>
                      <a:pt x="51" y="51"/>
                      <a:pt x="39" y="54"/>
                      <a:pt x="34" y="54"/>
                    </a:cubicBezTo>
                    <a:cubicBezTo>
                      <a:pt x="29" y="54"/>
                      <a:pt x="12" y="52"/>
                      <a:pt x="12" y="52"/>
                    </a:cubicBezTo>
                    <a:cubicBezTo>
                      <a:pt x="0" y="52"/>
                      <a:pt x="0" y="52"/>
                      <a:pt x="0" y="52"/>
                    </a:cubicBezTo>
                    <a:lnTo>
                      <a:pt x="0" y="25"/>
                    </a:ln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3" name="Rectangle 6"/>
              <p:cNvSpPr>
                <a:spLocks noChangeArrowheads="1"/>
              </p:cNvSpPr>
              <p:nvPr/>
            </p:nvSpPr>
            <p:spPr bwMode="auto">
              <a:xfrm>
                <a:off x="2819400" y="3960813"/>
                <a:ext cx="112713" cy="3794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zh-CN"/>
              </a:p>
            </p:txBody>
          </p:sp>
          <p:sp>
            <p:nvSpPr>
              <p:cNvPr id="14" name="Rectangle 7"/>
              <p:cNvSpPr>
                <a:spLocks noChangeArrowheads="1"/>
              </p:cNvSpPr>
              <p:nvPr/>
            </p:nvSpPr>
            <p:spPr bwMode="auto">
              <a:xfrm>
                <a:off x="0" y="3938588"/>
                <a:ext cx="2819400" cy="423863"/>
              </a:xfrm>
              <a:prstGeom prst="rect">
                <a:avLst/>
              </a:prstGeom>
              <a:solidFill>
                <a:schemeClr val="bg1"/>
              </a:solidFill>
              <a:ln>
                <a:noFill/>
              </a:ln>
              <a:effectLst>
                <a:outerShdw blurRad="63500" sx="102000" sy="102000" algn="ctr" rotWithShape="0">
                  <a:prstClr val="black">
                    <a:alpha val="40000"/>
                  </a:prstClr>
                </a:outerShdw>
              </a:effectLst>
            </p:spPr>
            <p:txBody>
              <a:bodyPr/>
              <a:p>
                <a:endParaRPr lang="zh-CN" altLang="zh-CN"/>
              </a:p>
            </p:txBody>
          </p:sp>
        </p:grpSp>
        <p:sp>
          <p:nvSpPr>
            <p:cNvPr id="28" name="Freeform 5"/>
            <p:cNvSpPr/>
            <p:nvPr/>
          </p:nvSpPr>
          <p:spPr bwMode="auto">
            <a:xfrm>
              <a:off x="7711" y="4232"/>
              <a:ext cx="2851" cy="1813"/>
            </a:xfrm>
            <a:custGeom>
              <a:avLst/>
              <a:gdLst>
                <a:gd name="T0" fmla="*/ 0 w 239"/>
                <a:gd name="T1" fmla="*/ 1553716 h 152"/>
                <a:gd name="T2" fmla="*/ 1389334 w 239"/>
                <a:gd name="T3" fmla="*/ 746193 h 152"/>
                <a:gd name="T4" fmla="*/ 1399550 w 239"/>
                <a:gd name="T5" fmla="*/ 746193 h 152"/>
                <a:gd name="T6" fmla="*/ 1603864 w 239"/>
                <a:gd name="T7" fmla="*/ 715527 h 152"/>
                <a:gd name="T8" fmla="*/ 2441551 w 239"/>
                <a:gd name="T9" fmla="*/ 1553716 h 152"/>
                <a:gd name="T10" fmla="*/ 1215668 w 239"/>
                <a:gd name="T11" fmla="*/ 0 h 152"/>
                <a:gd name="T12" fmla="*/ 0 w 239"/>
                <a:gd name="T13" fmla="*/ 1553716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9" h="152">
                  <a:moveTo>
                    <a:pt x="0" y="152"/>
                  </a:moveTo>
                  <a:cubicBezTo>
                    <a:pt x="27" y="105"/>
                    <a:pt x="78" y="73"/>
                    <a:pt x="136" y="73"/>
                  </a:cubicBezTo>
                  <a:cubicBezTo>
                    <a:pt x="137" y="73"/>
                    <a:pt x="137" y="73"/>
                    <a:pt x="137" y="73"/>
                  </a:cubicBezTo>
                  <a:cubicBezTo>
                    <a:pt x="143" y="71"/>
                    <a:pt x="150" y="70"/>
                    <a:pt x="157" y="70"/>
                  </a:cubicBezTo>
                  <a:cubicBezTo>
                    <a:pt x="202" y="70"/>
                    <a:pt x="239" y="107"/>
                    <a:pt x="239" y="152"/>
                  </a:cubicBezTo>
                  <a:cubicBezTo>
                    <a:pt x="239" y="79"/>
                    <a:pt x="188" y="17"/>
                    <a:pt x="119" y="0"/>
                  </a:cubicBezTo>
                  <a:cubicBezTo>
                    <a:pt x="51" y="17"/>
                    <a:pt x="0" y="79"/>
                    <a:pt x="0" y="152"/>
                  </a:cubicBezTo>
                  <a:close/>
                </a:path>
              </a:pathLst>
            </a:custGeom>
            <a:solidFill>
              <a:schemeClr val="bg1"/>
            </a:solidFill>
            <a:ln>
              <a:noFill/>
            </a:ln>
            <a:effectLst>
              <a:innerShdw blurRad="88900">
                <a:prstClr val="black"/>
              </a:innerShdw>
            </a:effectLst>
          </p:spPr>
          <p:txBody>
            <a:bodyPr/>
            <a:p>
              <a:endParaRPr lang="zh-CN" altLang="en-US"/>
            </a:p>
          </p:txBody>
        </p:sp>
        <p:sp>
          <p:nvSpPr>
            <p:cNvPr id="29" name="Freeform 6"/>
            <p:cNvSpPr/>
            <p:nvPr/>
          </p:nvSpPr>
          <p:spPr bwMode="auto">
            <a:xfrm>
              <a:off x="9094" y="4016"/>
              <a:ext cx="2149" cy="2983"/>
            </a:xfrm>
            <a:custGeom>
              <a:avLst/>
              <a:gdLst>
                <a:gd name="T0" fmla="*/ 0 w 180"/>
                <a:gd name="T1" fmla="*/ 194122 h 250"/>
                <a:gd name="T2" fmla="*/ 1145234 w 180"/>
                <a:gd name="T3" fmla="*/ 1328204 h 250"/>
                <a:gd name="T4" fmla="*/ 1145234 w 180"/>
                <a:gd name="T5" fmla="*/ 1328204 h 250"/>
                <a:gd name="T6" fmla="*/ 1227036 w 180"/>
                <a:gd name="T7" fmla="*/ 1522326 h 250"/>
                <a:gd name="T8" fmla="*/ 633969 w 180"/>
                <a:gd name="T9" fmla="*/ 2554238 h 250"/>
                <a:gd name="T10" fmla="*/ 1820103 w 180"/>
                <a:gd name="T11" fmla="*/ 970610 h 250"/>
                <a:gd name="T12" fmla="*/ 0 w 180"/>
                <a:gd name="T13" fmla="*/ 194122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250">
                  <a:moveTo>
                    <a:pt x="0" y="19"/>
                  </a:moveTo>
                  <a:cubicBezTo>
                    <a:pt x="53" y="33"/>
                    <a:pt x="97" y="74"/>
                    <a:pt x="112" y="130"/>
                  </a:cubicBezTo>
                  <a:cubicBezTo>
                    <a:pt x="112" y="130"/>
                    <a:pt x="112" y="130"/>
                    <a:pt x="112" y="130"/>
                  </a:cubicBezTo>
                  <a:cubicBezTo>
                    <a:pt x="115" y="136"/>
                    <a:pt x="118" y="142"/>
                    <a:pt x="120" y="149"/>
                  </a:cubicBezTo>
                  <a:cubicBezTo>
                    <a:pt x="132" y="193"/>
                    <a:pt x="106" y="238"/>
                    <a:pt x="62" y="250"/>
                  </a:cubicBezTo>
                  <a:cubicBezTo>
                    <a:pt x="133" y="231"/>
                    <a:pt x="180" y="165"/>
                    <a:pt x="178" y="95"/>
                  </a:cubicBezTo>
                  <a:cubicBezTo>
                    <a:pt x="144" y="33"/>
                    <a:pt x="71" y="0"/>
                    <a:pt x="0" y="19"/>
                  </a:cubicBezTo>
                  <a:close/>
                </a:path>
              </a:pathLst>
            </a:custGeom>
            <a:solidFill>
              <a:schemeClr val="bg1"/>
            </a:solidFill>
            <a:ln>
              <a:noFill/>
            </a:ln>
            <a:effectLst>
              <a:innerShdw blurRad="88900">
                <a:prstClr val="black"/>
              </a:innerShdw>
            </a:effectLst>
          </p:spPr>
          <p:txBody>
            <a:bodyPr/>
            <a:p>
              <a:endParaRPr lang="zh-CN" altLang="en-US"/>
            </a:p>
          </p:txBody>
        </p:sp>
        <p:sp>
          <p:nvSpPr>
            <p:cNvPr id="30" name="Freeform 7"/>
            <p:cNvSpPr/>
            <p:nvPr/>
          </p:nvSpPr>
          <p:spPr bwMode="auto">
            <a:xfrm>
              <a:off x="8747" y="5054"/>
              <a:ext cx="2879" cy="2568"/>
            </a:xfrm>
            <a:custGeom>
              <a:avLst/>
              <a:gdLst>
                <a:gd name="T0" fmla="*/ 2066480 w 241"/>
                <a:gd name="T1" fmla="*/ 0 h 215"/>
                <a:gd name="T2" fmla="*/ 1319683 w 241"/>
                <a:gd name="T3" fmla="*/ 1431974 h 215"/>
                <a:gd name="T4" fmla="*/ 1319683 w 241"/>
                <a:gd name="T5" fmla="*/ 1431974 h 215"/>
                <a:gd name="T6" fmla="*/ 1156001 w 241"/>
                <a:gd name="T7" fmla="*/ 1564943 h 215"/>
                <a:gd name="T8" fmla="*/ 0 w 241"/>
                <a:gd name="T9" fmla="*/ 1299005 h 215"/>
                <a:gd name="T10" fmla="*/ 1861878 w 241"/>
                <a:gd name="T11" fmla="*/ 1963850 h 215"/>
                <a:gd name="T12" fmla="*/ 2066480 w 241"/>
                <a:gd name="T13" fmla="*/ 0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1" h="215">
                  <a:moveTo>
                    <a:pt x="202" y="0"/>
                  </a:moveTo>
                  <a:cubicBezTo>
                    <a:pt x="205" y="54"/>
                    <a:pt x="178" y="109"/>
                    <a:pt x="129" y="140"/>
                  </a:cubicBezTo>
                  <a:cubicBezTo>
                    <a:pt x="129" y="140"/>
                    <a:pt x="129" y="140"/>
                    <a:pt x="129" y="140"/>
                  </a:cubicBezTo>
                  <a:cubicBezTo>
                    <a:pt x="124" y="145"/>
                    <a:pt x="119" y="149"/>
                    <a:pt x="113" y="153"/>
                  </a:cubicBezTo>
                  <a:cubicBezTo>
                    <a:pt x="75" y="177"/>
                    <a:pt x="24" y="166"/>
                    <a:pt x="0" y="127"/>
                  </a:cubicBezTo>
                  <a:cubicBezTo>
                    <a:pt x="39" y="190"/>
                    <a:pt x="115" y="215"/>
                    <a:pt x="182" y="192"/>
                  </a:cubicBezTo>
                  <a:cubicBezTo>
                    <a:pt x="231" y="142"/>
                    <a:pt x="241" y="62"/>
                    <a:pt x="202" y="0"/>
                  </a:cubicBezTo>
                  <a:close/>
                </a:path>
              </a:pathLst>
            </a:custGeom>
            <a:solidFill>
              <a:schemeClr val="bg1"/>
            </a:solidFill>
            <a:ln>
              <a:noFill/>
            </a:ln>
            <a:effectLst>
              <a:innerShdw blurRad="88900">
                <a:prstClr val="black"/>
              </a:innerShdw>
            </a:effectLst>
          </p:spPr>
          <p:txBody>
            <a:bodyPr/>
            <a:p>
              <a:endParaRPr lang="zh-CN" altLang="en-US"/>
            </a:p>
          </p:txBody>
        </p:sp>
        <p:sp>
          <p:nvSpPr>
            <p:cNvPr id="31" name="Freeform 8"/>
            <p:cNvSpPr/>
            <p:nvPr/>
          </p:nvSpPr>
          <p:spPr bwMode="auto">
            <a:xfrm>
              <a:off x="8213" y="5387"/>
              <a:ext cx="2755" cy="2712"/>
            </a:xfrm>
            <a:custGeom>
              <a:avLst/>
              <a:gdLst>
                <a:gd name="T0" fmla="*/ 2359597 w 231"/>
                <a:gd name="T1" fmla="*/ 1636676 h 227"/>
                <a:gd name="T2" fmla="*/ 776318 w 231"/>
                <a:gd name="T3" fmla="*/ 1309341 h 227"/>
                <a:gd name="T4" fmla="*/ 776318 w 231"/>
                <a:gd name="T5" fmla="*/ 1309341 h 227"/>
                <a:gd name="T6" fmla="*/ 602668 w 231"/>
                <a:gd name="T7" fmla="*/ 1186590 h 227"/>
                <a:gd name="T8" fmla="*/ 541379 w 231"/>
                <a:gd name="T9" fmla="*/ 0 h 227"/>
                <a:gd name="T10" fmla="*/ 408588 w 231"/>
                <a:gd name="T11" fmla="*/ 1974240 h 227"/>
                <a:gd name="T12" fmla="*/ 2359597 w 231"/>
                <a:gd name="T13" fmla="*/ 1636676 h 2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227">
                  <a:moveTo>
                    <a:pt x="231" y="160"/>
                  </a:moveTo>
                  <a:cubicBezTo>
                    <a:pt x="179" y="177"/>
                    <a:pt x="119" y="167"/>
                    <a:pt x="76" y="128"/>
                  </a:cubicBezTo>
                  <a:cubicBezTo>
                    <a:pt x="76" y="128"/>
                    <a:pt x="76" y="128"/>
                    <a:pt x="76" y="128"/>
                  </a:cubicBezTo>
                  <a:cubicBezTo>
                    <a:pt x="70" y="125"/>
                    <a:pt x="64" y="121"/>
                    <a:pt x="59" y="116"/>
                  </a:cubicBezTo>
                  <a:cubicBezTo>
                    <a:pt x="26" y="86"/>
                    <a:pt x="23" y="34"/>
                    <a:pt x="53" y="0"/>
                  </a:cubicBezTo>
                  <a:cubicBezTo>
                    <a:pt x="4" y="55"/>
                    <a:pt x="0" y="135"/>
                    <a:pt x="40" y="193"/>
                  </a:cubicBezTo>
                  <a:cubicBezTo>
                    <a:pt x="102" y="227"/>
                    <a:pt x="181" y="215"/>
                    <a:pt x="231" y="160"/>
                  </a:cubicBezTo>
                  <a:close/>
                </a:path>
              </a:pathLst>
            </a:custGeom>
            <a:solidFill>
              <a:schemeClr val="bg1"/>
            </a:solidFill>
            <a:ln>
              <a:noFill/>
            </a:ln>
            <a:effectLst>
              <a:innerShdw blurRad="114300">
                <a:prstClr val="black"/>
              </a:innerShdw>
            </a:effectLst>
          </p:spPr>
          <p:txBody>
            <a:bodyPr/>
            <a:p>
              <a:endParaRPr lang="zh-CN" altLang="en-US"/>
            </a:p>
          </p:txBody>
        </p:sp>
        <p:sp>
          <p:nvSpPr>
            <p:cNvPr id="32" name="Freeform 9"/>
            <p:cNvSpPr/>
            <p:nvPr/>
          </p:nvSpPr>
          <p:spPr bwMode="auto">
            <a:xfrm>
              <a:off x="7614" y="4818"/>
              <a:ext cx="2304" cy="2983"/>
            </a:xfrm>
            <a:custGeom>
              <a:avLst/>
              <a:gdLst>
                <a:gd name="T0" fmla="*/ 1124923 w 193"/>
                <a:gd name="T1" fmla="*/ 2554238 h 250"/>
                <a:gd name="T2" fmla="*/ 848805 w 193"/>
                <a:gd name="T3" fmla="*/ 960393 h 250"/>
                <a:gd name="T4" fmla="*/ 848805 w 193"/>
                <a:gd name="T5" fmla="*/ 960393 h 250"/>
                <a:gd name="T6" fmla="*/ 889712 w 193"/>
                <a:gd name="T7" fmla="*/ 756054 h 250"/>
                <a:gd name="T8" fmla="*/ 1973728 w 193"/>
                <a:gd name="T9" fmla="*/ 265641 h 250"/>
                <a:gd name="T10" fmla="*/ 92039 w 193"/>
                <a:gd name="T11" fmla="*/ 868441 h 250"/>
                <a:gd name="T12" fmla="*/ 1124923 w 193"/>
                <a:gd name="T13" fmla="*/ 2554238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3" h="250">
                  <a:moveTo>
                    <a:pt x="110" y="250"/>
                  </a:moveTo>
                  <a:cubicBezTo>
                    <a:pt x="75" y="208"/>
                    <a:pt x="62" y="149"/>
                    <a:pt x="83" y="94"/>
                  </a:cubicBezTo>
                  <a:cubicBezTo>
                    <a:pt x="83" y="94"/>
                    <a:pt x="83" y="94"/>
                    <a:pt x="83" y="94"/>
                  </a:cubicBezTo>
                  <a:cubicBezTo>
                    <a:pt x="84" y="87"/>
                    <a:pt x="85" y="81"/>
                    <a:pt x="87" y="74"/>
                  </a:cubicBezTo>
                  <a:cubicBezTo>
                    <a:pt x="103" y="32"/>
                    <a:pt x="151" y="10"/>
                    <a:pt x="193" y="26"/>
                  </a:cubicBezTo>
                  <a:cubicBezTo>
                    <a:pt x="124" y="0"/>
                    <a:pt x="48" y="26"/>
                    <a:pt x="9" y="85"/>
                  </a:cubicBezTo>
                  <a:cubicBezTo>
                    <a:pt x="0" y="155"/>
                    <a:pt x="41" y="224"/>
                    <a:pt x="110" y="250"/>
                  </a:cubicBezTo>
                  <a:close/>
                </a:path>
              </a:pathLst>
            </a:custGeom>
            <a:solidFill>
              <a:schemeClr val="bg1"/>
            </a:solidFill>
            <a:ln>
              <a:noFill/>
            </a:ln>
            <a:effectLst>
              <a:innerShdw blurRad="88900">
                <a:prstClr val="black"/>
              </a:innerShdw>
            </a:effectLst>
          </p:spPr>
          <p:txBody>
            <a:bodyPr/>
            <a:p>
              <a:endParaRPr lang="zh-CN" altLang="en-US"/>
            </a:p>
          </p:txBody>
        </p:sp>
        <p:grpSp>
          <p:nvGrpSpPr>
            <p:cNvPr id="43" name="Group 1"/>
            <p:cNvGrpSpPr/>
            <p:nvPr/>
          </p:nvGrpSpPr>
          <p:grpSpPr bwMode="auto">
            <a:xfrm flipH="1">
              <a:off x="12325" y="5583"/>
              <a:ext cx="5935" cy="1020"/>
              <a:chOff x="0" y="3714750"/>
              <a:chExt cx="3768725" cy="647701"/>
            </a:xfrm>
          </p:grpSpPr>
          <p:sp>
            <p:nvSpPr>
              <p:cNvPr id="44" name="Freeform 5"/>
              <p:cNvSpPr/>
              <p:nvPr/>
            </p:nvSpPr>
            <p:spPr bwMode="auto">
              <a:xfrm>
                <a:off x="2886075" y="3714750"/>
                <a:ext cx="882650" cy="603250"/>
              </a:xfrm>
              <a:custGeom>
                <a:avLst/>
                <a:gdLst>
                  <a:gd name="T0" fmla="*/ 0 w 79"/>
                  <a:gd name="T1" fmla="*/ 279282 h 54"/>
                  <a:gd name="T2" fmla="*/ 55864 w 79"/>
                  <a:gd name="T3" fmla="*/ 279282 h 54"/>
                  <a:gd name="T4" fmla="*/ 78209 w 79"/>
                  <a:gd name="T5" fmla="*/ 256940 h 54"/>
                  <a:gd name="T6" fmla="*/ 100555 w 79"/>
                  <a:gd name="T7" fmla="*/ 212255 h 54"/>
                  <a:gd name="T8" fmla="*/ 134073 w 79"/>
                  <a:gd name="T9" fmla="*/ 189912 h 54"/>
                  <a:gd name="T10" fmla="*/ 167592 w 79"/>
                  <a:gd name="T11" fmla="*/ 156398 h 54"/>
                  <a:gd name="T12" fmla="*/ 189937 w 79"/>
                  <a:gd name="T13" fmla="*/ 122884 h 54"/>
                  <a:gd name="T14" fmla="*/ 201110 w 79"/>
                  <a:gd name="T15" fmla="*/ 111713 h 54"/>
                  <a:gd name="T16" fmla="*/ 256974 w 79"/>
                  <a:gd name="T17" fmla="*/ 89370 h 54"/>
                  <a:gd name="T18" fmla="*/ 301665 w 79"/>
                  <a:gd name="T19" fmla="*/ 67028 h 54"/>
                  <a:gd name="T20" fmla="*/ 346356 w 79"/>
                  <a:gd name="T21" fmla="*/ 44685 h 54"/>
                  <a:gd name="T22" fmla="*/ 357529 w 79"/>
                  <a:gd name="T23" fmla="*/ 44685 h 54"/>
                  <a:gd name="T24" fmla="*/ 402220 w 79"/>
                  <a:gd name="T25" fmla="*/ 33514 h 54"/>
                  <a:gd name="T26" fmla="*/ 446911 w 79"/>
                  <a:gd name="T27" fmla="*/ 11171 h 54"/>
                  <a:gd name="T28" fmla="*/ 458084 w 79"/>
                  <a:gd name="T29" fmla="*/ 11171 h 54"/>
                  <a:gd name="T30" fmla="*/ 480430 w 79"/>
                  <a:gd name="T31" fmla="*/ 22343 h 54"/>
                  <a:gd name="T32" fmla="*/ 480430 w 79"/>
                  <a:gd name="T33" fmla="*/ 33514 h 54"/>
                  <a:gd name="T34" fmla="*/ 480430 w 79"/>
                  <a:gd name="T35" fmla="*/ 67028 h 54"/>
                  <a:gd name="T36" fmla="*/ 424566 w 79"/>
                  <a:gd name="T37" fmla="*/ 122884 h 54"/>
                  <a:gd name="T38" fmla="*/ 402220 w 79"/>
                  <a:gd name="T39" fmla="*/ 134056 h 54"/>
                  <a:gd name="T40" fmla="*/ 379875 w 79"/>
                  <a:gd name="T41" fmla="*/ 134056 h 54"/>
                  <a:gd name="T42" fmla="*/ 368702 w 79"/>
                  <a:gd name="T43" fmla="*/ 156398 h 54"/>
                  <a:gd name="T44" fmla="*/ 346356 w 79"/>
                  <a:gd name="T45" fmla="*/ 167569 h 54"/>
                  <a:gd name="T46" fmla="*/ 324011 w 79"/>
                  <a:gd name="T47" fmla="*/ 189912 h 54"/>
                  <a:gd name="T48" fmla="*/ 368702 w 79"/>
                  <a:gd name="T49" fmla="*/ 189912 h 54"/>
                  <a:gd name="T50" fmla="*/ 849132 w 79"/>
                  <a:gd name="T51" fmla="*/ 189912 h 54"/>
                  <a:gd name="T52" fmla="*/ 882650 w 79"/>
                  <a:gd name="T53" fmla="*/ 223426 h 54"/>
                  <a:gd name="T54" fmla="*/ 849132 w 79"/>
                  <a:gd name="T55" fmla="*/ 268111 h 54"/>
                  <a:gd name="T56" fmla="*/ 525121 w 79"/>
                  <a:gd name="T57" fmla="*/ 290454 h 54"/>
                  <a:gd name="T58" fmla="*/ 525121 w 79"/>
                  <a:gd name="T59" fmla="*/ 301625 h 54"/>
                  <a:gd name="T60" fmla="*/ 636849 w 79"/>
                  <a:gd name="T61" fmla="*/ 301625 h 54"/>
                  <a:gd name="T62" fmla="*/ 659194 w 79"/>
                  <a:gd name="T63" fmla="*/ 312796 h 54"/>
                  <a:gd name="T64" fmla="*/ 659194 w 79"/>
                  <a:gd name="T65" fmla="*/ 368653 h 54"/>
                  <a:gd name="T66" fmla="*/ 636849 w 79"/>
                  <a:gd name="T67" fmla="*/ 390995 h 54"/>
                  <a:gd name="T68" fmla="*/ 536294 w 79"/>
                  <a:gd name="T69" fmla="*/ 390995 h 54"/>
                  <a:gd name="T70" fmla="*/ 536294 w 79"/>
                  <a:gd name="T71" fmla="*/ 402167 h 54"/>
                  <a:gd name="T72" fmla="*/ 603330 w 79"/>
                  <a:gd name="T73" fmla="*/ 402167 h 54"/>
                  <a:gd name="T74" fmla="*/ 625676 w 79"/>
                  <a:gd name="T75" fmla="*/ 413338 h 54"/>
                  <a:gd name="T76" fmla="*/ 625676 w 79"/>
                  <a:gd name="T77" fmla="*/ 469194 h 54"/>
                  <a:gd name="T78" fmla="*/ 614503 w 79"/>
                  <a:gd name="T79" fmla="*/ 480366 h 54"/>
                  <a:gd name="T80" fmla="*/ 536294 w 79"/>
                  <a:gd name="T81" fmla="*/ 491537 h 54"/>
                  <a:gd name="T82" fmla="*/ 536294 w 79"/>
                  <a:gd name="T83" fmla="*/ 502708 h 54"/>
                  <a:gd name="T84" fmla="*/ 580985 w 79"/>
                  <a:gd name="T85" fmla="*/ 502708 h 54"/>
                  <a:gd name="T86" fmla="*/ 592158 w 79"/>
                  <a:gd name="T87" fmla="*/ 502708 h 54"/>
                  <a:gd name="T88" fmla="*/ 580985 w 79"/>
                  <a:gd name="T89" fmla="*/ 558565 h 54"/>
                  <a:gd name="T90" fmla="*/ 569812 w 79"/>
                  <a:gd name="T91" fmla="*/ 569736 h 54"/>
                  <a:gd name="T92" fmla="*/ 379875 w 79"/>
                  <a:gd name="T93" fmla="*/ 603250 h 54"/>
                  <a:gd name="T94" fmla="*/ 134073 w 79"/>
                  <a:gd name="T95" fmla="*/ 580907 h 54"/>
                  <a:gd name="T96" fmla="*/ 0 w 79"/>
                  <a:gd name="T97" fmla="*/ 580907 h 54"/>
                  <a:gd name="T98" fmla="*/ 0 w 79"/>
                  <a:gd name="T99" fmla="*/ 279282 h 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9" h="54">
                    <a:moveTo>
                      <a:pt x="0" y="25"/>
                    </a:moveTo>
                    <a:cubicBezTo>
                      <a:pt x="0" y="25"/>
                      <a:pt x="4" y="25"/>
                      <a:pt x="5" y="25"/>
                    </a:cubicBezTo>
                    <a:cubicBezTo>
                      <a:pt x="5" y="24"/>
                      <a:pt x="6" y="24"/>
                      <a:pt x="7" y="23"/>
                    </a:cubicBezTo>
                    <a:cubicBezTo>
                      <a:pt x="8" y="22"/>
                      <a:pt x="9" y="20"/>
                      <a:pt x="9" y="19"/>
                    </a:cubicBezTo>
                    <a:cubicBezTo>
                      <a:pt x="10" y="19"/>
                      <a:pt x="11" y="18"/>
                      <a:pt x="12" y="17"/>
                    </a:cubicBezTo>
                    <a:cubicBezTo>
                      <a:pt x="13" y="17"/>
                      <a:pt x="15" y="14"/>
                      <a:pt x="15" y="14"/>
                    </a:cubicBezTo>
                    <a:cubicBezTo>
                      <a:pt x="15" y="14"/>
                      <a:pt x="16" y="12"/>
                      <a:pt x="17" y="11"/>
                    </a:cubicBezTo>
                    <a:cubicBezTo>
                      <a:pt x="17" y="11"/>
                      <a:pt x="18" y="10"/>
                      <a:pt x="18" y="10"/>
                    </a:cubicBezTo>
                    <a:cubicBezTo>
                      <a:pt x="19" y="9"/>
                      <a:pt x="22" y="9"/>
                      <a:pt x="23" y="8"/>
                    </a:cubicBezTo>
                    <a:cubicBezTo>
                      <a:pt x="24" y="8"/>
                      <a:pt x="26" y="7"/>
                      <a:pt x="27" y="6"/>
                    </a:cubicBezTo>
                    <a:cubicBezTo>
                      <a:pt x="28" y="6"/>
                      <a:pt x="30" y="5"/>
                      <a:pt x="31" y="4"/>
                    </a:cubicBezTo>
                    <a:cubicBezTo>
                      <a:pt x="31" y="4"/>
                      <a:pt x="32" y="4"/>
                      <a:pt x="32" y="4"/>
                    </a:cubicBezTo>
                    <a:cubicBezTo>
                      <a:pt x="33" y="4"/>
                      <a:pt x="35" y="4"/>
                      <a:pt x="36" y="3"/>
                    </a:cubicBezTo>
                    <a:cubicBezTo>
                      <a:pt x="37" y="3"/>
                      <a:pt x="39" y="1"/>
                      <a:pt x="40" y="1"/>
                    </a:cubicBezTo>
                    <a:cubicBezTo>
                      <a:pt x="41" y="0"/>
                      <a:pt x="41" y="1"/>
                      <a:pt x="41" y="1"/>
                    </a:cubicBezTo>
                    <a:cubicBezTo>
                      <a:pt x="42" y="1"/>
                      <a:pt x="42" y="1"/>
                      <a:pt x="43" y="2"/>
                    </a:cubicBezTo>
                    <a:cubicBezTo>
                      <a:pt x="43" y="2"/>
                      <a:pt x="43" y="3"/>
                      <a:pt x="43" y="3"/>
                    </a:cubicBezTo>
                    <a:cubicBezTo>
                      <a:pt x="43" y="4"/>
                      <a:pt x="43" y="5"/>
                      <a:pt x="43" y="6"/>
                    </a:cubicBezTo>
                    <a:cubicBezTo>
                      <a:pt x="42" y="8"/>
                      <a:pt x="38" y="11"/>
                      <a:pt x="38" y="11"/>
                    </a:cubicBezTo>
                    <a:cubicBezTo>
                      <a:pt x="38" y="11"/>
                      <a:pt x="37" y="12"/>
                      <a:pt x="36" y="12"/>
                    </a:cubicBezTo>
                    <a:cubicBezTo>
                      <a:pt x="36" y="12"/>
                      <a:pt x="34" y="12"/>
                      <a:pt x="34" y="12"/>
                    </a:cubicBezTo>
                    <a:cubicBezTo>
                      <a:pt x="34" y="12"/>
                      <a:pt x="33" y="13"/>
                      <a:pt x="33" y="14"/>
                    </a:cubicBezTo>
                    <a:cubicBezTo>
                      <a:pt x="33" y="14"/>
                      <a:pt x="32" y="15"/>
                      <a:pt x="31" y="15"/>
                    </a:cubicBezTo>
                    <a:cubicBezTo>
                      <a:pt x="31" y="16"/>
                      <a:pt x="29" y="17"/>
                      <a:pt x="29" y="17"/>
                    </a:cubicBezTo>
                    <a:cubicBezTo>
                      <a:pt x="29" y="17"/>
                      <a:pt x="31" y="17"/>
                      <a:pt x="33" y="17"/>
                    </a:cubicBezTo>
                    <a:cubicBezTo>
                      <a:pt x="76" y="17"/>
                      <a:pt x="76" y="17"/>
                      <a:pt x="76" y="17"/>
                    </a:cubicBezTo>
                    <a:cubicBezTo>
                      <a:pt x="78" y="17"/>
                      <a:pt x="79" y="18"/>
                      <a:pt x="79" y="20"/>
                    </a:cubicBezTo>
                    <a:cubicBezTo>
                      <a:pt x="79" y="23"/>
                      <a:pt x="78" y="24"/>
                      <a:pt x="76" y="24"/>
                    </a:cubicBezTo>
                    <a:cubicBezTo>
                      <a:pt x="69" y="25"/>
                      <a:pt x="47" y="26"/>
                      <a:pt x="47" y="26"/>
                    </a:cubicBezTo>
                    <a:cubicBezTo>
                      <a:pt x="46" y="26"/>
                      <a:pt x="46" y="27"/>
                      <a:pt x="47" y="27"/>
                    </a:cubicBezTo>
                    <a:cubicBezTo>
                      <a:pt x="50" y="27"/>
                      <a:pt x="54" y="27"/>
                      <a:pt x="57" y="27"/>
                    </a:cubicBezTo>
                    <a:cubicBezTo>
                      <a:pt x="58" y="27"/>
                      <a:pt x="59" y="28"/>
                      <a:pt x="59" y="28"/>
                    </a:cubicBezTo>
                    <a:cubicBezTo>
                      <a:pt x="59" y="29"/>
                      <a:pt x="59" y="32"/>
                      <a:pt x="59" y="33"/>
                    </a:cubicBezTo>
                    <a:cubicBezTo>
                      <a:pt x="58" y="34"/>
                      <a:pt x="58" y="34"/>
                      <a:pt x="57" y="35"/>
                    </a:cubicBezTo>
                    <a:cubicBezTo>
                      <a:pt x="48" y="35"/>
                      <a:pt x="48" y="35"/>
                      <a:pt x="48" y="35"/>
                    </a:cubicBezTo>
                    <a:cubicBezTo>
                      <a:pt x="47" y="35"/>
                      <a:pt x="47" y="36"/>
                      <a:pt x="48" y="36"/>
                    </a:cubicBezTo>
                    <a:cubicBezTo>
                      <a:pt x="54" y="36"/>
                      <a:pt x="54" y="36"/>
                      <a:pt x="54" y="36"/>
                    </a:cubicBezTo>
                    <a:cubicBezTo>
                      <a:pt x="56" y="36"/>
                      <a:pt x="56" y="37"/>
                      <a:pt x="56" y="37"/>
                    </a:cubicBezTo>
                    <a:cubicBezTo>
                      <a:pt x="57" y="38"/>
                      <a:pt x="56" y="41"/>
                      <a:pt x="56" y="42"/>
                    </a:cubicBezTo>
                    <a:cubicBezTo>
                      <a:pt x="55" y="43"/>
                      <a:pt x="55" y="43"/>
                      <a:pt x="55" y="43"/>
                    </a:cubicBezTo>
                    <a:cubicBezTo>
                      <a:pt x="48" y="44"/>
                      <a:pt x="48" y="44"/>
                      <a:pt x="48" y="44"/>
                    </a:cubicBezTo>
                    <a:cubicBezTo>
                      <a:pt x="47" y="44"/>
                      <a:pt x="47" y="45"/>
                      <a:pt x="48" y="45"/>
                    </a:cubicBezTo>
                    <a:cubicBezTo>
                      <a:pt x="52" y="45"/>
                      <a:pt x="52" y="45"/>
                      <a:pt x="52" y="45"/>
                    </a:cubicBezTo>
                    <a:cubicBezTo>
                      <a:pt x="52" y="45"/>
                      <a:pt x="53" y="45"/>
                      <a:pt x="53" y="45"/>
                    </a:cubicBezTo>
                    <a:cubicBezTo>
                      <a:pt x="53" y="46"/>
                      <a:pt x="53" y="49"/>
                      <a:pt x="52" y="50"/>
                    </a:cubicBezTo>
                    <a:cubicBezTo>
                      <a:pt x="52" y="50"/>
                      <a:pt x="52" y="50"/>
                      <a:pt x="51" y="51"/>
                    </a:cubicBezTo>
                    <a:cubicBezTo>
                      <a:pt x="51" y="51"/>
                      <a:pt x="39" y="54"/>
                      <a:pt x="34" y="54"/>
                    </a:cubicBezTo>
                    <a:cubicBezTo>
                      <a:pt x="29" y="54"/>
                      <a:pt x="12" y="52"/>
                      <a:pt x="12" y="52"/>
                    </a:cubicBezTo>
                    <a:cubicBezTo>
                      <a:pt x="0" y="52"/>
                      <a:pt x="0" y="52"/>
                      <a:pt x="0" y="52"/>
                    </a:cubicBezTo>
                    <a:lnTo>
                      <a:pt x="0" y="25"/>
                    </a:ln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5" name="Rectangle 6"/>
              <p:cNvSpPr>
                <a:spLocks noChangeArrowheads="1"/>
              </p:cNvSpPr>
              <p:nvPr/>
            </p:nvSpPr>
            <p:spPr bwMode="auto">
              <a:xfrm>
                <a:off x="2819400" y="3960813"/>
                <a:ext cx="112713" cy="3794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zh-CN"/>
              </a:p>
            </p:txBody>
          </p:sp>
          <p:sp>
            <p:nvSpPr>
              <p:cNvPr id="46" name="Rectangle 7"/>
              <p:cNvSpPr>
                <a:spLocks noChangeArrowheads="1"/>
              </p:cNvSpPr>
              <p:nvPr/>
            </p:nvSpPr>
            <p:spPr bwMode="auto">
              <a:xfrm>
                <a:off x="0" y="3938588"/>
                <a:ext cx="2819400" cy="423863"/>
              </a:xfrm>
              <a:prstGeom prst="rect">
                <a:avLst/>
              </a:prstGeom>
              <a:solidFill>
                <a:schemeClr val="bg1"/>
              </a:solidFill>
              <a:ln>
                <a:noFill/>
              </a:ln>
              <a:effectLst>
                <a:outerShdw blurRad="63500" sx="102000" sy="102000" algn="ctr" rotWithShape="0">
                  <a:prstClr val="black">
                    <a:alpha val="40000"/>
                  </a:prstClr>
                </a:outerShdw>
              </a:effectLst>
            </p:spPr>
            <p:txBody>
              <a:bodyPr/>
              <a:p>
                <a:endParaRPr lang="zh-CN" altLang="zh-CN"/>
              </a:p>
            </p:txBody>
          </p:sp>
        </p:grpSp>
        <p:sp>
          <p:nvSpPr>
            <p:cNvPr id="3" name="椭圆 2"/>
            <p:cNvSpPr/>
            <p:nvPr/>
          </p:nvSpPr>
          <p:spPr>
            <a:xfrm>
              <a:off x="8592" y="5038"/>
              <a:ext cx="1997" cy="1997"/>
            </a:xfrm>
            <a:prstGeom prst="ellipse">
              <a:avLst/>
            </a:prstGeom>
            <a:solidFill>
              <a:srgbClr val="005D9D"/>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918" y="3657"/>
              <a:ext cx="5769" cy="1888"/>
            </a:xfrm>
            <a:prstGeom prst="rect">
              <a:avLst/>
            </a:prstGeom>
            <a:noFill/>
          </p:spPr>
          <p:txBody>
            <a:bodyPr wrap="square" rtlCol="0">
              <a:spAutoFit/>
            </a:bodyPr>
            <a:p>
              <a:pPr marL="285750" indent="-285750">
                <a:lnSpc>
                  <a:spcPct val="150000"/>
                </a:lnSpc>
                <a:buFont typeface="Wingdings" panose="05000000000000000000" pitchFamily="2" charset="2"/>
                <a:buChar char="l"/>
              </a:pPr>
              <a:r>
                <a:rPr lang="zh-CN" sz="1600" dirty="0">
                  <a:solidFill>
                    <a:schemeClr val="tx1">
                      <a:lumMod val="75000"/>
                      <a:lumOff val="25000"/>
                    </a:schemeClr>
                  </a:solidFill>
                  <a:latin typeface="+mn-ea"/>
                  <a:cs typeface="Times New Roman" panose="02020603050405020304" pitchFamily="18" charset="0"/>
                </a:rPr>
                <a:t>以地球为对象、基于统一时空基准，活动于时空中与位置直接或间接相关联的大数据</a:t>
              </a:r>
              <a:endParaRPr lang="zh-CN" sz="1600" dirty="0">
                <a:solidFill>
                  <a:schemeClr val="tx1">
                    <a:lumMod val="75000"/>
                    <a:lumOff val="25000"/>
                  </a:schemeClr>
                </a:solidFill>
                <a:latin typeface="+mn-ea"/>
                <a:cs typeface="Times New Roman" panose="02020603050405020304" pitchFamily="18" charset="0"/>
              </a:endParaRPr>
            </a:p>
          </p:txBody>
        </p:sp>
        <p:sp>
          <p:nvSpPr>
            <p:cNvPr id="49" name="文本框 48"/>
            <p:cNvSpPr txBox="1"/>
            <p:nvPr/>
          </p:nvSpPr>
          <p:spPr>
            <a:xfrm>
              <a:off x="918" y="7118"/>
              <a:ext cx="5769" cy="1888"/>
            </a:xfrm>
            <a:prstGeom prst="rect">
              <a:avLst/>
            </a:prstGeom>
            <a:noFill/>
          </p:spPr>
          <p:txBody>
            <a:bodyPr wrap="square" rtlCol="0">
              <a:spAutoFit/>
            </a:bodyPr>
            <a:p>
              <a:pPr marL="285750" indent="-285750">
                <a:lnSpc>
                  <a:spcPct val="150000"/>
                </a:lnSpc>
                <a:buFont typeface="Wingdings" panose="05000000000000000000" pitchFamily="2" charset="2"/>
                <a:buChar char="l"/>
              </a:pPr>
              <a:r>
                <a:rPr lang="zh-CN" sz="1600" dirty="0">
                  <a:solidFill>
                    <a:schemeClr val="tx1">
                      <a:lumMod val="75000"/>
                      <a:lumOff val="25000"/>
                    </a:schemeClr>
                  </a:solidFill>
                  <a:latin typeface="+mn-ea"/>
                  <a:cs typeface="Times New Roman" panose="02020603050405020304" pitchFamily="18" charset="0"/>
                </a:rPr>
                <a:t>关联着过去、现在和将来，关联着世界万物的数字化、网络化和智能化，绝大部分数据都是时空大数据</a:t>
              </a:r>
              <a:endParaRPr lang="zh-CN" sz="1600" dirty="0">
                <a:solidFill>
                  <a:schemeClr val="tx1">
                    <a:lumMod val="75000"/>
                    <a:lumOff val="25000"/>
                  </a:schemeClr>
                </a:solidFill>
                <a:latin typeface="+mn-ea"/>
                <a:cs typeface="Times New Roman" panose="02020603050405020304" pitchFamily="18" charset="0"/>
              </a:endParaRPr>
            </a:p>
          </p:txBody>
        </p:sp>
        <p:sp>
          <p:nvSpPr>
            <p:cNvPr id="50" name="文本框 49"/>
            <p:cNvSpPr txBox="1"/>
            <p:nvPr/>
          </p:nvSpPr>
          <p:spPr>
            <a:xfrm>
              <a:off x="12625" y="3635"/>
              <a:ext cx="5769" cy="1888"/>
            </a:xfrm>
            <a:prstGeom prst="rect">
              <a:avLst/>
            </a:prstGeom>
            <a:noFill/>
          </p:spPr>
          <p:txBody>
            <a:bodyPr wrap="square" rtlCol="0">
              <a:spAutoFit/>
            </a:bodyPr>
            <a:p>
              <a:pPr marL="285750" indent="-285750">
                <a:lnSpc>
                  <a:spcPct val="150000"/>
                </a:lnSpc>
                <a:buFont typeface="Wingdings" panose="05000000000000000000" pitchFamily="2" charset="2"/>
                <a:buChar char="l"/>
              </a:pPr>
              <a:r>
                <a:rPr lang="zh-CN" sz="1600" dirty="0">
                  <a:solidFill>
                    <a:schemeClr val="tx1">
                      <a:lumMod val="75000"/>
                      <a:lumOff val="25000"/>
                    </a:schemeClr>
                  </a:solidFill>
                  <a:latin typeface="+mn-ea"/>
                  <a:cs typeface="Times New Roman" panose="02020603050405020304" pitchFamily="18" charset="0"/>
                </a:rPr>
                <a:t>现实地理世界空间结构与空间关系各要素的数量、质量特征及其随时间变化而变化的数据的总和</a:t>
              </a:r>
              <a:endParaRPr lang="zh-CN" sz="1600" dirty="0">
                <a:solidFill>
                  <a:schemeClr val="tx1">
                    <a:lumMod val="75000"/>
                    <a:lumOff val="25000"/>
                  </a:schemeClr>
                </a:solidFill>
                <a:latin typeface="+mn-ea"/>
                <a:cs typeface="Times New Roman" panose="02020603050405020304" pitchFamily="18" charset="0"/>
              </a:endParaRPr>
            </a:p>
          </p:txBody>
        </p:sp>
        <p:sp>
          <p:nvSpPr>
            <p:cNvPr id="51" name="文本框 50"/>
            <p:cNvSpPr txBox="1"/>
            <p:nvPr/>
          </p:nvSpPr>
          <p:spPr>
            <a:xfrm>
              <a:off x="12625" y="6990"/>
              <a:ext cx="5769" cy="1888"/>
            </a:xfrm>
            <a:prstGeom prst="rect">
              <a:avLst/>
            </a:prstGeom>
            <a:noFill/>
          </p:spPr>
          <p:txBody>
            <a:bodyPr wrap="square" rtlCol="0">
              <a:spAutoFit/>
            </a:bodyPr>
            <a:p>
              <a:pPr marL="285750" indent="-285750">
                <a:lnSpc>
                  <a:spcPct val="150000"/>
                </a:lnSpc>
                <a:buFont typeface="Wingdings" panose="05000000000000000000" pitchFamily="2" charset="2"/>
                <a:buChar char="l"/>
              </a:pPr>
              <a:r>
                <a:rPr lang="zh-CN" sz="1600" dirty="0">
                  <a:solidFill>
                    <a:schemeClr val="tx1">
                      <a:lumMod val="75000"/>
                      <a:lumOff val="25000"/>
                    </a:schemeClr>
                  </a:solidFill>
                  <a:latin typeface="+mn-ea"/>
                  <a:cs typeface="Times New Roman" panose="02020603050405020304" pitchFamily="18" charset="0"/>
                </a:rPr>
                <a:t>包括基础地理信息数据、公共专题数据、智能感知实时数据和空间规划数据</a:t>
              </a:r>
              <a:endParaRPr lang="zh-CN" sz="1600" dirty="0">
                <a:solidFill>
                  <a:schemeClr val="tx1">
                    <a:lumMod val="75000"/>
                    <a:lumOff val="25000"/>
                  </a:schemeClr>
                </a:solidFill>
                <a:latin typeface="+mn-ea"/>
                <a:cs typeface="Times New Roman" panose="02020603050405020304" pitchFamily="18" charset="0"/>
              </a:endParaRPr>
            </a:p>
          </p:txBody>
        </p:sp>
        <p:sp>
          <p:nvSpPr>
            <p:cNvPr id="2" name="文本框 1"/>
            <p:cNvSpPr txBox="1"/>
            <p:nvPr/>
          </p:nvSpPr>
          <p:spPr>
            <a:xfrm>
              <a:off x="8551" y="5746"/>
              <a:ext cx="2636" cy="580"/>
            </a:xfrm>
            <a:prstGeom prst="rect">
              <a:avLst/>
            </a:prstGeom>
            <a:noFill/>
          </p:spPr>
          <p:txBody>
            <a:bodyPr wrap="square" rtlCol="0">
              <a:spAutoFit/>
            </a:bodyPr>
            <a:p>
              <a:r>
                <a:rPr lang="zh-CN" altLang="en-US">
                  <a:solidFill>
                    <a:schemeClr val="bg1"/>
                  </a:solidFill>
                  <a:latin typeface="+mn-ea"/>
                </a:rPr>
                <a:t>时空大数据</a:t>
              </a:r>
              <a:endParaRPr lang="zh-CN" altLang="en-US">
                <a:solidFill>
                  <a:schemeClr val="bg1"/>
                </a:solidFill>
                <a:latin typeface="+mn-ea"/>
              </a:endParaRPr>
            </a:p>
          </p:txBody>
        </p:sp>
        <p:sp>
          <p:nvSpPr>
            <p:cNvPr id="15" name="文本框 14"/>
            <p:cNvSpPr txBox="1"/>
            <p:nvPr/>
          </p:nvSpPr>
          <p:spPr>
            <a:xfrm>
              <a:off x="2320" y="5953"/>
              <a:ext cx="2501" cy="580"/>
            </a:xfrm>
            <a:prstGeom prst="rect">
              <a:avLst/>
            </a:prstGeom>
            <a:noFill/>
          </p:spPr>
          <p:txBody>
            <a:bodyPr wrap="square" rtlCol="0">
              <a:spAutoFit/>
            </a:bodyPr>
            <a:p>
              <a:r>
                <a:rPr lang="zh-CN" altLang="en-US"/>
                <a:t>大数据</a:t>
              </a:r>
              <a:endParaRPr lang="zh-CN" altLang="en-US"/>
            </a:p>
          </p:txBody>
        </p:sp>
        <p:sp>
          <p:nvSpPr>
            <p:cNvPr id="16" name="文本框 15"/>
            <p:cNvSpPr txBox="1"/>
            <p:nvPr/>
          </p:nvSpPr>
          <p:spPr>
            <a:xfrm>
              <a:off x="14531" y="5935"/>
              <a:ext cx="2501" cy="580"/>
            </a:xfrm>
            <a:prstGeom prst="rect">
              <a:avLst/>
            </a:prstGeom>
            <a:noFill/>
          </p:spPr>
          <p:txBody>
            <a:bodyPr wrap="square" rtlCol="0">
              <a:spAutoFit/>
            </a:bodyPr>
            <a:p>
              <a:r>
                <a:rPr lang="zh-CN" altLang="en-US"/>
                <a:t>地理时空数据</a:t>
              </a:r>
              <a:endParaRPr lang="zh-CN" altLang="en-US"/>
            </a:p>
          </p:txBody>
        </p:sp>
      </p:grpSp>
      <p:pic>
        <p:nvPicPr>
          <p:cNvPr id="18" name="图片 17" descr="下载"/>
          <p:cNvPicPr>
            <a:picLocks noChangeAspect="1"/>
          </p:cNvPicPr>
          <p:nvPr/>
        </p:nvPicPr>
        <p:blipFill>
          <a:blip r:embed="rId1"/>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smtClean="0">
                <a:solidFill>
                  <a:schemeClr val="tx1">
                    <a:lumMod val="85000"/>
                    <a:lumOff val="15000"/>
                  </a:schemeClr>
                </a:solidFill>
              </a:rPr>
              <a:t>数据分析</a:t>
            </a:r>
            <a:endParaRPr lang="zh-CN" altLang="en-US" sz="3200" b="1" spc="300" dirty="0">
              <a:solidFill>
                <a:schemeClr val="tx1">
                  <a:lumMod val="85000"/>
                  <a:lumOff val="15000"/>
                </a:schemeClr>
              </a:solidFill>
            </a:endParaRPr>
          </a:p>
        </p:txBody>
      </p:sp>
      <p:sp>
        <p:nvSpPr>
          <p:cNvPr id="19" name="Freeform 41"/>
          <p:cNvSpPr>
            <a:spLocks noEditPoints="1"/>
          </p:cNvSpPr>
          <p:nvPr/>
        </p:nvSpPr>
        <p:spPr bwMode="auto">
          <a:xfrm>
            <a:off x="5182171" y="2678934"/>
            <a:ext cx="1854200" cy="923925"/>
          </a:xfrm>
          <a:custGeom>
            <a:avLst/>
            <a:gdLst>
              <a:gd name="T0" fmla="*/ 923267 w 261"/>
              <a:gd name="T1" fmla="*/ 0 h 130"/>
              <a:gd name="T2" fmla="*/ 0 w 261"/>
              <a:gd name="T3" fmla="*/ 923830 h 130"/>
              <a:gd name="T4" fmla="*/ 923267 w 261"/>
              <a:gd name="T5" fmla="*/ 0 h 130"/>
              <a:gd name="T6" fmla="*/ 923267 w 261"/>
              <a:gd name="T7" fmla="*/ 0 h 130"/>
              <a:gd name="T8" fmla="*/ 1853637 w 261"/>
              <a:gd name="T9" fmla="*/ 923830 h 130"/>
              <a:gd name="T10" fmla="*/ 923267 w 261"/>
              <a:gd name="T11" fmla="*/ 0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1" h="130">
                <a:moveTo>
                  <a:pt x="130" y="0"/>
                </a:moveTo>
                <a:cubicBezTo>
                  <a:pt x="58" y="0"/>
                  <a:pt x="0" y="58"/>
                  <a:pt x="0" y="130"/>
                </a:cubicBezTo>
                <a:cubicBezTo>
                  <a:pt x="0" y="58"/>
                  <a:pt x="58" y="0"/>
                  <a:pt x="130" y="0"/>
                </a:cubicBezTo>
                <a:moveTo>
                  <a:pt x="130" y="0"/>
                </a:moveTo>
                <a:cubicBezTo>
                  <a:pt x="202" y="0"/>
                  <a:pt x="261" y="58"/>
                  <a:pt x="261" y="130"/>
                </a:cubicBezTo>
                <a:cubicBezTo>
                  <a:pt x="261" y="58"/>
                  <a:pt x="202" y="0"/>
                  <a:pt x="13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nvGrpSpPr>
          <p:cNvPr id="37" name="组合 36"/>
          <p:cNvGrpSpPr/>
          <p:nvPr/>
        </p:nvGrpSpPr>
        <p:grpSpPr>
          <a:xfrm>
            <a:off x="4620196" y="2116959"/>
            <a:ext cx="1719263" cy="1485900"/>
            <a:chOff x="4620196" y="2116959"/>
            <a:chExt cx="1719263" cy="1485900"/>
          </a:xfrm>
          <a:solidFill>
            <a:srgbClr val="005D9D"/>
          </a:solidFill>
          <a:effectLst>
            <a:innerShdw blurRad="114300">
              <a:prstClr val="black"/>
            </a:innerShdw>
          </a:effectLst>
        </p:grpSpPr>
        <p:sp>
          <p:nvSpPr>
            <p:cNvPr id="17" name="Freeform 39"/>
            <p:cNvSpPr/>
            <p:nvPr/>
          </p:nvSpPr>
          <p:spPr bwMode="auto">
            <a:xfrm>
              <a:off x="4620196" y="2116959"/>
              <a:ext cx="1719263" cy="1485900"/>
            </a:xfrm>
            <a:custGeom>
              <a:avLst/>
              <a:gdLst>
                <a:gd name="T0" fmla="*/ 461741 w 242"/>
                <a:gd name="T1" fmla="*/ 1485900 h 209"/>
                <a:gd name="T2" fmla="*/ 561193 w 242"/>
                <a:gd name="T3" fmla="*/ 1485900 h 209"/>
                <a:gd name="T4" fmla="*/ 1484676 w 242"/>
                <a:gd name="T5" fmla="*/ 561656 h 209"/>
                <a:gd name="T6" fmla="*/ 1484676 w 242"/>
                <a:gd name="T7" fmla="*/ 469232 h 209"/>
                <a:gd name="T8" fmla="*/ 1719099 w 242"/>
                <a:gd name="T9" fmla="*/ 234616 h 209"/>
                <a:gd name="T10" fmla="*/ 1484676 w 242"/>
                <a:gd name="T11" fmla="*/ 0 h 209"/>
                <a:gd name="T12" fmla="*/ 0 w 242"/>
                <a:gd name="T13" fmla="*/ 1485900 h 209"/>
                <a:gd name="T14" fmla="*/ 234423 w 242"/>
                <a:gd name="T15" fmla="*/ 1258394 h 209"/>
                <a:gd name="T16" fmla="*/ 461741 w 242"/>
                <a:gd name="T17" fmla="*/ 1485900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2" h="209">
                  <a:moveTo>
                    <a:pt x="65" y="209"/>
                  </a:moveTo>
                  <a:cubicBezTo>
                    <a:pt x="79" y="209"/>
                    <a:pt x="79" y="209"/>
                    <a:pt x="79" y="209"/>
                  </a:cubicBezTo>
                  <a:cubicBezTo>
                    <a:pt x="79" y="137"/>
                    <a:pt x="137" y="79"/>
                    <a:pt x="209" y="79"/>
                  </a:cubicBezTo>
                  <a:cubicBezTo>
                    <a:pt x="209" y="66"/>
                    <a:pt x="209" y="66"/>
                    <a:pt x="209" y="66"/>
                  </a:cubicBezTo>
                  <a:cubicBezTo>
                    <a:pt x="242" y="33"/>
                    <a:pt x="242" y="33"/>
                    <a:pt x="242" y="33"/>
                  </a:cubicBezTo>
                  <a:cubicBezTo>
                    <a:pt x="209" y="0"/>
                    <a:pt x="209" y="0"/>
                    <a:pt x="209" y="0"/>
                  </a:cubicBezTo>
                  <a:cubicBezTo>
                    <a:pt x="94" y="0"/>
                    <a:pt x="0" y="94"/>
                    <a:pt x="0" y="209"/>
                  </a:cubicBezTo>
                  <a:cubicBezTo>
                    <a:pt x="33" y="177"/>
                    <a:pt x="33" y="177"/>
                    <a:pt x="33" y="177"/>
                  </a:cubicBezTo>
                  <a:cubicBezTo>
                    <a:pt x="65" y="209"/>
                    <a:pt x="65" y="209"/>
                    <a:pt x="65" y="20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0" name="Freeform 46"/>
            <p:cNvSpPr/>
            <p:nvPr/>
          </p:nvSpPr>
          <p:spPr bwMode="auto">
            <a:xfrm>
              <a:off x="4885309" y="2339209"/>
              <a:ext cx="382587" cy="392113"/>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nvGrpSpPr>
          <p:cNvPr id="36" name="组合 35"/>
          <p:cNvGrpSpPr/>
          <p:nvPr/>
        </p:nvGrpSpPr>
        <p:grpSpPr>
          <a:xfrm>
            <a:off x="6106096" y="2116959"/>
            <a:ext cx="1485900" cy="1720850"/>
            <a:chOff x="6106096" y="2116959"/>
            <a:chExt cx="1485900" cy="1720850"/>
          </a:xfrm>
          <a:solidFill>
            <a:srgbClr val="005D9D"/>
          </a:solidFill>
          <a:effectLst>
            <a:innerShdw blurRad="114300">
              <a:prstClr val="black"/>
            </a:innerShdw>
          </a:effectLst>
        </p:grpSpPr>
        <p:sp>
          <p:nvSpPr>
            <p:cNvPr id="15" name="Freeform 37"/>
            <p:cNvSpPr/>
            <p:nvPr/>
          </p:nvSpPr>
          <p:spPr bwMode="auto">
            <a:xfrm>
              <a:off x="6106096" y="2116959"/>
              <a:ext cx="1485900" cy="1720850"/>
            </a:xfrm>
            <a:custGeom>
              <a:avLst/>
              <a:gdLst>
                <a:gd name="T0" fmla="*/ 0 w 209"/>
                <a:gd name="T1" fmla="*/ 469660 h 242"/>
                <a:gd name="T2" fmla="*/ 0 w 209"/>
                <a:gd name="T3" fmla="*/ 562169 h 242"/>
                <a:gd name="T4" fmla="*/ 931354 w 209"/>
                <a:gd name="T5" fmla="*/ 1487258 h 242"/>
                <a:gd name="T6" fmla="*/ 1023778 w 209"/>
                <a:gd name="T7" fmla="*/ 1487258 h 242"/>
                <a:gd name="T8" fmla="*/ 1251284 w 209"/>
                <a:gd name="T9" fmla="*/ 1722088 h 242"/>
                <a:gd name="T10" fmla="*/ 1485900 w 209"/>
                <a:gd name="T11" fmla="*/ 1487258 h 242"/>
                <a:gd name="T12" fmla="*/ 0 w 209"/>
                <a:gd name="T13" fmla="*/ 0 h 242"/>
                <a:gd name="T14" fmla="*/ 234616 w 209"/>
                <a:gd name="T15" fmla="*/ 234830 h 242"/>
                <a:gd name="T16" fmla="*/ 0 w 209"/>
                <a:gd name="T17" fmla="*/ 469660 h 2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242">
                  <a:moveTo>
                    <a:pt x="0" y="66"/>
                  </a:moveTo>
                  <a:cubicBezTo>
                    <a:pt x="0" y="79"/>
                    <a:pt x="0" y="79"/>
                    <a:pt x="0" y="79"/>
                  </a:cubicBezTo>
                  <a:cubicBezTo>
                    <a:pt x="72" y="79"/>
                    <a:pt x="131" y="137"/>
                    <a:pt x="131" y="209"/>
                  </a:cubicBezTo>
                  <a:cubicBezTo>
                    <a:pt x="144" y="209"/>
                    <a:pt x="144" y="209"/>
                    <a:pt x="144" y="209"/>
                  </a:cubicBezTo>
                  <a:cubicBezTo>
                    <a:pt x="176" y="242"/>
                    <a:pt x="176" y="242"/>
                    <a:pt x="176" y="242"/>
                  </a:cubicBezTo>
                  <a:cubicBezTo>
                    <a:pt x="209" y="209"/>
                    <a:pt x="209" y="209"/>
                    <a:pt x="209" y="209"/>
                  </a:cubicBezTo>
                  <a:cubicBezTo>
                    <a:pt x="209" y="94"/>
                    <a:pt x="116" y="0"/>
                    <a:pt x="0" y="0"/>
                  </a:cubicBezTo>
                  <a:cubicBezTo>
                    <a:pt x="33" y="33"/>
                    <a:pt x="33" y="33"/>
                    <a:pt x="33" y="33"/>
                  </a:cubicBezTo>
                  <a:cubicBezTo>
                    <a:pt x="0" y="66"/>
                    <a:pt x="0" y="66"/>
                    <a:pt x="0" y="6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 name="Freeform 46"/>
            <p:cNvSpPr/>
            <p:nvPr/>
          </p:nvSpPr>
          <p:spPr bwMode="auto">
            <a:xfrm rot="5564150">
              <a:off x="7005415" y="2340003"/>
              <a:ext cx="382587" cy="390525"/>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nvGrpSpPr>
          <p:cNvPr id="3" name="组合 2"/>
          <p:cNvGrpSpPr/>
          <p:nvPr/>
        </p:nvGrpSpPr>
        <p:grpSpPr>
          <a:xfrm>
            <a:off x="5869559" y="3602859"/>
            <a:ext cx="1722437" cy="1485900"/>
            <a:chOff x="5869559" y="3602859"/>
            <a:chExt cx="1722437" cy="1485900"/>
          </a:xfrm>
          <a:solidFill>
            <a:srgbClr val="005D9D"/>
          </a:solidFill>
          <a:effectLst>
            <a:innerShdw blurRad="114300">
              <a:prstClr val="black"/>
            </a:innerShdw>
          </a:effectLst>
        </p:grpSpPr>
        <p:sp>
          <p:nvSpPr>
            <p:cNvPr id="18" name="Freeform 40"/>
            <p:cNvSpPr/>
            <p:nvPr/>
          </p:nvSpPr>
          <p:spPr bwMode="auto">
            <a:xfrm>
              <a:off x="5869559" y="3602859"/>
              <a:ext cx="1722437" cy="1485900"/>
            </a:xfrm>
            <a:custGeom>
              <a:avLst/>
              <a:gdLst>
                <a:gd name="T0" fmla="*/ 1487258 w 242"/>
                <a:gd name="T1" fmla="*/ 234616 h 209"/>
                <a:gd name="T2" fmla="*/ 1259544 w 242"/>
                <a:gd name="T3" fmla="*/ 0 h 209"/>
                <a:gd name="T4" fmla="*/ 1167035 w 242"/>
                <a:gd name="T5" fmla="*/ 0 h 209"/>
                <a:gd name="T6" fmla="*/ 234830 w 242"/>
                <a:gd name="T7" fmla="*/ 931354 h 209"/>
                <a:gd name="T8" fmla="*/ 234830 w 242"/>
                <a:gd name="T9" fmla="*/ 1023778 h 209"/>
                <a:gd name="T10" fmla="*/ 0 w 242"/>
                <a:gd name="T11" fmla="*/ 1258394 h 209"/>
                <a:gd name="T12" fmla="*/ 234830 w 242"/>
                <a:gd name="T13" fmla="*/ 1485900 h 209"/>
                <a:gd name="T14" fmla="*/ 1722088 w 242"/>
                <a:gd name="T15" fmla="*/ 0 h 209"/>
                <a:gd name="T16" fmla="*/ 1487258 w 242"/>
                <a:gd name="T17" fmla="*/ 234616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2" h="209">
                  <a:moveTo>
                    <a:pt x="209" y="33"/>
                  </a:moveTo>
                  <a:cubicBezTo>
                    <a:pt x="177" y="0"/>
                    <a:pt x="177" y="0"/>
                    <a:pt x="177" y="0"/>
                  </a:cubicBezTo>
                  <a:cubicBezTo>
                    <a:pt x="164" y="0"/>
                    <a:pt x="164" y="0"/>
                    <a:pt x="164" y="0"/>
                  </a:cubicBezTo>
                  <a:cubicBezTo>
                    <a:pt x="164" y="72"/>
                    <a:pt x="105" y="131"/>
                    <a:pt x="33" y="131"/>
                  </a:cubicBezTo>
                  <a:cubicBezTo>
                    <a:pt x="33" y="144"/>
                    <a:pt x="33" y="144"/>
                    <a:pt x="33" y="144"/>
                  </a:cubicBezTo>
                  <a:cubicBezTo>
                    <a:pt x="0" y="177"/>
                    <a:pt x="0" y="177"/>
                    <a:pt x="0" y="177"/>
                  </a:cubicBezTo>
                  <a:cubicBezTo>
                    <a:pt x="33" y="209"/>
                    <a:pt x="33" y="209"/>
                    <a:pt x="33" y="209"/>
                  </a:cubicBezTo>
                  <a:cubicBezTo>
                    <a:pt x="149" y="209"/>
                    <a:pt x="242" y="116"/>
                    <a:pt x="242" y="0"/>
                  </a:cubicBezTo>
                  <a:cubicBezTo>
                    <a:pt x="209" y="33"/>
                    <a:pt x="209" y="33"/>
                    <a:pt x="209"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2" name="Freeform 46"/>
            <p:cNvSpPr/>
            <p:nvPr/>
          </p:nvSpPr>
          <p:spPr bwMode="auto">
            <a:xfrm rot="10800000">
              <a:off x="7020496" y="4444234"/>
              <a:ext cx="382588" cy="392113"/>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nvGrpSpPr>
          <p:cNvPr id="2" name="组合 1"/>
          <p:cNvGrpSpPr/>
          <p:nvPr/>
        </p:nvGrpSpPr>
        <p:grpSpPr>
          <a:xfrm>
            <a:off x="4620196" y="3375847"/>
            <a:ext cx="1485900" cy="1712912"/>
            <a:chOff x="4620196" y="3375847"/>
            <a:chExt cx="1485900" cy="1712912"/>
          </a:xfrm>
          <a:solidFill>
            <a:srgbClr val="005D9D"/>
          </a:solidFill>
          <a:effectLst>
            <a:innerShdw blurRad="114300">
              <a:prstClr val="black"/>
            </a:innerShdw>
          </a:effectLst>
        </p:grpSpPr>
        <p:sp>
          <p:nvSpPr>
            <p:cNvPr id="16" name="Freeform 38"/>
            <p:cNvSpPr/>
            <p:nvPr/>
          </p:nvSpPr>
          <p:spPr bwMode="auto">
            <a:xfrm>
              <a:off x="4620196" y="3375847"/>
              <a:ext cx="1485900" cy="1712912"/>
            </a:xfrm>
            <a:custGeom>
              <a:avLst/>
              <a:gdLst>
                <a:gd name="T0" fmla="*/ 1485900 w 209"/>
                <a:gd name="T1" fmla="*/ 1251075 h 241"/>
                <a:gd name="T2" fmla="*/ 1485900 w 209"/>
                <a:gd name="T3" fmla="*/ 1158666 h 241"/>
                <a:gd name="T4" fmla="*/ 561656 w 209"/>
                <a:gd name="T5" fmla="*/ 227468 h 241"/>
                <a:gd name="T6" fmla="*/ 462122 w 209"/>
                <a:gd name="T7" fmla="*/ 227468 h 241"/>
                <a:gd name="T8" fmla="*/ 234616 w 209"/>
                <a:gd name="T9" fmla="*/ 0 h 241"/>
                <a:gd name="T10" fmla="*/ 0 w 209"/>
                <a:gd name="T11" fmla="*/ 227468 h 241"/>
                <a:gd name="T12" fmla="*/ 1485900 w 209"/>
                <a:gd name="T13" fmla="*/ 1713120 h 241"/>
                <a:gd name="T14" fmla="*/ 1251284 w 209"/>
                <a:gd name="T15" fmla="*/ 1485652 h 241"/>
                <a:gd name="T16" fmla="*/ 1485900 w 209"/>
                <a:gd name="T17" fmla="*/ 125107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241">
                  <a:moveTo>
                    <a:pt x="209" y="176"/>
                  </a:moveTo>
                  <a:cubicBezTo>
                    <a:pt x="209" y="163"/>
                    <a:pt x="209" y="163"/>
                    <a:pt x="209" y="163"/>
                  </a:cubicBezTo>
                  <a:cubicBezTo>
                    <a:pt x="137" y="163"/>
                    <a:pt x="79" y="104"/>
                    <a:pt x="79" y="32"/>
                  </a:cubicBezTo>
                  <a:cubicBezTo>
                    <a:pt x="65" y="32"/>
                    <a:pt x="65" y="32"/>
                    <a:pt x="65" y="32"/>
                  </a:cubicBezTo>
                  <a:cubicBezTo>
                    <a:pt x="33" y="0"/>
                    <a:pt x="33" y="0"/>
                    <a:pt x="33" y="0"/>
                  </a:cubicBezTo>
                  <a:cubicBezTo>
                    <a:pt x="0" y="32"/>
                    <a:pt x="0" y="32"/>
                    <a:pt x="0" y="32"/>
                  </a:cubicBezTo>
                  <a:cubicBezTo>
                    <a:pt x="0" y="148"/>
                    <a:pt x="94" y="241"/>
                    <a:pt x="209" y="241"/>
                  </a:cubicBezTo>
                  <a:cubicBezTo>
                    <a:pt x="176" y="209"/>
                    <a:pt x="176" y="209"/>
                    <a:pt x="176" y="209"/>
                  </a:cubicBezTo>
                  <a:cubicBezTo>
                    <a:pt x="209" y="176"/>
                    <a:pt x="209" y="176"/>
                    <a:pt x="209" y="1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3" name="Freeform 46"/>
            <p:cNvSpPr/>
            <p:nvPr/>
          </p:nvSpPr>
          <p:spPr bwMode="auto">
            <a:xfrm rot="-5094113">
              <a:off x="4788471" y="4444235"/>
              <a:ext cx="382587" cy="392112"/>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25" name="TextBox 19"/>
          <p:cNvSpPr txBox="1"/>
          <p:nvPr/>
        </p:nvSpPr>
        <p:spPr>
          <a:xfrm rot="2625658">
            <a:off x="6504559" y="2599044"/>
            <a:ext cx="922337" cy="368300"/>
          </a:xfrm>
          <a:prstGeom prst="rect">
            <a:avLst/>
          </a:prstGeom>
          <a:noFill/>
        </p:spPr>
        <p:txBody>
          <a:bodyPr>
            <a:spAutoFit/>
          </a:bodyPr>
          <a:p>
            <a:pPr algn="ctr" fontAlgn="auto">
              <a:spcBef>
                <a:spcPts val="0"/>
              </a:spcBef>
              <a:spcAft>
                <a:spcPts val="0"/>
              </a:spcAft>
              <a:defRPr/>
            </a:pPr>
            <a:r>
              <a:rPr lang="zh-CN" altLang="en-US" b="1" dirty="0" smtClean="0">
                <a:solidFill>
                  <a:schemeClr val="bg1"/>
                </a:solidFill>
                <a:effectLst>
                  <a:outerShdw blurRad="63500" sx="101000" sy="101000" algn="ctr" rotWithShape="0">
                    <a:prstClr val="black">
                      <a:alpha val="40000"/>
                    </a:prstClr>
                  </a:outerShdw>
                </a:effectLst>
                <a:latin typeface="+mj-lt"/>
                <a:cs typeface="+mn-cs"/>
              </a:rPr>
              <a:t>特点</a:t>
            </a:r>
            <a:r>
              <a:rPr lang="en-US" altLang="zh-CN" b="1" dirty="0" smtClean="0">
                <a:solidFill>
                  <a:schemeClr val="bg1"/>
                </a:solidFill>
                <a:effectLst>
                  <a:outerShdw blurRad="63500" sx="101000" sy="101000" algn="ctr" rotWithShape="0">
                    <a:prstClr val="black">
                      <a:alpha val="40000"/>
                    </a:prstClr>
                  </a:outerShdw>
                </a:effectLst>
                <a:latin typeface="+mj-lt"/>
                <a:cs typeface="+mn-cs"/>
              </a:rPr>
              <a:t>2</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26" name="TextBox 20"/>
          <p:cNvSpPr txBox="1"/>
          <p:nvPr/>
        </p:nvSpPr>
        <p:spPr>
          <a:xfrm rot="18915177">
            <a:off x="4878959" y="2514112"/>
            <a:ext cx="923925" cy="368300"/>
          </a:xfrm>
          <a:prstGeom prst="rect">
            <a:avLst/>
          </a:prstGeom>
          <a:noFill/>
        </p:spPr>
        <p:txBody>
          <a:bodyPr>
            <a:spAutoFit/>
          </a:bodyPr>
          <a:p>
            <a:pPr algn="ctr" fontAlgn="auto">
              <a:spcBef>
                <a:spcPts val="0"/>
              </a:spcBef>
              <a:spcAft>
                <a:spcPts val="0"/>
              </a:spcAft>
              <a:defRPr/>
            </a:pPr>
            <a:r>
              <a:rPr lang="zh-CN" altLang="en-US" b="1" dirty="0" smtClean="0">
                <a:solidFill>
                  <a:schemeClr val="bg1"/>
                </a:solidFill>
                <a:effectLst>
                  <a:outerShdw blurRad="63500" sx="101000" sy="101000" algn="ctr" rotWithShape="0">
                    <a:prstClr val="black">
                      <a:alpha val="40000"/>
                    </a:prstClr>
                  </a:outerShdw>
                </a:effectLst>
                <a:latin typeface="+mj-lt"/>
                <a:cs typeface="+mn-cs"/>
              </a:rPr>
              <a:t>特点</a:t>
            </a:r>
            <a:r>
              <a:rPr lang="en-US" altLang="zh-CN" b="1" dirty="0" smtClean="0">
                <a:solidFill>
                  <a:schemeClr val="bg1"/>
                </a:solidFill>
                <a:effectLst>
                  <a:outerShdw blurRad="63500" sx="101000" sy="101000" algn="ctr" rotWithShape="0">
                    <a:prstClr val="black">
                      <a:alpha val="40000"/>
                    </a:prstClr>
                  </a:outerShdw>
                </a:effectLst>
                <a:latin typeface="+mj-lt"/>
                <a:cs typeface="+mn-cs"/>
              </a:rPr>
              <a:t>1</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27" name="TextBox 25"/>
          <p:cNvSpPr txBox="1"/>
          <p:nvPr/>
        </p:nvSpPr>
        <p:spPr>
          <a:xfrm rot="18915177">
            <a:off x="6447409" y="4258775"/>
            <a:ext cx="922337" cy="368300"/>
          </a:xfrm>
          <a:prstGeom prst="rect">
            <a:avLst/>
          </a:prstGeom>
          <a:noFill/>
        </p:spPr>
        <p:txBody>
          <a:bodyPr>
            <a:spAutoFit/>
          </a:bodyPr>
          <a:p>
            <a:pPr algn="ctr" fontAlgn="auto">
              <a:spcBef>
                <a:spcPts val="0"/>
              </a:spcBef>
              <a:spcAft>
                <a:spcPts val="0"/>
              </a:spcAft>
              <a:defRPr/>
            </a:pPr>
            <a:r>
              <a:rPr lang="zh-CN" altLang="en-US" b="1" dirty="0" smtClean="0">
                <a:solidFill>
                  <a:schemeClr val="bg1"/>
                </a:solidFill>
                <a:effectLst>
                  <a:outerShdw blurRad="63500" sx="101000" sy="101000" algn="ctr" rotWithShape="0">
                    <a:prstClr val="black">
                      <a:alpha val="40000"/>
                    </a:prstClr>
                  </a:outerShdw>
                </a:effectLst>
                <a:latin typeface="+mj-lt"/>
                <a:cs typeface="+mn-cs"/>
              </a:rPr>
              <a:t>特点</a:t>
            </a:r>
            <a:r>
              <a:rPr lang="en-US" altLang="zh-CN" b="1" dirty="0" smtClean="0">
                <a:solidFill>
                  <a:schemeClr val="bg1"/>
                </a:solidFill>
                <a:effectLst>
                  <a:outerShdw blurRad="63500" sx="101000" sy="101000" algn="ctr" rotWithShape="0">
                    <a:prstClr val="black">
                      <a:alpha val="40000"/>
                    </a:prstClr>
                  </a:outerShdw>
                </a:effectLst>
                <a:latin typeface="+mj-lt"/>
                <a:cs typeface="+mn-cs"/>
              </a:rPr>
              <a:t>3</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28" name="TextBox 26"/>
          <p:cNvSpPr txBox="1"/>
          <p:nvPr/>
        </p:nvSpPr>
        <p:spPr>
          <a:xfrm rot="2625658">
            <a:off x="4780534" y="4245281"/>
            <a:ext cx="922337" cy="368300"/>
          </a:xfrm>
          <a:prstGeom prst="rect">
            <a:avLst/>
          </a:prstGeom>
          <a:noFill/>
        </p:spPr>
        <p:txBody>
          <a:bodyPr>
            <a:spAutoFit/>
          </a:bodyPr>
          <a:p>
            <a:pPr algn="ctr" fontAlgn="auto">
              <a:spcBef>
                <a:spcPts val="0"/>
              </a:spcBef>
              <a:spcAft>
                <a:spcPts val="0"/>
              </a:spcAft>
              <a:defRPr/>
            </a:pPr>
            <a:r>
              <a:rPr lang="zh-CN" altLang="en-US" b="1" dirty="0" smtClean="0">
                <a:solidFill>
                  <a:schemeClr val="bg1"/>
                </a:solidFill>
                <a:effectLst>
                  <a:outerShdw blurRad="63500" sx="101000" sy="101000" algn="ctr" rotWithShape="0">
                    <a:prstClr val="black">
                      <a:alpha val="40000"/>
                    </a:prstClr>
                  </a:outerShdw>
                </a:effectLst>
                <a:latin typeface="+mj-lt"/>
                <a:cs typeface="+mn-cs"/>
              </a:rPr>
              <a:t>特点</a:t>
            </a:r>
            <a:r>
              <a:rPr lang="en-US" altLang="zh-CN" b="1" dirty="0" smtClean="0">
                <a:solidFill>
                  <a:schemeClr val="bg1"/>
                </a:solidFill>
                <a:effectLst>
                  <a:outerShdw blurRad="63500" sx="101000" sy="101000" algn="ctr" rotWithShape="0">
                    <a:prstClr val="black">
                      <a:alpha val="40000"/>
                    </a:prstClr>
                  </a:outerShdw>
                </a:effectLst>
                <a:latin typeface="+mj-lt"/>
                <a:cs typeface="+mn-cs"/>
              </a:rPr>
              <a:t>4</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38" name="文本框 37"/>
          <p:cNvSpPr txBox="1"/>
          <p:nvPr/>
        </p:nvSpPr>
        <p:spPr>
          <a:xfrm>
            <a:off x="957134" y="1038510"/>
            <a:ext cx="3663604" cy="2306955"/>
          </a:xfrm>
          <a:prstGeom prst="rect">
            <a:avLst/>
          </a:prstGeom>
          <a:noFill/>
        </p:spPr>
        <p:txBody>
          <a:bodyPr wrap="square" rtlCol="0">
            <a:spAutoFit/>
          </a:bodyPr>
          <a:p>
            <a:pPr marL="285750" indent="-285750">
              <a:lnSpc>
                <a:spcPct val="150000"/>
              </a:lnSpc>
              <a:buFont typeface="Wingdings" panose="05000000000000000000" pitchFamily="2" charset="2"/>
              <a:buChar char="l"/>
            </a:pPr>
            <a:r>
              <a:rPr lang="zh-CN" altLang="en-US" sz="1600" dirty="0" smtClean="0">
                <a:solidFill>
                  <a:schemeClr val="tx1">
                    <a:lumMod val="75000"/>
                    <a:lumOff val="25000"/>
                  </a:schemeClr>
                </a:solidFill>
                <a:latin typeface="+mn-ea"/>
                <a:cs typeface="Times New Roman" panose="02020603050405020304" pitchFamily="18" charset="0"/>
              </a:rPr>
              <a:t>时变、空变、动态、多维演化。基于对象、过程、事件的时空变化是可度量的，其变化过程可作为事件来描述，通过对象、过程与事件的关联影射，可以建立时空大数据的动态关联模型</a:t>
            </a:r>
            <a:endParaRPr lang="zh-CN" altLang="en-US" sz="1600" dirty="0" smtClean="0">
              <a:solidFill>
                <a:schemeClr val="tx1">
                  <a:lumMod val="75000"/>
                  <a:lumOff val="25000"/>
                </a:schemeClr>
              </a:solidFill>
              <a:latin typeface="+mn-ea"/>
              <a:cs typeface="Times New Roman" panose="02020603050405020304" pitchFamily="18" charset="0"/>
            </a:endParaRPr>
          </a:p>
        </p:txBody>
      </p:sp>
      <p:sp>
        <p:nvSpPr>
          <p:cNvPr id="39" name="文本框 38"/>
          <p:cNvSpPr txBox="1"/>
          <p:nvPr/>
        </p:nvSpPr>
        <p:spPr>
          <a:xfrm>
            <a:off x="967740" y="4459699"/>
            <a:ext cx="3663604" cy="1938020"/>
          </a:xfrm>
          <a:prstGeom prst="rect">
            <a:avLst/>
          </a:prstGeom>
          <a:noFill/>
        </p:spPr>
        <p:txBody>
          <a:bodyPr wrap="square" rtlCol="0">
            <a:spAutoFit/>
          </a:bodyPr>
          <a:p>
            <a:pPr marL="285750" indent="-285750">
              <a:lnSpc>
                <a:spcPct val="150000"/>
              </a:lnSpc>
              <a:buFont typeface="Wingdings" panose="05000000000000000000" pitchFamily="2" charset="2"/>
              <a:buChar char="l"/>
            </a:pPr>
            <a:r>
              <a:rPr lang="zh-CN" sz="1600" dirty="0">
                <a:solidFill>
                  <a:schemeClr val="tx1">
                    <a:lumMod val="75000"/>
                    <a:lumOff val="25000"/>
                  </a:schemeClr>
                </a:solidFill>
                <a:latin typeface="+mn-ea"/>
                <a:cs typeface="Times New Roman" panose="02020603050405020304" pitchFamily="18" charset="0"/>
              </a:rPr>
              <a:t>尺度特性，针对不同尺度的时空大数据的时空演化特点，可实现对象、过程、事件关联关系的尺度转化与重建，进而实现时空大数据的多尺度关联分析。</a:t>
            </a:r>
            <a:endParaRPr lang="zh-CN" sz="1600" dirty="0">
              <a:solidFill>
                <a:schemeClr val="tx1">
                  <a:lumMod val="75000"/>
                  <a:lumOff val="25000"/>
                </a:schemeClr>
              </a:solidFill>
              <a:latin typeface="+mn-ea"/>
              <a:cs typeface="Times New Roman" panose="02020603050405020304" pitchFamily="18" charset="0"/>
            </a:endParaRPr>
          </a:p>
        </p:txBody>
      </p:sp>
      <p:sp>
        <p:nvSpPr>
          <p:cNvPr id="40" name="文本框 39"/>
          <p:cNvSpPr txBox="1"/>
          <p:nvPr/>
        </p:nvSpPr>
        <p:spPr>
          <a:xfrm>
            <a:off x="7681733" y="1038510"/>
            <a:ext cx="3663604" cy="2676525"/>
          </a:xfrm>
          <a:prstGeom prst="rect">
            <a:avLst/>
          </a:prstGeom>
          <a:noFill/>
        </p:spPr>
        <p:txBody>
          <a:bodyPr wrap="square" rtlCol="0">
            <a:spAutoFit/>
          </a:bodyPr>
          <a:p>
            <a:pPr marL="285750" indent="-285750">
              <a:lnSpc>
                <a:spcPct val="150000"/>
              </a:lnSpc>
              <a:buFont typeface="Wingdings" panose="05000000000000000000" pitchFamily="2" charset="2"/>
              <a:buChar char="l"/>
            </a:pPr>
            <a:r>
              <a:rPr lang="zh-CN" sz="1600" dirty="0">
                <a:solidFill>
                  <a:schemeClr val="tx1">
                    <a:lumMod val="75000"/>
                    <a:lumOff val="25000"/>
                  </a:schemeClr>
                </a:solidFill>
                <a:latin typeface="+mn-ea"/>
                <a:cs typeface="Times New Roman" panose="02020603050405020304" pitchFamily="18" charset="0"/>
              </a:rPr>
              <a:t>有多类型、多尺度、多维、动态关联特点，对关联约束可进行面向任务的分类分级，建立面向任务的关联约束选择、重构与更新机制，根据关联约束之间的相关性，可建立面向任务的关联约束启发式生成方法。</a:t>
            </a:r>
            <a:endParaRPr lang="zh-CN" sz="1600" dirty="0">
              <a:solidFill>
                <a:schemeClr val="tx1">
                  <a:lumMod val="75000"/>
                  <a:lumOff val="25000"/>
                </a:schemeClr>
              </a:solidFill>
              <a:latin typeface="+mn-ea"/>
              <a:cs typeface="Times New Roman" panose="02020603050405020304" pitchFamily="18" charset="0"/>
            </a:endParaRPr>
          </a:p>
        </p:txBody>
      </p:sp>
      <p:sp>
        <p:nvSpPr>
          <p:cNvPr id="41" name="文本框 40"/>
          <p:cNvSpPr txBox="1"/>
          <p:nvPr/>
        </p:nvSpPr>
        <p:spPr>
          <a:xfrm>
            <a:off x="7681861" y="4363198"/>
            <a:ext cx="3663604" cy="1938020"/>
          </a:xfrm>
          <a:prstGeom prst="rect">
            <a:avLst/>
          </a:prstGeom>
          <a:noFill/>
        </p:spPr>
        <p:txBody>
          <a:bodyPr wrap="square" rtlCol="0">
            <a:spAutoFit/>
          </a:bodyPr>
          <a:p>
            <a:pPr marL="285750" indent="-285750">
              <a:lnSpc>
                <a:spcPct val="150000"/>
              </a:lnSpc>
              <a:buFont typeface="Wingdings" panose="05000000000000000000" pitchFamily="2" charset="2"/>
              <a:buChar char="l"/>
            </a:pPr>
            <a:r>
              <a:rPr lang="zh-CN" sz="1600" dirty="0">
                <a:solidFill>
                  <a:schemeClr val="tx1">
                    <a:lumMod val="75000"/>
                    <a:lumOff val="25000"/>
                  </a:schemeClr>
                </a:solidFill>
                <a:latin typeface="+mn-ea"/>
                <a:cs typeface="Times New Roman" panose="02020603050405020304" pitchFamily="18" charset="0"/>
              </a:rPr>
              <a:t>时间和空间两个维度，实时地抽取阶段性行为特征，以及参考时空关联约束建立态势模型，实时地觉察、理解和预测导致某特定阶段行为发生的态势。</a:t>
            </a:r>
            <a:endParaRPr lang="zh-CN" sz="1600" dirty="0">
              <a:solidFill>
                <a:schemeClr val="tx1">
                  <a:lumMod val="75000"/>
                  <a:lumOff val="25000"/>
                </a:schemeClr>
              </a:solidFill>
              <a:latin typeface="+mn-ea"/>
              <a:cs typeface="Times New Roman" panose="02020603050405020304" pitchFamily="18" charset="0"/>
            </a:endParaRPr>
          </a:p>
        </p:txBody>
      </p:sp>
      <p:sp>
        <p:nvSpPr>
          <p:cNvPr id="11" name="文本框 10"/>
          <p:cNvSpPr txBox="1"/>
          <p:nvPr/>
        </p:nvSpPr>
        <p:spPr>
          <a:xfrm>
            <a:off x="5597525" y="3053715"/>
            <a:ext cx="996950" cy="1076325"/>
          </a:xfrm>
          <a:prstGeom prst="rect">
            <a:avLst/>
          </a:prstGeom>
          <a:noFill/>
        </p:spPr>
        <p:txBody>
          <a:bodyPr wrap="square" rtlCol="0">
            <a:spAutoFit/>
          </a:bodyPr>
          <a:p>
            <a:r>
              <a:rPr lang="zh-CN" altLang="en-US" sz="3200">
                <a:solidFill>
                  <a:srgbClr val="41719C"/>
                </a:solidFill>
                <a:latin typeface="华文琥珀" panose="02010800040101010101" charset="-122"/>
                <a:ea typeface="华文琥珀" panose="02010800040101010101" charset="-122"/>
              </a:rPr>
              <a:t>时空数据</a:t>
            </a:r>
            <a:endParaRPr lang="zh-CN" altLang="en-US" sz="3200">
              <a:solidFill>
                <a:srgbClr val="41719C"/>
              </a:solidFill>
              <a:latin typeface="华文琥珀" panose="02010800040101010101" charset="-122"/>
              <a:ea typeface="华文琥珀" panose="02010800040101010101" charset="-122"/>
            </a:endParaRPr>
          </a:p>
        </p:txBody>
      </p:sp>
      <p:pic>
        <p:nvPicPr>
          <p:cNvPr id="12" name="图片 11" descr="下载"/>
          <p:cNvPicPr>
            <a:picLocks noChangeAspect="1"/>
          </p:cNvPicPr>
          <p:nvPr/>
        </p:nvPicPr>
        <p:blipFill>
          <a:blip r:embed="rId1"/>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smtClean="0">
                <a:solidFill>
                  <a:schemeClr val="tx1">
                    <a:lumMod val="85000"/>
                    <a:lumOff val="15000"/>
                  </a:schemeClr>
                </a:solidFill>
              </a:rPr>
              <a:t>数据分析</a:t>
            </a:r>
            <a:endParaRPr lang="zh-CN" altLang="en-US" sz="3200" b="1" spc="300" dirty="0">
              <a:solidFill>
                <a:schemeClr val="tx1">
                  <a:lumMod val="85000"/>
                  <a:lumOff val="15000"/>
                </a:schemeClr>
              </a:solidFill>
            </a:endParaRPr>
          </a:p>
        </p:txBody>
      </p:sp>
      <p:sp>
        <p:nvSpPr>
          <p:cNvPr id="53" name="椭圆 52"/>
          <p:cNvSpPr/>
          <p:nvPr/>
        </p:nvSpPr>
        <p:spPr>
          <a:xfrm>
            <a:off x="5585460" y="2133600"/>
            <a:ext cx="950595" cy="2891155"/>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b="1" dirty="0">
                <a:solidFill>
                  <a:schemeClr val="bg1"/>
                </a:solidFill>
                <a:effectLst>
                  <a:outerShdw blurRad="50800" sx="102000" sy="102000" algn="ctr" rotWithShape="0">
                    <a:prstClr val="black">
                      <a:alpha val="40000"/>
                    </a:prstClr>
                  </a:outerShdw>
                </a:effectLst>
                <a:latin typeface="微软雅黑" panose="020B0503020204020204" charset="-122"/>
                <a:ea typeface="微软雅黑" panose="020B0503020204020204" charset="-122"/>
              </a:rPr>
              <a:t>时空数据模型</a:t>
            </a:r>
            <a:endParaRPr lang="zh-CN" altLang="en-US" sz="2800" b="1" dirty="0">
              <a:solidFill>
                <a:schemeClr val="bg1"/>
              </a:solidFill>
              <a:effectLst>
                <a:outerShdw blurRad="50800" sx="102000" sy="102000" algn="ctr" rotWithShape="0">
                  <a:prstClr val="black">
                    <a:alpha val="40000"/>
                  </a:prstClr>
                </a:outerShdw>
              </a:effectLst>
              <a:latin typeface="微软雅黑" panose="020B0503020204020204" charset="-122"/>
              <a:ea typeface="微软雅黑" panose="020B0503020204020204" charset="-122"/>
            </a:endParaRPr>
          </a:p>
        </p:txBody>
      </p:sp>
      <p:sp>
        <p:nvSpPr>
          <p:cNvPr id="56" name="TextBox 13"/>
          <p:cNvSpPr txBox="1">
            <a:spLocks noChangeArrowheads="1"/>
          </p:cNvSpPr>
          <p:nvPr/>
        </p:nvSpPr>
        <p:spPr bwMode="auto">
          <a:xfrm>
            <a:off x="2384990" y="1844550"/>
            <a:ext cx="274440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pPr algn="r" eaLnBrk="1" hangingPunct="1"/>
            <a:r>
              <a:rPr lang="zh-CN" altLang="en-US" sz="1800" b="1" dirty="0">
                <a:solidFill>
                  <a:srgbClr val="005D9D"/>
                </a:solidFill>
                <a:latin typeface="+mn-ea"/>
                <a:ea typeface="+mn-ea"/>
              </a:rPr>
              <a:t>基于状态与事件</a:t>
            </a:r>
            <a:endParaRPr lang="zh-CN" altLang="en-US" sz="1800" b="1" dirty="0">
              <a:solidFill>
                <a:srgbClr val="005D9D"/>
              </a:solidFill>
              <a:latin typeface="+mn-ea"/>
              <a:ea typeface="+mn-ea"/>
            </a:endParaRPr>
          </a:p>
        </p:txBody>
      </p:sp>
      <p:sp>
        <p:nvSpPr>
          <p:cNvPr id="100" name="TextBox 14"/>
          <p:cNvSpPr txBox="1">
            <a:spLocks noChangeArrowheads="1"/>
          </p:cNvSpPr>
          <p:nvPr/>
        </p:nvSpPr>
        <p:spPr bwMode="auto">
          <a:xfrm>
            <a:off x="6828028" y="1839002"/>
            <a:ext cx="274633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b="1" dirty="0">
                <a:solidFill>
                  <a:srgbClr val="005D9D"/>
                </a:solidFill>
                <a:latin typeface="+mn-ea"/>
                <a:ea typeface="+mn-ea"/>
              </a:rPr>
              <a:t>基于模型设计方法</a:t>
            </a:r>
            <a:endParaRPr lang="zh-CN" altLang="en-US" sz="1800" b="1" dirty="0">
              <a:solidFill>
                <a:srgbClr val="005D9D"/>
              </a:solidFill>
              <a:latin typeface="+mn-ea"/>
              <a:ea typeface="+mn-ea"/>
            </a:endParaRPr>
          </a:p>
        </p:txBody>
      </p:sp>
      <p:sp>
        <p:nvSpPr>
          <p:cNvPr id="103" name="矩形 102"/>
          <p:cNvSpPr/>
          <p:nvPr/>
        </p:nvSpPr>
        <p:spPr bwMode="auto">
          <a:xfrm>
            <a:off x="1779905" y="4030345"/>
            <a:ext cx="3514090" cy="299720"/>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anose="020B0503020204020204" charset="-122"/>
              <a:ea typeface="微软雅黑" panose="020B0503020204020204" charset="-122"/>
            </a:endParaRPr>
          </a:p>
        </p:txBody>
      </p:sp>
      <p:sp>
        <p:nvSpPr>
          <p:cNvPr id="104" name="矩形 103"/>
          <p:cNvSpPr/>
          <p:nvPr/>
        </p:nvSpPr>
        <p:spPr bwMode="auto">
          <a:xfrm>
            <a:off x="1780139" y="4506146"/>
            <a:ext cx="3503575" cy="299516"/>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anose="020B0503020204020204" charset="-122"/>
              <a:ea typeface="微软雅黑" panose="020B0503020204020204" charset="-122"/>
            </a:endParaRPr>
          </a:p>
        </p:txBody>
      </p:sp>
      <p:sp>
        <p:nvSpPr>
          <p:cNvPr id="105" name="矩形 104"/>
          <p:cNvSpPr/>
          <p:nvPr/>
        </p:nvSpPr>
        <p:spPr bwMode="auto">
          <a:xfrm>
            <a:off x="1779270" y="5024755"/>
            <a:ext cx="3519805" cy="299720"/>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anose="020B0503020204020204" charset="-122"/>
              <a:ea typeface="微软雅黑" panose="020B0503020204020204" charset="-122"/>
            </a:endParaRPr>
          </a:p>
        </p:txBody>
      </p:sp>
      <p:sp>
        <p:nvSpPr>
          <p:cNvPr id="106" name="TextBox 19"/>
          <p:cNvSpPr txBox="1"/>
          <p:nvPr/>
        </p:nvSpPr>
        <p:spPr bwMode="auto">
          <a:xfrm>
            <a:off x="2825652" y="4030446"/>
            <a:ext cx="1427480" cy="306705"/>
          </a:xfrm>
          <a:prstGeom prst="rect">
            <a:avLst/>
          </a:prstGeom>
          <a:noFill/>
        </p:spPr>
        <p:txBody>
          <a:bodyPr wrap="none">
            <a:spAutoFit/>
          </a:bodyPr>
          <a:lstStyle/>
          <a:p>
            <a:pPr eaLnBrk="1" fontAlgn="auto" hangingPunct="1">
              <a:spcBef>
                <a:spcPts val="0"/>
              </a:spcBef>
              <a:spcAft>
                <a:spcPts val="0"/>
              </a:spcAft>
              <a:defRPr/>
            </a:pPr>
            <a:r>
              <a:rPr lang="zh-CN" sz="1400" dirty="0">
                <a:solidFill>
                  <a:schemeClr val="bg1"/>
                </a:solidFill>
                <a:latin typeface="微软雅黑" panose="020B0503020204020204" charset="-122"/>
                <a:ea typeface="微软雅黑" panose="020B0503020204020204" charset="-122"/>
              </a:rPr>
              <a:t>基于状态的模型</a:t>
            </a:r>
            <a:endParaRPr lang="zh-CN" sz="1400" dirty="0">
              <a:solidFill>
                <a:schemeClr val="bg1"/>
              </a:solidFill>
              <a:latin typeface="微软雅黑" panose="020B0503020204020204" charset="-122"/>
              <a:ea typeface="微软雅黑" panose="020B0503020204020204" charset="-122"/>
            </a:endParaRPr>
          </a:p>
        </p:txBody>
      </p:sp>
      <p:sp>
        <p:nvSpPr>
          <p:cNvPr id="107" name="TextBox 20"/>
          <p:cNvSpPr txBox="1"/>
          <p:nvPr/>
        </p:nvSpPr>
        <p:spPr bwMode="auto">
          <a:xfrm>
            <a:off x="2817397" y="4499161"/>
            <a:ext cx="1427480" cy="306705"/>
          </a:xfrm>
          <a:prstGeom prst="rect">
            <a:avLst/>
          </a:prstGeom>
          <a:noFill/>
        </p:spPr>
        <p:txBody>
          <a:bodyPr wrap="none">
            <a:spAutoFit/>
          </a:bodyPr>
          <a:lstStyle/>
          <a:p>
            <a:pPr eaLnBrk="1" fontAlgn="auto" hangingPunct="1">
              <a:spcBef>
                <a:spcPts val="0"/>
              </a:spcBef>
              <a:spcAft>
                <a:spcPts val="0"/>
              </a:spcAft>
              <a:defRPr/>
            </a:pPr>
            <a:r>
              <a:rPr lang="zh-CN" sz="1400" dirty="0">
                <a:solidFill>
                  <a:schemeClr val="bg1"/>
                </a:solidFill>
                <a:latin typeface="微软雅黑" panose="020B0503020204020204" charset="-122"/>
                <a:ea typeface="微软雅黑" panose="020B0503020204020204" charset="-122"/>
              </a:rPr>
              <a:t>基于事件的模型</a:t>
            </a:r>
            <a:endParaRPr lang="zh-CN" sz="1400" dirty="0">
              <a:solidFill>
                <a:schemeClr val="bg1"/>
              </a:solidFill>
              <a:latin typeface="微软雅黑" panose="020B0503020204020204" charset="-122"/>
              <a:ea typeface="微软雅黑" panose="020B0503020204020204" charset="-122"/>
            </a:endParaRPr>
          </a:p>
        </p:txBody>
      </p:sp>
      <p:sp>
        <p:nvSpPr>
          <p:cNvPr id="108" name="TextBox 21"/>
          <p:cNvSpPr txBox="1"/>
          <p:nvPr/>
        </p:nvSpPr>
        <p:spPr bwMode="auto">
          <a:xfrm>
            <a:off x="2647852" y="5024566"/>
            <a:ext cx="1783080" cy="306705"/>
          </a:xfrm>
          <a:prstGeom prst="rect">
            <a:avLst/>
          </a:prstGeom>
          <a:noFill/>
        </p:spPr>
        <p:txBody>
          <a:bodyPr wrap="none">
            <a:spAutoFit/>
          </a:bodyPr>
          <a:lstStyle/>
          <a:p>
            <a:pPr eaLnBrk="1" fontAlgn="auto" hangingPunct="1">
              <a:spcBef>
                <a:spcPts val="0"/>
              </a:spcBef>
              <a:spcAft>
                <a:spcPts val="0"/>
              </a:spcAft>
              <a:defRPr/>
            </a:pPr>
            <a:r>
              <a:rPr lang="zh-CN" sz="1400" dirty="0">
                <a:solidFill>
                  <a:schemeClr val="bg1"/>
                </a:solidFill>
                <a:latin typeface="微软雅黑" panose="020B0503020204020204" charset="-122"/>
                <a:ea typeface="微软雅黑" panose="020B0503020204020204" charset="-122"/>
              </a:rPr>
              <a:t>基于因果关系的模型</a:t>
            </a:r>
            <a:endParaRPr lang="zh-CN" sz="1400" dirty="0">
              <a:solidFill>
                <a:schemeClr val="bg1"/>
              </a:solidFill>
              <a:latin typeface="微软雅黑" panose="020B0503020204020204" charset="-122"/>
              <a:ea typeface="微软雅黑" panose="020B0503020204020204" charset="-122"/>
            </a:endParaRPr>
          </a:p>
        </p:txBody>
      </p:sp>
      <p:sp>
        <p:nvSpPr>
          <p:cNvPr id="110" name="TextBox 21"/>
          <p:cNvSpPr txBox="1"/>
          <p:nvPr/>
        </p:nvSpPr>
        <p:spPr bwMode="auto">
          <a:xfrm>
            <a:off x="3202207" y="5570809"/>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bg1"/>
                </a:solidFill>
                <a:latin typeface="微软雅黑" panose="020B0503020204020204" charset="-122"/>
                <a:ea typeface="微软雅黑" panose="020B0503020204020204" charset="-122"/>
              </a:rPr>
              <a:t>对比数据四：</a:t>
            </a:r>
            <a:r>
              <a:rPr lang="en-US" altLang="zh-CN" sz="1400" dirty="0">
                <a:solidFill>
                  <a:schemeClr val="bg1"/>
                </a:solidFill>
                <a:latin typeface="微软雅黑" panose="020B0503020204020204" charset="-122"/>
                <a:ea typeface="微软雅黑" panose="020B0503020204020204" charset="-122"/>
              </a:rPr>
              <a:t>550</a:t>
            </a:r>
            <a:r>
              <a:rPr lang="zh-CN" altLang="en-US" sz="1400" dirty="0">
                <a:solidFill>
                  <a:schemeClr val="bg1"/>
                </a:solidFill>
                <a:latin typeface="微软雅黑" panose="020B0503020204020204" charset="-122"/>
                <a:ea typeface="微软雅黑" panose="020B0503020204020204" charset="-122"/>
              </a:rPr>
              <a:t>万</a:t>
            </a:r>
            <a:endParaRPr lang="zh-CN" altLang="en-US" sz="1400" dirty="0">
              <a:solidFill>
                <a:schemeClr val="bg1"/>
              </a:solidFill>
              <a:latin typeface="微软雅黑" panose="020B0503020204020204" charset="-122"/>
              <a:ea typeface="微软雅黑" panose="020B0503020204020204" charset="-122"/>
            </a:endParaRPr>
          </a:p>
        </p:txBody>
      </p:sp>
      <p:sp>
        <p:nvSpPr>
          <p:cNvPr id="112" name="矩形 111"/>
          <p:cNvSpPr/>
          <p:nvPr/>
        </p:nvSpPr>
        <p:spPr bwMode="auto">
          <a:xfrm>
            <a:off x="6828155" y="3547110"/>
            <a:ext cx="3268980" cy="299720"/>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anose="020B0503020204020204" charset="-122"/>
              <a:ea typeface="微软雅黑" panose="020B0503020204020204" charset="-122"/>
            </a:endParaRPr>
          </a:p>
        </p:txBody>
      </p:sp>
      <p:sp>
        <p:nvSpPr>
          <p:cNvPr id="113" name="矩形 112"/>
          <p:cNvSpPr/>
          <p:nvPr/>
        </p:nvSpPr>
        <p:spPr bwMode="auto">
          <a:xfrm>
            <a:off x="6843395" y="4023360"/>
            <a:ext cx="3253105" cy="299720"/>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anose="020B0503020204020204" charset="-122"/>
              <a:ea typeface="微软雅黑" panose="020B0503020204020204" charset="-122"/>
            </a:endParaRPr>
          </a:p>
        </p:txBody>
      </p:sp>
      <p:sp>
        <p:nvSpPr>
          <p:cNvPr id="114" name="矩形 113"/>
          <p:cNvSpPr/>
          <p:nvPr/>
        </p:nvSpPr>
        <p:spPr bwMode="auto">
          <a:xfrm>
            <a:off x="6828155" y="4528820"/>
            <a:ext cx="3269615" cy="299720"/>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anose="020B0503020204020204" charset="-122"/>
              <a:ea typeface="微软雅黑" panose="020B0503020204020204" charset="-122"/>
            </a:endParaRPr>
          </a:p>
        </p:txBody>
      </p:sp>
      <p:sp>
        <p:nvSpPr>
          <p:cNvPr id="115" name="矩形 114"/>
          <p:cNvSpPr/>
          <p:nvPr/>
        </p:nvSpPr>
        <p:spPr bwMode="auto">
          <a:xfrm>
            <a:off x="6843395" y="5019675"/>
            <a:ext cx="3254375" cy="299720"/>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anose="020B0503020204020204" charset="-122"/>
              <a:ea typeface="微软雅黑" panose="020B0503020204020204" charset="-122"/>
            </a:endParaRPr>
          </a:p>
        </p:txBody>
      </p:sp>
      <p:sp>
        <p:nvSpPr>
          <p:cNvPr id="116" name="TextBox 19"/>
          <p:cNvSpPr txBox="1"/>
          <p:nvPr/>
        </p:nvSpPr>
        <p:spPr bwMode="auto">
          <a:xfrm>
            <a:off x="7393305" y="3540125"/>
            <a:ext cx="2138680" cy="306705"/>
          </a:xfrm>
          <a:prstGeom prst="rect">
            <a:avLst/>
          </a:prstGeom>
          <a:noFill/>
        </p:spPr>
        <p:txBody>
          <a:bodyPr wrap="none">
            <a:spAutoFit/>
          </a:bodyPr>
          <a:lstStyle/>
          <a:p>
            <a:pPr eaLnBrk="1" fontAlgn="auto" hangingPunct="1">
              <a:spcBef>
                <a:spcPts val="0"/>
              </a:spcBef>
              <a:spcAft>
                <a:spcPts val="0"/>
              </a:spcAft>
              <a:defRPr/>
            </a:pPr>
            <a:r>
              <a:rPr lang="zh-CN" sz="1400" dirty="0">
                <a:solidFill>
                  <a:schemeClr val="tx1">
                    <a:lumMod val="85000"/>
                    <a:lumOff val="15000"/>
                  </a:schemeClr>
                </a:solidFill>
                <a:latin typeface="微软雅黑" panose="020B0503020204020204" charset="-122"/>
                <a:ea typeface="微软雅黑" panose="020B0503020204020204" charset="-122"/>
              </a:rPr>
              <a:t>基于栅格的时空数据模型</a:t>
            </a:r>
            <a:endParaRPr lang="zh-CN" sz="1400" dirty="0">
              <a:solidFill>
                <a:schemeClr val="tx1">
                  <a:lumMod val="85000"/>
                  <a:lumOff val="15000"/>
                </a:schemeClr>
              </a:solidFill>
              <a:latin typeface="微软雅黑" panose="020B0503020204020204" charset="-122"/>
              <a:ea typeface="微软雅黑" panose="020B0503020204020204" charset="-122"/>
            </a:endParaRPr>
          </a:p>
        </p:txBody>
      </p:sp>
      <p:sp>
        <p:nvSpPr>
          <p:cNvPr id="117" name="TextBox 20"/>
          <p:cNvSpPr txBox="1"/>
          <p:nvPr/>
        </p:nvSpPr>
        <p:spPr bwMode="auto">
          <a:xfrm>
            <a:off x="7435850" y="4016375"/>
            <a:ext cx="2138680" cy="306705"/>
          </a:xfrm>
          <a:prstGeom prst="rect">
            <a:avLst/>
          </a:prstGeom>
          <a:noFill/>
        </p:spPr>
        <p:txBody>
          <a:bodyPr wrap="none">
            <a:spAutoFit/>
          </a:bodyPr>
          <a:lstStyle/>
          <a:p>
            <a:pPr eaLnBrk="1" fontAlgn="auto" hangingPunct="1">
              <a:spcBef>
                <a:spcPts val="0"/>
              </a:spcBef>
              <a:spcAft>
                <a:spcPts val="0"/>
              </a:spcAft>
              <a:defRPr/>
            </a:pPr>
            <a:r>
              <a:rPr lang="zh-CN" sz="1400" dirty="0">
                <a:solidFill>
                  <a:schemeClr val="tx1">
                    <a:lumMod val="85000"/>
                    <a:lumOff val="15000"/>
                  </a:schemeClr>
                </a:solidFill>
                <a:latin typeface="微软雅黑" panose="020B0503020204020204" charset="-122"/>
                <a:ea typeface="微软雅黑" panose="020B0503020204020204" charset="-122"/>
              </a:rPr>
              <a:t>基于矢量的时空数据模型</a:t>
            </a:r>
            <a:endParaRPr lang="zh-CN" sz="1400" dirty="0">
              <a:solidFill>
                <a:schemeClr val="tx1">
                  <a:lumMod val="85000"/>
                  <a:lumOff val="15000"/>
                </a:schemeClr>
              </a:solidFill>
              <a:latin typeface="微软雅黑" panose="020B0503020204020204" charset="-122"/>
              <a:ea typeface="微软雅黑" panose="020B0503020204020204" charset="-122"/>
            </a:endParaRPr>
          </a:p>
        </p:txBody>
      </p:sp>
      <p:sp>
        <p:nvSpPr>
          <p:cNvPr id="118" name="TextBox 21"/>
          <p:cNvSpPr txBox="1"/>
          <p:nvPr/>
        </p:nvSpPr>
        <p:spPr bwMode="auto">
          <a:xfrm>
            <a:off x="7435850" y="4528820"/>
            <a:ext cx="2138680" cy="306705"/>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tx1">
                    <a:lumMod val="85000"/>
                    <a:lumOff val="15000"/>
                  </a:schemeClr>
                </a:solidFill>
                <a:latin typeface="微软雅黑" panose="020B0503020204020204" charset="-122"/>
                <a:ea typeface="微软雅黑" panose="020B0503020204020204" charset="-122"/>
              </a:rPr>
              <a:t>基于时间的时空数据模型</a:t>
            </a:r>
            <a:endParaRPr lang="zh-CN" altLang="en-US" sz="1400" dirty="0">
              <a:solidFill>
                <a:schemeClr val="tx1">
                  <a:lumMod val="85000"/>
                  <a:lumOff val="15000"/>
                </a:schemeClr>
              </a:solidFill>
              <a:latin typeface="微软雅黑" panose="020B0503020204020204" charset="-122"/>
              <a:ea typeface="微软雅黑" panose="020B0503020204020204" charset="-122"/>
            </a:endParaRPr>
          </a:p>
        </p:txBody>
      </p:sp>
      <p:sp>
        <p:nvSpPr>
          <p:cNvPr id="119" name="TextBox 21"/>
          <p:cNvSpPr txBox="1"/>
          <p:nvPr/>
        </p:nvSpPr>
        <p:spPr bwMode="auto">
          <a:xfrm>
            <a:off x="7435850" y="5024755"/>
            <a:ext cx="2138680" cy="306705"/>
          </a:xfrm>
          <a:prstGeom prst="rect">
            <a:avLst/>
          </a:prstGeom>
          <a:noFill/>
        </p:spPr>
        <p:txBody>
          <a:bodyPr wrap="none">
            <a:spAutoFit/>
          </a:bodyPr>
          <a:lstStyle/>
          <a:p>
            <a:pPr eaLnBrk="1" fontAlgn="auto" hangingPunct="1">
              <a:spcBef>
                <a:spcPts val="0"/>
              </a:spcBef>
              <a:spcAft>
                <a:spcPts val="0"/>
              </a:spcAft>
              <a:defRPr/>
            </a:pPr>
            <a:r>
              <a:rPr lang="zh-CN" sz="1400" dirty="0">
                <a:solidFill>
                  <a:schemeClr val="tx1">
                    <a:lumMod val="85000"/>
                    <a:lumOff val="15000"/>
                  </a:schemeClr>
                </a:solidFill>
                <a:latin typeface="微软雅黑" panose="020B0503020204020204" charset="-122"/>
                <a:ea typeface="微软雅黑" panose="020B0503020204020204" charset="-122"/>
              </a:rPr>
              <a:t>面向对象的时空数据模型</a:t>
            </a:r>
            <a:endParaRPr lang="zh-CN" sz="1400" dirty="0">
              <a:solidFill>
                <a:schemeClr val="tx1">
                  <a:lumMod val="85000"/>
                  <a:lumOff val="15000"/>
                </a:schemeClr>
              </a:solidFill>
              <a:latin typeface="微软雅黑" panose="020B0503020204020204" charset="-122"/>
              <a:ea typeface="微软雅黑" panose="020B0503020204020204" charset="-122"/>
            </a:endParaRPr>
          </a:p>
        </p:txBody>
      </p:sp>
      <p:sp>
        <p:nvSpPr>
          <p:cNvPr id="3" name="文本框 2"/>
          <p:cNvSpPr txBox="1"/>
          <p:nvPr/>
        </p:nvSpPr>
        <p:spPr>
          <a:xfrm>
            <a:off x="1304294" y="2155721"/>
            <a:ext cx="3989487" cy="1938020"/>
          </a:xfrm>
          <a:prstGeom prst="rect">
            <a:avLst/>
          </a:prstGeom>
          <a:noFill/>
        </p:spPr>
        <p:txBody>
          <a:bodyPr wrap="square" rtlCol="0">
            <a:spAutoFit/>
          </a:bodyPr>
          <a:lstStyle/>
          <a:p>
            <a:pPr algn="l">
              <a:lnSpc>
                <a:spcPct val="150000"/>
              </a:lnSpc>
            </a:pPr>
            <a:r>
              <a:rPr sz="1600" dirty="0">
                <a:solidFill>
                  <a:schemeClr val="tx1">
                    <a:lumMod val="75000"/>
                    <a:lumOff val="25000"/>
                  </a:schemeClr>
                </a:solidFill>
                <a:latin typeface="+mn-ea"/>
                <a:cs typeface="Times New Roman" panose="02020603050405020304" pitchFamily="18" charset="0"/>
              </a:rPr>
              <a:t>状态和事件是时态地理信息系统的一对基本概念，根据这对概念可以对时空数据模型中时空对象建立时空拓扑关系，好的时空拓扑关系可以反应时空对象的时空演</a:t>
            </a:r>
            <a:endParaRPr sz="1600" dirty="0">
              <a:solidFill>
                <a:schemeClr val="tx1">
                  <a:lumMod val="75000"/>
                  <a:lumOff val="25000"/>
                </a:schemeClr>
              </a:solidFill>
              <a:latin typeface="+mn-ea"/>
              <a:cs typeface="Times New Roman" panose="02020603050405020304" pitchFamily="18" charset="0"/>
            </a:endParaRPr>
          </a:p>
          <a:p>
            <a:pPr algn="l">
              <a:lnSpc>
                <a:spcPct val="150000"/>
              </a:lnSpc>
            </a:pPr>
            <a:r>
              <a:rPr sz="1600" dirty="0">
                <a:solidFill>
                  <a:schemeClr val="tx1">
                    <a:lumMod val="75000"/>
                    <a:lumOff val="25000"/>
                  </a:schemeClr>
                </a:solidFill>
                <a:latin typeface="+mn-ea"/>
                <a:cs typeface="Times New Roman" panose="02020603050405020304" pitchFamily="18" charset="0"/>
              </a:rPr>
              <a:t>及内在的因果联系。</a:t>
            </a:r>
            <a:endParaRPr sz="1600" dirty="0">
              <a:solidFill>
                <a:schemeClr val="tx1">
                  <a:lumMod val="75000"/>
                  <a:lumOff val="25000"/>
                </a:schemeClr>
              </a:solidFill>
              <a:latin typeface="+mn-ea"/>
              <a:cs typeface="Times New Roman" panose="02020603050405020304" pitchFamily="18" charset="0"/>
            </a:endParaRPr>
          </a:p>
        </p:txBody>
      </p:sp>
      <p:sp>
        <p:nvSpPr>
          <p:cNvPr id="120" name="文本框 119"/>
          <p:cNvSpPr txBox="1"/>
          <p:nvPr/>
        </p:nvSpPr>
        <p:spPr>
          <a:xfrm>
            <a:off x="6828028" y="2133624"/>
            <a:ext cx="3989487" cy="1198880"/>
          </a:xfrm>
          <a:prstGeom prst="rect">
            <a:avLst/>
          </a:prstGeom>
          <a:noFill/>
        </p:spPr>
        <p:txBody>
          <a:bodyPr wrap="square" rtlCol="0">
            <a:spAutoFit/>
          </a:bodyPr>
          <a:lstStyle/>
          <a:p>
            <a:pPr>
              <a:lnSpc>
                <a:spcPct val="150000"/>
              </a:lnSpc>
            </a:pPr>
            <a:r>
              <a:rPr sz="1600" dirty="0">
                <a:solidFill>
                  <a:schemeClr val="tx1">
                    <a:lumMod val="75000"/>
                    <a:lumOff val="25000"/>
                  </a:schemeClr>
                </a:solidFill>
                <a:latin typeface="+mn-ea"/>
                <a:cs typeface="Times New Roman" panose="02020603050405020304" pitchFamily="18" charset="0"/>
              </a:rPr>
              <a:t>时空数据模型的研究集中了时态、空间及两者之间的唯一交互。目前，典型的时空数据模型设计方法有以下几种：</a:t>
            </a:r>
            <a:endParaRPr sz="1600" dirty="0">
              <a:solidFill>
                <a:schemeClr val="tx1">
                  <a:lumMod val="75000"/>
                  <a:lumOff val="25000"/>
                </a:schemeClr>
              </a:solidFill>
              <a:latin typeface="+mn-ea"/>
              <a:cs typeface="Times New Roman" panose="02020603050405020304" pitchFamily="18" charset="0"/>
            </a:endParaRPr>
          </a:p>
        </p:txBody>
      </p:sp>
      <p:pic>
        <p:nvPicPr>
          <p:cNvPr id="2" name="图片 1" descr="下载"/>
          <p:cNvPicPr>
            <a:picLocks noChangeAspect="1"/>
          </p:cNvPicPr>
          <p:nvPr/>
        </p:nvPicPr>
        <p:blipFill>
          <a:blip r:embed="rId1"/>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数据分析</a:t>
            </a:r>
            <a:endParaRPr lang="zh-CN" altLang="en-US" sz="3200" b="1" spc="300" dirty="0">
              <a:solidFill>
                <a:schemeClr val="tx1">
                  <a:lumMod val="85000"/>
                  <a:lumOff val="15000"/>
                </a:schemeClr>
              </a:solidFill>
            </a:endParaRPr>
          </a:p>
        </p:txBody>
      </p:sp>
      <p:grpSp>
        <p:nvGrpSpPr>
          <p:cNvPr id="263" name="组合 262"/>
          <p:cNvGrpSpPr/>
          <p:nvPr/>
        </p:nvGrpSpPr>
        <p:grpSpPr>
          <a:xfrm>
            <a:off x="1104900" y="1464945"/>
            <a:ext cx="9876155" cy="5236459"/>
            <a:chOff x="1051" y="1731"/>
            <a:chExt cx="12559" cy="6062"/>
          </a:xfrm>
        </p:grpSpPr>
        <p:grpSp>
          <p:nvGrpSpPr>
            <p:cNvPr id="2" name="Group 2"/>
            <p:cNvGrpSpPr/>
            <p:nvPr/>
          </p:nvGrpSpPr>
          <p:grpSpPr>
            <a:xfrm>
              <a:off x="1736" y="1731"/>
              <a:ext cx="9968" cy="5430"/>
              <a:chOff x="815256" y="742950"/>
              <a:chExt cx="6726508" cy="3688771"/>
            </a:xfrm>
            <a:solidFill>
              <a:srgbClr val="0070C0"/>
            </a:solidFill>
          </p:grpSpPr>
          <p:sp>
            <p:nvSpPr>
              <p:cNvPr id="3" name="Freeform 5"/>
              <p:cNvSpPr>
                <a:spLocks noEditPoints="1"/>
              </p:cNvSpPr>
              <p:nvPr/>
            </p:nvSpPr>
            <p:spPr bwMode="auto">
              <a:xfrm>
                <a:off x="1287450" y="2365392"/>
                <a:ext cx="99071" cy="75912"/>
              </a:xfrm>
              <a:custGeom>
                <a:avLst/>
                <a:gdLst>
                  <a:gd name="T0" fmla="*/ 0 w 77"/>
                  <a:gd name="T1" fmla="*/ 7 h 59"/>
                  <a:gd name="T2" fmla="*/ 3 w 77"/>
                  <a:gd name="T3" fmla="*/ 3 h 59"/>
                  <a:gd name="T4" fmla="*/ 0 w 77"/>
                  <a:gd name="T5" fmla="*/ 3 h 59"/>
                  <a:gd name="T6" fmla="*/ 0 w 77"/>
                  <a:gd name="T7" fmla="*/ 7 h 59"/>
                  <a:gd name="T8" fmla="*/ 0 w 77"/>
                  <a:gd name="T9" fmla="*/ 7 h 59"/>
                  <a:gd name="T10" fmla="*/ 0 w 77"/>
                  <a:gd name="T11" fmla="*/ 7 h 59"/>
                  <a:gd name="T12" fmla="*/ 14 w 77"/>
                  <a:gd name="T13" fmla="*/ 3 h 59"/>
                  <a:gd name="T14" fmla="*/ 14 w 77"/>
                  <a:gd name="T15" fmla="*/ 0 h 59"/>
                  <a:gd name="T16" fmla="*/ 14 w 77"/>
                  <a:gd name="T17" fmla="*/ 0 h 59"/>
                  <a:gd name="T18" fmla="*/ 11 w 77"/>
                  <a:gd name="T19" fmla="*/ 0 h 59"/>
                  <a:gd name="T20" fmla="*/ 11 w 77"/>
                  <a:gd name="T21" fmla="*/ 3 h 59"/>
                  <a:gd name="T22" fmla="*/ 11 w 77"/>
                  <a:gd name="T23" fmla="*/ 3 h 59"/>
                  <a:gd name="T24" fmla="*/ 14 w 77"/>
                  <a:gd name="T25" fmla="*/ 3 h 59"/>
                  <a:gd name="T26" fmla="*/ 14 w 77"/>
                  <a:gd name="T27" fmla="*/ 3 h 59"/>
                  <a:gd name="T28" fmla="*/ 37 w 77"/>
                  <a:gd name="T29" fmla="*/ 15 h 59"/>
                  <a:gd name="T30" fmla="*/ 37 w 77"/>
                  <a:gd name="T31" fmla="*/ 15 h 59"/>
                  <a:gd name="T32" fmla="*/ 33 w 77"/>
                  <a:gd name="T33" fmla="*/ 11 h 59"/>
                  <a:gd name="T34" fmla="*/ 33 w 77"/>
                  <a:gd name="T35" fmla="*/ 11 h 59"/>
                  <a:gd name="T36" fmla="*/ 29 w 77"/>
                  <a:gd name="T37" fmla="*/ 11 h 59"/>
                  <a:gd name="T38" fmla="*/ 33 w 77"/>
                  <a:gd name="T39" fmla="*/ 15 h 59"/>
                  <a:gd name="T40" fmla="*/ 37 w 77"/>
                  <a:gd name="T41" fmla="*/ 15 h 59"/>
                  <a:gd name="T42" fmla="*/ 37 w 77"/>
                  <a:gd name="T43" fmla="*/ 15 h 59"/>
                  <a:gd name="T44" fmla="*/ 37 w 77"/>
                  <a:gd name="T45" fmla="*/ 15 h 59"/>
                  <a:gd name="T46" fmla="*/ 51 w 77"/>
                  <a:gd name="T47" fmla="*/ 18 h 59"/>
                  <a:gd name="T48" fmla="*/ 48 w 77"/>
                  <a:gd name="T49" fmla="*/ 18 h 59"/>
                  <a:gd name="T50" fmla="*/ 48 w 77"/>
                  <a:gd name="T51" fmla="*/ 18 h 59"/>
                  <a:gd name="T52" fmla="*/ 44 w 77"/>
                  <a:gd name="T53" fmla="*/ 18 h 59"/>
                  <a:gd name="T54" fmla="*/ 48 w 77"/>
                  <a:gd name="T55" fmla="*/ 18 h 59"/>
                  <a:gd name="T56" fmla="*/ 51 w 77"/>
                  <a:gd name="T57" fmla="*/ 18 h 59"/>
                  <a:gd name="T58" fmla="*/ 51 w 77"/>
                  <a:gd name="T59" fmla="*/ 18 h 59"/>
                  <a:gd name="T60" fmla="*/ 51 w 77"/>
                  <a:gd name="T61" fmla="*/ 18 h 59"/>
                  <a:gd name="T62" fmla="*/ 55 w 77"/>
                  <a:gd name="T63" fmla="*/ 26 h 59"/>
                  <a:gd name="T64" fmla="*/ 55 w 77"/>
                  <a:gd name="T65" fmla="*/ 26 h 59"/>
                  <a:gd name="T66" fmla="*/ 51 w 77"/>
                  <a:gd name="T67" fmla="*/ 22 h 59"/>
                  <a:gd name="T68" fmla="*/ 51 w 77"/>
                  <a:gd name="T69" fmla="*/ 22 h 59"/>
                  <a:gd name="T70" fmla="*/ 51 w 77"/>
                  <a:gd name="T71" fmla="*/ 22 h 59"/>
                  <a:gd name="T72" fmla="*/ 55 w 77"/>
                  <a:gd name="T73" fmla="*/ 22 h 59"/>
                  <a:gd name="T74" fmla="*/ 59 w 77"/>
                  <a:gd name="T75" fmla="*/ 22 h 59"/>
                  <a:gd name="T76" fmla="*/ 63 w 77"/>
                  <a:gd name="T77" fmla="*/ 26 h 59"/>
                  <a:gd name="T78" fmla="*/ 59 w 77"/>
                  <a:gd name="T79" fmla="*/ 26 h 59"/>
                  <a:gd name="T80" fmla="*/ 55 w 77"/>
                  <a:gd name="T81" fmla="*/ 26 h 59"/>
                  <a:gd name="T82" fmla="*/ 55 w 77"/>
                  <a:gd name="T83" fmla="*/ 26 h 59"/>
                  <a:gd name="T84" fmla="*/ 59 w 77"/>
                  <a:gd name="T85" fmla="*/ 44 h 59"/>
                  <a:gd name="T86" fmla="*/ 63 w 77"/>
                  <a:gd name="T87" fmla="*/ 48 h 59"/>
                  <a:gd name="T88" fmla="*/ 63 w 77"/>
                  <a:gd name="T89" fmla="*/ 55 h 59"/>
                  <a:gd name="T90" fmla="*/ 66 w 77"/>
                  <a:gd name="T91" fmla="*/ 59 h 59"/>
                  <a:gd name="T92" fmla="*/ 70 w 77"/>
                  <a:gd name="T93" fmla="*/ 52 h 59"/>
                  <a:gd name="T94" fmla="*/ 77 w 77"/>
                  <a:gd name="T95" fmla="*/ 48 h 59"/>
                  <a:gd name="T96" fmla="*/ 77 w 77"/>
                  <a:gd name="T97" fmla="*/ 48 h 59"/>
                  <a:gd name="T98" fmla="*/ 74 w 77"/>
                  <a:gd name="T99" fmla="*/ 44 h 59"/>
                  <a:gd name="T100" fmla="*/ 74 w 77"/>
                  <a:gd name="T101" fmla="*/ 44 h 59"/>
                  <a:gd name="T102" fmla="*/ 74 w 77"/>
                  <a:gd name="T103" fmla="*/ 41 h 59"/>
                  <a:gd name="T104" fmla="*/ 74 w 77"/>
                  <a:gd name="T105" fmla="*/ 41 h 59"/>
                  <a:gd name="T106" fmla="*/ 70 w 77"/>
                  <a:gd name="T107" fmla="*/ 41 h 59"/>
                  <a:gd name="T108" fmla="*/ 66 w 77"/>
                  <a:gd name="T109" fmla="*/ 37 h 59"/>
                  <a:gd name="T110" fmla="*/ 63 w 77"/>
                  <a:gd name="T111" fmla="*/ 33 h 59"/>
                  <a:gd name="T112" fmla="*/ 63 w 77"/>
                  <a:gd name="T113" fmla="*/ 37 h 59"/>
                  <a:gd name="T114" fmla="*/ 63 w 77"/>
                  <a:gd name="T115" fmla="*/ 37 h 59"/>
                  <a:gd name="T116" fmla="*/ 63 w 77"/>
                  <a:gd name="T117" fmla="*/ 41 h 59"/>
                  <a:gd name="T118" fmla="*/ 59 w 77"/>
                  <a:gd name="T119" fmla="*/ 44 h 59"/>
                  <a:gd name="T120" fmla="*/ 59 w 77"/>
                  <a:gd name="T121"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 h="59">
                    <a:moveTo>
                      <a:pt x="0" y="7"/>
                    </a:moveTo>
                    <a:lnTo>
                      <a:pt x="3" y="3"/>
                    </a:lnTo>
                    <a:lnTo>
                      <a:pt x="0" y="3"/>
                    </a:lnTo>
                    <a:lnTo>
                      <a:pt x="0" y="7"/>
                    </a:lnTo>
                    <a:lnTo>
                      <a:pt x="0" y="7"/>
                    </a:lnTo>
                    <a:lnTo>
                      <a:pt x="0" y="7"/>
                    </a:lnTo>
                    <a:close/>
                    <a:moveTo>
                      <a:pt x="14" y="3"/>
                    </a:moveTo>
                    <a:lnTo>
                      <a:pt x="14" y="0"/>
                    </a:lnTo>
                    <a:lnTo>
                      <a:pt x="14" y="0"/>
                    </a:lnTo>
                    <a:lnTo>
                      <a:pt x="11" y="0"/>
                    </a:lnTo>
                    <a:lnTo>
                      <a:pt x="11" y="3"/>
                    </a:lnTo>
                    <a:lnTo>
                      <a:pt x="11" y="3"/>
                    </a:lnTo>
                    <a:lnTo>
                      <a:pt x="14" y="3"/>
                    </a:lnTo>
                    <a:lnTo>
                      <a:pt x="14" y="3"/>
                    </a:lnTo>
                    <a:close/>
                    <a:moveTo>
                      <a:pt x="37" y="15"/>
                    </a:moveTo>
                    <a:lnTo>
                      <a:pt x="37" y="15"/>
                    </a:lnTo>
                    <a:lnTo>
                      <a:pt x="33" y="11"/>
                    </a:lnTo>
                    <a:lnTo>
                      <a:pt x="33" y="11"/>
                    </a:lnTo>
                    <a:lnTo>
                      <a:pt x="29" y="11"/>
                    </a:lnTo>
                    <a:lnTo>
                      <a:pt x="33" y="15"/>
                    </a:lnTo>
                    <a:lnTo>
                      <a:pt x="37" y="15"/>
                    </a:lnTo>
                    <a:lnTo>
                      <a:pt x="37" y="15"/>
                    </a:lnTo>
                    <a:lnTo>
                      <a:pt x="37" y="15"/>
                    </a:lnTo>
                    <a:close/>
                    <a:moveTo>
                      <a:pt x="51" y="18"/>
                    </a:moveTo>
                    <a:lnTo>
                      <a:pt x="48" y="18"/>
                    </a:lnTo>
                    <a:lnTo>
                      <a:pt x="48" y="18"/>
                    </a:lnTo>
                    <a:lnTo>
                      <a:pt x="44" y="18"/>
                    </a:lnTo>
                    <a:lnTo>
                      <a:pt x="48" y="18"/>
                    </a:lnTo>
                    <a:lnTo>
                      <a:pt x="51" y="18"/>
                    </a:lnTo>
                    <a:lnTo>
                      <a:pt x="51" y="18"/>
                    </a:lnTo>
                    <a:lnTo>
                      <a:pt x="51" y="18"/>
                    </a:lnTo>
                    <a:close/>
                    <a:moveTo>
                      <a:pt x="55" y="26"/>
                    </a:moveTo>
                    <a:lnTo>
                      <a:pt x="55" y="26"/>
                    </a:lnTo>
                    <a:lnTo>
                      <a:pt x="51" y="22"/>
                    </a:lnTo>
                    <a:lnTo>
                      <a:pt x="51" y="22"/>
                    </a:lnTo>
                    <a:lnTo>
                      <a:pt x="51" y="22"/>
                    </a:lnTo>
                    <a:lnTo>
                      <a:pt x="55" y="22"/>
                    </a:lnTo>
                    <a:lnTo>
                      <a:pt x="59" y="22"/>
                    </a:lnTo>
                    <a:lnTo>
                      <a:pt x="63" y="26"/>
                    </a:lnTo>
                    <a:lnTo>
                      <a:pt x="59" y="26"/>
                    </a:lnTo>
                    <a:lnTo>
                      <a:pt x="55" y="26"/>
                    </a:lnTo>
                    <a:lnTo>
                      <a:pt x="55" y="26"/>
                    </a:lnTo>
                    <a:close/>
                    <a:moveTo>
                      <a:pt x="59" y="44"/>
                    </a:moveTo>
                    <a:lnTo>
                      <a:pt x="63" y="48"/>
                    </a:lnTo>
                    <a:lnTo>
                      <a:pt x="63" y="55"/>
                    </a:lnTo>
                    <a:lnTo>
                      <a:pt x="66" y="59"/>
                    </a:lnTo>
                    <a:lnTo>
                      <a:pt x="70" y="52"/>
                    </a:lnTo>
                    <a:lnTo>
                      <a:pt x="77" y="48"/>
                    </a:lnTo>
                    <a:lnTo>
                      <a:pt x="77" y="48"/>
                    </a:lnTo>
                    <a:lnTo>
                      <a:pt x="74" y="44"/>
                    </a:lnTo>
                    <a:lnTo>
                      <a:pt x="74" y="44"/>
                    </a:lnTo>
                    <a:lnTo>
                      <a:pt x="74" y="41"/>
                    </a:lnTo>
                    <a:lnTo>
                      <a:pt x="74" y="41"/>
                    </a:lnTo>
                    <a:lnTo>
                      <a:pt x="70" y="41"/>
                    </a:lnTo>
                    <a:lnTo>
                      <a:pt x="66" y="37"/>
                    </a:lnTo>
                    <a:lnTo>
                      <a:pt x="63" y="33"/>
                    </a:lnTo>
                    <a:lnTo>
                      <a:pt x="63" y="37"/>
                    </a:lnTo>
                    <a:lnTo>
                      <a:pt x="63" y="37"/>
                    </a:lnTo>
                    <a:lnTo>
                      <a:pt x="63" y="41"/>
                    </a:lnTo>
                    <a:lnTo>
                      <a:pt x="59" y="44"/>
                    </a:lnTo>
                    <a:lnTo>
                      <a:pt x="59" y="4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 name="Freeform 6"/>
              <p:cNvSpPr/>
              <p:nvPr/>
            </p:nvSpPr>
            <p:spPr bwMode="auto">
              <a:xfrm>
                <a:off x="5241266" y="3424288"/>
                <a:ext cx="5147" cy="10293"/>
              </a:xfrm>
              <a:custGeom>
                <a:avLst/>
                <a:gdLst>
                  <a:gd name="T0" fmla="*/ 0 w 4"/>
                  <a:gd name="T1" fmla="*/ 4 h 8"/>
                  <a:gd name="T2" fmla="*/ 0 w 4"/>
                  <a:gd name="T3" fmla="*/ 0 h 8"/>
                  <a:gd name="T4" fmla="*/ 0 w 4"/>
                  <a:gd name="T5" fmla="*/ 0 h 8"/>
                  <a:gd name="T6" fmla="*/ 4 w 4"/>
                  <a:gd name="T7" fmla="*/ 0 h 8"/>
                  <a:gd name="T8" fmla="*/ 4 w 4"/>
                  <a:gd name="T9" fmla="*/ 0 h 8"/>
                  <a:gd name="T10" fmla="*/ 4 w 4"/>
                  <a:gd name="T11" fmla="*/ 8 h 8"/>
                  <a:gd name="T12" fmla="*/ 0 w 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0" y="4"/>
                    </a:moveTo>
                    <a:lnTo>
                      <a:pt x="0" y="0"/>
                    </a:lnTo>
                    <a:lnTo>
                      <a:pt x="0" y="0"/>
                    </a:lnTo>
                    <a:lnTo>
                      <a:pt x="4" y="0"/>
                    </a:lnTo>
                    <a:lnTo>
                      <a:pt x="4" y="0"/>
                    </a:lnTo>
                    <a:lnTo>
                      <a:pt x="4" y="8"/>
                    </a:lnTo>
                    <a:lnTo>
                      <a:pt x="0"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 name="Freeform 7"/>
              <p:cNvSpPr>
                <a:spLocks noEditPoints="1"/>
              </p:cNvSpPr>
              <p:nvPr/>
            </p:nvSpPr>
            <p:spPr bwMode="auto">
              <a:xfrm>
                <a:off x="5202669" y="3395983"/>
                <a:ext cx="28306" cy="24446"/>
              </a:xfrm>
              <a:custGeom>
                <a:avLst/>
                <a:gdLst>
                  <a:gd name="T0" fmla="*/ 4 w 22"/>
                  <a:gd name="T1" fmla="*/ 11 h 19"/>
                  <a:gd name="T2" fmla="*/ 4 w 22"/>
                  <a:gd name="T3" fmla="*/ 7 h 19"/>
                  <a:gd name="T4" fmla="*/ 4 w 22"/>
                  <a:gd name="T5" fmla="*/ 4 h 19"/>
                  <a:gd name="T6" fmla="*/ 4 w 22"/>
                  <a:gd name="T7" fmla="*/ 4 h 19"/>
                  <a:gd name="T8" fmla="*/ 4 w 22"/>
                  <a:gd name="T9" fmla="*/ 0 h 19"/>
                  <a:gd name="T10" fmla="*/ 0 w 22"/>
                  <a:gd name="T11" fmla="*/ 0 h 19"/>
                  <a:gd name="T12" fmla="*/ 0 w 22"/>
                  <a:gd name="T13" fmla="*/ 4 h 19"/>
                  <a:gd name="T14" fmla="*/ 0 w 22"/>
                  <a:gd name="T15" fmla="*/ 7 h 19"/>
                  <a:gd name="T16" fmla="*/ 0 w 22"/>
                  <a:gd name="T17" fmla="*/ 7 h 19"/>
                  <a:gd name="T18" fmla="*/ 0 w 22"/>
                  <a:gd name="T19" fmla="*/ 11 h 19"/>
                  <a:gd name="T20" fmla="*/ 4 w 22"/>
                  <a:gd name="T21" fmla="*/ 11 h 19"/>
                  <a:gd name="T22" fmla="*/ 4 w 22"/>
                  <a:gd name="T23" fmla="*/ 11 h 19"/>
                  <a:gd name="T24" fmla="*/ 4 w 22"/>
                  <a:gd name="T25" fmla="*/ 15 h 19"/>
                  <a:gd name="T26" fmla="*/ 8 w 22"/>
                  <a:gd name="T27" fmla="*/ 15 h 19"/>
                  <a:gd name="T28" fmla="*/ 8 w 22"/>
                  <a:gd name="T29" fmla="*/ 19 h 19"/>
                  <a:gd name="T30" fmla="*/ 4 w 22"/>
                  <a:gd name="T31" fmla="*/ 19 h 19"/>
                  <a:gd name="T32" fmla="*/ 4 w 22"/>
                  <a:gd name="T33" fmla="*/ 15 h 19"/>
                  <a:gd name="T34" fmla="*/ 4 w 22"/>
                  <a:gd name="T35" fmla="*/ 15 h 19"/>
                  <a:gd name="T36" fmla="*/ 4 w 22"/>
                  <a:gd name="T37" fmla="*/ 15 h 19"/>
                  <a:gd name="T38" fmla="*/ 22 w 22"/>
                  <a:gd name="T39" fmla="*/ 19 h 19"/>
                  <a:gd name="T40" fmla="*/ 22 w 22"/>
                  <a:gd name="T41" fmla="*/ 15 h 19"/>
                  <a:gd name="T42" fmla="*/ 22 w 22"/>
                  <a:gd name="T43" fmla="*/ 11 h 19"/>
                  <a:gd name="T44" fmla="*/ 22 w 22"/>
                  <a:gd name="T45" fmla="*/ 15 h 19"/>
                  <a:gd name="T46" fmla="*/ 19 w 22"/>
                  <a:gd name="T47" fmla="*/ 15 h 19"/>
                  <a:gd name="T48" fmla="*/ 19 w 22"/>
                  <a:gd name="T49" fmla="*/ 15 h 19"/>
                  <a:gd name="T50" fmla="*/ 22 w 22"/>
                  <a:gd name="T5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19">
                    <a:moveTo>
                      <a:pt x="4" y="11"/>
                    </a:moveTo>
                    <a:lnTo>
                      <a:pt x="4" y="7"/>
                    </a:lnTo>
                    <a:lnTo>
                      <a:pt x="4" y="4"/>
                    </a:lnTo>
                    <a:lnTo>
                      <a:pt x="4" y="4"/>
                    </a:lnTo>
                    <a:lnTo>
                      <a:pt x="4" y="0"/>
                    </a:lnTo>
                    <a:lnTo>
                      <a:pt x="0" y="0"/>
                    </a:lnTo>
                    <a:lnTo>
                      <a:pt x="0" y="4"/>
                    </a:lnTo>
                    <a:lnTo>
                      <a:pt x="0" y="7"/>
                    </a:lnTo>
                    <a:lnTo>
                      <a:pt x="0" y="7"/>
                    </a:lnTo>
                    <a:lnTo>
                      <a:pt x="0" y="11"/>
                    </a:lnTo>
                    <a:lnTo>
                      <a:pt x="4" y="11"/>
                    </a:lnTo>
                    <a:lnTo>
                      <a:pt x="4" y="11"/>
                    </a:lnTo>
                    <a:close/>
                    <a:moveTo>
                      <a:pt x="4" y="15"/>
                    </a:moveTo>
                    <a:lnTo>
                      <a:pt x="8" y="15"/>
                    </a:lnTo>
                    <a:lnTo>
                      <a:pt x="8" y="19"/>
                    </a:lnTo>
                    <a:lnTo>
                      <a:pt x="4" y="19"/>
                    </a:lnTo>
                    <a:lnTo>
                      <a:pt x="4" y="15"/>
                    </a:lnTo>
                    <a:lnTo>
                      <a:pt x="4" y="15"/>
                    </a:lnTo>
                    <a:lnTo>
                      <a:pt x="4" y="15"/>
                    </a:lnTo>
                    <a:close/>
                    <a:moveTo>
                      <a:pt x="22" y="19"/>
                    </a:moveTo>
                    <a:lnTo>
                      <a:pt x="22" y="15"/>
                    </a:lnTo>
                    <a:lnTo>
                      <a:pt x="22" y="11"/>
                    </a:lnTo>
                    <a:lnTo>
                      <a:pt x="22" y="15"/>
                    </a:lnTo>
                    <a:lnTo>
                      <a:pt x="19" y="15"/>
                    </a:lnTo>
                    <a:lnTo>
                      <a:pt x="19" y="15"/>
                    </a:lnTo>
                    <a:lnTo>
                      <a:pt x="22" y="1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 name="Freeform 8"/>
              <p:cNvSpPr>
                <a:spLocks noEditPoints="1"/>
              </p:cNvSpPr>
              <p:nvPr/>
            </p:nvSpPr>
            <p:spPr bwMode="auto">
              <a:xfrm>
                <a:off x="5269572" y="3267319"/>
                <a:ext cx="200714" cy="100357"/>
              </a:xfrm>
              <a:custGeom>
                <a:avLst/>
                <a:gdLst>
                  <a:gd name="T0" fmla="*/ 152 w 156"/>
                  <a:gd name="T1" fmla="*/ 4 h 78"/>
                  <a:gd name="T2" fmla="*/ 156 w 156"/>
                  <a:gd name="T3" fmla="*/ 4 h 78"/>
                  <a:gd name="T4" fmla="*/ 156 w 156"/>
                  <a:gd name="T5" fmla="*/ 4 h 78"/>
                  <a:gd name="T6" fmla="*/ 152 w 156"/>
                  <a:gd name="T7" fmla="*/ 0 h 78"/>
                  <a:gd name="T8" fmla="*/ 152 w 156"/>
                  <a:gd name="T9" fmla="*/ 4 h 78"/>
                  <a:gd name="T10" fmla="*/ 152 w 156"/>
                  <a:gd name="T11" fmla="*/ 4 h 78"/>
                  <a:gd name="T12" fmla="*/ 152 w 156"/>
                  <a:gd name="T13" fmla="*/ 4 h 78"/>
                  <a:gd name="T14" fmla="*/ 4 w 156"/>
                  <a:gd name="T15" fmla="*/ 78 h 78"/>
                  <a:gd name="T16" fmla="*/ 7 w 156"/>
                  <a:gd name="T17" fmla="*/ 78 h 78"/>
                  <a:gd name="T18" fmla="*/ 4 w 156"/>
                  <a:gd name="T19" fmla="*/ 78 h 78"/>
                  <a:gd name="T20" fmla="*/ 4 w 156"/>
                  <a:gd name="T21" fmla="*/ 78 h 78"/>
                  <a:gd name="T22" fmla="*/ 4 w 156"/>
                  <a:gd name="T23" fmla="*/ 78 h 78"/>
                  <a:gd name="T24" fmla="*/ 0 w 156"/>
                  <a:gd name="T25" fmla="*/ 70 h 78"/>
                  <a:gd name="T26" fmla="*/ 4 w 156"/>
                  <a:gd name="T27" fmla="*/ 70 h 78"/>
                  <a:gd name="T28" fmla="*/ 4 w 156"/>
                  <a:gd name="T29" fmla="*/ 70 h 78"/>
                  <a:gd name="T30" fmla="*/ 7 w 156"/>
                  <a:gd name="T31" fmla="*/ 70 h 78"/>
                  <a:gd name="T32" fmla="*/ 4 w 156"/>
                  <a:gd name="T33" fmla="*/ 70 h 78"/>
                  <a:gd name="T34" fmla="*/ 4 w 156"/>
                  <a:gd name="T35" fmla="*/ 74 h 78"/>
                  <a:gd name="T36" fmla="*/ 0 w 156"/>
                  <a:gd name="T3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78">
                    <a:moveTo>
                      <a:pt x="152" y="4"/>
                    </a:moveTo>
                    <a:lnTo>
                      <a:pt x="156" y="4"/>
                    </a:lnTo>
                    <a:lnTo>
                      <a:pt x="156" y="4"/>
                    </a:lnTo>
                    <a:lnTo>
                      <a:pt x="152" y="0"/>
                    </a:lnTo>
                    <a:lnTo>
                      <a:pt x="152" y="4"/>
                    </a:lnTo>
                    <a:lnTo>
                      <a:pt x="152" y="4"/>
                    </a:lnTo>
                    <a:lnTo>
                      <a:pt x="152" y="4"/>
                    </a:lnTo>
                    <a:close/>
                    <a:moveTo>
                      <a:pt x="4" y="78"/>
                    </a:moveTo>
                    <a:lnTo>
                      <a:pt x="7" y="78"/>
                    </a:lnTo>
                    <a:lnTo>
                      <a:pt x="4" y="78"/>
                    </a:lnTo>
                    <a:lnTo>
                      <a:pt x="4" y="78"/>
                    </a:lnTo>
                    <a:lnTo>
                      <a:pt x="4" y="78"/>
                    </a:lnTo>
                    <a:close/>
                    <a:moveTo>
                      <a:pt x="0" y="70"/>
                    </a:moveTo>
                    <a:lnTo>
                      <a:pt x="4" y="70"/>
                    </a:lnTo>
                    <a:lnTo>
                      <a:pt x="4" y="70"/>
                    </a:lnTo>
                    <a:lnTo>
                      <a:pt x="7" y="70"/>
                    </a:lnTo>
                    <a:lnTo>
                      <a:pt x="4" y="70"/>
                    </a:lnTo>
                    <a:lnTo>
                      <a:pt x="4" y="74"/>
                    </a:lnTo>
                    <a:lnTo>
                      <a:pt x="0" y="7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 name="Freeform 9"/>
              <p:cNvSpPr>
                <a:spLocks noEditPoints="1"/>
              </p:cNvSpPr>
              <p:nvPr/>
            </p:nvSpPr>
            <p:spPr bwMode="auto">
              <a:xfrm>
                <a:off x="6240979" y="2909636"/>
                <a:ext cx="47606" cy="137670"/>
              </a:xfrm>
              <a:custGeom>
                <a:avLst/>
                <a:gdLst>
                  <a:gd name="T0" fmla="*/ 4 w 10"/>
                  <a:gd name="T1" fmla="*/ 5 h 29"/>
                  <a:gd name="T2" fmla="*/ 4 w 10"/>
                  <a:gd name="T3" fmla="*/ 3 h 29"/>
                  <a:gd name="T4" fmla="*/ 4 w 10"/>
                  <a:gd name="T5" fmla="*/ 1 h 29"/>
                  <a:gd name="T6" fmla="*/ 4 w 10"/>
                  <a:gd name="T7" fmla="*/ 0 h 29"/>
                  <a:gd name="T8" fmla="*/ 3 w 10"/>
                  <a:gd name="T9" fmla="*/ 1 h 29"/>
                  <a:gd name="T10" fmla="*/ 3 w 10"/>
                  <a:gd name="T11" fmla="*/ 3 h 29"/>
                  <a:gd name="T12" fmla="*/ 3 w 10"/>
                  <a:gd name="T13" fmla="*/ 5 h 29"/>
                  <a:gd name="T14" fmla="*/ 3 w 10"/>
                  <a:gd name="T15" fmla="*/ 10 h 29"/>
                  <a:gd name="T16" fmla="*/ 3 w 10"/>
                  <a:gd name="T17" fmla="*/ 8 h 29"/>
                  <a:gd name="T18" fmla="*/ 3 w 10"/>
                  <a:gd name="T19" fmla="*/ 7 h 29"/>
                  <a:gd name="T20" fmla="*/ 4 w 10"/>
                  <a:gd name="T21" fmla="*/ 6 h 29"/>
                  <a:gd name="T22" fmla="*/ 3 w 10"/>
                  <a:gd name="T23" fmla="*/ 7 h 29"/>
                  <a:gd name="T24" fmla="*/ 3 w 10"/>
                  <a:gd name="T25" fmla="*/ 9 h 29"/>
                  <a:gd name="T26" fmla="*/ 3 w 10"/>
                  <a:gd name="T27" fmla="*/ 10 h 29"/>
                  <a:gd name="T28" fmla="*/ 1 w 10"/>
                  <a:gd name="T29" fmla="*/ 9 h 29"/>
                  <a:gd name="T30" fmla="*/ 0 w 10"/>
                  <a:gd name="T31" fmla="*/ 9 h 29"/>
                  <a:gd name="T32" fmla="*/ 3 w 10"/>
                  <a:gd name="T33" fmla="*/ 14 h 29"/>
                  <a:gd name="T34" fmla="*/ 3 w 10"/>
                  <a:gd name="T35" fmla="*/ 12 h 29"/>
                  <a:gd name="T36" fmla="*/ 2 w 10"/>
                  <a:gd name="T37" fmla="*/ 13 h 29"/>
                  <a:gd name="T38" fmla="*/ 5 w 10"/>
                  <a:gd name="T39" fmla="*/ 19 h 29"/>
                  <a:gd name="T40" fmla="*/ 4 w 10"/>
                  <a:gd name="T41" fmla="*/ 19 h 29"/>
                  <a:gd name="T42" fmla="*/ 6 w 10"/>
                  <a:gd name="T43" fmla="*/ 22 h 29"/>
                  <a:gd name="T44" fmla="*/ 7 w 10"/>
                  <a:gd name="T45" fmla="*/ 23 h 29"/>
                  <a:gd name="T46" fmla="*/ 6 w 10"/>
                  <a:gd name="T47" fmla="*/ 22 h 29"/>
                  <a:gd name="T48" fmla="*/ 8 w 10"/>
                  <a:gd name="T49" fmla="*/ 23 h 29"/>
                  <a:gd name="T50" fmla="*/ 8 w 10"/>
                  <a:gd name="T51" fmla="*/ 23 h 29"/>
                  <a:gd name="T52" fmla="*/ 8 w 10"/>
                  <a:gd name="T53" fmla="*/ 22 h 29"/>
                  <a:gd name="T54" fmla="*/ 7 w 10"/>
                  <a:gd name="T55" fmla="*/ 25 h 29"/>
                  <a:gd name="T56" fmla="*/ 7 w 10"/>
                  <a:gd name="T57" fmla="*/ 24 h 29"/>
                  <a:gd name="T58" fmla="*/ 7 w 10"/>
                  <a:gd name="T59" fmla="*/ 24 h 29"/>
                  <a:gd name="T60" fmla="*/ 9 w 10"/>
                  <a:gd name="T61" fmla="*/ 26 h 29"/>
                  <a:gd name="T62" fmla="*/ 8 w 10"/>
                  <a:gd name="T63" fmla="*/ 26 h 29"/>
                  <a:gd name="T64" fmla="*/ 9 w 10"/>
                  <a:gd name="T65" fmla="*/ 27 h 29"/>
                  <a:gd name="T66" fmla="*/ 9 w 10"/>
                  <a:gd name="T67" fmla="*/ 28 h 29"/>
                  <a:gd name="T68" fmla="*/ 9 w 10"/>
                  <a:gd name="T69" fmla="*/ 29 h 29"/>
                  <a:gd name="T70" fmla="*/ 10 w 10"/>
                  <a:gd name="T71" fmla="*/ 28 h 29"/>
                  <a:gd name="T72" fmla="*/ 9 w 10"/>
                  <a:gd name="T7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29">
                    <a:moveTo>
                      <a:pt x="3" y="5"/>
                    </a:moveTo>
                    <a:cubicBezTo>
                      <a:pt x="4" y="5"/>
                      <a:pt x="4" y="5"/>
                      <a:pt x="4" y="5"/>
                    </a:cubicBezTo>
                    <a:cubicBezTo>
                      <a:pt x="4" y="4"/>
                      <a:pt x="4" y="4"/>
                      <a:pt x="4" y="4"/>
                    </a:cubicBezTo>
                    <a:cubicBezTo>
                      <a:pt x="4" y="3"/>
                      <a:pt x="4" y="3"/>
                      <a:pt x="4" y="3"/>
                    </a:cubicBezTo>
                    <a:cubicBezTo>
                      <a:pt x="4" y="2"/>
                      <a:pt x="4" y="2"/>
                      <a:pt x="4" y="2"/>
                    </a:cubicBezTo>
                    <a:cubicBezTo>
                      <a:pt x="4" y="1"/>
                      <a:pt x="4" y="1"/>
                      <a:pt x="4" y="1"/>
                    </a:cubicBezTo>
                    <a:cubicBezTo>
                      <a:pt x="4" y="1"/>
                      <a:pt x="4" y="1"/>
                      <a:pt x="4" y="1"/>
                    </a:cubicBezTo>
                    <a:cubicBezTo>
                      <a:pt x="4" y="0"/>
                      <a:pt x="4" y="0"/>
                      <a:pt x="4" y="0"/>
                    </a:cubicBezTo>
                    <a:cubicBezTo>
                      <a:pt x="4" y="0"/>
                      <a:pt x="4" y="0"/>
                      <a:pt x="4" y="0"/>
                    </a:cubicBezTo>
                    <a:cubicBezTo>
                      <a:pt x="3" y="1"/>
                      <a:pt x="3" y="1"/>
                      <a:pt x="3" y="1"/>
                    </a:cubicBezTo>
                    <a:cubicBezTo>
                      <a:pt x="3" y="2"/>
                      <a:pt x="3" y="2"/>
                      <a:pt x="3" y="2"/>
                    </a:cubicBezTo>
                    <a:cubicBezTo>
                      <a:pt x="3" y="3"/>
                      <a:pt x="3" y="3"/>
                      <a:pt x="3" y="3"/>
                    </a:cubicBezTo>
                    <a:cubicBezTo>
                      <a:pt x="3" y="3"/>
                      <a:pt x="3" y="3"/>
                      <a:pt x="3" y="3"/>
                    </a:cubicBezTo>
                    <a:cubicBezTo>
                      <a:pt x="3" y="5"/>
                      <a:pt x="3" y="5"/>
                      <a:pt x="3" y="5"/>
                    </a:cubicBezTo>
                    <a:cubicBezTo>
                      <a:pt x="3" y="5"/>
                      <a:pt x="3" y="5"/>
                      <a:pt x="3" y="5"/>
                    </a:cubicBezTo>
                    <a:close/>
                    <a:moveTo>
                      <a:pt x="3" y="10"/>
                    </a:moveTo>
                    <a:cubicBezTo>
                      <a:pt x="3" y="9"/>
                      <a:pt x="3" y="9"/>
                      <a:pt x="3" y="9"/>
                    </a:cubicBezTo>
                    <a:cubicBezTo>
                      <a:pt x="3" y="8"/>
                      <a:pt x="3" y="8"/>
                      <a:pt x="3" y="8"/>
                    </a:cubicBezTo>
                    <a:cubicBezTo>
                      <a:pt x="3" y="7"/>
                      <a:pt x="3" y="7"/>
                      <a:pt x="3" y="7"/>
                    </a:cubicBezTo>
                    <a:cubicBezTo>
                      <a:pt x="3" y="7"/>
                      <a:pt x="3" y="7"/>
                      <a:pt x="3" y="7"/>
                    </a:cubicBezTo>
                    <a:cubicBezTo>
                      <a:pt x="4" y="6"/>
                      <a:pt x="4" y="6"/>
                      <a:pt x="4" y="6"/>
                    </a:cubicBezTo>
                    <a:cubicBezTo>
                      <a:pt x="4" y="6"/>
                      <a:pt x="4" y="6"/>
                      <a:pt x="4" y="6"/>
                    </a:cubicBezTo>
                    <a:cubicBezTo>
                      <a:pt x="3" y="6"/>
                      <a:pt x="3" y="6"/>
                      <a:pt x="3" y="6"/>
                    </a:cubicBezTo>
                    <a:cubicBezTo>
                      <a:pt x="3" y="7"/>
                      <a:pt x="3" y="7"/>
                      <a:pt x="3" y="7"/>
                    </a:cubicBezTo>
                    <a:cubicBezTo>
                      <a:pt x="2" y="8"/>
                      <a:pt x="2" y="8"/>
                      <a:pt x="2" y="8"/>
                    </a:cubicBezTo>
                    <a:cubicBezTo>
                      <a:pt x="3" y="9"/>
                      <a:pt x="3" y="9"/>
                      <a:pt x="3" y="9"/>
                    </a:cubicBezTo>
                    <a:cubicBezTo>
                      <a:pt x="3" y="9"/>
                      <a:pt x="3" y="9"/>
                      <a:pt x="3" y="9"/>
                    </a:cubicBezTo>
                    <a:cubicBezTo>
                      <a:pt x="3" y="10"/>
                      <a:pt x="3" y="10"/>
                      <a:pt x="3" y="10"/>
                    </a:cubicBezTo>
                    <a:close/>
                    <a:moveTo>
                      <a:pt x="0" y="9"/>
                    </a:moveTo>
                    <a:cubicBezTo>
                      <a:pt x="1" y="9"/>
                      <a:pt x="1" y="9"/>
                      <a:pt x="1" y="9"/>
                    </a:cubicBezTo>
                    <a:cubicBezTo>
                      <a:pt x="1" y="9"/>
                      <a:pt x="1" y="9"/>
                      <a:pt x="1" y="9"/>
                    </a:cubicBezTo>
                    <a:cubicBezTo>
                      <a:pt x="0" y="9"/>
                      <a:pt x="0" y="9"/>
                      <a:pt x="0" y="9"/>
                    </a:cubicBezTo>
                    <a:close/>
                    <a:moveTo>
                      <a:pt x="2" y="14"/>
                    </a:moveTo>
                    <a:cubicBezTo>
                      <a:pt x="3" y="14"/>
                      <a:pt x="3" y="14"/>
                      <a:pt x="3" y="14"/>
                    </a:cubicBezTo>
                    <a:cubicBezTo>
                      <a:pt x="3" y="13"/>
                      <a:pt x="3" y="13"/>
                      <a:pt x="3" y="13"/>
                    </a:cubicBezTo>
                    <a:cubicBezTo>
                      <a:pt x="3" y="12"/>
                      <a:pt x="3" y="12"/>
                      <a:pt x="3" y="12"/>
                    </a:cubicBezTo>
                    <a:cubicBezTo>
                      <a:pt x="2" y="12"/>
                      <a:pt x="2" y="12"/>
                      <a:pt x="2" y="12"/>
                    </a:cubicBezTo>
                    <a:cubicBezTo>
                      <a:pt x="2" y="13"/>
                      <a:pt x="2" y="13"/>
                      <a:pt x="2" y="13"/>
                    </a:cubicBezTo>
                    <a:cubicBezTo>
                      <a:pt x="2" y="13"/>
                      <a:pt x="2" y="14"/>
                      <a:pt x="2" y="14"/>
                    </a:cubicBezTo>
                    <a:close/>
                    <a:moveTo>
                      <a:pt x="5" y="19"/>
                    </a:moveTo>
                    <a:cubicBezTo>
                      <a:pt x="4" y="19"/>
                      <a:pt x="4" y="19"/>
                      <a:pt x="4" y="19"/>
                    </a:cubicBezTo>
                    <a:cubicBezTo>
                      <a:pt x="4" y="19"/>
                      <a:pt x="4" y="19"/>
                      <a:pt x="4" y="19"/>
                    </a:cubicBezTo>
                    <a:cubicBezTo>
                      <a:pt x="5" y="19"/>
                      <a:pt x="5" y="19"/>
                      <a:pt x="5" y="19"/>
                    </a:cubicBezTo>
                    <a:close/>
                    <a:moveTo>
                      <a:pt x="6" y="22"/>
                    </a:moveTo>
                    <a:cubicBezTo>
                      <a:pt x="6" y="22"/>
                      <a:pt x="6" y="22"/>
                      <a:pt x="6" y="22"/>
                    </a:cubicBezTo>
                    <a:cubicBezTo>
                      <a:pt x="7" y="23"/>
                      <a:pt x="7" y="23"/>
                      <a:pt x="7" y="23"/>
                    </a:cubicBezTo>
                    <a:cubicBezTo>
                      <a:pt x="6" y="22"/>
                      <a:pt x="6" y="22"/>
                      <a:pt x="6" y="22"/>
                    </a:cubicBezTo>
                    <a:cubicBezTo>
                      <a:pt x="6" y="22"/>
                      <a:pt x="6" y="22"/>
                      <a:pt x="6" y="22"/>
                    </a:cubicBezTo>
                    <a:close/>
                    <a:moveTo>
                      <a:pt x="8" y="22"/>
                    </a:moveTo>
                    <a:cubicBezTo>
                      <a:pt x="8" y="23"/>
                      <a:pt x="8" y="23"/>
                      <a:pt x="8" y="23"/>
                    </a:cubicBezTo>
                    <a:cubicBezTo>
                      <a:pt x="8" y="24"/>
                      <a:pt x="8" y="24"/>
                      <a:pt x="8" y="24"/>
                    </a:cubicBezTo>
                    <a:cubicBezTo>
                      <a:pt x="8" y="23"/>
                      <a:pt x="8" y="23"/>
                      <a:pt x="8" y="23"/>
                    </a:cubicBezTo>
                    <a:cubicBezTo>
                      <a:pt x="8" y="23"/>
                      <a:pt x="8" y="23"/>
                      <a:pt x="8" y="23"/>
                    </a:cubicBezTo>
                    <a:cubicBezTo>
                      <a:pt x="8" y="22"/>
                      <a:pt x="8" y="22"/>
                      <a:pt x="8" y="22"/>
                    </a:cubicBezTo>
                    <a:close/>
                    <a:moveTo>
                      <a:pt x="7" y="24"/>
                    </a:moveTo>
                    <a:cubicBezTo>
                      <a:pt x="7" y="25"/>
                      <a:pt x="7" y="25"/>
                      <a:pt x="7" y="25"/>
                    </a:cubicBezTo>
                    <a:cubicBezTo>
                      <a:pt x="8" y="24"/>
                      <a:pt x="8" y="24"/>
                      <a:pt x="8" y="24"/>
                    </a:cubicBezTo>
                    <a:cubicBezTo>
                      <a:pt x="7" y="24"/>
                      <a:pt x="7" y="24"/>
                      <a:pt x="7" y="24"/>
                    </a:cubicBezTo>
                    <a:cubicBezTo>
                      <a:pt x="7" y="24"/>
                      <a:pt x="7" y="24"/>
                      <a:pt x="7" y="24"/>
                    </a:cubicBezTo>
                    <a:cubicBezTo>
                      <a:pt x="7" y="24"/>
                      <a:pt x="7" y="24"/>
                      <a:pt x="7" y="24"/>
                    </a:cubicBezTo>
                    <a:close/>
                    <a:moveTo>
                      <a:pt x="8" y="26"/>
                    </a:moveTo>
                    <a:cubicBezTo>
                      <a:pt x="9" y="26"/>
                      <a:pt x="9" y="26"/>
                      <a:pt x="9" y="26"/>
                    </a:cubicBezTo>
                    <a:cubicBezTo>
                      <a:pt x="9" y="26"/>
                      <a:pt x="9" y="26"/>
                      <a:pt x="9" y="26"/>
                    </a:cubicBezTo>
                    <a:cubicBezTo>
                      <a:pt x="8" y="26"/>
                      <a:pt x="8" y="26"/>
                      <a:pt x="8" y="26"/>
                    </a:cubicBezTo>
                    <a:cubicBezTo>
                      <a:pt x="8" y="26"/>
                      <a:pt x="8" y="26"/>
                      <a:pt x="8" y="26"/>
                    </a:cubicBezTo>
                    <a:close/>
                    <a:moveTo>
                      <a:pt x="9" y="27"/>
                    </a:moveTo>
                    <a:cubicBezTo>
                      <a:pt x="8" y="27"/>
                      <a:pt x="8" y="27"/>
                      <a:pt x="8" y="27"/>
                    </a:cubicBezTo>
                    <a:cubicBezTo>
                      <a:pt x="9" y="28"/>
                      <a:pt x="9" y="28"/>
                      <a:pt x="9" y="28"/>
                    </a:cubicBezTo>
                    <a:cubicBezTo>
                      <a:pt x="9" y="28"/>
                      <a:pt x="9" y="28"/>
                      <a:pt x="9" y="28"/>
                    </a:cubicBezTo>
                    <a:cubicBezTo>
                      <a:pt x="9" y="28"/>
                      <a:pt x="9" y="29"/>
                      <a:pt x="9" y="29"/>
                    </a:cubicBezTo>
                    <a:cubicBezTo>
                      <a:pt x="10" y="29"/>
                      <a:pt x="10" y="29"/>
                      <a:pt x="10" y="29"/>
                    </a:cubicBezTo>
                    <a:cubicBezTo>
                      <a:pt x="10" y="28"/>
                      <a:pt x="10" y="28"/>
                      <a:pt x="10" y="28"/>
                    </a:cubicBezTo>
                    <a:cubicBezTo>
                      <a:pt x="10" y="27"/>
                      <a:pt x="10" y="27"/>
                      <a:pt x="10" y="27"/>
                    </a:cubicBezTo>
                    <a:lnTo>
                      <a:pt x="9" y="2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 name="Freeform 10"/>
              <p:cNvSpPr>
                <a:spLocks noEditPoints="1"/>
              </p:cNvSpPr>
              <p:nvPr/>
            </p:nvSpPr>
            <p:spPr bwMode="auto">
              <a:xfrm>
                <a:off x="4760068" y="808568"/>
                <a:ext cx="2781696" cy="1523371"/>
              </a:xfrm>
              <a:custGeom>
                <a:avLst/>
                <a:gdLst>
                  <a:gd name="T0" fmla="*/ 447 w 584"/>
                  <a:gd name="T1" fmla="*/ 261 h 319"/>
                  <a:gd name="T2" fmla="*/ 408 w 584"/>
                  <a:gd name="T3" fmla="*/ 228 h 319"/>
                  <a:gd name="T4" fmla="*/ 364 w 584"/>
                  <a:gd name="T5" fmla="*/ 257 h 319"/>
                  <a:gd name="T6" fmla="*/ 283 w 584"/>
                  <a:gd name="T7" fmla="*/ 258 h 319"/>
                  <a:gd name="T8" fmla="*/ 199 w 584"/>
                  <a:gd name="T9" fmla="*/ 245 h 319"/>
                  <a:gd name="T10" fmla="*/ 147 w 584"/>
                  <a:gd name="T11" fmla="*/ 252 h 319"/>
                  <a:gd name="T12" fmla="*/ 99 w 584"/>
                  <a:gd name="T13" fmla="*/ 272 h 319"/>
                  <a:gd name="T14" fmla="*/ 84 w 584"/>
                  <a:gd name="T15" fmla="*/ 318 h 319"/>
                  <a:gd name="T16" fmla="*/ 49 w 584"/>
                  <a:gd name="T17" fmla="*/ 272 h 319"/>
                  <a:gd name="T18" fmla="*/ 8 w 584"/>
                  <a:gd name="T19" fmla="*/ 214 h 319"/>
                  <a:gd name="T20" fmla="*/ 16 w 584"/>
                  <a:gd name="T21" fmla="*/ 152 h 319"/>
                  <a:gd name="T22" fmla="*/ 21 w 584"/>
                  <a:gd name="T23" fmla="*/ 173 h 319"/>
                  <a:gd name="T24" fmla="*/ 59 w 584"/>
                  <a:gd name="T25" fmla="*/ 168 h 319"/>
                  <a:gd name="T26" fmla="*/ 91 w 584"/>
                  <a:gd name="T27" fmla="*/ 153 h 319"/>
                  <a:gd name="T28" fmla="*/ 144 w 584"/>
                  <a:gd name="T29" fmla="*/ 144 h 319"/>
                  <a:gd name="T30" fmla="*/ 160 w 584"/>
                  <a:gd name="T31" fmla="*/ 145 h 319"/>
                  <a:gd name="T32" fmla="*/ 174 w 584"/>
                  <a:gd name="T33" fmla="*/ 141 h 319"/>
                  <a:gd name="T34" fmla="*/ 168 w 584"/>
                  <a:gd name="T35" fmla="*/ 110 h 319"/>
                  <a:gd name="T36" fmla="*/ 175 w 584"/>
                  <a:gd name="T37" fmla="*/ 92 h 319"/>
                  <a:gd name="T38" fmla="*/ 193 w 584"/>
                  <a:gd name="T39" fmla="*/ 62 h 319"/>
                  <a:gd name="T40" fmla="*/ 220 w 584"/>
                  <a:gd name="T41" fmla="*/ 42 h 319"/>
                  <a:gd name="T42" fmla="*/ 257 w 584"/>
                  <a:gd name="T43" fmla="*/ 61 h 319"/>
                  <a:gd name="T44" fmla="*/ 272 w 584"/>
                  <a:gd name="T45" fmla="*/ 73 h 319"/>
                  <a:gd name="T46" fmla="*/ 329 w 584"/>
                  <a:gd name="T47" fmla="*/ 70 h 319"/>
                  <a:gd name="T48" fmla="*/ 371 w 584"/>
                  <a:gd name="T49" fmla="*/ 66 h 319"/>
                  <a:gd name="T50" fmla="*/ 410 w 584"/>
                  <a:gd name="T51" fmla="*/ 59 h 319"/>
                  <a:gd name="T52" fmla="*/ 497 w 584"/>
                  <a:gd name="T53" fmla="*/ 60 h 319"/>
                  <a:gd name="T54" fmla="*/ 553 w 584"/>
                  <a:gd name="T55" fmla="*/ 50 h 319"/>
                  <a:gd name="T56" fmla="*/ 578 w 584"/>
                  <a:gd name="T57" fmla="*/ 63 h 319"/>
                  <a:gd name="T58" fmla="*/ 562 w 584"/>
                  <a:gd name="T59" fmla="*/ 84 h 319"/>
                  <a:gd name="T60" fmla="*/ 565 w 584"/>
                  <a:gd name="T61" fmla="*/ 120 h 319"/>
                  <a:gd name="T62" fmla="*/ 535 w 584"/>
                  <a:gd name="T63" fmla="*/ 159 h 319"/>
                  <a:gd name="T64" fmla="*/ 545 w 584"/>
                  <a:gd name="T65" fmla="*/ 217 h 319"/>
                  <a:gd name="T66" fmla="*/ 523 w 584"/>
                  <a:gd name="T67" fmla="*/ 132 h 319"/>
                  <a:gd name="T68" fmla="*/ 498 w 584"/>
                  <a:gd name="T69" fmla="*/ 147 h 319"/>
                  <a:gd name="T70" fmla="*/ 467 w 584"/>
                  <a:gd name="T71" fmla="*/ 169 h 319"/>
                  <a:gd name="T72" fmla="*/ 460 w 584"/>
                  <a:gd name="T73" fmla="*/ 213 h 319"/>
                  <a:gd name="T74" fmla="*/ 463 w 584"/>
                  <a:gd name="T75" fmla="*/ 290 h 319"/>
                  <a:gd name="T76" fmla="*/ 39 w 584"/>
                  <a:gd name="T77" fmla="*/ 33 h 319"/>
                  <a:gd name="T78" fmla="*/ 54 w 584"/>
                  <a:gd name="T79" fmla="*/ 20 h 319"/>
                  <a:gd name="T80" fmla="*/ 50 w 584"/>
                  <a:gd name="T81" fmla="*/ 33 h 319"/>
                  <a:gd name="T82" fmla="*/ 52 w 584"/>
                  <a:gd name="T83" fmla="*/ 34 h 319"/>
                  <a:gd name="T84" fmla="*/ 65 w 584"/>
                  <a:gd name="T85" fmla="*/ 29 h 319"/>
                  <a:gd name="T86" fmla="*/ 84 w 584"/>
                  <a:gd name="T87" fmla="*/ 110 h 319"/>
                  <a:gd name="T88" fmla="*/ 102 w 584"/>
                  <a:gd name="T89" fmla="*/ 72 h 319"/>
                  <a:gd name="T90" fmla="*/ 80 w 584"/>
                  <a:gd name="T91" fmla="*/ 102 h 319"/>
                  <a:gd name="T92" fmla="*/ 76 w 584"/>
                  <a:gd name="T93" fmla="*/ 115 h 319"/>
                  <a:gd name="T94" fmla="*/ 96 w 584"/>
                  <a:gd name="T95" fmla="*/ 135 h 319"/>
                  <a:gd name="T96" fmla="*/ 187 w 584"/>
                  <a:gd name="T97" fmla="*/ 122 h 319"/>
                  <a:gd name="T98" fmla="*/ 146 w 584"/>
                  <a:gd name="T99" fmla="*/ 106 h 319"/>
                  <a:gd name="T100" fmla="*/ 158 w 584"/>
                  <a:gd name="T101" fmla="*/ 70 h 319"/>
                  <a:gd name="T102" fmla="*/ 190 w 584"/>
                  <a:gd name="T103" fmla="*/ 51 h 319"/>
                  <a:gd name="T104" fmla="*/ 145 w 584"/>
                  <a:gd name="T105" fmla="*/ 6 h 319"/>
                  <a:gd name="T106" fmla="*/ 166 w 584"/>
                  <a:gd name="T107" fmla="*/ 25 h 319"/>
                  <a:gd name="T108" fmla="*/ 360 w 584"/>
                  <a:gd name="T109" fmla="*/ 17 h 319"/>
                  <a:gd name="T110" fmla="*/ 326 w 584"/>
                  <a:gd name="T111" fmla="*/ 25 h 319"/>
                  <a:gd name="T112" fmla="*/ 195 w 584"/>
                  <a:gd name="T113" fmla="*/ 19 h 319"/>
                  <a:gd name="T114" fmla="*/ 265 w 584"/>
                  <a:gd name="T115" fmla="*/ 66 h 319"/>
                  <a:gd name="T116" fmla="*/ 461 w 584"/>
                  <a:gd name="T117" fmla="*/ 63 h 319"/>
                  <a:gd name="T118" fmla="*/ 494 w 584"/>
                  <a:gd name="T119" fmla="*/ 243 h 319"/>
                  <a:gd name="T120" fmla="*/ 490 w 584"/>
                  <a:gd name="T121" fmla="*/ 257 h 319"/>
                  <a:gd name="T122" fmla="*/ 540 w 584"/>
                  <a:gd name="T123" fmla="*/ 162 h 319"/>
                  <a:gd name="T124" fmla="*/ 537 w 584"/>
                  <a:gd name="T125" fmla="*/ 24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 h="319">
                    <a:moveTo>
                      <a:pt x="453" y="293"/>
                    </a:moveTo>
                    <a:cubicBezTo>
                      <a:pt x="453" y="293"/>
                      <a:pt x="453" y="293"/>
                      <a:pt x="453" y="293"/>
                    </a:cubicBezTo>
                    <a:cubicBezTo>
                      <a:pt x="452" y="292"/>
                      <a:pt x="452" y="292"/>
                      <a:pt x="452" y="292"/>
                    </a:cubicBezTo>
                    <a:cubicBezTo>
                      <a:pt x="452" y="292"/>
                      <a:pt x="452" y="292"/>
                      <a:pt x="452" y="292"/>
                    </a:cubicBezTo>
                    <a:cubicBezTo>
                      <a:pt x="452" y="292"/>
                      <a:pt x="452" y="292"/>
                      <a:pt x="452" y="292"/>
                    </a:cubicBezTo>
                    <a:cubicBezTo>
                      <a:pt x="452" y="291"/>
                      <a:pt x="452" y="291"/>
                      <a:pt x="452" y="291"/>
                    </a:cubicBezTo>
                    <a:cubicBezTo>
                      <a:pt x="452" y="291"/>
                      <a:pt x="452" y="291"/>
                      <a:pt x="452" y="291"/>
                    </a:cubicBezTo>
                    <a:cubicBezTo>
                      <a:pt x="452" y="290"/>
                      <a:pt x="452" y="290"/>
                      <a:pt x="452" y="290"/>
                    </a:cubicBezTo>
                    <a:cubicBezTo>
                      <a:pt x="452" y="290"/>
                      <a:pt x="452" y="290"/>
                      <a:pt x="452" y="290"/>
                    </a:cubicBezTo>
                    <a:cubicBezTo>
                      <a:pt x="452" y="290"/>
                      <a:pt x="452" y="290"/>
                      <a:pt x="452" y="290"/>
                    </a:cubicBezTo>
                    <a:cubicBezTo>
                      <a:pt x="453" y="290"/>
                      <a:pt x="453" y="290"/>
                      <a:pt x="453" y="290"/>
                    </a:cubicBezTo>
                    <a:cubicBezTo>
                      <a:pt x="454" y="290"/>
                      <a:pt x="454" y="290"/>
                      <a:pt x="454" y="290"/>
                    </a:cubicBezTo>
                    <a:cubicBezTo>
                      <a:pt x="454" y="289"/>
                      <a:pt x="454" y="289"/>
                      <a:pt x="454" y="289"/>
                    </a:cubicBezTo>
                    <a:cubicBezTo>
                      <a:pt x="454" y="289"/>
                      <a:pt x="454" y="289"/>
                      <a:pt x="454" y="289"/>
                    </a:cubicBezTo>
                    <a:cubicBezTo>
                      <a:pt x="454" y="288"/>
                      <a:pt x="454" y="288"/>
                      <a:pt x="454" y="288"/>
                    </a:cubicBezTo>
                    <a:cubicBezTo>
                      <a:pt x="454" y="288"/>
                      <a:pt x="454" y="288"/>
                      <a:pt x="454" y="288"/>
                    </a:cubicBezTo>
                    <a:cubicBezTo>
                      <a:pt x="454" y="287"/>
                      <a:pt x="454" y="287"/>
                      <a:pt x="454" y="287"/>
                    </a:cubicBezTo>
                    <a:cubicBezTo>
                      <a:pt x="454" y="286"/>
                      <a:pt x="454" y="286"/>
                      <a:pt x="454" y="286"/>
                    </a:cubicBezTo>
                    <a:cubicBezTo>
                      <a:pt x="453" y="286"/>
                      <a:pt x="453" y="286"/>
                      <a:pt x="453" y="286"/>
                    </a:cubicBezTo>
                    <a:cubicBezTo>
                      <a:pt x="453" y="285"/>
                      <a:pt x="453" y="285"/>
                      <a:pt x="453" y="285"/>
                    </a:cubicBezTo>
                    <a:cubicBezTo>
                      <a:pt x="453" y="284"/>
                      <a:pt x="453" y="284"/>
                      <a:pt x="453" y="284"/>
                    </a:cubicBezTo>
                    <a:cubicBezTo>
                      <a:pt x="453" y="283"/>
                      <a:pt x="453" y="283"/>
                      <a:pt x="453" y="283"/>
                    </a:cubicBezTo>
                    <a:cubicBezTo>
                      <a:pt x="453" y="282"/>
                      <a:pt x="453" y="282"/>
                      <a:pt x="453" y="282"/>
                    </a:cubicBezTo>
                    <a:cubicBezTo>
                      <a:pt x="452" y="282"/>
                      <a:pt x="452" y="282"/>
                      <a:pt x="452" y="282"/>
                    </a:cubicBezTo>
                    <a:cubicBezTo>
                      <a:pt x="452" y="281"/>
                      <a:pt x="452" y="281"/>
                      <a:pt x="452" y="281"/>
                    </a:cubicBezTo>
                    <a:cubicBezTo>
                      <a:pt x="452" y="280"/>
                      <a:pt x="452" y="280"/>
                      <a:pt x="452" y="280"/>
                    </a:cubicBezTo>
                    <a:cubicBezTo>
                      <a:pt x="451" y="279"/>
                      <a:pt x="451" y="279"/>
                      <a:pt x="451" y="279"/>
                    </a:cubicBezTo>
                    <a:cubicBezTo>
                      <a:pt x="451" y="278"/>
                      <a:pt x="451" y="278"/>
                      <a:pt x="451" y="278"/>
                    </a:cubicBezTo>
                    <a:cubicBezTo>
                      <a:pt x="451" y="278"/>
                      <a:pt x="451" y="278"/>
                      <a:pt x="451" y="278"/>
                    </a:cubicBezTo>
                    <a:cubicBezTo>
                      <a:pt x="451" y="278"/>
                      <a:pt x="451" y="278"/>
                      <a:pt x="451" y="278"/>
                    </a:cubicBezTo>
                    <a:cubicBezTo>
                      <a:pt x="452" y="278"/>
                      <a:pt x="452" y="278"/>
                      <a:pt x="452" y="278"/>
                    </a:cubicBezTo>
                    <a:cubicBezTo>
                      <a:pt x="452" y="277"/>
                      <a:pt x="452" y="277"/>
                      <a:pt x="452" y="277"/>
                    </a:cubicBezTo>
                    <a:cubicBezTo>
                      <a:pt x="452" y="277"/>
                      <a:pt x="452" y="277"/>
                      <a:pt x="452" y="277"/>
                    </a:cubicBezTo>
                    <a:cubicBezTo>
                      <a:pt x="453" y="275"/>
                      <a:pt x="453" y="275"/>
                      <a:pt x="453" y="275"/>
                    </a:cubicBezTo>
                    <a:cubicBezTo>
                      <a:pt x="454" y="275"/>
                      <a:pt x="454" y="275"/>
                      <a:pt x="454" y="275"/>
                    </a:cubicBezTo>
                    <a:cubicBezTo>
                      <a:pt x="454" y="275"/>
                      <a:pt x="454" y="275"/>
                      <a:pt x="454" y="275"/>
                    </a:cubicBezTo>
                    <a:cubicBezTo>
                      <a:pt x="455" y="276"/>
                      <a:pt x="455" y="276"/>
                      <a:pt x="455" y="276"/>
                    </a:cubicBezTo>
                    <a:cubicBezTo>
                      <a:pt x="458" y="276"/>
                      <a:pt x="458" y="276"/>
                      <a:pt x="458" y="276"/>
                    </a:cubicBezTo>
                    <a:cubicBezTo>
                      <a:pt x="458" y="276"/>
                      <a:pt x="458" y="276"/>
                      <a:pt x="458" y="276"/>
                    </a:cubicBezTo>
                    <a:cubicBezTo>
                      <a:pt x="459" y="276"/>
                      <a:pt x="459" y="276"/>
                      <a:pt x="459" y="276"/>
                    </a:cubicBezTo>
                    <a:cubicBezTo>
                      <a:pt x="459" y="276"/>
                      <a:pt x="459" y="276"/>
                      <a:pt x="459" y="276"/>
                    </a:cubicBezTo>
                    <a:cubicBezTo>
                      <a:pt x="459" y="275"/>
                      <a:pt x="459" y="275"/>
                      <a:pt x="459" y="275"/>
                    </a:cubicBezTo>
                    <a:cubicBezTo>
                      <a:pt x="459" y="275"/>
                      <a:pt x="459" y="275"/>
                      <a:pt x="459" y="275"/>
                    </a:cubicBezTo>
                    <a:cubicBezTo>
                      <a:pt x="459" y="274"/>
                      <a:pt x="459" y="274"/>
                      <a:pt x="459" y="274"/>
                    </a:cubicBezTo>
                    <a:cubicBezTo>
                      <a:pt x="459" y="274"/>
                      <a:pt x="459" y="274"/>
                      <a:pt x="459" y="274"/>
                    </a:cubicBezTo>
                    <a:cubicBezTo>
                      <a:pt x="459" y="274"/>
                      <a:pt x="459" y="274"/>
                      <a:pt x="459" y="274"/>
                    </a:cubicBezTo>
                    <a:cubicBezTo>
                      <a:pt x="458" y="273"/>
                      <a:pt x="458" y="273"/>
                      <a:pt x="458" y="273"/>
                    </a:cubicBezTo>
                    <a:cubicBezTo>
                      <a:pt x="459" y="272"/>
                      <a:pt x="459" y="272"/>
                      <a:pt x="459" y="272"/>
                    </a:cubicBezTo>
                    <a:cubicBezTo>
                      <a:pt x="459" y="272"/>
                      <a:pt x="459" y="272"/>
                      <a:pt x="459" y="272"/>
                    </a:cubicBezTo>
                    <a:cubicBezTo>
                      <a:pt x="459" y="272"/>
                      <a:pt x="459" y="272"/>
                      <a:pt x="459" y="272"/>
                    </a:cubicBezTo>
                    <a:cubicBezTo>
                      <a:pt x="459" y="271"/>
                      <a:pt x="459" y="271"/>
                      <a:pt x="459" y="271"/>
                    </a:cubicBezTo>
                    <a:cubicBezTo>
                      <a:pt x="459" y="271"/>
                      <a:pt x="459" y="271"/>
                      <a:pt x="459" y="271"/>
                    </a:cubicBezTo>
                    <a:cubicBezTo>
                      <a:pt x="459" y="271"/>
                      <a:pt x="459" y="271"/>
                      <a:pt x="459" y="271"/>
                    </a:cubicBezTo>
                    <a:cubicBezTo>
                      <a:pt x="459" y="270"/>
                      <a:pt x="459" y="270"/>
                      <a:pt x="459" y="270"/>
                    </a:cubicBezTo>
                    <a:cubicBezTo>
                      <a:pt x="459" y="270"/>
                      <a:pt x="459" y="270"/>
                      <a:pt x="459" y="270"/>
                    </a:cubicBezTo>
                    <a:cubicBezTo>
                      <a:pt x="459" y="269"/>
                      <a:pt x="459" y="269"/>
                      <a:pt x="459" y="269"/>
                    </a:cubicBezTo>
                    <a:cubicBezTo>
                      <a:pt x="459" y="269"/>
                      <a:pt x="459" y="269"/>
                      <a:pt x="459" y="269"/>
                    </a:cubicBezTo>
                    <a:cubicBezTo>
                      <a:pt x="459" y="269"/>
                      <a:pt x="459" y="269"/>
                      <a:pt x="459" y="269"/>
                    </a:cubicBezTo>
                    <a:cubicBezTo>
                      <a:pt x="459" y="268"/>
                      <a:pt x="459" y="268"/>
                      <a:pt x="459" y="268"/>
                    </a:cubicBezTo>
                    <a:cubicBezTo>
                      <a:pt x="459" y="268"/>
                      <a:pt x="459" y="268"/>
                      <a:pt x="459" y="268"/>
                    </a:cubicBezTo>
                    <a:cubicBezTo>
                      <a:pt x="459" y="267"/>
                      <a:pt x="459" y="267"/>
                      <a:pt x="459" y="267"/>
                    </a:cubicBezTo>
                    <a:cubicBezTo>
                      <a:pt x="459" y="266"/>
                      <a:pt x="459" y="266"/>
                      <a:pt x="459" y="266"/>
                    </a:cubicBezTo>
                    <a:cubicBezTo>
                      <a:pt x="459" y="266"/>
                      <a:pt x="459" y="266"/>
                      <a:pt x="459" y="266"/>
                    </a:cubicBezTo>
                    <a:cubicBezTo>
                      <a:pt x="459" y="266"/>
                      <a:pt x="459" y="266"/>
                      <a:pt x="459" y="266"/>
                    </a:cubicBezTo>
                    <a:cubicBezTo>
                      <a:pt x="459" y="265"/>
                      <a:pt x="459" y="265"/>
                      <a:pt x="459" y="265"/>
                    </a:cubicBezTo>
                    <a:cubicBezTo>
                      <a:pt x="459" y="265"/>
                      <a:pt x="459" y="265"/>
                      <a:pt x="459" y="265"/>
                    </a:cubicBezTo>
                    <a:cubicBezTo>
                      <a:pt x="459" y="265"/>
                      <a:pt x="459" y="265"/>
                      <a:pt x="459" y="265"/>
                    </a:cubicBezTo>
                    <a:cubicBezTo>
                      <a:pt x="459" y="264"/>
                      <a:pt x="459" y="264"/>
                      <a:pt x="459" y="264"/>
                    </a:cubicBezTo>
                    <a:cubicBezTo>
                      <a:pt x="458" y="264"/>
                      <a:pt x="458" y="264"/>
                      <a:pt x="458" y="264"/>
                    </a:cubicBezTo>
                    <a:cubicBezTo>
                      <a:pt x="459" y="264"/>
                      <a:pt x="459" y="264"/>
                      <a:pt x="459" y="264"/>
                    </a:cubicBezTo>
                    <a:cubicBezTo>
                      <a:pt x="459" y="263"/>
                      <a:pt x="459" y="263"/>
                      <a:pt x="459" y="263"/>
                    </a:cubicBezTo>
                    <a:cubicBezTo>
                      <a:pt x="459" y="263"/>
                      <a:pt x="459" y="263"/>
                      <a:pt x="459" y="263"/>
                    </a:cubicBezTo>
                    <a:cubicBezTo>
                      <a:pt x="458" y="262"/>
                      <a:pt x="458" y="262"/>
                      <a:pt x="458" y="262"/>
                    </a:cubicBezTo>
                    <a:cubicBezTo>
                      <a:pt x="458" y="262"/>
                      <a:pt x="458" y="262"/>
                      <a:pt x="458" y="262"/>
                    </a:cubicBezTo>
                    <a:cubicBezTo>
                      <a:pt x="459" y="261"/>
                      <a:pt x="459" y="261"/>
                      <a:pt x="459" y="261"/>
                    </a:cubicBezTo>
                    <a:cubicBezTo>
                      <a:pt x="459" y="261"/>
                      <a:pt x="459" y="261"/>
                      <a:pt x="459" y="261"/>
                    </a:cubicBezTo>
                    <a:cubicBezTo>
                      <a:pt x="460" y="261"/>
                      <a:pt x="460" y="261"/>
                      <a:pt x="460" y="261"/>
                    </a:cubicBezTo>
                    <a:cubicBezTo>
                      <a:pt x="460" y="260"/>
                      <a:pt x="460" y="260"/>
                      <a:pt x="460" y="260"/>
                    </a:cubicBezTo>
                    <a:cubicBezTo>
                      <a:pt x="460" y="259"/>
                      <a:pt x="460" y="259"/>
                      <a:pt x="460" y="259"/>
                    </a:cubicBezTo>
                    <a:cubicBezTo>
                      <a:pt x="459" y="259"/>
                      <a:pt x="459" y="259"/>
                      <a:pt x="459" y="259"/>
                    </a:cubicBezTo>
                    <a:cubicBezTo>
                      <a:pt x="459" y="258"/>
                      <a:pt x="459" y="258"/>
                      <a:pt x="459" y="258"/>
                    </a:cubicBezTo>
                    <a:cubicBezTo>
                      <a:pt x="459" y="258"/>
                      <a:pt x="459" y="258"/>
                      <a:pt x="459" y="258"/>
                    </a:cubicBezTo>
                    <a:cubicBezTo>
                      <a:pt x="458" y="257"/>
                      <a:pt x="458" y="257"/>
                      <a:pt x="458" y="257"/>
                    </a:cubicBezTo>
                    <a:cubicBezTo>
                      <a:pt x="458" y="257"/>
                      <a:pt x="458" y="257"/>
                      <a:pt x="458" y="257"/>
                    </a:cubicBezTo>
                    <a:cubicBezTo>
                      <a:pt x="458" y="256"/>
                      <a:pt x="458" y="256"/>
                      <a:pt x="458" y="256"/>
                    </a:cubicBezTo>
                    <a:cubicBezTo>
                      <a:pt x="458" y="256"/>
                      <a:pt x="458" y="256"/>
                      <a:pt x="458" y="256"/>
                    </a:cubicBezTo>
                    <a:cubicBezTo>
                      <a:pt x="458" y="255"/>
                      <a:pt x="458" y="255"/>
                      <a:pt x="458" y="255"/>
                    </a:cubicBezTo>
                    <a:cubicBezTo>
                      <a:pt x="457" y="255"/>
                      <a:pt x="457" y="255"/>
                      <a:pt x="457" y="255"/>
                    </a:cubicBezTo>
                    <a:cubicBezTo>
                      <a:pt x="456" y="255"/>
                      <a:pt x="456" y="255"/>
                      <a:pt x="456" y="255"/>
                    </a:cubicBezTo>
                    <a:cubicBezTo>
                      <a:pt x="456" y="255"/>
                      <a:pt x="456" y="255"/>
                      <a:pt x="456" y="255"/>
                    </a:cubicBezTo>
                    <a:cubicBezTo>
                      <a:pt x="455" y="255"/>
                      <a:pt x="455" y="255"/>
                      <a:pt x="455" y="255"/>
                    </a:cubicBezTo>
                    <a:cubicBezTo>
                      <a:pt x="454" y="255"/>
                      <a:pt x="454" y="255"/>
                      <a:pt x="454" y="255"/>
                    </a:cubicBezTo>
                    <a:cubicBezTo>
                      <a:pt x="454" y="255"/>
                      <a:pt x="454" y="255"/>
                      <a:pt x="454" y="255"/>
                    </a:cubicBezTo>
                    <a:cubicBezTo>
                      <a:pt x="454" y="256"/>
                      <a:pt x="454" y="256"/>
                      <a:pt x="454" y="256"/>
                    </a:cubicBezTo>
                    <a:cubicBezTo>
                      <a:pt x="453" y="256"/>
                      <a:pt x="453" y="256"/>
                      <a:pt x="453" y="256"/>
                    </a:cubicBezTo>
                    <a:cubicBezTo>
                      <a:pt x="453" y="256"/>
                      <a:pt x="453" y="256"/>
                      <a:pt x="453" y="256"/>
                    </a:cubicBezTo>
                    <a:cubicBezTo>
                      <a:pt x="453" y="257"/>
                      <a:pt x="453" y="257"/>
                      <a:pt x="453" y="257"/>
                    </a:cubicBezTo>
                    <a:cubicBezTo>
                      <a:pt x="452" y="257"/>
                      <a:pt x="452" y="257"/>
                      <a:pt x="452" y="257"/>
                    </a:cubicBezTo>
                    <a:cubicBezTo>
                      <a:pt x="451" y="257"/>
                      <a:pt x="451" y="257"/>
                      <a:pt x="451" y="257"/>
                    </a:cubicBezTo>
                    <a:cubicBezTo>
                      <a:pt x="451" y="258"/>
                      <a:pt x="451" y="258"/>
                      <a:pt x="451" y="258"/>
                    </a:cubicBezTo>
                    <a:cubicBezTo>
                      <a:pt x="451" y="258"/>
                      <a:pt x="451" y="258"/>
                      <a:pt x="451" y="258"/>
                    </a:cubicBezTo>
                    <a:cubicBezTo>
                      <a:pt x="450" y="259"/>
                      <a:pt x="450" y="259"/>
                      <a:pt x="450" y="259"/>
                    </a:cubicBezTo>
                    <a:cubicBezTo>
                      <a:pt x="450" y="259"/>
                      <a:pt x="450" y="259"/>
                      <a:pt x="450" y="259"/>
                    </a:cubicBezTo>
                    <a:cubicBezTo>
                      <a:pt x="450" y="260"/>
                      <a:pt x="450" y="260"/>
                      <a:pt x="450" y="260"/>
                    </a:cubicBezTo>
                    <a:cubicBezTo>
                      <a:pt x="450" y="260"/>
                      <a:pt x="450" y="260"/>
                      <a:pt x="450" y="260"/>
                    </a:cubicBezTo>
                    <a:cubicBezTo>
                      <a:pt x="449" y="260"/>
                      <a:pt x="449" y="260"/>
                      <a:pt x="449" y="260"/>
                    </a:cubicBezTo>
                    <a:cubicBezTo>
                      <a:pt x="448" y="261"/>
                      <a:pt x="448" y="261"/>
                      <a:pt x="448" y="261"/>
                    </a:cubicBezTo>
                    <a:cubicBezTo>
                      <a:pt x="448" y="261"/>
                      <a:pt x="448" y="261"/>
                      <a:pt x="448" y="261"/>
                    </a:cubicBezTo>
                    <a:cubicBezTo>
                      <a:pt x="447" y="261"/>
                      <a:pt x="447" y="261"/>
                      <a:pt x="447" y="261"/>
                    </a:cubicBezTo>
                    <a:cubicBezTo>
                      <a:pt x="447" y="261"/>
                      <a:pt x="447" y="261"/>
                      <a:pt x="447" y="261"/>
                    </a:cubicBezTo>
                    <a:cubicBezTo>
                      <a:pt x="446" y="261"/>
                      <a:pt x="446" y="261"/>
                      <a:pt x="446" y="261"/>
                    </a:cubicBezTo>
                    <a:cubicBezTo>
                      <a:pt x="446" y="261"/>
                      <a:pt x="446" y="261"/>
                      <a:pt x="446" y="261"/>
                    </a:cubicBezTo>
                    <a:cubicBezTo>
                      <a:pt x="445" y="260"/>
                      <a:pt x="445" y="260"/>
                      <a:pt x="445" y="260"/>
                    </a:cubicBezTo>
                    <a:cubicBezTo>
                      <a:pt x="445" y="260"/>
                      <a:pt x="445" y="260"/>
                      <a:pt x="445" y="260"/>
                    </a:cubicBezTo>
                    <a:cubicBezTo>
                      <a:pt x="444" y="261"/>
                      <a:pt x="444" y="261"/>
                      <a:pt x="444" y="261"/>
                    </a:cubicBezTo>
                    <a:cubicBezTo>
                      <a:pt x="443" y="261"/>
                      <a:pt x="443" y="261"/>
                      <a:pt x="443" y="261"/>
                    </a:cubicBezTo>
                    <a:cubicBezTo>
                      <a:pt x="443" y="260"/>
                      <a:pt x="443" y="260"/>
                      <a:pt x="443" y="260"/>
                    </a:cubicBezTo>
                    <a:cubicBezTo>
                      <a:pt x="443" y="260"/>
                      <a:pt x="443" y="260"/>
                      <a:pt x="443" y="260"/>
                    </a:cubicBezTo>
                    <a:cubicBezTo>
                      <a:pt x="442" y="259"/>
                      <a:pt x="442" y="259"/>
                      <a:pt x="442" y="259"/>
                    </a:cubicBezTo>
                    <a:cubicBezTo>
                      <a:pt x="441" y="258"/>
                      <a:pt x="441" y="258"/>
                      <a:pt x="441" y="258"/>
                    </a:cubicBezTo>
                    <a:cubicBezTo>
                      <a:pt x="441" y="258"/>
                      <a:pt x="441" y="258"/>
                      <a:pt x="441" y="258"/>
                    </a:cubicBezTo>
                    <a:cubicBezTo>
                      <a:pt x="442" y="258"/>
                      <a:pt x="442" y="258"/>
                      <a:pt x="442" y="258"/>
                    </a:cubicBezTo>
                    <a:cubicBezTo>
                      <a:pt x="442" y="257"/>
                      <a:pt x="442" y="257"/>
                      <a:pt x="442" y="257"/>
                    </a:cubicBezTo>
                    <a:cubicBezTo>
                      <a:pt x="441" y="256"/>
                      <a:pt x="441" y="256"/>
                      <a:pt x="441" y="256"/>
                    </a:cubicBezTo>
                    <a:cubicBezTo>
                      <a:pt x="441" y="255"/>
                      <a:pt x="441" y="255"/>
                      <a:pt x="441" y="255"/>
                    </a:cubicBezTo>
                    <a:cubicBezTo>
                      <a:pt x="441" y="255"/>
                      <a:pt x="441" y="255"/>
                      <a:pt x="441" y="255"/>
                    </a:cubicBezTo>
                    <a:cubicBezTo>
                      <a:pt x="440" y="255"/>
                      <a:pt x="440" y="255"/>
                      <a:pt x="440" y="255"/>
                    </a:cubicBezTo>
                    <a:cubicBezTo>
                      <a:pt x="440" y="254"/>
                      <a:pt x="440" y="254"/>
                      <a:pt x="440" y="254"/>
                    </a:cubicBezTo>
                    <a:cubicBezTo>
                      <a:pt x="441" y="254"/>
                      <a:pt x="441" y="254"/>
                      <a:pt x="441" y="254"/>
                    </a:cubicBezTo>
                    <a:cubicBezTo>
                      <a:pt x="441" y="253"/>
                      <a:pt x="441" y="253"/>
                      <a:pt x="441" y="253"/>
                    </a:cubicBezTo>
                    <a:cubicBezTo>
                      <a:pt x="441" y="253"/>
                      <a:pt x="441" y="253"/>
                      <a:pt x="441" y="253"/>
                    </a:cubicBezTo>
                    <a:cubicBezTo>
                      <a:pt x="440" y="253"/>
                      <a:pt x="440" y="253"/>
                      <a:pt x="440" y="253"/>
                    </a:cubicBezTo>
                    <a:cubicBezTo>
                      <a:pt x="440" y="254"/>
                      <a:pt x="440" y="254"/>
                      <a:pt x="440" y="254"/>
                    </a:cubicBezTo>
                    <a:cubicBezTo>
                      <a:pt x="439" y="254"/>
                      <a:pt x="439" y="254"/>
                      <a:pt x="439" y="254"/>
                    </a:cubicBezTo>
                    <a:cubicBezTo>
                      <a:pt x="439" y="254"/>
                      <a:pt x="439" y="254"/>
                      <a:pt x="439" y="254"/>
                    </a:cubicBezTo>
                    <a:cubicBezTo>
                      <a:pt x="438" y="254"/>
                      <a:pt x="438" y="254"/>
                      <a:pt x="438" y="254"/>
                    </a:cubicBezTo>
                    <a:cubicBezTo>
                      <a:pt x="438" y="253"/>
                      <a:pt x="438" y="253"/>
                      <a:pt x="438" y="253"/>
                    </a:cubicBezTo>
                    <a:cubicBezTo>
                      <a:pt x="437" y="253"/>
                      <a:pt x="437" y="253"/>
                      <a:pt x="437" y="253"/>
                    </a:cubicBezTo>
                    <a:cubicBezTo>
                      <a:pt x="437" y="253"/>
                      <a:pt x="437" y="253"/>
                      <a:pt x="437" y="253"/>
                    </a:cubicBezTo>
                    <a:cubicBezTo>
                      <a:pt x="436" y="253"/>
                      <a:pt x="436" y="253"/>
                      <a:pt x="436" y="253"/>
                    </a:cubicBezTo>
                    <a:cubicBezTo>
                      <a:pt x="436" y="252"/>
                      <a:pt x="436" y="252"/>
                      <a:pt x="436" y="252"/>
                    </a:cubicBezTo>
                    <a:cubicBezTo>
                      <a:pt x="436" y="252"/>
                      <a:pt x="436" y="252"/>
                      <a:pt x="436" y="252"/>
                    </a:cubicBezTo>
                    <a:cubicBezTo>
                      <a:pt x="435" y="252"/>
                      <a:pt x="435" y="252"/>
                      <a:pt x="435" y="252"/>
                    </a:cubicBezTo>
                    <a:cubicBezTo>
                      <a:pt x="435" y="252"/>
                      <a:pt x="435" y="252"/>
                      <a:pt x="435" y="252"/>
                    </a:cubicBezTo>
                    <a:cubicBezTo>
                      <a:pt x="435" y="251"/>
                      <a:pt x="435" y="251"/>
                      <a:pt x="435" y="251"/>
                    </a:cubicBezTo>
                    <a:cubicBezTo>
                      <a:pt x="434" y="251"/>
                      <a:pt x="434" y="251"/>
                      <a:pt x="434" y="251"/>
                    </a:cubicBezTo>
                    <a:cubicBezTo>
                      <a:pt x="434" y="251"/>
                      <a:pt x="434" y="251"/>
                      <a:pt x="434" y="251"/>
                    </a:cubicBezTo>
                    <a:cubicBezTo>
                      <a:pt x="434" y="250"/>
                      <a:pt x="434" y="250"/>
                      <a:pt x="434" y="250"/>
                    </a:cubicBezTo>
                    <a:cubicBezTo>
                      <a:pt x="433" y="250"/>
                      <a:pt x="433" y="250"/>
                      <a:pt x="433" y="250"/>
                    </a:cubicBezTo>
                    <a:cubicBezTo>
                      <a:pt x="433" y="250"/>
                      <a:pt x="433" y="250"/>
                      <a:pt x="433" y="250"/>
                    </a:cubicBezTo>
                    <a:cubicBezTo>
                      <a:pt x="433" y="251"/>
                      <a:pt x="433" y="251"/>
                      <a:pt x="433" y="251"/>
                    </a:cubicBezTo>
                    <a:cubicBezTo>
                      <a:pt x="432" y="250"/>
                      <a:pt x="432" y="250"/>
                      <a:pt x="432" y="250"/>
                    </a:cubicBezTo>
                    <a:cubicBezTo>
                      <a:pt x="432" y="251"/>
                      <a:pt x="432" y="251"/>
                      <a:pt x="432" y="251"/>
                    </a:cubicBezTo>
                    <a:cubicBezTo>
                      <a:pt x="432" y="251"/>
                      <a:pt x="432" y="251"/>
                      <a:pt x="432" y="251"/>
                    </a:cubicBezTo>
                    <a:cubicBezTo>
                      <a:pt x="431" y="251"/>
                      <a:pt x="431" y="251"/>
                      <a:pt x="431" y="251"/>
                    </a:cubicBezTo>
                    <a:cubicBezTo>
                      <a:pt x="431" y="250"/>
                      <a:pt x="431" y="250"/>
                      <a:pt x="431" y="250"/>
                    </a:cubicBezTo>
                    <a:cubicBezTo>
                      <a:pt x="430" y="250"/>
                      <a:pt x="430" y="250"/>
                      <a:pt x="430" y="250"/>
                    </a:cubicBezTo>
                    <a:cubicBezTo>
                      <a:pt x="429" y="250"/>
                      <a:pt x="429" y="250"/>
                      <a:pt x="429" y="250"/>
                    </a:cubicBezTo>
                    <a:cubicBezTo>
                      <a:pt x="429" y="250"/>
                      <a:pt x="429" y="250"/>
                      <a:pt x="429" y="250"/>
                    </a:cubicBezTo>
                    <a:cubicBezTo>
                      <a:pt x="429" y="249"/>
                      <a:pt x="429" y="249"/>
                      <a:pt x="429" y="249"/>
                    </a:cubicBezTo>
                    <a:cubicBezTo>
                      <a:pt x="429" y="249"/>
                      <a:pt x="429" y="249"/>
                      <a:pt x="429" y="249"/>
                    </a:cubicBezTo>
                    <a:cubicBezTo>
                      <a:pt x="429" y="249"/>
                      <a:pt x="429" y="249"/>
                      <a:pt x="429" y="249"/>
                    </a:cubicBezTo>
                    <a:cubicBezTo>
                      <a:pt x="428" y="250"/>
                      <a:pt x="428" y="250"/>
                      <a:pt x="428" y="250"/>
                    </a:cubicBezTo>
                    <a:cubicBezTo>
                      <a:pt x="427" y="249"/>
                      <a:pt x="427" y="249"/>
                      <a:pt x="427" y="249"/>
                    </a:cubicBezTo>
                    <a:cubicBezTo>
                      <a:pt x="427" y="250"/>
                      <a:pt x="427" y="250"/>
                      <a:pt x="427" y="250"/>
                    </a:cubicBezTo>
                    <a:cubicBezTo>
                      <a:pt x="427" y="249"/>
                      <a:pt x="427" y="249"/>
                      <a:pt x="427" y="249"/>
                    </a:cubicBezTo>
                    <a:cubicBezTo>
                      <a:pt x="426" y="250"/>
                      <a:pt x="426" y="250"/>
                      <a:pt x="426" y="250"/>
                    </a:cubicBezTo>
                    <a:cubicBezTo>
                      <a:pt x="426" y="249"/>
                      <a:pt x="426" y="249"/>
                      <a:pt x="426" y="249"/>
                    </a:cubicBezTo>
                    <a:cubicBezTo>
                      <a:pt x="425" y="249"/>
                      <a:pt x="425" y="249"/>
                      <a:pt x="425" y="249"/>
                    </a:cubicBezTo>
                    <a:cubicBezTo>
                      <a:pt x="425" y="249"/>
                      <a:pt x="425" y="249"/>
                      <a:pt x="425" y="249"/>
                    </a:cubicBezTo>
                    <a:cubicBezTo>
                      <a:pt x="424" y="248"/>
                      <a:pt x="424" y="248"/>
                      <a:pt x="424" y="248"/>
                    </a:cubicBezTo>
                    <a:cubicBezTo>
                      <a:pt x="423" y="247"/>
                      <a:pt x="423" y="247"/>
                      <a:pt x="423" y="247"/>
                    </a:cubicBezTo>
                    <a:cubicBezTo>
                      <a:pt x="423" y="246"/>
                      <a:pt x="423" y="246"/>
                      <a:pt x="423" y="246"/>
                    </a:cubicBezTo>
                    <a:cubicBezTo>
                      <a:pt x="423" y="246"/>
                      <a:pt x="423" y="246"/>
                      <a:pt x="423" y="246"/>
                    </a:cubicBezTo>
                    <a:cubicBezTo>
                      <a:pt x="422" y="246"/>
                      <a:pt x="422" y="246"/>
                      <a:pt x="422" y="246"/>
                    </a:cubicBezTo>
                    <a:cubicBezTo>
                      <a:pt x="422" y="245"/>
                      <a:pt x="422" y="245"/>
                      <a:pt x="422" y="245"/>
                    </a:cubicBezTo>
                    <a:cubicBezTo>
                      <a:pt x="422" y="245"/>
                      <a:pt x="422" y="245"/>
                      <a:pt x="422" y="245"/>
                    </a:cubicBezTo>
                    <a:cubicBezTo>
                      <a:pt x="422" y="244"/>
                      <a:pt x="422" y="244"/>
                      <a:pt x="422" y="244"/>
                    </a:cubicBezTo>
                    <a:cubicBezTo>
                      <a:pt x="421" y="244"/>
                      <a:pt x="421" y="244"/>
                      <a:pt x="421" y="244"/>
                    </a:cubicBezTo>
                    <a:cubicBezTo>
                      <a:pt x="421" y="243"/>
                      <a:pt x="421" y="243"/>
                      <a:pt x="421" y="243"/>
                    </a:cubicBezTo>
                    <a:cubicBezTo>
                      <a:pt x="420" y="242"/>
                      <a:pt x="420" y="242"/>
                      <a:pt x="420" y="242"/>
                    </a:cubicBezTo>
                    <a:cubicBezTo>
                      <a:pt x="419" y="241"/>
                      <a:pt x="419" y="241"/>
                      <a:pt x="419" y="241"/>
                    </a:cubicBezTo>
                    <a:cubicBezTo>
                      <a:pt x="419" y="240"/>
                      <a:pt x="419" y="240"/>
                      <a:pt x="419" y="240"/>
                    </a:cubicBezTo>
                    <a:cubicBezTo>
                      <a:pt x="418" y="240"/>
                      <a:pt x="418" y="240"/>
                      <a:pt x="418" y="240"/>
                    </a:cubicBezTo>
                    <a:cubicBezTo>
                      <a:pt x="418" y="240"/>
                      <a:pt x="418" y="240"/>
                      <a:pt x="418" y="240"/>
                    </a:cubicBezTo>
                    <a:cubicBezTo>
                      <a:pt x="417" y="240"/>
                      <a:pt x="417" y="240"/>
                      <a:pt x="417" y="240"/>
                    </a:cubicBezTo>
                    <a:cubicBezTo>
                      <a:pt x="418" y="239"/>
                      <a:pt x="418" y="239"/>
                      <a:pt x="418" y="239"/>
                    </a:cubicBezTo>
                    <a:cubicBezTo>
                      <a:pt x="418" y="239"/>
                      <a:pt x="418" y="239"/>
                      <a:pt x="418" y="239"/>
                    </a:cubicBezTo>
                    <a:cubicBezTo>
                      <a:pt x="417" y="239"/>
                      <a:pt x="417" y="239"/>
                      <a:pt x="417" y="239"/>
                    </a:cubicBezTo>
                    <a:cubicBezTo>
                      <a:pt x="417" y="238"/>
                      <a:pt x="417" y="238"/>
                      <a:pt x="417" y="238"/>
                    </a:cubicBezTo>
                    <a:cubicBezTo>
                      <a:pt x="416" y="238"/>
                      <a:pt x="416" y="238"/>
                      <a:pt x="416" y="238"/>
                    </a:cubicBezTo>
                    <a:cubicBezTo>
                      <a:pt x="416" y="237"/>
                      <a:pt x="416" y="237"/>
                      <a:pt x="416" y="237"/>
                    </a:cubicBezTo>
                    <a:cubicBezTo>
                      <a:pt x="416" y="237"/>
                      <a:pt x="416" y="237"/>
                      <a:pt x="416" y="237"/>
                    </a:cubicBezTo>
                    <a:cubicBezTo>
                      <a:pt x="415" y="236"/>
                      <a:pt x="415" y="236"/>
                      <a:pt x="415" y="236"/>
                    </a:cubicBezTo>
                    <a:cubicBezTo>
                      <a:pt x="414" y="235"/>
                      <a:pt x="414" y="235"/>
                      <a:pt x="414" y="235"/>
                    </a:cubicBezTo>
                    <a:cubicBezTo>
                      <a:pt x="414" y="235"/>
                      <a:pt x="414" y="235"/>
                      <a:pt x="414" y="235"/>
                    </a:cubicBezTo>
                    <a:cubicBezTo>
                      <a:pt x="414" y="234"/>
                      <a:pt x="414" y="234"/>
                      <a:pt x="414" y="234"/>
                    </a:cubicBezTo>
                    <a:cubicBezTo>
                      <a:pt x="414" y="234"/>
                      <a:pt x="414" y="234"/>
                      <a:pt x="414" y="234"/>
                    </a:cubicBezTo>
                    <a:cubicBezTo>
                      <a:pt x="413" y="234"/>
                      <a:pt x="413" y="234"/>
                      <a:pt x="413" y="234"/>
                    </a:cubicBezTo>
                    <a:cubicBezTo>
                      <a:pt x="413" y="234"/>
                      <a:pt x="413" y="234"/>
                      <a:pt x="413" y="234"/>
                    </a:cubicBezTo>
                    <a:cubicBezTo>
                      <a:pt x="413" y="233"/>
                      <a:pt x="413" y="233"/>
                      <a:pt x="413" y="233"/>
                    </a:cubicBezTo>
                    <a:cubicBezTo>
                      <a:pt x="413" y="233"/>
                      <a:pt x="413" y="233"/>
                      <a:pt x="413" y="233"/>
                    </a:cubicBezTo>
                    <a:cubicBezTo>
                      <a:pt x="413" y="232"/>
                      <a:pt x="413" y="232"/>
                      <a:pt x="413" y="232"/>
                    </a:cubicBezTo>
                    <a:cubicBezTo>
                      <a:pt x="412" y="232"/>
                      <a:pt x="412" y="232"/>
                      <a:pt x="412" y="232"/>
                    </a:cubicBezTo>
                    <a:cubicBezTo>
                      <a:pt x="412" y="231"/>
                      <a:pt x="412" y="231"/>
                      <a:pt x="412" y="231"/>
                    </a:cubicBezTo>
                    <a:cubicBezTo>
                      <a:pt x="412" y="231"/>
                      <a:pt x="412" y="231"/>
                      <a:pt x="412" y="231"/>
                    </a:cubicBezTo>
                    <a:cubicBezTo>
                      <a:pt x="412" y="231"/>
                      <a:pt x="412" y="231"/>
                      <a:pt x="412" y="231"/>
                    </a:cubicBezTo>
                    <a:cubicBezTo>
                      <a:pt x="411" y="231"/>
                      <a:pt x="411" y="231"/>
                      <a:pt x="411" y="231"/>
                    </a:cubicBezTo>
                    <a:cubicBezTo>
                      <a:pt x="410" y="231"/>
                      <a:pt x="410" y="231"/>
                      <a:pt x="410" y="231"/>
                    </a:cubicBezTo>
                    <a:cubicBezTo>
                      <a:pt x="410" y="230"/>
                      <a:pt x="410" y="230"/>
                      <a:pt x="410" y="230"/>
                    </a:cubicBezTo>
                    <a:cubicBezTo>
                      <a:pt x="410" y="230"/>
                      <a:pt x="410" y="230"/>
                      <a:pt x="410" y="230"/>
                    </a:cubicBezTo>
                    <a:cubicBezTo>
                      <a:pt x="410" y="230"/>
                      <a:pt x="410" y="230"/>
                      <a:pt x="410" y="230"/>
                    </a:cubicBezTo>
                    <a:cubicBezTo>
                      <a:pt x="410" y="229"/>
                      <a:pt x="410" y="229"/>
                      <a:pt x="410" y="229"/>
                    </a:cubicBezTo>
                    <a:cubicBezTo>
                      <a:pt x="409" y="230"/>
                      <a:pt x="409" y="230"/>
                      <a:pt x="409" y="230"/>
                    </a:cubicBezTo>
                    <a:cubicBezTo>
                      <a:pt x="409" y="229"/>
                      <a:pt x="409" y="229"/>
                      <a:pt x="409" y="229"/>
                    </a:cubicBezTo>
                    <a:cubicBezTo>
                      <a:pt x="409" y="229"/>
                      <a:pt x="409" y="229"/>
                      <a:pt x="409" y="229"/>
                    </a:cubicBezTo>
                    <a:cubicBezTo>
                      <a:pt x="408" y="229"/>
                      <a:pt x="408" y="229"/>
                      <a:pt x="408" y="229"/>
                    </a:cubicBezTo>
                    <a:cubicBezTo>
                      <a:pt x="409" y="229"/>
                      <a:pt x="409" y="229"/>
                      <a:pt x="409" y="229"/>
                    </a:cubicBezTo>
                    <a:cubicBezTo>
                      <a:pt x="408" y="228"/>
                      <a:pt x="408" y="228"/>
                      <a:pt x="408" y="228"/>
                    </a:cubicBezTo>
                    <a:cubicBezTo>
                      <a:pt x="408" y="228"/>
                      <a:pt x="408" y="228"/>
                      <a:pt x="408" y="228"/>
                    </a:cubicBezTo>
                    <a:cubicBezTo>
                      <a:pt x="407" y="228"/>
                      <a:pt x="407" y="228"/>
                      <a:pt x="407" y="228"/>
                    </a:cubicBezTo>
                    <a:cubicBezTo>
                      <a:pt x="407" y="228"/>
                      <a:pt x="407" y="228"/>
                      <a:pt x="407" y="228"/>
                    </a:cubicBezTo>
                    <a:cubicBezTo>
                      <a:pt x="406" y="228"/>
                      <a:pt x="406" y="228"/>
                      <a:pt x="406" y="228"/>
                    </a:cubicBezTo>
                    <a:cubicBezTo>
                      <a:pt x="406" y="228"/>
                      <a:pt x="406" y="228"/>
                      <a:pt x="406" y="228"/>
                    </a:cubicBezTo>
                    <a:cubicBezTo>
                      <a:pt x="405" y="228"/>
                      <a:pt x="405" y="228"/>
                      <a:pt x="405" y="228"/>
                    </a:cubicBezTo>
                    <a:cubicBezTo>
                      <a:pt x="405" y="228"/>
                      <a:pt x="405" y="228"/>
                      <a:pt x="405" y="228"/>
                    </a:cubicBezTo>
                    <a:cubicBezTo>
                      <a:pt x="405" y="228"/>
                      <a:pt x="405" y="228"/>
                      <a:pt x="405" y="228"/>
                    </a:cubicBezTo>
                    <a:cubicBezTo>
                      <a:pt x="405" y="229"/>
                      <a:pt x="405" y="229"/>
                      <a:pt x="405" y="229"/>
                    </a:cubicBezTo>
                    <a:cubicBezTo>
                      <a:pt x="404" y="228"/>
                      <a:pt x="404" y="228"/>
                      <a:pt x="404" y="228"/>
                    </a:cubicBezTo>
                    <a:cubicBezTo>
                      <a:pt x="404" y="228"/>
                      <a:pt x="404" y="228"/>
                      <a:pt x="404" y="228"/>
                    </a:cubicBezTo>
                    <a:cubicBezTo>
                      <a:pt x="403" y="228"/>
                      <a:pt x="403" y="228"/>
                      <a:pt x="403" y="228"/>
                    </a:cubicBezTo>
                    <a:cubicBezTo>
                      <a:pt x="402" y="228"/>
                      <a:pt x="402" y="228"/>
                      <a:pt x="402" y="228"/>
                    </a:cubicBezTo>
                    <a:cubicBezTo>
                      <a:pt x="402" y="228"/>
                      <a:pt x="402" y="228"/>
                      <a:pt x="402" y="228"/>
                    </a:cubicBezTo>
                    <a:cubicBezTo>
                      <a:pt x="401" y="227"/>
                      <a:pt x="401" y="227"/>
                      <a:pt x="401" y="227"/>
                    </a:cubicBezTo>
                    <a:cubicBezTo>
                      <a:pt x="400" y="227"/>
                      <a:pt x="400" y="227"/>
                      <a:pt x="400" y="227"/>
                    </a:cubicBezTo>
                    <a:cubicBezTo>
                      <a:pt x="399" y="227"/>
                      <a:pt x="399" y="227"/>
                      <a:pt x="399" y="227"/>
                    </a:cubicBezTo>
                    <a:cubicBezTo>
                      <a:pt x="399" y="227"/>
                      <a:pt x="399" y="227"/>
                      <a:pt x="399" y="227"/>
                    </a:cubicBezTo>
                    <a:cubicBezTo>
                      <a:pt x="398" y="227"/>
                      <a:pt x="398" y="227"/>
                      <a:pt x="398" y="227"/>
                    </a:cubicBezTo>
                    <a:cubicBezTo>
                      <a:pt x="398" y="227"/>
                      <a:pt x="398" y="227"/>
                      <a:pt x="398" y="227"/>
                    </a:cubicBezTo>
                    <a:cubicBezTo>
                      <a:pt x="397" y="227"/>
                      <a:pt x="397" y="227"/>
                      <a:pt x="397" y="227"/>
                    </a:cubicBezTo>
                    <a:cubicBezTo>
                      <a:pt x="396" y="227"/>
                      <a:pt x="396" y="227"/>
                      <a:pt x="396" y="227"/>
                    </a:cubicBezTo>
                    <a:cubicBezTo>
                      <a:pt x="396" y="227"/>
                      <a:pt x="396" y="227"/>
                      <a:pt x="396" y="227"/>
                    </a:cubicBezTo>
                    <a:cubicBezTo>
                      <a:pt x="396" y="228"/>
                      <a:pt x="396" y="228"/>
                      <a:pt x="396" y="228"/>
                    </a:cubicBezTo>
                    <a:cubicBezTo>
                      <a:pt x="395" y="228"/>
                      <a:pt x="395" y="228"/>
                      <a:pt x="395" y="228"/>
                    </a:cubicBezTo>
                    <a:cubicBezTo>
                      <a:pt x="394" y="228"/>
                      <a:pt x="394" y="228"/>
                      <a:pt x="394" y="228"/>
                    </a:cubicBezTo>
                    <a:cubicBezTo>
                      <a:pt x="393" y="228"/>
                      <a:pt x="393" y="228"/>
                      <a:pt x="393" y="228"/>
                    </a:cubicBezTo>
                    <a:cubicBezTo>
                      <a:pt x="393" y="228"/>
                      <a:pt x="393" y="228"/>
                      <a:pt x="393" y="228"/>
                    </a:cubicBezTo>
                    <a:cubicBezTo>
                      <a:pt x="392" y="228"/>
                      <a:pt x="392" y="228"/>
                      <a:pt x="392" y="228"/>
                    </a:cubicBezTo>
                    <a:cubicBezTo>
                      <a:pt x="392" y="229"/>
                      <a:pt x="392" y="229"/>
                      <a:pt x="392" y="229"/>
                    </a:cubicBezTo>
                    <a:cubicBezTo>
                      <a:pt x="391" y="229"/>
                      <a:pt x="391" y="229"/>
                      <a:pt x="391" y="229"/>
                    </a:cubicBezTo>
                    <a:cubicBezTo>
                      <a:pt x="390" y="229"/>
                      <a:pt x="390" y="229"/>
                      <a:pt x="390" y="229"/>
                    </a:cubicBezTo>
                    <a:cubicBezTo>
                      <a:pt x="390" y="229"/>
                      <a:pt x="390" y="229"/>
                      <a:pt x="390" y="229"/>
                    </a:cubicBezTo>
                    <a:cubicBezTo>
                      <a:pt x="390" y="229"/>
                      <a:pt x="390" y="229"/>
                      <a:pt x="390" y="229"/>
                    </a:cubicBezTo>
                    <a:cubicBezTo>
                      <a:pt x="389" y="229"/>
                      <a:pt x="389" y="229"/>
                      <a:pt x="389" y="229"/>
                    </a:cubicBezTo>
                    <a:cubicBezTo>
                      <a:pt x="388" y="230"/>
                      <a:pt x="388" y="230"/>
                      <a:pt x="388" y="230"/>
                    </a:cubicBezTo>
                    <a:cubicBezTo>
                      <a:pt x="387" y="230"/>
                      <a:pt x="387" y="230"/>
                      <a:pt x="387" y="230"/>
                    </a:cubicBezTo>
                    <a:cubicBezTo>
                      <a:pt x="387" y="230"/>
                      <a:pt x="387" y="230"/>
                      <a:pt x="387" y="230"/>
                    </a:cubicBezTo>
                    <a:cubicBezTo>
                      <a:pt x="387" y="231"/>
                      <a:pt x="387" y="231"/>
                      <a:pt x="387" y="231"/>
                    </a:cubicBezTo>
                    <a:cubicBezTo>
                      <a:pt x="386" y="232"/>
                      <a:pt x="386" y="232"/>
                      <a:pt x="386" y="232"/>
                    </a:cubicBezTo>
                    <a:cubicBezTo>
                      <a:pt x="386" y="232"/>
                      <a:pt x="386" y="232"/>
                      <a:pt x="386" y="232"/>
                    </a:cubicBezTo>
                    <a:cubicBezTo>
                      <a:pt x="386" y="233"/>
                      <a:pt x="386" y="233"/>
                      <a:pt x="386" y="233"/>
                    </a:cubicBezTo>
                    <a:cubicBezTo>
                      <a:pt x="386" y="233"/>
                      <a:pt x="386" y="233"/>
                      <a:pt x="386" y="233"/>
                    </a:cubicBezTo>
                    <a:cubicBezTo>
                      <a:pt x="386" y="234"/>
                      <a:pt x="386" y="234"/>
                      <a:pt x="386" y="234"/>
                    </a:cubicBezTo>
                    <a:cubicBezTo>
                      <a:pt x="386" y="234"/>
                      <a:pt x="386" y="234"/>
                      <a:pt x="386" y="234"/>
                    </a:cubicBezTo>
                    <a:cubicBezTo>
                      <a:pt x="387" y="234"/>
                      <a:pt x="387" y="234"/>
                      <a:pt x="387" y="234"/>
                    </a:cubicBezTo>
                    <a:cubicBezTo>
                      <a:pt x="388" y="234"/>
                      <a:pt x="388" y="234"/>
                      <a:pt x="388" y="234"/>
                    </a:cubicBezTo>
                    <a:cubicBezTo>
                      <a:pt x="388" y="234"/>
                      <a:pt x="388" y="234"/>
                      <a:pt x="388" y="234"/>
                    </a:cubicBezTo>
                    <a:cubicBezTo>
                      <a:pt x="389" y="234"/>
                      <a:pt x="389" y="234"/>
                      <a:pt x="389" y="234"/>
                    </a:cubicBezTo>
                    <a:cubicBezTo>
                      <a:pt x="389" y="235"/>
                      <a:pt x="389" y="235"/>
                      <a:pt x="389" y="235"/>
                    </a:cubicBezTo>
                    <a:cubicBezTo>
                      <a:pt x="390" y="235"/>
                      <a:pt x="390" y="235"/>
                      <a:pt x="390" y="235"/>
                    </a:cubicBezTo>
                    <a:cubicBezTo>
                      <a:pt x="390" y="236"/>
                      <a:pt x="390" y="236"/>
                      <a:pt x="390" y="236"/>
                    </a:cubicBezTo>
                    <a:cubicBezTo>
                      <a:pt x="390" y="236"/>
                      <a:pt x="390" y="236"/>
                      <a:pt x="390" y="236"/>
                    </a:cubicBezTo>
                    <a:cubicBezTo>
                      <a:pt x="391" y="237"/>
                      <a:pt x="391" y="237"/>
                      <a:pt x="391" y="237"/>
                    </a:cubicBezTo>
                    <a:cubicBezTo>
                      <a:pt x="390" y="238"/>
                      <a:pt x="390" y="238"/>
                      <a:pt x="390" y="238"/>
                    </a:cubicBezTo>
                    <a:cubicBezTo>
                      <a:pt x="390" y="238"/>
                      <a:pt x="390" y="238"/>
                      <a:pt x="390" y="238"/>
                    </a:cubicBezTo>
                    <a:cubicBezTo>
                      <a:pt x="389" y="239"/>
                      <a:pt x="389" y="239"/>
                      <a:pt x="389" y="239"/>
                    </a:cubicBezTo>
                    <a:cubicBezTo>
                      <a:pt x="389" y="240"/>
                      <a:pt x="389" y="240"/>
                      <a:pt x="389" y="240"/>
                    </a:cubicBezTo>
                    <a:cubicBezTo>
                      <a:pt x="389" y="240"/>
                      <a:pt x="389" y="240"/>
                      <a:pt x="389" y="240"/>
                    </a:cubicBezTo>
                    <a:cubicBezTo>
                      <a:pt x="388" y="241"/>
                      <a:pt x="388" y="241"/>
                      <a:pt x="388" y="241"/>
                    </a:cubicBezTo>
                    <a:cubicBezTo>
                      <a:pt x="388" y="242"/>
                      <a:pt x="388" y="242"/>
                      <a:pt x="388" y="242"/>
                    </a:cubicBezTo>
                    <a:cubicBezTo>
                      <a:pt x="388" y="242"/>
                      <a:pt x="388" y="242"/>
                      <a:pt x="388" y="242"/>
                    </a:cubicBezTo>
                    <a:cubicBezTo>
                      <a:pt x="388" y="243"/>
                      <a:pt x="388" y="243"/>
                      <a:pt x="388" y="243"/>
                    </a:cubicBezTo>
                    <a:cubicBezTo>
                      <a:pt x="388" y="244"/>
                      <a:pt x="388" y="244"/>
                      <a:pt x="388" y="244"/>
                    </a:cubicBezTo>
                    <a:cubicBezTo>
                      <a:pt x="389" y="244"/>
                      <a:pt x="389" y="244"/>
                      <a:pt x="389" y="244"/>
                    </a:cubicBezTo>
                    <a:cubicBezTo>
                      <a:pt x="389" y="245"/>
                      <a:pt x="389" y="245"/>
                      <a:pt x="389" y="245"/>
                    </a:cubicBezTo>
                    <a:cubicBezTo>
                      <a:pt x="388" y="245"/>
                      <a:pt x="388" y="245"/>
                      <a:pt x="388" y="245"/>
                    </a:cubicBezTo>
                    <a:cubicBezTo>
                      <a:pt x="388" y="246"/>
                      <a:pt x="388" y="246"/>
                      <a:pt x="388" y="246"/>
                    </a:cubicBezTo>
                    <a:cubicBezTo>
                      <a:pt x="389" y="246"/>
                      <a:pt x="389" y="246"/>
                      <a:pt x="389" y="246"/>
                    </a:cubicBezTo>
                    <a:cubicBezTo>
                      <a:pt x="389" y="248"/>
                      <a:pt x="389" y="248"/>
                      <a:pt x="389" y="248"/>
                    </a:cubicBezTo>
                    <a:cubicBezTo>
                      <a:pt x="388" y="248"/>
                      <a:pt x="388" y="248"/>
                      <a:pt x="388" y="248"/>
                    </a:cubicBezTo>
                    <a:cubicBezTo>
                      <a:pt x="388" y="249"/>
                      <a:pt x="388" y="249"/>
                      <a:pt x="388" y="249"/>
                    </a:cubicBezTo>
                    <a:cubicBezTo>
                      <a:pt x="389" y="249"/>
                      <a:pt x="389" y="249"/>
                      <a:pt x="389" y="249"/>
                    </a:cubicBezTo>
                    <a:cubicBezTo>
                      <a:pt x="389" y="249"/>
                      <a:pt x="389" y="249"/>
                      <a:pt x="389" y="249"/>
                    </a:cubicBezTo>
                    <a:cubicBezTo>
                      <a:pt x="389" y="249"/>
                      <a:pt x="389" y="249"/>
                      <a:pt x="389" y="249"/>
                    </a:cubicBezTo>
                    <a:cubicBezTo>
                      <a:pt x="390" y="249"/>
                      <a:pt x="390" y="249"/>
                      <a:pt x="390" y="249"/>
                    </a:cubicBezTo>
                    <a:cubicBezTo>
                      <a:pt x="390" y="250"/>
                      <a:pt x="390" y="250"/>
                      <a:pt x="390" y="250"/>
                    </a:cubicBezTo>
                    <a:cubicBezTo>
                      <a:pt x="390" y="251"/>
                      <a:pt x="390" y="251"/>
                      <a:pt x="390" y="251"/>
                    </a:cubicBezTo>
                    <a:cubicBezTo>
                      <a:pt x="389" y="252"/>
                      <a:pt x="389" y="252"/>
                      <a:pt x="389" y="252"/>
                    </a:cubicBezTo>
                    <a:cubicBezTo>
                      <a:pt x="387" y="252"/>
                      <a:pt x="387" y="252"/>
                      <a:pt x="387" y="252"/>
                    </a:cubicBezTo>
                    <a:cubicBezTo>
                      <a:pt x="386" y="252"/>
                      <a:pt x="386" y="252"/>
                      <a:pt x="386" y="252"/>
                    </a:cubicBezTo>
                    <a:cubicBezTo>
                      <a:pt x="384" y="254"/>
                      <a:pt x="384" y="254"/>
                      <a:pt x="384" y="254"/>
                    </a:cubicBezTo>
                    <a:cubicBezTo>
                      <a:pt x="384" y="254"/>
                      <a:pt x="384" y="254"/>
                      <a:pt x="384" y="254"/>
                    </a:cubicBezTo>
                    <a:cubicBezTo>
                      <a:pt x="383" y="254"/>
                      <a:pt x="383" y="254"/>
                      <a:pt x="383" y="254"/>
                    </a:cubicBezTo>
                    <a:cubicBezTo>
                      <a:pt x="382" y="254"/>
                      <a:pt x="382" y="254"/>
                      <a:pt x="382" y="254"/>
                    </a:cubicBezTo>
                    <a:cubicBezTo>
                      <a:pt x="381" y="254"/>
                      <a:pt x="381" y="254"/>
                      <a:pt x="381" y="254"/>
                    </a:cubicBezTo>
                    <a:cubicBezTo>
                      <a:pt x="381" y="254"/>
                      <a:pt x="381" y="254"/>
                      <a:pt x="381" y="254"/>
                    </a:cubicBezTo>
                    <a:cubicBezTo>
                      <a:pt x="380" y="253"/>
                      <a:pt x="380" y="253"/>
                      <a:pt x="380" y="253"/>
                    </a:cubicBezTo>
                    <a:cubicBezTo>
                      <a:pt x="380" y="254"/>
                      <a:pt x="380" y="254"/>
                      <a:pt x="380" y="254"/>
                    </a:cubicBezTo>
                    <a:cubicBezTo>
                      <a:pt x="379" y="253"/>
                      <a:pt x="379" y="253"/>
                      <a:pt x="379" y="253"/>
                    </a:cubicBezTo>
                    <a:cubicBezTo>
                      <a:pt x="378" y="253"/>
                      <a:pt x="378" y="253"/>
                      <a:pt x="378" y="253"/>
                    </a:cubicBezTo>
                    <a:cubicBezTo>
                      <a:pt x="376" y="253"/>
                      <a:pt x="376" y="253"/>
                      <a:pt x="376" y="253"/>
                    </a:cubicBezTo>
                    <a:cubicBezTo>
                      <a:pt x="376" y="253"/>
                      <a:pt x="376" y="253"/>
                      <a:pt x="376" y="253"/>
                    </a:cubicBezTo>
                    <a:cubicBezTo>
                      <a:pt x="375" y="254"/>
                      <a:pt x="375" y="254"/>
                      <a:pt x="375" y="254"/>
                    </a:cubicBezTo>
                    <a:cubicBezTo>
                      <a:pt x="374" y="254"/>
                      <a:pt x="374" y="254"/>
                      <a:pt x="374" y="254"/>
                    </a:cubicBezTo>
                    <a:cubicBezTo>
                      <a:pt x="374" y="254"/>
                      <a:pt x="374" y="254"/>
                      <a:pt x="374" y="254"/>
                    </a:cubicBezTo>
                    <a:cubicBezTo>
                      <a:pt x="373" y="254"/>
                      <a:pt x="373" y="254"/>
                      <a:pt x="373" y="254"/>
                    </a:cubicBezTo>
                    <a:cubicBezTo>
                      <a:pt x="373" y="254"/>
                      <a:pt x="373" y="254"/>
                      <a:pt x="373" y="254"/>
                    </a:cubicBezTo>
                    <a:cubicBezTo>
                      <a:pt x="372" y="253"/>
                      <a:pt x="372" y="253"/>
                      <a:pt x="372" y="253"/>
                    </a:cubicBezTo>
                    <a:cubicBezTo>
                      <a:pt x="371" y="252"/>
                      <a:pt x="371" y="252"/>
                      <a:pt x="371" y="252"/>
                    </a:cubicBezTo>
                    <a:cubicBezTo>
                      <a:pt x="370" y="252"/>
                      <a:pt x="370" y="252"/>
                      <a:pt x="370" y="252"/>
                    </a:cubicBezTo>
                    <a:cubicBezTo>
                      <a:pt x="369" y="253"/>
                      <a:pt x="369" y="253"/>
                      <a:pt x="369" y="253"/>
                    </a:cubicBezTo>
                    <a:cubicBezTo>
                      <a:pt x="369" y="252"/>
                      <a:pt x="369" y="252"/>
                      <a:pt x="369" y="252"/>
                    </a:cubicBezTo>
                    <a:cubicBezTo>
                      <a:pt x="368" y="252"/>
                      <a:pt x="368" y="252"/>
                      <a:pt x="368" y="252"/>
                    </a:cubicBezTo>
                    <a:cubicBezTo>
                      <a:pt x="367" y="253"/>
                      <a:pt x="367" y="253"/>
                      <a:pt x="367" y="253"/>
                    </a:cubicBezTo>
                    <a:cubicBezTo>
                      <a:pt x="367" y="254"/>
                      <a:pt x="367" y="254"/>
                      <a:pt x="367" y="254"/>
                    </a:cubicBezTo>
                    <a:cubicBezTo>
                      <a:pt x="366" y="254"/>
                      <a:pt x="366" y="254"/>
                      <a:pt x="366" y="254"/>
                    </a:cubicBezTo>
                    <a:cubicBezTo>
                      <a:pt x="365" y="255"/>
                      <a:pt x="365" y="255"/>
                      <a:pt x="365" y="255"/>
                    </a:cubicBezTo>
                    <a:cubicBezTo>
                      <a:pt x="365" y="256"/>
                      <a:pt x="365" y="256"/>
                      <a:pt x="365" y="256"/>
                    </a:cubicBezTo>
                    <a:cubicBezTo>
                      <a:pt x="365" y="256"/>
                      <a:pt x="365" y="256"/>
                      <a:pt x="365" y="256"/>
                    </a:cubicBezTo>
                    <a:cubicBezTo>
                      <a:pt x="364" y="257"/>
                      <a:pt x="364" y="257"/>
                      <a:pt x="364" y="257"/>
                    </a:cubicBezTo>
                    <a:cubicBezTo>
                      <a:pt x="363" y="257"/>
                      <a:pt x="363" y="257"/>
                      <a:pt x="363" y="257"/>
                    </a:cubicBezTo>
                    <a:cubicBezTo>
                      <a:pt x="361" y="257"/>
                      <a:pt x="361" y="257"/>
                      <a:pt x="361" y="257"/>
                    </a:cubicBezTo>
                    <a:cubicBezTo>
                      <a:pt x="361" y="258"/>
                      <a:pt x="361" y="258"/>
                      <a:pt x="361" y="258"/>
                    </a:cubicBezTo>
                    <a:cubicBezTo>
                      <a:pt x="360" y="258"/>
                      <a:pt x="360" y="258"/>
                      <a:pt x="360" y="258"/>
                    </a:cubicBezTo>
                    <a:cubicBezTo>
                      <a:pt x="359" y="258"/>
                      <a:pt x="359" y="258"/>
                      <a:pt x="359" y="258"/>
                    </a:cubicBezTo>
                    <a:cubicBezTo>
                      <a:pt x="357" y="259"/>
                      <a:pt x="357" y="259"/>
                      <a:pt x="357" y="259"/>
                    </a:cubicBezTo>
                    <a:cubicBezTo>
                      <a:pt x="357" y="260"/>
                      <a:pt x="357" y="260"/>
                      <a:pt x="357" y="260"/>
                    </a:cubicBezTo>
                    <a:cubicBezTo>
                      <a:pt x="356" y="260"/>
                      <a:pt x="356" y="260"/>
                      <a:pt x="356" y="260"/>
                    </a:cubicBezTo>
                    <a:cubicBezTo>
                      <a:pt x="355" y="260"/>
                      <a:pt x="355" y="260"/>
                      <a:pt x="355" y="260"/>
                    </a:cubicBezTo>
                    <a:cubicBezTo>
                      <a:pt x="354" y="260"/>
                      <a:pt x="354" y="260"/>
                      <a:pt x="354" y="260"/>
                    </a:cubicBezTo>
                    <a:cubicBezTo>
                      <a:pt x="354" y="260"/>
                      <a:pt x="354" y="260"/>
                      <a:pt x="354" y="260"/>
                    </a:cubicBezTo>
                    <a:cubicBezTo>
                      <a:pt x="353" y="260"/>
                      <a:pt x="353" y="260"/>
                      <a:pt x="353" y="260"/>
                    </a:cubicBezTo>
                    <a:cubicBezTo>
                      <a:pt x="350" y="260"/>
                      <a:pt x="350" y="260"/>
                      <a:pt x="350" y="260"/>
                    </a:cubicBezTo>
                    <a:cubicBezTo>
                      <a:pt x="348" y="260"/>
                      <a:pt x="348" y="260"/>
                      <a:pt x="348" y="260"/>
                    </a:cubicBezTo>
                    <a:cubicBezTo>
                      <a:pt x="346" y="260"/>
                      <a:pt x="346" y="260"/>
                      <a:pt x="346" y="260"/>
                    </a:cubicBezTo>
                    <a:cubicBezTo>
                      <a:pt x="346" y="260"/>
                      <a:pt x="346" y="260"/>
                      <a:pt x="346" y="260"/>
                    </a:cubicBezTo>
                    <a:cubicBezTo>
                      <a:pt x="345" y="259"/>
                      <a:pt x="345" y="259"/>
                      <a:pt x="345" y="259"/>
                    </a:cubicBezTo>
                    <a:cubicBezTo>
                      <a:pt x="344" y="259"/>
                      <a:pt x="344" y="259"/>
                      <a:pt x="344" y="259"/>
                    </a:cubicBezTo>
                    <a:cubicBezTo>
                      <a:pt x="344" y="259"/>
                      <a:pt x="344" y="259"/>
                      <a:pt x="344" y="259"/>
                    </a:cubicBezTo>
                    <a:cubicBezTo>
                      <a:pt x="343" y="258"/>
                      <a:pt x="343" y="258"/>
                      <a:pt x="343" y="258"/>
                    </a:cubicBezTo>
                    <a:cubicBezTo>
                      <a:pt x="342" y="257"/>
                      <a:pt x="342" y="257"/>
                      <a:pt x="342" y="257"/>
                    </a:cubicBezTo>
                    <a:cubicBezTo>
                      <a:pt x="342" y="257"/>
                      <a:pt x="342" y="257"/>
                      <a:pt x="342" y="257"/>
                    </a:cubicBezTo>
                    <a:cubicBezTo>
                      <a:pt x="341" y="257"/>
                      <a:pt x="341" y="257"/>
                      <a:pt x="341" y="257"/>
                    </a:cubicBezTo>
                    <a:cubicBezTo>
                      <a:pt x="340" y="257"/>
                      <a:pt x="340" y="257"/>
                      <a:pt x="340" y="257"/>
                    </a:cubicBezTo>
                    <a:cubicBezTo>
                      <a:pt x="338" y="256"/>
                      <a:pt x="338" y="256"/>
                      <a:pt x="338" y="256"/>
                    </a:cubicBezTo>
                    <a:cubicBezTo>
                      <a:pt x="337" y="255"/>
                      <a:pt x="337" y="255"/>
                      <a:pt x="337" y="255"/>
                    </a:cubicBezTo>
                    <a:cubicBezTo>
                      <a:pt x="336" y="255"/>
                      <a:pt x="336" y="255"/>
                      <a:pt x="336" y="255"/>
                    </a:cubicBezTo>
                    <a:cubicBezTo>
                      <a:pt x="334" y="255"/>
                      <a:pt x="334" y="255"/>
                      <a:pt x="334" y="255"/>
                    </a:cubicBezTo>
                    <a:cubicBezTo>
                      <a:pt x="333" y="255"/>
                      <a:pt x="333" y="255"/>
                      <a:pt x="333" y="255"/>
                    </a:cubicBezTo>
                    <a:cubicBezTo>
                      <a:pt x="332" y="255"/>
                      <a:pt x="332" y="255"/>
                      <a:pt x="332" y="255"/>
                    </a:cubicBezTo>
                    <a:cubicBezTo>
                      <a:pt x="331" y="255"/>
                      <a:pt x="331" y="255"/>
                      <a:pt x="331" y="255"/>
                    </a:cubicBezTo>
                    <a:cubicBezTo>
                      <a:pt x="330" y="255"/>
                      <a:pt x="330" y="255"/>
                      <a:pt x="330" y="255"/>
                    </a:cubicBezTo>
                    <a:cubicBezTo>
                      <a:pt x="328" y="255"/>
                      <a:pt x="328" y="255"/>
                      <a:pt x="328" y="255"/>
                    </a:cubicBezTo>
                    <a:cubicBezTo>
                      <a:pt x="327" y="256"/>
                      <a:pt x="327" y="256"/>
                      <a:pt x="327" y="256"/>
                    </a:cubicBezTo>
                    <a:cubicBezTo>
                      <a:pt x="326" y="257"/>
                      <a:pt x="326" y="257"/>
                      <a:pt x="326" y="257"/>
                    </a:cubicBezTo>
                    <a:cubicBezTo>
                      <a:pt x="326" y="257"/>
                      <a:pt x="326" y="257"/>
                      <a:pt x="326" y="257"/>
                    </a:cubicBezTo>
                    <a:cubicBezTo>
                      <a:pt x="325" y="257"/>
                      <a:pt x="325" y="257"/>
                      <a:pt x="325" y="257"/>
                    </a:cubicBezTo>
                    <a:cubicBezTo>
                      <a:pt x="324" y="257"/>
                      <a:pt x="324" y="257"/>
                      <a:pt x="324" y="257"/>
                    </a:cubicBezTo>
                    <a:cubicBezTo>
                      <a:pt x="324" y="257"/>
                      <a:pt x="324" y="257"/>
                      <a:pt x="324" y="257"/>
                    </a:cubicBezTo>
                    <a:cubicBezTo>
                      <a:pt x="323" y="257"/>
                      <a:pt x="323" y="257"/>
                      <a:pt x="323" y="257"/>
                    </a:cubicBezTo>
                    <a:cubicBezTo>
                      <a:pt x="322" y="257"/>
                      <a:pt x="322" y="257"/>
                      <a:pt x="322" y="257"/>
                    </a:cubicBezTo>
                    <a:cubicBezTo>
                      <a:pt x="322" y="257"/>
                      <a:pt x="322" y="257"/>
                      <a:pt x="322" y="257"/>
                    </a:cubicBezTo>
                    <a:cubicBezTo>
                      <a:pt x="320" y="256"/>
                      <a:pt x="320" y="256"/>
                      <a:pt x="320" y="256"/>
                    </a:cubicBezTo>
                    <a:cubicBezTo>
                      <a:pt x="319" y="256"/>
                      <a:pt x="319" y="256"/>
                      <a:pt x="319" y="256"/>
                    </a:cubicBezTo>
                    <a:cubicBezTo>
                      <a:pt x="319" y="256"/>
                      <a:pt x="319" y="256"/>
                      <a:pt x="319" y="256"/>
                    </a:cubicBezTo>
                    <a:cubicBezTo>
                      <a:pt x="318" y="255"/>
                      <a:pt x="318" y="255"/>
                      <a:pt x="318" y="255"/>
                    </a:cubicBezTo>
                    <a:cubicBezTo>
                      <a:pt x="317" y="255"/>
                      <a:pt x="317" y="255"/>
                      <a:pt x="317" y="255"/>
                    </a:cubicBezTo>
                    <a:cubicBezTo>
                      <a:pt x="317" y="255"/>
                      <a:pt x="317" y="255"/>
                      <a:pt x="317" y="255"/>
                    </a:cubicBezTo>
                    <a:cubicBezTo>
                      <a:pt x="317" y="254"/>
                      <a:pt x="317" y="254"/>
                      <a:pt x="317" y="254"/>
                    </a:cubicBezTo>
                    <a:cubicBezTo>
                      <a:pt x="316" y="253"/>
                      <a:pt x="316" y="253"/>
                      <a:pt x="316" y="253"/>
                    </a:cubicBezTo>
                    <a:cubicBezTo>
                      <a:pt x="316" y="253"/>
                      <a:pt x="316" y="253"/>
                      <a:pt x="316" y="253"/>
                    </a:cubicBezTo>
                    <a:cubicBezTo>
                      <a:pt x="316" y="252"/>
                      <a:pt x="316" y="252"/>
                      <a:pt x="316" y="252"/>
                    </a:cubicBezTo>
                    <a:cubicBezTo>
                      <a:pt x="315" y="251"/>
                      <a:pt x="315" y="251"/>
                      <a:pt x="315" y="251"/>
                    </a:cubicBezTo>
                    <a:cubicBezTo>
                      <a:pt x="315" y="251"/>
                      <a:pt x="315" y="251"/>
                      <a:pt x="315" y="251"/>
                    </a:cubicBezTo>
                    <a:cubicBezTo>
                      <a:pt x="315" y="250"/>
                      <a:pt x="315" y="250"/>
                      <a:pt x="315" y="250"/>
                    </a:cubicBezTo>
                    <a:cubicBezTo>
                      <a:pt x="314" y="250"/>
                      <a:pt x="314" y="250"/>
                      <a:pt x="314" y="250"/>
                    </a:cubicBezTo>
                    <a:cubicBezTo>
                      <a:pt x="313" y="250"/>
                      <a:pt x="313" y="250"/>
                      <a:pt x="313" y="250"/>
                    </a:cubicBezTo>
                    <a:cubicBezTo>
                      <a:pt x="312" y="250"/>
                      <a:pt x="312" y="250"/>
                      <a:pt x="312" y="250"/>
                    </a:cubicBezTo>
                    <a:cubicBezTo>
                      <a:pt x="311" y="250"/>
                      <a:pt x="311" y="250"/>
                      <a:pt x="311" y="250"/>
                    </a:cubicBezTo>
                    <a:cubicBezTo>
                      <a:pt x="310" y="250"/>
                      <a:pt x="310" y="250"/>
                      <a:pt x="310" y="250"/>
                    </a:cubicBezTo>
                    <a:cubicBezTo>
                      <a:pt x="310" y="249"/>
                      <a:pt x="310" y="249"/>
                      <a:pt x="310" y="249"/>
                    </a:cubicBezTo>
                    <a:cubicBezTo>
                      <a:pt x="309" y="249"/>
                      <a:pt x="309" y="249"/>
                      <a:pt x="309" y="249"/>
                    </a:cubicBezTo>
                    <a:cubicBezTo>
                      <a:pt x="307" y="249"/>
                      <a:pt x="307" y="249"/>
                      <a:pt x="307" y="249"/>
                    </a:cubicBezTo>
                    <a:cubicBezTo>
                      <a:pt x="306" y="249"/>
                      <a:pt x="306" y="249"/>
                      <a:pt x="306" y="249"/>
                    </a:cubicBezTo>
                    <a:cubicBezTo>
                      <a:pt x="305" y="248"/>
                      <a:pt x="305" y="248"/>
                      <a:pt x="305" y="248"/>
                    </a:cubicBezTo>
                    <a:cubicBezTo>
                      <a:pt x="305" y="248"/>
                      <a:pt x="305" y="248"/>
                      <a:pt x="305" y="248"/>
                    </a:cubicBezTo>
                    <a:cubicBezTo>
                      <a:pt x="304" y="248"/>
                      <a:pt x="304" y="248"/>
                      <a:pt x="304" y="248"/>
                    </a:cubicBezTo>
                    <a:cubicBezTo>
                      <a:pt x="303" y="247"/>
                      <a:pt x="303" y="247"/>
                      <a:pt x="303" y="247"/>
                    </a:cubicBezTo>
                    <a:cubicBezTo>
                      <a:pt x="302" y="247"/>
                      <a:pt x="302" y="247"/>
                      <a:pt x="302" y="247"/>
                    </a:cubicBezTo>
                    <a:cubicBezTo>
                      <a:pt x="301" y="247"/>
                      <a:pt x="301" y="247"/>
                      <a:pt x="301" y="247"/>
                    </a:cubicBezTo>
                    <a:cubicBezTo>
                      <a:pt x="301" y="247"/>
                      <a:pt x="301" y="247"/>
                      <a:pt x="301" y="247"/>
                    </a:cubicBezTo>
                    <a:cubicBezTo>
                      <a:pt x="301" y="248"/>
                      <a:pt x="301" y="248"/>
                      <a:pt x="301" y="248"/>
                    </a:cubicBezTo>
                    <a:cubicBezTo>
                      <a:pt x="301" y="249"/>
                      <a:pt x="301" y="249"/>
                      <a:pt x="301" y="249"/>
                    </a:cubicBezTo>
                    <a:cubicBezTo>
                      <a:pt x="301" y="249"/>
                      <a:pt x="301" y="249"/>
                      <a:pt x="301" y="249"/>
                    </a:cubicBezTo>
                    <a:cubicBezTo>
                      <a:pt x="300" y="249"/>
                      <a:pt x="300" y="249"/>
                      <a:pt x="300" y="249"/>
                    </a:cubicBezTo>
                    <a:cubicBezTo>
                      <a:pt x="299" y="249"/>
                      <a:pt x="299" y="249"/>
                      <a:pt x="299" y="249"/>
                    </a:cubicBezTo>
                    <a:cubicBezTo>
                      <a:pt x="299" y="250"/>
                      <a:pt x="299" y="250"/>
                      <a:pt x="299" y="250"/>
                    </a:cubicBezTo>
                    <a:cubicBezTo>
                      <a:pt x="299" y="251"/>
                      <a:pt x="299" y="251"/>
                      <a:pt x="299" y="251"/>
                    </a:cubicBezTo>
                    <a:cubicBezTo>
                      <a:pt x="298" y="252"/>
                      <a:pt x="298" y="252"/>
                      <a:pt x="298" y="252"/>
                    </a:cubicBezTo>
                    <a:cubicBezTo>
                      <a:pt x="298" y="254"/>
                      <a:pt x="298" y="254"/>
                      <a:pt x="298" y="254"/>
                    </a:cubicBezTo>
                    <a:cubicBezTo>
                      <a:pt x="298" y="255"/>
                      <a:pt x="298" y="255"/>
                      <a:pt x="298" y="255"/>
                    </a:cubicBezTo>
                    <a:cubicBezTo>
                      <a:pt x="300" y="255"/>
                      <a:pt x="300" y="255"/>
                      <a:pt x="300" y="255"/>
                    </a:cubicBezTo>
                    <a:cubicBezTo>
                      <a:pt x="300" y="255"/>
                      <a:pt x="300" y="255"/>
                      <a:pt x="300" y="255"/>
                    </a:cubicBezTo>
                    <a:cubicBezTo>
                      <a:pt x="301" y="256"/>
                      <a:pt x="301" y="256"/>
                      <a:pt x="301" y="256"/>
                    </a:cubicBezTo>
                    <a:cubicBezTo>
                      <a:pt x="301" y="256"/>
                      <a:pt x="301" y="256"/>
                      <a:pt x="301" y="256"/>
                    </a:cubicBezTo>
                    <a:cubicBezTo>
                      <a:pt x="301" y="258"/>
                      <a:pt x="301" y="258"/>
                      <a:pt x="301" y="258"/>
                    </a:cubicBezTo>
                    <a:cubicBezTo>
                      <a:pt x="301" y="259"/>
                      <a:pt x="301" y="259"/>
                      <a:pt x="301" y="259"/>
                    </a:cubicBezTo>
                    <a:cubicBezTo>
                      <a:pt x="302" y="259"/>
                      <a:pt x="302" y="259"/>
                      <a:pt x="302" y="259"/>
                    </a:cubicBezTo>
                    <a:cubicBezTo>
                      <a:pt x="302" y="260"/>
                      <a:pt x="302" y="260"/>
                      <a:pt x="302" y="260"/>
                    </a:cubicBezTo>
                    <a:cubicBezTo>
                      <a:pt x="301" y="261"/>
                      <a:pt x="301" y="261"/>
                      <a:pt x="301" y="261"/>
                    </a:cubicBezTo>
                    <a:cubicBezTo>
                      <a:pt x="300" y="261"/>
                      <a:pt x="300" y="261"/>
                      <a:pt x="300" y="261"/>
                    </a:cubicBezTo>
                    <a:cubicBezTo>
                      <a:pt x="299" y="261"/>
                      <a:pt x="299" y="261"/>
                      <a:pt x="299" y="261"/>
                    </a:cubicBezTo>
                    <a:cubicBezTo>
                      <a:pt x="299" y="261"/>
                      <a:pt x="299" y="261"/>
                      <a:pt x="299" y="261"/>
                    </a:cubicBezTo>
                    <a:cubicBezTo>
                      <a:pt x="298" y="261"/>
                      <a:pt x="298" y="261"/>
                      <a:pt x="298" y="261"/>
                    </a:cubicBezTo>
                    <a:cubicBezTo>
                      <a:pt x="297" y="261"/>
                      <a:pt x="297" y="261"/>
                      <a:pt x="297" y="261"/>
                    </a:cubicBezTo>
                    <a:cubicBezTo>
                      <a:pt x="295" y="261"/>
                      <a:pt x="295" y="261"/>
                      <a:pt x="295" y="261"/>
                    </a:cubicBezTo>
                    <a:cubicBezTo>
                      <a:pt x="295" y="261"/>
                      <a:pt x="295" y="261"/>
                      <a:pt x="295" y="261"/>
                    </a:cubicBezTo>
                    <a:cubicBezTo>
                      <a:pt x="294" y="261"/>
                      <a:pt x="294" y="261"/>
                      <a:pt x="294" y="261"/>
                    </a:cubicBezTo>
                    <a:cubicBezTo>
                      <a:pt x="293" y="261"/>
                      <a:pt x="293" y="261"/>
                      <a:pt x="293" y="261"/>
                    </a:cubicBezTo>
                    <a:cubicBezTo>
                      <a:pt x="292" y="261"/>
                      <a:pt x="292" y="261"/>
                      <a:pt x="292" y="261"/>
                    </a:cubicBezTo>
                    <a:cubicBezTo>
                      <a:pt x="291" y="261"/>
                      <a:pt x="291" y="261"/>
                      <a:pt x="291" y="261"/>
                    </a:cubicBezTo>
                    <a:cubicBezTo>
                      <a:pt x="290" y="262"/>
                      <a:pt x="290" y="262"/>
                      <a:pt x="290" y="262"/>
                    </a:cubicBezTo>
                    <a:cubicBezTo>
                      <a:pt x="290" y="262"/>
                      <a:pt x="290" y="262"/>
                      <a:pt x="290" y="262"/>
                    </a:cubicBezTo>
                    <a:cubicBezTo>
                      <a:pt x="288" y="261"/>
                      <a:pt x="288" y="261"/>
                      <a:pt x="288" y="261"/>
                    </a:cubicBezTo>
                    <a:cubicBezTo>
                      <a:pt x="287" y="261"/>
                      <a:pt x="287" y="261"/>
                      <a:pt x="287" y="261"/>
                    </a:cubicBezTo>
                    <a:cubicBezTo>
                      <a:pt x="285" y="259"/>
                      <a:pt x="285" y="259"/>
                      <a:pt x="285" y="259"/>
                    </a:cubicBezTo>
                    <a:cubicBezTo>
                      <a:pt x="285" y="259"/>
                      <a:pt x="285" y="259"/>
                      <a:pt x="285" y="259"/>
                    </a:cubicBezTo>
                    <a:cubicBezTo>
                      <a:pt x="285" y="258"/>
                      <a:pt x="285" y="258"/>
                      <a:pt x="285" y="258"/>
                    </a:cubicBezTo>
                    <a:cubicBezTo>
                      <a:pt x="285" y="258"/>
                      <a:pt x="285" y="258"/>
                      <a:pt x="285" y="258"/>
                    </a:cubicBezTo>
                    <a:cubicBezTo>
                      <a:pt x="283" y="258"/>
                      <a:pt x="283" y="258"/>
                      <a:pt x="283" y="258"/>
                    </a:cubicBezTo>
                    <a:cubicBezTo>
                      <a:pt x="283" y="258"/>
                      <a:pt x="283" y="258"/>
                      <a:pt x="283" y="258"/>
                    </a:cubicBezTo>
                    <a:cubicBezTo>
                      <a:pt x="282" y="258"/>
                      <a:pt x="282" y="258"/>
                      <a:pt x="282" y="258"/>
                    </a:cubicBezTo>
                    <a:cubicBezTo>
                      <a:pt x="281" y="258"/>
                      <a:pt x="281" y="258"/>
                      <a:pt x="281" y="258"/>
                    </a:cubicBezTo>
                    <a:cubicBezTo>
                      <a:pt x="280" y="258"/>
                      <a:pt x="280" y="258"/>
                      <a:pt x="280" y="258"/>
                    </a:cubicBezTo>
                    <a:cubicBezTo>
                      <a:pt x="280" y="258"/>
                      <a:pt x="280" y="258"/>
                      <a:pt x="280" y="258"/>
                    </a:cubicBezTo>
                    <a:cubicBezTo>
                      <a:pt x="280" y="257"/>
                      <a:pt x="280" y="257"/>
                      <a:pt x="280" y="257"/>
                    </a:cubicBezTo>
                    <a:cubicBezTo>
                      <a:pt x="279" y="257"/>
                      <a:pt x="279" y="257"/>
                      <a:pt x="279" y="257"/>
                    </a:cubicBezTo>
                    <a:cubicBezTo>
                      <a:pt x="279" y="257"/>
                      <a:pt x="279" y="257"/>
                      <a:pt x="279" y="257"/>
                    </a:cubicBezTo>
                    <a:cubicBezTo>
                      <a:pt x="278" y="257"/>
                      <a:pt x="278" y="257"/>
                      <a:pt x="278" y="257"/>
                    </a:cubicBezTo>
                    <a:cubicBezTo>
                      <a:pt x="277" y="257"/>
                      <a:pt x="277" y="257"/>
                      <a:pt x="277" y="257"/>
                    </a:cubicBezTo>
                    <a:cubicBezTo>
                      <a:pt x="277" y="257"/>
                      <a:pt x="277" y="257"/>
                      <a:pt x="277" y="257"/>
                    </a:cubicBezTo>
                    <a:cubicBezTo>
                      <a:pt x="276" y="257"/>
                      <a:pt x="276" y="257"/>
                      <a:pt x="276" y="257"/>
                    </a:cubicBezTo>
                    <a:cubicBezTo>
                      <a:pt x="274" y="257"/>
                      <a:pt x="274" y="257"/>
                      <a:pt x="274" y="257"/>
                    </a:cubicBezTo>
                    <a:cubicBezTo>
                      <a:pt x="273" y="258"/>
                      <a:pt x="273" y="258"/>
                      <a:pt x="273" y="258"/>
                    </a:cubicBezTo>
                    <a:cubicBezTo>
                      <a:pt x="273" y="259"/>
                      <a:pt x="273" y="259"/>
                      <a:pt x="273" y="259"/>
                    </a:cubicBezTo>
                    <a:cubicBezTo>
                      <a:pt x="272" y="259"/>
                      <a:pt x="272" y="259"/>
                      <a:pt x="272" y="259"/>
                    </a:cubicBezTo>
                    <a:cubicBezTo>
                      <a:pt x="271" y="259"/>
                      <a:pt x="271" y="259"/>
                      <a:pt x="271" y="259"/>
                    </a:cubicBezTo>
                    <a:cubicBezTo>
                      <a:pt x="271" y="259"/>
                      <a:pt x="271" y="259"/>
                      <a:pt x="271" y="259"/>
                    </a:cubicBezTo>
                    <a:cubicBezTo>
                      <a:pt x="271" y="259"/>
                      <a:pt x="271" y="259"/>
                      <a:pt x="271" y="259"/>
                    </a:cubicBezTo>
                    <a:cubicBezTo>
                      <a:pt x="271" y="260"/>
                      <a:pt x="271" y="260"/>
                      <a:pt x="271" y="260"/>
                    </a:cubicBezTo>
                    <a:cubicBezTo>
                      <a:pt x="271" y="260"/>
                      <a:pt x="271" y="260"/>
                      <a:pt x="271" y="260"/>
                    </a:cubicBezTo>
                    <a:cubicBezTo>
                      <a:pt x="270" y="261"/>
                      <a:pt x="270" y="261"/>
                      <a:pt x="270" y="261"/>
                    </a:cubicBezTo>
                    <a:cubicBezTo>
                      <a:pt x="269" y="261"/>
                      <a:pt x="269" y="261"/>
                      <a:pt x="269" y="261"/>
                    </a:cubicBezTo>
                    <a:cubicBezTo>
                      <a:pt x="269" y="262"/>
                      <a:pt x="269" y="262"/>
                      <a:pt x="269" y="262"/>
                    </a:cubicBezTo>
                    <a:cubicBezTo>
                      <a:pt x="269" y="262"/>
                      <a:pt x="269" y="262"/>
                      <a:pt x="269" y="262"/>
                    </a:cubicBezTo>
                    <a:cubicBezTo>
                      <a:pt x="267" y="263"/>
                      <a:pt x="267" y="263"/>
                      <a:pt x="267" y="263"/>
                    </a:cubicBezTo>
                    <a:cubicBezTo>
                      <a:pt x="267" y="264"/>
                      <a:pt x="267" y="264"/>
                      <a:pt x="267" y="264"/>
                    </a:cubicBezTo>
                    <a:cubicBezTo>
                      <a:pt x="267" y="264"/>
                      <a:pt x="267" y="264"/>
                      <a:pt x="267" y="264"/>
                    </a:cubicBezTo>
                    <a:cubicBezTo>
                      <a:pt x="266" y="265"/>
                      <a:pt x="266" y="265"/>
                      <a:pt x="266" y="265"/>
                    </a:cubicBezTo>
                    <a:cubicBezTo>
                      <a:pt x="265" y="266"/>
                      <a:pt x="265" y="266"/>
                      <a:pt x="265" y="266"/>
                    </a:cubicBezTo>
                    <a:cubicBezTo>
                      <a:pt x="265" y="266"/>
                      <a:pt x="265" y="266"/>
                      <a:pt x="265" y="266"/>
                    </a:cubicBezTo>
                    <a:cubicBezTo>
                      <a:pt x="263" y="266"/>
                      <a:pt x="263" y="266"/>
                      <a:pt x="263" y="266"/>
                    </a:cubicBezTo>
                    <a:cubicBezTo>
                      <a:pt x="262" y="266"/>
                      <a:pt x="262" y="266"/>
                      <a:pt x="262" y="266"/>
                    </a:cubicBezTo>
                    <a:cubicBezTo>
                      <a:pt x="261" y="268"/>
                      <a:pt x="261" y="268"/>
                      <a:pt x="261" y="268"/>
                    </a:cubicBezTo>
                    <a:cubicBezTo>
                      <a:pt x="261" y="268"/>
                      <a:pt x="261" y="268"/>
                      <a:pt x="261" y="268"/>
                    </a:cubicBezTo>
                    <a:cubicBezTo>
                      <a:pt x="261" y="268"/>
                      <a:pt x="261" y="268"/>
                      <a:pt x="261" y="268"/>
                    </a:cubicBezTo>
                    <a:cubicBezTo>
                      <a:pt x="260" y="268"/>
                      <a:pt x="260" y="268"/>
                      <a:pt x="260" y="268"/>
                    </a:cubicBezTo>
                    <a:cubicBezTo>
                      <a:pt x="259" y="268"/>
                      <a:pt x="259" y="268"/>
                      <a:pt x="259" y="268"/>
                    </a:cubicBezTo>
                    <a:cubicBezTo>
                      <a:pt x="259" y="267"/>
                      <a:pt x="259" y="267"/>
                      <a:pt x="259" y="267"/>
                    </a:cubicBezTo>
                    <a:cubicBezTo>
                      <a:pt x="258" y="267"/>
                      <a:pt x="258" y="267"/>
                      <a:pt x="258" y="267"/>
                    </a:cubicBezTo>
                    <a:cubicBezTo>
                      <a:pt x="257" y="266"/>
                      <a:pt x="257" y="266"/>
                      <a:pt x="257" y="266"/>
                    </a:cubicBezTo>
                    <a:cubicBezTo>
                      <a:pt x="256" y="266"/>
                      <a:pt x="256" y="266"/>
                      <a:pt x="256" y="266"/>
                    </a:cubicBezTo>
                    <a:cubicBezTo>
                      <a:pt x="256" y="265"/>
                      <a:pt x="256" y="265"/>
                      <a:pt x="256" y="265"/>
                    </a:cubicBezTo>
                    <a:cubicBezTo>
                      <a:pt x="256" y="264"/>
                      <a:pt x="256" y="264"/>
                      <a:pt x="256" y="264"/>
                    </a:cubicBezTo>
                    <a:cubicBezTo>
                      <a:pt x="256" y="264"/>
                      <a:pt x="256" y="264"/>
                      <a:pt x="256" y="264"/>
                    </a:cubicBezTo>
                    <a:cubicBezTo>
                      <a:pt x="255" y="265"/>
                      <a:pt x="255" y="265"/>
                      <a:pt x="255" y="265"/>
                    </a:cubicBezTo>
                    <a:cubicBezTo>
                      <a:pt x="254" y="265"/>
                      <a:pt x="254" y="265"/>
                      <a:pt x="254" y="265"/>
                    </a:cubicBezTo>
                    <a:cubicBezTo>
                      <a:pt x="253" y="265"/>
                      <a:pt x="253" y="265"/>
                      <a:pt x="253" y="265"/>
                    </a:cubicBezTo>
                    <a:cubicBezTo>
                      <a:pt x="251" y="266"/>
                      <a:pt x="251" y="266"/>
                      <a:pt x="251" y="266"/>
                    </a:cubicBezTo>
                    <a:cubicBezTo>
                      <a:pt x="251" y="266"/>
                      <a:pt x="251" y="266"/>
                      <a:pt x="251" y="266"/>
                    </a:cubicBezTo>
                    <a:cubicBezTo>
                      <a:pt x="250" y="266"/>
                      <a:pt x="250" y="266"/>
                      <a:pt x="250" y="266"/>
                    </a:cubicBezTo>
                    <a:cubicBezTo>
                      <a:pt x="250" y="266"/>
                      <a:pt x="250" y="266"/>
                      <a:pt x="250" y="266"/>
                    </a:cubicBezTo>
                    <a:cubicBezTo>
                      <a:pt x="249" y="266"/>
                      <a:pt x="249" y="266"/>
                      <a:pt x="249" y="266"/>
                    </a:cubicBezTo>
                    <a:cubicBezTo>
                      <a:pt x="248" y="266"/>
                      <a:pt x="248" y="266"/>
                      <a:pt x="248" y="266"/>
                    </a:cubicBezTo>
                    <a:cubicBezTo>
                      <a:pt x="248" y="266"/>
                      <a:pt x="248" y="266"/>
                      <a:pt x="248" y="266"/>
                    </a:cubicBezTo>
                    <a:cubicBezTo>
                      <a:pt x="248" y="265"/>
                      <a:pt x="248" y="265"/>
                      <a:pt x="248" y="265"/>
                    </a:cubicBezTo>
                    <a:cubicBezTo>
                      <a:pt x="248" y="265"/>
                      <a:pt x="248" y="265"/>
                      <a:pt x="248" y="265"/>
                    </a:cubicBezTo>
                    <a:cubicBezTo>
                      <a:pt x="248" y="264"/>
                      <a:pt x="248" y="264"/>
                      <a:pt x="248" y="264"/>
                    </a:cubicBezTo>
                    <a:cubicBezTo>
                      <a:pt x="248" y="264"/>
                      <a:pt x="248" y="264"/>
                      <a:pt x="248" y="264"/>
                    </a:cubicBezTo>
                    <a:cubicBezTo>
                      <a:pt x="248" y="263"/>
                      <a:pt x="248" y="263"/>
                      <a:pt x="248" y="263"/>
                    </a:cubicBezTo>
                    <a:cubicBezTo>
                      <a:pt x="247" y="263"/>
                      <a:pt x="247" y="263"/>
                      <a:pt x="247" y="263"/>
                    </a:cubicBezTo>
                    <a:cubicBezTo>
                      <a:pt x="247" y="263"/>
                      <a:pt x="247" y="263"/>
                      <a:pt x="247" y="263"/>
                    </a:cubicBezTo>
                    <a:cubicBezTo>
                      <a:pt x="246" y="262"/>
                      <a:pt x="246" y="262"/>
                      <a:pt x="246" y="262"/>
                    </a:cubicBezTo>
                    <a:cubicBezTo>
                      <a:pt x="245" y="262"/>
                      <a:pt x="245" y="262"/>
                      <a:pt x="245" y="262"/>
                    </a:cubicBezTo>
                    <a:cubicBezTo>
                      <a:pt x="244" y="262"/>
                      <a:pt x="244" y="262"/>
                      <a:pt x="244" y="262"/>
                    </a:cubicBezTo>
                    <a:cubicBezTo>
                      <a:pt x="244" y="261"/>
                      <a:pt x="244" y="261"/>
                      <a:pt x="244" y="261"/>
                    </a:cubicBezTo>
                    <a:cubicBezTo>
                      <a:pt x="243" y="260"/>
                      <a:pt x="243" y="260"/>
                      <a:pt x="243" y="260"/>
                    </a:cubicBezTo>
                    <a:cubicBezTo>
                      <a:pt x="242" y="259"/>
                      <a:pt x="242" y="259"/>
                      <a:pt x="242" y="259"/>
                    </a:cubicBezTo>
                    <a:cubicBezTo>
                      <a:pt x="240" y="259"/>
                      <a:pt x="240" y="259"/>
                      <a:pt x="240" y="259"/>
                    </a:cubicBezTo>
                    <a:cubicBezTo>
                      <a:pt x="239" y="259"/>
                      <a:pt x="239" y="259"/>
                      <a:pt x="239" y="259"/>
                    </a:cubicBezTo>
                    <a:cubicBezTo>
                      <a:pt x="237" y="259"/>
                      <a:pt x="237" y="259"/>
                      <a:pt x="237" y="259"/>
                    </a:cubicBezTo>
                    <a:cubicBezTo>
                      <a:pt x="237" y="259"/>
                      <a:pt x="237" y="259"/>
                      <a:pt x="237" y="259"/>
                    </a:cubicBezTo>
                    <a:cubicBezTo>
                      <a:pt x="238" y="260"/>
                      <a:pt x="238" y="260"/>
                      <a:pt x="238" y="260"/>
                    </a:cubicBezTo>
                    <a:cubicBezTo>
                      <a:pt x="237" y="260"/>
                      <a:pt x="237" y="260"/>
                      <a:pt x="237" y="260"/>
                    </a:cubicBezTo>
                    <a:cubicBezTo>
                      <a:pt x="236" y="260"/>
                      <a:pt x="236" y="260"/>
                      <a:pt x="236" y="260"/>
                    </a:cubicBezTo>
                    <a:cubicBezTo>
                      <a:pt x="236" y="260"/>
                      <a:pt x="236" y="260"/>
                      <a:pt x="236" y="260"/>
                    </a:cubicBezTo>
                    <a:cubicBezTo>
                      <a:pt x="235" y="261"/>
                      <a:pt x="235" y="261"/>
                      <a:pt x="235" y="261"/>
                    </a:cubicBezTo>
                    <a:cubicBezTo>
                      <a:pt x="234" y="260"/>
                      <a:pt x="234" y="260"/>
                      <a:pt x="234" y="260"/>
                    </a:cubicBezTo>
                    <a:cubicBezTo>
                      <a:pt x="233" y="260"/>
                      <a:pt x="233" y="260"/>
                      <a:pt x="233" y="260"/>
                    </a:cubicBezTo>
                    <a:cubicBezTo>
                      <a:pt x="232" y="261"/>
                      <a:pt x="232" y="261"/>
                      <a:pt x="232" y="261"/>
                    </a:cubicBezTo>
                    <a:cubicBezTo>
                      <a:pt x="232" y="261"/>
                      <a:pt x="232" y="261"/>
                      <a:pt x="232" y="261"/>
                    </a:cubicBezTo>
                    <a:cubicBezTo>
                      <a:pt x="231" y="260"/>
                      <a:pt x="231" y="260"/>
                      <a:pt x="231" y="260"/>
                    </a:cubicBezTo>
                    <a:cubicBezTo>
                      <a:pt x="230" y="260"/>
                      <a:pt x="230" y="260"/>
                      <a:pt x="230" y="260"/>
                    </a:cubicBezTo>
                    <a:cubicBezTo>
                      <a:pt x="230" y="259"/>
                      <a:pt x="230" y="259"/>
                      <a:pt x="230" y="259"/>
                    </a:cubicBezTo>
                    <a:cubicBezTo>
                      <a:pt x="230" y="259"/>
                      <a:pt x="230" y="259"/>
                      <a:pt x="230" y="259"/>
                    </a:cubicBezTo>
                    <a:cubicBezTo>
                      <a:pt x="229" y="258"/>
                      <a:pt x="229" y="258"/>
                      <a:pt x="229" y="258"/>
                    </a:cubicBezTo>
                    <a:cubicBezTo>
                      <a:pt x="228" y="258"/>
                      <a:pt x="228" y="258"/>
                      <a:pt x="228" y="258"/>
                    </a:cubicBezTo>
                    <a:cubicBezTo>
                      <a:pt x="228" y="259"/>
                      <a:pt x="228" y="259"/>
                      <a:pt x="228" y="259"/>
                    </a:cubicBezTo>
                    <a:cubicBezTo>
                      <a:pt x="228" y="259"/>
                      <a:pt x="228" y="259"/>
                      <a:pt x="228" y="259"/>
                    </a:cubicBezTo>
                    <a:cubicBezTo>
                      <a:pt x="228" y="260"/>
                      <a:pt x="228" y="260"/>
                      <a:pt x="228" y="260"/>
                    </a:cubicBezTo>
                    <a:cubicBezTo>
                      <a:pt x="227" y="260"/>
                      <a:pt x="227" y="260"/>
                      <a:pt x="227" y="260"/>
                    </a:cubicBezTo>
                    <a:cubicBezTo>
                      <a:pt x="226" y="260"/>
                      <a:pt x="226" y="260"/>
                      <a:pt x="226" y="260"/>
                    </a:cubicBezTo>
                    <a:cubicBezTo>
                      <a:pt x="215" y="248"/>
                      <a:pt x="215" y="248"/>
                      <a:pt x="215" y="248"/>
                    </a:cubicBezTo>
                    <a:cubicBezTo>
                      <a:pt x="207" y="243"/>
                      <a:pt x="207" y="243"/>
                      <a:pt x="207" y="243"/>
                    </a:cubicBezTo>
                    <a:cubicBezTo>
                      <a:pt x="207" y="242"/>
                      <a:pt x="207" y="242"/>
                      <a:pt x="207" y="242"/>
                    </a:cubicBezTo>
                    <a:cubicBezTo>
                      <a:pt x="208" y="242"/>
                      <a:pt x="208" y="242"/>
                      <a:pt x="208" y="242"/>
                    </a:cubicBezTo>
                    <a:cubicBezTo>
                      <a:pt x="208" y="241"/>
                      <a:pt x="208" y="241"/>
                      <a:pt x="208" y="241"/>
                    </a:cubicBezTo>
                    <a:cubicBezTo>
                      <a:pt x="208" y="241"/>
                      <a:pt x="208" y="241"/>
                      <a:pt x="208" y="241"/>
                    </a:cubicBezTo>
                    <a:cubicBezTo>
                      <a:pt x="208" y="240"/>
                      <a:pt x="208" y="240"/>
                      <a:pt x="208" y="240"/>
                    </a:cubicBezTo>
                    <a:cubicBezTo>
                      <a:pt x="207" y="241"/>
                      <a:pt x="207" y="241"/>
                      <a:pt x="207" y="241"/>
                    </a:cubicBezTo>
                    <a:cubicBezTo>
                      <a:pt x="206" y="241"/>
                      <a:pt x="206" y="241"/>
                      <a:pt x="206" y="241"/>
                    </a:cubicBezTo>
                    <a:cubicBezTo>
                      <a:pt x="205" y="241"/>
                      <a:pt x="205" y="241"/>
                      <a:pt x="205" y="241"/>
                    </a:cubicBezTo>
                    <a:cubicBezTo>
                      <a:pt x="205" y="242"/>
                      <a:pt x="205" y="242"/>
                      <a:pt x="205" y="242"/>
                    </a:cubicBezTo>
                    <a:cubicBezTo>
                      <a:pt x="204" y="243"/>
                      <a:pt x="204" y="243"/>
                      <a:pt x="204" y="243"/>
                    </a:cubicBezTo>
                    <a:cubicBezTo>
                      <a:pt x="203" y="243"/>
                      <a:pt x="203" y="243"/>
                      <a:pt x="203" y="243"/>
                    </a:cubicBezTo>
                    <a:cubicBezTo>
                      <a:pt x="203" y="244"/>
                      <a:pt x="203" y="244"/>
                      <a:pt x="203" y="244"/>
                    </a:cubicBezTo>
                    <a:cubicBezTo>
                      <a:pt x="202" y="244"/>
                      <a:pt x="202" y="244"/>
                      <a:pt x="202" y="244"/>
                    </a:cubicBezTo>
                    <a:cubicBezTo>
                      <a:pt x="202" y="245"/>
                      <a:pt x="202" y="245"/>
                      <a:pt x="202" y="245"/>
                    </a:cubicBezTo>
                    <a:cubicBezTo>
                      <a:pt x="200" y="245"/>
                      <a:pt x="200" y="245"/>
                      <a:pt x="200" y="245"/>
                    </a:cubicBezTo>
                    <a:cubicBezTo>
                      <a:pt x="199" y="245"/>
                      <a:pt x="199" y="245"/>
                      <a:pt x="199" y="245"/>
                    </a:cubicBezTo>
                    <a:cubicBezTo>
                      <a:pt x="200" y="246"/>
                      <a:pt x="200" y="246"/>
                      <a:pt x="200" y="246"/>
                    </a:cubicBezTo>
                    <a:cubicBezTo>
                      <a:pt x="199" y="247"/>
                      <a:pt x="199" y="247"/>
                      <a:pt x="199" y="247"/>
                    </a:cubicBezTo>
                    <a:cubicBezTo>
                      <a:pt x="199" y="246"/>
                      <a:pt x="199" y="246"/>
                      <a:pt x="199" y="246"/>
                    </a:cubicBezTo>
                    <a:cubicBezTo>
                      <a:pt x="197" y="246"/>
                      <a:pt x="197" y="246"/>
                      <a:pt x="197" y="246"/>
                    </a:cubicBezTo>
                    <a:cubicBezTo>
                      <a:pt x="196" y="246"/>
                      <a:pt x="196" y="246"/>
                      <a:pt x="196" y="246"/>
                    </a:cubicBezTo>
                    <a:cubicBezTo>
                      <a:pt x="195" y="247"/>
                      <a:pt x="195" y="247"/>
                      <a:pt x="195" y="247"/>
                    </a:cubicBezTo>
                    <a:cubicBezTo>
                      <a:pt x="195" y="247"/>
                      <a:pt x="195" y="247"/>
                      <a:pt x="195" y="247"/>
                    </a:cubicBezTo>
                    <a:cubicBezTo>
                      <a:pt x="194" y="246"/>
                      <a:pt x="194" y="246"/>
                      <a:pt x="194" y="246"/>
                    </a:cubicBezTo>
                    <a:cubicBezTo>
                      <a:pt x="194" y="245"/>
                      <a:pt x="194" y="245"/>
                      <a:pt x="194" y="245"/>
                    </a:cubicBezTo>
                    <a:cubicBezTo>
                      <a:pt x="195" y="245"/>
                      <a:pt x="195" y="245"/>
                      <a:pt x="195" y="245"/>
                    </a:cubicBezTo>
                    <a:cubicBezTo>
                      <a:pt x="195" y="244"/>
                      <a:pt x="195" y="244"/>
                      <a:pt x="195" y="244"/>
                    </a:cubicBezTo>
                    <a:cubicBezTo>
                      <a:pt x="195" y="244"/>
                      <a:pt x="195" y="244"/>
                      <a:pt x="195" y="244"/>
                    </a:cubicBezTo>
                    <a:cubicBezTo>
                      <a:pt x="194" y="244"/>
                      <a:pt x="194" y="244"/>
                      <a:pt x="194" y="244"/>
                    </a:cubicBezTo>
                    <a:cubicBezTo>
                      <a:pt x="193" y="244"/>
                      <a:pt x="193" y="244"/>
                      <a:pt x="193" y="244"/>
                    </a:cubicBezTo>
                    <a:cubicBezTo>
                      <a:pt x="192" y="243"/>
                      <a:pt x="192" y="243"/>
                      <a:pt x="192" y="243"/>
                    </a:cubicBezTo>
                    <a:cubicBezTo>
                      <a:pt x="191" y="243"/>
                      <a:pt x="191" y="243"/>
                      <a:pt x="191" y="243"/>
                    </a:cubicBezTo>
                    <a:cubicBezTo>
                      <a:pt x="191" y="244"/>
                      <a:pt x="191" y="244"/>
                      <a:pt x="191" y="244"/>
                    </a:cubicBezTo>
                    <a:cubicBezTo>
                      <a:pt x="191" y="244"/>
                      <a:pt x="191" y="244"/>
                      <a:pt x="191" y="244"/>
                    </a:cubicBezTo>
                    <a:cubicBezTo>
                      <a:pt x="191" y="245"/>
                      <a:pt x="191" y="245"/>
                      <a:pt x="191" y="245"/>
                    </a:cubicBezTo>
                    <a:cubicBezTo>
                      <a:pt x="190" y="245"/>
                      <a:pt x="190" y="245"/>
                      <a:pt x="190" y="245"/>
                    </a:cubicBezTo>
                    <a:cubicBezTo>
                      <a:pt x="190" y="244"/>
                      <a:pt x="190" y="244"/>
                      <a:pt x="190" y="244"/>
                    </a:cubicBezTo>
                    <a:cubicBezTo>
                      <a:pt x="190" y="243"/>
                      <a:pt x="190" y="243"/>
                      <a:pt x="190" y="243"/>
                    </a:cubicBezTo>
                    <a:cubicBezTo>
                      <a:pt x="188" y="242"/>
                      <a:pt x="188" y="242"/>
                      <a:pt x="188" y="242"/>
                    </a:cubicBezTo>
                    <a:cubicBezTo>
                      <a:pt x="188" y="242"/>
                      <a:pt x="188" y="242"/>
                      <a:pt x="188" y="242"/>
                    </a:cubicBezTo>
                    <a:cubicBezTo>
                      <a:pt x="188" y="243"/>
                      <a:pt x="188" y="243"/>
                      <a:pt x="188" y="243"/>
                    </a:cubicBezTo>
                    <a:cubicBezTo>
                      <a:pt x="188" y="243"/>
                      <a:pt x="188" y="243"/>
                      <a:pt x="188" y="243"/>
                    </a:cubicBezTo>
                    <a:cubicBezTo>
                      <a:pt x="187" y="243"/>
                      <a:pt x="187" y="243"/>
                      <a:pt x="187" y="243"/>
                    </a:cubicBezTo>
                    <a:cubicBezTo>
                      <a:pt x="187" y="242"/>
                      <a:pt x="187" y="242"/>
                      <a:pt x="187" y="242"/>
                    </a:cubicBezTo>
                    <a:cubicBezTo>
                      <a:pt x="187" y="243"/>
                      <a:pt x="187" y="243"/>
                      <a:pt x="187" y="243"/>
                    </a:cubicBezTo>
                    <a:cubicBezTo>
                      <a:pt x="186" y="243"/>
                      <a:pt x="186" y="243"/>
                      <a:pt x="186" y="243"/>
                    </a:cubicBezTo>
                    <a:cubicBezTo>
                      <a:pt x="186" y="243"/>
                      <a:pt x="186" y="243"/>
                      <a:pt x="186" y="243"/>
                    </a:cubicBezTo>
                    <a:cubicBezTo>
                      <a:pt x="185" y="243"/>
                      <a:pt x="185" y="243"/>
                      <a:pt x="185" y="243"/>
                    </a:cubicBezTo>
                    <a:cubicBezTo>
                      <a:pt x="184" y="243"/>
                      <a:pt x="184" y="243"/>
                      <a:pt x="184" y="243"/>
                    </a:cubicBezTo>
                    <a:cubicBezTo>
                      <a:pt x="184" y="243"/>
                      <a:pt x="184" y="243"/>
                      <a:pt x="184" y="243"/>
                    </a:cubicBezTo>
                    <a:cubicBezTo>
                      <a:pt x="183" y="242"/>
                      <a:pt x="183" y="242"/>
                      <a:pt x="183" y="242"/>
                    </a:cubicBezTo>
                    <a:cubicBezTo>
                      <a:pt x="184" y="242"/>
                      <a:pt x="184" y="242"/>
                      <a:pt x="184" y="242"/>
                    </a:cubicBezTo>
                    <a:cubicBezTo>
                      <a:pt x="184" y="242"/>
                      <a:pt x="184" y="242"/>
                      <a:pt x="184" y="242"/>
                    </a:cubicBezTo>
                    <a:cubicBezTo>
                      <a:pt x="184" y="241"/>
                      <a:pt x="184" y="241"/>
                      <a:pt x="184" y="241"/>
                    </a:cubicBezTo>
                    <a:cubicBezTo>
                      <a:pt x="184" y="240"/>
                      <a:pt x="184" y="240"/>
                      <a:pt x="184" y="240"/>
                    </a:cubicBezTo>
                    <a:cubicBezTo>
                      <a:pt x="184" y="240"/>
                      <a:pt x="184" y="240"/>
                      <a:pt x="184" y="240"/>
                    </a:cubicBezTo>
                    <a:cubicBezTo>
                      <a:pt x="183" y="240"/>
                      <a:pt x="183" y="240"/>
                      <a:pt x="183" y="240"/>
                    </a:cubicBezTo>
                    <a:cubicBezTo>
                      <a:pt x="183" y="239"/>
                      <a:pt x="183" y="239"/>
                      <a:pt x="183" y="239"/>
                    </a:cubicBezTo>
                    <a:cubicBezTo>
                      <a:pt x="182" y="238"/>
                      <a:pt x="182" y="238"/>
                      <a:pt x="182" y="238"/>
                    </a:cubicBezTo>
                    <a:cubicBezTo>
                      <a:pt x="182" y="238"/>
                      <a:pt x="182" y="238"/>
                      <a:pt x="182" y="238"/>
                    </a:cubicBezTo>
                    <a:cubicBezTo>
                      <a:pt x="182" y="237"/>
                      <a:pt x="182" y="237"/>
                      <a:pt x="182" y="237"/>
                    </a:cubicBezTo>
                    <a:cubicBezTo>
                      <a:pt x="181" y="237"/>
                      <a:pt x="181" y="237"/>
                      <a:pt x="181" y="237"/>
                    </a:cubicBezTo>
                    <a:cubicBezTo>
                      <a:pt x="180" y="237"/>
                      <a:pt x="180" y="237"/>
                      <a:pt x="180" y="237"/>
                    </a:cubicBezTo>
                    <a:cubicBezTo>
                      <a:pt x="179" y="237"/>
                      <a:pt x="179" y="237"/>
                      <a:pt x="179" y="237"/>
                    </a:cubicBezTo>
                    <a:cubicBezTo>
                      <a:pt x="178" y="237"/>
                      <a:pt x="178" y="237"/>
                      <a:pt x="178" y="237"/>
                    </a:cubicBezTo>
                    <a:cubicBezTo>
                      <a:pt x="177" y="237"/>
                      <a:pt x="177" y="237"/>
                      <a:pt x="177" y="237"/>
                    </a:cubicBezTo>
                    <a:cubicBezTo>
                      <a:pt x="175" y="236"/>
                      <a:pt x="175" y="236"/>
                      <a:pt x="175" y="236"/>
                    </a:cubicBezTo>
                    <a:cubicBezTo>
                      <a:pt x="175" y="237"/>
                      <a:pt x="175" y="237"/>
                      <a:pt x="175" y="237"/>
                    </a:cubicBezTo>
                    <a:cubicBezTo>
                      <a:pt x="174" y="236"/>
                      <a:pt x="174" y="236"/>
                      <a:pt x="174" y="236"/>
                    </a:cubicBezTo>
                    <a:cubicBezTo>
                      <a:pt x="173" y="237"/>
                      <a:pt x="173" y="237"/>
                      <a:pt x="173" y="237"/>
                    </a:cubicBezTo>
                    <a:cubicBezTo>
                      <a:pt x="173" y="238"/>
                      <a:pt x="173" y="238"/>
                      <a:pt x="173" y="238"/>
                    </a:cubicBezTo>
                    <a:cubicBezTo>
                      <a:pt x="172" y="238"/>
                      <a:pt x="172" y="238"/>
                      <a:pt x="172" y="238"/>
                    </a:cubicBezTo>
                    <a:cubicBezTo>
                      <a:pt x="172" y="238"/>
                      <a:pt x="172" y="238"/>
                      <a:pt x="172" y="238"/>
                    </a:cubicBezTo>
                    <a:cubicBezTo>
                      <a:pt x="172" y="239"/>
                      <a:pt x="172" y="239"/>
                      <a:pt x="172" y="239"/>
                    </a:cubicBezTo>
                    <a:cubicBezTo>
                      <a:pt x="172" y="239"/>
                      <a:pt x="172" y="239"/>
                      <a:pt x="172" y="239"/>
                    </a:cubicBezTo>
                    <a:cubicBezTo>
                      <a:pt x="171" y="239"/>
                      <a:pt x="171" y="239"/>
                      <a:pt x="171" y="239"/>
                    </a:cubicBezTo>
                    <a:cubicBezTo>
                      <a:pt x="170" y="239"/>
                      <a:pt x="170" y="239"/>
                      <a:pt x="170" y="239"/>
                    </a:cubicBezTo>
                    <a:cubicBezTo>
                      <a:pt x="170" y="240"/>
                      <a:pt x="170" y="240"/>
                      <a:pt x="170" y="240"/>
                    </a:cubicBezTo>
                    <a:cubicBezTo>
                      <a:pt x="169" y="240"/>
                      <a:pt x="169" y="240"/>
                      <a:pt x="169" y="240"/>
                    </a:cubicBezTo>
                    <a:cubicBezTo>
                      <a:pt x="168" y="240"/>
                      <a:pt x="168" y="240"/>
                      <a:pt x="168" y="240"/>
                    </a:cubicBezTo>
                    <a:cubicBezTo>
                      <a:pt x="168" y="240"/>
                      <a:pt x="168" y="240"/>
                      <a:pt x="168" y="240"/>
                    </a:cubicBezTo>
                    <a:cubicBezTo>
                      <a:pt x="166" y="242"/>
                      <a:pt x="166" y="242"/>
                      <a:pt x="166" y="242"/>
                    </a:cubicBezTo>
                    <a:cubicBezTo>
                      <a:pt x="165" y="242"/>
                      <a:pt x="165" y="242"/>
                      <a:pt x="165" y="242"/>
                    </a:cubicBezTo>
                    <a:cubicBezTo>
                      <a:pt x="164" y="242"/>
                      <a:pt x="164" y="242"/>
                      <a:pt x="164" y="242"/>
                    </a:cubicBezTo>
                    <a:cubicBezTo>
                      <a:pt x="163" y="242"/>
                      <a:pt x="163" y="242"/>
                      <a:pt x="163" y="242"/>
                    </a:cubicBezTo>
                    <a:cubicBezTo>
                      <a:pt x="163" y="242"/>
                      <a:pt x="163" y="242"/>
                      <a:pt x="163" y="242"/>
                    </a:cubicBezTo>
                    <a:cubicBezTo>
                      <a:pt x="162" y="242"/>
                      <a:pt x="162" y="242"/>
                      <a:pt x="162" y="242"/>
                    </a:cubicBezTo>
                    <a:cubicBezTo>
                      <a:pt x="162" y="243"/>
                      <a:pt x="162" y="243"/>
                      <a:pt x="162" y="243"/>
                    </a:cubicBezTo>
                    <a:cubicBezTo>
                      <a:pt x="161" y="243"/>
                      <a:pt x="161" y="243"/>
                      <a:pt x="161" y="243"/>
                    </a:cubicBezTo>
                    <a:cubicBezTo>
                      <a:pt x="161" y="243"/>
                      <a:pt x="161" y="243"/>
                      <a:pt x="161" y="243"/>
                    </a:cubicBezTo>
                    <a:cubicBezTo>
                      <a:pt x="161" y="244"/>
                      <a:pt x="161" y="244"/>
                      <a:pt x="161" y="244"/>
                    </a:cubicBezTo>
                    <a:cubicBezTo>
                      <a:pt x="160" y="244"/>
                      <a:pt x="160" y="244"/>
                      <a:pt x="160" y="244"/>
                    </a:cubicBezTo>
                    <a:cubicBezTo>
                      <a:pt x="160" y="244"/>
                      <a:pt x="160" y="244"/>
                      <a:pt x="160" y="244"/>
                    </a:cubicBezTo>
                    <a:cubicBezTo>
                      <a:pt x="159" y="244"/>
                      <a:pt x="159" y="244"/>
                      <a:pt x="159" y="244"/>
                    </a:cubicBezTo>
                    <a:cubicBezTo>
                      <a:pt x="158" y="244"/>
                      <a:pt x="158" y="244"/>
                      <a:pt x="158" y="244"/>
                    </a:cubicBezTo>
                    <a:cubicBezTo>
                      <a:pt x="157" y="245"/>
                      <a:pt x="157" y="245"/>
                      <a:pt x="157" y="245"/>
                    </a:cubicBezTo>
                    <a:cubicBezTo>
                      <a:pt x="156" y="245"/>
                      <a:pt x="156" y="245"/>
                      <a:pt x="156" y="245"/>
                    </a:cubicBezTo>
                    <a:cubicBezTo>
                      <a:pt x="156" y="246"/>
                      <a:pt x="156" y="246"/>
                      <a:pt x="156" y="246"/>
                    </a:cubicBezTo>
                    <a:cubicBezTo>
                      <a:pt x="155" y="246"/>
                      <a:pt x="155" y="246"/>
                      <a:pt x="155" y="246"/>
                    </a:cubicBezTo>
                    <a:cubicBezTo>
                      <a:pt x="154" y="246"/>
                      <a:pt x="154" y="246"/>
                      <a:pt x="154" y="246"/>
                    </a:cubicBezTo>
                    <a:cubicBezTo>
                      <a:pt x="153" y="246"/>
                      <a:pt x="153" y="246"/>
                      <a:pt x="153" y="246"/>
                    </a:cubicBezTo>
                    <a:cubicBezTo>
                      <a:pt x="151" y="247"/>
                      <a:pt x="151" y="247"/>
                      <a:pt x="151" y="247"/>
                    </a:cubicBezTo>
                    <a:cubicBezTo>
                      <a:pt x="151" y="247"/>
                      <a:pt x="151" y="247"/>
                      <a:pt x="151" y="247"/>
                    </a:cubicBezTo>
                    <a:cubicBezTo>
                      <a:pt x="151" y="248"/>
                      <a:pt x="151" y="248"/>
                      <a:pt x="151" y="248"/>
                    </a:cubicBezTo>
                    <a:cubicBezTo>
                      <a:pt x="150" y="247"/>
                      <a:pt x="150" y="247"/>
                      <a:pt x="150" y="247"/>
                    </a:cubicBezTo>
                    <a:cubicBezTo>
                      <a:pt x="149" y="247"/>
                      <a:pt x="149" y="247"/>
                      <a:pt x="149" y="247"/>
                    </a:cubicBezTo>
                    <a:cubicBezTo>
                      <a:pt x="149" y="247"/>
                      <a:pt x="149" y="247"/>
                      <a:pt x="149" y="247"/>
                    </a:cubicBezTo>
                    <a:cubicBezTo>
                      <a:pt x="149" y="248"/>
                      <a:pt x="149" y="248"/>
                      <a:pt x="149" y="248"/>
                    </a:cubicBezTo>
                    <a:cubicBezTo>
                      <a:pt x="148" y="248"/>
                      <a:pt x="148" y="248"/>
                      <a:pt x="148" y="248"/>
                    </a:cubicBezTo>
                    <a:cubicBezTo>
                      <a:pt x="147" y="248"/>
                      <a:pt x="147" y="248"/>
                      <a:pt x="147" y="248"/>
                    </a:cubicBezTo>
                    <a:cubicBezTo>
                      <a:pt x="146" y="248"/>
                      <a:pt x="146" y="248"/>
                      <a:pt x="146" y="248"/>
                    </a:cubicBezTo>
                    <a:cubicBezTo>
                      <a:pt x="146" y="247"/>
                      <a:pt x="146" y="247"/>
                      <a:pt x="146" y="247"/>
                    </a:cubicBezTo>
                    <a:cubicBezTo>
                      <a:pt x="145" y="247"/>
                      <a:pt x="145" y="247"/>
                      <a:pt x="145" y="247"/>
                    </a:cubicBezTo>
                    <a:cubicBezTo>
                      <a:pt x="145" y="248"/>
                      <a:pt x="145" y="248"/>
                      <a:pt x="145" y="248"/>
                    </a:cubicBezTo>
                    <a:cubicBezTo>
                      <a:pt x="144" y="248"/>
                      <a:pt x="144" y="248"/>
                      <a:pt x="144" y="248"/>
                    </a:cubicBezTo>
                    <a:cubicBezTo>
                      <a:pt x="144" y="248"/>
                      <a:pt x="144" y="248"/>
                      <a:pt x="144" y="248"/>
                    </a:cubicBezTo>
                    <a:cubicBezTo>
                      <a:pt x="144" y="249"/>
                      <a:pt x="144" y="249"/>
                      <a:pt x="144" y="249"/>
                    </a:cubicBezTo>
                    <a:cubicBezTo>
                      <a:pt x="144" y="250"/>
                      <a:pt x="144" y="250"/>
                      <a:pt x="144" y="250"/>
                    </a:cubicBezTo>
                    <a:cubicBezTo>
                      <a:pt x="145" y="250"/>
                      <a:pt x="145" y="250"/>
                      <a:pt x="145" y="250"/>
                    </a:cubicBezTo>
                    <a:cubicBezTo>
                      <a:pt x="146" y="250"/>
                      <a:pt x="146" y="250"/>
                      <a:pt x="146" y="250"/>
                    </a:cubicBezTo>
                    <a:cubicBezTo>
                      <a:pt x="146" y="251"/>
                      <a:pt x="146" y="251"/>
                      <a:pt x="146" y="251"/>
                    </a:cubicBezTo>
                    <a:cubicBezTo>
                      <a:pt x="145" y="251"/>
                      <a:pt x="145" y="251"/>
                      <a:pt x="145" y="251"/>
                    </a:cubicBezTo>
                    <a:cubicBezTo>
                      <a:pt x="144" y="251"/>
                      <a:pt x="144" y="251"/>
                      <a:pt x="144" y="251"/>
                    </a:cubicBezTo>
                    <a:cubicBezTo>
                      <a:pt x="145" y="251"/>
                      <a:pt x="145" y="251"/>
                      <a:pt x="145" y="251"/>
                    </a:cubicBezTo>
                    <a:cubicBezTo>
                      <a:pt x="146" y="251"/>
                      <a:pt x="146" y="251"/>
                      <a:pt x="146" y="251"/>
                    </a:cubicBezTo>
                    <a:cubicBezTo>
                      <a:pt x="147" y="252"/>
                      <a:pt x="147" y="252"/>
                      <a:pt x="147" y="252"/>
                    </a:cubicBezTo>
                    <a:cubicBezTo>
                      <a:pt x="147" y="251"/>
                      <a:pt x="147" y="251"/>
                      <a:pt x="147" y="251"/>
                    </a:cubicBezTo>
                    <a:cubicBezTo>
                      <a:pt x="148" y="251"/>
                      <a:pt x="148" y="251"/>
                      <a:pt x="148" y="251"/>
                    </a:cubicBezTo>
                    <a:cubicBezTo>
                      <a:pt x="149" y="252"/>
                      <a:pt x="149" y="252"/>
                      <a:pt x="149" y="252"/>
                    </a:cubicBezTo>
                    <a:cubicBezTo>
                      <a:pt x="149" y="252"/>
                      <a:pt x="149" y="252"/>
                      <a:pt x="149" y="252"/>
                    </a:cubicBezTo>
                    <a:cubicBezTo>
                      <a:pt x="149" y="253"/>
                      <a:pt x="149" y="253"/>
                      <a:pt x="149" y="253"/>
                    </a:cubicBezTo>
                    <a:cubicBezTo>
                      <a:pt x="149" y="253"/>
                      <a:pt x="149" y="253"/>
                      <a:pt x="149" y="253"/>
                    </a:cubicBezTo>
                    <a:cubicBezTo>
                      <a:pt x="148" y="253"/>
                      <a:pt x="148" y="253"/>
                      <a:pt x="148" y="253"/>
                    </a:cubicBezTo>
                    <a:cubicBezTo>
                      <a:pt x="146" y="253"/>
                      <a:pt x="146" y="253"/>
                      <a:pt x="146" y="253"/>
                    </a:cubicBezTo>
                    <a:cubicBezTo>
                      <a:pt x="145" y="254"/>
                      <a:pt x="145" y="254"/>
                      <a:pt x="145" y="254"/>
                    </a:cubicBezTo>
                    <a:cubicBezTo>
                      <a:pt x="144" y="255"/>
                      <a:pt x="144" y="255"/>
                      <a:pt x="144" y="255"/>
                    </a:cubicBezTo>
                    <a:cubicBezTo>
                      <a:pt x="144" y="256"/>
                      <a:pt x="144" y="256"/>
                      <a:pt x="144" y="256"/>
                    </a:cubicBezTo>
                    <a:cubicBezTo>
                      <a:pt x="145" y="256"/>
                      <a:pt x="145" y="256"/>
                      <a:pt x="145" y="256"/>
                    </a:cubicBezTo>
                    <a:cubicBezTo>
                      <a:pt x="145" y="257"/>
                      <a:pt x="145" y="257"/>
                      <a:pt x="145" y="257"/>
                    </a:cubicBezTo>
                    <a:cubicBezTo>
                      <a:pt x="145" y="258"/>
                      <a:pt x="145" y="258"/>
                      <a:pt x="145" y="258"/>
                    </a:cubicBezTo>
                    <a:cubicBezTo>
                      <a:pt x="144" y="259"/>
                      <a:pt x="144" y="259"/>
                      <a:pt x="144" y="259"/>
                    </a:cubicBezTo>
                    <a:cubicBezTo>
                      <a:pt x="144" y="259"/>
                      <a:pt x="144" y="259"/>
                      <a:pt x="144" y="259"/>
                    </a:cubicBezTo>
                    <a:cubicBezTo>
                      <a:pt x="143" y="259"/>
                      <a:pt x="143" y="259"/>
                      <a:pt x="143" y="259"/>
                    </a:cubicBezTo>
                    <a:cubicBezTo>
                      <a:pt x="144" y="260"/>
                      <a:pt x="144" y="260"/>
                      <a:pt x="144" y="260"/>
                    </a:cubicBezTo>
                    <a:cubicBezTo>
                      <a:pt x="144" y="260"/>
                      <a:pt x="144" y="260"/>
                      <a:pt x="144" y="260"/>
                    </a:cubicBezTo>
                    <a:cubicBezTo>
                      <a:pt x="145" y="260"/>
                      <a:pt x="145" y="260"/>
                      <a:pt x="145" y="260"/>
                    </a:cubicBezTo>
                    <a:cubicBezTo>
                      <a:pt x="145" y="261"/>
                      <a:pt x="145" y="261"/>
                      <a:pt x="145" y="261"/>
                    </a:cubicBezTo>
                    <a:cubicBezTo>
                      <a:pt x="146" y="261"/>
                      <a:pt x="146" y="261"/>
                      <a:pt x="146" y="261"/>
                    </a:cubicBezTo>
                    <a:cubicBezTo>
                      <a:pt x="147" y="262"/>
                      <a:pt x="147" y="262"/>
                      <a:pt x="147" y="262"/>
                    </a:cubicBezTo>
                    <a:cubicBezTo>
                      <a:pt x="147" y="262"/>
                      <a:pt x="147" y="262"/>
                      <a:pt x="147" y="262"/>
                    </a:cubicBezTo>
                    <a:cubicBezTo>
                      <a:pt x="149" y="262"/>
                      <a:pt x="149" y="262"/>
                      <a:pt x="149" y="262"/>
                    </a:cubicBezTo>
                    <a:cubicBezTo>
                      <a:pt x="149" y="262"/>
                      <a:pt x="149" y="262"/>
                      <a:pt x="149" y="262"/>
                    </a:cubicBezTo>
                    <a:cubicBezTo>
                      <a:pt x="149" y="266"/>
                      <a:pt x="149" y="266"/>
                      <a:pt x="149" y="266"/>
                    </a:cubicBezTo>
                    <a:cubicBezTo>
                      <a:pt x="149" y="266"/>
                      <a:pt x="149" y="266"/>
                      <a:pt x="149" y="266"/>
                    </a:cubicBezTo>
                    <a:cubicBezTo>
                      <a:pt x="147" y="267"/>
                      <a:pt x="147" y="267"/>
                      <a:pt x="147" y="267"/>
                    </a:cubicBezTo>
                    <a:cubicBezTo>
                      <a:pt x="146" y="267"/>
                      <a:pt x="146" y="267"/>
                      <a:pt x="146" y="267"/>
                    </a:cubicBezTo>
                    <a:cubicBezTo>
                      <a:pt x="145" y="266"/>
                      <a:pt x="145" y="266"/>
                      <a:pt x="145" y="266"/>
                    </a:cubicBezTo>
                    <a:cubicBezTo>
                      <a:pt x="144" y="266"/>
                      <a:pt x="144" y="266"/>
                      <a:pt x="144" y="266"/>
                    </a:cubicBezTo>
                    <a:cubicBezTo>
                      <a:pt x="144" y="267"/>
                      <a:pt x="144" y="267"/>
                      <a:pt x="144" y="267"/>
                    </a:cubicBezTo>
                    <a:cubicBezTo>
                      <a:pt x="144" y="268"/>
                      <a:pt x="144" y="268"/>
                      <a:pt x="144" y="268"/>
                    </a:cubicBezTo>
                    <a:cubicBezTo>
                      <a:pt x="143" y="268"/>
                      <a:pt x="143" y="268"/>
                      <a:pt x="143" y="268"/>
                    </a:cubicBezTo>
                    <a:cubicBezTo>
                      <a:pt x="141" y="267"/>
                      <a:pt x="141" y="267"/>
                      <a:pt x="141" y="267"/>
                    </a:cubicBezTo>
                    <a:cubicBezTo>
                      <a:pt x="140" y="267"/>
                      <a:pt x="140" y="267"/>
                      <a:pt x="140" y="267"/>
                    </a:cubicBezTo>
                    <a:cubicBezTo>
                      <a:pt x="139" y="267"/>
                      <a:pt x="139" y="267"/>
                      <a:pt x="139" y="267"/>
                    </a:cubicBezTo>
                    <a:cubicBezTo>
                      <a:pt x="139" y="267"/>
                      <a:pt x="139" y="267"/>
                      <a:pt x="139" y="267"/>
                    </a:cubicBezTo>
                    <a:cubicBezTo>
                      <a:pt x="138" y="267"/>
                      <a:pt x="138" y="267"/>
                      <a:pt x="138" y="267"/>
                    </a:cubicBezTo>
                    <a:cubicBezTo>
                      <a:pt x="137" y="266"/>
                      <a:pt x="137" y="266"/>
                      <a:pt x="137" y="266"/>
                    </a:cubicBezTo>
                    <a:cubicBezTo>
                      <a:pt x="138" y="266"/>
                      <a:pt x="138" y="266"/>
                      <a:pt x="138" y="266"/>
                    </a:cubicBezTo>
                    <a:cubicBezTo>
                      <a:pt x="138" y="265"/>
                      <a:pt x="138" y="265"/>
                      <a:pt x="138" y="265"/>
                    </a:cubicBezTo>
                    <a:cubicBezTo>
                      <a:pt x="138" y="265"/>
                      <a:pt x="138" y="265"/>
                      <a:pt x="138" y="265"/>
                    </a:cubicBezTo>
                    <a:cubicBezTo>
                      <a:pt x="137" y="264"/>
                      <a:pt x="137" y="264"/>
                      <a:pt x="137" y="264"/>
                    </a:cubicBezTo>
                    <a:cubicBezTo>
                      <a:pt x="136" y="265"/>
                      <a:pt x="136" y="265"/>
                      <a:pt x="136" y="265"/>
                    </a:cubicBezTo>
                    <a:cubicBezTo>
                      <a:pt x="135" y="265"/>
                      <a:pt x="135" y="265"/>
                      <a:pt x="135" y="265"/>
                    </a:cubicBezTo>
                    <a:cubicBezTo>
                      <a:pt x="134" y="265"/>
                      <a:pt x="134" y="265"/>
                      <a:pt x="134" y="265"/>
                    </a:cubicBezTo>
                    <a:cubicBezTo>
                      <a:pt x="135" y="266"/>
                      <a:pt x="135" y="266"/>
                      <a:pt x="135" y="266"/>
                    </a:cubicBezTo>
                    <a:cubicBezTo>
                      <a:pt x="133" y="266"/>
                      <a:pt x="133" y="266"/>
                      <a:pt x="133" y="266"/>
                    </a:cubicBezTo>
                    <a:cubicBezTo>
                      <a:pt x="133" y="266"/>
                      <a:pt x="133" y="266"/>
                      <a:pt x="133" y="266"/>
                    </a:cubicBezTo>
                    <a:cubicBezTo>
                      <a:pt x="132" y="265"/>
                      <a:pt x="132" y="265"/>
                      <a:pt x="132" y="265"/>
                    </a:cubicBezTo>
                    <a:cubicBezTo>
                      <a:pt x="131" y="265"/>
                      <a:pt x="131" y="265"/>
                      <a:pt x="131" y="265"/>
                    </a:cubicBezTo>
                    <a:cubicBezTo>
                      <a:pt x="130" y="265"/>
                      <a:pt x="130" y="265"/>
                      <a:pt x="130" y="265"/>
                    </a:cubicBezTo>
                    <a:cubicBezTo>
                      <a:pt x="130" y="265"/>
                      <a:pt x="130" y="265"/>
                      <a:pt x="130" y="265"/>
                    </a:cubicBezTo>
                    <a:cubicBezTo>
                      <a:pt x="129" y="265"/>
                      <a:pt x="129" y="265"/>
                      <a:pt x="129" y="265"/>
                    </a:cubicBezTo>
                    <a:cubicBezTo>
                      <a:pt x="129" y="266"/>
                      <a:pt x="129" y="266"/>
                      <a:pt x="129" y="266"/>
                    </a:cubicBezTo>
                    <a:cubicBezTo>
                      <a:pt x="128" y="266"/>
                      <a:pt x="128" y="266"/>
                      <a:pt x="128" y="266"/>
                    </a:cubicBezTo>
                    <a:cubicBezTo>
                      <a:pt x="128" y="267"/>
                      <a:pt x="128" y="267"/>
                      <a:pt x="128" y="267"/>
                    </a:cubicBezTo>
                    <a:cubicBezTo>
                      <a:pt x="127" y="268"/>
                      <a:pt x="127" y="268"/>
                      <a:pt x="127" y="268"/>
                    </a:cubicBezTo>
                    <a:cubicBezTo>
                      <a:pt x="126" y="268"/>
                      <a:pt x="126" y="268"/>
                      <a:pt x="126" y="268"/>
                    </a:cubicBezTo>
                    <a:cubicBezTo>
                      <a:pt x="126" y="267"/>
                      <a:pt x="126" y="267"/>
                      <a:pt x="126" y="267"/>
                    </a:cubicBezTo>
                    <a:cubicBezTo>
                      <a:pt x="124" y="267"/>
                      <a:pt x="124" y="267"/>
                      <a:pt x="124" y="267"/>
                    </a:cubicBezTo>
                    <a:cubicBezTo>
                      <a:pt x="124" y="266"/>
                      <a:pt x="124" y="266"/>
                      <a:pt x="124" y="266"/>
                    </a:cubicBezTo>
                    <a:cubicBezTo>
                      <a:pt x="123" y="267"/>
                      <a:pt x="123" y="267"/>
                      <a:pt x="123" y="267"/>
                    </a:cubicBezTo>
                    <a:cubicBezTo>
                      <a:pt x="123" y="268"/>
                      <a:pt x="123" y="268"/>
                      <a:pt x="123" y="268"/>
                    </a:cubicBezTo>
                    <a:cubicBezTo>
                      <a:pt x="122" y="268"/>
                      <a:pt x="122" y="268"/>
                      <a:pt x="122" y="268"/>
                    </a:cubicBezTo>
                    <a:cubicBezTo>
                      <a:pt x="122" y="268"/>
                      <a:pt x="122" y="268"/>
                      <a:pt x="122" y="268"/>
                    </a:cubicBezTo>
                    <a:cubicBezTo>
                      <a:pt x="122" y="267"/>
                      <a:pt x="122" y="267"/>
                      <a:pt x="122" y="267"/>
                    </a:cubicBezTo>
                    <a:cubicBezTo>
                      <a:pt x="121" y="267"/>
                      <a:pt x="121" y="267"/>
                      <a:pt x="121" y="267"/>
                    </a:cubicBezTo>
                    <a:cubicBezTo>
                      <a:pt x="121" y="267"/>
                      <a:pt x="121" y="267"/>
                      <a:pt x="121" y="267"/>
                    </a:cubicBezTo>
                    <a:cubicBezTo>
                      <a:pt x="119" y="266"/>
                      <a:pt x="119" y="266"/>
                      <a:pt x="119" y="266"/>
                    </a:cubicBezTo>
                    <a:cubicBezTo>
                      <a:pt x="119" y="265"/>
                      <a:pt x="119" y="265"/>
                      <a:pt x="119" y="265"/>
                    </a:cubicBezTo>
                    <a:cubicBezTo>
                      <a:pt x="118" y="265"/>
                      <a:pt x="118" y="265"/>
                      <a:pt x="118" y="265"/>
                    </a:cubicBezTo>
                    <a:cubicBezTo>
                      <a:pt x="117" y="264"/>
                      <a:pt x="117" y="264"/>
                      <a:pt x="117" y="264"/>
                    </a:cubicBezTo>
                    <a:cubicBezTo>
                      <a:pt x="116" y="264"/>
                      <a:pt x="116" y="264"/>
                      <a:pt x="116" y="264"/>
                    </a:cubicBezTo>
                    <a:cubicBezTo>
                      <a:pt x="116" y="263"/>
                      <a:pt x="116" y="263"/>
                      <a:pt x="116" y="263"/>
                    </a:cubicBezTo>
                    <a:cubicBezTo>
                      <a:pt x="115" y="263"/>
                      <a:pt x="115" y="263"/>
                      <a:pt x="115" y="263"/>
                    </a:cubicBezTo>
                    <a:cubicBezTo>
                      <a:pt x="113" y="264"/>
                      <a:pt x="113" y="264"/>
                      <a:pt x="113" y="264"/>
                    </a:cubicBezTo>
                    <a:cubicBezTo>
                      <a:pt x="112" y="263"/>
                      <a:pt x="112" y="263"/>
                      <a:pt x="112" y="263"/>
                    </a:cubicBezTo>
                    <a:cubicBezTo>
                      <a:pt x="112" y="262"/>
                      <a:pt x="112" y="262"/>
                      <a:pt x="112" y="262"/>
                    </a:cubicBezTo>
                    <a:cubicBezTo>
                      <a:pt x="111" y="262"/>
                      <a:pt x="111" y="262"/>
                      <a:pt x="111" y="262"/>
                    </a:cubicBezTo>
                    <a:cubicBezTo>
                      <a:pt x="110" y="263"/>
                      <a:pt x="110" y="263"/>
                      <a:pt x="110" y="263"/>
                    </a:cubicBezTo>
                    <a:cubicBezTo>
                      <a:pt x="109" y="263"/>
                      <a:pt x="109" y="263"/>
                      <a:pt x="109" y="263"/>
                    </a:cubicBezTo>
                    <a:cubicBezTo>
                      <a:pt x="109" y="263"/>
                      <a:pt x="109" y="263"/>
                      <a:pt x="109" y="263"/>
                    </a:cubicBezTo>
                    <a:cubicBezTo>
                      <a:pt x="109" y="264"/>
                      <a:pt x="109" y="264"/>
                      <a:pt x="109" y="264"/>
                    </a:cubicBezTo>
                    <a:cubicBezTo>
                      <a:pt x="109" y="263"/>
                      <a:pt x="109" y="263"/>
                      <a:pt x="109" y="263"/>
                    </a:cubicBezTo>
                    <a:cubicBezTo>
                      <a:pt x="108" y="263"/>
                      <a:pt x="108" y="263"/>
                      <a:pt x="108" y="263"/>
                    </a:cubicBezTo>
                    <a:cubicBezTo>
                      <a:pt x="108" y="264"/>
                      <a:pt x="108" y="264"/>
                      <a:pt x="108" y="264"/>
                    </a:cubicBezTo>
                    <a:cubicBezTo>
                      <a:pt x="107" y="265"/>
                      <a:pt x="107" y="265"/>
                      <a:pt x="107" y="265"/>
                    </a:cubicBezTo>
                    <a:cubicBezTo>
                      <a:pt x="107" y="264"/>
                      <a:pt x="107" y="264"/>
                      <a:pt x="107" y="264"/>
                    </a:cubicBezTo>
                    <a:cubicBezTo>
                      <a:pt x="107" y="263"/>
                      <a:pt x="107" y="263"/>
                      <a:pt x="107" y="263"/>
                    </a:cubicBezTo>
                    <a:cubicBezTo>
                      <a:pt x="107" y="263"/>
                      <a:pt x="107" y="263"/>
                      <a:pt x="107" y="263"/>
                    </a:cubicBezTo>
                    <a:cubicBezTo>
                      <a:pt x="106" y="263"/>
                      <a:pt x="106" y="263"/>
                      <a:pt x="106" y="263"/>
                    </a:cubicBezTo>
                    <a:cubicBezTo>
                      <a:pt x="105" y="262"/>
                      <a:pt x="105" y="262"/>
                      <a:pt x="105" y="262"/>
                    </a:cubicBezTo>
                    <a:cubicBezTo>
                      <a:pt x="105" y="262"/>
                      <a:pt x="105" y="262"/>
                      <a:pt x="105" y="262"/>
                    </a:cubicBezTo>
                    <a:cubicBezTo>
                      <a:pt x="105" y="263"/>
                      <a:pt x="105" y="263"/>
                      <a:pt x="105" y="263"/>
                    </a:cubicBezTo>
                    <a:cubicBezTo>
                      <a:pt x="105" y="264"/>
                      <a:pt x="105" y="264"/>
                      <a:pt x="105" y="264"/>
                    </a:cubicBezTo>
                    <a:cubicBezTo>
                      <a:pt x="104" y="264"/>
                      <a:pt x="104" y="264"/>
                      <a:pt x="104" y="264"/>
                    </a:cubicBezTo>
                    <a:cubicBezTo>
                      <a:pt x="103" y="264"/>
                      <a:pt x="103" y="264"/>
                      <a:pt x="103" y="264"/>
                    </a:cubicBezTo>
                    <a:cubicBezTo>
                      <a:pt x="103" y="265"/>
                      <a:pt x="103" y="265"/>
                      <a:pt x="103" y="265"/>
                    </a:cubicBezTo>
                    <a:cubicBezTo>
                      <a:pt x="102" y="265"/>
                      <a:pt x="102" y="265"/>
                      <a:pt x="102" y="265"/>
                    </a:cubicBezTo>
                    <a:cubicBezTo>
                      <a:pt x="101" y="266"/>
                      <a:pt x="101" y="266"/>
                      <a:pt x="101" y="266"/>
                    </a:cubicBezTo>
                    <a:cubicBezTo>
                      <a:pt x="101" y="267"/>
                      <a:pt x="101" y="267"/>
                      <a:pt x="101" y="267"/>
                    </a:cubicBezTo>
                    <a:cubicBezTo>
                      <a:pt x="101" y="268"/>
                      <a:pt x="101" y="268"/>
                      <a:pt x="101" y="268"/>
                    </a:cubicBezTo>
                    <a:cubicBezTo>
                      <a:pt x="101" y="268"/>
                      <a:pt x="101" y="268"/>
                      <a:pt x="101" y="268"/>
                    </a:cubicBezTo>
                    <a:cubicBezTo>
                      <a:pt x="100" y="268"/>
                      <a:pt x="100" y="268"/>
                      <a:pt x="100" y="268"/>
                    </a:cubicBezTo>
                    <a:cubicBezTo>
                      <a:pt x="98" y="269"/>
                      <a:pt x="98" y="269"/>
                      <a:pt x="98" y="269"/>
                    </a:cubicBezTo>
                    <a:cubicBezTo>
                      <a:pt x="99" y="272"/>
                      <a:pt x="99" y="272"/>
                      <a:pt x="99" y="272"/>
                    </a:cubicBezTo>
                    <a:cubicBezTo>
                      <a:pt x="99" y="272"/>
                      <a:pt x="99" y="272"/>
                      <a:pt x="99" y="272"/>
                    </a:cubicBezTo>
                    <a:cubicBezTo>
                      <a:pt x="99" y="273"/>
                      <a:pt x="99" y="273"/>
                      <a:pt x="99" y="273"/>
                    </a:cubicBezTo>
                    <a:cubicBezTo>
                      <a:pt x="98" y="274"/>
                      <a:pt x="98" y="274"/>
                      <a:pt x="98" y="274"/>
                    </a:cubicBezTo>
                    <a:cubicBezTo>
                      <a:pt x="96" y="273"/>
                      <a:pt x="96" y="273"/>
                      <a:pt x="96" y="273"/>
                    </a:cubicBezTo>
                    <a:cubicBezTo>
                      <a:pt x="96" y="272"/>
                      <a:pt x="96" y="272"/>
                      <a:pt x="96" y="272"/>
                    </a:cubicBezTo>
                    <a:cubicBezTo>
                      <a:pt x="94" y="270"/>
                      <a:pt x="94" y="270"/>
                      <a:pt x="94" y="270"/>
                    </a:cubicBezTo>
                    <a:cubicBezTo>
                      <a:pt x="93" y="271"/>
                      <a:pt x="93" y="271"/>
                      <a:pt x="93" y="271"/>
                    </a:cubicBezTo>
                    <a:cubicBezTo>
                      <a:pt x="93" y="272"/>
                      <a:pt x="93" y="272"/>
                      <a:pt x="93" y="272"/>
                    </a:cubicBezTo>
                    <a:cubicBezTo>
                      <a:pt x="92" y="273"/>
                      <a:pt x="92" y="273"/>
                      <a:pt x="92" y="273"/>
                    </a:cubicBezTo>
                    <a:cubicBezTo>
                      <a:pt x="91" y="274"/>
                      <a:pt x="91" y="274"/>
                      <a:pt x="91" y="274"/>
                    </a:cubicBezTo>
                    <a:cubicBezTo>
                      <a:pt x="91" y="276"/>
                      <a:pt x="91" y="276"/>
                      <a:pt x="91" y="276"/>
                    </a:cubicBezTo>
                    <a:cubicBezTo>
                      <a:pt x="92" y="276"/>
                      <a:pt x="92" y="276"/>
                      <a:pt x="92" y="276"/>
                    </a:cubicBezTo>
                    <a:cubicBezTo>
                      <a:pt x="91" y="279"/>
                      <a:pt x="91" y="279"/>
                      <a:pt x="91" y="279"/>
                    </a:cubicBezTo>
                    <a:cubicBezTo>
                      <a:pt x="91" y="280"/>
                      <a:pt x="91" y="280"/>
                      <a:pt x="91" y="280"/>
                    </a:cubicBezTo>
                    <a:cubicBezTo>
                      <a:pt x="93" y="281"/>
                      <a:pt x="93" y="281"/>
                      <a:pt x="93" y="281"/>
                    </a:cubicBezTo>
                    <a:cubicBezTo>
                      <a:pt x="93" y="282"/>
                      <a:pt x="93" y="282"/>
                      <a:pt x="93" y="282"/>
                    </a:cubicBezTo>
                    <a:cubicBezTo>
                      <a:pt x="93" y="282"/>
                      <a:pt x="93" y="282"/>
                      <a:pt x="93" y="282"/>
                    </a:cubicBezTo>
                    <a:cubicBezTo>
                      <a:pt x="95" y="284"/>
                      <a:pt x="95" y="284"/>
                      <a:pt x="95" y="284"/>
                    </a:cubicBezTo>
                    <a:cubicBezTo>
                      <a:pt x="95" y="283"/>
                      <a:pt x="95" y="283"/>
                      <a:pt x="95" y="283"/>
                    </a:cubicBezTo>
                    <a:cubicBezTo>
                      <a:pt x="98" y="284"/>
                      <a:pt x="98" y="284"/>
                      <a:pt x="98" y="284"/>
                    </a:cubicBezTo>
                    <a:cubicBezTo>
                      <a:pt x="100" y="285"/>
                      <a:pt x="100" y="285"/>
                      <a:pt x="100" y="285"/>
                    </a:cubicBezTo>
                    <a:cubicBezTo>
                      <a:pt x="102" y="288"/>
                      <a:pt x="102" y="288"/>
                      <a:pt x="102" y="288"/>
                    </a:cubicBezTo>
                    <a:cubicBezTo>
                      <a:pt x="100" y="288"/>
                      <a:pt x="100" y="288"/>
                      <a:pt x="100" y="288"/>
                    </a:cubicBezTo>
                    <a:cubicBezTo>
                      <a:pt x="100" y="289"/>
                      <a:pt x="100" y="289"/>
                      <a:pt x="100" y="289"/>
                    </a:cubicBezTo>
                    <a:cubicBezTo>
                      <a:pt x="101" y="290"/>
                      <a:pt x="101" y="290"/>
                      <a:pt x="101" y="290"/>
                    </a:cubicBezTo>
                    <a:cubicBezTo>
                      <a:pt x="103" y="289"/>
                      <a:pt x="103" y="289"/>
                      <a:pt x="103" y="289"/>
                    </a:cubicBezTo>
                    <a:cubicBezTo>
                      <a:pt x="104" y="290"/>
                      <a:pt x="104" y="290"/>
                      <a:pt x="104" y="290"/>
                    </a:cubicBezTo>
                    <a:cubicBezTo>
                      <a:pt x="104" y="290"/>
                      <a:pt x="104" y="290"/>
                      <a:pt x="104" y="290"/>
                    </a:cubicBezTo>
                    <a:cubicBezTo>
                      <a:pt x="104" y="290"/>
                      <a:pt x="104" y="290"/>
                      <a:pt x="104" y="290"/>
                    </a:cubicBezTo>
                    <a:cubicBezTo>
                      <a:pt x="104" y="290"/>
                      <a:pt x="104" y="290"/>
                      <a:pt x="104" y="290"/>
                    </a:cubicBezTo>
                    <a:cubicBezTo>
                      <a:pt x="104" y="291"/>
                      <a:pt x="104" y="291"/>
                      <a:pt x="104" y="291"/>
                    </a:cubicBezTo>
                    <a:cubicBezTo>
                      <a:pt x="103" y="291"/>
                      <a:pt x="103" y="291"/>
                      <a:pt x="103" y="291"/>
                    </a:cubicBezTo>
                    <a:cubicBezTo>
                      <a:pt x="103" y="291"/>
                      <a:pt x="103" y="291"/>
                      <a:pt x="103" y="291"/>
                    </a:cubicBezTo>
                    <a:cubicBezTo>
                      <a:pt x="103" y="292"/>
                      <a:pt x="103" y="292"/>
                      <a:pt x="103" y="292"/>
                    </a:cubicBezTo>
                    <a:cubicBezTo>
                      <a:pt x="103" y="292"/>
                      <a:pt x="103" y="292"/>
                      <a:pt x="103" y="292"/>
                    </a:cubicBezTo>
                    <a:cubicBezTo>
                      <a:pt x="103" y="292"/>
                      <a:pt x="103" y="292"/>
                      <a:pt x="103" y="292"/>
                    </a:cubicBezTo>
                    <a:cubicBezTo>
                      <a:pt x="103" y="292"/>
                      <a:pt x="103" y="292"/>
                      <a:pt x="103" y="292"/>
                    </a:cubicBezTo>
                    <a:cubicBezTo>
                      <a:pt x="103" y="292"/>
                      <a:pt x="103" y="292"/>
                      <a:pt x="103" y="292"/>
                    </a:cubicBezTo>
                    <a:cubicBezTo>
                      <a:pt x="102" y="292"/>
                      <a:pt x="102" y="292"/>
                      <a:pt x="102" y="292"/>
                    </a:cubicBezTo>
                    <a:cubicBezTo>
                      <a:pt x="101" y="292"/>
                      <a:pt x="101" y="292"/>
                      <a:pt x="101" y="292"/>
                    </a:cubicBezTo>
                    <a:cubicBezTo>
                      <a:pt x="101" y="292"/>
                      <a:pt x="101" y="292"/>
                      <a:pt x="101" y="292"/>
                    </a:cubicBezTo>
                    <a:cubicBezTo>
                      <a:pt x="102" y="293"/>
                      <a:pt x="102" y="293"/>
                      <a:pt x="102" y="293"/>
                    </a:cubicBezTo>
                    <a:cubicBezTo>
                      <a:pt x="102" y="293"/>
                      <a:pt x="102" y="293"/>
                      <a:pt x="102" y="293"/>
                    </a:cubicBezTo>
                    <a:cubicBezTo>
                      <a:pt x="102" y="294"/>
                      <a:pt x="102" y="294"/>
                      <a:pt x="102" y="294"/>
                    </a:cubicBezTo>
                    <a:cubicBezTo>
                      <a:pt x="102" y="293"/>
                      <a:pt x="102" y="293"/>
                      <a:pt x="102" y="293"/>
                    </a:cubicBezTo>
                    <a:cubicBezTo>
                      <a:pt x="102" y="293"/>
                      <a:pt x="101" y="293"/>
                      <a:pt x="101" y="293"/>
                    </a:cubicBezTo>
                    <a:cubicBezTo>
                      <a:pt x="101" y="293"/>
                      <a:pt x="100" y="293"/>
                      <a:pt x="100" y="293"/>
                    </a:cubicBezTo>
                    <a:cubicBezTo>
                      <a:pt x="100" y="293"/>
                      <a:pt x="100" y="293"/>
                      <a:pt x="100" y="293"/>
                    </a:cubicBezTo>
                    <a:cubicBezTo>
                      <a:pt x="101" y="293"/>
                      <a:pt x="101" y="293"/>
                      <a:pt x="101" y="293"/>
                    </a:cubicBezTo>
                    <a:cubicBezTo>
                      <a:pt x="101" y="294"/>
                      <a:pt x="101" y="294"/>
                      <a:pt x="101" y="294"/>
                    </a:cubicBezTo>
                    <a:cubicBezTo>
                      <a:pt x="100" y="294"/>
                      <a:pt x="100" y="294"/>
                      <a:pt x="100" y="294"/>
                    </a:cubicBezTo>
                    <a:cubicBezTo>
                      <a:pt x="100" y="294"/>
                      <a:pt x="100" y="294"/>
                      <a:pt x="100" y="294"/>
                    </a:cubicBezTo>
                    <a:cubicBezTo>
                      <a:pt x="99" y="295"/>
                      <a:pt x="99" y="295"/>
                      <a:pt x="99" y="295"/>
                    </a:cubicBezTo>
                    <a:cubicBezTo>
                      <a:pt x="99" y="294"/>
                      <a:pt x="99" y="294"/>
                      <a:pt x="99" y="294"/>
                    </a:cubicBezTo>
                    <a:cubicBezTo>
                      <a:pt x="99" y="295"/>
                      <a:pt x="99" y="295"/>
                      <a:pt x="99" y="295"/>
                    </a:cubicBezTo>
                    <a:cubicBezTo>
                      <a:pt x="98" y="295"/>
                      <a:pt x="98" y="295"/>
                      <a:pt x="98" y="295"/>
                    </a:cubicBezTo>
                    <a:cubicBezTo>
                      <a:pt x="98" y="295"/>
                      <a:pt x="98" y="295"/>
                      <a:pt x="98" y="295"/>
                    </a:cubicBezTo>
                    <a:cubicBezTo>
                      <a:pt x="97" y="294"/>
                      <a:pt x="97" y="294"/>
                      <a:pt x="97" y="294"/>
                    </a:cubicBezTo>
                    <a:cubicBezTo>
                      <a:pt x="97" y="295"/>
                      <a:pt x="97" y="295"/>
                      <a:pt x="97" y="295"/>
                    </a:cubicBezTo>
                    <a:cubicBezTo>
                      <a:pt x="97" y="296"/>
                      <a:pt x="97" y="296"/>
                      <a:pt x="97" y="296"/>
                    </a:cubicBezTo>
                    <a:cubicBezTo>
                      <a:pt x="97" y="296"/>
                      <a:pt x="97" y="296"/>
                      <a:pt x="97" y="296"/>
                    </a:cubicBezTo>
                    <a:cubicBezTo>
                      <a:pt x="96" y="297"/>
                      <a:pt x="96" y="297"/>
                      <a:pt x="96" y="297"/>
                    </a:cubicBezTo>
                    <a:cubicBezTo>
                      <a:pt x="96" y="298"/>
                      <a:pt x="96" y="298"/>
                      <a:pt x="96" y="298"/>
                    </a:cubicBezTo>
                    <a:cubicBezTo>
                      <a:pt x="96" y="298"/>
                      <a:pt x="96" y="298"/>
                      <a:pt x="96" y="298"/>
                    </a:cubicBezTo>
                    <a:cubicBezTo>
                      <a:pt x="96" y="300"/>
                      <a:pt x="96" y="300"/>
                      <a:pt x="96" y="300"/>
                    </a:cubicBezTo>
                    <a:cubicBezTo>
                      <a:pt x="95" y="300"/>
                      <a:pt x="95" y="300"/>
                      <a:pt x="95" y="300"/>
                    </a:cubicBezTo>
                    <a:cubicBezTo>
                      <a:pt x="95" y="301"/>
                      <a:pt x="95" y="301"/>
                      <a:pt x="95" y="301"/>
                    </a:cubicBezTo>
                    <a:cubicBezTo>
                      <a:pt x="95" y="302"/>
                      <a:pt x="95" y="302"/>
                      <a:pt x="95" y="302"/>
                    </a:cubicBezTo>
                    <a:cubicBezTo>
                      <a:pt x="96" y="302"/>
                      <a:pt x="96" y="302"/>
                      <a:pt x="96" y="302"/>
                    </a:cubicBezTo>
                    <a:cubicBezTo>
                      <a:pt x="97" y="302"/>
                      <a:pt x="97" y="302"/>
                      <a:pt x="97" y="302"/>
                    </a:cubicBezTo>
                    <a:cubicBezTo>
                      <a:pt x="97" y="303"/>
                      <a:pt x="97" y="303"/>
                      <a:pt x="97" y="303"/>
                    </a:cubicBezTo>
                    <a:cubicBezTo>
                      <a:pt x="98" y="303"/>
                      <a:pt x="98" y="303"/>
                      <a:pt x="98" y="303"/>
                    </a:cubicBezTo>
                    <a:cubicBezTo>
                      <a:pt x="98" y="304"/>
                      <a:pt x="98" y="304"/>
                      <a:pt x="98" y="304"/>
                    </a:cubicBezTo>
                    <a:cubicBezTo>
                      <a:pt x="99" y="305"/>
                      <a:pt x="99" y="305"/>
                      <a:pt x="99" y="305"/>
                    </a:cubicBezTo>
                    <a:cubicBezTo>
                      <a:pt x="99" y="304"/>
                      <a:pt x="99" y="304"/>
                      <a:pt x="99" y="304"/>
                    </a:cubicBezTo>
                    <a:cubicBezTo>
                      <a:pt x="100" y="304"/>
                      <a:pt x="100" y="304"/>
                      <a:pt x="100" y="304"/>
                    </a:cubicBezTo>
                    <a:cubicBezTo>
                      <a:pt x="100" y="305"/>
                      <a:pt x="100" y="305"/>
                      <a:pt x="100" y="305"/>
                    </a:cubicBezTo>
                    <a:cubicBezTo>
                      <a:pt x="99" y="306"/>
                      <a:pt x="99" y="306"/>
                      <a:pt x="99" y="306"/>
                    </a:cubicBezTo>
                    <a:cubicBezTo>
                      <a:pt x="99" y="306"/>
                      <a:pt x="99" y="306"/>
                      <a:pt x="99" y="306"/>
                    </a:cubicBezTo>
                    <a:cubicBezTo>
                      <a:pt x="99" y="306"/>
                      <a:pt x="99" y="306"/>
                      <a:pt x="99" y="306"/>
                    </a:cubicBezTo>
                    <a:cubicBezTo>
                      <a:pt x="99" y="306"/>
                      <a:pt x="99" y="306"/>
                      <a:pt x="99" y="306"/>
                    </a:cubicBezTo>
                    <a:cubicBezTo>
                      <a:pt x="100" y="307"/>
                      <a:pt x="100" y="307"/>
                      <a:pt x="100" y="307"/>
                    </a:cubicBezTo>
                    <a:cubicBezTo>
                      <a:pt x="100" y="307"/>
                      <a:pt x="100" y="307"/>
                      <a:pt x="100" y="307"/>
                    </a:cubicBezTo>
                    <a:cubicBezTo>
                      <a:pt x="100" y="308"/>
                      <a:pt x="100" y="308"/>
                      <a:pt x="100" y="308"/>
                    </a:cubicBezTo>
                    <a:cubicBezTo>
                      <a:pt x="101" y="309"/>
                      <a:pt x="101" y="309"/>
                      <a:pt x="101" y="309"/>
                    </a:cubicBezTo>
                    <a:cubicBezTo>
                      <a:pt x="101" y="310"/>
                      <a:pt x="101" y="310"/>
                      <a:pt x="101" y="310"/>
                    </a:cubicBezTo>
                    <a:cubicBezTo>
                      <a:pt x="103" y="312"/>
                      <a:pt x="103" y="312"/>
                      <a:pt x="103" y="312"/>
                    </a:cubicBezTo>
                    <a:cubicBezTo>
                      <a:pt x="105" y="314"/>
                      <a:pt x="105" y="314"/>
                      <a:pt x="105" y="314"/>
                    </a:cubicBezTo>
                    <a:cubicBezTo>
                      <a:pt x="105" y="314"/>
                      <a:pt x="105" y="314"/>
                      <a:pt x="105" y="314"/>
                    </a:cubicBezTo>
                    <a:cubicBezTo>
                      <a:pt x="105" y="314"/>
                      <a:pt x="105" y="314"/>
                      <a:pt x="105" y="314"/>
                    </a:cubicBezTo>
                    <a:cubicBezTo>
                      <a:pt x="104" y="316"/>
                      <a:pt x="104" y="316"/>
                      <a:pt x="104" y="316"/>
                    </a:cubicBezTo>
                    <a:cubicBezTo>
                      <a:pt x="102" y="316"/>
                      <a:pt x="102" y="316"/>
                      <a:pt x="102" y="316"/>
                    </a:cubicBezTo>
                    <a:cubicBezTo>
                      <a:pt x="102" y="317"/>
                      <a:pt x="102" y="317"/>
                      <a:pt x="102" y="317"/>
                    </a:cubicBezTo>
                    <a:cubicBezTo>
                      <a:pt x="100" y="317"/>
                      <a:pt x="100" y="317"/>
                      <a:pt x="100" y="317"/>
                    </a:cubicBezTo>
                    <a:cubicBezTo>
                      <a:pt x="99" y="316"/>
                      <a:pt x="99" y="316"/>
                      <a:pt x="99" y="316"/>
                    </a:cubicBezTo>
                    <a:cubicBezTo>
                      <a:pt x="97" y="315"/>
                      <a:pt x="97" y="315"/>
                      <a:pt x="97" y="315"/>
                    </a:cubicBezTo>
                    <a:cubicBezTo>
                      <a:pt x="96" y="314"/>
                      <a:pt x="96" y="314"/>
                      <a:pt x="96" y="314"/>
                    </a:cubicBezTo>
                    <a:cubicBezTo>
                      <a:pt x="96" y="316"/>
                      <a:pt x="96" y="316"/>
                      <a:pt x="96" y="316"/>
                    </a:cubicBezTo>
                    <a:cubicBezTo>
                      <a:pt x="97" y="316"/>
                      <a:pt x="97" y="316"/>
                      <a:pt x="97" y="316"/>
                    </a:cubicBezTo>
                    <a:cubicBezTo>
                      <a:pt x="97" y="317"/>
                      <a:pt x="97" y="317"/>
                      <a:pt x="97" y="317"/>
                    </a:cubicBezTo>
                    <a:cubicBezTo>
                      <a:pt x="97" y="319"/>
                      <a:pt x="97" y="319"/>
                      <a:pt x="97" y="319"/>
                    </a:cubicBezTo>
                    <a:cubicBezTo>
                      <a:pt x="96" y="318"/>
                      <a:pt x="96" y="318"/>
                      <a:pt x="96" y="318"/>
                    </a:cubicBezTo>
                    <a:cubicBezTo>
                      <a:pt x="94" y="318"/>
                      <a:pt x="94" y="318"/>
                      <a:pt x="94" y="318"/>
                    </a:cubicBezTo>
                    <a:cubicBezTo>
                      <a:pt x="91" y="317"/>
                      <a:pt x="91" y="317"/>
                      <a:pt x="91" y="317"/>
                    </a:cubicBezTo>
                    <a:cubicBezTo>
                      <a:pt x="90" y="317"/>
                      <a:pt x="90" y="317"/>
                      <a:pt x="90" y="317"/>
                    </a:cubicBezTo>
                    <a:cubicBezTo>
                      <a:pt x="90" y="318"/>
                      <a:pt x="90" y="318"/>
                      <a:pt x="90" y="318"/>
                    </a:cubicBezTo>
                    <a:cubicBezTo>
                      <a:pt x="91" y="319"/>
                      <a:pt x="91" y="319"/>
                      <a:pt x="91" y="319"/>
                    </a:cubicBezTo>
                    <a:cubicBezTo>
                      <a:pt x="90" y="318"/>
                      <a:pt x="90" y="318"/>
                      <a:pt x="90" y="318"/>
                    </a:cubicBezTo>
                    <a:cubicBezTo>
                      <a:pt x="87" y="318"/>
                      <a:pt x="87" y="318"/>
                      <a:pt x="87" y="318"/>
                    </a:cubicBezTo>
                    <a:cubicBezTo>
                      <a:pt x="86" y="318"/>
                      <a:pt x="86" y="318"/>
                      <a:pt x="86" y="318"/>
                    </a:cubicBezTo>
                    <a:cubicBezTo>
                      <a:pt x="84" y="318"/>
                      <a:pt x="84" y="318"/>
                      <a:pt x="84" y="318"/>
                    </a:cubicBezTo>
                    <a:cubicBezTo>
                      <a:pt x="83" y="318"/>
                      <a:pt x="83" y="318"/>
                      <a:pt x="83" y="318"/>
                    </a:cubicBezTo>
                    <a:cubicBezTo>
                      <a:pt x="83" y="318"/>
                      <a:pt x="83" y="318"/>
                      <a:pt x="83" y="318"/>
                    </a:cubicBezTo>
                    <a:cubicBezTo>
                      <a:pt x="82" y="318"/>
                      <a:pt x="82" y="318"/>
                      <a:pt x="82" y="318"/>
                    </a:cubicBezTo>
                    <a:cubicBezTo>
                      <a:pt x="80" y="317"/>
                      <a:pt x="80" y="317"/>
                      <a:pt x="80" y="317"/>
                    </a:cubicBezTo>
                    <a:cubicBezTo>
                      <a:pt x="80" y="317"/>
                      <a:pt x="80" y="317"/>
                      <a:pt x="80" y="317"/>
                    </a:cubicBezTo>
                    <a:cubicBezTo>
                      <a:pt x="79" y="317"/>
                      <a:pt x="79" y="317"/>
                      <a:pt x="79" y="317"/>
                    </a:cubicBezTo>
                    <a:cubicBezTo>
                      <a:pt x="78" y="317"/>
                      <a:pt x="78" y="317"/>
                      <a:pt x="78" y="317"/>
                    </a:cubicBezTo>
                    <a:cubicBezTo>
                      <a:pt x="77" y="317"/>
                      <a:pt x="77" y="317"/>
                      <a:pt x="77" y="317"/>
                    </a:cubicBezTo>
                    <a:cubicBezTo>
                      <a:pt x="77" y="317"/>
                      <a:pt x="77" y="317"/>
                      <a:pt x="77" y="317"/>
                    </a:cubicBezTo>
                    <a:cubicBezTo>
                      <a:pt x="76" y="317"/>
                      <a:pt x="76" y="317"/>
                      <a:pt x="76" y="317"/>
                    </a:cubicBezTo>
                    <a:cubicBezTo>
                      <a:pt x="76" y="316"/>
                      <a:pt x="76" y="316"/>
                      <a:pt x="76" y="316"/>
                    </a:cubicBezTo>
                    <a:cubicBezTo>
                      <a:pt x="76" y="316"/>
                      <a:pt x="76" y="316"/>
                      <a:pt x="76" y="316"/>
                    </a:cubicBezTo>
                    <a:cubicBezTo>
                      <a:pt x="76" y="316"/>
                      <a:pt x="76" y="316"/>
                      <a:pt x="76" y="316"/>
                    </a:cubicBezTo>
                    <a:cubicBezTo>
                      <a:pt x="76" y="316"/>
                      <a:pt x="76" y="316"/>
                      <a:pt x="76" y="316"/>
                    </a:cubicBezTo>
                    <a:cubicBezTo>
                      <a:pt x="76" y="316"/>
                      <a:pt x="76" y="316"/>
                      <a:pt x="76" y="316"/>
                    </a:cubicBezTo>
                    <a:cubicBezTo>
                      <a:pt x="76" y="315"/>
                      <a:pt x="76" y="315"/>
                      <a:pt x="76" y="315"/>
                    </a:cubicBezTo>
                    <a:cubicBezTo>
                      <a:pt x="75" y="314"/>
                      <a:pt x="75" y="314"/>
                      <a:pt x="75" y="314"/>
                    </a:cubicBezTo>
                    <a:cubicBezTo>
                      <a:pt x="75" y="312"/>
                      <a:pt x="75" y="312"/>
                      <a:pt x="75" y="312"/>
                    </a:cubicBezTo>
                    <a:cubicBezTo>
                      <a:pt x="74" y="312"/>
                      <a:pt x="74" y="312"/>
                      <a:pt x="74" y="312"/>
                    </a:cubicBezTo>
                    <a:cubicBezTo>
                      <a:pt x="73" y="310"/>
                      <a:pt x="73" y="310"/>
                      <a:pt x="73" y="310"/>
                    </a:cubicBezTo>
                    <a:cubicBezTo>
                      <a:pt x="72" y="310"/>
                      <a:pt x="72" y="310"/>
                      <a:pt x="72" y="310"/>
                    </a:cubicBezTo>
                    <a:cubicBezTo>
                      <a:pt x="72" y="310"/>
                      <a:pt x="72" y="310"/>
                      <a:pt x="72" y="310"/>
                    </a:cubicBezTo>
                    <a:cubicBezTo>
                      <a:pt x="71" y="309"/>
                      <a:pt x="71" y="309"/>
                      <a:pt x="71" y="309"/>
                    </a:cubicBezTo>
                    <a:cubicBezTo>
                      <a:pt x="71" y="309"/>
                      <a:pt x="71" y="309"/>
                      <a:pt x="71" y="309"/>
                    </a:cubicBezTo>
                    <a:cubicBezTo>
                      <a:pt x="70" y="309"/>
                      <a:pt x="70" y="309"/>
                      <a:pt x="70" y="309"/>
                    </a:cubicBezTo>
                    <a:cubicBezTo>
                      <a:pt x="69" y="309"/>
                      <a:pt x="69" y="309"/>
                      <a:pt x="69" y="309"/>
                    </a:cubicBezTo>
                    <a:cubicBezTo>
                      <a:pt x="69" y="308"/>
                      <a:pt x="69" y="308"/>
                      <a:pt x="69" y="308"/>
                    </a:cubicBezTo>
                    <a:cubicBezTo>
                      <a:pt x="68" y="308"/>
                      <a:pt x="68" y="308"/>
                      <a:pt x="68" y="308"/>
                    </a:cubicBezTo>
                    <a:cubicBezTo>
                      <a:pt x="67" y="307"/>
                      <a:pt x="67" y="307"/>
                      <a:pt x="67" y="307"/>
                    </a:cubicBezTo>
                    <a:cubicBezTo>
                      <a:pt x="67" y="307"/>
                      <a:pt x="67" y="307"/>
                      <a:pt x="67" y="307"/>
                    </a:cubicBezTo>
                    <a:cubicBezTo>
                      <a:pt x="66" y="307"/>
                      <a:pt x="66" y="307"/>
                      <a:pt x="66" y="307"/>
                    </a:cubicBezTo>
                    <a:cubicBezTo>
                      <a:pt x="66" y="306"/>
                      <a:pt x="66" y="306"/>
                      <a:pt x="66" y="306"/>
                    </a:cubicBezTo>
                    <a:cubicBezTo>
                      <a:pt x="65" y="306"/>
                      <a:pt x="65" y="306"/>
                      <a:pt x="65" y="306"/>
                    </a:cubicBezTo>
                    <a:cubicBezTo>
                      <a:pt x="65" y="306"/>
                      <a:pt x="65" y="306"/>
                      <a:pt x="65" y="306"/>
                    </a:cubicBezTo>
                    <a:cubicBezTo>
                      <a:pt x="64" y="305"/>
                      <a:pt x="64" y="305"/>
                      <a:pt x="64" y="305"/>
                    </a:cubicBezTo>
                    <a:cubicBezTo>
                      <a:pt x="61" y="303"/>
                      <a:pt x="61" y="303"/>
                      <a:pt x="61" y="303"/>
                    </a:cubicBezTo>
                    <a:cubicBezTo>
                      <a:pt x="60" y="302"/>
                      <a:pt x="60" y="302"/>
                      <a:pt x="60" y="302"/>
                    </a:cubicBezTo>
                    <a:cubicBezTo>
                      <a:pt x="58" y="301"/>
                      <a:pt x="58" y="301"/>
                      <a:pt x="58" y="301"/>
                    </a:cubicBezTo>
                    <a:cubicBezTo>
                      <a:pt x="57" y="302"/>
                      <a:pt x="57" y="302"/>
                      <a:pt x="57" y="302"/>
                    </a:cubicBezTo>
                    <a:cubicBezTo>
                      <a:pt x="56" y="301"/>
                      <a:pt x="56" y="301"/>
                      <a:pt x="56" y="301"/>
                    </a:cubicBezTo>
                    <a:cubicBezTo>
                      <a:pt x="56" y="300"/>
                      <a:pt x="56" y="300"/>
                      <a:pt x="56" y="300"/>
                    </a:cubicBezTo>
                    <a:cubicBezTo>
                      <a:pt x="54" y="299"/>
                      <a:pt x="54" y="299"/>
                      <a:pt x="54" y="299"/>
                    </a:cubicBezTo>
                    <a:cubicBezTo>
                      <a:pt x="54" y="299"/>
                      <a:pt x="54" y="299"/>
                      <a:pt x="54" y="299"/>
                    </a:cubicBezTo>
                    <a:cubicBezTo>
                      <a:pt x="53" y="299"/>
                      <a:pt x="53" y="299"/>
                      <a:pt x="53" y="299"/>
                    </a:cubicBezTo>
                    <a:cubicBezTo>
                      <a:pt x="53" y="299"/>
                      <a:pt x="53" y="299"/>
                      <a:pt x="53" y="299"/>
                    </a:cubicBezTo>
                    <a:cubicBezTo>
                      <a:pt x="54" y="298"/>
                      <a:pt x="54" y="298"/>
                      <a:pt x="54" y="298"/>
                    </a:cubicBezTo>
                    <a:cubicBezTo>
                      <a:pt x="54" y="298"/>
                      <a:pt x="54" y="298"/>
                      <a:pt x="54" y="298"/>
                    </a:cubicBezTo>
                    <a:cubicBezTo>
                      <a:pt x="54" y="297"/>
                      <a:pt x="54" y="297"/>
                      <a:pt x="54" y="297"/>
                    </a:cubicBezTo>
                    <a:cubicBezTo>
                      <a:pt x="55" y="298"/>
                      <a:pt x="55" y="298"/>
                      <a:pt x="55" y="298"/>
                    </a:cubicBezTo>
                    <a:cubicBezTo>
                      <a:pt x="55" y="298"/>
                      <a:pt x="55" y="298"/>
                      <a:pt x="55" y="298"/>
                    </a:cubicBezTo>
                    <a:cubicBezTo>
                      <a:pt x="56" y="298"/>
                      <a:pt x="56" y="298"/>
                      <a:pt x="56" y="298"/>
                    </a:cubicBezTo>
                    <a:cubicBezTo>
                      <a:pt x="57" y="298"/>
                      <a:pt x="57" y="298"/>
                      <a:pt x="57" y="298"/>
                    </a:cubicBezTo>
                    <a:cubicBezTo>
                      <a:pt x="57" y="297"/>
                      <a:pt x="57" y="297"/>
                      <a:pt x="57" y="297"/>
                    </a:cubicBezTo>
                    <a:cubicBezTo>
                      <a:pt x="56" y="297"/>
                      <a:pt x="56" y="297"/>
                      <a:pt x="56" y="297"/>
                    </a:cubicBezTo>
                    <a:cubicBezTo>
                      <a:pt x="56" y="296"/>
                      <a:pt x="56" y="296"/>
                      <a:pt x="56" y="296"/>
                    </a:cubicBezTo>
                    <a:cubicBezTo>
                      <a:pt x="57" y="295"/>
                      <a:pt x="57" y="295"/>
                      <a:pt x="57" y="295"/>
                    </a:cubicBezTo>
                    <a:cubicBezTo>
                      <a:pt x="57" y="295"/>
                      <a:pt x="57" y="295"/>
                      <a:pt x="57" y="295"/>
                    </a:cubicBezTo>
                    <a:cubicBezTo>
                      <a:pt x="58" y="294"/>
                      <a:pt x="58" y="294"/>
                      <a:pt x="58" y="294"/>
                    </a:cubicBezTo>
                    <a:cubicBezTo>
                      <a:pt x="58" y="294"/>
                      <a:pt x="58" y="294"/>
                      <a:pt x="58" y="294"/>
                    </a:cubicBezTo>
                    <a:cubicBezTo>
                      <a:pt x="59" y="294"/>
                      <a:pt x="59" y="294"/>
                      <a:pt x="59" y="294"/>
                    </a:cubicBezTo>
                    <a:cubicBezTo>
                      <a:pt x="59" y="294"/>
                      <a:pt x="59" y="294"/>
                      <a:pt x="59" y="294"/>
                    </a:cubicBezTo>
                    <a:cubicBezTo>
                      <a:pt x="59" y="294"/>
                      <a:pt x="59" y="294"/>
                      <a:pt x="59" y="294"/>
                    </a:cubicBezTo>
                    <a:cubicBezTo>
                      <a:pt x="58" y="293"/>
                      <a:pt x="58" y="293"/>
                      <a:pt x="58" y="293"/>
                    </a:cubicBezTo>
                    <a:cubicBezTo>
                      <a:pt x="58" y="293"/>
                      <a:pt x="58" y="293"/>
                      <a:pt x="58" y="293"/>
                    </a:cubicBezTo>
                    <a:cubicBezTo>
                      <a:pt x="58" y="293"/>
                      <a:pt x="58" y="293"/>
                      <a:pt x="58" y="293"/>
                    </a:cubicBezTo>
                    <a:cubicBezTo>
                      <a:pt x="57" y="293"/>
                      <a:pt x="57" y="293"/>
                      <a:pt x="57" y="293"/>
                    </a:cubicBezTo>
                    <a:cubicBezTo>
                      <a:pt x="56" y="291"/>
                      <a:pt x="56" y="291"/>
                      <a:pt x="56" y="291"/>
                    </a:cubicBezTo>
                    <a:cubicBezTo>
                      <a:pt x="58" y="291"/>
                      <a:pt x="58" y="291"/>
                      <a:pt x="58" y="291"/>
                    </a:cubicBezTo>
                    <a:cubicBezTo>
                      <a:pt x="59" y="291"/>
                      <a:pt x="59" y="291"/>
                      <a:pt x="59" y="291"/>
                    </a:cubicBezTo>
                    <a:cubicBezTo>
                      <a:pt x="59" y="291"/>
                      <a:pt x="59" y="291"/>
                      <a:pt x="59" y="291"/>
                    </a:cubicBezTo>
                    <a:cubicBezTo>
                      <a:pt x="59" y="291"/>
                      <a:pt x="59" y="291"/>
                      <a:pt x="59" y="291"/>
                    </a:cubicBezTo>
                    <a:cubicBezTo>
                      <a:pt x="58" y="291"/>
                      <a:pt x="58" y="291"/>
                      <a:pt x="58" y="291"/>
                    </a:cubicBezTo>
                    <a:cubicBezTo>
                      <a:pt x="59" y="290"/>
                      <a:pt x="59" y="290"/>
                      <a:pt x="59" y="290"/>
                    </a:cubicBezTo>
                    <a:cubicBezTo>
                      <a:pt x="62" y="289"/>
                      <a:pt x="62" y="289"/>
                      <a:pt x="62" y="289"/>
                    </a:cubicBezTo>
                    <a:cubicBezTo>
                      <a:pt x="62" y="288"/>
                      <a:pt x="62" y="288"/>
                      <a:pt x="62" y="288"/>
                    </a:cubicBezTo>
                    <a:cubicBezTo>
                      <a:pt x="62" y="288"/>
                      <a:pt x="62" y="288"/>
                      <a:pt x="62" y="288"/>
                    </a:cubicBezTo>
                    <a:cubicBezTo>
                      <a:pt x="61" y="288"/>
                      <a:pt x="61" y="288"/>
                      <a:pt x="61" y="288"/>
                    </a:cubicBezTo>
                    <a:cubicBezTo>
                      <a:pt x="60" y="288"/>
                      <a:pt x="60" y="288"/>
                      <a:pt x="60" y="288"/>
                    </a:cubicBezTo>
                    <a:cubicBezTo>
                      <a:pt x="59" y="288"/>
                      <a:pt x="59" y="288"/>
                      <a:pt x="59" y="288"/>
                    </a:cubicBezTo>
                    <a:cubicBezTo>
                      <a:pt x="58" y="288"/>
                      <a:pt x="58" y="288"/>
                      <a:pt x="58" y="288"/>
                    </a:cubicBezTo>
                    <a:cubicBezTo>
                      <a:pt x="58" y="288"/>
                      <a:pt x="58" y="288"/>
                      <a:pt x="58" y="288"/>
                    </a:cubicBezTo>
                    <a:cubicBezTo>
                      <a:pt x="59" y="287"/>
                      <a:pt x="59" y="287"/>
                      <a:pt x="59" y="287"/>
                    </a:cubicBezTo>
                    <a:cubicBezTo>
                      <a:pt x="59" y="286"/>
                      <a:pt x="59" y="286"/>
                      <a:pt x="59" y="286"/>
                    </a:cubicBezTo>
                    <a:cubicBezTo>
                      <a:pt x="60" y="285"/>
                      <a:pt x="60" y="285"/>
                      <a:pt x="60" y="285"/>
                    </a:cubicBezTo>
                    <a:cubicBezTo>
                      <a:pt x="62" y="285"/>
                      <a:pt x="62" y="285"/>
                      <a:pt x="62" y="285"/>
                    </a:cubicBezTo>
                    <a:cubicBezTo>
                      <a:pt x="63" y="284"/>
                      <a:pt x="63" y="284"/>
                      <a:pt x="63" y="284"/>
                    </a:cubicBezTo>
                    <a:cubicBezTo>
                      <a:pt x="63" y="283"/>
                      <a:pt x="63" y="283"/>
                      <a:pt x="63" y="283"/>
                    </a:cubicBezTo>
                    <a:cubicBezTo>
                      <a:pt x="64" y="282"/>
                      <a:pt x="64" y="282"/>
                      <a:pt x="64" y="282"/>
                    </a:cubicBezTo>
                    <a:cubicBezTo>
                      <a:pt x="63" y="281"/>
                      <a:pt x="63" y="281"/>
                      <a:pt x="63" y="281"/>
                    </a:cubicBezTo>
                    <a:cubicBezTo>
                      <a:pt x="62" y="280"/>
                      <a:pt x="62" y="280"/>
                      <a:pt x="62" y="280"/>
                    </a:cubicBezTo>
                    <a:cubicBezTo>
                      <a:pt x="62" y="278"/>
                      <a:pt x="62" y="278"/>
                      <a:pt x="62" y="278"/>
                    </a:cubicBezTo>
                    <a:cubicBezTo>
                      <a:pt x="63" y="278"/>
                      <a:pt x="63" y="278"/>
                      <a:pt x="63" y="278"/>
                    </a:cubicBezTo>
                    <a:cubicBezTo>
                      <a:pt x="64" y="277"/>
                      <a:pt x="64" y="277"/>
                      <a:pt x="64" y="277"/>
                    </a:cubicBezTo>
                    <a:cubicBezTo>
                      <a:pt x="64" y="276"/>
                      <a:pt x="64" y="276"/>
                      <a:pt x="64" y="276"/>
                    </a:cubicBezTo>
                    <a:cubicBezTo>
                      <a:pt x="63" y="276"/>
                      <a:pt x="63" y="276"/>
                      <a:pt x="63" y="276"/>
                    </a:cubicBezTo>
                    <a:cubicBezTo>
                      <a:pt x="63" y="275"/>
                      <a:pt x="63" y="275"/>
                      <a:pt x="63" y="275"/>
                    </a:cubicBezTo>
                    <a:cubicBezTo>
                      <a:pt x="62" y="275"/>
                      <a:pt x="62" y="275"/>
                      <a:pt x="62" y="275"/>
                    </a:cubicBezTo>
                    <a:cubicBezTo>
                      <a:pt x="61" y="275"/>
                      <a:pt x="61" y="275"/>
                      <a:pt x="61" y="275"/>
                    </a:cubicBezTo>
                    <a:cubicBezTo>
                      <a:pt x="60" y="274"/>
                      <a:pt x="60" y="274"/>
                      <a:pt x="60" y="274"/>
                    </a:cubicBezTo>
                    <a:cubicBezTo>
                      <a:pt x="59" y="275"/>
                      <a:pt x="59" y="275"/>
                      <a:pt x="59" y="275"/>
                    </a:cubicBezTo>
                    <a:cubicBezTo>
                      <a:pt x="58" y="274"/>
                      <a:pt x="58" y="274"/>
                      <a:pt x="58" y="274"/>
                    </a:cubicBezTo>
                    <a:cubicBezTo>
                      <a:pt x="57" y="274"/>
                      <a:pt x="57" y="274"/>
                      <a:pt x="57" y="274"/>
                    </a:cubicBezTo>
                    <a:cubicBezTo>
                      <a:pt x="55" y="274"/>
                      <a:pt x="55" y="274"/>
                      <a:pt x="55" y="274"/>
                    </a:cubicBezTo>
                    <a:cubicBezTo>
                      <a:pt x="55" y="274"/>
                      <a:pt x="55" y="274"/>
                      <a:pt x="55" y="274"/>
                    </a:cubicBezTo>
                    <a:cubicBezTo>
                      <a:pt x="54" y="274"/>
                      <a:pt x="54" y="274"/>
                      <a:pt x="54" y="274"/>
                    </a:cubicBezTo>
                    <a:cubicBezTo>
                      <a:pt x="53" y="273"/>
                      <a:pt x="53" y="273"/>
                      <a:pt x="53" y="273"/>
                    </a:cubicBezTo>
                    <a:cubicBezTo>
                      <a:pt x="52" y="271"/>
                      <a:pt x="52" y="271"/>
                      <a:pt x="52" y="271"/>
                    </a:cubicBezTo>
                    <a:cubicBezTo>
                      <a:pt x="51" y="271"/>
                      <a:pt x="51" y="271"/>
                      <a:pt x="51" y="271"/>
                    </a:cubicBezTo>
                    <a:cubicBezTo>
                      <a:pt x="50" y="272"/>
                      <a:pt x="50" y="272"/>
                      <a:pt x="50" y="272"/>
                    </a:cubicBezTo>
                    <a:cubicBezTo>
                      <a:pt x="49" y="272"/>
                      <a:pt x="49" y="272"/>
                      <a:pt x="49" y="272"/>
                    </a:cubicBezTo>
                    <a:cubicBezTo>
                      <a:pt x="48" y="272"/>
                      <a:pt x="48" y="272"/>
                      <a:pt x="48" y="272"/>
                    </a:cubicBezTo>
                    <a:cubicBezTo>
                      <a:pt x="46" y="271"/>
                      <a:pt x="46" y="271"/>
                      <a:pt x="46" y="271"/>
                    </a:cubicBezTo>
                    <a:cubicBezTo>
                      <a:pt x="46" y="272"/>
                      <a:pt x="46" y="272"/>
                      <a:pt x="46" y="272"/>
                    </a:cubicBezTo>
                    <a:cubicBezTo>
                      <a:pt x="44" y="270"/>
                      <a:pt x="44" y="270"/>
                      <a:pt x="44" y="270"/>
                    </a:cubicBezTo>
                    <a:cubicBezTo>
                      <a:pt x="43" y="269"/>
                      <a:pt x="43" y="269"/>
                      <a:pt x="43" y="269"/>
                    </a:cubicBezTo>
                    <a:cubicBezTo>
                      <a:pt x="43" y="268"/>
                      <a:pt x="43" y="268"/>
                      <a:pt x="43" y="268"/>
                    </a:cubicBezTo>
                    <a:cubicBezTo>
                      <a:pt x="42" y="268"/>
                      <a:pt x="42" y="268"/>
                      <a:pt x="42" y="268"/>
                    </a:cubicBezTo>
                    <a:cubicBezTo>
                      <a:pt x="42" y="267"/>
                      <a:pt x="42" y="267"/>
                      <a:pt x="42" y="267"/>
                    </a:cubicBezTo>
                    <a:cubicBezTo>
                      <a:pt x="41" y="266"/>
                      <a:pt x="41" y="266"/>
                      <a:pt x="41" y="266"/>
                    </a:cubicBezTo>
                    <a:cubicBezTo>
                      <a:pt x="39" y="267"/>
                      <a:pt x="39" y="267"/>
                      <a:pt x="39" y="267"/>
                    </a:cubicBezTo>
                    <a:cubicBezTo>
                      <a:pt x="38" y="265"/>
                      <a:pt x="38" y="265"/>
                      <a:pt x="38" y="265"/>
                    </a:cubicBezTo>
                    <a:cubicBezTo>
                      <a:pt x="38" y="264"/>
                      <a:pt x="38" y="264"/>
                      <a:pt x="38" y="264"/>
                    </a:cubicBezTo>
                    <a:cubicBezTo>
                      <a:pt x="37" y="264"/>
                      <a:pt x="37" y="264"/>
                      <a:pt x="37" y="264"/>
                    </a:cubicBezTo>
                    <a:cubicBezTo>
                      <a:pt x="37" y="262"/>
                      <a:pt x="37" y="262"/>
                      <a:pt x="37" y="262"/>
                    </a:cubicBezTo>
                    <a:cubicBezTo>
                      <a:pt x="36" y="262"/>
                      <a:pt x="36" y="262"/>
                      <a:pt x="36" y="262"/>
                    </a:cubicBezTo>
                    <a:cubicBezTo>
                      <a:pt x="34" y="262"/>
                      <a:pt x="34" y="262"/>
                      <a:pt x="34" y="262"/>
                    </a:cubicBezTo>
                    <a:cubicBezTo>
                      <a:pt x="32" y="262"/>
                      <a:pt x="32" y="262"/>
                      <a:pt x="32" y="262"/>
                    </a:cubicBezTo>
                    <a:cubicBezTo>
                      <a:pt x="30" y="262"/>
                      <a:pt x="30" y="262"/>
                      <a:pt x="30" y="262"/>
                    </a:cubicBezTo>
                    <a:cubicBezTo>
                      <a:pt x="29" y="262"/>
                      <a:pt x="29" y="262"/>
                      <a:pt x="29" y="262"/>
                    </a:cubicBezTo>
                    <a:cubicBezTo>
                      <a:pt x="29" y="263"/>
                      <a:pt x="29" y="263"/>
                      <a:pt x="29" y="263"/>
                    </a:cubicBezTo>
                    <a:cubicBezTo>
                      <a:pt x="28" y="263"/>
                      <a:pt x="28" y="263"/>
                      <a:pt x="28" y="263"/>
                    </a:cubicBezTo>
                    <a:cubicBezTo>
                      <a:pt x="28" y="263"/>
                      <a:pt x="28" y="263"/>
                      <a:pt x="28" y="263"/>
                    </a:cubicBezTo>
                    <a:cubicBezTo>
                      <a:pt x="28" y="262"/>
                      <a:pt x="28" y="262"/>
                      <a:pt x="28" y="262"/>
                    </a:cubicBezTo>
                    <a:cubicBezTo>
                      <a:pt x="27" y="261"/>
                      <a:pt x="27" y="261"/>
                      <a:pt x="27" y="261"/>
                    </a:cubicBezTo>
                    <a:cubicBezTo>
                      <a:pt x="27" y="260"/>
                      <a:pt x="27" y="260"/>
                      <a:pt x="27" y="260"/>
                    </a:cubicBezTo>
                    <a:cubicBezTo>
                      <a:pt x="26" y="259"/>
                      <a:pt x="26" y="259"/>
                      <a:pt x="26" y="259"/>
                    </a:cubicBezTo>
                    <a:cubicBezTo>
                      <a:pt x="26" y="258"/>
                      <a:pt x="26" y="258"/>
                      <a:pt x="26" y="258"/>
                    </a:cubicBezTo>
                    <a:cubicBezTo>
                      <a:pt x="26" y="257"/>
                      <a:pt x="26" y="257"/>
                      <a:pt x="26" y="257"/>
                    </a:cubicBezTo>
                    <a:cubicBezTo>
                      <a:pt x="27" y="258"/>
                      <a:pt x="27" y="258"/>
                      <a:pt x="27" y="258"/>
                    </a:cubicBezTo>
                    <a:cubicBezTo>
                      <a:pt x="29" y="258"/>
                      <a:pt x="29" y="258"/>
                      <a:pt x="29" y="258"/>
                    </a:cubicBezTo>
                    <a:cubicBezTo>
                      <a:pt x="30" y="256"/>
                      <a:pt x="30" y="256"/>
                      <a:pt x="30" y="256"/>
                    </a:cubicBezTo>
                    <a:cubicBezTo>
                      <a:pt x="31" y="256"/>
                      <a:pt x="31" y="256"/>
                      <a:pt x="31" y="256"/>
                    </a:cubicBezTo>
                    <a:cubicBezTo>
                      <a:pt x="30" y="255"/>
                      <a:pt x="30" y="255"/>
                      <a:pt x="30" y="255"/>
                    </a:cubicBezTo>
                    <a:cubicBezTo>
                      <a:pt x="30" y="254"/>
                      <a:pt x="30" y="254"/>
                      <a:pt x="30" y="254"/>
                    </a:cubicBezTo>
                    <a:cubicBezTo>
                      <a:pt x="28" y="253"/>
                      <a:pt x="28" y="253"/>
                      <a:pt x="28" y="253"/>
                    </a:cubicBezTo>
                    <a:cubicBezTo>
                      <a:pt x="26" y="253"/>
                      <a:pt x="26" y="253"/>
                      <a:pt x="26" y="253"/>
                    </a:cubicBezTo>
                    <a:cubicBezTo>
                      <a:pt x="26" y="251"/>
                      <a:pt x="26" y="251"/>
                      <a:pt x="26" y="251"/>
                    </a:cubicBezTo>
                    <a:cubicBezTo>
                      <a:pt x="25" y="251"/>
                      <a:pt x="25" y="251"/>
                      <a:pt x="25" y="251"/>
                    </a:cubicBezTo>
                    <a:cubicBezTo>
                      <a:pt x="24" y="249"/>
                      <a:pt x="24" y="249"/>
                      <a:pt x="24" y="249"/>
                    </a:cubicBezTo>
                    <a:cubicBezTo>
                      <a:pt x="23" y="248"/>
                      <a:pt x="23" y="248"/>
                      <a:pt x="23" y="248"/>
                    </a:cubicBezTo>
                    <a:cubicBezTo>
                      <a:pt x="22" y="247"/>
                      <a:pt x="22" y="247"/>
                      <a:pt x="22" y="247"/>
                    </a:cubicBezTo>
                    <a:cubicBezTo>
                      <a:pt x="22" y="246"/>
                      <a:pt x="22" y="246"/>
                      <a:pt x="22" y="246"/>
                    </a:cubicBezTo>
                    <a:cubicBezTo>
                      <a:pt x="22" y="245"/>
                      <a:pt x="22" y="245"/>
                      <a:pt x="22" y="245"/>
                    </a:cubicBezTo>
                    <a:cubicBezTo>
                      <a:pt x="22" y="244"/>
                      <a:pt x="22" y="244"/>
                      <a:pt x="22" y="244"/>
                    </a:cubicBezTo>
                    <a:cubicBezTo>
                      <a:pt x="22" y="243"/>
                      <a:pt x="22" y="243"/>
                      <a:pt x="22" y="243"/>
                    </a:cubicBezTo>
                    <a:cubicBezTo>
                      <a:pt x="20" y="243"/>
                      <a:pt x="20" y="243"/>
                      <a:pt x="20" y="243"/>
                    </a:cubicBezTo>
                    <a:cubicBezTo>
                      <a:pt x="19" y="243"/>
                      <a:pt x="19" y="243"/>
                      <a:pt x="19" y="243"/>
                    </a:cubicBezTo>
                    <a:cubicBezTo>
                      <a:pt x="19" y="242"/>
                      <a:pt x="19" y="242"/>
                      <a:pt x="19" y="242"/>
                    </a:cubicBezTo>
                    <a:cubicBezTo>
                      <a:pt x="17" y="242"/>
                      <a:pt x="17" y="242"/>
                      <a:pt x="17" y="242"/>
                    </a:cubicBezTo>
                    <a:cubicBezTo>
                      <a:pt x="16" y="243"/>
                      <a:pt x="16" y="243"/>
                      <a:pt x="16" y="243"/>
                    </a:cubicBezTo>
                    <a:cubicBezTo>
                      <a:pt x="15" y="242"/>
                      <a:pt x="15" y="242"/>
                      <a:pt x="15" y="242"/>
                    </a:cubicBezTo>
                    <a:cubicBezTo>
                      <a:pt x="14" y="242"/>
                      <a:pt x="14" y="242"/>
                      <a:pt x="14" y="242"/>
                    </a:cubicBezTo>
                    <a:cubicBezTo>
                      <a:pt x="13" y="242"/>
                      <a:pt x="13" y="242"/>
                      <a:pt x="13" y="242"/>
                    </a:cubicBezTo>
                    <a:cubicBezTo>
                      <a:pt x="12" y="241"/>
                      <a:pt x="12" y="241"/>
                      <a:pt x="12" y="241"/>
                    </a:cubicBezTo>
                    <a:cubicBezTo>
                      <a:pt x="12" y="242"/>
                      <a:pt x="12" y="242"/>
                      <a:pt x="12" y="242"/>
                    </a:cubicBezTo>
                    <a:cubicBezTo>
                      <a:pt x="11" y="241"/>
                      <a:pt x="11" y="241"/>
                      <a:pt x="11" y="241"/>
                    </a:cubicBezTo>
                    <a:cubicBezTo>
                      <a:pt x="10" y="241"/>
                      <a:pt x="10" y="241"/>
                      <a:pt x="10" y="241"/>
                    </a:cubicBezTo>
                    <a:cubicBezTo>
                      <a:pt x="10" y="240"/>
                      <a:pt x="10" y="240"/>
                      <a:pt x="10" y="240"/>
                    </a:cubicBezTo>
                    <a:cubicBezTo>
                      <a:pt x="10" y="239"/>
                      <a:pt x="10" y="239"/>
                      <a:pt x="10" y="239"/>
                    </a:cubicBezTo>
                    <a:cubicBezTo>
                      <a:pt x="9" y="238"/>
                      <a:pt x="9" y="238"/>
                      <a:pt x="9" y="238"/>
                    </a:cubicBezTo>
                    <a:cubicBezTo>
                      <a:pt x="9" y="238"/>
                      <a:pt x="9" y="238"/>
                      <a:pt x="9" y="238"/>
                    </a:cubicBezTo>
                    <a:cubicBezTo>
                      <a:pt x="8" y="237"/>
                      <a:pt x="8" y="237"/>
                      <a:pt x="8" y="237"/>
                    </a:cubicBezTo>
                    <a:cubicBezTo>
                      <a:pt x="8" y="236"/>
                      <a:pt x="8" y="236"/>
                      <a:pt x="8" y="236"/>
                    </a:cubicBezTo>
                    <a:cubicBezTo>
                      <a:pt x="8" y="236"/>
                      <a:pt x="8" y="236"/>
                      <a:pt x="8" y="236"/>
                    </a:cubicBezTo>
                    <a:cubicBezTo>
                      <a:pt x="8" y="235"/>
                      <a:pt x="8" y="235"/>
                      <a:pt x="8" y="235"/>
                    </a:cubicBezTo>
                    <a:cubicBezTo>
                      <a:pt x="8" y="235"/>
                      <a:pt x="8" y="235"/>
                      <a:pt x="8" y="235"/>
                    </a:cubicBezTo>
                    <a:cubicBezTo>
                      <a:pt x="8" y="234"/>
                      <a:pt x="8" y="234"/>
                      <a:pt x="8" y="234"/>
                    </a:cubicBezTo>
                    <a:cubicBezTo>
                      <a:pt x="7" y="234"/>
                      <a:pt x="7" y="234"/>
                      <a:pt x="7" y="234"/>
                    </a:cubicBezTo>
                    <a:cubicBezTo>
                      <a:pt x="8" y="233"/>
                      <a:pt x="8" y="233"/>
                      <a:pt x="8" y="233"/>
                    </a:cubicBezTo>
                    <a:cubicBezTo>
                      <a:pt x="7" y="232"/>
                      <a:pt x="7" y="232"/>
                      <a:pt x="7" y="232"/>
                    </a:cubicBezTo>
                    <a:cubicBezTo>
                      <a:pt x="8" y="232"/>
                      <a:pt x="8" y="232"/>
                      <a:pt x="8" y="232"/>
                    </a:cubicBezTo>
                    <a:cubicBezTo>
                      <a:pt x="8" y="231"/>
                      <a:pt x="8" y="231"/>
                      <a:pt x="8" y="231"/>
                    </a:cubicBezTo>
                    <a:cubicBezTo>
                      <a:pt x="6" y="228"/>
                      <a:pt x="6" y="228"/>
                      <a:pt x="6" y="228"/>
                    </a:cubicBezTo>
                    <a:cubicBezTo>
                      <a:pt x="6" y="225"/>
                      <a:pt x="6" y="225"/>
                      <a:pt x="6" y="225"/>
                    </a:cubicBezTo>
                    <a:cubicBezTo>
                      <a:pt x="7" y="224"/>
                      <a:pt x="7" y="224"/>
                      <a:pt x="7" y="224"/>
                    </a:cubicBezTo>
                    <a:cubicBezTo>
                      <a:pt x="7" y="223"/>
                      <a:pt x="7" y="223"/>
                      <a:pt x="7" y="223"/>
                    </a:cubicBezTo>
                    <a:cubicBezTo>
                      <a:pt x="8" y="222"/>
                      <a:pt x="8" y="222"/>
                      <a:pt x="8" y="222"/>
                    </a:cubicBezTo>
                    <a:cubicBezTo>
                      <a:pt x="8" y="222"/>
                      <a:pt x="8" y="222"/>
                      <a:pt x="8" y="222"/>
                    </a:cubicBezTo>
                    <a:cubicBezTo>
                      <a:pt x="8" y="222"/>
                      <a:pt x="8" y="222"/>
                      <a:pt x="8" y="222"/>
                    </a:cubicBezTo>
                    <a:cubicBezTo>
                      <a:pt x="8" y="221"/>
                      <a:pt x="8" y="221"/>
                      <a:pt x="8" y="221"/>
                    </a:cubicBezTo>
                    <a:cubicBezTo>
                      <a:pt x="8" y="221"/>
                      <a:pt x="8" y="221"/>
                      <a:pt x="8" y="221"/>
                    </a:cubicBezTo>
                    <a:cubicBezTo>
                      <a:pt x="8" y="220"/>
                      <a:pt x="8" y="220"/>
                      <a:pt x="8" y="220"/>
                    </a:cubicBezTo>
                    <a:cubicBezTo>
                      <a:pt x="7" y="220"/>
                      <a:pt x="7" y="220"/>
                      <a:pt x="7" y="220"/>
                    </a:cubicBezTo>
                    <a:cubicBezTo>
                      <a:pt x="7" y="219"/>
                      <a:pt x="7" y="219"/>
                      <a:pt x="7" y="219"/>
                    </a:cubicBezTo>
                    <a:cubicBezTo>
                      <a:pt x="8" y="219"/>
                      <a:pt x="8" y="219"/>
                      <a:pt x="8" y="219"/>
                    </a:cubicBezTo>
                    <a:cubicBezTo>
                      <a:pt x="8" y="220"/>
                      <a:pt x="8" y="220"/>
                      <a:pt x="8" y="220"/>
                    </a:cubicBezTo>
                    <a:cubicBezTo>
                      <a:pt x="9" y="220"/>
                      <a:pt x="9" y="220"/>
                      <a:pt x="9" y="220"/>
                    </a:cubicBezTo>
                    <a:cubicBezTo>
                      <a:pt x="9" y="219"/>
                      <a:pt x="9" y="219"/>
                      <a:pt x="9" y="219"/>
                    </a:cubicBezTo>
                    <a:cubicBezTo>
                      <a:pt x="10" y="219"/>
                      <a:pt x="10" y="219"/>
                      <a:pt x="10" y="219"/>
                    </a:cubicBezTo>
                    <a:cubicBezTo>
                      <a:pt x="10" y="219"/>
                      <a:pt x="10" y="219"/>
                      <a:pt x="10" y="219"/>
                    </a:cubicBezTo>
                    <a:cubicBezTo>
                      <a:pt x="11" y="218"/>
                      <a:pt x="11" y="218"/>
                      <a:pt x="11" y="218"/>
                    </a:cubicBezTo>
                    <a:cubicBezTo>
                      <a:pt x="12" y="218"/>
                      <a:pt x="12" y="218"/>
                      <a:pt x="12" y="218"/>
                    </a:cubicBezTo>
                    <a:cubicBezTo>
                      <a:pt x="12" y="217"/>
                      <a:pt x="12" y="217"/>
                      <a:pt x="12" y="217"/>
                    </a:cubicBezTo>
                    <a:cubicBezTo>
                      <a:pt x="14" y="218"/>
                      <a:pt x="14" y="218"/>
                      <a:pt x="14" y="218"/>
                    </a:cubicBezTo>
                    <a:cubicBezTo>
                      <a:pt x="14" y="217"/>
                      <a:pt x="14" y="217"/>
                      <a:pt x="14" y="217"/>
                    </a:cubicBezTo>
                    <a:cubicBezTo>
                      <a:pt x="13" y="216"/>
                      <a:pt x="13" y="216"/>
                      <a:pt x="13" y="216"/>
                    </a:cubicBezTo>
                    <a:cubicBezTo>
                      <a:pt x="13" y="216"/>
                      <a:pt x="13" y="216"/>
                      <a:pt x="13" y="216"/>
                    </a:cubicBezTo>
                    <a:cubicBezTo>
                      <a:pt x="12" y="216"/>
                      <a:pt x="12" y="216"/>
                      <a:pt x="12" y="216"/>
                    </a:cubicBezTo>
                    <a:cubicBezTo>
                      <a:pt x="11" y="216"/>
                      <a:pt x="11" y="216"/>
                      <a:pt x="11" y="216"/>
                    </a:cubicBezTo>
                    <a:cubicBezTo>
                      <a:pt x="11" y="216"/>
                      <a:pt x="11" y="216"/>
                      <a:pt x="11" y="216"/>
                    </a:cubicBezTo>
                    <a:cubicBezTo>
                      <a:pt x="10" y="216"/>
                      <a:pt x="10" y="216"/>
                      <a:pt x="10" y="216"/>
                    </a:cubicBezTo>
                    <a:cubicBezTo>
                      <a:pt x="9" y="215"/>
                      <a:pt x="9" y="215"/>
                      <a:pt x="9" y="215"/>
                    </a:cubicBezTo>
                    <a:cubicBezTo>
                      <a:pt x="9" y="214"/>
                      <a:pt x="9" y="214"/>
                      <a:pt x="9" y="214"/>
                    </a:cubicBezTo>
                    <a:cubicBezTo>
                      <a:pt x="10" y="215"/>
                      <a:pt x="10" y="215"/>
                      <a:pt x="10" y="215"/>
                    </a:cubicBezTo>
                    <a:cubicBezTo>
                      <a:pt x="10" y="214"/>
                      <a:pt x="10" y="214"/>
                      <a:pt x="10" y="214"/>
                    </a:cubicBezTo>
                    <a:cubicBezTo>
                      <a:pt x="9" y="214"/>
                      <a:pt x="9" y="214"/>
                      <a:pt x="9" y="214"/>
                    </a:cubicBezTo>
                    <a:cubicBezTo>
                      <a:pt x="10" y="213"/>
                      <a:pt x="10" y="213"/>
                      <a:pt x="10" y="213"/>
                    </a:cubicBezTo>
                    <a:cubicBezTo>
                      <a:pt x="9" y="213"/>
                      <a:pt x="9" y="213"/>
                      <a:pt x="9" y="213"/>
                    </a:cubicBezTo>
                    <a:cubicBezTo>
                      <a:pt x="9" y="213"/>
                      <a:pt x="8" y="214"/>
                      <a:pt x="8" y="214"/>
                    </a:cubicBezTo>
                    <a:cubicBezTo>
                      <a:pt x="8" y="214"/>
                      <a:pt x="8" y="214"/>
                      <a:pt x="8" y="214"/>
                    </a:cubicBezTo>
                    <a:cubicBezTo>
                      <a:pt x="8" y="214"/>
                      <a:pt x="8" y="214"/>
                      <a:pt x="8" y="214"/>
                    </a:cubicBezTo>
                    <a:cubicBezTo>
                      <a:pt x="7" y="213"/>
                      <a:pt x="7" y="213"/>
                      <a:pt x="7" y="213"/>
                    </a:cubicBezTo>
                    <a:cubicBezTo>
                      <a:pt x="9" y="211"/>
                      <a:pt x="9" y="211"/>
                      <a:pt x="9" y="211"/>
                    </a:cubicBezTo>
                    <a:cubicBezTo>
                      <a:pt x="11" y="211"/>
                      <a:pt x="11" y="211"/>
                      <a:pt x="11" y="211"/>
                    </a:cubicBezTo>
                    <a:cubicBezTo>
                      <a:pt x="12" y="209"/>
                      <a:pt x="12" y="209"/>
                      <a:pt x="12" y="209"/>
                    </a:cubicBezTo>
                    <a:cubicBezTo>
                      <a:pt x="13" y="207"/>
                      <a:pt x="13" y="207"/>
                      <a:pt x="13" y="207"/>
                    </a:cubicBezTo>
                    <a:cubicBezTo>
                      <a:pt x="14" y="205"/>
                      <a:pt x="14" y="205"/>
                      <a:pt x="14" y="205"/>
                    </a:cubicBezTo>
                    <a:cubicBezTo>
                      <a:pt x="16" y="202"/>
                      <a:pt x="16" y="202"/>
                      <a:pt x="16" y="202"/>
                    </a:cubicBezTo>
                    <a:cubicBezTo>
                      <a:pt x="17" y="200"/>
                      <a:pt x="17" y="200"/>
                      <a:pt x="17" y="200"/>
                    </a:cubicBezTo>
                    <a:cubicBezTo>
                      <a:pt x="17" y="198"/>
                      <a:pt x="17" y="198"/>
                      <a:pt x="17" y="198"/>
                    </a:cubicBezTo>
                    <a:cubicBezTo>
                      <a:pt x="15" y="196"/>
                      <a:pt x="15" y="196"/>
                      <a:pt x="15" y="196"/>
                    </a:cubicBezTo>
                    <a:cubicBezTo>
                      <a:pt x="14" y="196"/>
                      <a:pt x="14" y="196"/>
                      <a:pt x="14" y="196"/>
                    </a:cubicBezTo>
                    <a:cubicBezTo>
                      <a:pt x="12" y="193"/>
                      <a:pt x="12" y="193"/>
                      <a:pt x="12" y="193"/>
                    </a:cubicBezTo>
                    <a:cubicBezTo>
                      <a:pt x="12" y="192"/>
                      <a:pt x="12" y="192"/>
                      <a:pt x="12" y="192"/>
                    </a:cubicBezTo>
                    <a:cubicBezTo>
                      <a:pt x="13" y="191"/>
                      <a:pt x="13" y="191"/>
                      <a:pt x="13" y="191"/>
                    </a:cubicBezTo>
                    <a:cubicBezTo>
                      <a:pt x="13" y="190"/>
                      <a:pt x="13" y="190"/>
                      <a:pt x="13" y="190"/>
                    </a:cubicBezTo>
                    <a:cubicBezTo>
                      <a:pt x="11" y="189"/>
                      <a:pt x="11" y="189"/>
                      <a:pt x="11" y="189"/>
                    </a:cubicBezTo>
                    <a:cubicBezTo>
                      <a:pt x="11" y="188"/>
                      <a:pt x="11" y="188"/>
                      <a:pt x="11" y="188"/>
                    </a:cubicBezTo>
                    <a:cubicBezTo>
                      <a:pt x="11" y="187"/>
                      <a:pt x="11" y="187"/>
                      <a:pt x="11" y="187"/>
                    </a:cubicBezTo>
                    <a:cubicBezTo>
                      <a:pt x="11" y="186"/>
                      <a:pt x="11" y="186"/>
                      <a:pt x="11" y="186"/>
                    </a:cubicBezTo>
                    <a:cubicBezTo>
                      <a:pt x="11" y="186"/>
                      <a:pt x="11" y="186"/>
                      <a:pt x="11" y="186"/>
                    </a:cubicBezTo>
                    <a:cubicBezTo>
                      <a:pt x="10" y="185"/>
                      <a:pt x="10" y="185"/>
                      <a:pt x="10" y="185"/>
                    </a:cubicBezTo>
                    <a:cubicBezTo>
                      <a:pt x="9" y="185"/>
                      <a:pt x="9" y="185"/>
                      <a:pt x="9" y="185"/>
                    </a:cubicBezTo>
                    <a:cubicBezTo>
                      <a:pt x="9" y="183"/>
                      <a:pt x="9" y="183"/>
                      <a:pt x="9" y="183"/>
                    </a:cubicBezTo>
                    <a:cubicBezTo>
                      <a:pt x="10" y="183"/>
                      <a:pt x="10" y="183"/>
                      <a:pt x="10" y="183"/>
                    </a:cubicBezTo>
                    <a:cubicBezTo>
                      <a:pt x="9" y="183"/>
                      <a:pt x="9" y="183"/>
                      <a:pt x="9" y="183"/>
                    </a:cubicBezTo>
                    <a:cubicBezTo>
                      <a:pt x="9" y="182"/>
                      <a:pt x="9" y="182"/>
                      <a:pt x="9" y="182"/>
                    </a:cubicBezTo>
                    <a:cubicBezTo>
                      <a:pt x="9" y="179"/>
                      <a:pt x="9" y="179"/>
                      <a:pt x="9" y="179"/>
                    </a:cubicBezTo>
                    <a:cubicBezTo>
                      <a:pt x="10" y="179"/>
                      <a:pt x="10" y="179"/>
                      <a:pt x="10" y="179"/>
                    </a:cubicBezTo>
                    <a:cubicBezTo>
                      <a:pt x="8" y="175"/>
                      <a:pt x="8" y="175"/>
                      <a:pt x="8" y="175"/>
                    </a:cubicBezTo>
                    <a:cubicBezTo>
                      <a:pt x="6" y="172"/>
                      <a:pt x="6" y="172"/>
                      <a:pt x="6" y="172"/>
                    </a:cubicBezTo>
                    <a:cubicBezTo>
                      <a:pt x="6" y="171"/>
                      <a:pt x="6" y="171"/>
                      <a:pt x="6" y="171"/>
                    </a:cubicBezTo>
                    <a:cubicBezTo>
                      <a:pt x="5" y="170"/>
                      <a:pt x="5" y="170"/>
                      <a:pt x="5" y="170"/>
                    </a:cubicBezTo>
                    <a:cubicBezTo>
                      <a:pt x="5" y="168"/>
                      <a:pt x="5" y="168"/>
                      <a:pt x="5" y="168"/>
                    </a:cubicBezTo>
                    <a:cubicBezTo>
                      <a:pt x="6" y="166"/>
                      <a:pt x="6" y="166"/>
                      <a:pt x="6" y="166"/>
                    </a:cubicBezTo>
                    <a:cubicBezTo>
                      <a:pt x="7" y="165"/>
                      <a:pt x="7" y="165"/>
                      <a:pt x="7" y="165"/>
                    </a:cubicBezTo>
                    <a:cubicBezTo>
                      <a:pt x="6" y="165"/>
                      <a:pt x="6" y="165"/>
                      <a:pt x="6" y="165"/>
                    </a:cubicBezTo>
                    <a:cubicBezTo>
                      <a:pt x="4" y="164"/>
                      <a:pt x="4" y="164"/>
                      <a:pt x="4" y="164"/>
                    </a:cubicBezTo>
                    <a:cubicBezTo>
                      <a:pt x="4" y="163"/>
                      <a:pt x="4" y="163"/>
                      <a:pt x="4" y="163"/>
                    </a:cubicBezTo>
                    <a:cubicBezTo>
                      <a:pt x="3" y="162"/>
                      <a:pt x="3" y="162"/>
                      <a:pt x="3" y="162"/>
                    </a:cubicBezTo>
                    <a:cubicBezTo>
                      <a:pt x="2" y="161"/>
                      <a:pt x="2" y="161"/>
                      <a:pt x="2" y="161"/>
                    </a:cubicBezTo>
                    <a:cubicBezTo>
                      <a:pt x="1" y="161"/>
                      <a:pt x="1" y="161"/>
                      <a:pt x="1" y="161"/>
                    </a:cubicBezTo>
                    <a:cubicBezTo>
                      <a:pt x="0" y="159"/>
                      <a:pt x="0" y="159"/>
                      <a:pt x="0" y="159"/>
                    </a:cubicBezTo>
                    <a:cubicBezTo>
                      <a:pt x="0" y="159"/>
                      <a:pt x="0" y="159"/>
                      <a:pt x="0" y="159"/>
                    </a:cubicBezTo>
                    <a:cubicBezTo>
                      <a:pt x="0" y="157"/>
                      <a:pt x="0" y="157"/>
                      <a:pt x="0" y="157"/>
                    </a:cubicBezTo>
                    <a:cubicBezTo>
                      <a:pt x="0" y="156"/>
                      <a:pt x="0" y="156"/>
                      <a:pt x="0" y="156"/>
                    </a:cubicBezTo>
                    <a:cubicBezTo>
                      <a:pt x="0" y="156"/>
                      <a:pt x="0" y="156"/>
                      <a:pt x="0" y="156"/>
                    </a:cubicBezTo>
                    <a:cubicBezTo>
                      <a:pt x="0" y="156"/>
                      <a:pt x="0" y="156"/>
                      <a:pt x="0" y="156"/>
                    </a:cubicBezTo>
                    <a:cubicBezTo>
                      <a:pt x="1" y="155"/>
                      <a:pt x="1" y="155"/>
                      <a:pt x="1" y="155"/>
                    </a:cubicBezTo>
                    <a:cubicBezTo>
                      <a:pt x="1" y="155"/>
                      <a:pt x="1" y="155"/>
                      <a:pt x="1" y="155"/>
                    </a:cubicBezTo>
                    <a:cubicBezTo>
                      <a:pt x="2" y="155"/>
                      <a:pt x="2" y="155"/>
                      <a:pt x="2" y="155"/>
                    </a:cubicBezTo>
                    <a:cubicBezTo>
                      <a:pt x="2" y="154"/>
                      <a:pt x="2" y="154"/>
                      <a:pt x="2" y="154"/>
                    </a:cubicBezTo>
                    <a:cubicBezTo>
                      <a:pt x="3" y="153"/>
                      <a:pt x="3" y="153"/>
                      <a:pt x="3" y="153"/>
                    </a:cubicBezTo>
                    <a:cubicBezTo>
                      <a:pt x="4" y="153"/>
                      <a:pt x="4" y="153"/>
                      <a:pt x="4" y="153"/>
                    </a:cubicBezTo>
                    <a:cubicBezTo>
                      <a:pt x="5" y="152"/>
                      <a:pt x="5" y="152"/>
                      <a:pt x="5" y="152"/>
                    </a:cubicBezTo>
                    <a:cubicBezTo>
                      <a:pt x="5" y="151"/>
                      <a:pt x="5" y="151"/>
                      <a:pt x="5" y="151"/>
                    </a:cubicBezTo>
                    <a:cubicBezTo>
                      <a:pt x="6" y="151"/>
                      <a:pt x="6" y="151"/>
                      <a:pt x="6" y="151"/>
                    </a:cubicBezTo>
                    <a:cubicBezTo>
                      <a:pt x="7" y="151"/>
                      <a:pt x="7" y="151"/>
                      <a:pt x="7" y="151"/>
                    </a:cubicBezTo>
                    <a:cubicBezTo>
                      <a:pt x="7" y="150"/>
                      <a:pt x="7" y="150"/>
                      <a:pt x="7" y="150"/>
                    </a:cubicBezTo>
                    <a:cubicBezTo>
                      <a:pt x="7" y="149"/>
                      <a:pt x="7" y="149"/>
                      <a:pt x="7" y="149"/>
                    </a:cubicBezTo>
                    <a:cubicBezTo>
                      <a:pt x="7" y="149"/>
                      <a:pt x="7" y="149"/>
                      <a:pt x="7" y="149"/>
                    </a:cubicBezTo>
                    <a:cubicBezTo>
                      <a:pt x="8" y="150"/>
                      <a:pt x="8" y="150"/>
                      <a:pt x="8" y="150"/>
                    </a:cubicBezTo>
                    <a:cubicBezTo>
                      <a:pt x="8" y="150"/>
                      <a:pt x="8" y="150"/>
                      <a:pt x="8" y="150"/>
                    </a:cubicBezTo>
                    <a:cubicBezTo>
                      <a:pt x="8" y="151"/>
                      <a:pt x="8" y="151"/>
                      <a:pt x="8" y="151"/>
                    </a:cubicBezTo>
                    <a:cubicBezTo>
                      <a:pt x="9" y="151"/>
                      <a:pt x="9" y="151"/>
                      <a:pt x="9" y="151"/>
                    </a:cubicBezTo>
                    <a:cubicBezTo>
                      <a:pt x="9" y="150"/>
                      <a:pt x="9" y="150"/>
                      <a:pt x="9" y="150"/>
                    </a:cubicBezTo>
                    <a:cubicBezTo>
                      <a:pt x="9" y="150"/>
                      <a:pt x="9" y="150"/>
                      <a:pt x="9" y="150"/>
                    </a:cubicBezTo>
                    <a:cubicBezTo>
                      <a:pt x="10" y="150"/>
                      <a:pt x="10" y="150"/>
                      <a:pt x="10" y="150"/>
                    </a:cubicBezTo>
                    <a:cubicBezTo>
                      <a:pt x="10" y="149"/>
                      <a:pt x="10" y="149"/>
                      <a:pt x="10" y="149"/>
                    </a:cubicBezTo>
                    <a:cubicBezTo>
                      <a:pt x="9" y="149"/>
                      <a:pt x="9" y="149"/>
                      <a:pt x="9" y="149"/>
                    </a:cubicBezTo>
                    <a:cubicBezTo>
                      <a:pt x="9" y="149"/>
                      <a:pt x="9" y="149"/>
                      <a:pt x="9" y="149"/>
                    </a:cubicBezTo>
                    <a:cubicBezTo>
                      <a:pt x="10" y="149"/>
                      <a:pt x="10" y="149"/>
                      <a:pt x="10" y="149"/>
                    </a:cubicBezTo>
                    <a:cubicBezTo>
                      <a:pt x="10" y="149"/>
                      <a:pt x="10" y="149"/>
                      <a:pt x="10" y="149"/>
                    </a:cubicBezTo>
                    <a:cubicBezTo>
                      <a:pt x="10" y="148"/>
                      <a:pt x="10" y="148"/>
                      <a:pt x="10" y="148"/>
                    </a:cubicBezTo>
                    <a:cubicBezTo>
                      <a:pt x="10" y="148"/>
                      <a:pt x="10" y="148"/>
                      <a:pt x="10" y="148"/>
                    </a:cubicBezTo>
                    <a:cubicBezTo>
                      <a:pt x="10" y="148"/>
                      <a:pt x="10" y="148"/>
                      <a:pt x="10" y="148"/>
                    </a:cubicBezTo>
                    <a:cubicBezTo>
                      <a:pt x="10" y="148"/>
                      <a:pt x="10" y="148"/>
                      <a:pt x="10" y="148"/>
                    </a:cubicBezTo>
                    <a:cubicBezTo>
                      <a:pt x="11" y="148"/>
                      <a:pt x="11" y="148"/>
                      <a:pt x="11" y="148"/>
                    </a:cubicBezTo>
                    <a:cubicBezTo>
                      <a:pt x="12" y="148"/>
                      <a:pt x="12" y="148"/>
                      <a:pt x="12" y="148"/>
                    </a:cubicBezTo>
                    <a:cubicBezTo>
                      <a:pt x="12" y="149"/>
                      <a:pt x="12" y="149"/>
                      <a:pt x="12" y="149"/>
                    </a:cubicBezTo>
                    <a:cubicBezTo>
                      <a:pt x="13" y="149"/>
                      <a:pt x="13" y="149"/>
                      <a:pt x="13" y="149"/>
                    </a:cubicBezTo>
                    <a:cubicBezTo>
                      <a:pt x="13" y="149"/>
                      <a:pt x="13" y="149"/>
                      <a:pt x="13" y="149"/>
                    </a:cubicBezTo>
                    <a:cubicBezTo>
                      <a:pt x="14" y="149"/>
                      <a:pt x="14" y="149"/>
                      <a:pt x="14" y="149"/>
                    </a:cubicBezTo>
                    <a:cubicBezTo>
                      <a:pt x="14" y="149"/>
                      <a:pt x="14" y="149"/>
                      <a:pt x="14" y="149"/>
                    </a:cubicBezTo>
                    <a:cubicBezTo>
                      <a:pt x="15" y="150"/>
                      <a:pt x="15" y="150"/>
                      <a:pt x="15" y="150"/>
                    </a:cubicBezTo>
                    <a:cubicBezTo>
                      <a:pt x="15" y="150"/>
                      <a:pt x="15" y="150"/>
                      <a:pt x="15" y="150"/>
                    </a:cubicBezTo>
                    <a:cubicBezTo>
                      <a:pt x="14" y="151"/>
                      <a:pt x="14" y="151"/>
                      <a:pt x="14" y="151"/>
                    </a:cubicBezTo>
                    <a:cubicBezTo>
                      <a:pt x="13" y="150"/>
                      <a:pt x="13" y="150"/>
                      <a:pt x="13" y="150"/>
                    </a:cubicBezTo>
                    <a:cubicBezTo>
                      <a:pt x="12" y="150"/>
                      <a:pt x="12" y="150"/>
                      <a:pt x="12" y="150"/>
                    </a:cubicBezTo>
                    <a:cubicBezTo>
                      <a:pt x="11" y="150"/>
                      <a:pt x="11" y="150"/>
                      <a:pt x="11" y="150"/>
                    </a:cubicBezTo>
                    <a:cubicBezTo>
                      <a:pt x="11" y="149"/>
                      <a:pt x="11" y="149"/>
                      <a:pt x="11" y="149"/>
                    </a:cubicBezTo>
                    <a:cubicBezTo>
                      <a:pt x="11" y="150"/>
                      <a:pt x="11" y="150"/>
                      <a:pt x="11" y="150"/>
                    </a:cubicBezTo>
                    <a:cubicBezTo>
                      <a:pt x="11" y="151"/>
                      <a:pt x="11" y="151"/>
                      <a:pt x="11" y="151"/>
                    </a:cubicBezTo>
                    <a:cubicBezTo>
                      <a:pt x="11" y="151"/>
                      <a:pt x="11" y="151"/>
                      <a:pt x="11" y="151"/>
                    </a:cubicBezTo>
                    <a:cubicBezTo>
                      <a:pt x="12" y="151"/>
                      <a:pt x="12" y="151"/>
                      <a:pt x="12" y="151"/>
                    </a:cubicBezTo>
                    <a:cubicBezTo>
                      <a:pt x="12" y="151"/>
                      <a:pt x="12" y="151"/>
                      <a:pt x="12" y="151"/>
                    </a:cubicBezTo>
                    <a:cubicBezTo>
                      <a:pt x="12" y="152"/>
                      <a:pt x="12" y="152"/>
                      <a:pt x="12" y="152"/>
                    </a:cubicBezTo>
                    <a:cubicBezTo>
                      <a:pt x="13" y="151"/>
                      <a:pt x="13" y="151"/>
                      <a:pt x="13" y="151"/>
                    </a:cubicBezTo>
                    <a:cubicBezTo>
                      <a:pt x="14" y="151"/>
                      <a:pt x="14" y="151"/>
                      <a:pt x="14" y="151"/>
                    </a:cubicBezTo>
                    <a:cubicBezTo>
                      <a:pt x="14" y="152"/>
                      <a:pt x="14" y="152"/>
                      <a:pt x="14" y="152"/>
                    </a:cubicBezTo>
                    <a:cubicBezTo>
                      <a:pt x="14" y="152"/>
                      <a:pt x="14" y="152"/>
                      <a:pt x="14" y="152"/>
                    </a:cubicBezTo>
                    <a:cubicBezTo>
                      <a:pt x="14" y="152"/>
                      <a:pt x="14" y="152"/>
                      <a:pt x="14" y="152"/>
                    </a:cubicBezTo>
                    <a:cubicBezTo>
                      <a:pt x="15" y="152"/>
                      <a:pt x="15" y="152"/>
                      <a:pt x="15" y="152"/>
                    </a:cubicBezTo>
                    <a:cubicBezTo>
                      <a:pt x="15" y="152"/>
                      <a:pt x="15" y="152"/>
                      <a:pt x="15" y="152"/>
                    </a:cubicBezTo>
                    <a:cubicBezTo>
                      <a:pt x="15" y="153"/>
                      <a:pt x="15" y="153"/>
                      <a:pt x="15" y="153"/>
                    </a:cubicBezTo>
                    <a:cubicBezTo>
                      <a:pt x="15" y="152"/>
                      <a:pt x="15" y="152"/>
                      <a:pt x="15" y="152"/>
                    </a:cubicBezTo>
                    <a:cubicBezTo>
                      <a:pt x="16" y="151"/>
                      <a:pt x="16" y="151"/>
                      <a:pt x="16" y="151"/>
                    </a:cubicBezTo>
                    <a:cubicBezTo>
                      <a:pt x="16" y="152"/>
                      <a:pt x="16" y="152"/>
                      <a:pt x="16" y="152"/>
                    </a:cubicBezTo>
                    <a:cubicBezTo>
                      <a:pt x="16" y="152"/>
                      <a:pt x="16" y="152"/>
                      <a:pt x="16" y="152"/>
                    </a:cubicBezTo>
                    <a:cubicBezTo>
                      <a:pt x="16" y="152"/>
                      <a:pt x="16" y="152"/>
                      <a:pt x="16" y="152"/>
                    </a:cubicBezTo>
                    <a:cubicBezTo>
                      <a:pt x="16" y="152"/>
                      <a:pt x="16" y="152"/>
                      <a:pt x="16" y="152"/>
                    </a:cubicBezTo>
                    <a:cubicBezTo>
                      <a:pt x="17" y="153"/>
                      <a:pt x="17" y="153"/>
                      <a:pt x="17" y="153"/>
                    </a:cubicBezTo>
                    <a:cubicBezTo>
                      <a:pt x="16" y="153"/>
                      <a:pt x="16" y="153"/>
                      <a:pt x="16" y="153"/>
                    </a:cubicBezTo>
                    <a:cubicBezTo>
                      <a:pt x="16" y="154"/>
                      <a:pt x="16" y="154"/>
                      <a:pt x="16" y="154"/>
                    </a:cubicBezTo>
                    <a:cubicBezTo>
                      <a:pt x="17" y="154"/>
                      <a:pt x="17" y="154"/>
                      <a:pt x="17" y="154"/>
                    </a:cubicBezTo>
                    <a:cubicBezTo>
                      <a:pt x="17" y="153"/>
                      <a:pt x="17" y="153"/>
                      <a:pt x="17" y="153"/>
                    </a:cubicBezTo>
                    <a:cubicBezTo>
                      <a:pt x="17" y="152"/>
                      <a:pt x="17" y="152"/>
                      <a:pt x="17" y="152"/>
                    </a:cubicBezTo>
                    <a:cubicBezTo>
                      <a:pt x="17" y="152"/>
                      <a:pt x="17" y="152"/>
                      <a:pt x="17" y="152"/>
                    </a:cubicBezTo>
                    <a:cubicBezTo>
                      <a:pt x="18" y="152"/>
                      <a:pt x="18" y="152"/>
                      <a:pt x="18" y="152"/>
                    </a:cubicBezTo>
                    <a:cubicBezTo>
                      <a:pt x="19" y="152"/>
                      <a:pt x="19" y="152"/>
                      <a:pt x="19" y="152"/>
                    </a:cubicBezTo>
                    <a:cubicBezTo>
                      <a:pt x="19" y="152"/>
                      <a:pt x="19" y="152"/>
                      <a:pt x="19" y="152"/>
                    </a:cubicBezTo>
                    <a:cubicBezTo>
                      <a:pt x="18" y="151"/>
                      <a:pt x="18" y="151"/>
                      <a:pt x="18" y="151"/>
                    </a:cubicBezTo>
                    <a:cubicBezTo>
                      <a:pt x="18" y="151"/>
                      <a:pt x="18" y="151"/>
                      <a:pt x="18" y="151"/>
                    </a:cubicBezTo>
                    <a:cubicBezTo>
                      <a:pt x="19" y="151"/>
                      <a:pt x="19" y="151"/>
                      <a:pt x="19" y="151"/>
                    </a:cubicBezTo>
                    <a:cubicBezTo>
                      <a:pt x="20" y="152"/>
                      <a:pt x="20" y="152"/>
                      <a:pt x="20" y="152"/>
                    </a:cubicBezTo>
                    <a:cubicBezTo>
                      <a:pt x="21" y="152"/>
                      <a:pt x="21" y="152"/>
                      <a:pt x="21" y="152"/>
                    </a:cubicBezTo>
                    <a:cubicBezTo>
                      <a:pt x="22" y="152"/>
                      <a:pt x="22" y="152"/>
                      <a:pt x="22" y="152"/>
                    </a:cubicBezTo>
                    <a:cubicBezTo>
                      <a:pt x="23" y="152"/>
                      <a:pt x="23" y="152"/>
                      <a:pt x="23" y="152"/>
                    </a:cubicBezTo>
                    <a:cubicBezTo>
                      <a:pt x="23" y="152"/>
                      <a:pt x="23" y="152"/>
                      <a:pt x="23" y="152"/>
                    </a:cubicBezTo>
                    <a:cubicBezTo>
                      <a:pt x="24" y="152"/>
                      <a:pt x="24" y="152"/>
                      <a:pt x="24" y="152"/>
                    </a:cubicBezTo>
                    <a:cubicBezTo>
                      <a:pt x="25" y="152"/>
                      <a:pt x="25" y="152"/>
                      <a:pt x="25" y="152"/>
                    </a:cubicBezTo>
                    <a:cubicBezTo>
                      <a:pt x="25" y="152"/>
                      <a:pt x="25" y="152"/>
                      <a:pt x="25" y="152"/>
                    </a:cubicBezTo>
                    <a:cubicBezTo>
                      <a:pt x="26" y="152"/>
                      <a:pt x="26" y="152"/>
                      <a:pt x="26" y="152"/>
                    </a:cubicBezTo>
                    <a:cubicBezTo>
                      <a:pt x="30" y="155"/>
                      <a:pt x="30" y="155"/>
                      <a:pt x="30" y="155"/>
                    </a:cubicBezTo>
                    <a:cubicBezTo>
                      <a:pt x="33" y="156"/>
                      <a:pt x="33" y="156"/>
                      <a:pt x="33" y="156"/>
                    </a:cubicBezTo>
                    <a:cubicBezTo>
                      <a:pt x="34" y="157"/>
                      <a:pt x="34" y="157"/>
                      <a:pt x="34" y="157"/>
                    </a:cubicBezTo>
                    <a:cubicBezTo>
                      <a:pt x="35" y="157"/>
                      <a:pt x="35" y="157"/>
                      <a:pt x="35" y="157"/>
                    </a:cubicBezTo>
                    <a:cubicBezTo>
                      <a:pt x="36" y="159"/>
                      <a:pt x="36" y="159"/>
                      <a:pt x="36" y="159"/>
                    </a:cubicBezTo>
                    <a:cubicBezTo>
                      <a:pt x="37" y="159"/>
                      <a:pt x="37" y="159"/>
                      <a:pt x="37" y="159"/>
                    </a:cubicBezTo>
                    <a:cubicBezTo>
                      <a:pt x="36" y="158"/>
                      <a:pt x="36" y="158"/>
                      <a:pt x="36" y="158"/>
                    </a:cubicBezTo>
                    <a:cubicBezTo>
                      <a:pt x="36" y="158"/>
                      <a:pt x="36" y="158"/>
                      <a:pt x="36" y="158"/>
                    </a:cubicBezTo>
                    <a:cubicBezTo>
                      <a:pt x="37" y="158"/>
                      <a:pt x="37" y="158"/>
                      <a:pt x="37" y="158"/>
                    </a:cubicBezTo>
                    <a:cubicBezTo>
                      <a:pt x="38" y="159"/>
                      <a:pt x="38" y="159"/>
                      <a:pt x="38" y="159"/>
                    </a:cubicBezTo>
                    <a:cubicBezTo>
                      <a:pt x="39" y="159"/>
                      <a:pt x="39" y="159"/>
                      <a:pt x="39" y="159"/>
                    </a:cubicBezTo>
                    <a:cubicBezTo>
                      <a:pt x="40" y="160"/>
                      <a:pt x="40" y="160"/>
                      <a:pt x="40" y="160"/>
                    </a:cubicBezTo>
                    <a:cubicBezTo>
                      <a:pt x="41" y="160"/>
                      <a:pt x="41" y="160"/>
                      <a:pt x="41" y="160"/>
                    </a:cubicBezTo>
                    <a:cubicBezTo>
                      <a:pt x="40" y="159"/>
                      <a:pt x="40" y="159"/>
                      <a:pt x="40" y="159"/>
                    </a:cubicBezTo>
                    <a:cubicBezTo>
                      <a:pt x="40" y="159"/>
                      <a:pt x="40" y="159"/>
                      <a:pt x="40" y="159"/>
                    </a:cubicBezTo>
                    <a:cubicBezTo>
                      <a:pt x="40" y="159"/>
                      <a:pt x="40" y="159"/>
                      <a:pt x="40" y="159"/>
                    </a:cubicBezTo>
                    <a:cubicBezTo>
                      <a:pt x="41" y="159"/>
                      <a:pt x="41" y="159"/>
                      <a:pt x="41" y="159"/>
                    </a:cubicBezTo>
                    <a:cubicBezTo>
                      <a:pt x="41" y="160"/>
                      <a:pt x="41" y="160"/>
                      <a:pt x="41" y="160"/>
                    </a:cubicBezTo>
                    <a:cubicBezTo>
                      <a:pt x="43" y="161"/>
                      <a:pt x="43" y="161"/>
                      <a:pt x="43" y="161"/>
                    </a:cubicBezTo>
                    <a:cubicBezTo>
                      <a:pt x="43" y="162"/>
                      <a:pt x="43" y="162"/>
                      <a:pt x="43" y="162"/>
                    </a:cubicBezTo>
                    <a:cubicBezTo>
                      <a:pt x="44" y="162"/>
                      <a:pt x="44" y="162"/>
                      <a:pt x="44" y="162"/>
                    </a:cubicBezTo>
                    <a:cubicBezTo>
                      <a:pt x="44" y="162"/>
                      <a:pt x="44" y="162"/>
                      <a:pt x="44" y="162"/>
                    </a:cubicBezTo>
                    <a:cubicBezTo>
                      <a:pt x="45" y="162"/>
                      <a:pt x="45" y="162"/>
                      <a:pt x="45" y="162"/>
                    </a:cubicBezTo>
                    <a:cubicBezTo>
                      <a:pt x="46" y="163"/>
                      <a:pt x="46" y="163"/>
                      <a:pt x="46" y="163"/>
                    </a:cubicBezTo>
                    <a:cubicBezTo>
                      <a:pt x="46" y="164"/>
                      <a:pt x="46" y="164"/>
                      <a:pt x="46" y="164"/>
                    </a:cubicBezTo>
                    <a:cubicBezTo>
                      <a:pt x="46" y="164"/>
                      <a:pt x="46" y="164"/>
                      <a:pt x="46" y="164"/>
                    </a:cubicBezTo>
                    <a:cubicBezTo>
                      <a:pt x="47" y="165"/>
                      <a:pt x="47" y="165"/>
                      <a:pt x="47" y="165"/>
                    </a:cubicBezTo>
                    <a:cubicBezTo>
                      <a:pt x="47" y="165"/>
                      <a:pt x="47" y="165"/>
                      <a:pt x="47" y="165"/>
                    </a:cubicBezTo>
                    <a:cubicBezTo>
                      <a:pt x="48" y="165"/>
                      <a:pt x="48" y="165"/>
                      <a:pt x="48" y="165"/>
                    </a:cubicBezTo>
                    <a:cubicBezTo>
                      <a:pt x="48" y="166"/>
                      <a:pt x="48" y="166"/>
                      <a:pt x="48" y="166"/>
                    </a:cubicBezTo>
                    <a:cubicBezTo>
                      <a:pt x="48" y="167"/>
                      <a:pt x="48" y="167"/>
                      <a:pt x="48" y="167"/>
                    </a:cubicBezTo>
                    <a:cubicBezTo>
                      <a:pt x="48" y="169"/>
                      <a:pt x="48" y="169"/>
                      <a:pt x="48" y="169"/>
                    </a:cubicBezTo>
                    <a:cubicBezTo>
                      <a:pt x="47" y="169"/>
                      <a:pt x="47" y="169"/>
                      <a:pt x="47" y="169"/>
                    </a:cubicBezTo>
                    <a:cubicBezTo>
                      <a:pt x="47" y="170"/>
                      <a:pt x="47" y="170"/>
                      <a:pt x="47" y="170"/>
                    </a:cubicBezTo>
                    <a:cubicBezTo>
                      <a:pt x="46" y="171"/>
                      <a:pt x="46" y="171"/>
                      <a:pt x="46" y="171"/>
                    </a:cubicBezTo>
                    <a:cubicBezTo>
                      <a:pt x="46" y="171"/>
                      <a:pt x="46" y="171"/>
                      <a:pt x="46" y="171"/>
                    </a:cubicBezTo>
                    <a:cubicBezTo>
                      <a:pt x="45" y="173"/>
                      <a:pt x="45" y="173"/>
                      <a:pt x="45" y="173"/>
                    </a:cubicBezTo>
                    <a:cubicBezTo>
                      <a:pt x="43" y="174"/>
                      <a:pt x="43" y="174"/>
                      <a:pt x="43" y="174"/>
                    </a:cubicBezTo>
                    <a:cubicBezTo>
                      <a:pt x="42" y="174"/>
                      <a:pt x="42" y="174"/>
                      <a:pt x="42" y="174"/>
                    </a:cubicBezTo>
                    <a:cubicBezTo>
                      <a:pt x="41" y="175"/>
                      <a:pt x="41" y="175"/>
                      <a:pt x="41" y="175"/>
                    </a:cubicBezTo>
                    <a:cubicBezTo>
                      <a:pt x="40" y="175"/>
                      <a:pt x="40" y="175"/>
                      <a:pt x="40" y="175"/>
                    </a:cubicBezTo>
                    <a:cubicBezTo>
                      <a:pt x="40" y="175"/>
                      <a:pt x="40" y="175"/>
                      <a:pt x="40" y="175"/>
                    </a:cubicBezTo>
                    <a:cubicBezTo>
                      <a:pt x="38" y="175"/>
                      <a:pt x="38" y="175"/>
                      <a:pt x="38" y="175"/>
                    </a:cubicBezTo>
                    <a:cubicBezTo>
                      <a:pt x="35" y="175"/>
                      <a:pt x="35" y="175"/>
                      <a:pt x="35" y="175"/>
                    </a:cubicBezTo>
                    <a:cubicBezTo>
                      <a:pt x="34" y="175"/>
                      <a:pt x="34" y="175"/>
                      <a:pt x="34" y="175"/>
                    </a:cubicBezTo>
                    <a:cubicBezTo>
                      <a:pt x="33" y="174"/>
                      <a:pt x="33" y="174"/>
                      <a:pt x="33" y="174"/>
                    </a:cubicBezTo>
                    <a:cubicBezTo>
                      <a:pt x="32" y="174"/>
                      <a:pt x="32" y="174"/>
                      <a:pt x="32" y="174"/>
                    </a:cubicBezTo>
                    <a:cubicBezTo>
                      <a:pt x="31" y="174"/>
                      <a:pt x="31" y="174"/>
                      <a:pt x="31" y="174"/>
                    </a:cubicBezTo>
                    <a:cubicBezTo>
                      <a:pt x="30" y="174"/>
                      <a:pt x="30" y="174"/>
                      <a:pt x="30" y="174"/>
                    </a:cubicBezTo>
                    <a:cubicBezTo>
                      <a:pt x="30" y="174"/>
                      <a:pt x="30" y="174"/>
                      <a:pt x="30" y="174"/>
                    </a:cubicBezTo>
                    <a:cubicBezTo>
                      <a:pt x="29" y="174"/>
                      <a:pt x="29" y="174"/>
                      <a:pt x="29" y="174"/>
                    </a:cubicBezTo>
                    <a:cubicBezTo>
                      <a:pt x="28" y="174"/>
                      <a:pt x="28" y="174"/>
                      <a:pt x="28" y="174"/>
                    </a:cubicBezTo>
                    <a:cubicBezTo>
                      <a:pt x="27" y="173"/>
                      <a:pt x="27" y="173"/>
                      <a:pt x="27" y="173"/>
                    </a:cubicBezTo>
                    <a:cubicBezTo>
                      <a:pt x="27" y="173"/>
                      <a:pt x="27" y="173"/>
                      <a:pt x="27" y="173"/>
                    </a:cubicBezTo>
                    <a:cubicBezTo>
                      <a:pt x="26" y="173"/>
                      <a:pt x="26" y="173"/>
                      <a:pt x="26" y="173"/>
                    </a:cubicBezTo>
                    <a:cubicBezTo>
                      <a:pt x="26" y="173"/>
                      <a:pt x="26" y="173"/>
                      <a:pt x="26" y="173"/>
                    </a:cubicBezTo>
                    <a:cubicBezTo>
                      <a:pt x="26" y="172"/>
                      <a:pt x="26" y="172"/>
                      <a:pt x="26" y="172"/>
                    </a:cubicBezTo>
                    <a:cubicBezTo>
                      <a:pt x="25" y="172"/>
                      <a:pt x="25" y="172"/>
                      <a:pt x="25" y="172"/>
                    </a:cubicBezTo>
                    <a:cubicBezTo>
                      <a:pt x="24" y="173"/>
                      <a:pt x="24" y="173"/>
                      <a:pt x="24" y="173"/>
                    </a:cubicBezTo>
                    <a:cubicBezTo>
                      <a:pt x="23" y="173"/>
                      <a:pt x="23" y="173"/>
                      <a:pt x="23" y="173"/>
                    </a:cubicBezTo>
                    <a:cubicBezTo>
                      <a:pt x="23" y="172"/>
                      <a:pt x="23" y="172"/>
                      <a:pt x="23" y="172"/>
                    </a:cubicBezTo>
                    <a:cubicBezTo>
                      <a:pt x="23" y="172"/>
                      <a:pt x="23" y="172"/>
                      <a:pt x="23" y="172"/>
                    </a:cubicBezTo>
                    <a:cubicBezTo>
                      <a:pt x="24" y="172"/>
                      <a:pt x="24" y="172"/>
                      <a:pt x="24" y="172"/>
                    </a:cubicBezTo>
                    <a:cubicBezTo>
                      <a:pt x="23" y="171"/>
                      <a:pt x="23" y="171"/>
                      <a:pt x="23" y="171"/>
                    </a:cubicBezTo>
                    <a:cubicBezTo>
                      <a:pt x="23" y="172"/>
                      <a:pt x="23" y="172"/>
                      <a:pt x="23" y="172"/>
                    </a:cubicBezTo>
                    <a:cubicBezTo>
                      <a:pt x="21" y="172"/>
                      <a:pt x="21" y="172"/>
                      <a:pt x="21" y="172"/>
                    </a:cubicBezTo>
                    <a:cubicBezTo>
                      <a:pt x="21" y="171"/>
                      <a:pt x="21" y="171"/>
                      <a:pt x="21" y="171"/>
                    </a:cubicBezTo>
                    <a:cubicBezTo>
                      <a:pt x="20" y="171"/>
                      <a:pt x="20" y="171"/>
                      <a:pt x="20" y="171"/>
                    </a:cubicBezTo>
                    <a:cubicBezTo>
                      <a:pt x="20" y="171"/>
                      <a:pt x="20" y="171"/>
                      <a:pt x="20" y="171"/>
                    </a:cubicBezTo>
                    <a:cubicBezTo>
                      <a:pt x="18" y="170"/>
                      <a:pt x="18" y="170"/>
                      <a:pt x="18" y="170"/>
                    </a:cubicBezTo>
                    <a:cubicBezTo>
                      <a:pt x="18" y="169"/>
                      <a:pt x="18" y="169"/>
                      <a:pt x="18" y="169"/>
                    </a:cubicBezTo>
                    <a:cubicBezTo>
                      <a:pt x="17" y="169"/>
                      <a:pt x="17" y="169"/>
                      <a:pt x="17" y="169"/>
                    </a:cubicBezTo>
                    <a:cubicBezTo>
                      <a:pt x="16" y="169"/>
                      <a:pt x="16" y="169"/>
                      <a:pt x="16" y="169"/>
                    </a:cubicBezTo>
                    <a:cubicBezTo>
                      <a:pt x="15" y="169"/>
                      <a:pt x="15" y="169"/>
                      <a:pt x="15" y="169"/>
                    </a:cubicBezTo>
                    <a:cubicBezTo>
                      <a:pt x="15" y="169"/>
                      <a:pt x="15" y="169"/>
                      <a:pt x="15" y="169"/>
                    </a:cubicBezTo>
                    <a:cubicBezTo>
                      <a:pt x="16" y="170"/>
                      <a:pt x="16" y="170"/>
                      <a:pt x="16" y="170"/>
                    </a:cubicBezTo>
                    <a:cubicBezTo>
                      <a:pt x="16" y="171"/>
                      <a:pt x="16" y="171"/>
                      <a:pt x="16" y="171"/>
                    </a:cubicBezTo>
                    <a:cubicBezTo>
                      <a:pt x="17" y="171"/>
                      <a:pt x="17" y="171"/>
                      <a:pt x="17" y="171"/>
                    </a:cubicBezTo>
                    <a:cubicBezTo>
                      <a:pt x="18" y="172"/>
                      <a:pt x="18" y="172"/>
                      <a:pt x="18" y="172"/>
                    </a:cubicBezTo>
                    <a:cubicBezTo>
                      <a:pt x="19" y="172"/>
                      <a:pt x="19" y="172"/>
                      <a:pt x="19" y="172"/>
                    </a:cubicBezTo>
                    <a:cubicBezTo>
                      <a:pt x="19" y="172"/>
                      <a:pt x="19" y="172"/>
                      <a:pt x="19" y="172"/>
                    </a:cubicBezTo>
                    <a:cubicBezTo>
                      <a:pt x="18" y="173"/>
                      <a:pt x="18" y="173"/>
                      <a:pt x="18" y="173"/>
                    </a:cubicBezTo>
                    <a:cubicBezTo>
                      <a:pt x="18" y="173"/>
                      <a:pt x="18" y="173"/>
                      <a:pt x="18" y="173"/>
                    </a:cubicBezTo>
                    <a:cubicBezTo>
                      <a:pt x="18" y="174"/>
                      <a:pt x="18" y="174"/>
                      <a:pt x="18" y="174"/>
                    </a:cubicBezTo>
                    <a:cubicBezTo>
                      <a:pt x="20" y="173"/>
                      <a:pt x="20" y="173"/>
                      <a:pt x="20" y="173"/>
                    </a:cubicBezTo>
                    <a:cubicBezTo>
                      <a:pt x="20" y="173"/>
                      <a:pt x="20" y="173"/>
                      <a:pt x="20" y="173"/>
                    </a:cubicBezTo>
                    <a:cubicBezTo>
                      <a:pt x="21" y="173"/>
                      <a:pt x="21" y="173"/>
                      <a:pt x="21" y="173"/>
                    </a:cubicBezTo>
                    <a:cubicBezTo>
                      <a:pt x="20" y="173"/>
                      <a:pt x="20" y="173"/>
                      <a:pt x="20" y="173"/>
                    </a:cubicBezTo>
                    <a:cubicBezTo>
                      <a:pt x="20" y="174"/>
                      <a:pt x="20" y="174"/>
                      <a:pt x="20" y="174"/>
                    </a:cubicBezTo>
                    <a:cubicBezTo>
                      <a:pt x="21" y="174"/>
                      <a:pt x="21" y="174"/>
                      <a:pt x="21" y="174"/>
                    </a:cubicBezTo>
                    <a:cubicBezTo>
                      <a:pt x="21" y="174"/>
                      <a:pt x="21" y="174"/>
                      <a:pt x="21" y="174"/>
                    </a:cubicBezTo>
                    <a:cubicBezTo>
                      <a:pt x="20" y="175"/>
                      <a:pt x="20" y="175"/>
                      <a:pt x="20" y="175"/>
                    </a:cubicBezTo>
                    <a:cubicBezTo>
                      <a:pt x="20" y="175"/>
                      <a:pt x="20" y="175"/>
                      <a:pt x="20" y="175"/>
                    </a:cubicBezTo>
                    <a:cubicBezTo>
                      <a:pt x="21" y="175"/>
                      <a:pt x="21" y="175"/>
                      <a:pt x="21" y="175"/>
                    </a:cubicBezTo>
                    <a:cubicBezTo>
                      <a:pt x="21" y="175"/>
                      <a:pt x="21" y="175"/>
                      <a:pt x="21" y="175"/>
                    </a:cubicBezTo>
                    <a:cubicBezTo>
                      <a:pt x="22" y="175"/>
                      <a:pt x="22" y="175"/>
                      <a:pt x="22" y="175"/>
                    </a:cubicBezTo>
                    <a:cubicBezTo>
                      <a:pt x="22" y="175"/>
                      <a:pt x="22" y="175"/>
                      <a:pt x="22" y="175"/>
                    </a:cubicBezTo>
                    <a:cubicBezTo>
                      <a:pt x="23" y="175"/>
                      <a:pt x="23" y="175"/>
                      <a:pt x="23" y="175"/>
                    </a:cubicBezTo>
                    <a:cubicBezTo>
                      <a:pt x="25" y="176"/>
                      <a:pt x="25" y="176"/>
                      <a:pt x="25" y="176"/>
                    </a:cubicBezTo>
                    <a:cubicBezTo>
                      <a:pt x="26" y="177"/>
                      <a:pt x="26" y="177"/>
                      <a:pt x="26" y="177"/>
                    </a:cubicBezTo>
                    <a:cubicBezTo>
                      <a:pt x="26" y="177"/>
                      <a:pt x="26" y="177"/>
                      <a:pt x="26" y="177"/>
                    </a:cubicBezTo>
                    <a:cubicBezTo>
                      <a:pt x="26" y="177"/>
                      <a:pt x="26" y="177"/>
                      <a:pt x="26" y="177"/>
                    </a:cubicBezTo>
                    <a:cubicBezTo>
                      <a:pt x="26" y="178"/>
                      <a:pt x="26" y="178"/>
                      <a:pt x="26" y="178"/>
                    </a:cubicBezTo>
                    <a:cubicBezTo>
                      <a:pt x="26" y="178"/>
                      <a:pt x="26" y="178"/>
                      <a:pt x="26" y="178"/>
                    </a:cubicBezTo>
                    <a:cubicBezTo>
                      <a:pt x="26" y="179"/>
                      <a:pt x="26" y="179"/>
                      <a:pt x="26" y="179"/>
                    </a:cubicBezTo>
                    <a:cubicBezTo>
                      <a:pt x="26" y="180"/>
                      <a:pt x="26" y="180"/>
                      <a:pt x="26" y="180"/>
                    </a:cubicBezTo>
                    <a:cubicBezTo>
                      <a:pt x="25" y="180"/>
                      <a:pt x="25" y="180"/>
                      <a:pt x="25" y="180"/>
                    </a:cubicBezTo>
                    <a:cubicBezTo>
                      <a:pt x="25" y="181"/>
                      <a:pt x="25" y="181"/>
                      <a:pt x="25" y="181"/>
                    </a:cubicBezTo>
                    <a:cubicBezTo>
                      <a:pt x="26" y="181"/>
                      <a:pt x="26" y="181"/>
                      <a:pt x="26" y="181"/>
                    </a:cubicBezTo>
                    <a:cubicBezTo>
                      <a:pt x="26" y="182"/>
                      <a:pt x="26" y="182"/>
                      <a:pt x="26" y="182"/>
                    </a:cubicBezTo>
                    <a:cubicBezTo>
                      <a:pt x="27" y="183"/>
                      <a:pt x="27" y="183"/>
                      <a:pt x="27" y="183"/>
                    </a:cubicBezTo>
                    <a:cubicBezTo>
                      <a:pt x="27" y="184"/>
                      <a:pt x="27" y="184"/>
                      <a:pt x="27" y="184"/>
                    </a:cubicBezTo>
                    <a:cubicBezTo>
                      <a:pt x="28" y="184"/>
                      <a:pt x="28" y="184"/>
                      <a:pt x="28" y="184"/>
                    </a:cubicBezTo>
                    <a:cubicBezTo>
                      <a:pt x="28" y="185"/>
                      <a:pt x="28" y="185"/>
                      <a:pt x="28" y="185"/>
                    </a:cubicBezTo>
                    <a:cubicBezTo>
                      <a:pt x="28" y="186"/>
                      <a:pt x="28" y="186"/>
                      <a:pt x="28" y="186"/>
                    </a:cubicBezTo>
                    <a:cubicBezTo>
                      <a:pt x="28" y="187"/>
                      <a:pt x="28" y="187"/>
                      <a:pt x="28" y="187"/>
                    </a:cubicBezTo>
                    <a:cubicBezTo>
                      <a:pt x="28" y="187"/>
                      <a:pt x="28" y="187"/>
                      <a:pt x="28" y="187"/>
                    </a:cubicBezTo>
                    <a:cubicBezTo>
                      <a:pt x="29" y="188"/>
                      <a:pt x="29" y="188"/>
                      <a:pt x="29" y="188"/>
                    </a:cubicBezTo>
                    <a:cubicBezTo>
                      <a:pt x="30" y="188"/>
                      <a:pt x="30" y="188"/>
                      <a:pt x="30" y="188"/>
                    </a:cubicBezTo>
                    <a:cubicBezTo>
                      <a:pt x="31" y="188"/>
                      <a:pt x="31" y="188"/>
                      <a:pt x="31" y="188"/>
                    </a:cubicBezTo>
                    <a:cubicBezTo>
                      <a:pt x="32" y="188"/>
                      <a:pt x="32" y="188"/>
                      <a:pt x="32" y="188"/>
                    </a:cubicBezTo>
                    <a:cubicBezTo>
                      <a:pt x="32" y="189"/>
                      <a:pt x="32" y="189"/>
                      <a:pt x="32" y="189"/>
                    </a:cubicBezTo>
                    <a:cubicBezTo>
                      <a:pt x="33" y="189"/>
                      <a:pt x="33" y="189"/>
                      <a:pt x="33" y="189"/>
                    </a:cubicBezTo>
                    <a:cubicBezTo>
                      <a:pt x="33" y="190"/>
                      <a:pt x="33" y="190"/>
                      <a:pt x="33" y="190"/>
                    </a:cubicBezTo>
                    <a:cubicBezTo>
                      <a:pt x="34" y="190"/>
                      <a:pt x="34" y="190"/>
                      <a:pt x="34" y="190"/>
                    </a:cubicBezTo>
                    <a:cubicBezTo>
                      <a:pt x="35" y="190"/>
                      <a:pt x="35" y="190"/>
                      <a:pt x="35" y="190"/>
                    </a:cubicBezTo>
                    <a:cubicBezTo>
                      <a:pt x="35" y="191"/>
                      <a:pt x="35" y="191"/>
                      <a:pt x="35" y="191"/>
                    </a:cubicBezTo>
                    <a:cubicBezTo>
                      <a:pt x="37" y="191"/>
                      <a:pt x="37" y="191"/>
                      <a:pt x="37" y="191"/>
                    </a:cubicBezTo>
                    <a:cubicBezTo>
                      <a:pt x="38" y="191"/>
                      <a:pt x="38" y="191"/>
                      <a:pt x="38" y="191"/>
                    </a:cubicBezTo>
                    <a:cubicBezTo>
                      <a:pt x="38" y="192"/>
                      <a:pt x="38" y="192"/>
                      <a:pt x="38" y="192"/>
                    </a:cubicBezTo>
                    <a:cubicBezTo>
                      <a:pt x="39" y="191"/>
                      <a:pt x="39" y="191"/>
                      <a:pt x="39" y="191"/>
                    </a:cubicBezTo>
                    <a:cubicBezTo>
                      <a:pt x="40" y="191"/>
                      <a:pt x="40" y="191"/>
                      <a:pt x="40" y="191"/>
                    </a:cubicBezTo>
                    <a:cubicBezTo>
                      <a:pt x="40" y="190"/>
                      <a:pt x="40" y="190"/>
                      <a:pt x="40" y="190"/>
                    </a:cubicBezTo>
                    <a:cubicBezTo>
                      <a:pt x="40" y="189"/>
                      <a:pt x="40" y="189"/>
                      <a:pt x="40" y="189"/>
                    </a:cubicBezTo>
                    <a:cubicBezTo>
                      <a:pt x="40" y="189"/>
                      <a:pt x="40" y="189"/>
                      <a:pt x="40" y="189"/>
                    </a:cubicBezTo>
                    <a:cubicBezTo>
                      <a:pt x="40" y="188"/>
                      <a:pt x="40" y="188"/>
                      <a:pt x="40" y="188"/>
                    </a:cubicBezTo>
                    <a:cubicBezTo>
                      <a:pt x="40" y="188"/>
                      <a:pt x="40" y="188"/>
                      <a:pt x="40" y="188"/>
                    </a:cubicBezTo>
                    <a:cubicBezTo>
                      <a:pt x="39" y="187"/>
                      <a:pt x="39" y="187"/>
                      <a:pt x="39" y="187"/>
                    </a:cubicBezTo>
                    <a:cubicBezTo>
                      <a:pt x="39" y="187"/>
                      <a:pt x="39" y="187"/>
                      <a:pt x="39" y="187"/>
                    </a:cubicBezTo>
                    <a:cubicBezTo>
                      <a:pt x="38" y="187"/>
                      <a:pt x="38" y="187"/>
                      <a:pt x="38" y="187"/>
                    </a:cubicBezTo>
                    <a:cubicBezTo>
                      <a:pt x="38" y="187"/>
                      <a:pt x="38" y="187"/>
                      <a:pt x="38" y="187"/>
                    </a:cubicBezTo>
                    <a:cubicBezTo>
                      <a:pt x="37" y="188"/>
                      <a:pt x="37" y="188"/>
                      <a:pt x="37" y="188"/>
                    </a:cubicBezTo>
                    <a:cubicBezTo>
                      <a:pt x="36" y="187"/>
                      <a:pt x="36" y="187"/>
                      <a:pt x="36" y="187"/>
                    </a:cubicBezTo>
                    <a:cubicBezTo>
                      <a:pt x="35" y="186"/>
                      <a:pt x="35" y="186"/>
                      <a:pt x="35" y="186"/>
                    </a:cubicBezTo>
                    <a:cubicBezTo>
                      <a:pt x="34" y="186"/>
                      <a:pt x="34" y="186"/>
                      <a:pt x="34" y="186"/>
                    </a:cubicBezTo>
                    <a:cubicBezTo>
                      <a:pt x="33" y="185"/>
                      <a:pt x="33" y="185"/>
                      <a:pt x="33" y="185"/>
                    </a:cubicBezTo>
                    <a:cubicBezTo>
                      <a:pt x="33" y="184"/>
                      <a:pt x="33" y="184"/>
                      <a:pt x="33" y="184"/>
                    </a:cubicBezTo>
                    <a:cubicBezTo>
                      <a:pt x="34" y="184"/>
                      <a:pt x="34" y="184"/>
                      <a:pt x="34" y="184"/>
                    </a:cubicBezTo>
                    <a:cubicBezTo>
                      <a:pt x="34" y="183"/>
                      <a:pt x="34" y="183"/>
                      <a:pt x="34" y="183"/>
                    </a:cubicBezTo>
                    <a:cubicBezTo>
                      <a:pt x="34" y="183"/>
                      <a:pt x="34" y="183"/>
                      <a:pt x="34" y="183"/>
                    </a:cubicBezTo>
                    <a:cubicBezTo>
                      <a:pt x="34" y="182"/>
                      <a:pt x="34" y="182"/>
                      <a:pt x="34" y="182"/>
                    </a:cubicBezTo>
                    <a:cubicBezTo>
                      <a:pt x="34" y="182"/>
                      <a:pt x="34" y="182"/>
                      <a:pt x="34" y="182"/>
                    </a:cubicBezTo>
                    <a:cubicBezTo>
                      <a:pt x="34" y="181"/>
                      <a:pt x="34" y="181"/>
                      <a:pt x="34" y="181"/>
                    </a:cubicBezTo>
                    <a:cubicBezTo>
                      <a:pt x="35" y="181"/>
                      <a:pt x="35" y="181"/>
                      <a:pt x="35" y="181"/>
                    </a:cubicBezTo>
                    <a:cubicBezTo>
                      <a:pt x="36" y="182"/>
                      <a:pt x="36" y="182"/>
                      <a:pt x="36" y="182"/>
                    </a:cubicBezTo>
                    <a:cubicBezTo>
                      <a:pt x="37" y="182"/>
                      <a:pt x="37" y="182"/>
                      <a:pt x="37" y="182"/>
                    </a:cubicBezTo>
                    <a:cubicBezTo>
                      <a:pt x="38" y="183"/>
                      <a:pt x="38" y="183"/>
                      <a:pt x="38" y="183"/>
                    </a:cubicBezTo>
                    <a:cubicBezTo>
                      <a:pt x="39" y="184"/>
                      <a:pt x="39" y="184"/>
                      <a:pt x="39" y="184"/>
                    </a:cubicBezTo>
                    <a:cubicBezTo>
                      <a:pt x="40" y="184"/>
                      <a:pt x="40" y="184"/>
                      <a:pt x="40" y="184"/>
                    </a:cubicBezTo>
                    <a:cubicBezTo>
                      <a:pt x="41" y="184"/>
                      <a:pt x="41" y="184"/>
                      <a:pt x="41" y="184"/>
                    </a:cubicBezTo>
                    <a:cubicBezTo>
                      <a:pt x="42" y="184"/>
                      <a:pt x="42" y="184"/>
                      <a:pt x="42" y="184"/>
                    </a:cubicBezTo>
                    <a:cubicBezTo>
                      <a:pt x="44" y="185"/>
                      <a:pt x="44" y="185"/>
                      <a:pt x="44" y="185"/>
                    </a:cubicBezTo>
                    <a:cubicBezTo>
                      <a:pt x="46" y="186"/>
                      <a:pt x="46" y="186"/>
                      <a:pt x="46" y="186"/>
                    </a:cubicBezTo>
                    <a:cubicBezTo>
                      <a:pt x="46" y="186"/>
                      <a:pt x="46" y="186"/>
                      <a:pt x="46" y="186"/>
                    </a:cubicBezTo>
                    <a:cubicBezTo>
                      <a:pt x="47" y="185"/>
                      <a:pt x="47" y="185"/>
                      <a:pt x="47" y="185"/>
                    </a:cubicBezTo>
                    <a:cubicBezTo>
                      <a:pt x="47" y="184"/>
                      <a:pt x="47" y="184"/>
                      <a:pt x="47" y="184"/>
                    </a:cubicBezTo>
                    <a:cubicBezTo>
                      <a:pt x="47" y="184"/>
                      <a:pt x="47" y="184"/>
                      <a:pt x="47" y="184"/>
                    </a:cubicBezTo>
                    <a:cubicBezTo>
                      <a:pt x="48" y="184"/>
                      <a:pt x="48" y="184"/>
                      <a:pt x="48" y="184"/>
                    </a:cubicBezTo>
                    <a:cubicBezTo>
                      <a:pt x="47" y="182"/>
                      <a:pt x="47" y="182"/>
                      <a:pt x="47" y="182"/>
                    </a:cubicBezTo>
                    <a:cubicBezTo>
                      <a:pt x="45" y="180"/>
                      <a:pt x="45" y="180"/>
                      <a:pt x="45" y="180"/>
                    </a:cubicBezTo>
                    <a:cubicBezTo>
                      <a:pt x="45" y="179"/>
                      <a:pt x="45" y="179"/>
                      <a:pt x="45" y="179"/>
                    </a:cubicBezTo>
                    <a:cubicBezTo>
                      <a:pt x="45" y="178"/>
                      <a:pt x="45" y="178"/>
                      <a:pt x="45" y="178"/>
                    </a:cubicBezTo>
                    <a:cubicBezTo>
                      <a:pt x="46" y="178"/>
                      <a:pt x="46" y="178"/>
                      <a:pt x="46" y="178"/>
                    </a:cubicBezTo>
                    <a:cubicBezTo>
                      <a:pt x="47" y="176"/>
                      <a:pt x="47" y="176"/>
                      <a:pt x="47" y="176"/>
                    </a:cubicBezTo>
                    <a:cubicBezTo>
                      <a:pt x="47" y="175"/>
                      <a:pt x="47" y="175"/>
                      <a:pt x="47" y="175"/>
                    </a:cubicBezTo>
                    <a:cubicBezTo>
                      <a:pt x="48" y="175"/>
                      <a:pt x="48" y="175"/>
                      <a:pt x="48" y="175"/>
                    </a:cubicBezTo>
                    <a:cubicBezTo>
                      <a:pt x="49" y="174"/>
                      <a:pt x="49" y="174"/>
                      <a:pt x="49" y="174"/>
                    </a:cubicBezTo>
                    <a:cubicBezTo>
                      <a:pt x="50" y="173"/>
                      <a:pt x="50" y="173"/>
                      <a:pt x="50" y="173"/>
                    </a:cubicBezTo>
                    <a:cubicBezTo>
                      <a:pt x="51" y="171"/>
                      <a:pt x="51" y="171"/>
                      <a:pt x="51" y="171"/>
                    </a:cubicBezTo>
                    <a:cubicBezTo>
                      <a:pt x="52" y="171"/>
                      <a:pt x="52" y="171"/>
                      <a:pt x="52" y="171"/>
                    </a:cubicBezTo>
                    <a:cubicBezTo>
                      <a:pt x="53" y="171"/>
                      <a:pt x="53" y="171"/>
                      <a:pt x="53" y="171"/>
                    </a:cubicBezTo>
                    <a:cubicBezTo>
                      <a:pt x="54" y="172"/>
                      <a:pt x="54" y="172"/>
                      <a:pt x="54" y="172"/>
                    </a:cubicBezTo>
                    <a:cubicBezTo>
                      <a:pt x="55" y="172"/>
                      <a:pt x="55" y="172"/>
                      <a:pt x="55" y="172"/>
                    </a:cubicBezTo>
                    <a:cubicBezTo>
                      <a:pt x="57" y="172"/>
                      <a:pt x="57" y="172"/>
                      <a:pt x="57" y="172"/>
                    </a:cubicBezTo>
                    <a:cubicBezTo>
                      <a:pt x="57" y="172"/>
                      <a:pt x="57" y="172"/>
                      <a:pt x="57" y="172"/>
                    </a:cubicBezTo>
                    <a:cubicBezTo>
                      <a:pt x="57" y="173"/>
                      <a:pt x="57" y="173"/>
                      <a:pt x="57" y="173"/>
                    </a:cubicBezTo>
                    <a:cubicBezTo>
                      <a:pt x="58" y="172"/>
                      <a:pt x="58" y="172"/>
                      <a:pt x="58" y="172"/>
                    </a:cubicBezTo>
                    <a:cubicBezTo>
                      <a:pt x="59" y="173"/>
                      <a:pt x="59" y="173"/>
                      <a:pt x="59" y="173"/>
                    </a:cubicBezTo>
                    <a:cubicBezTo>
                      <a:pt x="59" y="174"/>
                      <a:pt x="59" y="174"/>
                      <a:pt x="59" y="174"/>
                    </a:cubicBezTo>
                    <a:cubicBezTo>
                      <a:pt x="60" y="175"/>
                      <a:pt x="60" y="175"/>
                      <a:pt x="60" y="175"/>
                    </a:cubicBezTo>
                    <a:cubicBezTo>
                      <a:pt x="60" y="173"/>
                      <a:pt x="60" y="173"/>
                      <a:pt x="60" y="173"/>
                    </a:cubicBezTo>
                    <a:cubicBezTo>
                      <a:pt x="59" y="172"/>
                      <a:pt x="59" y="172"/>
                      <a:pt x="59" y="172"/>
                    </a:cubicBezTo>
                    <a:cubicBezTo>
                      <a:pt x="60" y="172"/>
                      <a:pt x="60" y="172"/>
                      <a:pt x="60" y="172"/>
                    </a:cubicBezTo>
                    <a:cubicBezTo>
                      <a:pt x="60" y="170"/>
                      <a:pt x="60" y="170"/>
                      <a:pt x="60" y="170"/>
                    </a:cubicBezTo>
                    <a:cubicBezTo>
                      <a:pt x="60" y="169"/>
                      <a:pt x="60" y="169"/>
                      <a:pt x="60" y="169"/>
                    </a:cubicBezTo>
                    <a:cubicBezTo>
                      <a:pt x="59" y="169"/>
                      <a:pt x="59" y="169"/>
                      <a:pt x="59" y="169"/>
                    </a:cubicBezTo>
                    <a:cubicBezTo>
                      <a:pt x="59" y="168"/>
                      <a:pt x="59" y="168"/>
                      <a:pt x="59" y="168"/>
                    </a:cubicBezTo>
                    <a:cubicBezTo>
                      <a:pt x="60" y="168"/>
                      <a:pt x="60" y="168"/>
                      <a:pt x="60" y="168"/>
                    </a:cubicBezTo>
                    <a:cubicBezTo>
                      <a:pt x="59" y="167"/>
                      <a:pt x="59" y="167"/>
                      <a:pt x="59" y="167"/>
                    </a:cubicBezTo>
                    <a:cubicBezTo>
                      <a:pt x="60" y="167"/>
                      <a:pt x="60" y="167"/>
                      <a:pt x="60" y="167"/>
                    </a:cubicBezTo>
                    <a:cubicBezTo>
                      <a:pt x="59" y="166"/>
                      <a:pt x="59" y="166"/>
                      <a:pt x="59" y="166"/>
                    </a:cubicBezTo>
                    <a:cubicBezTo>
                      <a:pt x="58" y="166"/>
                      <a:pt x="58" y="166"/>
                      <a:pt x="58" y="166"/>
                    </a:cubicBezTo>
                    <a:cubicBezTo>
                      <a:pt x="57" y="166"/>
                      <a:pt x="57" y="166"/>
                      <a:pt x="57" y="166"/>
                    </a:cubicBezTo>
                    <a:cubicBezTo>
                      <a:pt x="56" y="165"/>
                      <a:pt x="56" y="165"/>
                      <a:pt x="56" y="165"/>
                    </a:cubicBezTo>
                    <a:cubicBezTo>
                      <a:pt x="57" y="164"/>
                      <a:pt x="57" y="164"/>
                      <a:pt x="57" y="164"/>
                    </a:cubicBezTo>
                    <a:cubicBezTo>
                      <a:pt x="57" y="162"/>
                      <a:pt x="57" y="162"/>
                      <a:pt x="57" y="162"/>
                    </a:cubicBezTo>
                    <a:cubicBezTo>
                      <a:pt x="57" y="162"/>
                      <a:pt x="57" y="162"/>
                      <a:pt x="57" y="162"/>
                    </a:cubicBezTo>
                    <a:cubicBezTo>
                      <a:pt x="57" y="161"/>
                      <a:pt x="57" y="161"/>
                      <a:pt x="57" y="161"/>
                    </a:cubicBezTo>
                    <a:cubicBezTo>
                      <a:pt x="57" y="161"/>
                      <a:pt x="57" y="161"/>
                      <a:pt x="57" y="161"/>
                    </a:cubicBezTo>
                    <a:cubicBezTo>
                      <a:pt x="57" y="160"/>
                      <a:pt x="57" y="160"/>
                      <a:pt x="57" y="160"/>
                    </a:cubicBezTo>
                    <a:cubicBezTo>
                      <a:pt x="57" y="160"/>
                      <a:pt x="57" y="160"/>
                      <a:pt x="57" y="160"/>
                    </a:cubicBezTo>
                    <a:cubicBezTo>
                      <a:pt x="57" y="159"/>
                      <a:pt x="57" y="159"/>
                      <a:pt x="57" y="159"/>
                    </a:cubicBezTo>
                    <a:cubicBezTo>
                      <a:pt x="56" y="157"/>
                      <a:pt x="56" y="157"/>
                      <a:pt x="56" y="157"/>
                    </a:cubicBezTo>
                    <a:cubicBezTo>
                      <a:pt x="55" y="156"/>
                      <a:pt x="55" y="156"/>
                      <a:pt x="55" y="156"/>
                    </a:cubicBezTo>
                    <a:cubicBezTo>
                      <a:pt x="53" y="155"/>
                      <a:pt x="53" y="155"/>
                      <a:pt x="53" y="155"/>
                    </a:cubicBezTo>
                    <a:cubicBezTo>
                      <a:pt x="53" y="154"/>
                      <a:pt x="53" y="154"/>
                      <a:pt x="53" y="154"/>
                    </a:cubicBezTo>
                    <a:cubicBezTo>
                      <a:pt x="54" y="154"/>
                      <a:pt x="54" y="154"/>
                      <a:pt x="54" y="154"/>
                    </a:cubicBezTo>
                    <a:cubicBezTo>
                      <a:pt x="55" y="155"/>
                      <a:pt x="55" y="155"/>
                      <a:pt x="55" y="155"/>
                    </a:cubicBezTo>
                    <a:cubicBezTo>
                      <a:pt x="56" y="155"/>
                      <a:pt x="56" y="155"/>
                      <a:pt x="56" y="155"/>
                    </a:cubicBezTo>
                    <a:cubicBezTo>
                      <a:pt x="57" y="155"/>
                      <a:pt x="57" y="155"/>
                      <a:pt x="57" y="155"/>
                    </a:cubicBezTo>
                    <a:cubicBezTo>
                      <a:pt x="59" y="155"/>
                      <a:pt x="59" y="155"/>
                      <a:pt x="59" y="155"/>
                    </a:cubicBezTo>
                    <a:cubicBezTo>
                      <a:pt x="61" y="155"/>
                      <a:pt x="61" y="155"/>
                      <a:pt x="61" y="155"/>
                    </a:cubicBezTo>
                    <a:cubicBezTo>
                      <a:pt x="62" y="156"/>
                      <a:pt x="62" y="156"/>
                      <a:pt x="62" y="156"/>
                    </a:cubicBezTo>
                    <a:cubicBezTo>
                      <a:pt x="62" y="156"/>
                      <a:pt x="62" y="156"/>
                      <a:pt x="62" y="156"/>
                    </a:cubicBezTo>
                    <a:cubicBezTo>
                      <a:pt x="63" y="157"/>
                      <a:pt x="63" y="157"/>
                      <a:pt x="63" y="157"/>
                    </a:cubicBezTo>
                    <a:cubicBezTo>
                      <a:pt x="64" y="158"/>
                      <a:pt x="64" y="158"/>
                      <a:pt x="64" y="158"/>
                    </a:cubicBezTo>
                    <a:cubicBezTo>
                      <a:pt x="64" y="158"/>
                      <a:pt x="64" y="158"/>
                      <a:pt x="64" y="158"/>
                    </a:cubicBezTo>
                    <a:cubicBezTo>
                      <a:pt x="66" y="160"/>
                      <a:pt x="66" y="160"/>
                      <a:pt x="66" y="160"/>
                    </a:cubicBezTo>
                    <a:cubicBezTo>
                      <a:pt x="65" y="160"/>
                      <a:pt x="65" y="160"/>
                      <a:pt x="65" y="160"/>
                    </a:cubicBezTo>
                    <a:cubicBezTo>
                      <a:pt x="64" y="160"/>
                      <a:pt x="64" y="160"/>
                      <a:pt x="64" y="160"/>
                    </a:cubicBezTo>
                    <a:cubicBezTo>
                      <a:pt x="63" y="161"/>
                      <a:pt x="63" y="161"/>
                      <a:pt x="63" y="161"/>
                    </a:cubicBezTo>
                    <a:cubicBezTo>
                      <a:pt x="62" y="161"/>
                      <a:pt x="62" y="161"/>
                      <a:pt x="62" y="161"/>
                    </a:cubicBezTo>
                    <a:cubicBezTo>
                      <a:pt x="62" y="161"/>
                      <a:pt x="62" y="161"/>
                      <a:pt x="62" y="161"/>
                    </a:cubicBezTo>
                    <a:cubicBezTo>
                      <a:pt x="62" y="162"/>
                      <a:pt x="62" y="162"/>
                      <a:pt x="62" y="162"/>
                    </a:cubicBezTo>
                    <a:cubicBezTo>
                      <a:pt x="61" y="162"/>
                      <a:pt x="61" y="162"/>
                      <a:pt x="61" y="162"/>
                    </a:cubicBezTo>
                    <a:cubicBezTo>
                      <a:pt x="61" y="162"/>
                      <a:pt x="61" y="162"/>
                      <a:pt x="61" y="162"/>
                    </a:cubicBezTo>
                    <a:cubicBezTo>
                      <a:pt x="61" y="162"/>
                      <a:pt x="61" y="162"/>
                      <a:pt x="61" y="162"/>
                    </a:cubicBezTo>
                    <a:cubicBezTo>
                      <a:pt x="61" y="164"/>
                      <a:pt x="61" y="164"/>
                      <a:pt x="61" y="164"/>
                    </a:cubicBezTo>
                    <a:cubicBezTo>
                      <a:pt x="61" y="164"/>
                      <a:pt x="61" y="164"/>
                      <a:pt x="61" y="164"/>
                    </a:cubicBezTo>
                    <a:cubicBezTo>
                      <a:pt x="63" y="165"/>
                      <a:pt x="63" y="165"/>
                      <a:pt x="63" y="165"/>
                    </a:cubicBezTo>
                    <a:cubicBezTo>
                      <a:pt x="65" y="167"/>
                      <a:pt x="65" y="167"/>
                      <a:pt x="65" y="167"/>
                    </a:cubicBezTo>
                    <a:cubicBezTo>
                      <a:pt x="66" y="167"/>
                      <a:pt x="66" y="167"/>
                      <a:pt x="66" y="167"/>
                    </a:cubicBezTo>
                    <a:cubicBezTo>
                      <a:pt x="67" y="167"/>
                      <a:pt x="67" y="167"/>
                      <a:pt x="67" y="167"/>
                    </a:cubicBezTo>
                    <a:cubicBezTo>
                      <a:pt x="67" y="168"/>
                      <a:pt x="67" y="168"/>
                      <a:pt x="67" y="168"/>
                    </a:cubicBezTo>
                    <a:cubicBezTo>
                      <a:pt x="68" y="167"/>
                      <a:pt x="68" y="167"/>
                      <a:pt x="68" y="167"/>
                    </a:cubicBezTo>
                    <a:cubicBezTo>
                      <a:pt x="69" y="167"/>
                      <a:pt x="69" y="167"/>
                      <a:pt x="69" y="167"/>
                    </a:cubicBezTo>
                    <a:cubicBezTo>
                      <a:pt x="69" y="167"/>
                      <a:pt x="69" y="167"/>
                      <a:pt x="69" y="167"/>
                    </a:cubicBezTo>
                    <a:cubicBezTo>
                      <a:pt x="71" y="166"/>
                      <a:pt x="71" y="166"/>
                      <a:pt x="71" y="166"/>
                    </a:cubicBezTo>
                    <a:cubicBezTo>
                      <a:pt x="71" y="165"/>
                      <a:pt x="71" y="165"/>
                      <a:pt x="71" y="165"/>
                    </a:cubicBezTo>
                    <a:cubicBezTo>
                      <a:pt x="70" y="164"/>
                      <a:pt x="70" y="164"/>
                      <a:pt x="70" y="164"/>
                    </a:cubicBezTo>
                    <a:cubicBezTo>
                      <a:pt x="71" y="163"/>
                      <a:pt x="71" y="163"/>
                      <a:pt x="71" y="163"/>
                    </a:cubicBezTo>
                    <a:cubicBezTo>
                      <a:pt x="71" y="162"/>
                      <a:pt x="71" y="162"/>
                      <a:pt x="71" y="162"/>
                    </a:cubicBezTo>
                    <a:cubicBezTo>
                      <a:pt x="70" y="162"/>
                      <a:pt x="70" y="162"/>
                      <a:pt x="70" y="162"/>
                    </a:cubicBezTo>
                    <a:cubicBezTo>
                      <a:pt x="71" y="161"/>
                      <a:pt x="71" y="161"/>
                      <a:pt x="71" y="161"/>
                    </a:cubicBezTo>
                    <a:cubicBezTo>
                      <a:pt x="73" y="161"/>
                      <a:pt x="73" y="161"/>
                      <a:pt x="73" y="161"/>
                    </a:cubicBezTo>
                    <a:cubicBezTo>
                      <a:pt x="74" y="161"/>
                      <a:pt x="74" y="161"/>
                      <a:pt x="74" y="161"/>
                    </a:cubicBezTo>
                    <a:cubicBezTo>
                      <a:pt x="75" y="161"/>
                      <a:pt x="75" y="161"/>
                      <a:pt x="75" y="161"/>
                    </a:cubicBezTo>
                    <a:cubicBezTo>
                      <a:pt x="75" y="160"/>
                      <a:pt x="75" y="160"/>
                      <a:pt x="75" y="160"/>
                    </a:cubicBezTo>
                    <a:cubicBezTo>
                      <a:pt x="74" y="160"/>
                      <a:pt x="74" y="160"/>
                      <a:pt x="74" y="160"/>
                    </a:cubicBezTo>
                    <a:cubicBezTo>
                      <a:pt x="73" y="159"/>
                      <a:pt x="73" y="159"/>
                      <a:pt x="73" y="159"/>
                    </a:cubicBezTo>
                    <a:cubicBezTo>
                      <a:pt x="74" y="159"/>
                      <a:pt x="74" y="159"/>
                      <a:pt x="74" y="159"/>
                    </a:cubicBezTo>
                    <a:cubicBezTo>
                      <a:pt x="74" y="159"/>
                      <a:pt x="74" y="159"/>
                      <a:pt x="74" y="159"/>
                    </a:cubicBezTo>
                    <a:cubicBezTo>
                      <a:pt x="75" y="159"/>
                      <a:pt x="75" y="159"/>
                      <a:pt x="75" y="159"/>
                    </a:cubicBezTo>
                    <a:cubicBezTo>
                      <a:pt x="77" y="157"/>
                      <a:pt x="77" y="157"/>
                      <a:pt x="77" y="157"/>
                    </a:cubicBezTo>
                    <a:cubicBezTo>
                      <a:pt x="77" y="157"/>
                      <a:pt x="77" y="157"/>
                      <a:pt x="77" y="157"/>
                    </a:cubicBezTo>
                    <a:cubicBezTo>
                      <a:pt x="79" y="155"/>
                      <a:pt x="79" y="155"/>
                      <a:pt x="79" y="155"/>
                    </a:cubicBezTo>
                    <a:cubicBezTo>
                      <a:pt x="79" y="155"/>
                      <a:pt x="79" y="155"/>
                      <a:pt x="79" y="155"/>
                    </a:cubicBezTo>
                    <a:cubicBezTo>
                      <a:pt x="80" y="154"/>
                      <a:pt x="80" y="154"/>
                      <a:pt x="80" y="154"/>
                    </a:cubicBezTo>
                    <a:cubicBezTo>
                      <a:pt x="81" y="155"/>
                      <a:pt x="81" y="155"/>
                      <a:pt x="81" y="155"/>
                    </a:cubicBezTo>
                    <a:cubicBezTo>
                      <a:pt x="82" y="154"/>
                      <a:pt x="82" y="154"/>
                      <a:pt x="82" y="154"/>
                    </a:cubicBezTo>
                    <a:cubicBezTo>
                      <a:pt x="82" y="154"/>
                      <a:pt x="82" y="154"/>
                      <a:pt x="82" y="154"/>
                    </a:cubicBezTo>
                    <a:cubicBezTo>
                      <a:pt x="84" y="153"/>
                      <a:pt x="84" y="153"/>
                      <a:pt x="84" y="153"/>
                    </a:cubicBezTo>
                    <a:cubicBezTo>
                      <a:pt x="84" y="154"/>
                      <a:pt x="84" y="154"/>
                      <a:pt x="84" y="154"/>
                    </a:cubicBezTo>
                    <a:cubicBezTo>
                      <a:pt x="84" y="154"/>
                      <a:pt x="84" y="154"/>
                      <a:pt x="84" y="154"/>
                    </a:cubicBezTo>
                    <a:cubicBezTo>
                      <a:pt x="84" y="154"/>
                      <a:pt x="84" y="154"/>
                      <a:pt x="84" y="154"/>
                    </a:cubicBezTo>
                    <a:cubicBezTo>
                      <a:pt x="84" y="155"/>
                      <a:pt x="84" y="155"/>
                      <a:pt x="84" y="155"/>
                    </a:cubicBezTo>
                    <a:cubicBezTo>
                      <a:pt x="84" y="155"/>
                      <a:pt x="84" y="155"/>
                      <a:pt x="84" y="155"/>
                    </a:cubicBezTo>
                    <a:cubicBezTo>
                      <a:pt x="85" y="154"/>
                      <a:pt x="85" y="154"/>
                      <a:pt x="85" y="154"/>
                    </a:cubicBezTo>
                    <a:cubicBezTo>
                      <a:pt x="86" y="154"/>
                      <a:pt x="86" y="154"/>
                      <a:pt x="86" y="154"/>
                    </a:cubicBezTo>
                    <a:cubicBezTo>
                      <a:pt x="85" y="153"/>
                      <a:pt x="85" y="153"/>
                      <a:pt x="85" y="153"/>
                    </a:cubicBezTo>
                    <a:cubicBezTo>
                      <a:pt x="84" y="153"/>
                      <a:pt x="84" y="153"/>
                      <a:pt x="84" y="153"/>
                    </a:cubicBezTo>
                    <a:cubicBezTo>
                      <a:pt x="84" y="152"/>
                      <a:pt x="84" y="152"/>
                      <a:pt x="84" y="152"/>
                    </a:cubicBezTo>
                    <a:cubicBezTo>
                      <a:pt x="86" y="151"/>
                      <a:pt x="86" y="151"/>
                      <a:pt x="86" y="151"/>
                    </a:cubicBezTo>
                    <a:cubicBezTo>
                      <a:pt x="86" y="151"/>
                      <a:pt x="86" y="151"/>
                      <a:pt x="86" y="151"/>
                    </a:cubicBezTo>
                    <a:cubicBezTo>
                      <a:pt x="86" y="151"/>
                      <a:pt x="86" y="151"/>
                      <a:pt x="86" y="151"/>
                    </a:cubicBezTo>
                    <a:cubicBezTo>
                      <a:pt x="86" y="152"/>
                      <a:pt x="86" y="152"/>
                      <a:pt x="86" y="152"/>
                    </a:cubicBezTo>
                    <a:cubicBezTo>
                      <a:pt x="86" y="152"/>
                      <a:pt x="86" y="152"/>
                      <a:pt x="86" y="152"/>
                    </a:cubicBezTo>
                    <a:cubicBezTo>
                      <a:pt x="87" y="153"/>
                      <a:pt x="87" y="153"/>
                      <a:pt x="87" y="153"/>
                    </a:cubicBezTo>
                    <a:cubicBezTo>
                      <a:pt x="87" y="153"/>
                      <a:pt x="87" y="153"/>
                      <a:pt x="87" y="153"/>
                    </a:cubicBezTo>
                    <a:cubicBezTo>
                      <a:pt x="88" y="152"/>
                      <a:pt x="88" y="152"/>
                      <a:pt x="88" y="152"/>
                    </a:cubicBezTo>
                    <a:cubicBezTo>
                      <a:pt x="87" y="152"/>
                      <a:pt x="87" y="152"/>
                      <a:pt x="87" y="152"/>
                    </a:cubicBezTo>
                    <a:cubicBezTo>
                      <a:pt x="87" y="151"/>
                      <a:pt x="87" y="151"/>
                      <a:pt x="87" y="151"/>
                    </a:cubicBezTo>
                    <a:cubicBezTo>
                      <a:pt x="87" y="150"/>
                      <a:pt x="87" y="150"/>
                      <a:pt x="87" y="150"/>
                    </a:cubicBezTo>
                    <a:cubicBezTo>
                      <a:pt x="87" y="150"/>
                      <a:pt x="87" y="150"/>
                      <a:pt x="87" y="150"/>
                    </a:cubicBezTo>
                    <a:cubicBezTo>
                      <a:pt x="90" y="149"/>
                      <a:pt x="90" y="149"/>
                      <a:pt x="90" y="149"/>
                    </a:cubicBezTo>
                    <a:cubicBezTo>
                      <a:pt x="91" y="149"/>
                      <a:pt x="91" y="149"/>
                      <a:pt x="91" y="149"/>
                    </a:cubicBezTo>
                    <a:cubicBezTo>
                      <a:pt x="92" y="149"/>
                      <a:pt x="92" y="149"/>
                      <a:pt x="92" y="149"/>
                    </a:cubicBezTo>
                    <a:cubicBezTo>
                      <a:pt x="91" y="150"/>
                      <a:pt x="91" y="150"/>
                      <a:pt x="91" y="150"/>
                    </a:cubicBezTo>
                    <a:cubicBezTo>
                      <a:pt x="90" y="150"/>
                      <a:pt x="90" y="150"/>
                      <a:pt x="90" y="150"/>
                    </a:cubicBezTo>
                    <a:cubicBezTo>
                      <a:pt x="88" y="150"/>
                      <a:pt x="88" y="150"/>
                      <a:pt x="88" y="150"/>
                    </a:cubicBezTo>
                    <a:cubicBezTo>
                      <a:pt x="89" y="151"/>
                      <a:pt x="89" y="151"/>
                      <a:pt x="89" y="151"/>
                    </a:cubicBezTo>
                    <a:cubicBezTo>
                      <a:pt x="89" y="151"/>
                      <a:pt x="89" y="151"/>
                      <a:pt x="89" y="151"/>
                    </a:cubicBezTo>
                    <a:cubicBezTo>
                      <a:pt x="90" y="151"/>
                      <a:pt x="90" y="151"/>
                      <a:pt x="90" y="151"/>
                    </a:cubicBezTo>
                    <a:cubicBezTo>
                      <a:pt x="91" y="151"/>
                      <a:pt x="91" y="151"/>
                      <a:pt x="91" y="151"/>
                    </a:cubicBezTo>
                    <a:cubicBezTo>
                      <a:pt x="90" y="152"/>
                      <a:pt x="90" y="152"/>
                      <a:pt x="90" y="152"/>
                    </a:cubicBezTo>
                    <a:cubicBezTo>
                      <a:pt x="90" y="152"/>
                      <a:pt x="90" y="152"/>
                      <a:pt x="90" y="152"/>
                    </a:cubicBezTo>
                    <a:cubicBezTo>
                      <a:pt x="91" y="153"/>
                      <a:pt x="91" y="153"/>
                      <a:pt x="91" y="153"/>
                    </a:cubicBezTo>
                    <a:cubicBezTo>
                      <a:pt x="90" y="153"/>
                      <a:pt x="90" y="153"/>
                      <a:pt x="90" y="153"/>
                    </a:cubicBezTo>
                    <a:cubicBezTo>
                      <a:pt x="89" y="153"/>
                      <a:pt x="89" y="153"/>
                      <a:pt x="89" y="153"/>
                    </a:cubicBezTo>
                    <a:cubicBezTo>
                      <a:pt x="88" y="154"/>
                      <a:pt x="88" y="154"/>
                      <a:pt x="88" y="154"/>
                    </a:cubicBezTo>
                    <a:cubicBezTo>
                      <a:pt x="89" y="155"/>
                      <a:pt x="89" y="155"/>
                      <a:pt x="89" y="155"/>
                    </a:cubicBezTo>
                    <a:cubicBezTo>
                      <a:pt x="89" y="155"/>
                      <a:pt x="89" y="155"/>
                      <a:pt x="89" y="155"/>
                    </a:cubicBezTo>
                    <a:cubicBezTo>
                      <a:pt x="90" y="155"/>
                      <a:pt x="90" y="155"/>
                      <a:pt x="90" y="155"/>
                    </a:cubicBezTo>
                    <a:cubicBezTo>
                      <a:pt x="91" y="155"/>
                      <a:pt x="91" y="155"/>
                      <a:pt x="91" y="155"/>
                    </a:cubicBezTo>
                    <a:cubicBezTo>
                      <a:pt x="91" y="155"/>
                      <a:pt x="91" y="155"/>
                      <a:pt x="91" y="155"/>
                    </a:cubicBezTo>
                    <a:cubicBezTo>
                      <a:pt x="92" y="155"/>
                      <a:pt x="92" y="155"/>
                      <a:pt x="92" y="155"/>
                    </a:cubicBezTo>
                    <a:cubicBezTo>
                      <a:pt x="92" y="156"/>
                      <a:pt x="92" y="156"/>
                      <a:pt x="92" y="156"/>
                    </a:cubicBezTo>
                    <a:cubicBezTo>
                      <a:pt x="92" y="155"/>
                      <a:pt x="92" y="155"/>
                      <a:pt x="92" y="155"/>
                    </a:cubicBezTo>
                    <a:cubicBezTo>
                      <a:pt x="93" y="154"/>
                      <a:pt x="93" y="154"/>
                      <a:pt x="93" y="154"/>
                    </a:cubicBezTo>
                    <a:cubicBezTo>
                      <a:pt x="94" y="154"/>
                      <a:pt x="94" y="154"/>
                      <a:pt x="94" y="154"/>
                    </a:cubicBezTo>
                    <a:cubicBezTo>
                      <a:pt x="94" y="154"/>
                      <a:pt x="94" y="154"/>
                      <a:pt x="94" y="154"/>
                    </a:cubicBezTo>
                    <a:cubicBezTo>
                      <a:pt x="95" y="155"/>
                      <a:pt x="95" y="155"/>
                      <a:pt x="95" y="155"/>
                    </a:cubicBezTo>
                    <a:cubicBezTo>
                      <a:pt x="95" y="155"/>
                      <a:pt x="95" y="155"/>
                      <a:pt x="95" y="155"/>
                    </a:cubicBezTo>
                    <a:cubicBezTo>
                      <a:pt x="95" y="154"/>
                      <a:pt x="95" y="154"/>
                      <a:pt x="95" y="154"/>
                    </a:cubicBezTo>
                    <a:cubicBezTo>
                      <a:pt x="95" y="154"/>
                      <a:pt x="95" y="154"/>
                      <a:pt x="95" y="154"/>
                    </a:cubicBezTo>
                    <a:cubicBezTo>
                      <a:pt x="95" y="153"/>
                      <a:pt x="95" y="153"/>
                      <a:pt x="95" y="153"/>
                    </a:cubicBezTo>
                    <a:cubicBezTo>
                      <a:pt x="95" y="153"/>
                      <a:pt x="95" y="153"/>
                      <a:pt x="95" y="153"/>
                    </a:cubicBezTo>
                    <a:cubicBezTo>
                      <a:pt x="95" y="152"/>
                      <a:pt x="95" y="152"/>
                      <a:pt x="95" y="152"/>
                    </a:cubicBezTo>
                    <a:cubicBezTo>
                      <a:pt x="96" y="152"/>
                      <a:pt x="96" y="152"/>
                      <a:pt x="96" y="152"/>
                    </a:cubicBezTo>
                    <a:cubicBezTo>
                      <a:pt x="97" y="151"/>
                      <a:pt x="97" y="151"/>
                      <a:pt x="97" y="151"/>
                    </a:cubicBezTo>
                    <a:cubicBezTo>
                      <a:pt x="98" y="151"/>
                      <a:pt x="98" y="151"/>
                      <a:pt x="98" y="151"/>
                    </a:cubicBezTo>
                    <a:cubicBezTo>
                      <a:pt x="98" y="151"/>
                      <a:pt x="98" y="151"/>
                      <a:pt x="98" y="151"/>
                    </a:cubicBezTo>
                    <a:cubicBezTo>
                      <a:pt x="99" y="151"/>
                      <a:pt x="99" y="151"/>
                      <a:pt x="99" y="151"/>
                    </a:cubicBezTo>
                    <a:cubicBezTo>
                      <a:pt x="99" y="151"/>
                      <a:pt x="99" y="151"/>
                      <a:pt x="99" y="151"/>
                    </a:cubicBezTo>
                    <a:cubicBezTo>
                      <a:pt x="100" y="151"/>
                      <a:pt x="100" y="151"/>
                      <a:pt x="100" y="151"/>
                    </a:cubicBezTo>
                    <a:cubicBezTo>
                      <a:pt x="102" y="151"/>
                      <a:pt x="102" y="151"/>
                      <a:pt x="102" y="151"/>
                    </a:cubicBezTo>
                    <a:cubicBezTo>
                      <a:pt x="102" y="151"/>
                      <a:pt x="102" y="151"/>
                      <a:pt x="102" y="151"/>
                    </a:cubicBezTo>
                    <a:cubicBezTo>
                      <a:pt x="102" y="150"/>
                      <a:pt x="102" y="150"/>
                      <a:pt x="102" y="150"/>
                    </a:cubicBezTo>
                    <a:cubicBezTo>
                      <a:pt x="103" y="150"/>
                      <a:pt x="103" y="150"/>
                      <a:pt x="103" y="150"/>
                    </a:cubicBezTo>
                    <a:cubicBezTo>
                      <a:pt x="104" y="150"/>
                      <a:pt x="104" y="150"/>
                      <a:pt x="104" y="150"/>
                    </a:cubicBezTo>
                    <a:cubicBezTo>
                      <a:pt x="104" y="149"/>
                      <a:pt x="104" y="149"/>
                      <a:pt x="104" y="149"/>
                    </a:cubicBezTo>
                    <a:cubicBezTo>
                      <a:pt x="105" y="149"/>
                      <a:pt x="105" y="149"/>
                      <a:pt x="105" y="149"/>
                    </a:cubicBezTo>
                    <a:cubicBezTo>
                      <a:pt x="106" y="148"/>
                      <a:pt x="106" y="148"/>
                      <a:pt x="106" y="148"/>
                    </a:cubicBezTo>
                    <a:cubicBezTo>
                      <a:pt x="107" y="147"/>
                      <a:pt x="107" y="147"/>
                      <a:pt x="107" y="147"/>
                    </a:cubicBezTo>
                    <a:cubicBezTo>
                      <a:pt x="107" y="147"/>
                      <a:pt x="107" y="147"/>
                      <a:pt x="107" y="147"/>
                    </a:cubicBezTo>
                    <a:cubicBezTo>
                      <a:pt x="108" y="147"/>
                      <a:pt x="108" y="147"/>
                      <a:pt x="108" y="147"/>
                    </a:cubicBezTo>
                    <a:cubicBezTo>
                      <a:pt x="108" y="147"/>
                      <a:pt x="108" y="147"/>
                      <a:pt x="108" y="147"/>
                    </a:cubicBezTo>
                    <a:cubicBezTo>
                      <a:pt x="107" y="148"/>
                      <a:pt x="107" y="148"/>
                      <a:pt x="107" y="148"/>
                    </a:cubicBezTo>
                    <a:cubicBezTo>
                      <a:pt x="108" y="148"/>
                      <a:pt x="108" y="148"/>
                      <a:pt x="108" y="148"/>
                    </a:cubicBezTo>
                    <a:cubicBezTo>
                      <a:pt x="109" y="149"/>
                      <a:pt x="109" y="149"/>
                      <a:pt x="109" y="149"/>
                    </a:cubicBezTo>
                    <a:cubicBezTo>
                      <a:pt x="109" y="150"/>
                      <a:pt x="109" y="150"/>
                      <a:pt x="109" y="150"/>
                    </a:cubicBezTo>
                    <a:cubicBezTo>
                      <a:pt x="108" y="150"/>
                      <a:pt x="108" y="150"/>
                      <a:pt x="108" y="150"/>
                    </a:cubicBezTo>
                    <a:cubicBezTo>
                      <a:pt x="109" y="151"/>
                      <a:pt x="109" y="151"/>
                      <a:pt x="109" y="151"/>
                    </a:cubicBezTo>
                    <a:cubicBezTo>
                      <a:pt x="109" y="152"/>
                      <a:pt x="109" y="152"/>
                      <a:pt x="109" y="152"/>
                    </a:cubicBezTo>
                    <a:cubicBezTo>
                      <a:pt x="109" y="152"/>
                      <a:pt x="109" y="152"/>
                      <a:pt x="109" y="152"/>
                    </a:cubicBezTo>
                    <a:cubicBezTo>
                      <a:pt x="111" y="152"/>
                      <a:pt x="111" y="152"/>
                      <a:pt x="111" y="152"/>
                    </a:cubicBezTo>
                    <a:cubicBezTo>
                      <a:pt x="112" y="152"/>
                      <a:pt x="112" y="152"/>
                      <a:pt x="112" y="152"/>
                    </a:cubicBezTo>
                    <a:cubicBezTo>
                      <a:pt x="112" y="151"/>
                      <a:pt x="112" y="151"/>
                      <a:pt x="112" y="151"/>
                    </a:cubicBezTo>
                    <a:cubicBezTo>
                      <a:pt x="111" y="151"/>
                      <a:pt x="111" y="151"/>
                      <a:pt x="111" y="151"/>
                    </a:cubicBezTo>
                    <a:cubicBezTo>
                      <a:pt x="110" y="150"/>
                      <a:pt x="110" y="150"/>
                      <a:pt x="110" y="150"/>
                    </a:cubicBezTo>
                    <a:cubicBezTo>
                      <a:pt x="111" y="150"/>
                      <a:pt x="111" y="150"/>
                      <a:pt x="111" y="150"/>
                    </a:cubicBezTo>
                    <a:cubicBezTo>
                      <a:pt x="111" y="149"/>
                      <a:pt x="111" y="149"/>
                      <a:pt x="111" y="149"/>
                    </a:cubicBezTo>
                    <a:cubicBezTo>
                      <a:pt x="112" y="150"/>
                      <a:pt x="112" y="150"/>
                      <a:pt x="112" y="150"/>
                    </a:cubicBezTo>
                    <a:cubicBezTo>
                      <a:pt x="113" y="149"/>
                      <a:pt x="113" y="149"/>
                      <a:pt x="113" y="149"/>
                    </a:cubicBezTo>
                    <a:cubicBezTo>
                      <a:pt x="114" y="148"/>
                      <a:pt x="114" y="148"/>
                      <a:pt x="114" y="148"/>
                    </a:cubicBezTo>
                    <a:cubicBezTo>
                      <a:pt x="114" y="148"/>
                      <a:pt x="114" y="148"/>
                      <a:pt x="114" y="148"/>
                    </a:cubicBezTo>
                    <a:cubicBezTo>
                      <a:pt x="115" y="148"/>
                      <a:pt x="115" y="148"/>
                      <a:pt x="115" y="148"/>
                    </a:cubicBezTo>
                    <a:cubicBezTo>
                      <a:pt x="116" y="148"/>
                      <a:pt x="116" y="148"/>
                      <a:pt x="116" y="148"/>
                    </a:cubicBezTo>
                    <a:cubicBezTo>
                      <a:pt x="115" y="147"/>
                      <a:pt x="115" y="147"/>
                      <a:pt x="115" y="147"/>
                    </a:cubicBezTo>
                    <a:cubicBezTo>
                      <a:pt x="114" y="147"/>
                      <a:pt x="114" y="147"/>
                      <a:pt x="114" y="147"/>
                    </a:cubicBezTo>
                    <a:cubicBezTo>
                      <a:pt x="114" y="146"/>
                      <a:pt x="114" y="146"/>
                      <a:pt x="114" y="146"/>
                    </a:cubicBezTo>
                    <a:cubicBezTo>
                      <a:pt x="113" y="145"/>
                      <a:pt x="113" y="145"/>
                      <a:pt x="113" y="145"/>
                    </a:cubicBezTo>
                    <a:cubicBezTo>
                      <a:pt x="112" y="145"/>
                      <a:pt x="112" y="145"/>
                      <a:pt x="112" y="145"/>
                    </a:cubicBezTo>
                    <a:cubicBezTo>
                      <a:pt x="112" y="145"/>
                      <a:pt x="112" y="145"/>
                      <a:pt x="112" y="145"/>
                    </a:cubicBezTo>
                    <a:cubicBezTo>
                      <a:pt x="112" y="145"/>
                      <a:pt x="112" y="145"/>
                      <a:pt x="112" y="145"/>
                    </a:cubicBezTo>
                    <a:cubicBezTo>
                      <a:pt x="111" y="143"/>
                      <a:pt x="111" y="143"/>
                      <a:pt x="111" y="143"/>
                    </a:cubicBezTo>
                    <a:cubicBezTo>
                      <a:pt x="111" y="143"/>
                      <a:pt x="111" y="143"/>
                      <a:pt x="111" y="143"/>
                    </a:cubicBezTo>
                    <a:cubicBezTo>
                      <a:pt x="110" y="142"/>
                      <a:pt x="110" y="142"/>
                      <a:pt x="110" y="142"/>
                    </a:cubicBezTo>
                    <a:cubicBezTo>
                      <a:pt x="110" y="142"/>
                      <a:pt x="110" y="142"/>
                      <a:pt x="110" y="142"/>
                    </a:cubicBezTo>
                    <a:cubicBezTo>
                      <a:pt x="111" y="141"/>
                      <a:pt x="111" y="141"/>
                      <a:pt x="111" y="141"/>
                    </a:cubicBezTo>
                    <a:cubicBezTo>
                      <a:pt x="111" y="141"/>
                      <a:pt x="111" y="141"/>
                      <a:pt x="111" y="141"/>
                    </a:cubicBezTo>
                    <a:cubicBezTo>
                      <a:pt x="110" y="140"/>
                      <a:pt x="110" y="140"/>
                      <a:pt x="110" y="140"/>
                    </a:cubicBezTo>
                    <a:cubicBezTo>
                      <a:pt x="111" y="139"/>
                      <a:pt x="111" y="139"/>
                      <a:pt x="111" y="139"/>
                    </a:cubicBezTo>
                    <a:cubicBezTo>
                      <a:pt x="112" y="140"/>
                      <a:pt x="112" y="140"/>
                      <a:pt x="112" y="140"/>
                    </a:cubicBezTo>
                    <a:cubicBezTo>
                      <a:pt x="112" y="139"/>
                      <a:pt x="112" y="139"/>
                      <a:pt x="112" y="139"/>
                    </a:cubicBezTo>
                    <a:cubicBezTo>
                      <a:pt x="113" y="140"/>
                      <a:pt x="113" y="140"/>
                      <a:pt x="113" y="140"/>
                    </a:cubicBezTo>
                    <a:cubicBezTo>
                      <a:pt x="114" y="140"/>
                      <a:pt x="114" y="140"/>
                      <a:pt x="114" y="140"/>
                    </a:cubicBezTo>
                    <a:cubicBezTo>
                      <a:pt x="115" y="140"/>
                      <a:pt x="115" y="140"/>
                      <a:pt x="115" y="140"/>
                    </a:cubicBezTo>
                    <a:cubicBezTo>
                      <a:pt x="118" y="140"/>
                      <a:pt x="118" y="140"/>
                      <a:pt x="118" y="140"/>
                    </a:cubicBezTo>
                    <a:cubicBezTo>
                      <a:pt x="122" y="140"/>
                      <a:pt x="122" y="140"/>
                      <a:pt x="122" y="140"/>
                    </a:cubicBezTo>
                    <a:cubicBezTo>
                      <a:pt x="123" y="141"/>
                      <a:pt x="123" y="141"/>
                      <a:pt x="123" y="141"/>
                    </a:cubicBezTo>
                    <a:cubicBezTo>
                      <a:pt x="126" y="141"/>
                      <a:pt x="126" y="141"/>
                      <a:pt x="126" y="141"/>
                    </a:cubicBezTo>
                    <a:cubicBezTo>
                      <a:pt x="126" y="142"/>
                      <a:pt x="126" y="142"/>
                      <a:pt x="126" y="142"/>
                    </a:cubicBezTo>
                    <a:cubicBezTo>
                      <a:pt x="126" y="142"/>
                      <a:pt x="126" y="142"/>
                      <a:pt x="126" y="142"/>
                    </a:cubicBezTo>
                    <a:cubicBezTo>
                      <a:pt x="127" y="143"/>
                      <a:pt x="127" y="143"/>
                      <a:pt x="127" y="143"/>
                    </a:cubicBezTo>
                    <a:cubicBezTo>
                      <a:pt x="127" y="143"/>
                      <a:pt x="127" y="143"/>
                      <a:pt x="127" y="143"/>
                    </a:cubicBezTo>
                    <a:cubicBezTo>
                      <a:pt x="129" y="142"/>
                      <a:pt x="129" y="142"/>
                      <a:pt x="129" y="142"/>
                    </a:cubicBezTo>
                    <a:cubicBezTo>
                      <a:pt x="129" y="143"/>
                      <a:pt x="129" y="143"/>
                      <a:pt x="129" y="143"/>
                    </a:cubicBezTo>
                    <a:cubicBezTo>
                      <a:pt x="130" y="143"/>
                      <a:pt x="130" y="143"/>
                      <a:pt x="130" y="143"/>
                    </a:cubicBezTo>
                    <a:cubicBezTo>
                      <a:pt x="130" y="144"/>
                      <a:pt x="130" y="144"/>
                      <a:pt x="130" y="144"/>
                    </a:cubicBezTo>
                    <a:cubicBezTo>
                      <a:pt x="132" y="144"/>
                      <a:pt x="132" y="144"/>
                      <a:pt x="132" y="144"/>
                    </a:cubicBezTo>
                    <a:cubicBezTo>
                      <a:pt x="134" y="145"/>
                      <a:pt x="134" y="145"/>
                      <a:pt x="134" y="145"/>
                    </a:cubicBezTo>
                    <a:cubicBezTo>
                      <a:pt x="137" y="145"/>
                      <a:pt x="137" y="145"/>
                      <a:pt x="137" y="145"/>
                    </a:cubicBezTo>
                    <a:cubicBezTo>
                      <a:pt x="137" y="146"/>
                      <a:pt x="137" y="146"/>
                      <a:pt x="137" y="146"/>
                    </a:cubicBezTo>
                    <a:cubicBezTo>
                      <a:pt x="138" y="147"/>
                      <a:pt x="138" y="147"/>
                      <a:pt x="138" y="147"/>
                    </a:cubicBezTo>
                    <a:cubicBezTo>
                      <a:pt x="139" y="147"/>
                      <a:pt x="139" y="147"/>
                      <a:pt x="139" y="147"/>
                    </a:cubicBezTo>
                    <a:cubicBezTo>
                      <a:pt x="141" y="148"/>
                      <a:pt x="141" y="148"/>
                      <a:pt x="141" y="148"/>
                    </a:cubicBezTo>
                    <a:cubicBezTo>
                      <a:pt x="142" y="150"/>
                      <a:pt x="142" y="150"/>
                      <a:pt x="142" y="150"/>
                    </a:cubicBezTo>
                    <a:cubicBezTo>
                      <a:pt x="143" y="150"/>
                      <a:pt x="143" y="150"/>
                      <a:pt x="143" y="150"/>
                    </a:cubicBezTo>
                    <a:cubicBezTo>
                      <a:pt x="143" y="150"/>
                      <a:pt x="143" y="150"/>
                      <a:pt x="143" y="150"/>
                    </a:cubicBezTo>
                    <a:cubicBezTo>
                      <a:pt x="142" y="149"/>
                      <a:pt x="142" y="149"/>
                      <a:pt x="142" y="149"/>
                    </a:cubicBezTo>
                    <a:cubicBezTo>
                      <a:pt x="143" y="148"/>
                      <a:pt x="143" y="148"/>
                      <a:pt x="143" y="148"/>
                    </a:cubicBezTo>
                    <a:cubicBezTo>
                      <a:pt x="143" y="148"/>
                      <a:pt x="143" y="148"/>
                      <a:pt x="143" y="148"/>
                    </a:cubicBezTo>
                    <a:cubicBezTo>
                      <a:pt x="143" y="147"/>
                      <a:pt x="143" y="147"/>
                      <a:pt x="143" y="147"/>
                    </a:cubicBezTo>
                    <a:cubicBezTo>
                      <a:pt x="143" y="147"/>
                      <a:pt x="143" y="147"/>
                      <a:pt x="143" y="147"/>
                    </a:cubicBezTo>
                    <a:cubicBezTo>
                      <a:pt x="143" y="144"/>
                      <a:pt x="143" y="144"/>
                      <a:pt x="143" y="144"/>
                    </a:cubicBezTo>
                    <a:cubicBezTo>
                      <a:pt x="144" y="144"/>
                      <a:pt x="144" y="144"/>
                      <a:pt x="144" y="144"/>
                    </a:cubicBezTo>
                    <a:cubicBezTo>
                      <a:pt x="143" y="144"/>
                      <a:pt x="143" y="144"/>
                      <a:pt x="143" y="144"/>
                    </a:cubicBezTo>
                    <a:cubicBezTo>
                      <a:pt x="143" y="144"/>
                      <a:pt x="143" y="144"/>
                      <a:pt x="143" y="144"/>
                    </a:cubicBezTo>
                    <a:cubicBezTo>
                      <a:pt x="142" y="144"/>
                      <a:pt x="142" y="144"/>
                      <a:pt x="142" y="144"/>
                    </a:cubicBezTo>
                    <a:cubicBezTo>
                      <a:pt x="141" y="144"/>
                      <a:pt x="141" y="144"/>
                      <a:pt x="141" y="144"/>
                    </a:cubicBezTo>
                    <a:cubicBezTo>
                      <a:pt x="140" y="144"/>
                      <a:pt x="140" y="144"/>
                      <a:pt x="140" y="144"/>
                    </a:cubicBezTo>
                    <a:cubicBezTo>
                      <a:pt x="138" y="142"/>
                      <a:pt x="138" y="142"/>
                      <a:pt x="138" y="142"/>
                    </a:cubicBezTo>
                    <a:cubicBezTo>
                      <a:pt x="138" y="142"/>
                      <a:pt x="138" y="142"/>
                      <a:pt x="138" y="142"/>
                    </a:cubicBezTo>
                    <a:cubicBezTo>
                      <a:pt x="137" y="141"/>
                      <a:pt x="137" y="141"/>
                      <a:pt x="137" y="141"/>
                    </a:cubicBezTo>
                    <a:cubicBezTo>
                      <a:pt x="137" y="140"/>
                      <a:pt x="137" y="140"/>
                      <a:pt x="137" y="140"/>
                    </a:cubicBezTo>
                    <a:cubicBezTo>
                      <a:pt x="137" y="139"/>
                      <a:pt x="137" y="139"/>
                      <a:pt x="137" y="139"/>
                    </a:cubicBezTo>
                    <a:cubicBezTo>
                      <a:pt x="136" y="140"/>
                      <a:pt x="136" y="140"/>
                      <a:pt x="136" y="140"/>
                    </a:cubicBezTo>
                    <a:cubicBezTo>
                      <a:pt x="135" y="140"/>
                      <a:pt x="135" y="140"/>
                      <a:pt x="135" y="140"/>
                    </a:cubicBezTo>
                    <a:cubicBezTo>
                      <a:pt x="134" y="140"/>
                      <a:pt x="134" y="140"/>
                      <a:pt x="134" y="140"/>
                    </a:cubicBezTo>
                    <a:cubicBezTo>
                      <a:pt x="133" y="139"/>
                      <a:pt x="133" y="139"/>
                      <a:pt x="133" y="139"/>
                    </a:cubicBezTo>
                    <a:cubicBezTo>
                      <a:pt x="133" y="140"/>
                      <a:pt x="133" y="140"/>
                      <a:pt x="133" y="140"/>
                    </a:cubicBezTo>
                    <a:cubicBezTo>
                      <a:pt x="132" y="138"/>
                      <a:pt x="132" y="138"/>
                      <a:pt x="132" y="138"/>
                    </a:cubicBezTo>
                    <a:cubicBezTo>
                      <a:pt x="132" y="138"/>
                      <a:pt x="132" y="138"/>
                      <a:pt x="132" y="138"/>
                    </a:cubicBezTo>
                    <a:cubicBezTo>
                      <a:pt x="131" y="136"/>
                      <a:pt x="131" y="136"/>
                      <a:pt x="131" y="136"/>
                    </a:cubicBezTo>
                    <a:cubicBezTo>
                      <a:pt x="131" y="136"/>
                      <a:pt x="131" y="136"/>
                      <a:pt x="131" y="136"/>
                    </a:cubicBezTo>
                    <a:cubicBezTo>
                      <a:pt x="132" y="136"/>
                      <a:pt x="132" y="136"/>
                      <a:pt x="132" y="136"/>
                    </a:cubicBezTo>
                    <a:cubicBezTo>
                      <a:pt x="132" y="135"/>
                      <a:pt x="132" y="135"/>
                      <a:pt x="132" y="135"/>
                    </a:cubicBezTo>
                    <a:cubicBezTo>
                      <a:pt x="132" y="134"/>
                      <a:pt x="132" y="134"/>
                      <a:pt x="132" y="134"/>
                    </a:cubicBezTo>
                    <a:cubicBezTo>
                      <a:pt x="131" y="134"/>
                      <a:pt x="131" y="134"/>
                      <a:pt x="131" y="134"/>
                    </a:cubicBezTo>
                    <a:cubicBezTo>
                      <a:pt x="131" y="133"/>
                      <a:pt x="131" y="133"/>
                      <a:pt x="131" y="133"/>
                    </a:cubicBezTo>
                    <a:cubicBezTo>
                      <a:pt x="132" y="132"/>
                      <a:pt x="132" y="132"/>
                      <a:pt x="132" y="132"/>
                    </a:cubicBezTo>
                    <a:cubicBezTo>
                      <a:pt x="132" y="132"/>
                      <a:pt x="132" y="132"/>
                      <a:pt x="132" y="132"/>
                    </a:cubicBezTo>
                    <a:cubicBezTo>
                      <a:pt x="131" y="131"/>
                      <a:pt x="131" y="131"/>
                      <a:pt x="131" y="131"/>
                    </a:cubicBezTo>
                    <a:cubicBezTo>
                      <a:pt x="130" y="131"/>
                      <a:pt x="130" y="131"/>
                      <a:pt x="130" y="131"/>
                    </a:cubicBezTo>
                    <a:cubicBezTo>
                      <a:pt x="130" y="130"/>
                      <a:pt x="130" y="130"/>
                      <a:pt x="130" y="130"/>
                    </a:cubicBezTo>
                    <a:cubicBezTo>
                      <a:pt x="129" y="129"/>
                      <a:pt x="129" y="129"/>
                      <a:pt x="129" y="129"/>
                    </a:cubicBezTo>
                    <a:cubicBezTo>
                      <a:pt x="129" y="130"/>
                      <a:pt x="129" y="130"/>
                      <a:pt x="129" y="130"/>
                    </a:cubicBezTo>
                    <a:cubicBezTo>
                      <a:pt x="128" y="129"/>
                      <a:pt x="128" y="129"/>
                      <a:pt x="128" y="129"/>
                    </a:cubicBezTo>
                    <a:cubicBezTo>
                      <a:pt x="128" y="127"/>
                      <a:pt x="128" y="127"/>
                      <a:pt x="128" y="127"/>
                    </a:cubicBezTo>
                    <a:cubicBezTo>
                      <a:pt x="128" y="127"/>
                      <a:pt x="128" y="127"/>
                      <a:pt x="128" y="127"/>
                    </a:cubicBezTo>
                    <a:cubicBezTo>
                      <a:pt x="128" y="126"/>
                      <a:pt x="128" y="126"/>
                      <a:pt x="128" y="126"/>
                    </a:cubicBezTo>
                    <a:cubicBezTo>
                      <a:pt x="127" y="125"/>
                      <a:pt x="127" y="125"/>
                      <a:pt x="127" y="125"/>
                    </a:cubicBezTo>
                    <a:cubicBezTo>
                      <a:pt x="128" y="125"/>
                      <a:pt x="128" y="125"/>
                      <a:pt x="128" y="125"/>
                    </a:cubicBezTo>
                    <a:cubicBezTo>
                      <a:pt x="130" y="123"/>
                      <a:pt x="130" y="123"/>
                      <a:pt x="130" y="123"/>
                    </a:cubicBezTo>
                    <a:cubicBezTo>
                      <a:pt x="131" y="122"/>
                      <a:pt x="131" y="122"/>
                      <a:pt x="131" y="122"/>
                    </a:cubicBezTo>
                    <a:cubicBezTo>
                      <a:pt x="131" y="122"/>
                      <a:pt x="131" y="122"/>
                      <a:pt x="131" y="122"/>
                    </a:cubicBezTo>
                    <a:cubicBezTo>
                      <a:pt x="130" y="121"/>
                      <a:pt x="130" y="121"/>
                      <a:pt x="130" y="121"/>
                    </a:cubicBezTo>
                    <a:cubicBezTo>
                      <a:pt x="130" y="120"/>
                      <a:pt x="130" y="120"/>
                      <a:pt x="130" y="120"/>
                    </a:cubicBezTo>
                    <a:cubicBezTo>
                      <a:pt x="131" y="119"/>
                      <a:pt x="131" y="119"/>
                      <a:pt x="131" y="119"/>
                    </a:cubicBezTo>
                    <a:cubicBezTo>
                      <a:pt x="130" y="118"/>
                      <a:pt x="130" y="118"/>
                      <a:pt x="130" y="118"/>
                    </a:cubicBezTo>
                    <a:cubicBezTo>
                      <a:pt x="130" y="117"/>
                      <a:pt x="130" y="117"/>
                      <a:pt x="130" y="117"/>
                    </a:cubicBezTo>
                    <a:cubicBezTo>
                      <a:pt x="130" y="116"/>
                      <a:pt x="130" y="116"/>
                      <a:pt x="130" y="116"/>
                    </a:cubicBezTo>
                    <a:cubicBezTo>
                      <a:pt x="130" y="115"/>
                      <a:pt x="130" y="115"/>
                      <a:pt x="130" y="115"/>
                    </a:cubicBezTo>
                    <a:cubicBezTo>
                      <a:pt x="130" y="115"/>
                      <a:pt x="130" y="115"/>
                      <a:pt x="130" y="115"/>
                    </a:cubicBezTo>
                    <a:cubicBezTo>
                      <a:pt x="130" y="114"/>
                      <a:pt x="130" y="114"/>
                      <a:pt x="130" y="114"/>
                    </a:cubicBezTo>
                    <a:cubicBezTo>
                      <a:pt x="130" y="113"/>
                      <a:pt x="130" y="113"/>
                      <a:pt x="130" y="113"/>
                    </a:cubicBezTo>
                    <a:cubicBezTo>
                      <a:pt x="130" y="112"/>
                      <a:pt x="130" y="112"/>
                      <a:pt x="130" y="112"/>
                    </a:cubicBezTo>
                    <a:cubicBezTo>
                      <a:pt x="130" y="111"/>
                      <a:pt x="130" y="111"/>
                      <a:pt x="130" y="111"/>
                    </a:cubicBezTo>
                    <a:cubicBezTo>
                      <a:pt x="130" y="110"/>
                      <a:pt x="130" y="110"/>
                      <a:pt x="130" y="110"/>
                    </a:cubicBezTo>
                    <a:cubicBezTo>
                      <a:pt x="130" y="108"/>
                      <a:pt x="130" y="108"/>
                      <a:pt x="130" y="108"/>
                    </a:cubicBezTo>
                    <a:cubicBezTo>
                      <a:pt x="130" y="108"/>
                      <a:pt x="130" y="108"/>
                      <a:pt x="130" y="108"/>
                    </a:cubicBezTo>
                    <a:cubicBezTo>
                      <a:pt x="131" y="108"/>
                      <a:pt x="131" y="108"/>
                      <a:pt x="131" y="108"/>
                    </a:cubicBezTo>
                    <a:cubicBezTo>
                      <a:pt x="131" y="109"/>
                      <a:pt x="131" y="109"/>
                      <a:pt x="131" y="109"/>
                    </a:cubicBezTo>
                    <a:cubicBezTo>
                      <a:pt x="131" y="109"/>
                      <a:pt x="131" y="109"/>
                      <a:pt x="131" y="109"/>
                    </a:cubicBezTo>
                    <a:cubicBezTo>
                      <a:pt x="132" y="109"/>
                      <a:pt x="132" y="109"/>
                      <a:pt x="132" y="109"/>
                    </a:cubicBezTo>
                    <a:cubicBezTo>
                      <a:pt x="133" y="109"/>
                      <a:pt x="133" y="109"/>
                      <a:pt x="133" y="109"/>
                    </a:cubicBezTo>
                    <a:cubicBezTo>
                      <a:pt x="135" y="108"/>
                      <a:pt x="135" y="108"/>
                      <a:pt x="135" y="108"/>
                    </a:cubicBezTo>
                    <a:cubicBezTo>
                      <a:pt x="135" y="108"/>
                      <a:pt x="135" y="108"/>
                      <a:pt x="135" y="108"/>
                    </a:cubicBezTo>
                    <a:cubicBezTo>
                      <a:pt x="136" y="109"/>
                      <a:pt x="136" y="109"/>
                      <a:pt x="136" y="109"/>
                    </a:cubicBezTo>
                    <a:cubicBezTo>
                      <a:pt x="137" y="108"/>
                      <a:pt x="137" y="108"/>
                      <a:pt x="137" y="108"/>
                    </a:cubicBezTo>
                    <a:cubicBezTo>
                      <a:pt x="138" y="108"/>
                      <a:pt x="138" y="108"/>
                      <a:pt x="138" y="108"/>
                    </a:cubicBezTo>
                    <a:cubicBezTo>
                      <a:pt x="140" y="109"/>
                      <a:pt x="140" y="109"/>
                      <a:pt x="140" y="109"/>
                    </a:cubicBezTo>
                    <a:cubicBezTo>
                      <a:pt x="142" y="109"/>
                      <a:pt x="142" y="109"/>
                      <a:pt x="142" y="109"/>
                    </a:cubicBezTo>
                    <a:cubicBezTo>
                      <a:pt x="142" y="109"/>
                      <a:pt x="142" y="109"/>
                      <a:pt x="142" y="109"/>
                    </a:cubicBezTo>
                    <a:cubicBezTo>
                      <a:pt x="143" y="110"/>
                      <a:pt x="143" y="110"/>
                      <a:pt x="143" y="110"/>
                    </a:cubicBezTo>
                    <a:cubicBezTo>
                      <a:pt x="142" y="110"/>
                      <a:pt x="142" y="110"/>
                      <a:pt x="142" y="110"/>
                    </a:cubicBezTo>
                    <a:cubicBezTo>
                      <a:pt x="143" y="111"/>
                      <a:pt x="143" y="111"/>
                      <a:pt x="143" y="111"/>
                    </a:cubicBezTo>
                    <a:cubicBezTo>
                      <a:pt x="143" y="112"/>
                      <a:pt x="143" y="112"/>
                      <a:pt x="143" y="112"/>
                    </a:cubicBezTo>
                    <a:cubicBezTo>
                      <a:pt x="143" y="113"/>
                      <a:pt x="143" y="113"/>
                      <a:pt x="143" y="113"/>
                    </a:cubicBezTo>
                    <a:cubicBezTo>
                      <a:pt x="143" y="114"/>
                      <a:pt x="143" y="114"/>
                      <a:pt x="143" y="114"/>
                    </a:cubicBezTo>
                    <a:cubicBezTo>
                      <a:pt x="144" y="115"/>
                      <a:pt x="144" y="115"/>
                      <a:pt x="144" y="115"/>
                    </a:cubicBezTo>
                    <a:cubicBezTo>
                      <a:pt x="143" y="118"/>
                      <a:pt x="143" y="118"/>
                      <a:pt x="143" y="118"/>
                    </a:cubicBezTo>
                    <a:cubicBezTo>
                      <a:pt x="144" y="118"/>
                      <a:pt x="144" y="118"/>
                      <a:pt x="144" y="118"/>
                    </a:cubicBezTo>
                    <a:cubicBezTo>
                      <a:pt x="144" y="119"/>
                      <a:pt x="144" y="119"/>
                      <a:pt x="144" y="119"/>
                    </a:cubicBezTo>
                    <a:cubicBezTo>
                      <a:pt x="144" y="119"/>
                      <a:pt x="144" y="119"/>
                      <a:pt x="144" y="119"/>
                    </a:cubicBezTo>
                    <a:cubicBezTo>
                      <a:pt x="144" y="120"/>
                      <a:pt x="144" y="120"/>
                      <a:pt x="144" y="120"/>
                    </a:cubicBezTo>
                    <a:cubicBezTo>
                      <a:pt x="143" y="120"/>
                      <a:pt x="143" y="120"/>
                      <a:pt x="143" y="120"/>
                    </a:cubicBezTo>
                    <a:cubicBezTo>
                      <a:pt x="144" y="121"/>
                      <a:pt x="144" y="121"/>
                      <a:pt x="144" y="121"/>
                    </a:cubicBezTo>
                    <a:cubicBezTo>
                      <a:pt x="144" y="122"/>
                      <a:pt x="144" y="122"/>
                      <a:pt x="144" y="122"/>
                    </a:cubicBezTo>
                    <a:cubicBezTo>
                      <a:pt x="145" y="123"/>
                      <a:pt x="145" y="123"/>
                      <a:pt x="145" y="123"/>
                    </a:cubicBezTo>
                    <a:cubicBezTo>
                      <a:pt x="146" y="123"/>
                      <a:pt x="146" y="123"/>
                      <a:pt x="146" y="123"/>
                    </a:cubicBezTo>
                    <a:cubicBezTo>
                      <a:pt x="146" y="124"/>
                      <a:pt x="146" y="124"/>
                      <a:pt x="146" y="124"/>
                    </a:cubicBezTo>
                    <a:cubicBezTo>
                      <a:pt x="147" y="123"/>
                      <a:pt x="147" y="123"/>
                      <a:pt x="147" y="123"/>
                    </a:cubicBezTo>
                    <a:cubicBezTo>
                      <a:pt x="147" y="124"/>
                      <a:pt x="147" y="124"/>
                      <a:pt x="147" y="124"/>
                    </a:cubicBezTo>
                    <a:cubicBezTo>
                      <a:pt x="148" y="125"/>
                      <a:pt x="148" y="125"/>
                      <a:pt x="148" y="125"/>
                    </a:cubicBezTo>
                    <a:cubicBezTo>
                      <a:pt x="149" y="126"/>
                      <a:pt x="149" y="126"/>
                      <a:pt x="149" y="126"/>
                    </a:cubicBezTo>
                    <a:cubicBezTo>
                      <a:pt x="149" y="127"/>
                      <a:pt x="149" y="127"/>
                      <a:pt x="149" y="127"/>
                    </a:cubicBezTo>
                    <a:cubicBezTo>
                      <a:pt x="150" y="129"/>
                      <a:pt x="150" y="129"/>
                      <a:pt x="150" y="129"/>
                    </a:cubicBezTo>
                    <a:cubicBezTo>
                      <a:pt x="150" y="130"/>
                      <a:pt x="150" y="130"/>
                      <a:pt x="150" y="130"/>
                    </a:cubicBezTo>
                    <a:cubicBezTo>
                      <a:pt x="150" y="130"/>
                      <a:pt x="150" y="130"/>
                      <a:pt x="150" y="130"/>
                    </a:cubicBezTo>
                    <a:cubicBezTo>
                      <a:pt x="150" y="131"/>
                      <a:pt x="150" y="131"/>
                      <a:pt x="150" y="131"/>
                    </a:cubicBezTo>
                    <a:cubicBezTo>
                      <a:pt x="151" y="132"/>
                      <a:pt x="151" y="132"/>
                      <a:pt x="151" y="132"/>
                    </a:cubicBezTo>
                    <a:cubicBezTo>
                      <a:pt x="151" y="133"/>
                      <a:pt x="151" y="133"/>
                      <a:pt x="151" y="133"/>
                    </a:cubicBezTo>
                    <a:cubicBezTo>
                      <a:pt x="152" y="135"/>
                      <a:pt x="152" y="135"/>
                      <a:pt x="152" y="135"/>
                    </a:cubicBezTo>
                    <a:cubicBezTo>
                      <a:pt x="152" y="136"/>
                      <a:pt x="152" y="136"/>
                      <a:pt x="152" y="136"/>
                    </a:cubicBezTo>
                    <a:cubicBezTo>
                      <a:pt x="153" y="137"/>
                      <a:pt x="153" y="137"/>
                      <a:pt x="153" y="137"/>
                    </a:cubicBezTo>
                    <a:cubicBezTo>
                      <a:pt x="153" y="137"/>
                      <a:pt x="153" y="137"/>
                      <a:pt x="153" y="137"/>
                    </a:cubicBezTo>
                    <a:cubicBezTo>
                      <a:pt x="153" y="138"/>
                      <a:pt x="153" y="138"/>
                      <a:pt x="153" y="138"/>
                    </a:cubicBezTo>
                    <a:cubicBezTo>
                      <a:pt x="154" y="139"/>
                      <a:pt x="154" y="139"/>
                      <a:pt x="154" y="139"/>
                    </a:cubicBezTo>
                    <a:cubicBezTo>
                      <a:pt x="154" y="140"/>
                      <a:pt x="154" y="140"/>
                      <a:pt x="154" y="140"/>
                    </a:cubicBezTo>
                    <a:cubicBezTo>
                      <a:pt x="156" y="142"/>
                      <a:pt x="156" y="142"/>
                      <a:pt x="156" y="142"/>
                    </a:cubicBezTo>
                    <a:cubicBezTo>
                      <a:pt x="157" y="143"/>
                      <a:pt x="157" y="143"/>
                      <a:pt x="157" y="143"/>
                    </a:cubicBezTo>
                    <a:cubicBezTo>
                      <a:pt x="158" y="143"/>
                      <a:pt x="158" y="143"/>
                      <a:pt x="158" y="143"/>
                    </a:cubicBezTo>
                    <a:cubicBezTo>
                      <a:pt x="158" y="144"/>
                      <a:pt x="158" y="144"/>
                      <a:pt x="158" y="144"/>
                    </a:cubicBezTo>
                    <a:cubicBezTo>
                      <a:pt x="160" y="145"/>
                      <a:pt x="160" y="145"/>
                      <a:pt x="160" y="145"/>
                    </a:cubicBezTo>
                    <a:cubicBezTo>
                      <a:pt x="160" y="145"/>
                      <a:pt x="160" y="145"/>
                      <a:pt x="160" y="145"/>
                    </a:cubicBezTo>
                    <a:cubicBezTo>
                      <a:pt x="159" y="145"/>
                      <a:pt x="159" y="145"/>
                      <a:pt x="159" y="145"/>
                    </a:cubicBezTo>
                    <a:cubicBezTo>
                      <a:pt x="159" y="146"/>
                      <a:pt x="159" y="146"/>
                      <a:pt x="159" y="146"/>
                    </a:cubicBezTo>
                    <a:cubicBezTo>
                      <a:pt x="159" y="147"/>
                      <a:pt x="159" y="147"/>
                      <a:pt x="159" y="147"/>
                    </a:cubicBezTo>
                    <a:cubicBezTo>
                      <a:pt x="160" y="149"/>
                      <a:pt x="160" y="149"/>
                      <a:pt x="160" y="149"/>
                    </a:cubicBezTo>
                    <a:cubicBezTo>
                      <a:pt x="161" y="150"/>
                      <a:pt x="161" y="150"/>
                      <a:pt x="161" y="150"/>
                    </a:cubicBezTo>
                    <a:cubicBezTo>
                      <a:pt x="161" y="151"/>
                      <a:pt x="161" y="151"/>
                      <a:pt x="161" y="151"/>
                    </a:cubicBezTo>
                    <a:cubicBezTo>
                      <a:pt x="160" y="152"/>
                      <a:pt x="160" y="152"/>
                      <a:pt x="160" y="152"/>
                    </a:cubicBezTo>
                    <a:cubicBezTo>
                      <a:pt x="160" y="152"/>
                      <a:pt x="160" y="152"/>
                      <a:pt x="160" y="152"/>
                    </a:cubicBezTo>
                    <a:cubicBezTo>
                      <a:pt x="159" y="153"/>
                      <a:pt x="159" y="153"/>
                      <a:pt x="159" y="153"/>
                    </a:cubicBezTo>
                    <a:cubicBezTo>
                      <a:pt x="160" y="153"/>
                      <a:pt x="160" y="153"/>
                      <a:pt x="160" y="153"/>
                    </a:cubicBezTo>
                    <a:cubicBezTo>
                      <a:pt x="160" y="155"/>
                      <a:pt x="160" y="155"/>
                      <a:pt x="160" y="155"/>
                    </a:cubicBezTo>
                    <a:cubicBezTo>
                      <a:pt x="159" y="155"/>
                      <a:pt x="159" y="155"/>
                      <a:pt x="159" y="155"/>
                    </a:cubicBezTo>
                    <a:cubicBezTo>
                      <a:pt x="159" y="156"/>
                      <a:pt x="159" y="156"/>
                      <a:pt x="159" y="156"/>
                    </a:cubicBezTo>
                    <a:cubicBezTo>
                      <a:pt x="160" y="155"/>
                      <a:pt x="160" y="155"/>
                      <a:pt x="160" y="155"/>
                    </a:cubicBezTo>
                    <a:cubicBezTo>
                      <a:pt x="160" y="156"/>
                      <a:pt x="160" y="156"/>
                      <a:pt x="160" y="156"/>
                    </a:cubicBezTo>
                    <a:cubicBezTo>
                      <a:pt x="159" y="156"/>
                      <a:pt x="159" y="156"/>
                      <a:pt x="159" y="156"/>
                    </a:cubicBezTo>
                    <a:cubicBezTo>
                      <a:pt x="159" y="158"/>
                      <a:pt x="159" y="158"/>
                      <a:pt x="159" y="158"/>
                    </a:cubicBezTo>
                    <a:cubicBezTo>
                      <a:pt x="158" y="159"/>
                      <a:pt x="158" y="159"/>
                      <a:pt x="158" y="159"/>
                    </a:cubicBezTo>
                    <a:cubicBezTo>
                      <a:pt x="157" y="158"/>
                      <a:pt x="157" y="158"/>
                      <a:pt x="157" y="158"/>
                    </a:cubicBezTo>
                    <a:cubicBezTo>
                      <a:pt x="157" y="159"/>
                      <a:pt x="157" y="159"/>
                      <a:pt x="157" y="159"/>
                    </a:cubicBezTo>
                    <a:cubicBezTo>
                      <a:pt x="158" y="160"/>
                      <a:pt x="158" y="160"/>
                      <a:pt x="158" y="160"/>
                    </a:cubicBezTo>
                    <a:cubicBezTo>
                      <a:pt x="158" y="160"/>
                      <a:pt x="158" y="160"/>
                      <a:pt x="158" y="160"/>
                    </a:cubicBezTo>
                    <a:cubicBezTo>
                      <a:pt x="157" y="161"/>
                      <a:pt x="157" y="161"/>
                      <a:pt x="157" y="161"/>
                    </a:cubicBezTo>
                    <a:cubicBezTo>
                      <a:pt x="156" y="161"/>
                      <a:pt x="156" y="161"/>
                      <a:pt x="156" y="161"/>
                    </a:cubicBezTo>
                    <a:cubicBezTo>
                      <a:pt x="155" y="161"/>
                      <a:pt x="155" y="161"/>
                      <a:pt x="155" y="161"/>
                    </a:cubicBezTo>
                    <a:cubicBezTo>
                      <a:pt x="154" y="161"/>
                      <a:pt x="154" y="161"/>
                      <a:pt x="154" y="161"/>
                    </a:cubicBezTo>
                    <a:cubicBezTo>
                      <a:pt x="155" y="160"/>
                      <a:pt x="155" y="160"/>
                      <a:pt x="155" y="160"/>
                    </a:cubicBezTo>
                    <a:cubicBezTo>
                      <a:pt x="155" y="160"/>
                      <a:pt x="155" y="160"/>
                      <a:pt x="155" y="160"/>
                    </a:cubicBezTo>
                    <a:cubicBezTo>
                      <a:pt x="154" y="160"/>
                      <a:pt x="154" y="160"/>
                      <a:pt x="154" y="160"/>
                    </a:cubicBezTo>
                    <a:cubicBezTo>
                      <a:pt x="154" y="160"/>
                      <a:pt x="154" y="160"/>
                      <a:pt x="154" y="160"/>
                    </a:cubicBezTo>
                    <a:cubicBezTo>
                      <a:pt x="154" y="160"/>
                      <a:pt x="154" y="160"/>
                      <a:pt x="154" y="160"/>
                    </a:cubicBezTo>
                    <a:cubicBezTo>
                      <a:pt x="152" y="159"/>
                      <a:pt x="152" y="159"/>
                      <a:pt x="152" y="159"/>
                    </a:cubicBezTo>
                    <a:cubicBezTo>
                      <a:pt x="151" y="160"/>
                      <a:pt x="151" y="160"/>
                      <a:pt x="151" y="160"/>
                    </a:cubicBezTo>
                    <a:cubicBezTo>
                      <a:pt x="149" y="160"/>
                      <a:pt x="149" y="160"/>
                      <a:pt x="149" y="160"/>
                    </a:cubicBezTo>
                    <a:cubicBezTo>
                      <a:pt x="147" y="160"/>
                      <a:pt x="147" y="160"/>
                      <a:pt x="147" y="160"/>
                    </a:cubicBezTo>
                    <a:cubicBezTo>
                      <a:pt x="147" y="161"/>
                      <a:pt x="147" y="161"/>
                      <a:pt x="147" y="161"/>
                    </a:cubicBezTo>
                    <a:cubicBezTo>
                      <a:pt x="147" y="161"/>
                      <a:pt x="147" y="161"/>
                      <a:pt x="147" y="161"/>
                    </a:cubicBezTo>
                    <a:cubicBezTo>
                      <a:pt x="148" y="161"/>
                      <a:pt x="148" y="161"/>
                      <a:pt x="148" y="161"/>
                    </a:cubicBezTo>
                    <a:cubicBezTo>
                      <a:pt x="148" y="161"/>
                      <a:pt x="148" y="161"/>
                      <a:pt x="148" y="161"/>
                    </a:cubicBezTo>
                    <a:cubicBezTo>
                      <a:pt x="149" y="160"/>
                      <a:pt x="149" y="160"/>
                      <a:pt x="149" y="160"/>
                    </a:cubicBezTo>
                    <a:cubicBezTo>
                      <a:pt x="150" y="161"/>
                      <a:pt x="150" y="161"/>
                      <a:pt x="150" y="161"/>
                    </a:cubicBezTo>
                    <a:cubicBezTo>
                      <a:pt x="151" y="162"/>
                      <a:pt x="151" y="162"/>
                      <a:pt x="151" y="162"/>
                    </a:cubicBezTo>
                    <a:cubicBezTo>
                      <a:pt x="154" y="163"/>
                      <a:pt x="154" y="163"/>
                      <a:pt x="154" y="163"/>
                    </a:cubicBezTo>
                    <a:cubicBezTo>
                      <a:pt x="156" y="163"/>
                      <a:pt x="156" y="163"/>
                      <a:pt x="156" y="163"/>
                    </a:cubicBezTo>
                    <a:cubicBezTo>
                      <a:pt x="157" y="163"/>
                      <a:pt x="157" y="163"/>
                      <a:pt x="157" y="163"/>
                    </a:cubicBezTo>
                    <a:cubicBezTo>
                      <a:pt x="159" y="163"/>
                      <a:pt x="159" y="163"/>
                      <a:pt x="159" y="163"/>
                    </a:cubicBezTo>
                    <a:cubicBezTo>
                      <a:pt x="159" y="163"/>
                      <a:pt x="159" y="163"/>
                      <a:pt x="159" y="163"/>
                    </a:cubicBezTo>
                    <a:cubicBezTo>
                      <a:pt x="161" y="164"/>
                      <a:pt x="161" y="164"/>
                      <a:pt x="161" y="164"/>
                    </a:cubicBezTo>
                    <a:cubicBezTo>
                      <a:pt x="162" y="163"/>
                      <a:pt x="162" y="163"/>
                      <a:pt x="162" y="163"/>
                    </a:cubicBezTo>
                    <a:cubicBezTo>
                      <a:pt x="162" y="162"/>
                      <a:pt x="162" y="162"/>
                      <a:pt x="162" y="162"/>
                    </a:cubicBezTo>
                    <a:cubicBezTo>
                      <a:pt x="162" y="162"/>
                      <a:pt x="162" y="162"/>
                      <a:pt x="162" y="162"/>
                    </a:cubicBezTo>
                    <a:cubicBezTo>
                      <a:pt x="162" y="161"/>
                      <a:pt x="162" y="161"/>
                      <a:pt x="162" y="161"/>
                    </a:cubicBezTo>
                    <a:cubicBezTo>
                      <a:pt x="162" y="160"/>
                      <a:pt x="162" y="160"/>
                      <a:pt x="162" y="160"/>
                    </a:cubicBezTo>
                    <a:cubicBezTo>
                      <a:pt x="163" y="159"/>
                      <a:pt x="163" y="159"/>
                      <a:pt x="163" y="159"/>
                    </a:cubicBezTo>
                    <a:cubicBezTo>
                      <a:pt x="163" y="159"/>
                      <a:pt x="163" y="159"/>
                      <a:pt x="163" y="159"/>
                    </a:cubicBezTo>
                    <a:cubicBezTo>
                      <a:pt x="164" y="158"/>
                      <a:pt x="164" y="158"/>
                      <a:pt x="164" y="158"/>
                    </a:cubicBezTo>
                    <a:cubicBezTo>
                      <a:pt x="164" y="157"/>
                      <a:pt x="164" y="157"/>
                      <a:pt x="164" y="157"/>
                    </a:cubicBezTo>
                    <a:cubicBezTo>
                      <a:pt x="165" y="155"/>
                      <a:pt x="165" y="155"/>
                      <a:pt x="165" y="155"/>
                    </a:cubicBezTo>
                    <a:cubicBezTo>
                      <a:pt x="164" y="154"/>
                      <a:pt x="164" y="154"/>
                      <a:pt x="164" y="154"/>
                    </a:cubicBezTo>
                    <a:cubicBezTo>
                      <a:pt x="165" y="153"/>
                      <a:pt x="165" y="153"/>
                      <a:pt x="165" y="153"/>
                    </a:cubicBezTo>
                    <a:cubicBezTo>
                      <a:pt x="166" y="150"/>
                      <a:pt x="166" y="150"/>
                      <a:pt x="166" y="150"/>
                    </a:cubicBezTo>
                    <a:cubicBezTo>
                      <a:pt x="166" y="150"/>
                      <a:pt x="166" y="150"/>
                      <a:pt x="166" y="150"/>
                    </a:cubicBezTo>
                    <a:cubicBezTo>
                      <a:pt x="165" y="147"/>
                      <a:pt x="165" y="147"/>
                      <a:pt x="165" y="147"/>
                    </a:cubicBezTo>
                    <a:cubicBezTo>
                      <a:pt x="163" y="146"/>
                      <a:pt x="163" y="146"/>
                      <a:pt x="163" y="146"/>
                    </a:cubicBezTo>
                    <a:cubicBezTo>
                      <a:pt x="163" y="145"/>
                      <a:pt x="163" y="145"/>
                      <a:pt x="163" y="145"/>
                    </a:cubicBezTo>
                    <a:cubicBezTo>
                      <a:pt x="162" y="143"/>
                      <a:pt x="162" y="143"/>
                      <a:pt x="162" y="143"/>
                    </a:cubicBezTo>
                    <a:cubicBezTo>
                      <a:pt x="164" y="142"/>
                      <a:pt x="164" y="142"/>
                      <a:pt x="164" y="142"/>
                    </a:cubicBezTo>
                    <a:cubicBezTo>
                      <a:pt x="164" y="141"/>
                      <a:pt x="164" y="141"/>
                      <a:pt x="164" y="141"/>
                    </a:cubicBezTo>
                    <a:cubicBezTo>
                      <a:pt x="166" y="141"/>
                      <a:pt x="166" y="141"/>
                      <a:pt x="166" y="141"/>
                    </a:cubicBezTo>
                    <a:cubicBezTo>
                      <a:pt x="167" y="139"/>
                      <a:pt x="167" y="139"/>
                      <a:pt x="167" y="139"/>
                    </a:cubicBezTo>
                    <a:cubicBezTo>
                      <a:pt x="169" y="139"/>
                      <a:pt x="169" y="139"/>
                      <a:pt x="169" y="139"/>
                    </a:cubicBezTo>
                    <a:cubicBezTo>
                      <a:pt x="170" y="140"/>
                      <a:pt x="170" y="140"/>
                      <a:pt x="170" y="140"/>
                    </a:cubicBezTo>
                    <a:cubicBezTo>
                      <a:pt x="170" y="141"/>
                      <a:pt x="170" y="141"/>
                      <a:pt x="170" y="141"/>
                    </a:cubicBezTo>
                    <a:cubicBezTo>
                      <a:pt x="171" y="142"/>
                      <a:pt x="171" y="142"/>
                      <a:pt x="171" y="142"/>
                    </a:cubicBezTo>
                    <a:cubicBezTo>
                      <a:pt x="172" y="143"/>
                      <a:pt x="172" y="143"/>
                      <a:pt x="172" y="143"/>
                    </a:cubicBezTo>
                    <a:cubicBezTo>
                      <a:pt x="172" y="143"/>
                      <a:pt x="172" y="143"/>
                      <a:pt x="172" y="143"/>
                    </a:cubicBezTo>
                    <a:cubicBezTo>
                      <a:pt x="173" y="144"/>
                      <a:pt x="173" y="144"/>
                      <a:pt x="173" y="144"/>
                    </a:cubicBezTo>
                    <a:cubicBezTo>
                      <a:pt x="173" y="145"/>
                      <a:pt x="173" y="145"/>
                      <a:pt x="173" y="145"/>
                    </a:cubicBezTo>
                    <a:cubicBezTo>
                      <a:pt x="174" y="145"/>
                      <a:pt x="174" y="145"/>
                      <a:pt x="174" y="145"/>
                    </a:cubicBezTo>
                    <a:cubicBezTo>
                      <a:pt x="174" y="146"/>
                      <a:pt x="174" y="146"/>
                      <a:pt x="174" y="146"/>
                    </a:cubicBezTo>
                    <a:cubicBezTo>
                      <a:pt x="175" y="147"/>
                      <a:pt x="175" y="147"/>
                      <a:pt x="175" y="147"/>
                    </a:cubicBezTo>
                    <a:cubicBezTo>
                      <a:pt x="175" y="148"/>
                      <a:pt x="175" y="148"/>
                      <a:pt x="175" y="148"/>
                    </a:cubicBezTo>
                    <a:cubicBezTo>
                      <a:pt x="175" y="149"/>
                      <a:pt x="175" y="149"/>
                      <a:pt x="175" y="149"/>
                    </a:cubicBezTo>
                    <a:cubicBezTo>
                      <a:pt x="175" y="149"/>
                      <a:pt x="175" y="149"/>
                      <a:pt x="175" y="149"/>
                    </a:cubicBezTo>
                    <a:cubicBezTo>
                      <a:pt x="177" y="150"/>
                      <a:pt x="177" y="150"/>
                      <a:pt x="177" y="150"/>
                    </a:cubicBezTo>
                    <a:cubicBezTo>
                      <a:pt x="178" y="150"/>
                      <a:pt x="178" y="150"/>
                      <a:pt x="178" y="150"/>
                    </a:cubicBezTo>
                    <a:cubicBezTo>
                      <a:pt x="179" y="150"/>
                      <a:pt x="179" y="150"/>
                      <a:pt x="179" y="150"/>
                    </a:cubicBezTo>
                    <a:cubicBezTo>
                      <a:pt x="180" y="150"/>
                      <a:pt x="180" y="150"/>
                      <a:pt x="180" y="150"/>
                    </a:cubicBezTo>
                    <a:cubicBezTo>
                      <a:pt x="181" y="150"/>
                      <a:pt x="181" y="150"/>
                      <a:pt x="181" y="150"/>
                    </a:cubicBezTo>
                    <a:cubicBezTo>
                      <a:pt x="181" y="149"/>
                      <a:pt x="181" y="149"/>
                      <a:pt x="181" y="149"/>
                    </a:cubicBezTo>
                    <a:cubicBezTo>
                      <a:pt x="182" y="149"/>
                      <a:pt x="182" y="149"/>
                      <a:pt x="182" y="149"/>
                    </a:cubicBezTo>
                    <a:cubicBezTo>
                      <a:pt x="181" y="149"/>
                      <a:pt x="181" y="149"/>
                      <a:pt x="181" y="149"/>
                    </a:cubicBezTo>
                    <a:cubicBezTo>
                      <a:pt x="180" y="149"/>
                      <a:pt x="180" y="149"/>
                      <a:pt x="180" y="149"/>
                    </a:cubicBezTo>
                    <a:cubicBezTo>
                      <a:pt x="180" y="148"/>
                      <a:pt x="180" y="148"/>
                      <a:pt x="180" y="148"/>
                    </a:cubicBezTo>
                    <a:cubicBezTo>
                      <a:pt x="179" y="149"/>
                      <a:pt x="179" y="149"/>
                      <a:pt x="179" y="149"/>
                    </a:cubicBezTo>
                    <a:cubicBezTo>
                      <a:pt x="178" y="149"/>
                      <a:pt x="178" y="149"/>
                      <a:pt x="178" y="149"/>
                    </a:cubicBezTo>
                    <a:cubicBezTo>
                      <a:pt x="177" y="149"/>
                      <a:pt x="177" y="149"/>
                      <a:pt x="177" y="149"/>
                    </a:cubicBezTo>
                    <a:cubicBezTo>
                      <a:pt x="176" y="149"/>
                      <a:pt x="176" y="149"/>
                      <a:pt x="176" y="149"/>
                    </a:cubicBezTo>
                    <a:cubicBezTo>
                      <a:pt x="176" y="148"/>
                      <a:pt x="176" y="148"/>
                      <a:pt x="176" y="148"/>
                    </a:cubicBezTo>
                    <a:cubicBezTo>
                      <a:pt x="176" y="147"/>
                      <a:pt x="176" y="147"/>
                      <a:pt x="176" y="147"/>
                    </a:cubicBezTo>
                    <a:cubicBezTo>
                      <a:pt x="176" y="147"/>
                      <a:pt x="176" y="147"/>
                      <a:pt x="176" y="147"/>
                    </a:cubicBezTo>
                    <a:cubicBezTo>
                      <a:pt x="175" y="146"/>
                      <a:pt x="175" y="146"/>
                      <a:pt x="175" y="146"/>
                    </a:cubicBezTo>
                    <a:cubicBezTo>
                      <a:pt x="175" y="145"/>
                      <a:pt x="175" y="145"/>
                      <a:pt x="175" y="145"/>
                    </a:cubicBezTo>
                    <a:cubicBezTo>
                      <a:pt x="176" y="144"/>
                      <a:pt x="176" y="144"/>
                      <a:pt x="176" y="144"/>
                    </a:cubicBezTo>
                    <a:cubicBezTo>
                      <a:pt x="177" y="144"/>
                      <a:pt x="177" y="144"/>
                      <a:pt x="177" y="144"/>
                    </a:cubicBezTo>
                    <a:cubicBezTo>
                      <a:pt x="176" y="143"/>
                      <a:pt x="176" y="143"/>
                      <a:pt x="176" y="143"/>
                    </a:cubicBezTo>
                    <a:cubicBezTo>
                      <a:pt x="176" y="143"/>
                      <a:pt x="176" y="143"/>
                      <a:pt x="176" y="143"/>
                    </a:cubicBezTo>
                    <a:cubicBezTo>
                      <a:pt x="176" y="143"/>
                      <a:pt x="176" y="143"/>
                      <a:pt x="176" y="143"/>
                    </a:cubicBezTo>
                    <a:cubicBezTo>
                      <a:pt x="175" y="142"/>
                      <a:pt x="175" y="142"/>
                      <a:pt x="175" y="142"/>
                    </a:cubicBezTo>
                    <a:cubicBezTo>
                      <a:pt x="174" y="141"/>
                      <a:pt x="174" y="141"/>
                      <a:pt x="174" y="141"/>
                    </a:cubicBezTo>
                    <a:cubicBezTo>
                      <a:pt x="174" y="141"/>
                      <a:pt x="174" y="141"/>
                      <a:pt x="174" y="141"/>
                    </a:cubicBezTo>
                    <a:cubicBezTo>
                      <a:pt x="173" y="139"/>
                      <a:pt x="173" y="139"/>
                      <a:pt x="173" y="139"/>
                    </a:cubicBezTo>
                    <a:cubicBezTo>
                      <a:pt x="171" y="139"/>
                      <a:pt x="171" y="139"/>
                      <a:pt x="171" y="139"/>
                    </a:cubicBezTo>
                    <a:cubicBezTo>
                      <a:pt x="169" y="139"/>
                      <a:pt x="169" y="139"/>
                      <a:pt x="169" y="139"/>
                    </a:cubicBezTo>
                    <a:cubicBezTo>
                      <a:pt x="169" y="138"/>
                      <a:pt x="169" y="138"/>
                      <a:pt x="169" y="138"/>
                    </a:cubicBezTo>
                    <a:cubicBezTo>
                      <a:pt x="168" y="138"/>
                      <a:pt x="168" y="138"/>
                      <a:pt x="168" y="138"/>
                    </a:cubicBezTo>
                    <a:cubicBezTo>
                      <a:pt x="166" y="137"/>
                      <a:pt x="166" y="137"/>
                      <a:pt x="166" y="137"/>
                    </a:cubicBezTo>
                    <a:cubicBezTo>
                      <a:pt x="165" y="137"/>
                      <a:pt x="165" y="137"/>
                      <a:pt x="165" y="137"/>
                    </a:cubicBezTo>
                    <a:cubicBezTo>
                      <a:pt x="164" y="137"/>
                      <a:pt x="164" y="137"/>
                      <a:pt x="164" y="137"/>
                    </a:cubicBezTo>
                    <a:cubicBezTo>
                      <a:pt x="163" y="138"/>
                      <a:pt x="163" y="138"/>
                      <a:pt x="163" y="138"/>
                    </a:cubicBezTo>
                    <a:cubicBezTo>
                      <a:pt x="163" y="139"/>
                      <a:pt x="163" y="139"/>
                      <a:pt x="163" y="139"/>
                    </a:cubicBezTo>
                    <a:cubicBezTo>
                      <a:pt x="162" y="140"/>
                      <a:pt x="162" y="140"/>
                      <a:pt x="162" y="140"/>
                    </a:cubicBezTo>
                    <a:cubicBezTo>
                      <a:pt x="161" y="139"/>
                      <a:pt x="161" y="139"/>
                      <a:pt x="161" y="139"/>
                    </a:cubicBezTo>
                    <a:cubicBezTo>
                      <a:pt x="159" y="140"/>
                      <a:pt x="159" y="140"/>
                      <a:pt x="159" y="140"/>
                    </a:cubicBezTo>
                    <a:cubicBezTo>
                      <a:pt x="158" y="140"/>
                      <a:pt x="158" y="140"/>
                      <a:pt x="158" y="140"/>
                    </a:cubicBezTo>
                    <a:cubicBezTo>
                      <a:pt x="158" y="139"/>
                      <a:pt x="158" y="139"/>
                      <a:pt x="158" y="139"/>
                    </a:cubicBezTo>
                    <a:cubicBezTo>
                      <a:pt x="158" y="138"/>
                      <a:pt x="158" y="138"/>
                      <a:pt x="158" y="138"/>
                    </a:cubicBezTo>
                    <a:cubicBezTo>
                      <a:pt x="158" y="137"/>
                      <a:pt x="158" y="137"/>
                      <a:pt x="158" y="137"/>
                    </a:cubicBezTo>
                    <a:cubicBezTo>
                      <a:pt x="156" y="136"/>
                      <a:pt x="156" y="136"/>
                      <a:pt x="156" y="136"/>
                    </a:cubicBezTo>
                    <a:cubicBezTo>
                      <a:pt x="156" y="135"/>
                      <a:pt x="156" y="135"/>
                      <a:pt x="156" y="135"/>
                    </a:cubicBezTo>
                    <a:cubicBezTo>
                      <a:pt x="156" y="133"/>
                      <a:pt x="156" y="133"/>
                      <a:pt x="156" y="133"/>
                    </a:cubicBezTo>
                    <a:cubicBezTo>
                      <a:pt x="155" y="131"/>
                      <a:pt x="155" y="131"/>
                      <a:pt x="155" y="131"/>
                    </a:cubicBezTo>
                    <a:cubicBezTo>
                      <a:pt x="155" y="130"/>
                      <a:pt x="155" y="130"/>
                      <a:pt x="155" y="130"/>
                    </a:cubicBezTo>
                    <a:cubicBezTo>
                      <a:pt x="155" y="128"/>
                      <a:pt x="155" y="128"/>
                      <a:pt x="155" y="128"/>
                    </a:cubicBezTo>
                    <a:cubicBezTo>
                      <a:pt x="154" y="126"/>
                      <a:pt x="154" y="126"/>
                      <a:pt x="154" y="126"/>
                    </a:cubicBezTo>
                    <a:cubicBezTo>
                      <a:pt x="153" y="125"/>
                      <a:pt x="153" y="125"/>
                      <a:pt x="153" y="125"/>
                    </a:cubicBezTo>
                    <a:cubicBezTo>
                      <a:pt x="152" y="125"/>
                      <a:pt x="152" y="125"/>
                      <a:pt x="152" y="125"/>
                    </a:cubicBezTo>
                    <a:cubicBezTo>
                      <a:pt x="152" y="124"/>
                      <a:pt x="152" y="124"/>
                      <a:pt x="152" y="124"/>
                    </a:cubicBezTo>
                    <a:cubicBezTo>
                      <a:pt x="150" y="123"/>
                      <a:pt x="150" y="123"/>
                      <a:pt x="150" y="123"/>
                    </a:cubicBezTo>
                    <a:cubicBezTo>
                      <a:pt x="148" y="122"/>
                      <a:pt x="148" y="122"/>
                      <a:pt x="148" y="122"/>
                    </a:cubicBezTo>
                    <a:cubicBezTo>
                      <a:pt x="148" y="121"/>
                      <a:pt x="148" y="121"/>
                      <a:pt x="148" y="121"/>
                    </a:cubicBezTo>
                    <a:cubicBezTo>
                      <a:pt x="149" y="119"/>
                      <a:pt x="149" y="119"/>
                      <a:pt x="149" y="119"/>
                    </a:cubicBezTo>
                    <a:cubicBezTo>
                      <a:pt x="148" y="118"/>
                      <a:pt x="148" y="118"/>
                      <a:pt x="148" y="118"/>
                    </a:cubicBezTo>
                    <a:cubicBezTo>
                      <a:pt x="148" y="117"/>
                      <a:pt x="148" y="117"/>
                      <a:pt x="148" y="117"/>
                    </a:cubicBezTo>
                    <a:cubicBezTo>
                      <a:pt x="148" y="117"/>
                      <a:pt x="148" y="117"/>
                      <a:pt x="148" y="117"/>
                    </a:cubicBezTo>
                    <a:cubicBezTo>
                      <a:pt x="149" y="116"/>
                      <a:pt x="149" y="116"/>
                      <a:pt x="149" y="116"/>
                    </a:cubicBezTo>
                    <a:cubicBezTo>
                      <a:pt x="150" y="114"/>
                      <a:pt x="150" y="114"/>
                      <a:pt x="150" y="114"/>
                    </a:cubicBezTo>
                    <a:cubicBezTo>
                      <a:pt x="151" y="113"/>
                      <a:pt x="151" y="113"/>
                      <a:pt x="151" y="113"/>
                    </a:cubicBezTo>
                    <a:cubicBezTo>
                      <a:pt x="150" y="111"/>
                      <a:pt x="150" y="111"/>
                      <a:pt x="150" y="111"/>
                    </a:cubicBezTo>
                    <a:cubicBezTo>
                      <a:pt x="148" y="107"/>
                      <a:pt x="148" y="107"/>
                      <a:pt x="148" y="107"/>
                    </a:cubicBezTo>
                    <a:cubicBezTo>
                      <a:pt x="149" y="107"/>
                      <a:pt x="149" y="107"/>
                      <a:pt x="149" y="107"/>
                    </a:cubicBezTo>
                    <a:cubicBezTo>
                      <a:pt x="150" y="108"/>
                      <a:pt x="150" y="108"/>
                      <a:pt x="150" y="108"/>
                    </a:cubicBezTo>
                    <a:cubicBezTo>
                      <a:pt x="150" y="109"/>
                      <a:pt x="150" y="109"/>
                      <a:pt x="150" y="109"/>
                    </a:cubicBezTo>
                    <a:cubicBezTo>
                      <a:pt x="151" y="109"/>
                      <a:pt x="151" y="109"/>
                      <a:pt x="151" y="109"/>
                    </a:cubicBezTo>
                    <a:cubicBezTo>
                      <a:pt x="151" y="109"/>
                      <a:pt x="151" y="109"/>
                      <a:pt x="151" y="109"/>
                    </a:cubicBezTo>
                    <a:cubicBezTo>
                      <a:pt x="151" y="111"/>
                      <a:pt x="151" y="111"/>
                      <a:pt x="151" y="111"/>
                    </a:cubicBezTo>
                    <a:cubicBezTo>
                      <a:pt x="152" y="112"/>
                      <a:pt x="152" y="112"/>
                      <a:pt x="152" y="112"/>
                    </a:cubicBezTo>
                    <a:cubicBezTo>
                      <a:pt x="152" y="113"/>
                      <a:pt x="152" y="113"/>
                      <a:pt x="152" y="113"/>
                    </a:cubicBezTo>
                    <a:cubicBezTo>
                      <a:pt x="153" y="114"/>
                      <a:pt x="153" y="114"/>
                      <a:pt x="153" y="114"/>
                    </a:cubicBezTo>
                    <a:cubicBezTo>
                      <a:pt x="153" y="115"/>
                      <a:pt x="153" y="115"/>
                      <a:pt x="153" y="115"/>
                    </a:cubicBezTo>
                    <a:cubicBezTo>
                      <a:pt x="153" y="116"/>
                      <a:pt x="153" y="116"/>
                      <a:pt x="153" y="116"/>
                    </a:cubicBezTo>
                    <a:cubicBezTo>
                      <a:pt x="154" y="117"/>
                      <a:pt x="154" y="117"/>
                      <a:pt x="154" y="117"/>
                    </a:cubicBezTo>
                    <a:cubicBezTo>
                      <a:pt x="154" y="118"/>
                      <a:pt x="154" y="118"/>
                      <a:pt x="154" y="118"/>
                    </a:cubicBezTo>
                    <a:cubicBezTo>
                      <a:pt x="155" y="119"/>
                      <a:pt x="155" y="119"/>
                      <a:pt x="155" y="119"/>
                    </a:cubicBezTo>
                    <a:cubicBezTo>
                      <a:pt x="155" y="119"/>
                      <a:pt x="155" y="119"/>
                      <a:pt x="155" y="119"/>
                    </a:cubicBezTo>
                    <a:cubicBezTo>
                      <a:pt x="154" y="120"/>
                      <a:pt x="154" y="120"/>
                      <a:pt x="154" y="120"/>
                    </a:cubicBezTo>
                    <a:cubicBezTo>
                      <a:pt x="155" y="120"/>
                      <a:pt x="155" y="120"/>
                      <a:pt x="155" y="120"/>
                    </a:cubicBezTo>
                    <a:cubicBezTo>
                      <a:pt x="156" y="120"/>
                      <a:pt x="156" y="120"/>
                      <a:pt x="156" y="120"/>
                    </a:cubicBezTo>
                    <a:cubicBezTo>
                      <a:pt x="157" y="121"/>
                      <a:pt x="157" y="121"/>
                      <a:pt x="157" y="121"/>
                    </a:cubicBezTo>
                    <a:cubicBezTo>
                      <a:pt x="159" y="121"/>
                      <a:pt x="159" y="121"/>
                      <a:pt x="159" y="121"/>
                    </a:cubicBezTo>
                    <a:cubicBezTo>
                      <a:pt x="160" y="120"/>
                      <a:pt x="160" y="120"/>
                      <a:pt x="160" y="120"/>
                    </a:cubicBezTo>
                    <a:cubicBezTo>
                      <a:pt x="160" y="121"/>
                      <a:pt x="160" y="121"/>
                      <a:pt x="160" y="121"/>
                    </a:cubicBezTo>
                    <a:cubicBezTo>
                      <a:pt x="161" y="122"/>
                      <a:pt x="161" y="122"/>
                      <a:pt x="161" y="122"/>
                    </a:cubicBezTo>
                    <a:cubicBezTo>
                      <a:pt x="161" y="121"/>
                      <a:pt x="161" y="121"/>
                      <a:pt x="161" y="121"/>
                    </a:cubicBezTo>
                    <a:cubicBezTo>
                      <a:pt x="162" y="121"/>
                      <a:pt x="162" y="121"/>
                      <a:pt x="162" y="121"/>
                    </a:cubicBezTo>
                    <a:cubicBezTo>
                      <a:pt x="163" y="120"/>
                      <a:pt x="163" y="120"/>
                      <a:pt x="163" y="120"/>
                    </a:cubicBezTo>
                    <a:cubicBezTo>
                      <a:pt x="164" y="120"/>
                      <a:pt x="164" y="120"/>
                      <a:pt x="164" y="120"/>
                    </a:cubicBezTo>
                    <a:cubicBezTo>
                      <a:pt x="165" y="122"/>
                      <a:pt x="165" y="122"/>
                      <a:pt x="165" y="122"/>
                    </a:cubicBezTo>
                    <a:cubicBezTo>
                      <a:pt x="166" y="122"/>
                      <a:pt x="166" y="122"/>
                      <a:pt x="166" y="122"/>
                    </a:cubicBezTo>
                    <a:cubicBezTo>
                      <a:pt x="167" y="122"/>
                      <a:pt x="167" y="122"/>
                      <a:pt x="167" y="122"/>
                    </a:cubicBezTo>
                    <a:cubicBezTo>
                      <a:pt x="169" y="122"/>
                      <a:pt x="169" y="122"/>
                      <a:pt x="169" y="122"/>
                    </a:cubicBezTo>
                    <a:cubicBezTo>
                      <a:pt x="170" y="121"/>
                      <a:pt x="170" y="121"/>
                      <a:pt x="170" y="121"/>
                    </a:cubicBezTo>
                    <a:cubicBezTo>
                      <a:pt x="169" y="122"/>
                      <a:pt x="169" y="122"/>
                      <a:pt x="169" y="122"/>
                    </a:cubicBezTo>
                    <a:cubicBezTo>
                      <a:pt x="167" y="122"/>
                      <a:pt x="167" y="122"/>
                      <a:pt x="167" y="122"/>
                    </a:cubicBezTo>
                    <a:cubicBezTo>
                      <a:pt x="167" y="121"/>
                      <a:pt x="167" y="121"/>
                      <a:pt x="167" y="121"/>
                    </a:cubicBezTo>
                    <a:cubicBezTo>
                      <a:pt x="166" y="121"/>
                      <a:pt x="166" y="121"/>
                      <a:pt x="166" y="121"/>
                    </a:cubicBezTo>
                    <a:cubicBezTo>
                      <a:pt x="166" y="120"/>
                      <a:pt x="166" y="120"/>
                      <a:pt x="166" y="120"/>
                    </a:cubicBezTo>
                    <a:cubicBezTo>
                      <a:pt x="164" y="120"/>
                      <a:pt x="164" y="120"/>
                      <a:pt x="164" y="120"/>
                    </a:cubicBezTo>
                    <a:cubicBezTo>
                      <a:pt x="164" y="119"/>
                      <a:pt x="164" y="119"/>
                      <a:pt x="164" y="119"/>
                    </a:cubicBezTo>
                    <a:cubicBezTo>
                      <a:pt x="164" y="119"/>
                      <a:pt x="164" y="119"/>
                      <a:pt x="164" y="119"/>
                    </a:cubicBezTo>
                    <a:cubicBezTo>
                      <a:pt x="163" y="119"/>
                      <a:pt x="163" y="119"/>
                      <a:pt x="163" y="119"/>
                    </a:cubicBezTo>
                    <a:cubicBezTo>
                      <a:pt x="161" y="119"/>
                      <a:pt x="161" y="119"/>
                      <a:pt x="161" y="119"/>
                    </a:cubicBezTo>
                    <a:cubicBezTo>
                      <a:pt x="160" y="119"/>
                      <a:pt x="160" y="119"/>
                      <a:pt x="160" y="119"/>
                    </a:cubicBezTo>
                    <a:cubicBezTo>
                      <a:pt x="159" y="119"/>
                      <a:pt x="159" y="119"/>
                      <a:pt x="159" y="119"/>
                    </a:cubicBezTo>
                    <a:cubicBezTo>
                      <a:pt x="157" y="117"/>
                      <a:pt x="157" y="117"/>
                      <a:pt x="157" y="117"/>
                    </a:cubicBezTo>
                    <a:cubicBezTo>
                      <a:pt x="157" y="116"/>
                      <a:pt x="157" y="116"/>
                      <a:pt x="157" y="116"/>
                    </a:cubicBezTo>
                    <a:cubicBezTo>
                      <a:pt x="156" y="116"/>
                      <a:pt x="156" y="116"/>
                      <a:pt x="156" y="116"/>
                    </a:cubicBezTo>
                    <a:cubicBezTo>
                      <a:pt x="155" y="114"/>
                      <a:pt x="155" y="114"/>
                      <a:pt x="155" y="114"/>
                    </a:cubicBezTo>
                    <a:cubicBezTo>
                      <a:pt x="156" y="114"/>
                      <a:pt x="156" y="114"/>
                      <a:pt x="156" y="114"/>
                    </a:cubicBezTo>
                    <a:cubicBezTo>
                      <a:pt x="156" y="114"/>
                      <a:pt x="156" y="114"/>
                      <a:pt x="156" y="114"/>
                    </a:cubicBezTo>
                    <a:cubicBezTo>
                      <a:pt x="157" y="113"/>
                      <a:pt x="157" y="113"/>
                      <a:pt x="157" y="113"/>
                    </a:cubicBezTo>
                    <a:cubicBezTo>
                      <a:pt x="158" y="113"/>
                      <a:pt x="158" y="113"/>
                      <a:pt x="158" y="113"/>
                    </a:cubicBezTo>
                    <a:cubicBezTo>
                      <a:pt x="159" y="114"/>
                      <a:pt x="159" y="114"/>
                      <a:pt x="159" y="114"/>
                    </a:cubicBezTo>
                    <a:cubicBezTo>
                      <a:pt x="161" y="115"/>
                      <a:pt x="161" y="115"/>
                      <a:pt x="161" y="115"/>
                    </a:cubicBezTo>
                    <a:cubicBezTo>
                      <a:pt x="162" y="115"/>
                      <a:pt x="162" y="115"/>
                      <a:pt x="162" y="115"/>
                    </a:cubicBezTo>
                    <a:cubicBezTo>
                      <a:pt x="163" y="113"/>
                      <a:pt x="163" y="113"/>
                      <a:pt x="163" y="113"/>
                    </a:cubicBezTo>
                    <a:cubicBezTo>
                      <a:pt x="163" y="112"/>
                      <a:pt x="163" y="112"/>
                      <a:pt x="163" y="112"/>
                    </a:cubicBezTo>
                    <a:cubicBezTo>
                      <a:pt x="161" y="111"/>
                      <a:pt x="161" y="111"/>
                      <a:pt x="161" y="111"/>
                    </a:cubicBezTo>
                    <a:cubicBezTo>
                      <a:pt x="159" y="112"/>
                      <a:pt x="159" y="112"/>
                      <a:pt x="159" y="112"/>
                    </a:cubicBezTo>
                    <a:cubicBezTo>
                      <a:pt x="159" y="112"/>
                      <a:pt x="159" y="112"/>
                      <a:pt x="159" y="112"/>
                    </a:cubicBezTo>
                    <a:cubicBezTo>
                      <a:pt x="159" y="111"/>
                      <a:pt x="159" y="111"/>
                      <a:pt x="159" y="111"/>
                    </a:cubicBezTo>
                    <a:cubicBezTo>
                      <a:pt x="160" y="111"/>
                      <a:pt x="160" y="111"/>
                      <a:pt x="160" y="111"/>
                    </a:cubicBezTo>
                    <a:cubicBezTo>
                      <a:pt x="160" y="111"/>
                      <a:pt x="160" y="111"/>
                      <a:pt x="160" y="111"/>
                    </a:cubicBezTo>
                    <a:cubicBezTo>
                      <a:pt x="160" y="110"/>
                      <a:pt x="160" y="110"/>
                      <a:pt x="160" y="110"/>
                    </a:cubicBezTo>
                    <a:cubicBezTo>
                      <a:pt x="161" y="109"/>
                      <a:pt x="161" y="109"/>
                      <a:pt x="161" y="109"/>
                    </a:cubicBezTo>
                    <a:cubicBezTo>
                      <a:pt x="162" y="108"/>
                      <a:pt x="162" y="108"/>
                      <a:pt x="162" y="108"/>
                    </a:cubicBezTo>
                    <a:cubicBezTo>
                      <a:pt x="163" y="108"/>
                      <a:pt x="163" y="108"/>
                      <a:pt x="163" y="108"/>
                    </a:cubicBezTo>
                    <a:cubicBezTo>
                      <a:pt x="166" y="108"/>
                      <a:pt x="166" y="108"/>
                      <a:pt x="166" y="108"/>
                    </a:cubicBezTo>
                    <a:cubicBezTo>
                      <a:pt x="167" y="109"/>
                      <a:pt x="167" y="109"/>
                      <a:pt x="167" y="109"/>
                    </a:cubicBezTo>
                    <a:cubicBezTo>
                      <a:pt x="168" y="110"/>
                      <a:pt x="168" y="110"/>
                      <a:pt x="168" y="110"/>
                    </a:cubicBezTo>
                    <a:cubicBezTo>
                      <a:pt x="171" y="110"/>
                      <a:pt x="171" y="110"/>
                      <a:pt x="171" y="110"/>
                    </a:cubicBezTo>
                    <a:cubicBezTo>
                      <a:pt x="171" y="111"/>
                      <a:pt x="171" y="111"/>
                      <a:pt x="171" y="111"/>
                    </a:cubicBezTo>
                    <a:cubicBezTo>
                      <a:pt x="172" y="112"/>
                      <a:pt x="172" y="112"/>
                      <a:pt x="172" y="112"/>
                    </a:cubicBezTo>
                    <a:cubicBezTo>
                      <a:pt x="174" y="113"/>
                      <a:pt x="174" y="113"/>
                      <a:pt x="174" y="113"/>
                    </a:cubicBezTo>
                    <a:cubicBezTo>
                      <a:pt x="175" y="113"/>
                      <a:pt x="175" y="113"/>
                      <a:pt x="175" y="113"/>
                    </a:cubicBezTo>
                    <a:cubicBezTo>
                      <a:pt x="178" y="113"/>
                      <a:pt x="178" y="113"/>
                      <a:pt x="178" y="113"/>
                    </a:cubicBezTo>
                    <a:cubicBezTo>
                      <a:pt x="180" y="112"/>
                      <a:pt x="180" y="112"/>
                      <a:pt x="180" y="112"/>
                    </a:cubicBezTo>
                    <a:cubicBezTo>
                      <a:pt x="180" y="113"/>
                      <a:pt x="180" y="113"/>
                      <a:pt x="180" y="113"/>
                    </a:cubicBezTo>
                    <a:cubicBezTo>
                      <a:pt x="181" y="113"/>
                      <a:pt x="181" y="113"/>
                      <a:pt x="181" y="113"/>
                    </a:cubicBezTo>
                    <a:cubicBezTo>
                      <a:pt x="182" y="113"/>
                      <a:pt x="182" y="113"/>
                      <a:pt x="182" y="113"/>
                    </a:cubicBezTo>
                    <a:cubicBezTo>
                      <a:pt x="181" y="114"/>
                      <a:pt x="181" y="114"/>
                      <a:pt x="181" y="114"/>
                    </a:cubicBezTo>
                    <a:cubicBezTo>
                      <a:pt x="182" y="115"/>
                      <a:pt x="182" y="115"/>
                      <a:pt x="182" y="115"/>
                    </a:cubicBezTo>
                    <a:cubicBezTo>
                      <a:pt x="181" y="115"/>
                      <a:pt x="181" y="115"/>
                      <a:pt x="181" y="115"/>
                    </a:cubicBezTo>
                    <a:cubicBezTo>
                      <a:pt x="180" y="116"/>
                      <a:pt x="180" y="116"/>
                      <a:pt x="180" y="116"/>
                    </a:cubicBezTo>
                    <a:cubicBezTo>
                      <a:pt x="180" y="117"/>
                      <a:pt x="180" y="117"/>
                      <a:pt x="180" y="117"/>
                    </a:cubicBezTo>
                    <a:cubicBezTo>
                      <a:pt x="181" y="118"/>
                      <a:pt x="181" y="118"/>
                      <a:pt x="181" y="118"/>
                    </a:cubicBezTo>
                    <a:cubicBezTo>
                      <a:pt x="181" y="119"/>
                      <a:pt x="181" y="119"/>
                      <a:pt x="181" y="119"/>
                    </a:cubicBezTo>
                    <a:cubicBezTo>
                      <a:pt x="182" y="121"/>
                      <a:pt x="182" y="121"/>
                      <a:pt x="182" y="121"/>
                    </a:cubicBezTo>
                    <a:cubicBezTo>
                      <a:pt x="182" y="121"/>
                      <a:pt x="182" y="121"/>
                      <a:pt x="182" y="121"/>
                    </a:cubicBezTo>
                    <a:cubicBezTo>
                      <a:pt x="182" y="122"/>
                      <a:pt x="182" y="122"/>
                      <a:pt x="182" y="122"/>
                    </a:cubicBezTo>
                    <a:cubicBezTo>
                      <a:pt x="182" y="125"/>
                      <a:pt x="182" y="125"/>
                      <a:pt x="182" y="125"/>
                    </a:cubicBezTo>
                    <a:cubicBezTo>
                      <a:pt x="183" y="125"/>
                      <a:pt x="183" y="125"/>
                      <a:pt x="183" y="125"/>
                    </a:cubicBezTo>
                    <a:cubicBezTo>
                      <a:pt x="183" y="124"/>
                      <a:pt x="183" y="124"/>
                      <a:pt x="183" y="124"/>
                    </a:cubicBezTo>
                    <a:cubicBezTo>
                      <a:pt x="183" y="123"/>
                      <a:pt x="183" y="123"/>
                      <a:pt x="183" y="123"/>
                    </a:cubicBezTo>
                    <a:cubicBezTo>
                      <a:pt x="183" y="123"/>
                      <a:pt x="183" y="123"/>
                      <a:pt x="183" y="123"/>
                    </a:cubicBezTo>
                    <a:cubicBezTo>
                      <a:pt x="183" y="122"/>
                      <a:pt x="183" y="122"/>
                      <a:pt x="183" y="122"/>
                    </a:cubicBezTo>
                    <a:cubicBezTo>
                      <a:pt x="184" y="121"/>
                      <a:pt x="184" y="121"/>
                      <a:pt x="184" y="121"/>
                    </a:cubicBezTo>
                    <a:cubicBezTo>
                      <a:pt x="184" y="120"/>
                      <a:pt x="184" y="120"/>
                      <a:pt x="184" y="120"/>
                    </a:cubicBezTo>
                    <a:cubicBezTo>
                      <a:pt x="185" y="121"/>
                      <a:pt x="185" y="121"/>
                      <a:pt x="185" y="121"/>
                    </a:cubicBezTo>
                    <a:cubicBezTo>
                      <a:pt x="185" y="122"/>
                      <a:pt x="185" y="122"/>
                      <a:pt x="185" y="122"/>
                    </a:cubicBezTo>
                    <a:cubicBezTo>
                      <a:pt x="186" y="124"/>
                      <a:pt x="186" y="124"/>
                      <a:pt x="186" y="124"/>
                    </a:cubicBezTo>
                    <a:cubicBezTo>
                      <a:pt x="186" y="124"/>
                      <a:pt x="186" y="124"/>
                      <a:pt x="186" y="124"/>
                    </a:cubicBezTo>
                    <a:cubicBezTo>
                      <a:pt x="185" y="125"/>
                      <a:pt x="185" y="125"/>
                      <a:pt x="185" y="125"/>
                    </a:cubicBezTo>
                    <a:cubicBezTo>
                      <a:pt x="185" y="126"/>
                      <a:pt x="185" y="126"/>
                      <a:pt x="185" y="126"/>
                    </a:cubicBezTo>
                    <a:cubicBezTo>
                      <a:pt x="185" y="126"/>
                      <a:pt x="185" y="126"/>
                      <a:pt x="185" y="126"/>
                    </a:cubicBezTo>
                    <a:cubicBezTo>
                      <a:pt x="186" y="127"/>
                      <a:pt x="186" y="127"/>
                      <a:pt x="186" y="127"/>
                    </a:cubicBezTo>
                    <a:cubicBezTo>
                      <a:pt x="188" y="127"/>
                      <a:pt x="188" y="127"/>
                      <a:pt x="188" y="127"/>
                    </a:cubicBezTo>
                    <a:cubicBezTo>
                      <a:pt x="189" y="127"/>
                      <a:pt x="189" y="127"/>
                      <a:pt x="189" y="127"/>
                    </a:cubicBezTo>
                    <a:cubicBezTo>
                      <a:pt x="190" y="128"/>
                      <a:pt x="190" y="128"/>
                      <a:pt x="190" y="128"/>
                    </a:cubicBezTo>
                    <a:cubicBezTo>
                      <a:pt x="190" y="129"/>
                      <a:pt x="190" y="129"/>
                      <a:pt x="190" y="129"/>
                    </a:cubicBezTo>
                    <a:cubicBezTo>
                      <a:pt x="191" y="130"/>
                      <a:pt x="191" y="130"/>
                      <a:pt x="191" y="130"/>
                    </a:cubicBezTo>
                    <a:cubicBezTo>
                      <a:pt x="193" y="130"/>
                      <a:pt x="193" y="130"/>
                      <a:pt x="193" y="130"/>
                    </a:cubicBezTo>
                    <a:cubicBezTo>
                      <a:pt x="195" y="131"/>
                      <a:pt x="195" y="131"/>
                      <a:pt x="195" y="131"/>
                    </a:cubicBezTo>
                    <a:cubicBezTo>
                      <a:pt x="194" y="131"/>
                      <a:pt x="194" y="131"/>
                      <a:pt x="194" y="131"/>
                    </a:cubicBezTo>
                    <a:cubicBezTo>
                      <a:pt x="194" y="130"/>
                      <a:pt x="194" y="130"/>
                      <a:pt x="194" y="130"/>
                    </a:cubicBezTo>
                    <a:cubicBezTo>
                      <a:pt x="196" y="129"/>
                      <a:pt x="196" y="129"/>
                      <a:pt x="196" y="129"/>
                    </a:cubicBezTo>
                    <a:cubicBezTo>
                      <a:pt x="197" y="128"/>
                      <a:pt x="197" y="128"/>
                      <a:pt x="197" y="128"/>
                    </a:cubicBezTo>
                    <a:cubicBezTo>
                      <a:pt x="199" y="130"/>
                      <a:pt x="199" y="130"/>
                      <a:pt x="199" y="130"/>
                    </a:cubicBezTo>
                    <a:cubicBezTo>
                      <a:pt x="200" y="130"/>
                      <a:pt x="200" y="130"/>
                      <a:pt x="200" y="130"/>
                    </a:cubicBezTo>
                    <a:cubicBezTo>
                      <a:pt x="201" y="131"/>
                      <a:pt x="201" y="131"/>
                      <a:pt x="201" y="131"/>
                    </a:cubicBezTo>
                    <a:cubicBezTo>
                      <a:pt x="201" y="132"/>
                      <a:pt x="201" y="132"/>
                      <a:pt x="201" y="132"/>
                    </a:cubicBezTo>
                    <a:cubicBezTo>
                      <a:pt x="201" y="131"/>
                      <a:pt x="201" y="131"/>
                      <a:pt x="201" y="131"/>
                    </a:cubicBezTo>
                    <a:cubicBezTo>
                      <a:pt x="200" y="129"/>
                      <a:pt x="200" y="129"/>
                      <a:pt x="200" y="129"/>
                    </a:cubicBezTo>
                    <a:cubicBezTo>
                      <a:pt x="200" y="129"/>
                      <a:pt x="200" y="129"/>
                      <a:pt x="200" y="129"/>
                    </a:cubicBezTo>
                    <a:cubicBezTo>
                      <a:pt x="198" y="129"/>
                      <a:pt x="198" y="129"/>
                      <a:pt x="198" y="129"/>
                    </a:cubicBezTo>
                    <a:cubicBezTo>
                      <a:pt x="197" y="128"/>
                      <a:pt x="197" y="128"/>
                      <a:pt x="197" y="128"/>
                    </a:cubicBezTo>
                    <a:cubicBezTo>
                      <a:pt x="195" y="128"/>
                      <a:pt x="195" y="128"/>
                      <a:pt x="195" y="128"/>
                    </a:cubicBezTo>
                    <a:cubicBezTo>
                      <a:pt x="194" y="129"/>
                      <a:pt x="194" y="129"/>
                      <a:pt x="194" y="129"/>
                    </a:cubicBezTo>
                    <a:cubicBezTo>
                      <a:pt x="193" y="129"/>
                      <a:pt x="193" y="129"/>
                      <a:pt x="193" y="129"/>
                    </a:cubicBezTo>
                    <a:cubicBezTo>
                      <a:pt x="193" y="129"/>
                      <a:pt x="193" y="129"/>
                      <a:pt x="193" y="129"/>
                    </a:cubicBezTo>
                    <a:cubicBezTo>
                      <a:pt x="191" y="129"/>
                      <a:pt x="191" y="129"/>
                      <a:pt x="191" y="129"/>
                    </a:cubicBezTo>
                    <a:cubicBezTo>
                      <a:pt x="190" y="127"/>
                      <a:pt x="190" y="127"/>
                      <a:pt x="190" y="127"/>
                    </a:cubicBezTo>
                    <a:cubicBezTo>
                      <a:pt x="189" y="127"/>
                      <a:pt x="189" y="127"/>
                      <a:pt x="189" y="127"/>
                    </a:cubicBezTo>
                    <a:cubicBezTo>
                      <a:pt x="187" y="126"/>
                      <a:pt x="187" y="126"/>
                      <a:pt x="187" y="126"/>
                    </a:cubicBezTo>
                    <a:cubicBezTo>
                      <a:pt x="187" y="125"/>
                      <a:pt x="187" y="125"/>
                      <a:pt x="187" y="125"/>
                    </a:cubicBezTo>
                    <a:cubicBezTo>
                      <a:pt x="187" y="125"/>
                      <a:pt x="187" y="125"/>
                      <a:pt x="187" y="125"/>
                    </a:cubicBezTo>
                    <a:cubicBezTo>
                      <a:pt x="188" y="125"/>
                      <a:pt x="188" y="125"/>
                      <a:pt x="188" y="125"/>
                    </a:cubicBezTo>
                    <a:cubicBezTo>
                      <a:pt x="189" y="124"/>
                      <a:pt x="189" y="124"/>
                      <a:pt x="189" y="124"/>
                    </a:cubicBezTo>
                    <a:cubicBezTo>
                      <a:pt x="189" y="123"/>
                      <a:pt x="189" y="123"/>
                      <a:pt x="189" y="123"/>
                    </a:cubicBezTo>
                    <a:cubicBezTo>
                      <a:pt x="187" y="122"/>
                      <a:pt x="187" y="122"/>
                      <a:pt x="187" y="122"/>
                    </a:cubicBezTo>
                    <a:cubicBezTo>
                      <a:pt x="187" y="120"/>
                      <a:pt x="187" y="120"/>
                      <a:pt x="187" y="120"/>
                    </a:cubicBezTo>
                    <a:cubicBezTo>
                      <a:pt x="185" y="118"/>
                      <a:pt x="185" y="118"/>
                      <a:pt x="185" y="118"/>
                    </a:cubicBezTo>
                    <a:cubicBezTo>
                      <a:pt x="184" y="118"/>
                      <a:pt x="184" y="118"/>
                      <a:pt x="184" y="118"/>
                    </a:cubicBezTo>
                    <a:cubicBezTo>
                      <a:pt x="183" y="117"/>
                      <a:pt x="183" y="117"/>
                      <a:pt x="183" y="117"/>
                    </a:cubicBezTo>
                    <a:cubicBezTo>
                      <a:pt x="184" y="116"/>
                      <a:pt x="184" y="116"/>
                      <a:pt x="184" y="116"/>
                    </a:cubicBezTo>
                    <a:cubicBezTo>
                      <a:pt x="183" y="115"/>
                      <a:pt x="183" y="115"/>
                      <a:pt x="183" y="115"/>
                    </a:cubicBezTo>
                    <a:cubicBezTo>
                      <a:pt x="183" y="113"/>
                      <a:pt x="183" y="113"/>
                      <a:pt x="183" y="113"/>
                    </a:cubicBezTo>
                    <a:cubicBezTo>
                      <a:pt x="182" y="112"/>
                      <a:pt x="182" y="112"/>
                      <a:pt x="182" y="112"/>
                    </a:cubicBezTo>
                    <a:cubicBezTo>
                      <a:pt x="182" y="112"/>
                      <a:pt x="182" y="112"/>
                      <a:pt x="182" y="112"/>
                    </a:cubicBezTo>
                    <a:cubicBezTo>
                      <a:pt x="180" y="111"/>
                      <a:pt x="180" y="111"/>
                      <a:pt x="180" y="111"/>
                    </a:cubicBezTo>
                    <a:cubicBezTo>
                      <a:pt x="178" y="111"/>
                      <a:pt x="178" y="111"/>
                      <a:pt x="178" y="111"/>
                    </a:cubicBezTo>
                    <a:cubicBezTo>
                      <a:pt x="177" y="110"/>
                      <a:pt x="177" y="110"/>
                      <a:pt x="177" y="110"/>
                    </a:cubicBezTo>
                    <a:cubicBezTo>
                      <a:pt x="176" y="109"/>
                      <a:pt x="176" y="109"/>
                      <a:pt x="176" y="109"/>
                    </a:cubicBezTo>
                    <a:cubicBezTo>
                      <a:pt x="176" y="108"/>
                      <a:pt x="176" y="108"/>
                      <a:pt x="176" y="108"/>
                    </a:cubicBezTo>
                    <a:cubicBezTo>
                      <a:pt x="175" y="107"/>
                      <a:pt x="175" y="107"/>
                      <a:pt x="175" y="107"/>
                    </a:cubicBezTo>
                    <a:cubicBezTo>
                      <a:pt x="175" y="107"/>
                      <a:pt x="175" y="107"/>
                      <a:pt x="175" y="107"/>
                    </a:cubicBezTo>
                    <a:cubicBezTo>
                      <a:pt x="174" y="107"/>
                      <a:pt x="174" y="107"/>
                      <a:pt x="174" y="107"/>
                    </a:cubicBezTo>
                    <a:cubicBezTo>
                      <a:pt x="171" y="107"/>
                      <a:pt x="171" y="107"/>
                      <a:pt x="171" y="107"/>
                    </a:cubicBezTo>
                    <a:cubicBezTo>
                      <a:pt x="170" y="107"/>
                      <a:pt x="170" y="107"/>
                      <a:pt x="170" y="107"/>
                    </a:cubicBezTo>
                    <a:cubicBezTo>
                      <a:pt x="169" y="107"/>
                      <a:pt x="169" y="107"/>
                      <a:pt x="169" y="107"/>
                    </a:cubicBezTo>
                    <a:cubicBezTo>
                      <a:pt x="169" y="105"/>
                      <a:pt x="169" y="105"/>
                      <a:pt x="169" y="105"/>
                    </a:cubicBezTo>
                    <a:cubicBezTo>
                      <a:pt x="168" y="105"/>
                      <a:pt x="168" y="105"/>
                      <a:pt x="168" y="105"/>
                    </a:cubicBezTo>
                    <a:cubicBezTo>
                      <a:pt x="168" y="105"/>
                      <a:pt x="168" y="105"/>
                      <a:pt x="168" y="105"/>
                    </a:cubicBezTo>
                    <a:cubicBezTo>
                      <a:pt x="168" y="103"/>
                      <a:pt x="168" y="103"/>
                      <a:pt x="168" y="103"/>
                    </a:cubicBezTo>
                    <a:cubicBezTo>
                      <a:pt x="167" y="102"/>
                      <a:pt x="167" y="102"/>
                      <a:pt x="167" y="102"/>
                    </a:cubicBezTo>
                    <a:cubicBezTo>
                      <a:pt x="165" y="101"/>
                      <a:pt x="165" y="101"/>
                      <a:pt x="165" y="101"/>
                    </a:cubicBezTo>
                    <a:cubicBezTo>
                      <a:pt x="166" y="100"/>
                      <a:pt x="166" y="100"/>
                      <a:pt x="166" y="100"/>
                    </a:cubicBezTo>
                    <a:cubicBezTo>
                      <a:pt x="166" y="100"/>
                      <a:pt x="166" y="100"/>
                      <a:pt x="166" y="100"/>
                    </a:cubicBezTo>
                    <a:cubicBezTo>
                      <a:pt x="165" y="100"/>
                      <a:pt x="165" y="100"/>
                      <a:pt x="165" y="100"/>
                    </a:cubicBezTo>
                    <a:cubicBezTo>
                      <a:pt x="164" y="99"/>
                      <a:pt x="164" y="99"/>
                      <a:pt x="164" y="99"/>
                    </a:cubicBezTo>
                    <a:cubicBezTo>
                      <a:pt x="165" y="98"/>
                      <a:pt x="165" y="98"/>
                      <a:pt x="165" y="98"/>
                    </a:cubicBezTo>
                    <a:cubicBezTo>
                      <a:pt x="165" y="97"/>
                      <a:pt x="165" y="97"/>
                      <a:pt x="165" y="97"/>
                    </a:cubicBezTo>
                    <a:cubicBezTo>
                      <a:pt x="164" y="97"/>
                      <a:pt x="164" y="97"/>
                      <a:pt x="164" y="97"/>
                    </a:cubicBezTo>
                    <a:cubicBezTo>
                      <a:pt x="164" y="96"/>
                      <a:pt x="164" y="96"/>
                      <a:pt x="164" y="96"/>
                    </a:cubicBezTo>
                    <a:cubicBezTo>
                      <a:pt x="165" y="96"/>
                      <a:pt x="165" y="96"/>
                      <a:pt x="165" y="96"/>
                    </a:cubicBezTo>
                    <a:cubicBezTo>
                      <a:pt x="167" y="95"/>
                      <a:pt x="167" y="95"/>
                      <a:pt x="167" y="95"/>
                    </a:cubicBezTo>
                    <a:cubicBezTo>
                      <a:pt x="168" y="95"/>
                      <a:pt x="168" y="95"/>
                      <a:pt x="168" y="95"/>
                    </a:cubicBezTo>
                    <a:cubicBezTo>
                      <a:pt x="170" y="95"/>
                      <a:pt x="170" y="95"/>
                      <a:pt x="170" y="95"/>
                    </a:cubicBezTo>
                    <a:cubicBezTo>
                      <a:pt x="173" y="93"/>
                      <a:pt x="173" y="93"/>
                      <a:pt x="173" y="93"/>
                    </a:cubicBezTo>
                    <a:cubicBezTo>
                      <a:pt x="175" y="92"/>
                      <a:pt x="175" y="92"/>
                      <a:pt x="175" y="92"/>
                    </a:cubicBezTo>
                    <a:cubicBezTo>
                      <a:pt x="176" y="92"/>
                      <a:pt x="176" y="92"/>
                      <a:pt x="176" y="92"/>
                    </a:cubicBezTo>
                    <a:cubicBezTo>
                      <a:pt x="177" y="93"/>
                      <a:pt x="177" y="93"/>
                      <a:pt x="177" y="93"/>
                    </a:cubicBezTo>
                    <a:cubicBezTo>
                      <a:pt x="178" y="92"/>
                      <a:pt x="178" y="92"/>
                      <a:pt x="178" y="92"/>
                    </a:cubicBezTo>
                    <a:cubicBezTo>
                      <a:pt x="178" y="91"/>
                      <a:pt x="178" y="91"/>
                      <a:pt x="178" y="91"/>
                    </a:cubicBezTo>
                    <a:cubicBezTo>
                      <a:pt x="180" y="91"/>
                      <a:pt x="180" y="91"/>
                      <a:pt x="180" y="91"/>
                    </a:cubicBezTo>
                    <a:cubicBezTo>
                      <a:pt x="183" y="89"/>
                      <a:pt x="183" y="89"/>
                      <a:pt x="183" y="89"/>
                    </a:cubicBezTo>
                    <a:cubicBezTo>
                      <a:pt x="183" y="90"/>
                      <a:pt x="183" y="90"/>
                      <a:pt x="183" y="90"/>
                    </a:cubicBezTo>
                    <a:cubicBezTo>
                      <a:pt x="183" y="91"/>
                      <a:pt x="183" y="91"/>
                      <a:pt x="183" y="91"/>
                    </a:cubicBezTo>
                    <a:cubicBezTo>
                      <a:pt x="183" y="91"/>
                      <a:pt x="183" y="91"/>
                      <a:pt x="183" y="91"/>
                    </a:cubicBezTo>
                    <a:cubicBezTo>
                      <a:pt x="182" y="92"/>
                      <a:pt x="182" y="92"/>
                      <a:pt x="182" y="92"/>
                    </a:cubicBezTo>
                    <a:cubicBezTo>
                      <a:pt x="181" y="93"/>
                      <a:pt x="181" y="93"/>
                      <a:pt x="181" y="93"/>
                    </a:cubicBezTo>
                    <a:cubicBezTo>
                      <a:pt x="181" y="94"/>
                      <a:pt x="181" y="94"/>
                      <a:pt x="181" y="94"/>
                    </a:cubicBezTo>
                    <a:cubicBezTo>
                      <a:pt x="183" y="96"/>
                      <a:pt x="183" y="96"/>
                      <a:pt x="183" y="96"/>
                    </a:cubicBezTo>
                    <a:cubicBezTo>
                      <a:pt x="185" y="96"/>
                      <a:pt x="185" y="96"/>
                      <a:pt x="185" y="96"/>
                    </a:cubicBezTo>
                    <a:cubicBezTo>
                      <a:pt x="184" y="95"/>
                      <a:pt x="184" y="95"/>
                      <a:pt x="184" y="95"/>
                    </a:cubicBezTo>
                    <a:cubicBezTo>
                      <a:pt x="182" y="94"/>
                      <a:pt x="182" y="94"/>
                      <a:pt x="182" y="94"/>
                    </a:cubicBezTo>
                    <a:cubicBezTo>
                      <a:pt x="182" y="93"/>
                      <a:pt x="182" y="93"/>
                      <a:pt x="182" y="93"/>
                    </a:cubicBezTo>
                    <a:cubicBezTo>
                      <a:pt x="183" y="92"/>
                      <a:pt x="183" y="92"/>
                      <a:pt x="183" y="92"/>
                    </a:cubicBezTo>
                    <a:cubicBezTo>
                      <a:pt x="185" y="91"/>
                      <a:pt x="185" y="91"/>
                      <a:pt x="185" y="91"/>
                    </a:cubicBezTo>
                    <a:cubicBezTo>
                      <a:pt x="185" y="90"/>
                      <a:pt x="185" y="90"/>
                      <a:pt x="185" y="90"/>
                    </a:cubicBezTo>
                    <a:cubicBezTo>
                      <a:pt x="185" y="89"/>
                      <a:pt x="185" y="89"/>
                      <a:pt x="185" y="89"/>
                    </a:cubicBezTo>
                    <a:cubicBezTo>
                      <a:pt x="184" y="89"/>
                      <a:pt x="184" y="89"/>
                      <a:pt x="184" y="89"/>
                    </a:cubicBezTo>
                    <a:cubicBezTo>
                      <a:pt x="182" y="88"/>
                      <a:pt x="182" y="88"/>
                      <a:pt x="182" y="88"/>
                    </a:cubicBezTo>
                    <a:cubicBezTo>
                      <a:pt x="183" y="87"/>
                      <a:pt x="183" y="87"/>
                      <a:pt x="183" y="87"/>
                    </a:cubicBezTo>
                    <a:cubicBezTo>
                      <a:pt x="181" y="87"/>
                      <a:pt x="181" y="87"/>
                      <a:pt x="181" y="87"/>
                    </a:cubicBezTo>
                    <a:cubicBezTo>
                      <a:pt x="181" y="88"/>
                      <a:pt x="181" y="88"/>
                      <a:pt x="181" y="88"/>
                    </a:cubicBezTo>
                    <a:cubicBezTo>
                      <a:pt x="180" y="87"/>
                      <a:pt x="180" y="87"/>
                      <a:pt x="180" y="87"/>
                    </a:cubicBezTo>
                    <a:cubicBezTo>
                      <a:pt x="180" y="86"/>
                      <a:pt x="180" y="86"/>
                      <a:pt x="180" y="86"/>
                    </a:cubicBezTo>
                    <a:cubicBezTo>
                      <a:pt x="178" y="86"/>
                      <a:pt x="178" y="86"/>
                      <a:pt x="178" y="86"/>
                    </a:cubicBezTo>
                    <a:cubicBezTo>
                      <a:pt x="178" y="87"/>
                      <a:pt x="178" y="87"/>
                      <a:pt x="178" y="87"/>
                    </a:cubicBezTo>
                    <a:cubicBezTo>
                      <a:pt x="177" y="85"/>
                      <a:pt x="177" y="85"/>
                      <a:pt x="177" y="85"/>
                    </a:cubicBezTo>
                    <a:cubicBezTo>
                      <a:pt x="177" y="85"/>
                      <a:pt x="177" y="85"/>
                      <a:pt x="177" y="85"/>
                    </a:cubicBezTo>
                    <a:cubicBezTo>
                      <a:pt x="177" y="84"/>
                      <a:pt x="177" y="84"/>
                      <a:pt x="177" y="84"/>
                    </a:cubicBezTo>
                    <a:cubicBezTo>
                      <a:pt x="178" y="84"/>
                      <a:pt x="178" y="84"/>
                      <a:pt x="178" y="84"/>
                    </a:cubicBezTo>
                    <a:cubicBezTo>
                      <a:pt x="179" y="85"/>
                      <a:pt x="179" y="85"/>
                      <a:pt x="179" y="85"/>
                    </a:cubicBezTo>
                    <a:cubicBezTo>
                      <a:pt x="180" y="85"/>
                      <a:pt x="180" y="85"/>
                      <a:pt x="180" y="85"/>
                    </a:cubicBezTo>
                    <a:cubicBezTo>
                      <a:pt x="181" y="84"/>
                      <a:pt x="181" y="84"/>
                      <a:pt x="181" y="84"/>
                    </a:cubicBezTo>
                    <a:cubicBezTo>
                      <a:pt x="180" y="84"/>
                      <a:pt x="180" y="84"/>
                      <a:pt x="180" y="84"/>
                    </a:cubicBezTo>
                    <a:cubicBezTo>
                      <a:pt x="180" y="84"/>
                      <a:pt x="180" y="84"/>
                      <a:pt x="180" y="84"/>
                    </a:cubicBezTo>
                    <a:cubicBezTo>
                      <a:pt x="179" y="84"/>
                      <a:pt x="179" y="84"/>
                      <a:pt x="179" y="84"/>
                    </a:cubicBezTo>
                    <a:cubicBezTo>
                      <a:pt x="178" y="84"/>
                      <a:pt x="178" y="84"/>
                      <a:pt x="178" y="84"/>
                    </a:cubicBezTo>
                    <a:cubicBezTo>
                      <a:pt x="178" y="83"/>
                      <a:pt x="178" y="83"/>
                      <a:pt x="178" y="83"/>
                    </a:cubicBezTo>
                    <a:cubicBezTo>
                      <a:pt x="177" y="83"/>
                      <a:pt x="177" y="83"/>
                      <a:pt x="177" y="83"/>
                    </a:cubicBezTo>
                    <a:cubicBezTo>
                      <a:pt x="175" y="83"/>
                      <a:pt x="175" y="83"/>
                      <a:pt x="175" y="83"/>
                    </a:cubicBezTo>
                    <a:cubicBezTo>
                      <a:pt x="175" y="83"/>
                      <a:pt x="175" y="83"/>
                      <a:pt x="175" y="83"/>
                    </a:cubicBezTo>
                    <a:cubicBezTo>
                      <a:pt x="174" y="82"/>
                      <a:pt x="174" y="82"/>
                      <a:pt x="174" y="82"/>
                    </a:cubicBezTo>
                    <a:cubicBezTo>
                      <a:pt x="175" y="82"/>
                      <a:pt x="175" y="82"/>
                      <a:pt x="175" y="82"/>
                    </a:cubicBezTo>
                    <a:cubicBezTo>
                      <a:pt x="174" y="81"/>
                      <a:pt x="174" y="81"/>
                      <a:pt x="174" y="81"/>
                    </a:cubicBezTo>
                    <a:cubicBezTo>
                      <a:pt x="174" y="80"/>
                      <a:pt x="174" y="80"/>
                      <a:pt x="174" y="80"/>
                    </a:cubicBezTo>
                    <a:cubicBezTo>
                      <a:pt x="174" y="80"/>
                      <a:pt x="174" y="80"/>
                      <a:pt x="174" y="80"/>
                    </a:cubicBezTo>
                    <a:cubicBezTo>
                      <a:pt x="175" y="80"/>
                      <a:pt x="175" y="80"/>
                      <a:pt x="175" y="80"/>
                    </a:cubicBezTo>
                    <a:cubicBezTo>
                      <a:pt x="176" y="81"/>
                      <a:pt x="176" y="81"/>
                      <a:pt x="176" y="81"/>
                    </a:cubicBezTo>
                    <a:cubicBezTo>
                      <a:pt x="176" y="81"/>
                      <a:pt x="176" y="81"/>
                      <a:pt x="176" y="81"/>
                    </a:cubicBezTo>
                    <a:cubicBezTo>
                      <a:pt x="177" y="82"/>
                      <a:pt x="177" y="82"/>
                      <a:pt x="177" y="82"/>
                    </a:cubicBezTo>
                    <a:cubicBezTo>
                      <a:pt x="178" y="82"/>
                      <a:pt x="178" y="82"/>
                      <a:pt x="178" y="82"/>
                    </a:cubicBezTo>
                    <a:cubicBezTo>
                      <a:pt x="177" y="81"/>
                      <a:pt x="177" y="81"/>
                      <a:pt x="177" y="81"/>
                    </a:cubicBezTo>
                    <a:cubicBezTo>
                      <a:pt x="178" y="81"/>
                      <a:pt x="178" y="81"/>
                      <a:pt x="178" y="81"/>
                    </a:cubicBezTo>
                    <a:cubicBezTo>
                      <a:pt x="178" y="79"/>
                      <a:pt x="178" y="79"/>
                      <a:pt x="178" y="79"/>
                    </a:cubicBezTo>
                    <a:cubicBezTo>
                      <a:pt x="178" y="78"/>
                      <a:pt x="178" y="78"/>
                      <a:pt x="178" y="78"/>
                    </a:cubicBezTo>
                    <a:cubicBezTo>
                      <a:pt x="178" y="78"/>
                      <a:pt x="178" y="78"/>
                      <a:pt x="178" y="78"/>
                    </a:cubicBezTo>
                    <a:cubicBezTo>
                      <a:pt x="179" y="78"/>
                      <a:pt x="179" y="78"/>
                      <a:pt x="179" y="78"/>
                    </a:cubicBezTo>
                    <a:cubicBezTo>
                      <a:pt x="179" y="78"/>
                      <a:pt x="179" y="78"/>
                      <a:pt x="179" y="78"/>
                    </a:cubicBezTo>
                    <a:cubicBezTo>
                      <a:pt x="177" y="77"/>
                      <a:pt x="177" y="77"/>
                      <a:pt x="177" y="77"/>
                    </a:cubicBezTo>
                    <a:cubicBezTo>
                      <a:pt x="177" y="78"/>
                      <a:pt x="177" y="78"/>
                      <a:pt x="177" y="78"/>
                    </a:cubicBezTo>
                    <a:cubicBezTo>
                      <a:pt x="176" y="78"/>
                      <a:pt x="176" y="78"/>
                      <a:pt x="176" y="78"/>
                    </a:cubicBezTo>
                    <a:cubicBezTo>
                      <a:pt x="176" y="77"/>
                      <a:pt x="176" y="77"/>
                      <a:pt x="176" y="77"/>
                    </a:cubicBezTo>
                    <a:cubicBezTo>
                      <a:pt x="177" y="76"/>
                      <a:pt x="177" y="76"/>
                      <a:pt x="177" y="76"/>
                    </a:cubicBezTo>
                    <a:cubicBezTo>
                      <a:pt x="179" y="76"/>
                      <a:pt x="179" y="76"/>
                      <a:pt x="179" y="76"/>
                    </a:cubicBezTo>
                    <a:cubicBezTo>
                      <a:pt x="180" y="76"/>
                      <a:pt x="180" y="76"/>
                      <a:pt x="180" y="76"/>
                    </a:cubicBezTo>
                    <a:cubicBezTo>
                      <a:pt x="179" y="75"/>
                      <a:pt x="179" y="75"/>
                      <a:pt x="179" y="75"/>
                    </a:cubicBezTo>
                    <a:cubicBezTo>
                      <a:pt x="180" y="74"/>
                      <a:pt x="180" y="74"/>
                      <a:pt x="180" y="74"/>
                    </a:cubicBezTo>
                    <a:cubicBezTo>
                      <a:pt x="180" y="74"/>
                      <a:pt x="180" y="74"/>
                      <a:pt x="180" y="74"/>
                    </a:cubicBezTo>
                    <a:cubicBezTo>
                      <a:pt x="181" y="73"/>
                      <a:pt x="181" y="73"/>
                      <a:pt x="181" y="73"/>
                    </a:cubicBezTo>
                    <a:cubicBezTo>
                      <a:pt x="181" y="73"/>
                      <a:pt x="181" y="73"/>
                      <a:pt x="181" y="73"/>
                    </a:cubicBezTo>
                    <a:cubicBezTo>
                      <a:pt x="181" y="72"/>
                      <a:pt x="181" y="72"/>
                      <a:pt x="181" y="72"/>
                    </a:cubicBezTo>
                    <a:cubicBezTo>
                      <a:pt x="182" y="72"/>
                      <a:pt x="182" y="72"/>
                      <a:pt x="182" y="72"/>
                    </a:cubicBezTo>
                    <a:cubicBezTo>
                      <a:pt x="182" y="72"/>
                      <a:pt x="182" y="72"/>
                      <a:pt x="182" y="72"/>
                    </a:cubicBezTo>
                    <a:cubicBezTo>
                      <a:pt x="183" y="72"/>
                      <a:pt x="183" y="72"/>
                      <a:pt x="183" y="72"/>
                    </a:cubicBezTo>
                    <a:cubicBezTo>
                      <a:pt x="183" y="71"/>
                      <a:pt x="183" y="71"/>
                      <a:pt x="183" y="71"/>
                    </a:cubicBezTo>
                    <a:cubicBezTo>
                      <a:pt x="183" y="71"/>
                      <a:pt x="183" y="71"/>
                      <a:pt x="183" y="71"/>
                    </a:cubicBezTo>
                    <a:cubicBezTo>
                      <a:pt x="183" y="71"/>
                      <a:pt x="183" y="71"/>
                      <a:pt x="183" y="71"/>
                    </a:cubicBezTo>
                    <a:cubicBezTo>
                      <a:pt x="183" y="70"/>
                      <a:pt x="183" y="70"/>
                      <a:pt x="183" y="70"/>
                    </a:cubicBezTo>
                    <a:cubicBezTo>
                      <a:pt x="184" y="70"/>
                      <a:pt x="184" y="70"/>
                      <a:pt x="184" y="70"/>
                    </a:cubicBezTo>
                    <a:cubicBezTo>
                      <a:pt x="185" y="70"/>
                      <a:pt x="185" y="70"/>
                      <a:pt x="185" y="70"/>
                    </a:cubicBezTo>
                    <a:cubicBezTo>
                      <a:pt x="185" y="69"/>
                      <a:pt x="185" y="69"/>
                      <a:pt x="185" y="69"/>
                    </a:cubicBezTo>
                    <a:cubicBezTo>
                      <a:pt x="185" y="69"/>
                      <a:pt x="185" y="69"/>
                      <a:pt x="185" y="69"/>
                    </a:cubicBezTo>
                    <a:cubicBezTo>
                      <a:pt x="186" y="69"/>
                      <a:pt x="186" y="69"/>
                      <a:pt x="186" y="69"/>
                    </a:cubicBezTo>
                    <a:cubicBezTo>
                      <a:pt x="188" y="69"/>
                      <a:pt x="188" y="69"/>
                      <a:pt x="188" y="69"/>
                    </a:cubicBezTo>
                    <a:cubicBezTo>
                      <a:pt x="187" y="68"/>
                      <a:pt x="187" y="68"/>
                      <a:pt x="187" y="68"/>
                    </a:cubicBezTo>
                    <a:cubicBezTo>
                      <a:pt x="187" y="68"/>
                      <a:pt x="187" y="68"/>
                      <a:pt x="187" y="68"/>
                    </a:cubicBezTo>
                    <a:cubicBezTo>
                      <a:pt x="189" y="67"/>
                      <a:pt x="189" y="67"/>
                      <a:pt x="189" y="67"/>
                    </a:cubicBezTo>
                    <a:cubicBezTo>
                      <a:pt x="190" y="67"/>
                      <a:pt x="190" y="67"/>
                      <a:pt x="190" y="67"/>
                    </a:cubicBezTo>
                    <a:cubicBezTo>
                      <a:pt x="191" y="66"/>
                      <a:pt x="191" y="66"/>
                      <a:pt x="191" y="66"/>
                    </a:cubicBezTo>
                    <a:cubicBezTo>
                      <a:pt x="193" y="65"/>
                      <a:pt x="193" y="65"/>
                      <a:pt x="193" y="65"/>
                    </a:cubicBezTo>
                    <a:cubicBezTo>
                      <a:pt x="194" y="64"/>
                      <a:pt x="194" y="64"/>
                      <a:pt x="194" y="64"/>
                    </a:cubicBezTo>
                    <a:cubicBezTo>
                      <a:pt x="193" y="64"/>
                      <a:pt x="193" y="64"/>
                      <a:pt x="193" y="64"/>
                    </a:cubicBezTo>
                    <a:cubicBezTo>
                      <a:pt x="192" y="65"/>
                      <a:pt x="192" y="65"/>
                      <a:pt x="192" y="65"/>
                    </a:cubicBezTo>
                    <a:cubicBezTo>
                      <a:pt x="191" y="65"/>
                      <a:pt x="191" y="65"/>
                      <a:pt x="191" y="65"/>
                    </a:cubicBezTo>
                    <a:cubicBezTo>
                      <a:pt x="190" y="65"/>
                      <a:pt x="190" y="65"/>
                      <a:pt x="190" y="65"/>
                    </a:cubicBezTo>
                    <a:cubicBezTo>
                      <a:pt x="190" y="65"/>
                      <a:pt x="190" y="65"/>
                      <a:pt x="190" y="65"/>
                    </a:cubicBezTo>
                    <a:cubicBezTo>
                      <a:pt x="190" y="63"/>
                      <a:pt x="190" y="63"/>
                      <a:pt x="190" y="63"/>
                    </a:cubicBezTo>
                    <a:cubicBezTo>
                      <a:pt x="190" y="63"/>
                      <a:pt x="190" y="63"/>
                      <a:pt x="190" y="63"/>
                    </a:cubicBezTo>
                    <a:cubicBezTo>
                      <a:pt x="190" y="62"/>
                      <a:pt x="190" y="62"/>
                      <a:pt x="190" y="62"/>
                    </a:cubicBezTo>
                    <a:cubicBezTo>
                      <a:pt x="191" y="62"/>
                      <a:pt x="191" y="62"/>
                      <a:pt x="191" y="62"/>
                    </a:cubicBezTo>
                    <a:cubicBezTo>
                      <a:pt x="191" y="63"/>
                      <a:pt x="191" y="63"/>
                      <a:pt x="191" y="63"/>
                    </a:cubicBezTo>
                    <a:cubicBezTo>
                      <a:pt x="191" y="63"/>
                      <a:pt x="191" y="63"/>
                      <a:pt x="191" y="63"/>
                    </a:cubicBezTo>
                    <a:cubicBezTo>
                      <a:pt x="192" y="62"/>
                      <a:pt x="192" y="62"/>
                      <a:pt x="192" y="62"/>
                    </a:cubicBezTo>
                    <a:cubicBezTo>
                      <a:pt x="191" y="61"/>
                      <a:pt x="191" y="61"/>
                      <a:pt x="191" y="61"/>
                    </a:cubicBezTo>
                    <a:cubicBezTo>
                      <a:pt x="192" y="61"/>
                      <a:pt x="192" y="61"/>
                      <a:pt x="192" y="61"/>
                    </a:cubicBezTo>
                    <a:cubicBezTo>
                      <a:pt x="193" y="62"/>
                      <a:pt x="193" y="62"/>
                      <a:pt x="193" y="62"/>
                    </a:cubicBezTo>
                    <a:cubicBezTo>
                      <a:pt x="194" y="62"/>
                      <a:pt x="194" y="62"/>
                      <a:pt x="194" y="62"/>
                    </a:cubicBezTo>
                    <a:cubicBezTo>
                      <a:pt x="195" y="61"/>
                      <a:pt x="195" y="61"/>
                      <a:pt x="195" y="61"/>
                    </a:cubicBezTo>
                    <a:cubicBezTo>
                      <a:pt x="196" y="61"/>
                      <a:pt x="196" y="61"/>
                      <a:pt x="196" y="61"/>
                    </a:cubicBezTo>
                    <a:cubicBezTo>
                      <a:pt x="198" y="61"/>
                      <a:pt x="198" y="61"/>
                      <a:pt x="198" y="61"/>
                    </a:cubicBezTo>
                    <a:cubicBezTo>
                      <a:pt x="199" y="61"/>
                      <a:pt x="199" y="61"/>
                      <a:pt x="199" y="61"/>
                    </a:cubicBezTo>
                    <a:cubicBezTo>
                      <a:pt x="199" y="61"/>
                      <a:pt x="199" y="61"/>
                      <a:pt x="199" y="61"/>
                    </a:cubicBezTo>
                    <a:cubicBezTo>
                      <a:pt x="198" y="63"/>
                      <a:pt x="198" y="63"/>
                      <a:pt x="198" y="63"/>
                    </a:cubicBezTo>
                    <a:cubicBezTo>
                      <a:pt x="198" y="64"/>
                      <a:pt x="198" y="64"/>
                      <a:pt x="198" y="64"/>
                    </a:cubicBezTo>
                    <a:cubicBezTo>
                      <a:pt x="199" y="64"/>
                      <a:pt x="199" y="64"/>
                      <a:pt x="199" y="64"/>
                    </a:cubicBezTo>
                    <a:cubicBezTo>
                      <a:pt x="200" y="63"/>
                      <a:pt x="200" y="63"/>
                      <a:pt x="200" y="63"/>
                    </a:cubicBezTo>
                    <a:cubicBezTo>
                      <a:pt x="201" y="62"/>
                      <a:pt x="201" y="62"/>
                      <a:pt x="201" y="62"/>
                    </a:cubicBezTo>
                    <a:cubicBezTo>
                      <a:pt x="200" y="61"/>
                      <a:pt x="200" y="61"/>
                      <a:pt x="200" y="61"/>
                    </a:cubicBezTo>
                    <a:cubicBezTo>
                      <a:pt x="201" y="61"/>
                      <a:pt x="201" y="61"/>
                      <a:pt x="201" y="61"/>
                    </a:cubicBezTo>
                    <a:cubicBezTo>
                      <a:pt x="201" y="62"/>
                      <a:pt x="201" y="62"/>
                      <a:pt x="201" y="62"/>
                    </a:cubicBezTo>
                    <a:cubicBezTo>
                      <a:pt x="201" y="63"/>
                      <a:pt x="201" y="63"/>
                      <a:pt x="201" y="63"/>
                    </a:cubicBezTo>
                    <a:cubicBezTo>
                      <a:pt x="202" y="63"/>
                      <a:pt x="202" y="63"/>
                      <a:pt x="202" y="63"/>
                    </a:cubicBezTo>
                    <a:cubicBezTo>
                      <a:pt x="202" y="62"/>
                      <a:pt x="202" y="62"/>
                      <a:pt x="202" y="62"/>
                    </a:cubicBezTo>
                    <a:cubicBezTo>
                      <a:pt x="202" y="61"/>
                      <a:pt x="202" y="61"/>
                      <a:pt x="202" y="61"/>
                    </a:cubicBezTo>
                    <a:cubicBezTo>
                      <a:pt x="203" y="61"/>
                      <a:pt x="203" y="61"/>
                      <a:pt x="203" y="61"/>
                    </a:cubicBezTo>
                    <a:cubicBezTo>
                      <a:pt x="203" y="61"/>
                      <a:pt x="203" y="61"/>
                      <a:pt x="203" y="61"/>
                    </a:cubicBezTo>
                    <a:cubicBezTo>
                      <a:pt x="203" y="62"/>
                      <a:pt x="203" y="62"/>
                      <a:pt x="203" y="62"/>
                    </a:cubicBezTo>
                    <a:cubicBezTo>
                      <a:pt x="205" y="61"/>
                      <a:pt x="205" y="61"/>
                      <a:pt x="205" y="61"/>
                    </a:cubicBezTo>
                    <a:cubicBezTo>
                      <a:pt x="205" y="60"/>
                      <a:pt x="205" y="60"/>
                      <a:pt x="205" y="60"/>
                    </a:cubicBezTo>
                    <a:cubicBezTo>
                      <a:pt x="204" y="60"/>
                      <a:pt x="204" y="60"/>
                      <a:pt x="204" y="60"/>
                    </a:cubicBezTo>
                    <a:cubicBezTo>
                      <a:pt x="205" y="60"/>
                      <a:pt x="205" y="60"/>
                      <a:pt x="205" y="60"/>
                    </a:cubicBezTo>
                    <a:cubicBezTo>
                      <a:pt x="206" y="59"/>
                      <a:pt x="206" y="59"/>
                      <a:pt x="206" y="59"/>
                    </a:cubicBezTo>
                    <a:cubicBezTo>
                      <a:pt x="205" y="59"/>
                      <a:pt x="205" y="59"/>
                      <a:pt x="205" y="59"/>
                    </a:cubicBezTo>
                    <a:cubicBezTo>
                      <a:pt x="206" y="58"/>
                      <a:pt x="206" y="58"/>
                      <a:pt x="206" y="58"/>
                    </a:cubicBezTo>
                    <a:cubicBezTo>
                      <a:pt x="207" y="58"/>
                      <a:pt x="207" y="58"/>
                      <a:pt x="207" y="58"/>
                    </a:cubicBezTo>
                    <a:cubicBezTo>
                      <a:pt x="208" y="57"/>
                      <a:pt x="208" y="57"/>
                      <a:pt x="208" y="57"/>
                    </a:cubicBezTo>
                    <a:cubicBezTo>
                      <a:pt x="208" y="58"/>
                      <a:pt x="208" y="58"/>
                      <a:pt x="208" y="58"/>
                    </a:cubicBezTo>
                    <a:cubicBezTo>
                      <a:pt x="208" y="58"/>
                      <a:pt x="208" y="58"/>
                      <a:pt x="208" y="58"/>
                    </a:cubicBezTo>
                    <a:cubicBezTo>
                      <a:pt x="209" y="58"/>
                      <a:pt x="209" y="58"/>
                      <a:pt x="209" y="58"/>
                    </a:cubicBezTo>
                    <a:cubicBezTo>
                      <a:pt x="210" y="58"/>
                      <a:pt x="210" y="58"/>
                      <a:pt x="210" y="58"/>
                    </a:cubicBezTo>
                    <a:cubicBezTo>
                      <a:pt x="210" y="60"/>
                      <a:pt x="210" y="60"/>
                      <a:pt x="210" y="60"/>
                    </a:cubicBezTo>
                    <a:cubicBezTo>
                      <a:pt x="210" y="60"/>
                      <a:pt x="210" y="60"/>
                      <a:pt x="210" y="60"/>
                    </a:cubicBezTo>
                    <a:cubicBezTo>
                      <a:pt x="210" y="62"/>
                      <a:pt x="210" y="62"/>
                      <a:pt x="210" y="62"/>
                    </a:cubicBezTo>
                    <a:cubicBezTo>
                      <a:pt x="211" y="61"/>
                      <a:pt x="211" y="61"/>
                      <a:pt x="211" y="61"/>
                    </a:cubicBezTo>
                    <a:cubicBezTo>
                      <a:pt x="212" y="60"/>
                      <a:pt x="212" y="60"/>
                      <a:pt x="212" y="60"/>
                    </a:cubicBezTo>
                    <a:cubicBezTo>
                      <a:pt x="211" y="58"/>
                      <a:pt x="211" y="58"/>
                      <a:pt x="211" y="58"/>
                    </a:cubicBezTo>
                    <a:cubicBezTo>
                      <a:pt x="210" y="57"/>
                      <a:pt x="210" y="57"/>
                      <a:pt x="210" y="57"/>
                    </a:cubicBezTo>
                    <a:cubicBezTo>
                      <a:pt x="209" y="56"/>
                      <a:pt x="209" y="56"/>
                      <a:pt x="209" y="56"/>
                    </a:cubicBezTo>
                    <a:cubicBezTo>
                      <a:pt x="208" y="57"/>
                      <a:pt x="208" y="57"/>
                      <a:pt x="208" y="57"/>
                    </a:cubicBezTo>
                    <a:cubicBezTo>
                      <a:pt x="207" y="57"/>
                      <a:pt x="207" y="57"/>
                      <a:pt x="207" y="57"/>
                    </a:cubicBezTo>
                    <a:cubicBezTo>
                      <a:pt x="206" y="57"/>
                      <a:pt x="206" y="57"/>
                      <a:pt x="206" y="57"/>
                    </a:cubicBezTo>
                    <a:cubicBezTo>
                      <a:pt x="206" y="56"/>
                      <a:pt x="206" y="56"/>
                      <a:pt x="206" y="56"/>
                    </a:cubicBezTo>
                    <a:cubicBezTo>
                      <a:pt x="205" y="56"/>
                      <a:pt x="205" y="56"/>
                      <a:pt x="205" y="56"/>
                    </a:cubicBezTo>
                    <a:cubicBezTo>
                      <a:pt x="205" y="55"/>
                      <a:pt x="205" y="55"/>
                      <a:pt x="205" y="55"/>
                    </a:cubicBezTo>
                    <a:cubicBezTo>
                      <a:pt x="206" y="55"/>
                      <a:pt x="206" y="55"/>
                      <a:pt x="206" y="55"/>
                    </a:cubicBezTo>
                    <a:cubicBezTo>
                      <a:pt x="208" y="55"/>
                      <a:pt x="208" y="55"/>
                      <a:pt x="208" y="55"/>
                    </a:cubicBezTo>
                    <a:cubicBezTo>
                      <a:pt x="208" y="54"/>
                      <a:pt x="208" y="54"/>
                      <a:pt x="208" y="54"/>
                    </a:cubicBezTo>
                    <a:cubicBezTo>
                      <a:pt x="209" y="54"/>
                      <a:pt x="209" y="54"/>
                      <a:pt x="209" y="54"/>
                    </a:cubicBezTo>
                    <a:cubicBezTo>
                      <a:pt x="210" y="54"/>
                      <a:pt x="210" y="54"/>
                      <a:pt x="210" y="54"/>
                    </a:cubicBezTo>
                    <a:cubicBezTo>
                      <a:pt x="211" y="54"/>
                      <a:pt x="211" y="54"/>
                      <a:pt x="211" y="54"/>
                    </a:cubicBezTo>
                    <a:cubicBezTo>
                      <a:pt x="211" y="54"/>
                      <a:pt x="211" y="54"/>
                      <a:pt x="211" y="54"/>
                    </a:cubicBezTo>
                    <a:cubicBezTo>
                      <a:pt x="213" y="54"/>
                      <a:pt x="213" y="54"/>
                      <a:pt x="213" y="54"/>
                    </a:cubicBezTo>
                    <a:cubicBezTo>
                      <a:pt x="214" y="54"/>
                      <a:pt x="214" y="54"/>
                      <a:pt x="214" y="54"/>
                    </a:cubicBezTo>
                    <a:cubicBezTo>
                      <a:pt x="215" y="54"/>
                      <a:pt x="215" y="54"/>
                      <a:pt x="215" y="54"/>
                    </a:cubicBezTo>
                    <a:cubicBezTo>
                      <a:pt x="216" y="54"/>
                      <a:pt x="216" y="54"/>
                      <a:pt x="216" y="54"/>
                    </a:cubicBezTo>
                    <a:cubicBezTo>
                      <a:pt x="217" y="54"/>
                      <a:pt x="217" y="54"/>
                      <a:pt x="217" y="54"/>
                    </a:cubicBezTo>
                    <a:cubicBezTo>
                      <a:pt x="216" y="53"/>
                      <a:pt x="216" y="53"/>
                      <a:pt x="216" y="53"/>
                    </a:cubicBezTo>
                    <a:cubicBezTo>
                      <a:pt x="215" y="53"/>
                      <a:pt x="215" y="53"/>
                      <a:pt x="215" y="53"/>
                    </a:cubicBezTo>
                    <a:cubicBezTo>
                      <a:pt x="213" y="53"/>
                      <a:pt x="213" y="53"/>
                      <a:pt x="213" y="53"/>
                    </a:cubicBezTo>
                    <a:cubicBezTo>
                      <a:pt x="212" y="53"/>
                      <a:pt x="212" y="53"/>
                      <a:pt x="212" y="53"/>
                    </a:cubicBezTo>
                    <a:cubicBezTo>
                      <a:pt x="211" y="53"/>
                      <a:pt x="211" y="53"/>
                      <a:pt x="211" y="53"/>
                    </a:cubicBezTo>
                    <a:cubicBezTo>
                      <a:pt x="211" y="52"/>
                      <a:pt x="211" y="52"/>
                      <a:pt x="211" y="52"/>
                    </a:cubicBezTo>
                    <a:cubicBezTo>
                      <a:pt x="210" y="51"/>
                      <a:pt x="210" y="51"/>
                      <a:pt x="210" y="51"/>
                    </a:cubicBezTo>
                    <a:cubicBezTo>
                      <a:pt x="212" y="51"/>
                      <a:pt x="212" y="51"/>
                      <a:pt x="212" y="51"/>
                    </a:cubicBezTo>
                    <a:cubicBezTo>
                      <a:pt x="210" y="50"/>
                      <a:pt x="210" y="50"/>
                      <a:pt x="210" y="50"/>
                    </a:cubicBezTo>
                    <a:cubicBezTo>
                      <a:pt x="209" y="49"/>
                      <a:pt x="209" y="49"/>
                      <a:pt x="209" y="49"/>
                    </a:cubicBezTo>
                    <a:cubicBezTo>
                      <a:pt x="208" y="49"/>
                      <a:pt x="208" y="49"/>
                      <a:pt x="208" y="49"/>
                    </a:cubicBezTo>
                    <a:cubicBezTo>
                      <a:pt x="208" y="48"/>
                      <a:pt x="208" y="48"/>
                      <a:pt x="208" y="48"/>
                    </a:cubicBezTo>
                    <a:cubicBezTo>
                      <a:pt x="208" y="47"/>
                      <a:pt x="208" y="47"/>
                      <a:pt x="208" y="47"/>
                    </a:cubicBezTo>
                    <a:cubicBezTo>
                      <a:pt x="208" y="47"/>
                      <a:pt x="208" y="47"/>
                      <a:pt x="208" y="47"/>
                    </a:cubicBezTo>
                    <a:cubicBezTo>
                      <a:pt x="208" y="46"/>
                      <a:pt x="208" y="46"/>
                      <a:pt x="208" y="46"/>
                    </a:cubicBezTo>
                    <a:cubicBezTo>
                      <a:pt x="207" y="45"/>
                      <a:pt x="207" y="45"/>
                      <a:pt x="207" y="45"/>
                    </a:cubicBezTo>
                    <a:cubicBezTo>
                      <a:pt x="207" y="42"/>
                      <a:pt x="207" y="42"/>
                      <a:pt x="207" y="42"/>
                    </a:cubicBezTo>
                    <a:cubicBezTo>
                      <a:pt x="208" y="41"/>
                      <a:pt x="208" y="41"/>
                      <a:pt x="208" y="41"/>
                    </a:cubicBezTo>
                    <a:cubicBezTo>
                      <a:pt x="208" y="40"/>
                      <a:pt x="208" y="40"/>
                      <a:pt x="208" y="40"/>
                    </a:cubicBezTo>
                    <a:cubicBezTo>
                      <a:pt x="208" y="38"/>
                      <a:pt x="208" y="38"/>
                      <a:pt x="208" y="38"/>
                    </a:cubicBezTo>
                    <a:cubicBezTo>
                      <a:pt x="209" y="38"/>
                      <a:pt x="209" y="38"/>
                      <a:pt x="209" y="38"/>
                    </a:cubicBezTo>
                    <a:cubicBezTo>
                      <a:pt x="208" y="37"/>
                      <a:pt x="208" y="37"/>
                      <a:pt x="208" y="37"/>
                    </a:cubicBezTo>
                    <a:cubicBezTo>
                      <a:pt x="209" y="37"/>
                      <a:pt x="209" y="37"/>
                      <a:pt x="209" y="37"/>
                    </a:cubicBezTo>
                    <a:cubicBezTo>
                      <a:pt x="209" y="36"/>
                      <a:pt x="209" y="36"/>
                      <a:pt x="209" y="36"/>
                    </a:cubicBezTo>
                    <a:cubicBezTo>
                      <a:pt x="211" y="35"/>
                      <a:pt x="211" y="35"/>
                      <a:pt x="211" y="35"/>
                    </a:cubicBezTo>
                    <a:cubicBezTo>
                      <a:pt x="211" y="35"/>
                      <a:pt x="211" y="35"/>
                      <a:pt x="211" y="35"/>
                    </a:cubicBezTo>
                    <a:cubicBezTo>
                      <a:pt x="212" y="36"/>
                      <a:pt x="212" y="36"/>
                      <a:pt x="212" y="36"/>
                    </a:cubicBezTo>
                    <a:cubicBezTo>
                      <a:pt x="213" y="35"/>
                      <a:pt x="213" y="35"/>
                      <a:pt x="213" y="35"/>
                    </a:cubicBezTo>
                    <a:cubicBezTo>
                      <a:pt x="214" y="35"/>
                      <a:pt x="214" y="35"/>
                      <a:pt x="214" y="35"/>
                    </a:cubicBezTo>
                    <a:cubicBezTo>
                      <a:pt x="214" y="37"/>
                      <a:pt x="214" y="37"/>
                      <a:pt x="214" y="37"/>
                    </a:cubicBezTo>
                    <a:cubicBezTo>
                      <a:pt x="216" y="37"/>
                      <a:pt x="216" y="37"/>
                      <a:pt x="216" y="37"/>
                    </a:cubicBezTo>
                    <a:cubicBezTo>
                      <a:pt x="217" y="36"/>
                      <a:pt x="217" y="36"/>
                      <a:pt x="217" y="36"/>
                    </a:cubicBezTo>
                    <a:cubicBezTo>
                      <a:pt x="217" y="36"/>
                      <a:pt x="217" y="36"/>
                      <a:pt x="217" y="36"/>
                    </a:cubicBezTo>
                    <a:cubicBezTo>
                      <a:pt x="217" y="37"/>
                      <a:pt x="217" y="37"/>
                      <a:pt x="217" y="37"/>
                    </a:cubicBezTo>
                    <a:cubicBezTo>
                      <a:pt x="218" y="37"/>
                      <a:pt x="218" y="37"/>
                      <a:pt x="218" y="37"/>
                    </a:cubicBezTo>
                    <a:cubicBezTo>
                      <a:pt x="219" y="38"/>
                      <a:pt x="219" y="38"/>
                      <a:pt x="219" y="38"/>
                    </a:cubicBezTo>
                    <a:cubicBezTo>
                      <a:pt x="219" y="38"/>
                      <a:pt x="219" y="38"/>
                      <a:pt x="219" y="38"/>
                    </a:cubicBezTo>
                    <a:cubicBezTo>
                      <a:pt x="218" y="39"/>
                      <a:pt x="218" y="39"/>
                      <a:pt x="218" y="39"/>
                    </a:cubicBezTo>
                    <a:cubicBezTo>
                      <a:pt x="218" y="39"/>
                      <a:pt x="218" y="39"/>
                      <a:pt x="218" y="39"/>
                    </a:cubicBezTo>
                    <a:cubicBezTo>
                      <a:pt x="218" y="40"/>
                      <a:pt x="218" y="40"/>
                      <a:pt x="218" y="40"/>
                    </a:cubicBezTo>
                    <a:cubicBezTo>
                      <a:pt x="218" y="41"/>
                      <a:pt x="218" y="41"/>
                      <a:pt x="218" y="41"/>
                    </a:cubicBezTo>
                    <a:cubicBezTo>
                      <a:pt x="217" y="42"/>
                      <a:pt x="217" y="42"/>
                      <a:pt x="217" y="42"/>
                    </a:cubicBezTo>
                    <a:cubicBezTo>
                      <a:pt x="216" y="42"/>
                      <a:pt x="216" y="42"/>
                      <a:pt x="216" y="42"/>
                    </a:cubicBezTo>
                    <a:cubicBezTo>
                      <a:pt x="215" y="43"/>
                      <a:pt x="215" y="43"/>
                      <a:pt x="215" y="43"/>
                    </a:cubicBezTo>
                    <a:cubicBezTo>
                      <a:pt x="216" y="43"/>
                      <a:pt x="216" y="43"/>
                      <a:pt x="216" y="43"/>
                    </a:cubicBezTo>
                    <a:cubicBezTo>
                      <a:pt x="218" y="43"/>
                      <a:pt x="218" y="43"/>
                      <a:pt x="218" y="43"/>
                    </a:cubicBezTo>
                    <a:cubicBezTo>
                      <a:pt x="220" y="41"/>
                      <a:pt x="220" y="41"/>
                      <a:pt x="220" y="41"/>
                    </a:cubicBezTo>
                    <a:cubicBezTo>
                      <a:pt x="220" y="41"/>
                      <a:pt x="220" y="41"/>
                      <a:pt x="220" y="41"/>
                    </a:cubicBezTo>
                    <a:cubicBezTo>
                      <a:pt x="220" y="41"/>
                      <a:pt x="220" y="41"/>
                      <a:pt x="220" y="41"/>
                    </a:cubicBezTo>
                    <a:cubicBezTo>
                      <a:pt x="220" y="42"/>
                      <a:pt x="220" y="42"/>
                      <a:pt x="220" y="42"/>
                    </a:cubicBezTo>
                    <a:cubicBezTo>
                      <a:pt x="220" y="43"/>
                      <a:pt x="220" y="43"/>
                      <a:pt x="220" y="43"/>
                    </a:cubicBezTo>
                    <a:cubicBezTo>
                      <a:pt x="221" y="43"/>
                      <a:pt x="221" y="43"/>
                      <a:pt x="221" y="43"/>
                    </a:cubicBezTo>
                    <a:cubicBezTo>
                      <a:pt x="221" y="42"/>
                      <a:pt x="221" y="42"/>
                      <a:pt x="221" y="42"/>
                    </a:cubicBezTo>
                    <a:cubicBezTo>
                      <a:pt x="222" y="41"/>
                      <a:pt x="222" y="41"/>
                      <a:pt x="222" y="41"/>
                    </a:cubicBezTo>
                    <a:cubicBezTo>
                      <a:pt x="223" y="42"/>
                      <a:pt x="223" y="42"/>
                      <a:pt x="223" y="42"/>
                    </a:cubicBezTo>
                    <a:cubicBezTo>
                      <a:pt x="224" y="41"/>
                      <a:pt x="224" y="41"/>
                      <a:pt x="224" y="41"/>
                    </a:cubicBezTo>
                    <a:cubicBezTo>
                      <a:pt x="224" y="41"/>
                      <a:pt x="224" y="41"/>
                      <a:pt x="224" y="41"/>
                    </a:cubicBezTo>
                    <a:cubicBezTo>
                      <a:pt x="224" y="40"/>
                      <a:pt x="224" y="40"/>
                      <a:pt x="224" y="40"/>
                    </a:cubicBezTo>
                    <a:cubicBezTo>
                      <a:pt x="225" y="41"/>
                      <a:pt x="225" y="41"/>
                      <a:pt x="225" y="41"/>
                    </a:cubicBezTo>
                    <a:cubicBezTo>
                      <a:pt x="226" y="40"/>
                      <a:pt x="226" y="40"/>
                      <a:pt x="226" y="40"/>
                    </a:cubicBezTo>
                    <a:cubicBezTo>
                      <a:pt x="227" y="42"/>
                      <a:pt x="227" y="42"/>
                      <a:pt x="227" y="42"/>
                    </a:cubicBezTo>
                    <a:cubicBezTo>
                      <a:pt x="227" y="42"/>
                      <a:pt x="227" y="42"/>
                      <a:pt x="227" y="42"/>
                    </a:cubicBezTo>
                    <a:cubicBezTo>
                      <a:pt x="227" y="44"/>
                      <a:pt x="227" y="44"/>
                      <a:pt x="227" y="44"/>
                    </a:cubicBezTo>
                    <a:cubicBezTo>
                      <a:pt x="227" y="44"/>
                      <a:pt x="227" y="44"/>
                      <a:pt x="227" y="44"/>
                    </a:cubicBezTo>
                    <a:cubicBezTo>
                      <a:pt x="227" y="45"/>
                      <a:pt x="227" y="45"/>
                      <a:pt x="227" y="45"/>
                    </a:cubicBezTo>
                    <a:cubicBezTo>
                      <a:pt x="226" y="46"/>
                      <a:pt x="226" y="46"/>
                      <a:pt x="226" y="46"/>
                    </a:cubicBezTo>
                    <a:cubicBezTo>
                      <a:pt x="228" y="48"/>
                      <a:pt x="228" y="48"/>
                      <a:pt x="228" y="48"/>
                    </a:cubicBezTo>
                    <a:cubicBezTo>
                      <a:pt x="227" y="48"/>
                      <a:pt x="227" y="48"/>
                      <a:pt x="227" y="48"/>
                    </a:cubicBezTo>
                    <a:cubicBezTo>
                      <a:pt x="227" y="49"/>
                      <a:pt x="227" y="49"/>
                      <a:pt x="227" y="49"/>
                    </a:cubicBezTo>
                    <a:cubicBezTo>
                      <a:pt x="226" y="49"/>
                      <a:pt x="226" y="49"/>
                      <a:pt x="226" y="49"/>
                    </a:cubicBezTo>
                    <a:cubicBezTo>
                      <a:pt x="227" y="49"/>
                      <a:pt x="227" y="49"/>
                      <a:pt x="227" y="49"/>
                    </a:cubicBezTo>
                    <a:cubicBezTo>
                      <a:pt x="228" y="49"/>
                      <a:pt x="228" y="49"/>
                      <a:pt x="228" y="49"/>
                    </a:cubicBezTo>
                    <a:cubicBezTo>
                      <a:pt x="229" y="48"/>
                      <a:pt x="229" y="48"/>
                      <a:pt x="229" y="48"/>
                    </a:cubicBezTo>
                    <a:cubicBezTo>
                      <a:pt x="231" y="48"/>
                      <a:pt x="231" y="48"/>
                      <a:pt x="231" y="48"/>
                    </a:cubicBezTo>
                    <a:cubicBezTo>
                      <a:pt x="231" y="47"/>
                      <a:pt x="231" y="47"/>
                      <a:pt x="231" y="47"/>
                    </a:cubicBezTo>
                    <a:cubicBezTo>
                      <a:pt x="231" y="45"/>
                      <a:pt x="231" y="45"/>
                      <a:pt x="231" y="45"/>
                    </a:cubicBezTo>
                    <a:cubicBezTo>
                      <a:pt x="231" y="44"/>
                      <a:pt x="231" y="44"/>
                      <a:pt x="231" y="44"/>
                    </a:cubicBezTo>
                    <a:cubicBezTo>
                      <a:pt x="230" y="44"/>
                      <a:pt x="230" y="44"/>
                      <a:pt x="230" y="44"/>
                    </a:cubicBezTo>
                    <a:cubicBezTo>
                      <a:pt x="230" y="44"/>
                      <a:pt x="230" y="44"/>
                      <a:pt x="230" y="44"/>
                    </a:cubicBezTo>
                    <a:cubicBezTo>
                      <a:pt x="230" y="43"/>
                      <a:pt x="230" y="43"/>
                      <a:pt x="230" y="43"/>
                    </a:cubicBezTo>
                    <a:cubicBezTo>
                      <a:pt x="230" y="43"/>
                      <a:pt x="230" y="43"/>
                      <a:pt x="230" y="43"/>
                    </a:cubicBezTo>
                    <a:cubicBezTo>
                      <a:pt x="231" y="43"/>
                      <a:pt x="231" y="43"/>
                      <a:pt x="231" y="43"/>
                    </a:cubicBezTo>
                    <a:cubicBezTo>
                      <a:pt x="231" y="43"/>
                      <a:pt x="231" y="43"/>
                      <a:pt x="231" y="43"/>
                    </a:cubicBezTo>
                    <a:cubicBezTo>
                      <a:pt x="232" y="43"/>
                      <a:pt x="232" y="43"/>
                      <a:pt x="232" y="43"/>
                    </a:cubicBezTo>
                    <a:cubicBezTo>
                      <a:pt x="233" y="43"/>
                      <a:pt x="233" y="43"/>
                      <a:pt x="233" y="43"/>
                    </a:cubicBezTo>
                    <a:cubicBezTo>
                      <a:pt x="234" y="42"/>
                      <a:pt x="234" y="42"/>
                      <a:pt x="234" y="42"/>
                    </a:cubicBezTo>
                    <a:cubicBezTo>
                      <a:pt x="235" y="42"/>
                      <a:pt x="235" y="42"/>
                      <a:pt x="235" y="42"/>
                    </a:cubicBezTo>
                    <a:cubicBezTo>
                      <a:pt x="236" y="42"/>
                      <a:pt x="236" y="42"/>
                      <a:pt x="236" y="42"/>
                    </a:cubicBezTo>
                    <a:cubicBezTo>
                      <a:pt x="236" y="41"/>
                      <a:pt x="236" y="41"/>
                      <a:pt x="236" y="41"/>
                    </a:cubicBezTo>
                    <a:cubicBezTo>
                      <a:pt x="237" y="40"/>
                      <a:pt x="237" y="40"/>
                      <a:pt x="237" y="40"/>
                    </a:cubicBezTo>
                    <a:cubicBezTo>
                      <a:pt x="237" y="41"/>
                      <a:pt x="237" y="41"/>
                      <a:pt x="237" y="41"/>
                    </a:cubicBezTo>
                    <a:cubicBezTo>
                      <a:pt x="238" y="40"/>
                      <a:pt x="238" y="40"/>
                      <a:pt x="238" y="40"/>
                    </a:cubicBezTo>
                    <a:cubicBezTo>
                      <a:pt x="239" y="40"/>
                      <a:pt x="239" y="40"/>
                      <a:pt x="239" y="40"/>
                    </a:cubicBezTo>
                    <a:cubicBezTo>
                      <a:pt x="239" y="40"/>
                      <a:pt x="239" y="40"/>
                      <a:pt x="239" y="40"/>
                    </a:cubicBezTo>
                    <a:cubicBezTo>
                      <a:pt x="240" y="40"/>
                      <a:pt x="240" y="40"/>
                      <a:pt x="240" y="40"/>
                    </a:cubicBezTo>
                    <a:cubicBezTo>
                      <a:pt x="240" y="40"/>
                      <a:pt x="240" y="40"/>
                      <a:pt x="240" y="40"/>
                    </a:cubicBezTo>
                    <a:cubicBezTo>
                      <a:pt x="240" y="41"/>
                      <a:pt x="240" y="41"/>
                      <a:pt x="240" y="41"/>
                    </a:cubicBezTo>
                    <a:cubicBezTo>
                      <a:pt x="240" y="42"/>
                      <a:pt x="240" y="42"/>
                      <a:pt x="240" y="42"/>
                    </a:cubicBezTo>
                    <a:cubicBezTo>
                      <a:pt x="242" y="41"/>
                      <a:pt x="242" y="41"/>
                      <a:pt x="242" y="41"/>
                    </a:cubicBezTo>
                    <a:cubicBezTo>
                      <a:pt x="243" y="42"/>
                      <a:pt x="243" y="42"/>
                      <a:pt x="243" y="42"/>
                    </a:cubicBezTo>
                    <a:cubicBezTo>
                      <a:pt x="243" y="42"/>
                      <a:pt x="243" y="42"/>
                      <a:pt x="243" y="42"/>
                    </a:cubicBezTo>
                    <a:cubicBezTo>
                      <a:pt x="247" y="44"/>
                      <a:pt x="247" y="44"/>
                      <a:pt x="247" y="44"/>
                    </a:cubicBezTo>
                    <a:cubicBezTo>
                      <a:pt x="248" y="44"/>
                      <a:pt x="248" y="44"/>
                      <a:pt x="248" y="44"/>
                    </a:cubicBezTo>
                    <a:cubicBezTo>
                      <a:pt x="248" y="45"/>
                      <a:pt x="248" y="45"/>
                      <a:pt x="248" y="45"/>
                    </a:cubicBezTo>
                    <a:cubicBezTo>
                      <a:pt x="248" y="45"/>
                      <a:pt x="248" y="45"/>
                      <a:pt x="248" y="45"/>
                    </a:cubicBezTo>
                    <a:cubicBezTo>
                      <a:pt x="249" y="47"/>
                      <a:pt x="249" y="47"/>
                      <a:pt x="249" y="47"/>
                    </a:cubicBezTo>
                    <a:cubicBezTo>
                      <a:pt x="250" y="47"/>
                      <a:pt x="250" y="47"/>
                      <a:pt x="250" y="47"/>
                    </a:cubicBezTo>
                    <a:cubicBezTo>
                      <a:pt x="250" y="46"/>
                      <a:pt x="250" y="46"/>
                      <a:pt x="250" y="46"/>
                    </a:cubicBezTo>
                    <a:cubicBezTo>
                      <a:pt x="250" y="46"/>
                      <a:pt x="250" y="46"/>
                      <a:pt x="250" y="46"/>
                    </a:cubicBezTo>
                    <a:cubicBezTo>
                      <a:pt x="251" y="45"/>
                      <a:pt x="251" y="45"/>
                      <a:pt x="251" y="45"/>
                    </a:cubicBezTo>
                    <a:cubicBezTo>
                      <a:pt x="250" y="45"/>
                      <a:pt x="250" y="45"/>
                      <a:pt x="250" y="45"/>
                    </a:cubicBezTo>
                    <a:cubicBezTo>
                      <a:pt x="249" y="45"/>
                      <a:pt x="249" y="45"/>
                      <a:pt x="249" y="45"/>
                    </a:cubicBezTo>
                    <a:cubicBezTo>
                      <a:pt x="249" y="44"/>
                      <a:pt x="249" y="44"/>
                      <a:pt x="249" y="44"/>
                    </a:cubicBezTo>
                    <a:cubicBezTo>
                      <a:pt x="250" y="44"/>
                      <a:pt x="250" y="44"/>
                      <a:pt x="250" y="44"/>
                    </a:cubicBezTo>
                    <a:cubicBezTo>
                      <a:pt x="250" y="44"/>
                      <a:pt x="250" y="44"/>
                      <a:pt x="250" y="44"/>
                    </a:cubicBezTo>
                    <a:cubicBezTo>
                      <a:pt x="251" y="44"/>
                      <a:pt x="251" y="44"/>
                      <a:pt x="251" y="44"/>
                    </a:cubicBezTo>
                    <a:cubicBezTo>
                      <a:pt x="252" y="45"/>
                      <a:pt x="252" y="45"/>
                      <a:pt x="252" y="45"/>
                    </a:cubicBezTo>
                    <a:cubicBezTo>
                      <a:pt x="252" y="46"/>
                      <a:pt x="252" y="46"/>
                      <a:pt x="252" y="46"/>
                    </a:cubicBezTo>
                    <a:cubicBezTo>
                      <a:pt x="253" y="47"/>
                      <a:pt x="253" y="47"/>
                      <a:pt x="253" y="47"/>
                    </a:cubicBezTo>
                    <a:cubicBezTo>
                      <a:pt x="253" y="48"/>
                      <a:pt x="253" y="48"/>
                      <a:pt x="253" y="48"/>
                    </a:cubicBezTo>
                    <a:cubicBezTo>
                      <a:pt x="254" y="48"/>
                      <a:pt x="254" y="48"/>
                      <a:pt x="254" y="48"/>
                    </a:cubicBezTo>
                    <a:cubicBezTo>
                      <a:pt x="254" y="48"/>
                      <a:pt x="254" y="48"/>
                      <a:pt x="254" y="48"/>
                    </a:cubicBezTo>
                    <a:cubicBezTo>
                      <a:pt x="254" y="47"/>
                      <a:pt x="254" y="47"/>
                      <a:pt x="254" y="47"/>
                    </a:cubicBezTo>
                    <a:cubicBezTo>
                      <a:pt x="255" y="48"/>
                      <a:pt x="255" y="48"/>
                      <a:pt x="255" y="48"/>
                    </a:cubicBezTo>
                    <a:cubicBezTo>
                      <a:pt x="256" y="49"/>
                      <a:pt x="256" y="49"/>
                      <a:pt x="256" y="49"/>
                    </a:cubicBezTo>
                    <a:cubicBezTo>
                      <a:pt x="256" y="49"/>
                      <a:pt x="256" y="49"/>
                      <a:pt x="256" y="49"/>
                    </a:cubicBezTo>
                    <a:cubicBezTo>
                      <a:pt x="256" y="50"/>
                      <a:pt x="256" y="50"/>
                      <a:pt x="256" y="50"/>
                    </a:cubicBezTo>
                    <a:cubicBezTo>
                      <a:pt x="256" y="51"/>
                      <a:pt x="256" y="51"/>
                      <a:pt x="256" y="51"/>
                    </a:cubicBezTo>
                    <a:cubicBezTo>
                      <a:pt x="256" y="51"/>
                      <a:pt x="256" y="51"/>
                      <a:pt x="256" y="51"/>
                    </a:cubicBezTo>
                    <a:cubicBezTo>
                      <a:pt x="256" y="50"/>
                      <a:pt x="256" y="50"/>
                      <a:pt x="256" y="50"/>
                    </a:cubicBezTo>
                    <a:cubicBezTo>
                      <a:pt x="256" y="50"/>
                      <a:pt x="256" y="50"/>
                      <a:pt x="256" y="50"/>
                    </a:cubicBezTo>
                    <a:cubicBezTo>
                      <a:pt x="255" y="50"/>
                      <a:pt x="255" y="50"/>
                      <a:pt x="255" y="50"/>
                    </a:cubicBezTo>
                    <a:cubicBezTo>
                      <a:pt x="255" y="50"/>
                      <a:pt x="255" y="50"/>
                      <a:pt x="255" y="50"/>
                    </a:cubicBezTo>
                    <a:cubicBezTo>
                      <a:pt x="254" y="50"/>
                      <a:pt x="254" y="50"/>
                      <a:pt x="254" y="50"/>
                    </a:cubicBezTo>
                    <a:cubicBezTo>
                      <a:pt x="253" y="49"/>
                      <a:pt x="253" y="49"/>
                      <a:pt x="253" y="49"/>
                    </a:cubicBezTo>
                    <a:cubicBezTo>
                      <a:pt x="251" y="49"/>
                      <a:pt x="251" y="49"/>
                      <a:pt x="251" y="49"/>
                    </a:cubicBezTo>
                    <a:cubicBezTo>
                      <a:pt x="251" y="49"/>
                      <a:pt x="251" y="49"/>
                      <a:pt x="251" y="49"/>
                    </a:cubicBezTo>
                    <a:cubicBezTo>
                      <a:pt x="252" y="50"/>
                      <a:pt x="252" y="50"/>
                      <a:pt x="252" y="50"/>
                    </a:cubicBezTo>
                    <a:cubicBezTo>
                      <a:pt x="253" y="50"/>
                      <a:pt x="253" y="50"/>
                      <a:pt x="253" y="50"/>
                    </a:cubicBezTo>
                    <a:cubicBezTo>
                      <a:pt x="253" y="51"/>
                      <a:pt x="253" y="51"/>
                      <a:pt x="253" y="51"/>
                    </a:cubicBezTo>
                    <a:cubicBezTo>
                      <a:pt x="253" y="51"/>
                      <a:pt x="253" y="51"/>
                      <a:pt x="253" y="51"/>
                    </a:cubicBezTo>
                    <a:cubicBezTo>
                      <a:pt x="254" y="52"/>
                      <a:pt x="254" y="52"/>
                      <a:pt x="254" y="52"/>
                    </a:cubicBezTo>
                    <a:cubicBezTo>
                      <a:pt x="254" y="52"/>
                      <a:pt x="254" y="52"/>
                      <a:pt x="254" y="52"/>
                    </a:cubicBezTo>
                    <a:cubicBezTo>
                      <a:pt x="255" y="52"/>
                      <a:pt x="255" y="52"/>
                      <a:pt x="255" y="52"/>
                    </a:cubicBezTo>
                    <a:cubicBezTo>
                      <a:pt x="255" y="51"/>
                      <a:pt x="255" y="51"/>
                      <a:pt x="255" y="51"/>
                    </a:cubicBezTo>
                    <a:cubicBezTo>
                      <a:pt x="255" y="51"/>
                      <a:pt x="255" y="51"/>
                      <a:pt x="255" y="51"/>
                    </a:cubicBezTo>
                    <a:cubicBezTo>
                      <a:pt x="256" y="51"/>
                      <a:pt x="256" y="51"/>
                      <a:pt x="256" y="51"/>
                    </a:cubicBezTo>
                    <a:cubicBezTo>
                      <a:pt x="256" y="52"/>
                      <a:pt x="256" y="52"/>
                      <a:pt x="256" y="52"/>
                    </a:cubicBezTo>
                    <a:cubicBezTo>
                      <a:pt x="257" y="52"/>
                      <a:pt x="257" y="52"/>
                      <a:pt x="257" y="52"/>
                    </a:cubicBezTo>
                    <a:cubicBezTo>
                      <a:pt x="257" y="52"/>
                      <a:pt x="257" y="52"/>
                      <a:pt x="257" y="52"/>
                    </a:cubicBezTo>
                    <a:cubicBezTo>
                      <a:pt x="258" y="52"/>
                      <a:pt x="258" y="52"/>
                      <a:pt x="258" y="52"/>
                    </a:cubicBezTo>
                    <a:cubicBezTo>
                      <a:pt x="257" y="53"/>
                      <a:pt x="257" y="53"/>
                      <a:pt x="257" y="53"/>
                    </a:cubicBezTo>
                    <a:cubicBezTo>
                      <a:pt x="258" y="54"/>
                      <a:pt x="258" y="54"/>
                      <a:pt x="258" y="54"/>
                    </a:cubicBezTo>
                    <a:cubicBezTo>
                      <a:pt x="258" y="55"/>
                      <a:pt x="258" y="55"/>
                      <a:pt x="258" y="55"/>
                    </a:cubicBezTo>
                    <a:cubicBezTo>
                      <a:pt x="258" y="57"/>
                      <a:pt x="258" y="57"/>
                      <a:pt x="258" y="57"/>
                    </a:cubicBezTo>
                    <a:cubicBezTo>
                      <a:pt x="258" y="58"/>
                      <a:pt x="258" y="58"/>
                      <a:pt x="258" y="58"/>
                    </a:cubicBezTo>
                    <a:cubicBezTo>
                      <a:pt x="257" y="58"/>
                      <a:pt x="257" y="58"/>
                      <a:pt x="257" y="58"/>
                    </a:cubicBezTo>
                    <a:cubicBezTo>
                      <a:pt x="257" y="59"/>
                      <a:pt x="257" y="59"/>
                      <a:pt x="257" y="59"/>
                    </a:cubicBezTo>
                    <a:cubicBezTo>
                      <a:pt x="257" y="60"/>
                      <a:pt x="257" y="60"/>
                      <a:pt x="257" y="60"/>
                    </a:cubicBezTo>
                    <a:cubicBezTo>
                      <a:pt x="257" y="61"/>
                      <a:pt x="257" y="61"/>
                      <a:pt x="257" y="61"/>
                    </a:cubicBezTo>
                    <a:cubicBezTo>
                      <a:pt x="257" y="61"/>
                      <a:pt x="257" y="61"/>
                      <a:pt x="257" y="61"/>
                    </a:cubicBezTo>
                    <a:cubicBezTo>
                      <a:pt x="257" y="62"/>
                      <a:pt x="257" y="62"/>
                      <a:pt x="257" y="62"/>
                    </a:cubicBezTo>
                    <a:cubicBezTo>
                      <a:pt x="257" y="62"/>
                      <a:pt x="257" y="62"/>
                      <a:pt x="257" y="62"/>
                    </a:cubicBezTo>
                    <a:cubicBezTo>
                      <a:pt x="256" y="63"/>
                      <a:pt x="256" y="63"/>
                      <a:pt x="256" y="63"/>
                    </a:cubicBezTo>
                    <a:cubicBezTo>
                      <a:pt x="256" y="64"/>
                      <a:pt x="256" y="64"/>
                      <a:pt x="256" y="64"/>
                    </a:cubicBezTo>
                    <a:cubicBezTo>
                      <a:pt x="256" y="64"/>
                      <a:pt x="256" y="64"/>
                      <a:pt x="256" y="64"/>
                    </a:cubicBezTo>
                    <a:cubicBezTo>
                      <a:pt x="255" y="65"/>
                      <a:pt x="255" y="65"/>
                      <a:pt x="255" y="65"/>
                    </a:cubicBezTo>
                    <a:cubicBezTo>
                      <a:pt x="255" y="66"/>
                      <a:pt x="255" y="66"/>
                      <a:pt x="255" y="66"/>
                    </a:cubicBezTo>
                    <a:cubicBezTo>
                      <a:pt x="255" y="66"/>
                      <a:pt x="255" y="66"/>
                      <a:pt x="255" y="66"/>
                    </a:cubicBezTo>
                    <a:cubicBezTo>
                      <a:pt x="255" y="67"/>
                      <a:pt x="255" y="67"/>
                      <a:pt x="255" y="67"/>
                    </a:cubicBezTo>
                    <a:cubicBezTo>
                      <a:pt x="254" y="67"/>
                      <a:pt x="254" y="67"/>
                      <a:pt x="254" y="67"/>
                    </a:cubicBezTo>
                    <a:cubicBezTo>
                      <a:pt x="253" y="68"/>
                      <a:pt x="253" y="68"/>
                      <a:pt x="253" y="68"/>
                    </a:cubicBezTo>
                    <a:cubicBezTo>
                      <a:pt x="252" y="68"/>
                      <a:pt x="252" y="68"/>
                      <a:pt x="252" y="68"/>
                    </a:cubicBezTo>
                    <a:cubicBezTo>
                      <a:pt x="253" y="68"/>
                      <a:pt x="253" y="68"/>
                      <a:pt x="253" y="68"/>
                    </a:cubicBezTo>
                    <a:cubicBezTo>
                      <a:pt x="254" y="68"/>
                      <a:pt x="254" y="68"/>
                      <a:pt x="254" y="68"/>
                    </a:cubicBezTo>
                    <a:cubicBezTo>
                      <a:pt x="254" y="68"/>
                      <a:pt x="254" y="68"/>
                      <a:pt x="254" y="68"/>
                    </a:cubicBezTo>
                    <a:cubicBezTo>
                      <a:pt x="254" y="68"/>
                      <a:pt x="254" y="68"/>
                      <a:pt x="254" y="68"/>
                    </a:cubicBezTo>
                    <a:cubicBezTo>
                      <a:pt x="255" y="69"/>
                      <a:pt x="255" y="69"/>
                      <a:pt x="255" y="69"/>
                    </a:cubicBezTo>
                    <a:cubicBezTo>
                      <a:pt x="254" y="70"/>
                      <a:pt x="254" y="70"/>
                      <a:pt x="254" y="70"/>
                    </a:cubicBezTo>
                    <a:cubicBezTo>
                      <a:pt x="253" y="71"/>
                      <a:pt x="253" y="71"/>
                      <a:pt x="253" y="71"/>
                    </a:cubicBezTo>
                    <a:cubicBezTo>
                      <a:pt x="253" y="73"/>
                      <a:pt x="253" y="73"/>
                      <a:pt x="253" y="73"/>
                    </a:cubicBezTo>
                    <a:cubicBezTo>
                      <a:pt x="253" y="74"/>
                      <a:pt x="253" y="74"/>
                      <a:pt x="253" y="74"/>
                    </a:cubicBezTo>
                    <a:cubicBezTo>
                      <a:pt x="253" y="75"/>
                      <a:pt x="253" y="75"/>
                      <a:pt x="253" y="75"/>
                    </a:cubicBezTo>
                    <a:cubicBezTo>
                      <a:pt x="253" y="76"/>
                      <a:pt x="253" y="76"/>
                      <a:pt x="253" y="76"/>
                    </a:cubicBezTo>
                    <a:cubicBezTo>
                      <a:pt x="252" y="77"/>
                      <a:pt x="252" y="77"/>
                      <a:pt x="252" y="77"/>
                    </a:cubicBezTo>
                    <a:cubicBezTo>
                      <a:pt x="251" y="77"/>
                      <a:pt x="251" y="77"/>
                      <a:pt x="251" y="77"/>
                    </a:cubicBezTo>
                    <a:cubicBezTo>
                      <a:pt x="251" y="77"/>
                      <a:pt x="251" y="77"/>
                      <a:pt x="251" y="77"/>
                    </a:cubicBezTo>
                    <a:cubicBezTo>
                      <a:pt x="250" y="77"/>
                      <a:pt x="250" y="77"/>
                      <a:pt x="250" y="77"/>
                    </a:cubicBezTo>
                    <a:cubicBezTo>
                      <a:pt x="251" y="78"/>
                      <a:pt x="251" y="78"/>
                      <a:pt x="251" y="78"/>
                    </a:cubicBezTo>
                    <a:cubicBezTo>
                      <a:pt x="251" y="79"/>
                      <a:pt x="251" y="79"/>
                      <a:pt x="251" y="79"/>
                    </a:cubicBezTo>
                    <a:cubicBezTo>
                      <a:pt x="251" y="80"/>
                      <a:pt x="251" y="80"/>
                      <a:pt x="251" y="80"/>
                    </a:cubicBezTo>
                    <a:cubicBezTo>
                      <a:pt x="250" y="80"/>
                      <a:pt x="250" y="80"/>
                      <a:pt x="250" y="80"/>
                    </a:cubicBezTo>
                    <a:cubicBezTo>
                      <a:pt x="249" y="82"/>
                      <a:pt x="249" y="82"/>
                      <a:pt x="249" y="82"/>
                    </a:cubicBezTo>
                    <a:cubicBezTo>
                      <a:pt x="250" y="83"/>
                      <a:pt x="250" y="83"/>
                      <a:pt x="250" y="83"/>
                    </a:cubicBezTo>
                    <a:cubicBezTo>
                      <a:pt x="250" y="84"/>
                      <a:pt x="250" y="84"/>
                      <a:pt x="250" y="84"/>
                    </a:cubicBezTo>
                    <a:cubicBezTo>
                      <a:pt x="250" y="84"/>
                      <a:pt x="250" y="84"/>
                      <a:pt x="250" y="84"/>
                    </a:cubicBezTo>
                    <a:cubicBezTo>
                      <a:pt x="250" y="85"/>
                      <a:pt x="250" y="85"/>
                      <a:pt x="250" y="85"/>
                    </a:cubicBezTo>
                    <a:cubicBezTo>
                      <a:pt x="250" y="85"/>
                      <a:pt x="250" y="85"/>
                      <a:pt x="250" y="85"/>
                    </a:cubicBezTo>
                    <a:cubicBezTo>
                      <a:pt x="250" y="87"/>
                      <a:pt x="250" y="87"/>
                      <a:pt x="250" y="87"/>
                    </a:cubicBezTo>
                    <a:cubicBezTo>
                      <a:pt x="249" y="88"/>
                      <a:pt x="249" y="88"/>
                      <a:pt x="249" y="88"/>
                    </a:cubicBezTo>
                    <a:cubicBezTo>
                      <a:pt x="249" y="88"/>
                      <a:pt x="249" y="88"/>
                      <a:pt x="249" y="88"/>
                    </a:cubicBezTo>
                    <a:cubicBezTo>
                      <a:pt x="249" y="88"/>
                      <a:pt x="249" y="88"/>
                      <a:pt x="249" y="88"/>
                    </a:cubicBezTo>
                    <a:cubicBezTo>
                      <a:pt x="250" y="88"/>
                      <a:pt x="250" y="88"/>
                      <a:pt x="250" y="88"/>
                    </a:cubicBezTo>
                    <a:cubicBezTo>
                      <a:pt x="251" y="87"/>
                      <a:pt x="251" y="87"/>
                      <a:pt x="251" y="87"/>
                    </a:cubicBezTo>
                    <a:cubicBezTo>
                      <a:pt x="251" y="86"/>
                      <a:pt x="251" y="86"/>
                      <a:pt x="251" y="86"/>
                    </a:cubicBezTo>
                    <a:cubicBezTo>
                      <a:pt x="251" y="86"/>
                      <a:pt x="251" y="86"/>
                      <a:pt x="251" y="86"/>
                    </a:cubicBezTo>
                    <a:cubicBezTo>
                      <a:pt x="251" y="86"/>
                      <a:pt x="251" y="86"/>
                      <a:pt x="251" y="86"/>
                    </a:cubicBezTo>
                    <a:cubicBezTo>
                      <a:pt x="252" y="85"/>
                      <a:pt x="252" y="85"/>
                      <a:pt x="252" y="85"/>
                    </a:cubicBezTo>
                    <a:cubicBezTo>
                      <a:pt x="253" y="85"/>
                      <a:pt x="253" y="85"/>
                      <a:pt x="253" y="85"/>
                    </a:cubicBezTo>
                    <a:cubicBezTo>
                      <a:pt x="252" y="85"/>
                      <a:pt x="252" y="85"/>
                      <a:pt x="252" y="85"/>
                    </a:cubicBezTo>
                    <a:cubicBezTo>
                      <a:pt x="251" y="84"/>
                      <a:pt x="251" y="84"/>
                      <a:pt x="251" y="84"/>
                    </a:cubicBezTo>
                    <a:cubicBezTo>
                      <a:pt x="250" y="83"/>
                      <a:pt x="250" y="83"/>
                      <a:pt x="250" y="83"/>
                    </a:cubicBezTo>
                    <a:cubicBezTo>
                      <a:pt x="251" y="82"/>
                      <a:pt x="251" y="82"/>
                      <a:pt x="251" y="82"/>
                    </a:cubicBezTo>
                    <a:cubicBezTo>
                      <a:pt x="252" y="82"/>
                      <a:pt x="252" y="82"/>
                      <a:pt x="252" y="82"/>
                    </a:cubicBezTo>
                    <a:cubicBezTo>
                      <a:pt x="254" y="81"/>
                      <a:pt x="254" y="81"/>
                      <a:pt x="254" y="81"/>
                    </a:cubicBezTo>
                    <a:cubicBezTo>
                      <a:pt x="255" y="80"/>
                      <a:pt x="255" y="80"/>
                      <a:pt x="255" y="80"/>
                    </a:cubicBezTo>
                    <a:cubicBezTo>
                      <a:pt x="256" y="80"/>
                      <a:pt x="256" y="80"/>
                      <a:pt x="256" y="80"/>
                    </a:cubicBezTo>
                    <a:cubicBezTo>
                      <a:pt x="256" y="80"/>
                      <a:pt x="256" y="80"/>
                      <a:pt x="256" y="80"/>
                    </a:cubicBezTo>
                    <a:cubicBezTo>
                      <a:pt x="256" y="79"/>
                      <a:pt x="256" y="79"/>
                      <a:pt x="256" y="79"/>
                    </a:cubicBezTo>
                    <a:cubicBezTo>
                      <a:pt x="257" y="78"/>
                      <a:pt x="257" y="78"/>
                      <a:pt x="257" y="78"/>
                    </a:cubicBezTo>
                    <a:cubicBezTo>
                      <a:pt x="258" y="77"/>
                      <a:pt x="258" y="77"/>
                      <a:pt x="258" y="77"/>
                    </a:cubicBezTo>
                    <a:cubicBezTo>
                      <a:pt x="257" y="77"/>
                      <a:pt x="257" y="77"/>
                      <a:pt x="257" y="77"/>
                    </a:cubicBezTo>
                    <a:cubicBezTo>
                      <a:pt x="257" y="76"/>
                      <a:pt x="257" y="76"/>
                      <a:pt x="257" y="76"/>
                    </a:cubicBezTo>
                    <a:cubicBezTo>
                      <a:pt x="258" y="77"/>
                      <a:pt x="258" y="77"/>
                      <a:pt x="258" y="77"/>
                    </a:cubicBezTo>
                    <a:cubicBezTo>
                      <a:pt x="259" y="77"/>
                      <a:pt x="259" y="77"/>
                      <a:pt x="259" y="77"/>
                    </a:cubicBezTo>
                    <a:cubicBezTo>
                      <a:pt x="260" y="76"/>
                      <a:pt x="260" y="76"/>
                      <a:pt x="260" y="76"/>
                    </a:cubicBezTo>
                    <a:cubicBezTo>
                      <a:pt x="260" y="75"/>
                      <a:pt x="260" y="75"/>
                      <a:pt x="260" y="75"/>
                    </a:cubicBezTo>
                    <a:cubicBezTo>
                      <a:pt x="261" y="74"/>
                      <a:pt x="261" y="74"/>
                      <a:pt x="261" y="74"/>
                    </a:cubicBezTo>
                    <a:cubicBezTo>
                      <a:pt x="261" y="73"/>
                      <a:pt x="261" y="73"/>
                      <a:pt x="261" y="73"/>
                    </a:cubicBezTo>
                    <a:cubicBezTo>
                      <a:pt x="261" y="72"/>
                      <a:pt x="261" y="72"/>
                      <a:pt x="261" y="72"/>
                    </a:cubicBezTo>
                    <a:cubicBezTo>
                      <a:pt x="259" y="73"/>
                      <a:pt x="259" y="73"/>
                      <a:pt x="259" y="73"/>
                    </a:cubicBezTo>
                    <a:cubicBezTo>
                      <a:pt x="259" y="74"/>
                      <a:pt x="259" y="74"/>
                      <a:pt x="259" y="74"/>
                    </a:cubicBezTo>
                    <a:cubicBezTo>
                      <a:pt x="258" y="75"/>
                      <a:pt x="258" y="75"/>
                      <a:pt x="258" y="75"/>
                    </a:cubicBezTo>
                    <a:cubicBezTo>
                      <a:pt x="257" y="74"/>
                      <a:pt x="257" y="74"/>
                      <a:pt x="257" y="74"/>
                    </a:cubicBezTo>
                    <a:cubicBezTo>
                      <a:pt x="256" y="73"/>
                      <a:pt x="256" y="73"/>
                      <a:pt x="256" y="73"/>
                    </a:cubicBezTo>
                    <a:cubicBezTo>
                      <a:pt x="257" y="72"/>
                      <a:pt x="257" y="72"/>
                      <a:pt x="257" y="72"/>
                    </a:cubicBezTo>
                    <a:cubicBezTo>
                      <a:pt x="257" y="71"/>
                      <a:pt x="257" y="71"/>
                      <a:pt x="257" y="71"/>
                    </a:cubicBezTo>
                    <a:cubicBezTo>
                      <a:pt x="258" y="70"/>
                      <a:pt x="258" y="70"/>
                      <a:pt x="258" y="70"/>
                    </a:cubicBezTo>
                    <a:cubicBezTo>
                      <a:pt x="259" y="70"/>
                      <a:pt x="259" y="70"/>
                      <a:pt x="259" y="70"/>
                    </a:cubicBezTo>
                    <a:cubicBezTo>
                      <a:pt x="260" y="71"/>
                      <a:pt x="260" y="71"/>
                      <a:pt x="260" y="71"/>
                    </a:cubicBezTo>
                    <a:cubicBezTo>
                      <a:pt x="261" y="71"/>
                      <a:pt x="261" y="71"/>
                      <a:pt x="261" y="71"/>
                    </a:cubicBezTo>
                    <a:cubicBezTo>
                      <a:pt x="261" y="70"/>
                      <a:pt x="261" y="70"/>
                      <a:pt x="261" y="70"/>
                    </a:cubicBezTo>
                    <a:cubicBezTo>
                      <a:pt x="262" y="69"/>
                      <a:pt x="262" y="69"/>
                      <a:pt x="262" y="69"/>
                    </a:cubicBezTo>
                    <a:cubicBezTo>
                      <a:pt x="262" y="70"/>
                      <a:pt x="262" y="70"/>
                      <a:pt x="262" y="70"/>
                    </a:cubicBezTo>
                    <a:cubicBezTo>
                      <a:pt x="262" y="70"/>
                      <a:pt x="262" y="70"/>
                      <a:pt x="262" y="70"/>
                    </a:cubicBezTo>
                    <a:cubicBezTo>
                      <a:pt x="262" y="71"/>
                      <a:pt x="262" y="71"/>
                      <a:pt x="262" y="71"/>
                    </a:cubicBezTo>
                    <a:cubicBezTo>
                      <a:pt x="264" y="73"/>
                      <a:pt x="264" y="73"/>
                      <a:pt x="264" y="73"/>
                    </a:cubicBezTo>
                    <a:cubicBezTo>
                      <a:pt x="265" y="73"/>
                      <a:pt x="265" y="73"/>
                      <a:pt x="265" y="73"/>
                    </a:cubicBezTo>
                    <a:cubicBezTo>
                      <a:pt x="266" y="73"/>
                      <a:pt x="266" y="73"/>
                      <a:pt x="266" y="73"/>
                    </a:cubicBezTo>
                    <a:cubicBezTo>
                      <a:pt x="268" y="72"/>
                      <a:pt x="268" y="72"/>
                      <a:pt x="268" y="72"/>
                    </a:cubicBezTo>
                    <a:cubicBezTo>
                      <a:pt x="268" y="72"/>
                      <a:pt x="268" y="72"/>
                      <a:pt x="268" y="72"/>
                    </a:cubicBezTo>
                    <a:cubicBezTo>
                      <a:pt x="268" y="71"/>
                      <a:pt x="268" y="71"/>
                      <a:pt x="268" y="71"/>
                    </a:cubicBezTo>
                    <a:cubicBezTo>
                      <a:pt x="267" y="69"/>
                      <a:pt x="267" y="69"/>
                      <a:pt x="267" y="69"/>
                    </a:cubicBezTo>
                    <a:cubicBezTo>
                      <a:pt x="267" y="69"/>
                      <a:pt x="267" y="69"/>
                      <a:pt x="267" y="69"/>
                    </a:cubicBezTo>
                    <a:cubicBezTo>
                      <a:pt x="267" y="69"/>
                      <a:pt x="267" y="69"/>
                      <a:pt x="267" y="69"/>
                    </a:cubicBezTo>
                    <a:cubicBezTo>
                      <a:pt x="269" y="70"/>
                      <a:pt x="269" y="70"/>
                      <a:pt x="269" y="70"/>
                    </a:cubicBezTo>
                    <a:cubicBezTo>
                      <a:pt x="270" y="71"/>
                      <a:pt x="270" y="71"/>
                      <a:pt x="270" y="71"/>
                    </a:cubicBezTo>
                    <a:cubicBezTo>
                      <a:pt x="271" y="71"/>
                      <a:pt x="271" y="71"/>
                      <a:pt x="271" y="71"/>
                    </a:cubicBezTo>
                    <a:cubicBezTo>
                      <a:pt x="270" y="72"/>
                      <a:pt x="270" y="72"/>
                      <a:pt x="270" y="72"/>
                    </a:cubicBezTo>
                    <a:cubicBezTo>
                      <a:pt x="271" y="72"/>
                      <a:pt x="271" y="72"/>
                      <a:pt x="271" y="72"/>
                    </a:cubicBezTo>
                    <a:cubicBezTo>
                      <a:pt x="272" y="73"/>
                      <a:pt x="272" y="73"/>
                      <a:pt x="272" y="73"/>
                    </a:cubicBezTo>
                    <a:cubicBezTo>
                      <a:pt x="272" y="75"/>
                      <a:pt x="272" y="75"/>
                      <a:pt x="272" y="75"/>
                    </a:cubicBezTo>
                    <a:cubicBezTo>
                      <a:pt x="272" y="75"/>
                      <a:pt x="272" y="75"/>
                      <a:pt x="272" y="75"/>
                    </a:cubicBezTo>
                    <a:cubicBezTo>
                      <a:pt x="272" y="75"/>
                      <a:pt x="272" y="75"/>
                      <a:pt x="272" y="75"/>
                    </a:cubicBezTo>
                    <a:cubicBezTo>
                      <a:pt x="273" y="74"/>
                      <a:pt x="273" y="74"/>
                      <a:pt x="273" y="74"/>
                    </a:cubicBezTo>
                    <a:cubicBezTo>
                      <a:pt x="273" y="74"/>
                      <a:pt x="273" y="74"/>
                      <a:pt x="273" y="74"/>
                    </a:cubicBezTo>
                    <a:cubicBezTo>
                      <a:pt x="274" y="73"/>
                      <a:pt x="274" y="73"/>
                      <a:pt x="274" y="73"/>
                    </a:cubicBezTo>
                    <a:cubicBezTo>
                      <a:pt x="274" y="73"/>
                      <a:pt x="274" y="73"/>
                      <a:pt x="274" y="73"/>
                    </a:cubicBezTo>
                    <a:cubicBezTo>
                      <a:pt x="273" y="73"/>
                      <a:pt x="273" y="73"/>
                      <a:pt x="273" y="73"/>
                    </a:cubicBezTo>
                    <a:cubicBezTo>
                      <a:pt x="272" y="73"/>
                      <a:pt x="272" y="73"/>
                      <a:pt x="272" y="73"/>
                    </a:cubicBezTo>
                    <a:cubicBezTo>
                      <a:pt x="272" y="72"/>
                      <a:pt x="272" y="72"/>
                      <a:pt x="272" y="72"/>
                    </a:cubicBezTo>
                    <a:cubicBezTo>
                      <a:pt x="273" y="71"/>
                      <a:pt x="273" y="71"/>
                      <a:pt x="273" y="71"/>
                    </a:cubicBezTo>
                    <a:cubicBezTo>
                      <a:pt x="274" y="71"/>
                      <a:pt x="274" y="71"/>
                      <a:pt x="274" y="71"/>
                    </a:cubicBezTo>
                    <a:cubicBezTo>
                      <a:pt x="274" y="70"/>
                      <a:pt x="274" y="70"/>
                      <a:pt x="274" y="70"/>
                    </a:cubicBezTo>
                    <a:cubicBezTo>
                      <a:pt x="275" y="70"/>
                      <a:pt x="275" y="70"/>
                      <a:pt x="275" y="70"/>
                    </a:cubicBezTo>
                    <a:cubicBezTo>
                      <a:pt x="275" y="70"/>
                      <a:pt x="275" y="70"/>
                      <a:pt x="275" y="70"/>
                    </a:cubicBezTo>
                    <a:cubicBezTo>
                      <a:pt x="277" y="69"/>
                      <a:pt x="277" y="69"/>
                      <a:pt x="277" y="69"/>
                    </a:cubicBezTo>
                    <a:cubicBezTo>
                      <a:pt x="280" y="69"/>
                      <a:pt x="280" y="69"/>
                      <a:pt x="280" y="69"/>
                    </a:cubicBezTo>
                    <a:cubicBezTo>
                      <a:pt x="283" y="68"/>
                      <a:pt x="283" y="68"/>
                      <a:pt x="283" y="68"/>
                    </a:cubicBezTo>
                    <a:cubicBezTo>
                      <a:pt x="286" y="67"/>
                      <a:pt x="286" y="67"/>
                      <a:pt x="286" y="67"/>
                    </a:cubicBezTo>
                    <a:cubicBezTo>
                      <a:pt x="287" y="67"/>
                      <a:pt x="287" y="67"/>
                      <a:pt x="287" y="67"/>
                    </a:cubicBezTo>
                    <a:cubicBezTo>
                      <a:pt x="289" y="68"/>
                      <a:pt x="289" y="68"/>
                      <a:pt x="289" y="68"/>
                    </a:cubicBezTo>
                    <a:cubicBezTo>
                      <a:pt x="289" y="68"/>
                      <a:pt x="289" y="68"/>
                      <a:pt x="289" y="68"/>
                    </a:cubicBezTo>
                    <a:cubicBezTo>
                      <a:pt x="288" y="69"/>
                      <a:pt x="288" y="69"/>
                      <a:pt x="288" y="69"/>
                    </a:cubicBezTo>
                    <a:cubicBezTo>
                      <a:pt x="288" y="69"/>
                      <a:pt x="288" y="69"/>
                      <a:pt x="288" y="69"/>
                    </a:cubicBezTo>
                    <a:cubicBezTo>
                      <a:pt x="288" y="71"/>
                      <a:pt x="288" y="71"/>
                      <a:pt x="288" y="71"/>
                    </a:cubicBezTo>
                    <a:cubicBezTo>
                      <a:pt x="289" y="72"/>
                      <a:pt x="289" y="72"/>
                      <a:pt x="289" y="72"/>
                    </a:cubicBezTo>
                    <a:cubicBezTo>
                      <a:pt x="293" y="72"/>
                      <a:pt x="293" y="72"/>
                      <a:pt x="293" y="72"/>
                    </a:cubicBezTo>
                    <a:cubicBezTo>
                      <a:pt x="294" y="72"/>
                      <a:pt x="294" y="72"/>
                      <a:pt x="294" y="72"/>
                    </a:cubicBezTo>
                    <a:cubicBezTo>
                      <a:pt x="294" y="72"/>
                      <a:pt x="294" y="72"/>
                      <a:pt x="294" y="72"/>
                    </a:cubicBezTo>
                    <a:cubicBezTo>
                      <a:pt x="296" y="72"/>
                      <a:pt x="296" y="72"/>
                      <a:pt x="296" y="72"/>
                    </a:cubicBezTo>
                    <a:cubicBezTo>
                      <a:pt x="297" y="72"/>
                      <a:pt x="297" y="72"/>
                      <a:pt x="297" y="72"/>
                    </a:cubicBezTo>
                    <a:cubicBezTo>
                      <a:pt x="300" y="72"/>
                      <a:pt x="300" y="72"/>
                      <a:pt x="300" y="72"/>
                    </a:cubicBezTo>
                    <a:cubicBezTo>
                      <a:pt x="302" y="71"/>
                      <a:pt x="302" y="71"/>
                      <a:pt x="302" y="71"/>
                    </a:cubicBezTo>
                    <a:cubicBezTo>
                      <a:pt x="302" y="71"/>
                      <a:pt x="302" y="71"/>
                      <a:pt x="302" y="71"/>
                    </a:cubicBezTo>
                    <a:cubicBezTo>
                      <a:pt x="303" y="71"/>
                      <a:pt x="303" y="71"/>
                      <a:pt x="303" y="71"/>
                    </a:cubicBezTo>
                    <a:cubicBezTo>
                      <a:pt x="304" y="70"/>
                      <a:pt x="304" y="70"/>
                      <a:pt x="304" y="70"/>
                    </a:cubicBezTo>
                    <a:cubicBezTo>
                      <a:pt x="303" y="70"/>
                      <a:pt x="303" y="70"/>
                      <a:pt x="303" y="70"/>
                    </a:cubicBezTo>
                    <a:cubicBezTo>
                      <a:pt x="304" y="70"/>
                      <a:pt x="304" y="70"/>
                      <a:pt x="304" y="70"/>
                    </a:cubicBezTo>
                    <a:cubicBezTo>
                      <a:pt x="305" y="70"/>
                      <a:pt x="305" y="70"/>
                      <a:pt x="305" y="70"/>
                    </a:cubicBezTo>
                    <a:cubicBezTo>
                      <a:pt x="306" y="70"/>
                      <a:pt x="306" y="70"/>
                      <a:pt x="306" y="70"/>
                    </a:cubicBezTo>
                    <a:cubicBezTo>
                      <a:pt x="306" y="70"/>
                      <a:pt x="306" y="70"/>
                      <a:pt x="306" y="70"/>
                    </a:cubicBezTo>
                    <a:cubicBezTo>
                      <a:pt x="307" y="70"/>
                      <a:pt x="307" y="70"/>
                      <a:pt x="307" y="70"/>
                    </a:cubicBezTo>
                    <a:cubicBezTo>
                      <a:pt x="307" y="69"/>
                      <a:pt x="307" y="69"/>
                      <a:pt x="307" y="69"/>
                    </a:cubicBezTo>
                    <a:cubicBezTo>
                      <a:pt x="307" y="69"/>
                      <a:pt x="307" y="69"/>
                      <a:pt x="307" y="69"/>
                    </a:cubicBezTo>
                    <a:cubicBezTo>
                      <a:pt x="306" y="68"/>
                      <a:pt x="306" y="68"/>
                      <a:pt x="306" y="68"/>
                    </a:cubicBezTo>
                    <a:cubicBezTo>
                      <a:pt x="307" y="67"/>
                      <a:pt x="307" y="67"/>
                      <a:pt x="307" y="67"/>
                    </a:cubicBezTo>
                    <a:cubicBezTo>
                      <a:pt x="306" y="67"/>
                      <a:pt x="306" y="67"/>
                      <a:pt x="306" y="67"/>
                    </a:cubicBezTo>
                    <a:cubicBezTo>
                      <a:pt x="305" y="67"/>
                      <a:pt x="305" y="67"/>
                      <a:pt x="305" y="67"/>
                    </a:cubicBezTo>
                    <a:cubicBezTo>
                      <a:pt x="305" y="66"/>
                      <a:pt x="305" y="66"/>
                      <a:pt x="305" y="66"/>
                    </a:cubicBezTo>
                    <a:cubicBezTo>
                      <a:pt x="304" y="65"/>
                      <a:pt x="304" y="65"/>
                      <a:pt x="304" y="65"/>
                    </a:cubicBezTo>
                    <a:cubicBezTo>
                      <a:pt x="304" y="65"/>
                      <a:pt x="304" y="65"/>
                      <a:pt x="304" y="65"/>
                    </a:cubicBezTo>
                    <a:cubicBezTo>
                      <a:pt x="304" y="64"/>
                      <a:pt x="304" y="64"/>
                      <a:pt x="304" y="64"/>
                    </a:cubicBezTo>
                    <a:cubicBezTo>
                      <a:pt x="304" y="63"/>
                      <a:pt x="304" y="63"/>
                      <a:pt x="304" y="63"/>
                    </a:cubicBezTo>
                    <a:cubicBezTo>
                      <a:pt x="304" y="62"/>
                      <a:pt x="304" y="62"/>
                      <a:pt x="304" y="62"/>
                    </a:cubicBezTo>
                    <a:cubicBezTo>
                      <a:pt x="304" y="63"/>
                      <a:pt x="304" y="63"/>
                      <a:pt x="304" y="63"/>
                    </a:cubicBezTo>
                    <a:cubicBezTo>
                      <a:pt x="305" y="63"/>
                      <a:pt x="305" y="63"/>
                      <a:pt x="305" y="63"/>
                    </a:cubicBezTo>
                    <a:cubicBezTo>
                      <a:pt x="306" y="62"/>
                      <a:pt x="306" y="62"/>
                      <a:pt x="306" y="62"/>
                    </a:cubicBezTo>
                    <a:cubicBezTo>
                      <a:pt x="305" y="62"/>
                      <a:pt x="305" y="62"/>
                      <a:pt x="305" y="62"/>
                    </a:cubicBezTo>
                    <a:cubicBezTo>
                      <a:pt x="305" y="61"/>
                      <a:pt x="305" y="61"/>
                      <a:pt x="305" y="61"/>
                    </a:cubicBezTo>
                    <a:cubicBezTo>
                      <a:pt x="306" y="61"/>
                      <a:pt x="306" y="61"/>
                      <a:pt x="306" y="61"/>
                    </a:cubicBezTo>
                    <a:cubicBezTo>
                      <a:pt x="307" y="62"/>
                      <a:pt x="307" y="62"/>
                      <a:pt x="307" y="62"/>
                    </a:cubicBezTo>
                    <a:cubicBezTo>
                      <a:pt x="307" y="62"/>
                      <a:pt x="307" y="62"/>
                      <a:pt x="307" y="62"/>
                    </a:cubicBezTo>
                    <a:cubicBezTo>
                      <a:pt x="308" y="61"/>
                      <a:pt x="308" y="61"/>
                      <a:pt x="308" y="61"/>
                    </a:cubicBezTo>
                    <a:cubicBezTo>
                      <a:pt x="308" y="61"/>
                      <a:pt x="308" y="61"/>
                      <a:pt x="308" y="61"/>
                    </a:cubicBezTo>
                    <a:cubicBezTo>
                      <a:pt x="309" y="61"/>
                      <a:pt x="309" y="61"/>
                      <a:pt x="309" y="61"/>
                    </a:cubicBezTo>
                    <a:cubicBezTo>
                      <a:pt x="310" y="61"/>
                      <a:pt x="310" y="61"/>
                      <a:pt x="310" y="61"/>
                    </a:cubicBezTo>
                    <a:cubicBezTo>
                      <a:pt x="310" y="61"/>
                      <a:pt x="310" y="61"/>
                      <a:pt x="310" y="61"/>
                    </a:cubicBezTo>
                    <a:cubicBezTo>
                      <a:pt x="311" y="61"/>
                      <a:pt x="311" y="61"/>
                      <a:pt x="311" y="61"/>
                    </a:cubicBezTo>
                    <a:cubicBezTo>
                      <a:pt x="312" y="62"/>
                      <a:pt x="312" y="62"/>
                      <a:pt x="312" y="62"/>
                    </a:cubicBezTo>
                    <a:cubicBezTo>
                      <a:pt x="312" y="62"/>
                      <a:pt x="312" y="62"/>
                      <a:pt x="312" y="62"/>
                    </a:cubicBezTo>
                    <a:cubicBezTo>
                      <a:pt x="313" y="62"/>
                      <a:pt x="313" y="62"/>
                      <a:pt x="313" y="62"/>
                    </a:cubicBezTo>
                    <a:cubicBezTo>
                      <a:pt x="313" y="61"/>
                      <a:pt x="313" y="61"/>
                      <a:pt x="313" y="61"/>
                    </a:cubicBezTo>
                    <a:cubicBezTo>
                      <a:pt x="313" y="61"/>
                      <a:pt x="313" y="61"/>
                      <a:pt x="313" y="61"/>
                    </a:cubicBezTo>
                    <a:cubicBezTo>
                      <a:pt x="314" y="62"/>
                      <a:pt x="314" y="62"/>
                      <a:pt x="314" y="62"/>
                    </a:cubicBezTo>
                    <a:cubicBezTo>
                      <a:pt x="313" y="63"/>
                      <a:pt x="313" y="63"/>
                      <a:pt x="313" y="63"/>
                    </a:cubicBezTo>
                    <a:cubicBezTo>
                      <a:pt x="313" y="63"/>
                      <a:pt x="313" y="63"/>
                      <a:pt x="313" y="63"/>
                    </a:cubicBezTo>
                    <a:cubicBezTo>
                      <a:pt x="313" y="63"/>
                      <a:pt x="313" y="63"/>
                      <a:pt x="313" y="63"/>
                    </a:cubicBezTo>
                    <a:cubicBezTo>
                      <a:pt x="314" y="63"/>
                      <a:pt x="314" y="63"/>
                      <a:pt x="314" y="63"/>
                    </a:cubicBezTo>
                    <a:cubicBezTo>
                      <a:pt x="315" y="63"/>
                      <a:pt x="315" y="63"/>
                      <a:pt x="315" y="63"/>
                    </a:cubicBezTo>
                    <a:cubicBezTo>
                      <a:pt x="315" y="63"/>
                      <a:pt x="315" y="63"/>
                      <a:pt x="315" y="63"/>
                    </a:cubicBezTo>
                    <a:cubicBezTo>
                      <a:pt x="315" y="63"/>
                      <a:pt x="315" y="63"/>
                      <a:pt x="315" y="63"/>
                    </a:cubicBezTo>
                    <a:cubicBezTo>
                      <a:pt x="316" y="63"/>
                      <a:pt x="316" y="63"/>
                      <a:pt x="316" y="63"/>
                    </a:cubicBezTo>
                    <a:cubicBezTo>
                      <a:pt x="315" y="62"/>
                      <a:pt x="315" y="62"/>
                      <a:pt x="315" y="62"/>
                    </a:cubicBezTo>
                    <a:cubicBezTo>
                      <a:pt x="315" y="62"/>
                      <a:pt x="315" y="62"/>
                      <a:pt x="315" y="62"/>
                    </a:cubicBezTo>
                    <a:cubicBezTo>
                      <a:pt x="315" y="61"/>
                      <a:pt x="315" y="61"/>
                      <a:pt x="315" y="61"/>
                    </a:cubicBezTo>
                    <a:cubicBezTo>
                      <a:pt x="316" y="61"/>
                      <a:pt x="316" y="61"/>
                      <a:pt x="316" y="61"/>
                    </a:cubicBezTo>
                    <a:cubicBezTo>
                      <a:pt x="317" y="61"/>
                      <a:pt x="317" y="61"/>
                      <a:pt x="317" y="61"/>
                    </a:cubicBezTo>
                    <a:cubicBezTo>
                      <a:pt x="318" y="61"/>
                      <a:pt x="318" y="61"/>
                      <a:pt x="318" y="61"/>
                    </a:cubicBezTo>
                    <a:cubicBezTo>
                      <a:pt x="318" y="61"/>
                      <a:pt x="318" y="61"/>
                      <a:pt x="318" y="61"/>
                    </a:cubicBezTo>
                    <a:cubicBezTo>
                      <a:pt x="319" y="61"/>
                      <a:pt x="319" y="61"/>
                      <a:pt x="319" y="61"/>
                    </a:cubicBezTo>
                    <a:cubicBezTo>
                      <a:pt x="319" y="62"/>
                      <a:pt x="319" y="62"/>
                      <a:pt x="319" y="62"/>
                    </a:cubicBezTo>
                    <a:cubicBezTo>
                      <a:pt x="320" y="63"/>
                      <a:pt x="320" y="63"/>
                      <a:pt x="320" y="63"/>
                    </a:cubicBezTo>
                    <a:cubicBezTo>
                      <a:pt x="320" y="62"/>
                      <a:pt x="320" y="62"/>
                      <a:pt x="320" y="62"/>
                    </a:cubicBezTo>
                    <a:cubicBezTo>
                      <a:pt x="320" y="62"/>
                      <a:pt x="320" y="62"/>
                      <a:pt x="320" y="62"/>
                    </a:cubicBezTo>
                    <a:cubicBezTo>
                      <a:pt x="321" y="61"/>
                      <a:pt x="321" y="61"/>
                      <a:pt x="321" y="61"/>
                    </a:cubicBezTo>
                    <a:cubicBezTo>
                      <a:pt x="321" y="62"/>
                      <a:pt x="321" y="62"/>
                      <a:pt x="321" y="62"/>
                    </a:cubicBezTo>
                    <a:cubicBezTo>
                      <a:pt x="322" y="63"/>
                      <a:pt x="322" y="63"/>
                      <a:pt x="322" y="63"/>
                    </a:cubicBezTo>
                    <a:cubicBezTo>
                      <a:pt x="323" y="62"/>
                      <a:pt x="323" y="62"/>
                      <a:pt x="323" y="62"/>
                    </a:cubicBezTo>
                    <a:cubicBezTo>
                      <a:pt x="323" y="63"/>
                      <a:pt x="323" y="63"/>
                      <a:pt x="323" y="63"/>
                    </a:cubicBezTo>
                    <a:cubicBezTo>
                      <a:pt x="324" y="64"/>
                      <a:pt x="324" y="64"/>
                      <a:pt x="324" y="64"/>
                    </a:cubicBezTo>
                    <a:cubicBezTo>
                      <a:pt x="324" y="63"/>
                      <a:pt x="324" y="63"/>
                      <a:pt x="324" y="63"/>
                    </a:cubicBezTo>
                    <a:cubicBezTo>
                      <a:pt x="325" y="63"/>
                      <a:pt x="325" y="63"/>
                      <a:pt x="325" y="63"/>
                    </a:cubicBezTo>
                    <a:cubicBezTo>
                      <a:pt x="325" y="63"/>
                      <a:pt x="325" y="63"/>
                      <a:pt x="325" y="63"/>
                    </a:cubicBezTo>
                    <a:cubicBezTo>
                      <a:pt x="325" y="64"/>
                      <a:pt x="325" y="64"/>
                      <a:pt x="325" y="64"/>
                    </a:cubicBezTo>
                    <a:cubicBezTo>
                      <a:pt x="325" y="65"/>
                      <a:pt x="325" y="65"/>
                      <a:pt x="325" y="65"/>
                    </a:cubicBezTo>
                    <a:cubicBezTo>
                      <a:pt x="326" y="65"/>
                      <a:pt x="326" y="65"/>
                      <a:pt x="326" y="65"/>
                    </a:cubicBezTo>
                    <a:cubicBezTo>
                      <a:pt x="327" y="65"/>
                      <a:pt x="327" y="65"/>
                      <a:pt x="327" y="65"/>
                    </a:cubicBezTo>
                    <a:cubicBezTo>
                      <a:pt x="327" y="66"/>
                      <a:pt x="327" y="66"/>
                      <a:pt x="327" y="66"/>
                    </a:cubicBezTo>
                    <a:cubicBezTo>
                      <a:pt x="327" y="65"/>
                      <a:pt x="327" y="65"/>
                      <a:pt x="327" y="65"/>
                    </a:cubicBezTo>
                    <a:cubicBezTo>
                      <a:pt x="328" y="65"/>
                      <a:pt x="328" y="65"/>
                      <a:pt x="328" y="65"/>
                    </a:cubicBezTo>
                    <a:cubicBezTo>
                      <a:pt x="328" y="66"/>
                      <a:pt x="328" y="66"/>
                      <a:pt x="328" y="66"/>
                    </a:cubicBezTo>
                    <a:cubicBezTo>
                      <a:pt x="327" y="67"/>
                      <a:pt x="327" y="67"/>
                      <a:pt x="327" y="67"/>
                    </a:cubicBezTo>
                    <a:cubicBezTo>
                      <a:pt x="327" y="68"/>
                      <a:pt x="327" y="68"/>
                      <a:pt x="327" y="68"/>
                    </a:cubicBezTo>
                    <a:cubicBezTo>
                      <a:pt x="328" y="67"/>
                      <a:pt x="328" y="67"/>
                      <a:pt x="328" y="67"/>
                    </a:cubicBezTo>
                    <a:cubicBezTo>
                      <a:pt x="329" y="67"/>
                      <a:pt x="329" y="67"/>
                      <a:pt x="329" y="67"/>
                    </a:cubicBezTo>
                    <a:cubicBezTo>
                      <a:pt x="329" y="67"/>
                      <a:pt x="329" y="67"/>
                      <a:pt x="329" y="67"/>
                    </a:cubicBezTo>
                    <a:cubicBezTo>
                      <a:pt x="328" y="69"/>
                      <a:pt x="328" y="69"/>
                      <a:pt x="328" y="69"/>
                    </a:cubicBezTo>
                    <a:cubicBezTo>
                      <a:pt x="328" y="70"/>
                      <a:pt x="328" y="70"/>
                      <a:pt x="328" y="70"/>
                    </a:cubicBezTo>
                    <a:cubicBezTo>
                      <a:pt x="329" y="70"/>
                      <a:pt x="329" y="70"/>
                      <a:pt x="329" y="70"/>
                    </a:cubicBezTo>
                    <a:cubicBezTo>
                      <a:pt x="330" y="70"/>
                      <a:pt x="330" y="70"/>
                      <a:pt x="330" y="70"/>
                    </a:cubicBezTo>
                    <a:cubicBezTo>
                      <a:pt x="330" y="69"/>
                      <a:pt x="330" y="69"/>
                      <a:pt x="330" y="69"/>
                    </a:cubicBezTo>
                    <a:cubicBezTo>
                      <a:pt x="331" y="69"/>
                      <a:pt x="331" y="69"/>
                      <a:pt x="331" y="69"/>
                    </a:cubicBezTo>
                    <a:cubicBezTo>
                      <a:pt x="331" y="70"/>
                      <a:pt x="331" y="70"/>
                      <a:pt x="331" y="70"/>
                    </a:cubicBezTo>
                    <a:cubicBezTo>
                      <a:pt x="332" y="70"/>
                      <a:pt x="332" y="70"/>
                      <a:pt x="332" y="70"/>
                    </a:cubicBezTo>
                    <a:cubicBezTo>
                      <a:pt x="332" y="71"/>
                      <a:pt x="332" y="71"/>
                      <a:pt x="332" y="71"/>
                    </a:cubicBezTo>
                    <a:cubicBezTo>
                      <a:pt x="332" y="72"/>
                      <a:pt x="332" y="72"/>
                      <a:pt x="332" y="72"/>
                    </a:cubicBezTo>
                    <a:cubicBezTo>
                      <a:pt x="333" y="72"/>
                      <a:pt x="333" y="72"/>
                      <a:pt x="333" y="72"/>
                    </a:cubicBezTo>
                    <a:cubicBezTo>
                      <a:pt x="333" y="72"/>
                      <a:pt x="333" y="72"/>
                      <a:pt x="333" y="72"/>
                    </a:cubicBezTo>
                    <a:cubicBezTo>
                      <a:pt x="334" y="72"/>
                      <a:pt x="334" y="72"/>
                      <a:pt x="334" y="72"/>
                    </a:cubicBezTo>
                    <a:cubicBezTo>
                      <a:pt x="334" y="73"/>
                      <a:pt x="334" y="73"/>
                      <a:pt x="334" y="73"/>
                    </a:cubicBezTo>
                    <a:cubicBezTo>
                      <a:pt x="333" y="74"/>
                      <a:pt x="333" y="74"/>
                      <a:pt x="333" y="74"/>
                    </a:cubicBezTo>
                    <a:cubicBezTo>
                      <a:pt x="332" y="74"/>
                      <a:pt x="332" y="74"/>
                      <a:pt x="332" y="74"/>
                    </a:cubicBezTo>
                    <a:cubicBezTo>
                      <a:pt x="331" y="74"/>
                      <a:pt x="331" y="74"/>
                      <a:pt x="331" y="74"/>
                    </a:cubicBezTo>
                    <a:cubicBezTo>
                      <a:pt x="330" y="73"/>
                      <a:pt x="330" y="73"/>
                      <a:pt x="330" y="73"/>
                    </a:cubicBezTo>
                    <a:cubicBezTo>
                      <a:pt x="328" y="73"/>
                      <a:pt x="328" y="73"/>
                      <a:pt x="328" y="73"/>
                    </a:cubicBezTo>
                    <a:cubicBezTo>
                      <a:pt x="329" y="74"/>
                      <a:pt x="329" y="74"/>
                      <a:pt x="329" y="74"/>
                    </a:cubicBezTo>
                    <a:cubicBezTo>
                      <a:pt x="329" y="75"/>
                      <a:pt x="329" y="75"/>
                      <a:pt x="329" y="75"/>
                    </a:cubicBezTo>
                    <a:cubicBezTo>
                      <a:pt x="331" y="75"/>
                      <a:pt x="331" y="75"/>
                      <a:pt x="331" y="75"/>
                    </a:cubicBezTo>
                    <a:cubicBezTo>
                      <a:pt x="331" y="76"/>
                      <a:pt x="331" y="76"/>
                      <a:pt x="331" y="76"/>
                    </a:cubicBezTo>
                    <a:cubicBezTo>
                      <a:pt x="333" y="77"/>
                      <a:pt x="333" y="77"/>
                      <a:pt x="333" y="77"/>
                    </a:cubicBezTo>
                    <a:cubicBezTo>
                      <a:pt x="334" y="77"/>
                      <a:pt x="334" y="77"/>
                      <a:pt x="334" y="77"/>
                    </a:cubicBezTo>
                    <a:cubicBezTo>
                      <a:pt x="335" y="76"/>
                      <a:pt x="335" y="76"/>
                      <a:pt x="335" y="76"/>
                    </a:cubicBezTo>
                    <a:cubicBezTo>
                      <a:pt x="335" y="76"/>
                      <a:pt x="335" y="76"/>
                      <a:pt x="335" y="76"/>
                    </a:cubicBezTo>
                    <a:cubicBezTo>
                      <a:pt x="335" y="75"/>
                      <a:pt x="335" y="75"/>
                      <a:pt x="335" y="75"/>
                    </a:cubicBezTo>
                    <a:cubicBezTo>
                      <a:pt x="334" y="74"/>
                      <a:pt x="334" y="74"/>
                      <a:pt x="334" y="74"/>
                    </a:cubicBezTo>
                    <a:cubicBezTo>
                      <a:pt x="335" y="74"/>
                      <a:pt x="335" y="74"/>
                      <a:pt x="335" y="74"/>
                    </a:cubicBezTo>
                    <a:cubicBezTo>
                      <a:pt x="336" y="75"/>
                      <a:pt x="336" y="75"/>
                      <a:pt x="336" y="75"/>
                    </a:cubicBezTo>
                    <a:cubicBezTo>
                      <a:pt x="337" y="76"/>
                      <a:pt x="337" y="76"/>
                      <a:pt x="337" y="76"/>
                    </a:cubicBezTo>
                    <a:cubicBezTo>
                      <a:pt x="337" y="76"/>
                      <a:pt x="337" y="76"/>
                      <a:pt x="337" y="76"/>
                    </a:cubicBezTo>
                    <a:cubicBezTo>
                      <a:pt x="336" y="76"/>
                      <a:pt x="336" y="76"/>
                      <a:pt x="336" y="76"/>
                    </a:cubicBezTo>
                    <a:cubicBezTo>
                      <a:pt x="335" y="78"/>
                      <a:pt x="335" y="78"/>
                      <a:pt x="335" y="78"/>
                    </a:cubicBezTo>
                    <a:cubicBezTo>
                      <a:pt x="335" y="78"/>
                      <a:pt x="335" y="78"/>
                      <a:pt x="335" y="78"/>
                    </a:cubicBezTo>
                    <a:cubicBezTo>
                      <a:pt x="336" y="78"/>
                      <a:pt x="336" y="78"/>
                      <a:pt x="336" y="78"/>
                    </a:cubicBezTo>
                    <a:cubicBezTo>
                      <a:pt x="336" y="78"/>
                      <a:pt x="336" y="78"/>
                      <a:pt x="336" y="78"/>
                    </a:cubicBezTo>
                    <a:cubicBezTo>
                      <a:pt x="337" y="78"/>
                      <a:pt x="337" y="78"/>
                      <a:pt x="337" y="78"/>
                    </a:cubicBezTo>
                    <a:cubicBezTo>
                      <a:pt x="340" y="80"/>
                      <a:pt x="340" y="80"/>
                      <a:pt x="340" y="80"/>
                    </a:cubicBezTo>
                    <a:cubicBezTo>
                      <a:pt x="341" y="80"/>
                      <a:pt x="341" y="80"/>
                      <a:pt x="341" y="80"/>
                    </a:cubicBezTo>
                    <a:cubicBezTo>
                      <a:pt x="341" y="81"/>
                      <a:pt x="341" y="81"/>
                      <a:pt x="341" y="81"/>
                    </a:cubicBezTo>
                    <a:cubicBezTo>
                      <a:pt x="344" y="82"/>
                      <a:pt x="344" y="82"/>
                      <a:pt x="344" y="82"/>
                    </a:cubicBezTo>
                    <a:cubicBezTo>
                      <a:pt x="345" y="83"/>
                      <a:pt x="345" y="83"/>
                      <a:pt x="345" y="83"/>
                    </a:cubicBezTo>
                    <a:cubicBezTo>
                      <a:pt x="346" y="83"/>
                      <a:pt x="346" y="83"/>
                      <a:pt x="346" y="83"/>
                    </a:cubicBezTo>
                    <a:cubicBezTo>
                      <a:pt x="346" y="83"/>
                      <a:pt x="346" y="83"/>
                      <a:pt x="346" y="83"/>
                    </a:cubicBezTo>
                    <a:cubicBezTo>
                      <a:pt x="346" y="82"/>
                      <a:pt x="346" y="82"/>
                      <a:pt x="346" y="82"/>
                    </a:cubicBezTo>
                    <a:cubicBezTo>
                      <a:pt x="347" y="82"/>
                      <a:pt x="347" y="82"/>
                      <a:pt x="347" y="82"/>
                    </a:cubicBezTo>
                    <a:cubicBezTo>
                      <a:pt x="347" y="83"/>
                      <a:pt x="347" y="83"/>
                      <a:pt x="347" y="83"/>
                    </a:cubicBezTo>
                    <a:cubicBezTo>
                      <a:pt x="348" y="83"/>
                      <a:pt x="348" y="83"/>
                      <a:pt x="348" y="83"/>
                    </a:cubicBezTo>
                    <a:cubicBezTo>
                      <a:pt x="348" y="84"/>
                      <a:pt x="348" y="84"/>
                      <a:pt x="348" y="84"/>
                    </a:cubicBezTo>
                    <a:cubicBezTo>
                      <a:pt x="349" y="84"/>
                      <a:pt x="349" y="84"/>
                      <a:pt x="349" y="84"/>
                    </a:cubicBezTo>
                    <a:cubicBezTo>
                      <a:pt x="349" y="83"/>
                      <a:pt x="349" y="83"/>
                      <a:pt x="349" y="83"/>
                    </a:cubicBezTo>
                    <a:cubicBezTo>
                      <a:pt x="348" y="79"/>
                      <a:pt x="348" y="79"/>
                      <a:pt x="348" y="79"/>
                    </a:cubicBezTo>
                    <a:cubicBezTo>
                      <a:pt x="347" y="77"/>
                      <a:pt x="347" y="77"/>
                      <a:pt x="347" y="77"/>
                    </a:cubicBezTo>
                    <a:cubicBezTo>
                      <a:pt x="346" y="74"/>
                      <a:pt x="346" y="74"/>
                      <a:pt x="346" y="74"/>
                    </a:cubicBezTo>
                    <a:cubicBezTo>
                      <a:pt x="346" y="72"/>
                      <a:pt x="346" y="72"/>
                      <a:pt x="346" y="72"/>
                    </a:cubicBezTo>
                    <a:cubicBezTo>
                      <a:pt x="345" y="71"/>
                      <a:pt x="345" y="71"/>
                      <a:pt x="345" y="71"/>
                    </a:cubicBezTo>
                    <a:cubicBezTo>
                      <a:pt x="345" y="70"/>
                      <a:pt x="345" y="70"/>
                      <a:pt x="345" y="70"/>
                    </a:cubicBezTo>
                    <a:cubicBezTo>
                      <a:pt x="346" y="71"/>
                      <a:pt x="346" y="71"/>
                      <a:pt x="346" y="71"/>
                    </a:cubicBezTo>
                    <a:cubicBezTo>
                      <a:pt x="346" y="72"/>
                      <a:pt x="346" y="72"/>
                      <a:pt x="346" y="72"/>
                    </a:cubicBezTo>
                    <a:cubicBezTo>
                      <a:pt x="347" y="73"/>
                      <a:pt x="347" y="73"/>
                      <a:pt x="347" y="73"/>
                    </a:cubicBezTo>
                    <a:cubicBezTo>
                      <a:pt x="348" y="73"/>
                      <a:pt x="348" y="73"/>
                      <a:pt x="348" y="73"/>
                    </a:cubicBezTo>
                    <a:cubicBezTo>
                      <a:pt x="349" y="74"/>
                      <a:pt x="349" y="74"/>
                      <a:pt x="349" y="74"/>
                    </a:cubicBezTo>
                    <a:cubicBezTo>
                      <a:pt x="351" y="74"/>
                      <a:pt x="351" y="74"/>
                      <a:pt x="351" y="74"/>
                    </a:cubicBezTo>
                    <a:cubicBezTo>
                      <a:pt x="354" y="74"/>
                      <a:pt x="354" y="74"/>
                      <a:pt x="354" y="74"/>
                    </a:cubicBezTo>
                    <a:cubicBezTo>
                      <a:pt x="355" y="74"/>
                      <a:pt x="355" y="74"/>
                      <a:pt x="355" y="74"/>
                    </a:cubicBezTo>
                    <a:cubicBezTo>
                      <a:pt x="356" y="74"/>
                      <a:pt x="356" y="74"/>
                      <a:pt x="356" y="74"/>
                    </a:cubicBezTo>
                    <a:cubicBezTo>
                      <a:pt x="357" y="74"/>
                      <a:pt x="357" y="74"/>
                      <a:pt x="357" y="74"/>
                    </a:cubicBezTo>
                    <a:cubicBezTo>
                      <a:pt x="357" y="74"/>
                      <a:pt x="357" y="74"/>
                      <a:pt x="357" y="74"/>
                    </a:cubicBezTo>
                    <a:cubicBezTo>
                      <a:pt x="356" y="73"/>
                      <a:pt x="356" y="73"/>
                      <a:pt x="356" y="73"/>
                    </a:cubicBezTo>
                    <a:cubicBezTo>
                      <a:pt x="356" y="73"/>
                      <a:pt x="356" y="73"/>
                      <a:pt x="356" y="73"/>
                    </a:cubicBezTo>
                    <a:cubicBezTo>
                      <a:pt x="356" y="72"/>
                      <a:pt x="356" y="72"/>
                      <a:pt x="356" y="72"/>
                    </a:cubicBezTo>
                    <a:cubicBezTo>
                      <a:pt x="356" y="72"/>
                      <a:pt x="356" y="72"/>
                      <a:pt x="356" y="72"/>
                    </a:cubicBezTo>
                    <a:cubicBezTo>
                      <a:pt x="356" y="71"/>
                      <a:pt x="356" y="71"/>
                      <a:pt x="356" y="71"/>
                    </a:cubicBezTo>
                    <a:cubicBezTo>
                      <a:pt x="359" y="70"/>
                      <a:pt x="359" y="70"/>
                      <a:pt x="359" y="70"/>
                    </a:cubicBezTo>
                    <a:cubicBezTo>
                      <a:pt x="360" y="70"/>
                      <a:pt x="360" y="70"/>
                      <a:pt x="360" y="70"/>
                    </a:cubicBezTo>
                    <a:cubicBezTo>
                      <a:pt x="360" y="70"/>
                      <a:pt x="360" y="70"/>
                      <a:pt x="360" y="70"/>
                    </a:cubicBezTo>
                    <a:cubicBezTo>
                      <a:pt x="361" y="70"/>
                      <a:pt x="361" y="70"/>
                      <a:pt x="361" y="70"/>
                    </a:cubicBezTo>
                    <a:cubicBezTo>
                      <a:pt x="363" y="70"/>
                      <a:pt x="363" y="70"/>
                      <a:pt x="363" y="70"/>
                    </a:cubicBezTo>
                    <a:cubicBezTo>
                      <a:pt x="364" y="71"/>
                      <a:pt x="364" y="71"/>
                      <a:pt x="364" y="71"/>
                    </a:cubicBezTo>
                    <a:cubicBezTo>
                      <a:pt x="365" y="72"/>
                      <a:pt x="365" y="72"/>
                      <a:pt x="365" y="72"/>
                    </a:cubicBezTo>
                    <a:cubicBezTo>
                      <a:pt x="365" y="72"/>
                      <a:pt x="365" y="72"/>
                      <a:pt x="365" y="72"/>
                    </a:cubicBezTo>
                    <a:cubicBezTo>
                      <a:pt x="367" y="73"/>
                      <a:pt x="367" y="73"/>
                      <a:pt x="367" y="73"/>
                    </a:cubicBezTo>
                    <a:cubicBezTo>
                      <a:pt x="367" y="73"/>
                      <a:pt x="367" y="73"/>
                      <a:pt x="367" y="73"/>
                    </a:cubicBezTo>
                    <a:cubicBezTo>
                      <a:pt x="369" y="73"/>
                      <a:pt x="369" y="73"/>
                      <a:pt x="369" y="73"/>
                    </a:cubicBezTo>
                    <a:cubicBezTo>
                      <a:pt x="368" y="73"/>
                      <a:pt x="368" y="73"/>
                      <a:pt x="368" y="73"/>
                    </a:cubicBezTo>
                    <a:cubicBezTo>
                      <a:pt x="368" y="72"/>
                      <a:pt x="368" y="72"/>
                      <a:pt x="368" y="72"/>
                    </a:cubicBezTo>
                    <a:cubicBezTo>
                      <a:pt x="369" y="73"/>
                      <a:pt x="369" y="73"/>
                      <a:pt x="369" y="73"/>
                    </a:cubicBezTo>
                    <a:cubicBezTo>
                      <a:pt x="370" y="72"/>
                      <a:pt x="370" y="72"/>
                      <a:pt x="370" y="72"/>
                    </a:cubicBezTo>
                    <a:cubicBezTo>
                      <a:pt x="369" y="72"/>
                      <a:pt x="369" y="72"/>
                      <a:pt x="369" y="72"/>
                    </a:cubicBezTo>
                    <a:cubicBezTo>
                      <a:pt x="370" y="71"/>
                      <a:pt x="370" y="71"/>
                      <a:pt x="370" y="71"/>
                    </a:cubicBezTo>
                    <a:cubicBezTo>
                      <a:pt x="369" y="70"/>
                      <a:pt x="369" y="70"/>
                      <a:pt x="369" y="70"/>
                    </a:cubicBezTo>
                    <a:cubicBezTo>
                      <a:pt x="368" y="71"/>
                      <a:pt x="368" y="71"/>
                      <a:pt x="368" y="71"/>
                    </a:cubicBezTo>
                    <a:cubicBezTo>
                      <a:pt x="367" y="71"/>
                      <a:pt x="367" y="71"/>
                      <a:pt x="367" y="71"/>
                    </a:cubicBezTo>
                    <a:cubicBezTo>
                      <a:pt x="367" y="69"/>
                      <a:pt x="367" y="69"/>
                      <a:pt x="367" y="69"/>
                    </a:cubicBezTo>
                    <a:cubicBezTo>
                      <a:pt x="366" y="68"/>
                      <a:pt x="366" y="68"/>
                      <a:pt x="366" y="68"/>
                    </a:cubicBezTo>
                    <a:cubicBezTo>
                      <a:pt x="367" y="68"/>
                      <a:pt x="367" y="68"/>
                      <a:pt x="367" y="68"/>
                    </a:cubicBezTo>
                    <a:cubicBezTo>
                      <a:pt x="367" y="68"/>
                      <a:pt x="367" y="68"/>
                      <a:pt x="367" y="68"/>
                    </a:cubicBezTo>
                    <a:cubicBezTo>
                      <a:pt x="368" y="68"/>
                      <a:pt x="368" y="68"/>
                      <a:pt x="368" y="68"/>
                    </a:cubicBezTo>
                    <a:cubicBezTo>
                      <a:pt x="368" y="67"/>
                      <a:pt x="368" y="67"/>
                      <a:pt x="368" y="67"/>
                    </a:cubicBezTo>
                    <a:cubicBezTo>
                      <a:pt x="368" y="67"/>
                      <a:pt x="368" y="67"/>
                      <a:pt x="368" y="67"/>
                    </a:cubicBezTo>
                    <a:cubicBezTo>
                      <a:pt x="370" y="68"/>
                      <a:pt x="370" y="68"/>
                      <a:pt x="370" y="68"/>
                    </a:cubicBezTo>
                    <a:cubicBezTo>
                      <a:pt x="370" y="69"/>
                      <a:pt x="370" y="69"/>
                      <a:pt x="370" y="69"/>
                    </a:cubicBezTo>
                    <a:cubicBezTo>
                      <a:pt x="371" y="69"/>
                      <a:pt x="371" y="69"/>
                      <a:pt x="371" y="69"/>
                    </a:cubicBezTo>
                    <a:cubicBezTo>
                      <a:pt x="371" y="69"/>
                      <a:pt x="371" y="69"/>
                      <a:pt x="371" y="69"/>
                    </a:cubicBezTo>
                    <a:cubicBezTo>
                      <a:pt x="372" y="69"/>
                      <a:pt x="372" y="69"/>
                      <a:pt x="372" y="69"/>
                    </a:cubicBezTo>
                    <a:cubicBezTo>
                      <a:pt x="371" y="68"/>
                      <a:pt x="371" y="68"/>
                      <a:pt x="371" y="68"/>
                    </a:cubicBezTo>
                    <a:cubicBezTo>
                      <a:pt x="372" y="68"/>
                      <a:pt x="372" y="68"/>
                      <a:pt x="372" y="68"/>
                    </a:cubicBezTo>
                    <a:cubicBezTo>
                      <a:pt x="373" y="68"/>
                      <a:pt x="373" y="68"/>
                      <a:pt x="373" y="68"/>
                    </a:cubicBezTo>
                    <a:cubicBezTo>
                      <a:pt x="373" y="67"/>
                      <a:pt x="373" y="67"/>
                      <a:pt x="373" y="67"/>
                    </a:cubicBezTo>
                    <a:cubicBezTo>
                      <a:pt x="372" y="66"/>
                      <a:pt x="372" y="66"/>
                      <a:pt x="372" y="66"/>
                    </a:cubicBezTo>
                    <a:cubicBezTo>
                      <a:pt x="371" y="66"/>
                      <a:pt x="371" y="66"/>
                      <a:pt x="371" y="66"/>
                    </a:cubicBezTo>
                    <a:cubicBezTo>
                      <a:pt x="370" y="65"/>
                      <a:pt x="370" y="65"/>
                      <a:pt x="370" y="65"/>
                    </a:cubicBezTo>
                    <a:cubicBezTo>
                      <a:pt x="370" y="64"/>
                      <a:pt x="370" y="64"/>
                      <a:pt x="370" y="64"/>
                    </a:cubicBezTo>
                    <a:cubicBezTo>
                      <a:pt x="369" y="63"/>
                      <a:pt x="369" y="63"/>
                      <a:pt x="369" y="63"/>
                    </a:cubicBezTo>
                    <a:cubicBezTo>
                      <a:pt x="368" y="64"/>
                      <a:pt x="368" y="64"/>
                      <a:pt x="368" y="64"/>
                    </a:cubicBezTo>
                    <a:cubicBezTo>
                      <a:pt x="367" y="63"/>
                      <a:pt x="367" y="63"/>
                      <a:pt x="367" y="63"/>
                    </a:cubicBezTo>
                    <a:cubicBezTo>
                      <a:pt x="369" y="63"/>
                      <a:pt x="369" y="63"/>
                      <a:pt x="369" y="63"/>
                    </a:cubicBezTo>
                    <a:cubicBezTo>
                      <a:pt x="368" y="62"/>
                      <a:pt x="368" y="62"/>
                      <a:pt x="368" y="62"/>
                    </a:cubicBezTo>
                    <a:cubicBezTo>
                      <a:pt x="368" y="62"/>
                      <a:pt x="368" y="62"/>
                      <a:pt x="368" y="62"/>
                    </a:cubicBezTo>
                    <a:cubicBezTo>
                      <a:pt x="368" y="61"/>
                      <a:pt x="368" y="61"/>
                      <a:pt x="368" y="61"/>
                    </a:cubicBezTo>
                    <a:cubicBezTo>
                      <a:pt x="369" y="61"/>
                      <a:pt x="369" y="61"/>
                      <a:pt x="369" y="61"/>
                    </a:cubicBezTo>
                    <a:cubicBezTo>
                      <a:pt x="369" y="59"/>
                      <a:pt x="369" y="59"/>
                      <a:pt x="369" y="59"/>
                    </a:cubicBezTo>
                    <a:cubicBezTo>
                      <a:pt x="368" y="60"/>
                      <a:pt x="368" y="60"/>
                      <a:pt x="368" y="60"/>
                    </a:cubicBezTo>
                    <a:cubicBezTo>
                      <a:pt x="367" y="61"/>
                      <a:pt x="367" y="61"/>
                      <a:pt x="367" y="61"/>
                    </a:cubicBezTo>
                    <a:cubicBezTo>
                      <a:pt x="367" y="62"/>
                      <a:pt x="367" y="62"/>
                      <a:pt x="367" y="62"/>
                    </a:cubicBezTo>
                    <a:cubicBezTo>
                      <a:pt x="365" y="61"/>
                      <a:pt x="365" y="61"/>
                      <a:pt x="365" y="61"/>
                    </a:cubicBezTo>
                    <a:cubicBezTo>
                      <a:pt x="364" y="60"/>
                      <a:pt x="364" y="60"/>
                      <a:pt x="364" y="60"/>
                    </a:cubicBezTo>
                    <a:cubicBezTo>
                      <a:pt x="365" y="59"/>
                      <a:pt x="365" y="59"/>
                      <a:pt x="365" y="59"/>
                    </a:cubicBezTo>
                    <a:cubicBezTo>
                      <a:pt x="365" y="58"/>
                      <a:pt x="365" y="58"/>
                      <a:pt x="365" y="58"/>
                    </a:cubicBezTo>
                    <a:cubicBezTo>
                      <a:pt x="366" y="57"/>
                      <a:pt x="366" y="57"/>
                      <a:pt x="366" y="57"/>
                    </a:cubicBezTo>
                    <a:cubicBezTo>
                      <a:pt x="367" y="57"/>
                      <a:pt x="367" y="57"/>
                      <a:pt x="367" y="57"/>
                    </a:cubicBezTo>
                    <a:cubicBezTo>
                      <a:pt x="369" y="56"/>
                      <a:pt x="369" y="56"/>
                      <a:pt x="369" y="56"/>
                    </a:cubicBezTo>
                    <a:cubicBezTo>
                      <a:pt x="369" y="56"/>
                      <a:pt x="369" y="56"/>
                      <a:pt x="369" y="56"/>
                    </a:cubicBezTo>
                    <a:cubicBezTo>
                      <a:pt x="368" y="55"/>
                      <a:pt x="368" y="55"/>
                      <a:pt x="368" y="55"/>
                    </a:cubicBezTo>
                    <a:cubicBezTo>
                      <a:pt x="367" y="55"/>
                      <a:pt x="367" y="55"/>
                      <a:pt x="367" y="55"/>
                    </a:cubicBezTo>
                    <a:cubicBezTo>
                      <a:pt x="366" y="54"/>
                      <a:pt x="366" y="54"/>
                      <a:pt x="366" y="54"/>
                    </a:cubicBezTo>
                    <a:cubicBezTo>
                      <a:pt x="365" y="54"/>
                      <a:pt x="365" y="54"/>
                      <a:pt x="365" y="54"/>
                    </a:cubicBezTo>
                    <a:cubicBezTo>
                      <a:pt x="364" y="53"/>
                      <a:pt x="364" y="53"/>
                      <a:pt x="364" y="53"/>
                    </a:cubicBezTo>
                    <a:cubicBezTo>
                      <a:pt x="365" y="53"/>
                      <a:pt x="365" y="53"/>
                      <a:pt x="365" y="53"/>
                    </a:cubicBezTo>
                    <a:cubicBezTo>
                      <a:pt x="367" y="53"/>
                      <a:pt x="367" y="53"/>
                      <a:pt x="367" y="53"/>
                    </a:cubicBezTo>
                    <a:cubicBezTo>
                      <a:pt x="369" y="53"/>
                      <a:pt x="369" y="53"/>
                      <a:pt x="369" y="53"/>
                    </a:cubicBezTo>
                    <a:cubicBezTo>
                      <a:pt x="371" y="53"/>
                      <a:pt x="371" y="53"/>
                      <a:pt x="371" y="53"/>
                    </a:cubicBezTo>
                    <a:cubicBezTo>
                      <a:pt x="374" y="53"/>
                      <a:pt x="374" y="53"/>
                      <a:pt x="374" y="53"/>
                    </a:cubicBezTo>
                    <a:cubicBezTo>
                      <a:pt x="379" y="53"/>
                      <a:pt x="379" y="53"/>
                      <a:pt x="379" y="53"/>
                    </a:cubicBezTo>
                    <a:cubicBezTo>
                      <a:pt x="380" y="52"/>
                      <a:pt x="380" y="52"/>
                      <a:pt x="380" y="52"/>
                    </a:cubicBezTo>
                    <a:cubicBezTo>
                      <a:pt x="383" y="52"/>
                      <a:pt x="383" y="52"/>
                      <a:pt x="383" y="52"/>
                    </a:cubicBezTo>
                    <a:cubicBezTo>
                      <a:pt x="385" y="52"/>
                      <a:pt x="385" y="52"/>
                      <a:pt x="385" y="52"/>
                    </a:cubicBezTo>
                    <a:cubicBezTo>
                      <a:pt x="386" y="52"/>
                      <a:pt x="386" y="52"/>
                      <a:pt x="386" y="52"/>
                    </a:cubicBezTo>
                    <a:cubicBezTo>
                      <a:pt x="389" y="52"/>
                      <a:pt x="389" y="52"/>
                      <a:pt x="389" y="52"/>
                    </a:cubicBezTo>
                    <a:cubicBezTo>
                      <a:pt x="387" y="53"/>
                      <a:pt x="387" y="53"/>
                      <a:pt x="387" y="53"/>
                    </a:cubicBezTo>
                    <a:cubicBezTo>
                      <a:pt x="385" y="54"/>
                      <a:pt x="385" y="54"/>
                      <a:pt x="385" y="54"/>
                    </a:cubicBezTo>
                    <a:cubicBezTo>
                      <a:pt x="384" y="53"/>
                      <a:pt x="384" y="53"/>
                      <a:pt x="384" y="53"/>
                    </a:cubicBezTo>
                    <a:cubicBezTo>
                      <a:pt x="383" y="53"/>
                      <a:pt x="383" y="53"/>
                      <a:pt x="383" y="53"/>
                    </a:cubicBezTo>
                    <a:cubicBezTo>
                      <a:pt x="382" y="53"/>
                      <a:pt x="382" y="53"/>
                      <a:pt x="382" y="53"/>
                    </a:cubicBezTo>
                    <a:cubicBezTo>
                      <a:pt x="382" y="55"/>
                      <a:pt x="382" y="55"/>
                      <a:pt x="382" y="55"/>
                    </a:cubicBezTo>
                    <a:cubicBezTo>
                      <a:pt x="382" y="56"/>
                      <a:pt x="382" y="56"/>
                      <a:pt x="382" y="56"/>
                    </a:cubicBezTo>
                    <a:cubicBezTo>
                      <a:pt x="382" y="56"/>
                      <a:pt x="382" y="56"/>
                      <a:pt x="382" y="56"/>
                    </a:cubicBezTo>
                    <a:cubicBezTo>
                      <a:pt x="382" y="57"/>
                      <a:pt x="382" y="57"/>
                      <a:pt x="382" y="57"/>
                    </a:cubicBezTo>
                    <a:cubicBezTo>
                      <a:pt x="382" y="57"/>
                      <a:pt x="382" y="57"/>
                      <a:pt x="382" y="57"/>
                    </a:cubicBezTo>
                    <a:cubicBezTo>
                      <a:pt x="384" y="56"/>
                      <a:pt x="384" y="56"/>
                      <a:pt x="384" y="56"/>
                    </a:cubicBezTo>
                    <a:cubicBezTo>
                      <a:pt x="384" y="55"/>
                      <a:pt x="384" y="55"/>
                      <a:pt x="384" y="55"/>
                    </a:cubicBezTo>
                    <a:cubicBezTo>
                      <a:pt x="386" y="54"/>
                      <a:pt x="386" y="54"/>
                      <a:pt x="386" y="54"/>
                    </a:cubicBezTo>
                    <a:cubicBezTo>
                      <a:pt x="389" y="53"/>
                      <a:pt x="389" y="53"/>
                      <a:pt x="389" y="53"/>
                    </a:cubicBezTo>
                    <a:cubicBezTo>
                      <a:pt x="390" y="54"/>
                      <a:pt x="390" y="54"/>
                      <a:pt x="390" y="54"/>
                    </a:cubicBezTo>
                    <a:cubicBezTo>
                      <a:pt x="390" y="56"/>
                      <a:pt x="390" y="56"/>
                      <a:pt x="390" y="56"/>
                    </a:cubicBezTo>
                    <a:cubicBezTo>
                      <a:pt x="389" y="57"/>
                      <a:pt x="389" y="57"/>
                      <a:pt x="389" y="57"/>
                    </a:cubicBezTo>
                    <a:cubicBezTo>
                      <a:pt x="389" y="56"/>
                      <a:pt x="389" y="56"/>
                      <a:pt x="389" y="56"/>
                    </a:cubicBezTo>
                    <a:cubicBezTo>
                      <a:pt x="388" y="55"/>
                      <a:pt x="388" y="55"/>
                      <a:pt x="388" y="55"/>
                    </a:cubicBezTo>
                    <a:cubicBezTo>
                      <a:pt x="388" y="54"/>
                      <a:pt x="388" y="54"/>
                      <a:pt x="388" y="54"/>
                    </a:cubicBezTo>
                    <a:cubicBezTo>
                      <a:pt x="387" y="55"/>
                      <a:pt x="387" y="55"/>
                      <a:pt x="387" y="55"/>
                    </a:cubicBezTo>
                    <a:cubicBezTo>
                      <a:pt x="386" y="54"/>
                      <a:pt x="386" y="54"/>
                      <a:pt x="386" y="54"/>
                    </a:cubicBezTo>
                    <a:cubicBezTo>
                      <a:pt x="387" y="56"/>
                      <a:pt x="387" y="56"/>
                      <a:pt x="387" y="56"/>
                    </a:cubicBezTo>
                    <a:cubicBezTo>
                      <a:pt x="388" y="56"/>
                      <a:pt x="388" y="56"/>
                      <a:pt x="388" y="56"/>
                    </a:cubicBezTo>
                    <a:cubicBezTo>
                      <a:pt x="388" y="58"/>
                      <a:pt x="388" y="58"/>
                      <a:pt x="388" y="58"/>
                    </a:cubicBezTo>
                    <a:cubicBezTo>
                      <a:pt x="388" y="59"/>
                      <a:pt x="388" y="59"/>
                      <a:pt x="388" y="59"/>
                    </a:cubicBezTo>
                    <a:cubicBezTo>
                      <a:pt x="387" y="59"/>
                      <a:pt x="387" y="59"/>
                      <a:pt x="387" y="59"/>
                    </a:cubicBezTo>
                    <a:cubicBezTo>
                      <a:pt x="386" y="59"/>
                      <a:pt x="386" y="59"/>
                      <a:pt x="386" y="59"/>
                    </a:cubicBezTo>
                    <a:cubicBezTo>
                      <a:pt x="387" y="60"/>
                      <a:pt x="387" y="60"/>
                      <a:pt x="387" y="60"/>
                    </a:cubicBezTo>
                    <a:cubicBezTo>
                      <a:pt x="387" y="61"/>
                      <a:pt x="387" y="61"/>
                      <a:pt x="387" y="61"/>
                    </a:cubicBezTo>
                    <a:cubicBezTo>
                      <a:pt x="388" y="61"/>
                      <a:pt x="388" y="61"/>
                      <a:pt x="388" y="61"/>
                    </a:cubicBezTo>
                    <a:cubicBezTo>
                      <a:pt x="388" y="61"/>
                      <a:pt x="388" y="61"/>
                      <a:pt x="388" y="61"/>
                    </a:cubicBezTo>
                    <a:cubicBezTo>
                      <a:pt x="390" y="60"/>
                      <a:pt x="390" y="60"/>
                      <a:pt x="390" y="60"/>
                    </a:cubicBezTo>
                    <a:cubicBezTo>
                      <a:pt x="390" y="59"/>
                      <a:pt x="390" y="59"/>
                      <a:pt x="390" y="59"/>
                    </a:cubicBezTo>
                    <a:cubicBezTo>
                      <a:pt x="390" y="58"/>
                      <a:pt x="390" y="58"/>
                      <a:pt x="390" y="58"/>
                    </a:cubicBezTo>
                    <a:cubicBezTo>
                      <a:pt x="390" y="57"/>
                      <a:pt x="390" y="57"/>
                      <a:pt x="390" y="57"/>
                    </a:cubicBezTo>
                    <a:cubicBezTo>
                      <a:pt x="390" y="56"/>
                      <a:pt x="390" y="56"/>
                      <a:pt x="390" y="56"/>
                    </a:cubicBezTo>
                    <a:cubicBezTo>
                      <a:pt x="390" y="52"/>
                      <a:pt x="390" y="52"/>
                      <a:pt x="390" y="52"/>
                    </a:cubicBezTo>
                    <a:cubicBezTo>
                      <a:pt x="391" y="51"/>
                      <a:pt x="391" y="51"/>
                      <a:pt x="391" y="51"/>
                    </a:cubicBezTo>
                    <a:cubicBezTo>
                      <a:pt x="394" y="50"/>
                      <a:pt x="394" y="50"/>
                      <a:pt x="394" y="50"/>
                    </a:cubicBezTo>
                    <a:cubicBezTo>
                      <a:pt x="396" y="50"/>
                      <a:pt x="396" y="50"/>
                      <a:pt x="396" y="50"/>
                    </a:cubicBezTo>
                    <a:cubicBezTo>
                      <a:pt x="399" y="50"/>
                      <a:pt x="399" y="50"/>
                      <a:pt x="399" y="50"/>
                    </a:cubicBezTo>
                    <a:cubicBezTo>
                      <a:pt x="402" y="51"/>
                      <a:pt x="402" y="51"/>
                      <a:pt x="402" y="51"/>
                    </a:cubicBezTo>
                    <a:cubicBezTo>
                      <a:pt x="403" y="53"/>
                      <a:pt x="403" y="53"/>
                      <a:pt x="403" y="53"/>
                    </a:cubicBezTo>
                    <a:cubicBezTo>
                      <a:pt x="403" y="54"/>
                      <a:pt x="403" y="54"/>
                      <a:pt x="403" y="54"/>
                    </a:cubicBezTo>
                    <a:cubicBezTo>
                      <a:pt x="402" y="54"/>
                      <a:pt x="402" y="54"/>
                      <a:pt x="402" y="54"/>
                    </a:cubicBezTo>
                    <a:cubicBezTo>
                      <a:pt x="401" y="53"/>
                      <a:pt x="401" y="53"/>
                      <a:pt x="401" y="53"/>
                    </a:cubicBezTo>
                    <a:cubicBezTo>
                      <a:pt x="401" y="53"/>
                      <a:pt x="401" y="53"/>
                      <a:pt x="401" y="53"/>
                    </a:cubicBezTo>
                    <a:cubicBezTo>
                      <a:pt x="401" y="54"/>
                      <a:pt x="401" y="54"/>
                      <a:pt x="401" y="54"/>
                    </a:cubicBezTo>
                    <a:cubicBezTo>
                      <a:pt x="401" y="55"/>
                      <a:pt x="401" y="55"/>
                      <a:pt x="401" y="55"/>
                    </a:cubicBezTo>
                    <a:cubicBezTo>
                      <a:pt x="401" y="56"/>
                      <a:pt x="401" y="56"/>
                      <a:pt x="401" y="56"/>
                    </a:cubicBezTo>
                    <a:cubicBezTo>
                      <a:pt x="400" y="56"/>
                      <a:pt x="400" y="56"/>
                      <a:pt x="400" y="56"/>
                    </a:cubicBezTo>
                    <a:cubicBezTo>
                      <a:pt x="401" y="56"/>
                      <a:pt x="401" y="56"/>
                      <a:pt x="401" y="56"/>
                    </a:cubicBezTo>
                    <a:cubicBezTo>
                      <a:pt x="402" y="56"/>
                      <a:pt x="402" y="56"/>
                      <a:pt x="402" y="56"/>
                    </a:cubicBezTo>
                    <a:cubicBezTo>
                      <a:pt x="403" y="56"/>
                      <a:pt x="403" y="56"/>
                      <a:pt x="403" y="56"/>
                    </a:cubicBezTo>
                    <a:cubicBezTo>
                      <a:pt x="404" y="55"/>
                      <a:pt x="404" y="55"/>
                      <a:pt x="404" y="55"/>
                    </a:cubicBezTo>
                    <a:cubicBezTo>
                      <a:pt x="405" y="56"/>
                      <a:pt x="405" y="56"/>
                      <a:pt x="405" y="56"/>
                    </a:cubicBezTo>
                    <a:cubicBezTo>
                      <a:pt x="405" y="57"/>
                      <a:pt x="405" y="57"/>
                      <a:pt x="405" y="57"/>
                    </a:cubicBezTo>
                    <a:cubicBezTo>
                      <a:pt x="405" y="58"/>
                      <a:pt x="405" y="58"/>
                      <a:pt x="405" y="58"/>
                    </a:cubicBezTo>
                    <a:cubicBezTo>
                      <a:pt x="406" y="59"/>
                      <a:pt x="406" y="59"/>
                      <a:pt x="406" y="59"/>
                    </a:cubicBezTo>
                    <a:cubicBezTo>
                      <a:pt x="406" y="58"/>
                      <a:pt x="406" y="58"/>
                      <a:pt x="406" y="58"/>
                    </a:cubicBezTo>
                    <a:cubicBezTo>
                      <a:pt x="406" y="57"/>
                      <a:pt x="406" y="57"/>
                      <a:pt x="406" y="57"/>
                    </a:cubicBezTo>
                    <a:cubicBezTo>
                      <a:pt x="407" y="56"/>
                      <a:pt x="407" y="56"/>
                      <a:pt x="407" y="56"/>
                    </a:cubicBezTo>
                    <a:cubicBezTo>
                      <a:pt x="408" y="57"/>
                      <a:pt x="408" y="57"/>
                      <a:pt x="408" y="57"/>
                    </a:cubicBezTo>
                    <a:cubicBezTo>
                      <a:pt x="409" y="58"/>
                      <a:pt x="409" y="58"/>
                      <a:pt x="409" y="58"/>
                    </a:cubicBezTo>
                    <a:cubicBezTo>
                      <a:pt x="408" y="58"/>
                      <a:pt x="408" y="58"/>
                      <a:pt x="408" y="58"/>
                    </a:cubicBezTo>
                    <a:cubicBezTo>
                      <a:pt x="408" y="59"/>
                      <a:pt x="408" y="59"/>
                      <a:pt x="408" y="59"/>
                    </a:cubicBezTo>
                    <a:cubicBezTo>
                      <a:pt x="408" y="60"/>
                      <a:pt x="408" y="60"/>
                      <a:pt x="408" y="60"/>
                    </a:cubicBezTo>
                    <a:cubicBezTo>
                      <a:pt x="409" y="59"/>
                      <a:pt x="409" y="59"/>
                      <a:pt x="409" y="59"/>
                    </a:cubicBezTo>
                    <a:cubicBezTo>
                      <a:pt x="409" y="58"/>
                      <a:pt x="409" y="58"/>
                      <a:pt x="409" y="58"/>
                    </a:cubicBezTo>
                    <a:cubicBezTo>
                      <a:pt x="410" y="58"/>
                      <a:pt x="410" y="58"/>
                      <a:pt x="410" y="58"/>
                    </a:cubicBezTo>
                    <a:cubicBezTo>
                      <a:pt x="410" y="59"/>
                      <a:pt x="410" y="59"/>
                      <a:pt x="410" y="59"/>
                    </a:cubicBezTo>
                    <a:cubicBezTo>
                      <a:pt x="410" y="58"/>
                      <a:pt x="410" y="58"/>
                      <a:pt x="410" y="58"/>
                    </a:cubicBezTo>
                    <a:cubicBezTo>
                      <a:pt x="411" y="56"/>
                      <a:pt x="411" y="56"/>
                      <a:pt x="411" y="56"/>
                    </a:cubicBezTo>
                    <a:cubicBezTo>
                      <a:pt x="411" y="56"/>
                      <a:pt x="411" y="56"/>
                      <a:pt x="411" y="56"/>
                    </a:cubicBezTo>
                    <a:cubicBezTo>
                      <a:pt x="412" y="56"/>
                      <a:pt x="412" y="56"/>
                      <a:pt x="412" y="56"/>
                    </a:cubicBezTo>
                    <a:cubicBezTo>
                      <a:pt x="414" y="58"/>
                      <a:pt x="414" y="58"/>
                      <a:pt x="414" y="58"/>
                    </a:cubicBezTo>
                    <a:cubicBezTo>
                      <a:pt x="416" y="58"/>
                      <a:pt x="416" y="58"/>
                      <a:pt x="416" y="58"/>
                    </a:cubicBezTo>
                    <a:cubicBezTo>
                      <a:pt x="418" y="59"/>
                      <a:pt x="418" y="59"/>
                      <a:pt x="418" y="59"/>
                    </a:cubicBezTo>
                    <a:cubicBezTo>
                      <a:pt x="417" y="60"/>
                      <a:pt x="417" y="60"/>
                      <a:pt x="417" y="60"/>
                    </a:cubicBezTo>
                    <a:cubicBezTo>
                      <a:pt x="416" y="61"/>
                      <a:pt x="416" y="61"/>
                      <a:pt x="416" y="61"/>
                    </a:cubicBezTo>
                    <a:cubicBezTo>
                      <a:pt x="415" y="62"/>
                      <a:pt x="415" y="62"/>
                      <a:pt x="415" y="62"/>
                    </a:cubicBezTo>
                    <a:cubicBezTo>
                      <a:pt x="416" y="61"/>
                      <a:pt x="416" y="61"/>
                      <a:pt x="416" y="61"/>
                    </a:cubicBezTo>
                    <a:cubicBezTo>
                      <a:pt x="418" y="61"/>
                      <a:pt x="418" y="61"/>
                      <a:pt x="418" y="61"/>
                    </a:cubicBezTo>
                    <a:cubicBezTo>
                      <a:pt x="419" y="61"/>
                      <a:pt x="419" y="61"/>
                      <a:pt x="419" y="61"/>
                    </a:cubicBezTo>
                    <a:cubicBezTo>
                      <a:pt x="421" y="61"/>
                      <a:pt x="421" y="61"/>
                      <a:pt x="421" y="61"/>
                    </a:cubicBezTo>
                    <a:cubicBezTo>
                      <a:pt x="422" y="60"/>
                      <a:pt x="422" y="60"/>
                      <a:pt x="422" y="60"/>
                    </a:cubicBezTo>
                    <a:cubicBezTo>
                      <a:pt x="423" y="60"/>
                      <a:pt x="423" y="60"/>
                      <a:pt x="423" y="60"/>
                    </a:cubicBezTo>
                    <a:cubicBezTo>
                      <a:pt x="425" y="58"/>
                      <a:pt x="425" y="58"/>
                      <a:pt x="425" y="58"/>
                    </a:cubicBezTo>
                    <a:cubicBezTo>
                      <a:pt x="426" y="58"/>
                      <a:pt x="426" y="58"/>
                      <a:pt x="426" y="58"/>
                    </a:cubicBezTo>
                    <a:cubicBezTo>
                      <a:pt x="427" y="57"/>
                      <a:pt x="427" y="57"/>
                      <a:pt x="427" y="57"/>
                    </a:cubicBezTo>
                    <a:cubicBezTo>
                      <a:pt x="428" y="56"/>
                      <a:pt x="428" y="56"/>
                      <a:pt x="428" y="56"/>
                    </a:cubicBezTo>
                    <a:cubicBezTo>
                      <a:pt x="432" y="55"/>
                      <a:pt x="432" y="55"/>
                      <a:pt x="432" y="55"/>
                    </a:cubicBezTo>
                    <a:cubicBezTo>
                      <a:pt x="433" y="54"/>
                      <a:pt x="433" y="54"/>
                      <a:pt x="433" y="54"/>
                    </a:cubicBezTo>
                    <a:cubicBezTo>
                      <a:pt x="434" y="55"/>
                      <a:pt x="434" y="55"/>
                      <a:pt x="434" y="55"/>
                    </a:cubicBezTo>
                    <a:cubicBezTo>
                      <a:pt x="434" y="54"/>
                      <a:pt x="434" y="54"/>
                      <a:pt x="434" y="54"/>
                    </a:cubicBezTo>
                    <a:cubicBezTo>
                      <a:pt x="436" y="53"/>
                      <a:pt x="436" y="53"/>
                      <a:pt x="436" y="53"/>
                    </a:cubicBezTo>
                    <a:cubicBezTo>
                      <a:pt x="437" y="53"/>
                      <a:pt x="437" y="53"/>
                      <a:pt x="437" y="53"/>
                    </a:cubicBezTo>
                    <a:cubicBezTo>
                      <a:pt x="440" y="53"/>
                      <a:pt x="440" y="53"/>
                      <a:pt x="440" y="53"/>
                    </a:cubicBezTo>
                    <a:cubicBezTo>
                      <a:pt x="444" y="54"/>
                      <a:pt x="444" y="54"/>
                      <a:pt x="444" y="54"/>
                    </a:cubicBezTo>
                    <a:cubicBezTo>
                      <a:pt x="446" y="56"/>
                      <a:pt x="446" y="56"/>
                      <a:pt x="446" y="56"/>
                    </a:cubicBezTo>
                    <a:cubicBezTo>
                      <a:pt x="448" y="57"/>
                      <a:pt x="448" y="57"/>
                      <a:pt x="448" y="57"/>
                    </a:cubicBezTo>
                    <a:cubicBezTo>
                      <a:pt x="449" y="59"/>
                      <a:pt x="449" y="59"/>
                      <a:pt x="449" y="59"/>
                    </a:cubicBezTo>
                    <a:cubicBezTo>
                      <a:pt x="450" y="60"/>
                      <a:pt x="450" y="60"/>
                      <a:pt x="450" y="60"/>
                    </a:cubicBezTo>
                    <a:cubicBezTo>
                      <a:pt x="450" y="61"/>
                      <a:pt x="450" y="61"/>
                      <a:pt x="450" y="61"/>
                    </a:cubicBezTo>
                    <a:cubicBezTo>
                      <a:pt x="451" y="61"/>
                      <a:pt x="451" y="61"/>
                      <a:pt x="451" y="61"/>
                    </a:cubicBezTo>
                    <a:cubicBezTo>
                      <a:pt x="450" y="62"/>
                      <a:pt x="450" y="62"/>
                      <a:pt x="450" y="62"/>
                    </a:cubicBezTo>
                    <a:cubicBezTo>
                      <a:pt x="451" y="64"/>
                      <a:pt x="451" y="64"/>
                      <a:pt x="451" y="64"/>
                    </a:cubicBezTo>
                    <a:cubicBezTo>
                      <a:pt x="451" y="65"/>
                      <a:pt x="451" y="65"/>
                      <a:pt x="451" y="65"/>
                    </a:cubicBezTo>
                    <a:cubicBezTo>
                      <a:pt x="451" y="65"/>
                      <a:pt x="451" y="65"/>
                      <a:pt x="451" y="65"/>
                    </a:cubicBezTo>
                    <a:cubicBezTo>
                      <a:pt x="452" y="65"/>
                      <a:pt x="452" y="65"/>
                      <a:pt x="452" y="65"/>
                    </a:cubicBezTo>
                    <a:cubicBezTo>
                      <a:pt x="453" y="64"/>
                      <a:pt x="453" y="64"/>
                      <a:pt x="453" y="64"/>
                    </a:cubicBezTo>
                    <a:cubicBezTo>
                      <a:pt x="454" y="64"/>
                      <a:pt x="454" y="64"/>
                      <a:pt x="454" y="64"/>
                    </a:cubicBezTo>
                    <a:cubicBezTo>
                      <a:pt x="455" y="65"/>
                      <a:pt x="455" y="65"/>
                      <a:pt x="455" y="65"/>
                    </a:cubicBezTo>
                    <a:cubicBezTo>
                      <a:pt x="455" y="64"/>
                      <a:pt x="455" y="64"/>
                      <a:pt x="455" y="64"/>
                    </a:cubicBezTo>
                    <a:cubicBezTo>
                      <a:pt x="456" y="64"/>
                      <a:pt x="456" y="64"/>
                      <a:pt x="456" y="64"/>
                    </a:cubicBezTo>
                    <a:cubicBezTo>
                      <a:pt x="457" y="64"/>
                      <a:pt x="457" y="64"/>
                      <a:pt x="457" y="64"/>
                    </a:cubicBezTo>
                    <a:cubicBezTo>
                      <a:pt x="457" y="65"/>
                      <a:pt x="457" y="65"/>
                      <a:pt x="457" y="65"/>
                    </a:cubicBezTo>
                    <a:cubicBezTo>
                      <a:pt x="458" y="65"/>
                      <a:pt x="458" y="65"/>
                      <a:pt x="458" y="65"/>
                    </a:cubicBezTo>
                    <a:cubicBezTo>
                      <a:pt x="457" y="63"/>
                      <a:pt x="457" y="63"/>
                      <a:pt x="457" y="63"/>
                    </a:cubicBezTo>
                    <a:cubicBezTo>
                      <a:pt x="458" y="63"/>
                      <a:pt x="458" y="63"/>
                      <a:pt x="458" y="63"/>
                    </a:cubicBezTo>
                    <a:cubicBezTo>
                      <a:pt x="459" y="64"/>
                      <a:pt x="459" y="64"/>
                      <a:pt x="459" y="64"/>
                    </a:cubicBezTo>
                    <a:cubicBezTo>
                      <a:pt x="460" y="66"/>
                      <a:pt x="460" y="66"/>
                      <a:pt x="460" y="66"/>
                    </a:cubicBezTo>
                    <a:cubicBezTo>
                      <a:pt x="460" y="67"/>
                      <a:pt x="460" y="67"/>
                      <a:pt x="460" y="67"/>
                    </a:cubicBezTo>
                    <a:cubicBezTo>
                      <a:pt x="461" y="67"/>
                      <a:pt x="461" y="67"/>
                      <a:pt x="461" y="67"/>
                    </a:cubicBezTo>
                    <a:cubicBezTo>
                      <a:pt x="462" y="69"/>
                      <a:pt x="462" y="69"/>
                      <a:pt x="462" y="69"/>
                    </a:cubicBezTo>
                    <a:cubicBezTo>
                      <a:pt x="462" y="68"/>
                      <a:pt x="462" y="68"/>
                      <a:pt x="462" y="68"/>
                    </a:cubicBezTo>
                    <a:cubicBezTo>
                      <a:pt x="462" y="67"/>
                      <a:pt x="462" y="67"/>
                      <a:pt x="462" y="67"/>
                    </a:cubicBezTo>
                    <a:cubicBezTo>
                      <a:pt x="461" y="67"/>
                      <a:pt x="461" y="67"/>
                      <a:pt x="461" y="67"/>
                    </a:cubicBezTo>
                    <a:cubicBezTo>
                      <a:pt x="461" y="66"/>
                      <a:pt x="461" y="66"/>
                      <a:pt x="461" y="66"/>
                    </a:cubicBezTo>
                    <a:cubicBezTo>
                      <a:pt x="462" y="66"/>
                      <a:pt x="462" y="66"/>
                      <a:pt x="462" y="66"/>
                    </a:cubicBezTo>
                    <a:cubicBezTo>
                      <a:pt x="463" y="66"/>
                      <a:pt x="463" y="66"/>
                      <a:pt x="463" y="66"/>
                    </a:cubicBezTo>
                    <a:cubicBezTo>
                      <a:pt x="464" y="67"/>
                      <a:pt x="464" y="67"/>
                      <a:pt x="464" y="67"/>
                    </a:cubicBezTo>
                    <a:cubicBezTo>
                      <a:pt x="465" y="69"/>
                      <a:pt x="465" y="69"/>
                      <a:pt x="465" y="69"/>
                    </a:cubicBezTo>
                    <a:cubicBezTo>
                      <a:pt x="464" y="67"/>
                      <a:pt x="464" y="67"/>
                      <a:pt x="464" y="67"/>
                    </a:cubicBezTo>
                    <a:cubicBezTo>
                      <a:pt x="463" y="65"/>
                      <a:pt x="463" y="65"/>
                      <a:pt x="463" y="65"/>
                    </a:cubicBezTo>
                    <a:cubicBezTo>
                      <a:pt x="463" y="63"/>
                      <a:pt x="463" y="63"/>
                      <a:pt x="463" y="63"/>
                    </a:cubicBezTo>
                    <a:cubicBezTo>
                      <a:pt x="463" y="62"/>
                      <a:pt x="463" y="62"/>
                      <a:pt x="463" y="62"/>
                    </a:cubicBezTo>
                    <a:cubicBezTo>
                      <a:pt x="464" y="61"/>
                      <a:pt x="464" y="61"/>
                      <a:pt x="464" y="61"/>
                    </a:cubicBezTo>
                    <a:cubicBezTo>
                      <a:pt x="466" y="61"/>
                      <a:pt x="466" y="61"/>
                      <a:pt x="466" y="61"/>
                    </a:cubicBezTo>
                    <a:cubicBezTo>
                      <a:pt x="467" y="60"/>
                      <a:pt x="467" y="60"/>
                      <a:pt x="467" y="60"/>
                    </a:cubicBezTo>
                    <a:cubicBezTo>
                      <a:pt x="468" y="59"/>
                      <a:pt x="468" y="59"/>
                      <a:pt x="468" y="59"/>
                    </a:cubicBezTo>
                    <a:cubicBezTo>
                      <a:pt x="468" y="59"/>
                      <a:pt x="468" y="59"/>
                      <a:pt x="468" y="59"/>
                    </a:cubicBezTo>
                    <a:cubicBezTo>
                      <a:pt x="468" y="58"/>
                      <a:pt x="468" y="58"/>
                      <a:pt x="468" y="58"/>
                    </a:cubicBezTo>
                    <a:cubicBezTo>
                      <a:pt x="469" y="58"/>
                      <a:pt x="469" y="58"/>
                      <a:pt x="469" y="58"/>
                    </a:cubicBezTo>
                    <a:cubicBezTo>
                      <a:pt x="470" y="59"/>
                      <a:pt x="470" y="59"/>
                      <a:pt x="470" y="59"/>
                    </a:cubicBezTo>
                    <a:cubicBezTo>
                      <a:pt x="471" y="59"/>
                      <a:pt x="471" y="59"/>
                      <a:pt x="471" y="59"/>
                    </a:cubicBezTo>
                    <a:cubicBezTo>
                      <a:pt x="472" y="59"/>
                      <a:pt x="472" y="59"/>
                      <a:pt x="472" y="59"/>
                    </a:cubicBezTo>
                    <a:cubicBezTo>
                      <a:pt x="473" y="58"/>
                      <a:pt x="473" y="58"/>
                      <a:pt x="473" y="58"/>
                    </a:cubicBezTo>
                    <a:cubicBezTo>
                      <a:pt x="474" y="59"/>
                      <a:pt x="474" y="59"/>
                      <a:pt x="474" y="59"/>
                    </a:cubicBezTo>
                    <a:cubicBezTo>
                      <a:pt x="475" y="58"/>
                      <a:pt x="475" y="58"/>
                      <a:pt x="475" y="58"/>
                    </a:cubicBezTo>
                    <a:cubicBezTo>
                      <a:pt x="477" y="58"/>
                      <a:pt x="477" y="58"/>
                      <a:pt x="477" y="58"/>
                    </a:cubicBezTo>
                    <a:cubicBezTo>
                      <a:pt x="478" y="58"/>
                      <a:pt x="478" y="58"/>
                      <a:pt x="478" y="58"/>
                    </a:cubicBezTo>
                    <a:cubicBezTo>
                      <a:pt x="478" y="58"/>
                      <a:pt x="478" y="58"/>
                      <a:pt x="478" y="58"/>
                    </a:cubicBezTo>
                    <a:cubicBezTo>
                      <a:pt x="478" y="58"/>
                      <a:pt x="478" y="58"/>
                      <a:pt x="478" y="58"/>
                    </a:cubicBezTo>
                    <a:cubicBezTo>
                      <a:pt x="479" y="59"/>
                      <a:pt x="479" y="59"/>
                      <a:pt x="479" y="59"/>
                    </a:cubicBezTo>
                    <a:cubicBezTo>
                      <a:pt x="479" y="58"/>
                      <a:pt x="479" y="58"/>
                      <a:pt x="479" y="58"/>
                    </a:cubicBezTo>
                    <a:cubicBezTo>
                      <a:pt x="480" y="57"/>
                      <a:pt x="480" y="57"/>
                      <a:pt x="480" y="57"/>
                    </a:cubicBezTo>
                    <a:cubicBezTo>
                      <a:pt x="480" y="56"/>
                      <a:pt x="480" y="56"/>
                      <a:pt x="480" y="56"/>
                    </a:cubicBezTo>
                    <a:cubicBezTo>
                      <a:pt x="480" y="55"/>
                      <a:pt x="480" y="55"/>
                      <a:pt x="480" y="55"/>
                    </a:cubicBezTo>
                    <a:cubicBezTo>
                      <a:pt x="480" y="54"/>
                      <a:pt x="480" y="54"/>
                      <a:pt x="480" y="54"/>
                    </a:cubicBezTo>
                    <a:cubicBezTo>
                      <a:pt x="481" y="54"/>
                      <a:pt x="481" y="54"/>
                      <a:pt x="481" y="54"/>
                    </a:cubicBezTo>
                    <a:cubicBezTo>
                      <a:pt x="482" y="54"/>
                      <a:pt x="482" y="54"/>
                      <a:pt x="482" y="54"/>
                    </a:cubicBezTo>
                    <a:cubicBezTo>
                      <a:pt x="483" y="55"/>
                      <a:pt x="483" y="55"/>
                      <a:pt x="483" y="55"/>
                    </a:cubicBezTo>
                    <a:cubicBezTo>
                      <a:pt x="483" y="55"/>
                      <a:pt x="483" y="55"/>
                      <a:pt x="483" y="55"/>
                    </a:cubicBezTo>
                    <a:cubicBezTo>
                      <a:pt x="484" y="55"/>
                      <a:pt x="484" y="55"/>
                      <a:pt x="484" y="55"/>
                    </a:cubicBezTo>
                    <a:cubicBezTo>
                      <a:pt x="485" y="56"/>
                      <a:pt x="485" y="56"/>
                      <a:pt x="485" y="56"/>
                    </a:cubicBezTo>
                    <a:cubicBezTo>
                      <a:pt x="485" y="57"/>
                      <a:pt x="485" y="57"/>
                      <a:pt x="485" y="57"/>
                    </a:cubicBezTo>
                    <a:cubicBezTo>
                      <a:pt x="486" y="58"/>
                      <a:pt x="486" y="58"/>
                      <a:pt x="486" y="58"/>
                    </a:cubicBezTo>
                    <a:cubicBezTo>
                      <a:pt x="487" y="59"/>
                      <a:pt x="487" y="59"/>
                      <a:pt x="487" y="59"/>
                    </a:cubicBezTo>
                    <a:cubicBezTo>
                      <a:pt x="488" y="58"/>
                      <a:pt x="488" y="58"/>
                      <a:pt x="488" y="58"/>
                    </a:cubicBezTo>
                    <a:cubicBezTo>
                      <a:pt x="490" y="59"/>
                      <a:pt x="490" y="59"/>
                      <a:pt x="490" y="59"/>
                    </a:cubicBezTo>
                    <a:cubicBezTo>
                      <a:pt x="490" y="59"/>
                      <a:pt x="490" y="59"/>
                      <a:pt x="490" y="59"/>
                    </a:cubicBezTo>
                    <a:cubicBezTo>
                      <a:pt x="491" y="59"/>
                      <a:pt x="491" y="59"/>
                      <a:pt x="491" y="59"/>
                    </a:cubicBezTo>
                    <a:cubicBezTo>
                      <a:pt x="493" y="61"/>
                      <a:pt x="493" y="61"/>
                      <a:pt x="493" y="61"/>
                    </a:cubicBezTo>
                    <a:cubicBezTo>
                      <a:pt x="493" y="61"/>
                      <a:pt x="493" y="61"/>
                      <a:pt x="493" y="61"/>
                    </a:cubicBezTo>
                    <a:cubicBezTo>
                      <a:pt x="493" y="62"/>
                      <a:pt x="493" y="62"/>
                      <a:pt x="493" y="62"/>
                    </a:cubicBezTo>
                    <a:cubicBezTo>
                      <a:pt x="495" y="62"/>
                      <a:pt x="495" y="62"/>
                      <a:pt x="495" y="62"/>
                    </a:cubicBezTo>
                    <a:cubicBezTo>
                      <a:pt x="495" y="62"/>
                      <a:pt x="495" y="62"/>
                      <a:pt x="495" y="62"/>
                    </a:cubicBezTo>
                    <a:cubicBezTo>
                      <a:pt x="496" y="62"/>
                      <a:pt x="496" y="62"/>
                      <a:pt x="496" y="62"/>
                    </a:cubicBezTo>
                    <a:cubicBezTo>
                      <a:pt x="496" y="61"/>
                      <a:pt x="496" y="61"/>
                      <a:pt x="496" y="61"/>
                    </a:cubicBezTo>
                    <a:cubicBezTo>
                      <a:pt x="497" y="60"/>
                      <a:pt x="497" y="60"/>
                      <a:pt x="497" y="60"/>
                    </a:cubicBezTo>
                    <a:cubicBezTo>
                      <a:pt x="498" y="60"/>
                      <a:pt x="498" y="60"/>
                      <a:pt x="498" y="60"/>
                    </a:cubicBezTo>
                    <a:cubicBezTo>
                      <a:pt x="498" y="60"/>
                      <a:pt x="498" y="60"/>
                      <a:pt x="498" y="60"/>
                    </a:cubicBezTo>
                    <a:cubicBezTo>
                      <a:pt x="498" y="59"/>
                      <a:pt x="498" y="59"/>
                      <a:pt x="498" y="59"/>
                    </a:cubicBezTo>
                    <a:cubicBezTo>
                      <a:pt x="498" y="59"/>
                      <a:pt x="498" y="59"/>
                      <a:pt x="498" y="59"/>
                    </a:cubicBezTo>
                    <a:cubicBezTo>
                      <a:pt x="498" y="59"/>
                      <a:pt x="498" y="59"/>
                      <a:pt x="498" y="59"/>
                    </a:cubicBezTo>
                    <a:cubicBezTo>
                      <a:pt x="498" y="58"/>
                      <a:pt x="498" y="58"/>
                      <a:pt x="498" y="58"/>
                    </a:cubicBezTo>
                    <a:cubicBezTo>
                      <a:pt x="497" y="57"/>
                      <a:pt x="497" y="57"/>
                      <a:pt x="497" y="57"/>
                    </a:cubicBezTo>
                    <a:cubicBezTo>
                      <a:pt x="496" y="57"/>
                      <a:pt x="496" y="57"/>
                      <a:pt x="496" y="57"/>
                    </a:cubicBezTo>
                    <a:cubicBezTo>
                      <a:pt x="496" y="55"/>
                      <a:pt x="496" y="55"/>
                      <a:pt x="496" y="55"/>
                    </a:cubicBezTo>
                    <a:cubicBezTo>
                      <a:pt x="494" y="54"/>
                      <a:pt x="494" y="54"/>
                      <a:pt x="494" y="54"/>
                    </a:cubicBezTo>
                    <a:cubicBezTo>
                      <a:pt x="493" y="54"/>
                      <a:pt x="493" y="54"/>
                      <a:pt x="493" y="54"/>
                    </a:cubicBezTo>
                    <a:cubicBezTo>
                      <a:pt x="493" y="53"/>
                      <a:pt x="493" y="53"/>
                      <a:pt x="493" y="53"/>
                    </a:cubicBezTo>
                    <a:cubicBezTo>
                      <a:pt x="491" y="52"/>
                      <a:pt x="491" y="52"/>
                      <a:pt x="491" y="52"/>
                    </a:cubicBezTo>
                    <a:cubicBezTo>
                      <a:pt x="490" y="53"/>
                      <a:pt x="490" y="53"/>
                      <a:pt x="490" y="53"/>
                    </a:cubicBezTo>
                    <a:cubicBezTo>
                      <a:pt x="490" y="53"/>
                      <a:pt x="490" y="53"/>
                      <a:pt x="490" y="53"/>
                    </a:cubicBezTo>
                    <a:cubicBezTo>
                      <a:pt x="490" y="52"/>
                      <a:pt x="490" y="52"/>
                      <a:pt x="490" y="52"/>
                    </a:cubicBezTo>
                    <a:cubicBezTo>
                      <a:pt x="490" y="52"/>
                      <a:pt x="490" y="52"/>
                      <a:pt x="490" y="52"/>
                    </a:cubicBezTo>
                    <a:cubicBezTo>
                      <a:pt x="490" y="50"/>
                      <a:pt x="490" y="50"/>
                      <a:pt x="490" y="50"/>
                    </a:cubicBezTo>
                    <a:cubicBezTo>
                      <a:pt x="489" y="50"/>
                      <a:pt x="489" y="50"/>
                      <a:pt x="489" y="50"/>
                    </a:cubicBezTo>
                    <a:cubicBezTo>
                      <a:pt x="489" y="49"/>
                      <a:pt x="489" y="49"/>
                      <a:pt x="489" y="49"/>
                    </a:cubicBezTo>
                    <a:cubicBezTo>
                      <a:pt x="488" y="48"/>
                      <a:pt x="488" y="48"/>
                      <a:pt x="488" y="48"/>
                    </a:cubicBezTo>
                    <a:cubicBezTo>
                      <a:pt x="487" y="47"/>
                      <a:pt x="487" y="47"/>
                      <a:pt x="487" y="47"/>
                    </a:cubicBezTo>
                    <a:cubicBezTo>
                      <a:pt x="487" y="47"/>
                      <a:pt x="487" y="47"/>
                      <a:pt x="487" y="47"/>
                    </a:cubicBezTo>
                    <a:cubicBezTo>
                      <a:pt x="489" y="47"/>
                      <a:pt x="489" y="47"/>
                      <a:pt x="489" y="47"/>
                    </a:cubicBezTo>
                    <a:cubicBezTo>
                      <a:pt x="490" y="47"/>
                      <a:pt x="490" y="47"/>
                      <a:pt x="490" y="47"/>
                    </a:cubicBezTo>
                    <a:cubicBezTo>
                      <a:pt x="492" y="47"/>
                      <a:pt x="492" y="47"/>
                      <a:pt x="492" y="47"/>
                    </a:cubicBezTo>
                    <a:cubicBezTo>
                      <a:pt x="494" y="47"/>
                      <a:pt x="494" y="47"/>
                      <a:pt x="494" y="47"/>
                    </a:cubicBezTo>
                    <a:cubicBezTo>
                      <a:pt x="494" y="46"/>
                      <a:pt x="494" y="46"/>
                      <a:pt x="494" y="46"/>
                    </a:cubicBezTo>
                    <a:cubicBezTo>
                      <a:pt x="495" y="46"/>
                      <a:pt x="495" y="46"/>
                      <a:pt x="495" y="46"/>
                    </a:cubicBezTo>
                    <a:cubicBezTo>
                      <a:pt x="497" y="46"/>
                      <a:pt x="497" y="46"/>
                      <a:pt x="497" y="46"/>
                    </a:cubicBezTo>
                    <a:cubicBezTo>
                      <a:pt x="497" y="46"/>
                      <a:pt x="497" y="46"/>
                      <a:pt x="497" y="46"/>
                    </a:cubicBezTo>
                    <a:cubicBezTo>
                      <a:pt x="498" y="46"/>
                      <a:pt x="498" y="46"/>
                      <a:pt x="498" y="46"/>
                    </a:cubicBezTo>
                    <a:cubicBezTo>
                      <a:pt x="498" y="45"/>
                      <a:pt x="498" y="45"/>
                      <a:pt x="498" y="45"/>
                    </a:cubicBezTo>
                    <a:cubicBezTo>
                      <a:pt x="499" y="45"/>
                      <a:pt x="499" y="45"/>
                      <a:pt x="499" y="45"/>
                    </a:cubicBezTo>
                    <a:cubicBezTo>
                      <a:pt x="499" y="46"/>
                      <a:pt x="499" y="46"/>
                      <a:pt x="499" y="46"/>
                    </a:cubicBezTo>
                    <a:cubicBezTo>
                      <a:pt x="500" y="46"/>
                      <a:pt x="500" y="46"/>
                      <a:pt x="500" y="46"/>
                    </a:cubicBezTo>
                    <a:cubicBezTo>
                      <a:pt x="500" y="45"/>
                      <a:pt x="500" y="45"/>
                      <a:pt x="500" y="45"/>
                    </a:cubicBezTo>
                    <a:cubicBezTo>
                      <a:pt x="501" y="45"/>
                      <a:pt x="501" y="45"/>
                      <a:pt x="501" y="45"/>
                    </a:cubicBezTo>
                    <a:cubicBezTo>
                      <a:pt x="501" y="44"/>
                      <a:pt x="501" y="44"/>
                      <a:pt x="501" y="44"/>
                    </a:cubicBezTo>
                    <a:cubicBezTo>
                      <a:pt x="505" y="44"/>
                      <a:pt x="505" y="44"/>
                      <a:pt x="505" y="44"/>
                    </a:cubicBezTo>
                    <a:cubicBezTo>
                      <a:pt x="505" y="44"/>
                      <a:pt x="505" y="44"/>
                      <a:pt x="505" y="44"/>
                    </a:cubicBezTo>
                    <a:cubicBezTo>
                      <a:pt x="505" y="44"/>
                      <a:pt x="505" y="44"/>
                      <a:pt x="505" y="44"/>
                    </a:cubicBezTo>
                    <a:cubicBezTo>
                      <a:pt x="506" y="43"/>
                      <a:pt x="506" y="43"/>
                      <a:pt x="506" y="43"/>
                    </a:cubicBezTo>
                    <a:cubicBezTo>
                      <a:pt x="506" y="43"/>
                      <a:pt x="506" y="43"/>
                      <a:pt x="506" y="43"/>
                    </a:cubicBezTo>
                    <a:cubicBezTo>
                      <a:pt x="507" y="43"/>
                      <a:pt x="507" y="43"/>
                      <a:pt x="507" y="43"/>
                    </a:cubicBezTo>
                    <a:cubicBezTo>
                      <a:pt x="508" y="43"/>
                      <a:pt x="508" y="43"/>
                      <a:pt x="508" y="43"/>
                    </a:cubicBezTo>
                    <a:cubicBezTo>
                      <a:pt x="509" y="44"/>
                      <a:pt x="509" y="44"/>
                      <a:pt x="509" y="44"/>
                    </a:cubicBezTo>
                    <a:cubicBezTo>
                      <a:pt x="510" y="44"/>
                      <a:pt x="510" y="44"/>
                      <a:pt x="510" y="44"/>
                    </a:cubicBezTo>
                    <a:cubicBezTo>
                      <a:pt x="511" y="43"/>
                      <a:pt x="511" y="43"/>
                      <a:pt x="511" y="43"/>
                    </a:cubicBezTo>
                    <a:cubicBezTo>
                      <a:pt x="512" y="44"/>
                      <a:pt x="512" y="44"/>
                      <a:pt x="512" y="44"/>
                    </a:cubicBezTo>
                    <a:cubicBezTo>
                      <a:pt x="512" y="44"/>
                      <a:pt x="512" y="44"/>
                      <a:pt x="512" y="44"/>
                    </a:cubicBezTo>
                    <a:cubicBezTo>
                      <a:pt x="513" y="44"/>
                      <a:pt x="513" y="44"/>
                      <a:pt x="513" y="44"/>
                    </a:cubicBezTo>
                    <a:cubicBezTo>
                      <a:pt x="514" y="43"/>
                      <a:pt x="514" y="43"/>
                      <a:pt x="514" y="43"/>
                    </a:cubicBezTo>
                    <a:cubicBezTo>
                      <a:pt x="517" y="44"/>
                      <a:pt x="517" y="44"/>
                      <a:pt x="517" y="44"/>
                    </a:cubicBezTo>
                    <a:cubicBezTo>
                      <a:pt x="518" y="45"/>
                      <a:pt x="518" y="45"/>
                      <a:pt x="518" y="45"/>
                    </a:cubicBezTo>
                    <a:cubicBezTo>
                      <a:pt x="519" y="44"/>
                      <a:pt x="519" y="44"/>
                      <a:pt x="519" y="44"/>
                    </a:cubicBezTo>
                    <a:cubicBezTo>
                      <a:pt x="518" y="44"/>
                      <a:pt x="518" y="44"/>
                      <a:pt x="518" y="44"/>
                    </a:cubicBezTo>
                    <a:cubicBezTo>
                      <a:pt x="519" y="44"/>
                      <a:pt x="519" y="44"/>
                      <a:pt x="519" y="44"/>
                    </a:cubicBezTo>
                    <a:cubicBezTo>
                      <a:pt x="520" y="44"/>
                      <a:pt x="520" y="44"/>
                      <a:pt x="520" y="44"/>
                    </a:cubicBezTo>
                    <a:cubicBezTo>
                      <a:pt x="520" y="45"/>
                      <a:pt x="520" y="45"/>
                      <a:pt x="520" y="45"/>
                    </a:cubicBezTo>
                    <a:cubicBezTo>
                      <a:pt x="520" y="45"/>
                      <a:pt x="520" y="45"/>
                      <a:pt x="520" y="45"/>
                    </a:cubicBezTo>
                    <a:cubicBezTo>
                      <a:pt x="521" y="45"/>
                      <a:pt x="521" y="45"/>
                      <a:pt x="521" y="45"/>
                    </a:cubicBezTo>
                    <a:cubicBezTo>
                      <a:pt x="524" y="45"/>
                      <a:pt x="524" y="45"/>
                      <a:pt x="524" y="45"/>
                    </a:cubicBezTo>
                    <a:cubicBezTo>
                      <a:pt x="527" y="47"/>
                      <a:pt x="527" y="47"/>
                      <a:pt x="527" y="47"/>
                    </a:cubicBezTo>
                    <a:cubicBezTo>
                      <a:pt x="527" y="47"/>
                      <a:pt x="527" y="47"/>
                      <a:pt x="527" y="47"/>
                    </a:cubicBezTo>
                    <a:cubicBezTo>
                      <a:pt x="526" y="47"/>
                      <a:pt x="526" y="47"/>
                      <a:pt x="526" y="47"/>
                    </a:cubicBezTo>
                    <a:cubicBezTo>
                      <a:pt x="524" y="46"/>
                      <a:pt x="524" y="46"/>
                      <a:pt x="524" y="46"/>
                    </a:cubicBezTo>
                    <a:cubicBezTo>
                      <a:pt x="524" y="46"/>
                      <a:pt x="524" y="46"/>
                      <a:pt x="524" y="46"/>
                    </a:cubicBezTo>
                    <a:cubicBezTo>
                      <a:pt x="527" y="47"/>
                      <a:pt x="527" y="47"/>
                      <a:pt x="527" y="47"/>
                    </a:cubicBezTo>
                    <a:cubicBezTo>
                      <a:pt x="528" y="47"/>
                      <a:pt x="528" y="47"/>
                      <a:pt x="528" y="47"/>
                    </a:cubicBezTo>
                    <a:cubicBezTo>
                      <a:pt x="529" y="47"/>
                      <a:pt x="529" y="47"/>
                      <a:pt x="529" y="47"/>
                    </a:cubicBezTo>
                    <a:cubicBezTo>
                      <a:pt x="530" y="47"/>
                      <a:pt x="530" y="47"/>
                      <a:pt x="530" y="47"/>
                    </a:cubicBezTo>
                    <a:cubicBezTo>
                      <a:pt x="531" y="47"/>
                      <a:pt x="531" y="47"/>
                      <a:pt x="531" y="47"/>
                    </a:cubicBezTo>
                    <a:cubicBezTo>
                      <a:pt x="531" y="46"/>
                      <a:pt x="531" y="46"/>
                      <a:pt x="531" y="46"/>
                    </a:cubicBezTo>
                    <a:cubicBezTo>
                      <a:pt x="531" y="46"/>
                      <a:pt x="531" y="46"/>
                      <a:pt x="531" y="46"/>
                    </a:cubicBezTo>
                    <a:cubicBezTo>
                      <a:pt x="532" y="46"/>
                      <a:pt x="532" y="46"/>
                      <a:pt x="532" y="46"/>
                    </a:cubicBezTo>
                    <a:cubicBezTo>
                      <a:pt x="533" y="47"/>
                      <a:pt x="533" y="47"/>
                      <a:pt x="533" y="47"/>
                    </a:cubicBezTo>
                    <a:cubicBezTo>
                      <a:pt x="533" y="47"/>
                      <a:pt x="533" y="47"/>
                      <a:pt x="533" y="47"/>
                    </a:cubicBezTo>
                    <a:cubicBezTo>
                      <a:pt x="534" y="46"/>
                      <a:pt x="534" y="46"/>
                      <a:pt x="534" y="46"/>
                    </a:cubicBezTo>
                    <a:cubicBezTo>
                      <a:pt x="534" y="46"/>
                      <a:pt x="534" y="46"/>
                      <a:pt x="534" y="46"/>
                    </a:cubicBezTo>
                    <a:cubicBezTo>
                      <a:pt x="535" y="47"/>
                      <a:pt x="535" y="47"/>
                      <a:pt x="535" y="47"/>
                    </a:cubicBezTo>
                    <a:cubicBezTo>
                      <a:pt x="535" y="47"/>
                      <a:pt x="535" y="47"/>
                      <a:pt x="535" y="47"/>
                    </a:cubicBezTo>
                    <a:cubicBezTo>
                      <a:pt x="536" y="48"/>
                      <a:pt x="536" y="48"/>
                      <a:pt x="536" y="48"/>
                    </a:cubicBezTo>
                    <a:cubicBezTo>
                      <a:pt x="537" y="47"/>
                      <a:pt x="537" y="47"/>
                      <a:pt x="537" y="47"/>
                    </a:cubicBezTo>
                    <a:cubicBezTo>
                      <a:pt x="541" y="48"/>
                      <a:pt x="541" y="48"/>
                      <a:pt x="541" y="48"/>
                    </a:cubicBezTo>
                    <a:cubicBezTo>
                      <a:pt x="541" y="47"/>
                      <a:pt x="541" y="47"/>
                      <a:pt x="541" y="47"/>
                    </a:cubicBezTo>
                    <a:cubicBezTo>
                      <a:pt x="542" y="47"/>
                      <a:pt x="542" y="47"/>
                      <a:pt x="542" y="47"/>
                    </a:cubicBezTo>
                    <a:cubicBezTo>
                      <a:pt x="543" y="48"/>
                      <a:pt x="543" y="48"/>
                      <a:pt x="543" y="48"/>
                    </a:cubicBezTo>
                    <a:cubicBezTo>
                      <a:pt x="543" y="48"/>
                      <a:pt x="543" y="48"/>
                      <a:pt x="543" y="48"/>
                    </a:cubicBezTo>
                    <a:cubicBezTo>
                      <a:pt x="543" y="47"/>
                      <a:pt x="543" y="47"/>
                      <a:pt x="543" y="47"/>
                    </a:cubicBezTo>
                    <a:cubicBezTo>
                      <a:pt x="543" y="47"/>
                      <a:pt x="543" y="47"/>
                      <a:pt x="543" y="47"/>
                    </a:cubicBezTo>
                    <a:cubicBezTo>
                      <a:pt x="545" y="47"/>
                      <a:pt x="545" y="47"/>
                      <a:pt x="545" y="47"/>
                    </a:cubicBezTo>
                    <a:cubicBezTo>
                      <a:pt x="545" y="48"/>
                      <a:pt x="545" y="48"/>
                      <a:pt x="545" y="48"/>
                    </a:cubicBezTo>
                    <a:cubicBezTo>
                      <a:pt x="545" y="49"/>
                      <a:pt x="545" y="49"/>
                      <a:pt x="545" y="49"/>
                    </a:cubicBezTo>
                    <a:cubicBezTo>
                      <a:pt x="547" y="48"/>
                      <a:pt x="547" y="48"/>
                      <a:pt x="547" y="48"/>
                    </a:cubicBezTo>
                    <a:cubicBezTo>
                      <a:pt x="547" y="48"/>
                      <a:pt x="547" y="48"/>
                      <a:pt x="547" y="48"/>
                    </a:cubicBezTo>
                    <a:cubicBezTo>
                      <a:pt x="546" y="48"/>
                      <a:pt x="546" y="48"/>
                      <a:pt x="546" y="48"/>
                    </a:cubicBezTo>
                    <a:cubicBezTo>
                      <a:pt x="547" y="48"/>
                      <a:pt x="547" y="48"/>
                      <a:pt x="547" y="48"/>
                    </a:cubicBezTo>
                    <a:cubicBezTo>
                      <a:pt x="548" y="48"/>
                      <a:pt x="548" y="48"/>
                      <a:pt x="548" y="48"/>
                    </a:cubicBezTo>
                    <a:cubicBezTo>
                      <a:pt x="548" y="49"/>
                      <a:pt x="548" y="49"/>
                      <a:pt x="548" y="49"/>
                    </a:cubicBezTo>
                    <a:cubicBezTo>
                      <a:pt x="549" y="49"/>
                      <a:pt x="549" y="49"/>
                      <a:pt x="549" y="49"/>
                    </a:cubicBezTo>
                    <a:cubicBezTo>
                      <a:pt x="550" y="50"/>
                      <a:pt x="550" y="50"/>
                      <a:pt x="550" y="50"/>
                    </a:cubicBezTo>
                    <a:cubicBezTo>
                      <a:pt x="551" y="49"/>
                      <a:pt x="551" y="49"/>
                      <a:pt x="551" y="49"/>
                    </a:cubicBezTo>
                    <a:cubicBezTo>
                      <a:pt x="550" y="49"/>
                      <a:pt x="550" y="49"/>
                      <a:pt x="550" y="49"/>
                    </a:cubicBezTo>
                    <a:cubicBezTo>
                      <a:pt x="549" y="48"/>
                      <a:pt x="549" y="48"/>
                      <a:pt x="549" y="48"/>
                    </a:cubicBezTo>
                    <a:cubicBezTo>
                      <a:pt x="549" y="48"/>
                      <a:pt x="549" y="48"/>
                      <a:pt x="549" y="48"/>
                    </a:cubicBezTo>
                    <a:cubicBezTo>
                      <a:pt x="550" y="48"/>
                      <a:pt x="550" y="48"/>
                      <a:pt x="550" y="48"/>
                    </a:cubicBezTo>
                    <a:cubicBezTo>
                      <a:pt x="551" y="48"/>
                      <a:pt x="551" y="48"/>
                      <a:pt x="551" y="48"/>
                    </a:cubicBezTo>
                    <a:cubicBezTo>
                      <a:pt x="552" y="49"/>
                      <a:pt x="552" y="49"/>
                      <a:pt x="552" y="49"/>
                    </a:cubicBezTo>
                    <a:cubicBezTo>
                      <a:pt x="553" y="50"/>
                      <a:pt x="553" y="50"/>
                      <a:pt x="553" y="50"/>
                    </a:cubicBezTo>
                    <a:cubicBezTo>
                      <a:pt x="553" y="50"/>
                      <a:pt x="553" y="50"/>
                      <a:pt x="553" y="50"/>
                    </a:cubicBezTo>
                    <a:cubicBezTo>
                      <a:pt x="553" y="49"/>
                      <a:pt x="553" y="49"/>
                      <a:pt x="553" y="49"/>
                    </a:cubicBezTo>
                    <a:cubicBezTo>
                      <a:pt x="553" y="49"/>
                      <a:pt x="553" y="49"/>
                      <a:pt x="553" y="49"/>
                    </a:cubicBezTo>
                    <a:cubicBezTo>
                      <a:pt x="554" y="49"/>
                      <a:pt x="554" y="49"/>
                      <a:pt x="554" y="49"/>
                    </a:cubicBezTo>
                    <a:cubicBezTo>
                      <a:pt x="554" y="49"/>
                      <a:pt x="554" y="49"/>
                      <a:pt x="554" y="49"/>
                    </a:cubicBezTo>
                    <a:cubicBezTo>
                      <a:pt x="554" y="50"/>
                      <a:pt x="554" y="50"/>
                      <a:pt x="554" y="50"/>
                    </a:cubicBezTo>
                    <a:cubicBezTo>
                      <a:pt x="555" y="51"/>
                      <a:pt x="555" y="51"/>
                      <a:pt x="555" y="51"/>
                    </a:cubicBezTo>
                    <a:cubicBezTo>
                      <a:pt x="557" y="53"/>
                      <a:pt x="557" y="53"/>
                      <a:pt x="557" y="53"/>
                    </a:cubicBezTo>
                    <a:cubicBezTo>
                      <a:pt x="558" y="54"/>
                      <a:pt x="558" y="54"/>
                      <a:pt x="558" y="54"/>
                    </a:cubicBezTo>
                    <a:cubicBezTo>
                      <a:pt x="558" y="54"/>
                      <a:pt x="558" y="54"/>
                      <a:pt x="558" y="54"/>
                    </a:cubicBezTo>
                    <a:cubicBezTo>
                      <a:pt x="559" y="55"/>
                      <a:pt x="559" y="55"/>
                      <a:pt x="559" y="55"/>
                    </a:cubicBezTo>
                    <a:cubicBezTo>
                      <a:pt x="560" y="56"/>
                      <a:pt x="560" y="56"/>
                      <a:pt x="560" y="56"/>
                    </a:cubicBezTo>
                    <a:cubicBezTo>
                      <a:pt x="559" y="56"/>
                      <a:pt x="559" y="56"/>
                      <a:pt x="559" y="56"/>
                    </a:cubicBezTo>
                    <a:cubicBezTo>
                      <a:pt x="560" y="57"/>
                      <a:pt x="560" y="57"/>
                      <a:pt x="560" y="57"/>
                    </a:cubicBezTo>
                    <a:cubicBezTo>
                      <a:pt x="560" y="57"/>
                      <a:pt x="560" y="57"/>
                      <a:pt x="560" y="57"/>
                    </a:cubicBezTo>
                    <a:cubicBezTo>
                      <a:pt x="561" y="57"/>
                      <a:pt x="561" y="57"/>
                      <a:pt x="561" y="57"/>
                    </a:cubicBezTo>
                    <a:cubicBezTo>
                      <a:pt x="562" y="57"/>
                      <a:pt x="562" y="57"/>
                      <a:pt x="562" y="57"/>
                    </a:cubicBezTo>
                    <a:cubicBezTo>
                      <a:pt x="563" y="58"/>
                      <a:pt x="563" y="58"/>
                      <a:pt x="563" y="58"/>
                    </a:cubicBezTo>
                    <a:cubicBezTo>
                      <a:pt x="564" y="58"/>
                      <a:pt x="564" y="58"/>
                      <a:pt x="564" y="58"/>
                    </a:cubicBezTo>
                    <a:cubicBezTo>
                      <a:pt x="564" y="58"/>
                      <a:pt x="564" y="58"/>
                      <a:pt x="564" y="58"/>
                    </a:cubicBezTo>
                    <a:cubicBezTo>
                      <a:pt x="564" y="58"/>
                      <a:pt x="564" y="58"/>
                      <a:pt x="564" y="58"/>
                    </a:cubicBezTo>
                    <a:cubicBezTo>
                      <a:pt x="563" y="57"/>
                      <a:pt x="563" y="57"/>
                      <a:pt x="563" y="57"/>
                    </a:cubicBezTo>
                    <a:cubicBezTo>
                      <a:pt x="564" y="56"/>
                      <a:pt x="564" y="56"/>
                      <a:pt x="564" y="56"/>
                    </a:cubicBezTo>
                    <a:cubicBezTo>
                      <a:pt x="564" y="56"/>
                      <a:pt x="564" y="56"/>
                      <a:pt x="564" y="56"/>
                    </a:cubicBezTo>
                    <a:cubicBezTo>
                      <a:pt x="565" y="57"/>
                      <a:pt x="565" y="57"/>
                      <a:pt x="565" y="57"/>
                    </a:cubicBezTo>
                    <a:cubicBezTo>
                      <a:pt x="566" y="58"/>
                      <a:pt x="566" y="58"/>
                      <a:pt x="566" y="58"/>
                    </a:cubicBezTo>
                    <a:cubicBezTo>
                      <a:pt x="566" y="58"/>
                      <a:pt x="566" y="58"/>
                      <a:pt x="566" y="58"/>
                    </a:cubicBezTo>
                    <a:cubicBezTo>
                      <a:pt x="565" y="57"/>
                      <a:pt x="565" y="57"/>
                      <a:pt x="565" y="57"/>
                    </a:cubicBezTo>
                    <a:cubicBezTo>
                      <a:pt x="565" y="56"/>
                      <a:pt x="565" y="56"/>
                      <a:pt x="565" y="56"/>
                    </a:cubicBezTo>
                    <a:cubicBezTo>
                      <a:pt x="564" y="55"/>
                      <a:pt x="564" y="55"/>
                      <a:pt x="564" y="55"/>
                    </a:cubicBezTo>
                    <a:cubicBezTo>
                      <a:pt x="563" y="56"/>
                      <a:pt x="563" y="56"/>
                      <a:pt x="563" y="56"/>
                    </a:cubicBezTo>
                    <a:cubicBezTo>
                      <a:pt x="562" y="56"/>
                      <a:pt x="562" y="56"/>
                      <a:pt x="562" y="56"/>
                    </a:cubicBezTo>
                    <a:cubicBezTo>
                      <a:pt x="562" y="55"/>
                      <a:pt x="562" y="55"/>
                      <a:pt x="562" y="55"/>
                    </a:cubicBezTo>
                    <a:cubicBezTo>
                      <a:pt x="562" y="55"/>
                      <a:pt x="562" y="55"/>
                      <a:pt x="562" y="55"/>
                    </a:cubicBezTo>
                    <a:cubicBezTo>
                      <a:pt x="562" y="54"/>
                      <a:pt x="562" y="54"/>
                      <a:pt x="562" y="54"/>
                    </a:cubicBezTo>
                    <a:cubicBezTo>
                      <a:pt x="561" y="53"/>
                      <a:pt x="561" y="53"/>
                      <a:pt x="561" y="53"/>
                    </a:cubicBezTo>
                    <a:cubicBezTo>
                      <a:pt x="560" y="52"/>
                      <a:pt x="560" y="52"/>
                      <a:pt x="560" y="52"/>
                    </a:cubicBezTo>
                    <a:cubicBezTo>
                      <a:pt x="559" y="51"/>
                      <a:pt x="559" y="51"/>
                      <a:pt x="559" y="51"/>
                    </a:cubicBezTo>
                    <a:cubicBezTo>
                      <a:pt x="559" y="51"/>
                      <a:pt x="559" y="51"/>
                      <a:pt x="559" y="51"/>
                    </a:cubicBezTo>
                    <a:cubicBezTo>
                      <a:pt x="558" y="52"/>
                      <a:pt x="558" y="52"/>
                      <a:pt x="558" y="52"/>
                    </a:cubicBezTo>
                    <a:cubicBezTo>
                      <a:pt x="558" y="52"/>
                      <a:pt x="558" y="52"/>
                      <a:pt x="558" y="52"/>
                    </a:cubicBezTo>
                    <a:cubicBezTo>
                      <a:pt x="558" y="51"/>
                      <a:pt x="558" y="51"/>
                      <a:pt x="558" y="51"/>
                    </a:cubicBezTo>
                    <a:cubicBezTo>
                      <a:pt x="559" y="50"/>
                      <a:pt x="559" y="50"/>
                      <a:pt x="559" y="50"/>
                    </a:cubicBezTo>
                    <a:cubicBezTo>
                      <a:pt x="560" y="48"/>
                      <a:pt x="560" y="48"/>
                      <a:pt x="560" y="48"/>
                    </a:cubicBezTo>
                    <a:cubicBezTo>
                      <a:pt x="561" y="48"/>
                      <a:pt x="561" y="48"/>
                      <a:pt x="561" y="48"/>
                    </a:cubicBezTo>
                    <a:cubicBezTo>
                      <a:pt x="561" y="49"/>
                      <a:pt x="561" y="49"/>
                      <a:pt x="561" y="49"/>
                    </a:cubicBezTo>
                    <a:cubicBezTo>
                      <a:pt x="561" y="50"/>
                      <a:pt x="561" y="50"/>
                      <a:pt x="561" y="50"/>
                    </a:cubicBezTo>
                    <a:cubicBezTo>
                      <a:pt x="562" y="50"/>
                      <a:pt x="562" y="50"/>
                      <a:pt x="562" y="50"/>
                    </a:cubicBezTo>
                    <a:cubicBezTo>
                      <a:pt x="562" y="50"/>
                      <a:pt x="562" y="50"/>
                      <a:pt x="562" y="50"/>
                    </a:cubicBezTo>
                    <a:cubicBezTo>
                      <a:pt x="562" y="49"/>
                      <a:pt x="562" y="49"/>
                      <a:pt x="562" y="49"/>
                    </a:cubicBezTo>
                    <a:cubicBezTo>
                      <a:pt x="561" y="49"/>
                      <a:pt x="561" y="49"/>
                      <a:pt x="561" y="49"/>
                    </a:cubicBezTo>
                    <a:cubicBezTo>
                      <a:pt x="562" y="49"/>
                      <a:pt x="562" y="49"/>
                      <a:pt x="562" y="49"/>
                    </a:cubicBezTo>
                    <a:cubicBezTo>
                      <a:pt x="563" y="48"/>
                      <a:pt x="563" y="48"/>
                      <a:pt x="563" y="48"/>
                    </a:cubicBezTo>
                    <a:cubicBezTo>
                      <a:pt x="563" y="47"/>
                      <a:pt x="563" y="47"/>
                      <a:pt x="563" y="47"/>
                    </a:cubicBezTo>
                    <a:cubicBezTo>
                      <a:pt x="562" y="47"/>
                      <a:pt x="562" y="47"/>
                      <a:pt x="562" y="47"/>
                    </a:cubicBezTo>
                    <a:cubicBezTo>
                      <a:pt x="563" y="47"/>
                      <a:pt x="563" y="47"/>
                      <a:pt x="563" y="47"/>
                    </a:cubicBezTo>
                    <a:cubicBezTo>
                      <a:pt x="563" y="47"/>
                      <a:pt x="563" y="47"/>
                      <a:pt x="563" y="47"/>
                    </a:cubicBezTo>
                    <a:cubicBezTo>
                      <a:pt x="564" y="47"/>
                      <a:pt x="564" y="47"/>
                      <a:pt x="564" y="47"/>
                    </a:cubicBezTo>
                    <a:cubicBezTo>
                      <a:pt x="565" y="46"/>
                      <a:pt x="565" y="46"/>
                      <a:pt x="565" y="46"/>
                    </a:cubicBezTo>
                    <a:cubicBezTo>
                      <a:pt x="565" y="46"/>
                      <a:pt x="565" y="46"/>
                      <a:pt x="565" y="46"/>
                    </a:cubicBezTo>
                    <a:cubicBezTo>
                      <a:pt x="566" y="46"/>
                      <a:pt x="566" y="46"/>
                      <a:pt x="566" y="46"/>
                    </a:cubicBezTo>
                    <a:cubicBezTo>
                      <a:pt x="566" y="46"/>
                      <a:pt x="566" y="46"/>
                      <a:pt x="566" y="46"/>
                    </a:cubicBezTo>
                    <a:cubicBezTo>
                      <a:pt x="567" y="46"/>
                      <a:pt x="567" y="46"/>
                      <a:pt x="567" y="46"/>
                    </a:cubicBezTo>
                    <a:cubicBezTo>
                      <a:pt x="567" y="47"/>
                      <a:pt x="567" y="47"/>
                      <a:pt x="567" y="47"/>
                    </a:cubicBezTo>
                    <a:cubicBezTo>
                      <a:pt x="568" y="47"/>
                      <a:pt x="568" y="47"/>
                      <a:pt x="568" y="47"/>
                    </a:cubicBezTo>
                    <a:cubicBezTo>
                      <a:pt x="569" y="47"/>
                      <a:pt x="569" y="47"/>
                      <a:pt x="569" y="47"/>
                    </a:cubicBezTo>
                    <a:cubicBezTo>
                      <a:pt x="570" y="47"/>
                      <a:pt x="570" y="47"/>
                      <a:pt x="570" y="47"/>
                    </a:cubicBezTo>
                    <a:cubicBezTo>
                      <a:pt x="572" y="48"/>
                      <a:pt x="572" y="48"/>
                      <a:pt x="572" y="48"/>
                    </a:cubicBezTo>
                    <a:cubicBezTo>
                      <a:pt x="572" y="48"/>
                      <a:pt x="572" y="48"/>
                      <a:pt x="572" y="48"/>
                    </a:cubicBezTo>
                    <a:cubicBezTo>
                      <a:pt x="572" y="49"/>
                      <a:pt x="572" y="49"/>
                      <a:pt x="572" y="49"/>
                    </a:cubicBezTo>
                    <a:cubicBezTo>
                      <a:pt x="573" y="49"/>
                      <a:pt x="573" y="49"/>
                      <a:pt x="573" y="49"/>
                    </a:cubicBezTo>
                    <a:cubicBezTo>
                      <a:pt x="573" y="48"/>
                      <a:pt x="573" y="48"/>
                      <a:pt x="573" y="48"/>
                    </a:cubicBezTo>
                    <a:cubicBezTo>
                      <a:pt x="574" y="48"/>
                      <a:pt x="574" y="48"/>
                      <a:pt x="574" y="48"/>
                    </a:cubicBezTo>
                    <a:cubicBezTo>
                      <a:pt x="574" y="49"/>
                      <a:pt x="574" y="49"/>
                      <a:pt x="574" y="49"/>
                    </a:cubicBezTo>
                    <a:cubicBezTo>
                      <a:pt x="575" y="49"/>
                      <a:pt x="575" y="49"/>
                      <a:pt x="575" y="49"/>
                    </a:cubicBezTo>
                    <a:cubicBezTo>
                      <a:pt x="576" y="48"/>
                      <a:pt x="576" y="48"/>
                      <a:pt x="576" y="48"/>
                    </a:cubicBezTo>
                    <a:cubicBezTo>
                      <a:pt x="576" y="48"/>
                      <a:pt x="576" y="48"/>
                      <a:pt x="576" y="48"/>
                    </a:cubicBezTo>
                    <a:cubicBezTo>
                      <a:pt x="576" y="49"/>
                      <a:pt x="576" y="49"/>
                      <a:pt x="576" y="49"/>
                    </a:cubicBezTo>
                    <a:cubicBezTo>
                      <a:pt x="576" y="49"/>
                      <a:pt x="576" y="49"/>
                      <a:pt x="576" y="49"/>
                    </a:cubicBezTo>
                    <a:cubicBezTo>
                      <a:pt x="576" y="50"/>
                      <a:pt x="576" y="50"/>
                      <a:pt x="576" y="50"/>
                    </a:cubicBezTo>
                    <a:cubicBezTo>
                      <a:pt x="576" y="52"/>
                      <a:pt x="576" y="52"/>
                      <a:pt x="576" y="52"/>
                    </a:cubicBezTo>
                    <a:cubicBezTo>
                      <a:pt x="576" y="53"/>
                      <a:pt x="576" y="53"/>
                      <a:pt x="576" y="53"/>
                    </a:cubicBezTo>
                    <a:cubicBezTo>
                      <a:pt x="576" y="53"/>
                      <a:pt x="576" y="53"/>
                      <a:pt x="576" y="53"/>
                    </a:cubicBezTo>
                    <a:cubicBezTo>
                      <a:pt x="577" y="53"/>
                      <a:pt x="577" y="53"/>
                      <a:pt x="577" y="53"/>
                    </a:cubicBezTo>
                    <a:cubicBezTo>
                      <a:pt x="578" y="54"/>
                      <a:pt x="578" y="54"/>
                      <a:pt x="578" y="54"/>
                    </a:cubicBezTo>
                    <a:cubicBezTo>
                      <a:pt x="579" y="54"/>
                      <a:pt x="579" y="54"/>
                      <a:pt x="579" y="54"/>
                    </a:cubicBezTo>
                    <a:cubicBezTo>
                      <a:pt x="579" y="55"/>
                      <a:pt x="579" y="55"/>
                      <a:pt x="579" y="55"/>
                    </a:cubicBezTo>
                    <a:cubicBezTo>
                      <a:pt x="578" y="56"/>
                      <a:pt x="578" y="56"/>
                      <a:pt x="578" y="56"/>
                    </a:cubicBezTo>
                    <a:cubicBezTo>
                      <a:pt x="577" y="56"/>
                      <a:pt x="577" y="56"/>
                      <a:pt x="577" y="56"/>
                    </a:cubicBezTo>
                    <a:cubicBezTo>
                      <a:pt x="576" y="56"/>
                      <a:pt x="576" y="56"/>
                      <a:pt x="576" y="56"/>
                    </a:cubicBezTo>
                    <a:cubicBezTo>
                      <a:pt x="577" y="56"/>
                      <a:pt x="577" y="56"/>
                      <a:pt x="577" y="56"/>
                    </a:cubicBezTo>
                    <a:cubicBezTo>
                      <a:pt x="578" y="57"/>
                      <a:pt x="578" y="57"/>
                      <a:pt x="578" y="57"/>
                    </a:cubicBezTo>
                    <a:cubicBezTo>
                      <a:pt x="578" y="58"/>
                      <a:pt x="578" y="58"/>
                      <a:pt x="578" y="58"/>
                    </a:cubicBezTo>
                    <a:cubicBezTo>
                      <a:pt x="577" y="58"/>
                      <a:pt x="577" y="58"/>
                      <a:pt x="577" y="58"/>
                    </a:cubicBezTo>
                    <a:cubicBezTo>
                      <a:pt x="576" y="59"/>
                      <a:pt x="576" y="59"/>
                      <a:pt x="576" y="59"/>
                    </a:cubicBezTo>
                    <a:cubicBezTo>
                      <a:pt x="576" y="59"/>
                      <a:pt x="576" y="59"/>
                      <a:pt x="576" y="59"/>
                    </a:cubicBezTo>
                    <a:cubicBezTo>
                      <a:pt x="575" y="60"/>
                      <a:pt x="575" y="60"/>
                      <a:pt x="575" y="60"/>
                    </a:cubicBezTo>
                    <a:cubicBezTo>
                      <a:pt x="573" y="60"/>
                      <a:pt x="573" y="60"/>
                      <a:pt x="573" y="60"/>
                    </a:cubicBezTo>
                    <a:cubicBezTo>
                      <a:pt x="572" y="60"/>
                      <a:pt x="572" y="60"/>
                      <a:pt x="572" y="60"/>
                    </a:cubicBezTo>
                    <a:cubicBezTo>
                      <a:pt x="574" y="60"/>
                      <a:pt x="574" y="60"/>
                      <a:pt x="574" y="60"/>
                    </a:cubicBezTo>
                    <a:cubicBezTo>
                      <a:pt x="574" y="60"/>
                      <a:pt x="574" y="60"/>
                      <a:pt x="574" y="60"/>
                    </a:cubicBezTo>
                    <a:cubicBezTo>
                      <a:pt x="575" y="61"/>
                      <a:pt x="575" y="61"/>
                      <a:pt x="575" y="61"/>
                    </a:cubicBezTo>
                    <a:cubicBezTo>
                      <a:pt x="576" y="60"/>
                      <a:pt x="576" y="60"/>
                      <a:pt x="576" y="60"/>
                    </a:cubicBezTo>
                    <a:cubicBezTo>
                      <a:pt x="576" y="60"/>
                      <a:pt x="576" y="60"/>
                      <a:pt x="576" y="60"/>
                    </a:cubicBezTo>
                    <a:cubicBezTo>
                      <a:pt x="576" y="61"/>
                      <a:pt x="576" y="61"/>
                      <a:pt x="576" y="61"/>
                    </a:cubicBezTo>
                    <a:cubicBezTo>
                      <a:pt x="577" y="62"/>
                      <a:pt x="577" y="62"/>
                      <a:pt x="577" y="62"/>
                    </a:cubicBezTo>
                    <a:cubicBezTo>
                      <a:pt x="576" y="63"/>
                      <a:pt x="576" y="63"/>
                      <a:pt x="576" y="63"/>
                    </a:cubicBezTo>
                    <a:cubicBezTo>
                      <a:pt x="576" y="64"/>
                      <a:pt x="576" y="64"/>
                      <a:pt x="576" y="64"/>
                    </a:cubicBezTo>
                    <a:cubicBezTo>
                      <a:pt x="577" y="63"/>
                      <a:pt x="577" y="63"/>
                      <a:pt x="577" y="63"/>
                    </a:cubicBezTo>
                    <a:cubicBezTo>
                      <a:pt x="578" y="63"/>
                      <a:pt x="578" y="63"/>
                      <a:pt x="578" y="63"/>
                    </a:cubicBezTo>
                    <a:cubicBezTo>
                      <a:pt x="579" y="64"/>
                      <a:pt x="579" y="64"/>
                      <a:pt x="579" y="64"/>
                    </a:cubicBezTo>
                    <a:cubicBezTo>
                      <a:pt x="579" y="64"/>
                      <a:pt x="579" y="64"/>
                      <a:pt x="579" y="64"/>
                    </a:cubicBezTo>
                    <a:cubicBezTo>
                      <a:pt x="580" y="65"/>
                      <a:pt x="580" y="65"/>
                      <a:pt x="580" y="65"/>
                    </a:cubicBezTo>
                    <a:cubicBezTo>
                      <a:pt x="579" y="66"/>
                      <a:pt x="579" y="66"/>
                      <a:pt x="579" y="66"/>
                    </a:cubicBezTo>
                    <a:cubicBezTo>
                      <a:pt x="579" y="66"/>
                      <a:pt x="579" y="66"/>
                      <a:pt x="579" y="66"/>
                    </a:cubicBezTo>
                    <a:cubicBezTo>
                      <a:pt x="580" y="67"/>
                      <a:pt x="580" y="67"/>
                      <a:pt x="580" y="67"/>
                    </a:cubicBezTo>
                    <a:cubicBezTo>
                      <a:pt x="579" y="68"/>
                      <a:pt x="579" y="68"/>
                      <a:pt x="579" y="68"/>
                    </a:cubicBezTo>
                    <a:cubicBezTo>
                      <a:pt x="578" y="68"/>
                      <a:pt x="578" y="68"/>
                      <a:pt x="578" y="68"/>
                    </a:cubicBezTo>
                    <a:cubicBezTo>
                      <a:pt x="579" y="69"/>
                      <a:pt x="579" y="69"/>
                      <a:pt x="579" y="69"/>
                    </a:cubicBezTo>
                    <a:cubicBezTo>
                      <a:pt x="579" y="68"/>
                      <a:pt x="579" y="68"/>
                      <a:pt x="579" y="68"/>
                    </a:cubicBezTo>
                    <a:cubicBezTo>
                      <a:pt x="580" y="68"/>
                      <a:pt x="580" y="68"/>
                      <a:pt x="580" y="68"/>
                    </a:cubicBezTo>
                    <a:cubicBezTo>
                      <a:pt x="580" y="69"/>
                      <a:pt x="580" y="69"/>
                      <a:pt x="580" y="69"/>
                    </a:cubicBezTo>
                    <a:cubicBezTo>
                      <a:pt x="580" y="70"/>
                      <a:pt x="580" y="70"/>
                      <a:pt x="580" y="70"/>
                    </a:cubicBezTo>
                    <a:cubicBezTo>
                      <a:pt x="581" y="69"/>
                      <a:pt x="581" y="69"/>
                      <a:pt x="581" y="69"/>
                    </a:cubicBezTo>
                    <a:cubicBezTo>
                      <a:pt x="581" y="70"/>
                      <a:pt x="581" y="70"/>
                      <a:pt x="581" y="70"/>
                    </a:cubicBezTo>
                    <a:cubicBezTo>
                      <a:pt x="581" y="69"/>
                      <a:pt x="581" y="69"/>
                      <a:pt x="581" y="69"/>
                    </a:cubicBezTo>
                    <a:cubicBezTo>
                      <a:pt x="582" y="69"/>
                      <a:pt x="582" y="69"/>
                      <a:pt x="582" y="69"/>
                    </a:cubicBezTo>
                    <a:cubicBezTo>
                      <a:pt x="583" y="69"/>
                      <a:pt x="583" y="69"/>
                      <a:pt x="583" y="69"/>
                    </a:cubicBezTo>
                    <a:cubicBezTo>
                      <a:pt x="584" y="69"/>
                      <a:pt x="584" y="69"/>
                      <a:pt x="584" y="69"/>
                    </a:cubicBezTo>
                    <a:cubicBezTo>
                      <a:pt x="584" y="70"/>
                      <a:pt x="584" y="70"/>
                      <a:pt x="584" y="70"/>
                    </a:cubicBezTo>
                    <a:cubicBezTo>
                      <a:pt x="583" y="71"/>
                      <a:pt x="583" y="71"/>
                      <a:pt x="583" y="71"/>
                    </a:cubicBezTo>
                    <a:cubicBezTo>
                      <a:pt x="582" y="70"/>
                      <a:pt x="582" y="70"/>
                      <a:pt x="582" y="70"/>
                    </a:cubicBezTo>
                    <a:cubicBezTo>
                      <a:pt x="582" y="71"/>
                      <a:pt x="582" y="71"/>
                      <a:pt x="582" y="71"/>
                    </a:cubicBezTo>
                    <a:cubicBezTo>
                      <a:pt x="583" y="71"/>
                      <a:pt x="583" y="71"/>
                      <a:pt x="583" y="71"/>
                    </a:cubicBezTo>
                    <a:cubicBezTo>
                      <a:pt x="583" y="71"/>
                      <a:pt x="583" y="71"/>
                      <a:pt x="583" y="71"/>
                    </a:cubicBezTo>
                    <a:cubicBezTo>
                      <a:pt x="584" y="72"/>
                      <a:pt x="584" y="72"/>
                      <a:pt x="584" y="72"/>
                    </a:cubicBezTo>
                    <a:cubicBezTo>
                      <a:pt x="584" y="73"/>
                      <a:pt x="584" y="73"/>
                      <a:pt x="584" y="73"/>
                    </a:cubicBezTo>
                    <a:cubicBezTo>
                      <a:pt x="583" y="73"/>
                      <a:pt x="583" y="73"/>
                      <a:pt x="583" y="73"/>
                    </a:cubicBezTo>
                    <a:cubicBezTo>
                      <a:pt x="582" y="72"/>
                      <a:pt x="582" y="72"/>
                      <a:pt x="582" y="72"/>
                    </a:cubicBezTo>
                    <a:cubicBezTo>
                      <a:pt x="581" y="72"/>
                      <a:pt x="581" y="72"/>
                      <a:pt x="581" y="72"/>
                    </a:cubicBezTo>
                    <a:cubicBezTo>
                      <a:pt x="582" y="73"/>
                      <a:pt x="582" y="73"/>
                      <a:pt x="582" y="73"/>
                    </a:cubicBezTo>
                    <a:cubicBezTo>
                      <a:pt x="581" y="74"/>
                      <a:pt x="581" y="74"/>
                      <a:pt x="581" y="74"/>
                    </a:cubicBezTo>
                    <a:cubicBezTo>
                      <a:pt x="581" y="74"/>
                      <a:pt x="581" y="74"/>
                      <a:pt x="581" y="74"/>
                    </a:cubicBezTo>
                    <a:cubicBezTo>
                      <a:pt x="580" y="74"/>
                      <a:pt x="580" y="74"/>
                      <a:pt x="580" y="74"/>
                    </a:cubicBezTo>
                    <a:cubicBezTo>
                      <a:pt x="580" y="74"/>
                      <a:pt x="580" y="74"/>
                      <a:pt x="580" y="74"/>
                    </a:cubicBezTo>
                    <a:cubicBezTo>
                      <a:pt x="579" y="73"/>
                      <a:pt x="579" y="73"/>
                      <a:pt x="579" y="73"/>
                    </a:cubicBezTo>
                    <a:cubicBezTo>
                      <a:pt x="577" y="73"/>
                      <a:pt x="577" y="73"/>
                      <a:pt x="577" y="73"/>
                    </a:cubicBezTo>
                    <a:cubicBezTo>
                      <a:pt x="576" y="74"/>
                      <a:pt x="576" y="74"/>
                      <a:pt x="576" y="74"/>
                    </a:cubicBezTo>
                    <a:cubicBezTo>
                      <a:pt x="576" y="74"/>
                      <a:pt x="576" y="74"/>
                      <a:pt x="576" y="74"/>
                    </a:cubicBezTo>
                    <a:cubicBezTo>
                      <a:pt x="576" y="73"/>
                      <a:pt x="576" y="73"/>
                      <a:pt x="576" y="73"/>
                    </a:cubicBezTo>
                    <a:cubicBezTo>
                      <a:pt x="575" y="72"/>
                      <a:pt x="575" y="72"/>
                      <a:pt x="575" y="72"/>
                    </a:cubicBezTo>
                    <a:cubicBezTo>
                      <a:pt x="575" y="72"/>
                      <a:pt x="575" y="72"/>
                      <a:pt x="575" y="72"/>
                    </a:cubicBezTo>
                    <a:cubicBezTo>
                      <a:pt x="575" y="73"/>
                      <a:pt x="575" y="73"/>
                      <a:pt x="575" y="73"/>
                    </a:cubicBezTo>
                    <a:cubicBezTo>
                      <a:pt x="574" y="73"/>
                      <a:pt x="574" y="73"/>
                      <a:pt x="574" y="73"/>
                    </a:cubicBezTo>
                    <a:cubicBezTo>
                      <a:pt x="574" y="74"/>
                      <a:pt x="574" y="74"/>
                      <a:pt x="574" y="74"/>
                    </a:cubicBezTo>
                    <a:cubicBezTo>
                      <a:pt x="575" y="74"/>
                      <a:pt x="575" y="74"/>
                      <a:pt x="575" y="74"/>
                    </a:cubicBezTo>
                    <a:cubicBezTo>
                      <a:pt x="574" y="75"/>
                      <a:pt x="574" y="75"/>
                      <a:pt x="574" y="75"/>
                    </a:cubicBezTo>
                    <a:cubicBezTo>
                      <a:pt x="574" y="75"/>
                      <a:pt x="574" y="75"/>
                      <a:pt x="574" y="75"/>
                    </a:cubicBezTo>
                    <a:cubicBezTo>
                      <a:pt x="574" y="75"/>
                      <a:pt x="574" y="75"/>
                      <a:pt x="574" y="75"/>
                    </a:cubicBezTo>
                    <a:cubicBezTo>
                      <a:pt x="573" y="74"/>
                      <a:pt x="573" y="74"/>
                      <a:pt x="573" y="74"/>
                    </a:cubicBezTo>
                    <a:cubicBezTo>
                      <a:pt x="571" y="75"/>
                      <a:pt x="571" y="75"/>
                      <a:pt x="571" y="75"/>
                    </a:cubicBezTo>
                    <a:cubicBezTo>
                      <a:pt x="571" y="75"/>
                      <a:pt x="571" y="75"/>
                      <a:pt x="571" y="75"/>
                    </a:cubicBezTo>
                    <a:cubicBezTo>
                      <a:pt x="571" y="74"/>
                      <a:pt x="571" y="74"/>
                      <a:pt x="571" y="74"/>
                    </a:cubicBezTo>
                    <a:cubicBezTo>
                      <a:pt x="571" y="73"/>
                      <a:pt x="571" y="73"/>
                      <a:pt x="571" y="73"/>
                    </a:cubicBezTo>
                    <a:cubicBezTo>
                      <a:pt x="570" y="73"/>
                      <a:pt x="570" y="73"/>
                      <a:pt x="570" y="73"/>
                    </a:cubicBezTo>
                    <a:cubicBezTo>
                      <a:pt x="568" y="72"/>
                      <a:pt x="568" y="72"/>
                      <a:pt x="568" y="72"/>
                    </a:cubicBezTo>
                    <a:cubicBezTo>
                      <a:pt x="568" y="71"/>
                      <a:pt x="568" y="71"/>
                      <a:pt x="568" y="71"/>
                    </a:cubicBezTo>
                    <a:cubicBezTo>
                      <a:pt x="568" y="71"/>
                      <a:pt x="568" y="71"/>
                      <a:pt x="568" y="71"/>
                    </a:cubicBezTo>
                    <a:cubicBezTo>
                      <a:pt x="567" y="70"/>
                      <a:pt x="567" y="70"/>
                      <a:pt x="567" y="70"/>
                    </a:cubicBezTo>
                    <a:cubicBezTo>
                      <a:pt x="566" y="71"/>
                      <a:pt x="566" y="71"/>
                      <a:pt x="566" y="71"/>
                    </a:cubicBezTo>
                    <a:cubicBezTo>
                      <a:pt x="565" y="72"/>
                      <a:pt x="565" y="72"/>
                      <a:pt x="565" y="72"/>
                    </a:cubicBezTo>
                    <a:cubicBezTo>
                      <a:pt x="564" y="72"/>
                      <a:pt x="564" y="72"/>
                      <a:pt x="564" y="72"/>
                    </a:cubicBezTo>
                    <a:cubicBezTo>
                      <a:pt x="564" y="72"/>
                      <a:pt x="564" y="72"/>
                      <a:pt x="564" y="72"/>
                    </a:cubicBezTo>
                    <a:cubicBezTo>
                      <a:pt x="564" y="71"/>
                      <a:pt x="564" y="71"/>
                      <a:pt x="564" y="71"/>
                    </a:cubicBezTo>
                    <a:cubicBezTo>
                      <a:pt x="563" y="71"/>
                      <a:pt x="563" y="71"/>
                      <a:pt x="563" y="71"/>
                    </a:cubicBezTo>
                    <a:cubicBezTo>
                      <a:pt x="563" y="71"/>
                      <a:pt x="563" y="71"/>
                      <a:pt x="563" y="71"/>
                    </a:cubicBezTo>
                    <a:cubicBezTo>
                      <a:pt x="563" y="73"/>
                      <a:pt x="563" y="73"/>
                      <a:pt x="563" y="73"/>
                    </a:cubicBezTo>
                    <a:cubicBezTo>
                      <a:pt x="564" y="74"/>
                      <a:pt x="564" y="74"/>
                      <a:pt x="564" y="74"/>
                    </a:cubicBezTo>
                    <a:cubicBezTo>
                      <a:pt x="563" y="75"/>
                      <a:pt x="563" y="75"/>
                      <a:pt x="563" y="75"/>
                    </a:cubicBezTo>
                    <a:cubicBezTo>
                      <a:pt x="562" y="77"/>
                      <a:pt x="562" y="77"/>
                      <a:pt x="562" y="77"/>
                    </a:cubicBezTo>
                    <a:cubicBezTo>
                      <a:pt x="561" y="77"/>
                      <a:pt x="561" y="77"/>
                      <a:pt x="561" y="77"/>
                    </a:cubicBezTo>
                    <a:cubicBezTo>
                      <a:pt x="561" y="75"/>
                      <a:pt x="561" y="75"/>
                      <a:pt x="561" y="75"/>
                    </a:cubicBezTo>
                    <a:cubicBezTo>
                      <a:pt x="560" y="75"/>
                      <a:pt x="560" y="75"/>
                      <a:pt x="560" y="75"/>
                    </a:cubicBezTo>
                    <a:cubicBezTo>
                      <a:pt x="559" y="76"/>
                      <a:pt x="559" y="76"/>
                      <a:pt x="559" y="76"/>
                    </a:cubicBezTo>
                    <a:cubicBezTo>
                      <a:pt x="557" y="74"/>
                      <a:pt x="557" y="74"/>
                      <a:pt x="557" y="74"/>
                    </a:cubicBezTo>
                    <a:cubicBezTo>
                      <a:pt x="557" y="73"/>
                      <a:pt x="557" y="73"/>
                      <a:pt x="557" y="73"/>
                    </a:cubicBezTo>
                    <a:cubicBezTo>
                      <a:pt x="557" y="71"/>
                      <a:pt x="557" y="71"/>
                      <a:pt x="557" y="71"/>
                    </a:cubicBezTo>
                    <a:cubicBezTo>
                      <a:pt x="556" y="71"/>
                      <a:pt x="556" y="71"/>
                      <a:pt x="556" y="71"/>
                    </a:cubicBezTo>
                    <a:cubicBezTo>
                      <a:pt x="556" y="71"/>
                      <a:pt x="556" y="71"/>
                      <a:pt x="556" y="71"/>
                    </a:cubicBezTo>
                    <a:cubicBezTo>
                      <a:pt x="555" y="70"/>
                      <a:pt x="555" y="70"/>
                      <a:pt x="555" y="70"/>
                    </a:cubicBezTo>
                    <a:cubicBezTo>
                      <a:pt x="555" y="71"/>
                      <a:pt x="555" y="71"/>
                      <a:pt x="555" y="71"/>
                    </a:cubicBezTo>
                    <a:cubicBezTo>
                      <a:pt x="555" y="71"/>
                      <a:pt x="555" y="71"/>
                      <a:pt x="555" y="71"/>
                    </a:cubicBezTo>
                    <a:cubicBezTo>
                      <a:pt x="555" y="72"/>
                      <a:pt x="555" y="72"/>
                      <a:pt x="555" y="72"/>
                    </a:cubicBezTo>
                    <a:cubicBezTo>
                      <a:pt x="555" y="72"/>
                      <a:pt x="555" y="72"/>
                      <a:pt x="555" y="72"/>
                    </a:cubicBezTo>
                    <a:cubicBezTo>
                      <a:pt x="555" y="73"/>
                      <a:pt x="555" y="73"/>
                      <a:pt x="555" y="73"/>
                    </a:cubicBezTo>
                    <a:cubicBezTo>
                      <a:pt x="554" y="72"/>
                      <a:pt x="554" y="72"/>
                      <a:pt x="554" y="72"/>
                    </a:cubicBezTo>
                    <a:cubicBezTo>
                      <a:pt x="553" y="71"/>
                      <a:pt x="553" y="71"/>
                      <a:pt x="553" y="71"/>
                    </a:cubicBezTo>
                    <a:cubicBezTo>
                      <a:pt x="553" y="71"/>
                      <a:pt x="553" y="71"/>
                      <a:pt x="553" y="71"/>
                    </a:cubicBezTo>
                    <a:cubicBezTo>
                      <a:pt x="553" y="72"/>
                      <a:pt x="553" y="72"/>
                      <a:pt x="553" y="72"/>
                    </a:cubicBezTo>
                    <a:cubicBezTo>
                      <a:pt x="553" y="73"/>
                      <a:pt x="553" y="73"/>
                      <a:pt x="553" y="73"/>
                    </a:cubicBezTo>
                    <a:cubicBezTo>
                      <a:pt x="553" y="73"/>
                      <a:pt x="553" y="73"/>
                      <a:pt x="553" y="73"/>
                    </a:cubicBezTo>
                    <a:cubicBezTo>
                      <a:pt x="554" y="73"/>
                      <a:pt x="554" y="73"/>
                      <a:pt x="554" y="73"/>
                    </a:cubicBezTo>
                    <a:cubicBezTo>
                      <a:pt x="555" y="74"/>
                      <a:pt x="555" y="74"/>
                      <a:pt x="555" y="74"/>
                    </a:cubicBezTo>
                    <a:cubicBezTo>
                      <a:pt x="554" y="75"/>
                      <a:pt x="554" y="75"/>
                      <a:pt x="554" y="75"/>
                    </a:cubicBezTo>
                    <a:cubicBezTo>
                      <a:pt x="553" y="75"/>
                      <a:pt x="553" y="75"/>
                      <a:pt x="553" y="75"/>
                    </a:cubicBezTo>
                    <a:cubicBezTo>
                      <a:pt x="553" y="75"/>
                      <a:pt x="553" y="75"/>
                      <a:pt x="553" y="75"/>
                    </a:cubicBezTo>
                    <a:cubicBezTo>
                      <a:pt x="553" y="75"/>
                      <a:pt x="553" y="75"/>
                      <a:pt x="553" y="75"/>
                    </a:cubicBezTo>
                    <a:cubicBezTo>
                      <a:pt x="556" y="78"/>
                      <a:pt x="556" y="78"/>
                      <a:pt x="556" y="78"/>
                    </a:cubicBezTo>
                    <a:cubicBezTo>
                      <a:pt x="558" y="78"/>
                      <a:pt x="558" y="78"/>
                      <a:pt x="558" y="78"/>
                    </a:cubicBezTo>
                    <a:cubicBezTo>
                      <a:pt x="559" y="78"/>
                      <a:pt x="559" y="78"/>
                      <a:pt x="559" y="78"/>
                    </a:cubicBezTo>
                    <a:cubicBezTo>
                      <a:pt x="560" y="79"/>
                      <a:pt x="560" y="79"/>
                      <a:pt x="560" y="79"/>
                    </a:cubicBezTo>
                    <a:cubicBezTo>
                      <a:pt x="560" y="80"/>
                      <a:pt x="560" y="80"/>
                      <a:pt x="560" y="80"/>
                    </a:cubicBezTo>
                    <a:cubicBezTo>
                      <a:pt x="560" y="80"/>
                      <a:pt x="560" y="80"/>
                      <a:pt x="560" y="80"/>
                    </a:cubicBezTo>
                    <a:cubicBezTo>
                      <a:pt x="559" y="79"/>
                      <a:pt x="559" y="79"/>
                      <a:pt x="559" y="79"/>
                    </a:cubicBezTo>
                    <a:cubicBezTo>
                      <a:pt x="559" y="79"/>
                      <a:pt x="559" y="79"/>
                      <a:pt x="559" y="79"/>
                    </a:cubicBezTo>
                    <a:cubicBezTo>
                      <a:pt x="559" y="80"/>
                      <a:pt x="559" y="80"/>
                      <a:pt x="559" y="80"/>
                    </a:cubicBezTo>
                    <a:cubicBezTo>
                      <a:pt x="560" y="81"/>
                      <a:pt x="560" y="81"/>
                      <a:pt x="560" y="81"/>
                    </a:cubicBezTo>
                    <a:cubicBezTo>
                      <a:pt x="561" y="82"/>
                      <a:pt x="561" y="82"/>
                      <a:pt x="561" y="82"/>
                    </a:cubicBezTo>
                    <a:cubicBezTo>
                      <a:pt x="562" y="83"/>
                      <a:pt x="562" y="83"/>
                      <a:pt x="562" y="83"/>
                    </a:cubicBezTo>
                    <a:cubicBezTo>
                      <a:pt x="562" y="84"/>
                      <a:pt x="562" y="84"/>
                      <a:pt x="562" y="84"/>
                    </a:cubicBezTo>
                    <a:cubicBezTo>
                      <a:pt x="561" y="87"/>
                      <a:pt x="561" y="87"/>
                      <a:pt x="561" y="87"/>
                    </a:cubicBezTo>
                    <a:cubicBezTo>
                      <a:pt x="561" y="89"/>
                      <a:pt x="561" y="89"/>
                      <a:pt x="561" y="89"/>
                    </a:cubicBezTo>
                    <a:cubicBezTo>
                      <a:pt x="561" y="90"/>
                      <a:pt x="561" y="90"/>
                      <a:pt x="561" y="90"/>
                    </a:cubicBezTo>
                    <a:cubicBezTo>
                      <a:pt x="562" y="90"/>
                      <a:pt x="562" y="90"/>
                      <a:pt x="562" y="90"/>
                    </a:cubicBezTo>
                    <a:cubicBezTo>
                      <a:pt x="561" y="92"/>
                      <a:pt x="561" y="92"/>
                      <a:pt x="561" y="92"/>
                    </a:cubicBezTo>
                    <a:cubicBezTo>
                      <a:pt x="561" y="93"/>
                      <a:pt x="561" y="93"/>
                      <a:pt x="561" y="93"/>
                    </a:cubicBezTo>
                    <a:cubicBezTo>
                      <a:pt x="560" y="93"/>
                      <a:pt x="560" y="93"/>
                      <a:pt x="560" y="93"/>
                    </a:cubicBezTo>
                    <a:cubicBezTo>
                      <a:pt x="560" y="92"/>
                      <a:pt x="560" y="92"/>
                      <a:pt x="560" y="92"/>
                    </a:cubicBezTo>
                    <a:cubicBezTo>
                      <a:pt x="560" y="92"/>
                      <a:pt x="560" y="92"/>
                      <a:pt x="560" y="92"/>
                    </a:cubicBezTo>
                    <a:cubicBezTo>
                      <a:pt x="558" y="94"/>
                      <a:pt x="558" y="94"/>
                      <a:pt x="558" y="94"/>
                    </a:cubicBezTo>
                    <a:cubicBezTo>
                      <a:pt x="557" y="93"/>
                      <a:pt x="557" y="93"/>
                      <a:pt x="557" y="93"/>
                    </a:cubicBezTo>
                    <a:cubicBezTo>
                      <a:pt x="556" y="94"/>
                      <a:pt x="556" y="94"/>
                      <a:pt x="556" y="94"/>
                    </a:cubicBezTo>
                    <a:cubicBezTo>
                      <a:pt x="556" y="93"/>
                      <a:pt x="556" y="93"/>
                      <a:pt x="556" y="93"/>
                    </a:cubicBezTo>
                    <a:cubicBezTo>
                      <a:pt x="555" y="93"/>
                      <a:pt x="555" y="93"/>
                      <a:pt x="555" y="93"/>
                    </a:cubicBezTo>
                    <a:cubicBezTo>
                      <a:pt x="554" y="93"/>
                      <a:pt x="554" y="93"/>
                      <a:pt x="554" y="93"/>
                    </a:cubicBezTo>
                    <a:cubicBezTo>
                      <a:pt x="553" y="91"/>
                      <a:pt x="553" y="91"/>
                      <a:pt x="553" y="91"/>
                    </a:cubicBezTo>
                    <a:cubicBezTo>
                      <a:pt x="552" y="91"/>
                      <a:pt x="552" y="91"/>
                      <a:pt x="552" y="91"/>
                    </a:cubicBezTo>
                    <a:cubicBezTo>
                      <a:pt x="551" y="91"/>
                      <a:pt x="551" y="91"/>
                      <a:pt x="551" y="91"/>
                    </a:cubicBezTo>
                    <a:cubicBezTo>
                      <a:pt x="550" y="90"/>
                      <a:pt x="550" y="90"/>
                      <a:pt x="550" y="90"/>
                    </a:cubicBezTo>
                    <a:cubicBezTo>
                      <a:pt x="549" y="90"/>
                      <a:pt x="549" y="90"/>
                      <a:pt x="549" y="90"/>
                    </a:cubicBezTo>
                    <a:cubicBezTo>
                      <a:pt x="548" y="91"/>
                      <a:pt x="548" y="91"/>
                      <a:pt x="548" y="91"/>
                    </a:cubicBezTo>
                    <a:cubicBezTo>
                      <a:pt x="547" y="91"/>
                      <a:pt x="547" y="91"/>
                      <a:pt x="547" y="91"/>
                    </a:cubicBezTo>
                    <a:cubicBezTo>
                      <a:pt x="548" y="92"/>
                      <a:pt x="548" y="92"/>
                      <a:pt x="548" y="92"/>
                    </a:cubicBezTo>
                    <a:cubicBezTo>
                      <a:pt x="550" y="92"/>
                      <a:pt x="550" y="92"/>
                      <a:pt x="550" y="92"/>
                    </a:cubicBezTo>
                    <a:cubicBezTo>
                      <a:pt x="550" y="91"/>
                      <a:pt x="550" y="91"/>
                      <a:pt x="550" y="91"/>
                    </a:cubicBezTo>
                    <a:cubicBezTo>
                      <a:pt x="553" y="92"/>
                      <a:pt x="553" y="92"/>
                      <a:pt x="553" y="92"/>
                    </a:cubicBezTo>
                    <a:cubicBezTo>
                      <a:pt x="553" y="93"/>
                      <a:pt x="553" y="93"/>
                      <a:pt x="553" y="93"/>
                    </a:cubicBezTo>
                    <a:cubicBezTo>
                      <a:pt x="552" y="93"/>
                      <a:pt x="552" y="93"/>
                      <a:pt x="552" y="93"/>
                    </a:cubicBezTo>
                    <a:cubicBezTo>
                      <a:pt x="551" y="93"/>
                      <a:pt x="551" y="93"/>
                      <a:pt x="551" y="93"/>
                    </a:cubicBezTo>
                    <a:cubicBezTo>
                      <a:pt x="550" y="93"/>
                      <a:pt x="550" y="93"/>
                      <a:pt x="550" y="93"/>
                    </a:cubicBezTo>
                    <a:cubicBezTo>
                      <a:pt x="550" y="94"/>
                      <a:pt x="550" y="94"/>
                      <a:pt x="550" y="94"/>
                    </a:cubicBezTo>
                    <a:cubicBezTo>
                      <a:pt x="549" y="93"/>
                      <a:pt x="549" y="93"/>
                      <a:pt x="549" y="93"/>
                    </a:cubicBezTo>
                    <a:cubicBezTo>
                      <a:pt x="548" y="93"/>
                      <a:pt x="548" y="93"/>
                      <a:pt x="548" y="93"/>
                    </a:cubicBezTo>
                    <a:cubicBezTo>
                      <a:pt x="549" y="93"/>
                      <a:pt x="549" y="93"/>
                      <a:pt x="549" y="93"/>
                    </a:cubicBezTo>
                    <a:cubicBezTo>
                      <a:pt x="549" y="94"/>
                      <a:pt x="549" y="94"/>
                      <a:pt x="549" y="94"/>
                    </a:cubicBezTo>
                    <a:cubicBezTo>
                      <a:pt x="551" y="95"/>
                      <a:pt x="551" y="95"/>
                      <a:pt x="551" y="95"/>
                    </a:cubicBezTo>
                    <a:cubicBezTo>
                      <a:pt x="550" y="96"/>
                      <a:pt x="550" y="96"/>
                      <a:pt x="550" y="96"/>
                    </a:cubicBezTo>
                    <a:cubicBezTo>
                      <a:pt x="551" y="97"/>
                      <a:pt x="551" y="97"/>
                      <a:pt x="551" y="97"/>
                    </a:cubicBezTo>
                    <a:cubicBezTo>
                      <a:pt x="552" y="98"/>
                      <a:pt x="552" y="98"/>
                      <a:pt x="552" y="98"/>
                    </a:cubicBezTo>
                    <a:cubicBezTo>
                      <a:pt x="551" y="97"/>
                      <a:pt x="551" y="97"/>
                      <a:pt x="551" y="97"/>
                    </a:cubicBezTo>
                    <a:cubicBezTo>
                      <a:pt x="551" y="95"/>
                      <a:pt x="551" y="95"/>
                      <a:pt x="551" y="95"/>
                    </a:cubicBezTo>
                    <a:cubicBezTo>
                      <a:pt x="552" y="95"/>
                      <a:pt x="552" y="95"/>
                      <a:pt x="552" y="95"/>
                    </a:cubicBezTo>
                    <a:cubicBezTo>
                      <a:pt x="553" y="95"/>
                      <a:pt x="553" y="95"/>
                      <a:pt x="553" y="95"/>
                    </a:cubicBezTo>
                    <a:cubicBezTo>
                      <a:pt x="553" y="95"/>
                      <a:pt x="553" y="95"/>
                      <a:pt x="553" y="95"/>
                    </a:cubicBezTo>
                    <a:cubicBezTo>
                      <a:pt x="554" y="94"/>
                      <a:pt x="554" y="94"/>
                      <a:pt x="554" y="94"/>
                    </a:cubicBezTo>
                    <a:cubicBezTo>
                      <a:pt x="555" y="94"/>
                      <a:pt x="555" y="94"/>
                      <a:pt x="555" y="94"/>
                    </a:cubicBezTo>
                    <a:cubicBezTo>
                      <a:pt x="555" y="94"/>
                      <a:pt x="555" y="94"/>
                      <a:pt x="555" y="94"/>
                    </a:cubicBezTo>
                    <a:cubicBezTo>
                      <a:pt x="555" y="95"/>
                      <a:pt x="555" y="95"/>
                      <a:pt x="555" y="95"/>
                    </a:cubicBezTo>
                    <a:cubicBezTo>
                      <a:pt x="556" y="96"/>
                      <a:pt x="556" y="96"/>
                      <a:pt x="556" y="96"/>
                    </a:cubicBezTo>
                    <a:cubicBezTo>
                      <a:pt x="558" y="96"/>
                      <a:pt x="558" y="96"/>
                      <a:pt x="558" y="96"/>
                    </a:cubicBezTo>
                    <a:cubicBezTo>
                      <a:pt x="559" y="97"/>
                      <a:pt x="559" y="97"/>
                      <a:pt x="559" y="97"/>
                    </a:cubicBezTo>
                    <a:cubicBezTo>
                      <a:pt x="560" y="97"/>
                      <a:pt x="560" y="97"/>
                      <a:pt x="560" y="97"/>
                    </a:cubicBezTo>
                    <a:cubicBezTo>
                      <a:pt x="560" y="96"/>
                      <a:pt x="560" y="96"/>
                      <a:pt x="560" y="96"/>
                    </a:cubicBezTo>
                    <a:cubicBezTo>
                      <a:pt x="560" y="96"/>
                      <a:pt x="560" y="96"/>
                      <a:pt x="560" y="96"/>
                    </a:cubicBezTo>
                    <a:cubicBezTo>
                      <a:pt x="560" y="96"/>
                      <a:pt x="560" y="96"/>
                      <a:pt x="560" y="96"/>
                    </a:cubicBezTo>
                    <a:cubicBezTo>
                      <a:pt x="563" y="98"/>
                      <a:pt x="563" y="98"/>
                      <a:pt x="563" y="98"/>
                    </a:cubicBezTo>
                    <a:cubicBezTo>
                      <a:pt x="563" y="98"/>
                      <a:pt x="563" y="98"/>
                      <a:pt x="563" y="98"/>
                    </a:cubicBezTo>
                    <a:cubicBezTo>
                      <a:pt x="562" y="98"/>
                      <a:pt x="562" y="98"/>
                      <a:pt x="562" y="98"/>
                    </a:cubicBezTo>
                    <a:cubicBezTo>
                      <a:pt x="562" y="99"/>
                      <a:pt x="562" y="99"/>
                      <a:pt x="562" y="99"/>
                    </a:cubicBezTo>
                    <a:cubicBezTo>
                      <a:pt x="564" y="100"/>
                      <a:pt x="564" y="100"/>
                      <a:pt x="564" y="100"/>
                    </a:cubicBezTo>
                    <a:cubicBezTo>
                      <a:pt x="564" y="100"/>
                      <a:pt x="564" y="100"/>
                      <a:pt x="564" y="100"/>
                    </a:cubicBezTo>
                    <a:cubicBezTo>
                      <a:pt x="564" y="100"/>
                      <a:pt x="564" y="100"/>
                      <a:pt x="564" y="100"/>
                    </a:cubicBezTo>
                    <a:cubicBezTo>
                      <a:pt x="564" y="99"/>
                      <a:pt x="564" y="99"/>
                      <a:pt x="564" y="99"/>
                    </a:cubicBezTo>
                    <a:cubicBezTo>
                      <a:pt x="566" y="100"/>
                      <a:pt x="566" y="100"/>
                      <a:pt x="566" y="100"/>
                    </a:cubicBezTo>
                    <a:cubicBezTo>
                      <a:pt x="567" y="102"/>
                      <a:pt x="567" y="102"/>
                      <a:pt x="567" y="102"/>
                    </a:cubicBezTo>
                    <a:cubicBezTo>
                      <a:pt x="567" y="102"/>
                      <a:pt x="567" y="102"/>
                      <a:pt x="567" y="102"/>
                    </a:cubicBezTo>
                    <a:cubicBezTo>
                      <a:pt x="566" y="102"/>
                      <a:pt x="566" y="102"/>
                      <a:pt x="566" y="102"/>
                    </a:cubicBezTo>
                    <a:cubicBezTo>
                      <a:pt x="566" y="102"/>
                      <a:pt x="566" y="102"/>
                      <a:pt x="566" y="102"/>
                    </a:cubicBezTo>
                    <a:cubicBezTo>
                      <a:pt x="567" y="103"/>
                      <a:pt x="567" y="103"/>
                      <a:pt x="567" y="103"/>
                    </a:cubicBezTo>
                    <a:cubicBezTo>
                      <a:pt x="566" y="103"/>
                      <a:pt x="566" y="103"/>
                      <a:pt x="566" y="103"/>
                    </a:cubicBezTo>
                    <a:cubicBezTo>
                      <a:pt x="566" y="104"/>
                      <a:pt x="566" y="104"/>
                      <a:pt x="566" y="104"/>
                    </a:cubicBezTo>
                    <a:cubicBezTo>
                      <a:pt x="566" y="105"/>
                      <a:pt x="566" y="105"/>
                      <a:pt x="566" y="105"/>
                    </a:cubicBezTo>
                    <a:cubicBezTo>
                      <a:pt x="567" y="104"/>
                      <a:pt x="567" y="104"/>
                      <a:pt x="567" y="104"/>
                    </a:cubicBezTo>
                    <a:cubicBezTo>
                      <a:pt x="567" y="104"/>
                      <a:pt x="567" y="104"/>
                      <a:pt x="567" y="104"/>
                    </a:cubicBezTo>
                    <a:cubicBezTo>
                      <a:pt x="567" y="103"/>
                      <a:pt x="567" y="103"/>
                      <a:pt x="567" y="103"/>
                    </a:cubicBezTo>
                    <a:cubicBezTo>
                      <a:pt x="568" y="104"/>
                      <a:pt x="568" y="104"/>
                      <a:pt x="568" y="104"/>
                    </a:cubicBezTo>
                    <a:cubicBezTo>
                      <a:pt x="568" y="103"/>
                      <a:pt x="568" y="103"/>
                      <a:pt x="568" y="103"/>
                    </a:cubicBezTo>
                    <a:cubicBezTo>
                      <a:pt x="569" y="104"/>
                      <a:pt x="569" y="104"/>
                      <a:pt x="569" y="104"/>
                    </a:cubicBezTo>
                    <a:cubicBezTo>
                      <a:pt x="571" y="105"/>
                      <a:pt x="571" y="105"/>
                      <a:pt x="571" y="105"/>
                    </a:cubicBezTo>
                    <a:cubicBezTo>
                      <a:pt x="573" y="106"/>
                      <a:pt x="573" y="106"/>
                      <a:pt x="573" y="106"/>
                    </a:cubicBezTo>
                    <a:cubicBezTo>
                      <a:pt x="574" y="107"/>
                      <a:pt x="574" y="107"/>
                      <a:pt x="574" y="107"/>
                    </a:cubicBezTo>
                    <a:cubicBezTo>
                      <a:pt x="573" y="107"/>
                      <a:pt x="573" y="107"/>
                      <a:pt x="573" y="107"/>
                    </a:cubicBezTo>
                    <a:cubicBezTo>
                      <a:pt x="575" y="109"/>
                      <a:pt x="575" y="109"/>
                      <a:pt x="575" y="109"/>
                    </a:cubicBezTo>
                    <a:cubicBezTo>
                      <a:pt x="576" y="109"/>
                      <a:pt x="576" y="109"/>
                      <a:pt x="576" y="109"/>
                    </a:cubicBezTo>
                    <a:cubicBezTo>
                      <a:pt x="577" y="110"/>
                      <a:pt x="577" y="110"/>
                      <a:pt x="577" y="110"/>
                    </a:cubicBezTo>
                    <a:cubicBezTo>
                      <a:pt x="577" y="113"/>
                      <a:pt x="577" y="113"/>
                      <a:pt x="577" y="113"/>
                    </a:cubicBezTo>
                    <a:cubicBezTo>
                      <a:pt x="576" y="113"/>
                      <a:pt x="576" y="113"/>
                      <a:pt x="576" y="113"/>
                    </a:cubicBezTo>
                    <a:cubicBezTo>
                      <a:pt x="576" y="113"/>
                      <a:pt x="576" y="113"/>
                      <a:pt x="576" y="113"/>
                    </a:cubicBezTo>
                    <a:cubicBezTo>
                      <a:pt x="577" y="114"/>
                      <a:pt x="577" y="114"/>
                      <a:pt x="577" y="114"/>
                    </a:cubicBezTo>
                    <a:cubicBezTo>
                      <a:pt x="578" y="115"/>
                      <a:pt x="578" y="115"/>
                      <a:pt x="578" y="115"/>
                    </a:cubicBezTo>
                    <a:cubicBezTo>
                      <a:pt x="577" y="115"/>
                      <a:pt x="577" y="115"/>
                      <a:pt x="577" y="115"/>
                    </a:cubicBezTo>
                    <a:cubicBezTo>
                      <a:pt x="577" y="115"/>
                      <a:pt x="577" y="115"/>
                      <a:pt x="577" y="115"/>
                    </a:cubicBezTo>
                    <a:cubicBezTo>
                      <a:pt x="573" y="115"/>
                      <a:pt x="573" y="115"/>
                      <a:pt x="573" y="115"/>
                    </a:cubicBezTo>
                    <a:cubicBezTo>
                      <a:pt x="572" y="114"/>
                      <a:pt x="572" y="114"/>
                      <a:pt x="572" y="114"/>
                    </a:cubicBezTo>
                    <a:cubicBezTo>
                      <a:pt x="572" y="114"/>
                      <a:pt x="572" y="114"/>
                      <a:pt x="572" y="114"/>
                    </a:cubicBezTo>
                    <a:cubicBezTo>
                      <a:pt x="571" y="114"/>
                      <a:pt x="571" y="114"/>
                      <a:pt x="571" y="114"/>
                    </a:cubicBezTo>
                    <a:cubicBezTo>
                      <a:pt x="571" y="113"/>
                      <a:pt x="571" y="113"/>
                      <a:pt x="571" y="113"/>
                    </a:cubicBezTo>
                    <a:cubicBezTo>
                      <a:pt x="570" y="113"/>
                      <a:pt x="570" y="113"/>
                      <a:pt x="570" y="113"/>
                    </a:cubicBezTo>
                    <a:cubicBezTo>
                      <a:pt x="570" y="114"/>
                      <a:pt x="570" y="114"/>
                      <a:pt x="570" y="114"/>
                    </a:cubicBezTo>
                    <a:cubicBezTo>
                      <a:pt x="570" y="114"/>
                      <a:pt x="570" y="114"/>
                      <a:pt x="570" y="114"/>
                    </a:cubicBezTo>
                    <a:cubicBezTo>
                      <a:pt x="569" y="115"/>
                      <a:pt x="569" y="115"/>
                      <a:pt x="569" y="115"/>
                    </a:cubicBezTo>
                    <a:cubicBezTo>
                      <a:pt x="568" y="115"/>
                      <a:pt x="568" y="115"/>
                      <a:pt x="568" y="115"/>
                    </a:cubicBezTo>
                    <a:cubicBezTo>
                      <a:pt x="568" y="115"/>
                      <a:pt x="568" y="115"/>
                      <a:pt x="568" y="115"/>
                    </a:cubicBezTo>
                    <a:cubicBezTo>
                      <a:pt x="568" y="116"/>
                      <a:pt x="568" y="116"/>
                      <a:pt x="568" y="116"/>
                    </a:cubicBezTo>
                    <a:cubicBezTo>
                      <a:pt x="567" y="117"/>
                      <a:pt x="567" y="117"/>
                      <a:pt x="567" y="117"/>
                    </a:cubicBezTo>
                    <a:cubicBezTo>
                      <a:pt x="566" y="117"/>
                      <a:pt x="566" y="117"/>
                      <a:pt x="566" y="117"/>
                    </a:cubicBezTo>
                    <a:cubicBezTo>
                      <a:pt x="566" y="118"/>
                      <a:pt x="566" y="118"/>
                      <a:pt x="566" y="118"/>
                    </a:cubicBezTo>
                    <a:cubicBezTo>
                      <a:pt x="566" y="118"/>
                      <a:pt x="566" y="118"/>
                      <a:pt x="566" y="118"/>
                    </a:cubicBezTo>
                    <a:cubicBezTo>
                      <a:pt x="565" y="119"/>
                      <a:pt x="565" y="119"/>
                      <a:pt x="565" y="119"/>
                    </a:cubicBezTo>
                    <a:cubicBezTo>
                      <a:pt x="565" y="120"/>
                      <a:pt x="565" y="120"/>
                      <a:pt x="565" y="120"/>
                    </a:cubicBezTo>
                    <a:cubicBezTo>
                      <a:pt x="564" y="120"/>
                      <a:pt x="564" y="120"/>
                      <a:pt x="564" y="120"/>
                    </a:cubicBezTo>
                    <a:cubicBezTo>
                      <a:pt x="564" y="120"/>
                      <a:pt x="564" y="120"/>
                      <a:pt x="564" y="120"/>
                    </a:cubicBezTo>
                    <a:cubicBezTo>
                      <a:pt x="564" y="121"/>
                      <a:pt x="564" y="121"/>
                      <a:pt x="564" y="121"/>
                    </a:cubicBezTo>
                    <a:cubicBezTo>
                      <a:pt x="564" y="122"/>
                      <a:pt x="564" y="122"/>
                      <a:pt x="564" y="122"/>
                    </a:cubicBezTo>
                    <a:cubicBezTo>
                      <a:pt x="563" y="123"/>
                      <a:pt x="563" y="123"/>
                      <a:pt x="563" y="123"/>
                    </a:cubicBezTo>
                    <a:cubicBezTo>
                      <a:pt x="563" y="122"/>
                      <a:pt x="563" y="122"/>
                      <a:pt x="563" y="122"/>
                    </a:cubicBezTo>
                    <a:cubicBezTo>
                      <a:pt x="563" y="123"/>
                      <a:pt x="563" y="123"/>
                      <a:pt x="563" y="123"/>
                    </a:cubicBezTo>
                    <a:cubicBezTo>
                      <a:pt x="563" y="124"/>
                      <a:pt x="563" y="124"/>
                      <a:pt x="563" y="124"/>
                    </a:cubicBezTo>
                    <a:cubicBezTo>
                      <a:pt x="562" y="124"/>
                      <a:pt x="562" y="124"/>
                      <a:pt x="562" y="124"/>
                    </a:cubicBezTo>
                    <a:cubicBezTo>
                      <a:pt x="561" y="125"/>
                      <a:pt x="561" y="125"/>
                      <a:pt x="561" y="125"/>
                    </a:cubicBezTo>
                    <a:cubicBezTo>
                      <a:pt x="562" y="125"/>
                      <a:pt x="562" y="125"/>
                      <a:pt x="562" y="125"/>
                    </a:cubicBezTo>
                    <a:cubicBezTo>
                      <a:pt x="562" y="125"/>
                      <a:pt x="562" y="125"/>
                      <a:pt x="562" y="125"/>
                    </a:cubicBezTo>
                    <a:cubicBezTo>
                      <a:pt x="561" y="126"/>
                      <a:pt x="561" y="126"/>
                      <a:pt x="561" y="126"/>
                    </a:cubicBezTo>
                    <a:cubicBezTo>
                      <a:pt x="561" y="126"/>
                      <a:pt x="561" y="126"/>
                      <a:pt x="561" y="126"/>
                    </a:cubicBezTo>
                    <a:cubicBezTo>
                      <a:pt x="560" y="126"/>
                      <a:pt x="560" y="126"/>
                      <a:pt x="560" y="126"/>
                    </a:cubicBezTo>
                    <a:cubicBezTo>
                      <a:pt x="561" y="127"/>
                      <a:pt x="561" y="127"/>
                      <a:pt x="561" y="127"/>
                    </a:cubicBezTo>
                    <a:cubicBezTo>
                      <a:pt x="561" y="127"/>
                      <a:pt x="561" y="127"/>
                      <a:pt x="561" y="127"/>
                    </a:cubicBezTo>
                    <a:cubicBezTo>
                      <a:pt x="560" y="128"/>
                      <a:pt x="560" y="128"/>
                      <a:pt x="560" y="128"/>
                    </a:cubicBezTo>
                    <a:cubicBezTo>
                      <a:pt x="560" y="129"/>
                      <a:pt x="560" y="129"/>
                      <a:pt x="560" y="129"/>
                    </a:cubicBezTo>
                    <a:cubicBezTo>
                      <a:pt x="560" y="129"/>
                      <a:pt x="560" y="129"/>
                      <a:pt x="560" y="129"/>
                    </a:cubicBezTo>
                    <a:cubicBezTo>
                      <a:pt x="559" y="129"/>
                      <a:pt x="559" y="129"/>
                      <a:pt x="559" y="129"/>
                    </a:cubicBezTo>
                    <a:cubicBezTo>
                      <a:pt x="559" y="129"/>
                      <a:pt x="559" y="129"/>
                      <a:pt x="559" y="129"/>
                    </a:cubicBezTo>
                    <a:cubicBezTo>
                      <a:pt x="558" y="129"/>
                      <a:pt x="558" y="129"/>
                      <a:pt x="558" y="129"/>
                    </a:cubicBezTo>
                    <a:cubicBezTo>
                      <a:pt x="559" y="130"/>
                      <a:pt x="559" y="130"/>
                      <a:pt x="559" y="130"/>
                    </a:cubicBezTo>
                    <a:cubicBezTo>
                      <a:pt x="560" y="130"/>
                      <a:pt x="560" y="130"/>
                      <a:pt x="560" y="130"/>
                    </a:cubicBezTo>
                    <a:cubicBezTo>
                      <a:pt x="560" y="131"/>
                      <a:pt x="560" y="131"/>
                      <a:pt x="560" y="131"/>
                    </a:cubicBezTo>
                    <a:cubicBezTo>
                      <a:pt x="558" y="131"/>
                      <a:pt x="558" y="131"/>
                      <a:pt x="558" y="131"/>
                    </a:cubicBezTo>
                    <a:cubicBezTo>
                      <a:pt x="558" y="132"/>
                      <a:pt x="558" y="132"/>
                      <a:pt x="558" y="132"/>
                    </a:cubicBezTo>
                    <a:cubicBezTo>
                      <a:pt x="559" y="132"/>
                      <a:pt x="559" y="132"/>
                      <a:pt x="559" y="132"/>
                    </a:cubicBezTo>
                    <a:cubicBezTo>
                      <a:pt x="560" y="133"/>
                      <a:pt x="560" y="133"/>
                      <a:pt x="560" y="133"/>
                    </a:cubicBezTo>
                    <a:cubicBezTo>
                      <a:pt x="559" y="134"/>
                      <a:pt x="559" y="134"/>
                      <a:pt x="559" y="134"/>
                    </a:cubicBezTo>
                    <a:cubicBezTo>
                      <a:pt x="560" y="134"/>
                      <a:pt x="560" y="134"/>
                      <a:pt x="560" y="134"/>
                    </a:cubicBezTo>
                    <a:cubicBezTo>
                      <a:pt x="559" y="136"/>
                      <a:pt x="559" y="136"/>
                      <a:pt x="559" y="136"/>
                    </a:cubicBezTo>
                    <a:cubicBezTo>
                      <a:pt x="559" y="136"/>
                      <a:pt x="559" y="136"/>
                      <a:pt x="559" y="136"/>
                    </a:cubicBezTo>
                    <a:cubicBezTo>
                      <a:pt x="558" y="138"/>
                      <a:pt x="558" y="138"/>
                      <a:pt x="558" y="138"/>
                    </a:cubicBezTo>
                    <a:cubicBezTo>
                      <a:pt x="558" y="139"/>
                      <a:pt x="558" y="139"/>
                      <a:pt x="558" y="139"/>
                    </a:cubicBezTo>
                    <a:cubicBezTo>
                      <a:pt x="557" y="140"/>
                      <a:pt x="557" y="140"/>
                      <a:pt x="557" y="140"/>
                    </a:cubicBezTo>
                    <a:cubicBezTo>
                      <a:pt x="557" y="141"/>
                      <a:pt x="557" y="141"/>
                      <a:pt x="557" y="141"/>
                    </a:cubicBezTo>
                    <a:cubicBezTo>
                      <a:pt x="558" y="141"/>
                      <a:pt x="558" y="141"/>
                      <a:pt x="558" y="141"/>
                    </a:cubicBezTo>
                    <a:cubicBezTo>
                      <a:pt x="558" y="142"/>
                      <a:pt x="558" y="142"/>
                      <a:pt x="558" y="142"/>
                    </a:cubicBezTo>
                    <a:cubicBezTo>
                      <a:pt x="558" y="142"/>
                      <a:pt x="558" y="142"/>
                      <a:pt x="558" y="142"/>
                    </a:cubicBezTo>
                    <a:cubicBezTo>
                      <a:pt x="559" y="144"/>
                      <a:pt x="559" y="144"/>
                      <a:pt x="559" y="144"/>
                    </a:cubicBezTo>
                    <a:cubicBezTo>
                      <a:pt x="559" y="144"/>
                      <a:pt x="559" y="144"/>
                      <a:pt x="559" y="144"/>
                    </a:cubicBezTo>
                    <a:cubicBezTo>
                      <a:pt x="558" y="144"/>
                      <a:pt x="558" y="144"/>
                      <a:pt x="558" y="144"/>
                    </a:cubicBezTo>
                    <a:cubicBezTo>
                      <a:pt x="557" y="144"/>
                      <a:pt x="557" y="144"/>
                      <a:pt x="557" y="144"/>
                    </a:cubicBezTo>
                    <a:cubicBezTo>
                      <a:pt x="557" y="143"/>
                      <a:pt x="557" y="143"/>
                      <a:pt x="557" y="143"/>
                    </a:cubicBezTo>
                    <a:cubicBezTo>
                      <a:pt x="556" y="144"/>
                      <a:pt x="556" y="144"/>
                      <a:pt x="556" y="144"/>
                    </a:cubicBezTo>
                    <a:cubicBezTo>
                      <a:pt x="555" y="143"/>
                      <a:pt x="555" y="143"/>
                      <a:pt x="555" y="143"/>
                    </a:cubicBezTo>
                    <a:cubicBezTo>
                      <a:pt x="555" y="142"/>
                      <a:pt x="555" y="142"/>
                      <a:pt x="555" y="142"/>
                    </a:cubicBezTo>
                    <a:cubicBezTo>
                      <a:pt x="555" y="142"/>
                      <a:pt x="555" y="142"/>
                      <a:pt x="555" y="142"/>
                    </a:cubicBezTo>
                    <a:cubicBezTo>
                      <a:pt x="554" y="142"/>
                      <a:pt x="554" y="142"/>
                      <a:pt x="554" y="142"/>
                    </a:cubicBezTo>
                    <a:cubicBezTo>
                      <a:pt x="553" y="142"/>
                      <a:pt x="553" y="142"/>
                      <a:pt x="553" y="142"/>
                    </a:cubicBezTo>
                    <a:cubicBezTo>
                      <a:pt x="553" y="141"/>
                      <a:pt x="553" y="141"/>
                      <a:pt x="553" y="141"/>
                    </a:cubicBezTo>
                    <a:cubicBezTo>
                      <a:pt x="551" y="140"/>
                      <a:pt x="551" y="140"/>
                      <a:pt x="551" y="140"/>
                    </a:cubicBezTo>
                    <a:cubicBezTo>
                      <a:pt x="550" y="140"/>
                      <a:pt x="550" y="140"/>
                      <a:pt x="550" y="140"/>
                    </a:cubicBezTo>
                    <a:cubicBezTo>
                      <a:pt x="548" y="141"/>
                      <a:pt x="548" y="141"/>
                      <a:pt x="548" y="141"/>
                    </a:cubicBezTo>
                    <a:cubicBezTo>
                      <a:pt x="548" y="140"/>
                      <a:pt x="548" y="140"/>
                      <a:pt x="548" y="140"/>
                    </a:cubicBezTo>
                    <a:cubicBezTo>
                      <a:pt x="547" y="141"/>
                      <a:pt x="547" y="141"/>
                      <a:pt x="547" y="141"/>
                    </a:cubicBezTo>
                    <a:cubicBezTo>
                      <a:pt x="546" y="142"/>
                      <a:pt x="546" y="142"/>
                      <a:pt x="546" y="142"/>
                    </a:cubicBezTo>
                    <a:cubicBezTo>
                      <a:pt x="545" y="142"/>
                      <a:pt x="545" y="142"/>
                      <a:pt x="545" y="142"/>
                    </a:cubicBezTo>
                    <a:cubicBezTo>
                      <a:pt x="544" y="143"/>
                      <a:pt x="544" y="143"/>
                      <a:pt x="544" y="143"/>
                    </a:cubicBezTo>
                    <a:cubicBezTo>
                      <a:pt x="544" y="144"/>
                      <a:pt x="544" y="144"/>
                      <a:pt x="544" y="144"/>
                    </a:cubicBezTo>
                    <a:cubicBezTo>
                      <a:pt x="543" y="143"/>
                      <a:pt x="543" y="143"/>
                      <a:pt x="543" y="143"/>
                    </a:cubicBezTo>
                    <a:cubicBezTo>
                      <a:pt x="544" y="145"/>
                      <a:pt x="544" y="145"/>
                      <a:pt x="544" y="145"/>
                    </a:cubicBezTo>
                    <a:cubicBezTo>
                      <a:pt x="543" y="145"/>
                      <a:pt x="543" y="145"/>
                      <a:pt x="543" y="145"/>
                    </a:cubicBezTo>
                    <a:cubicBezTo>
                      <a:pt x="543" y="146"/>
                      <a:pt x="543" y="146"/>
                      <a:pt x="543" y="146"/>
                    </a:cubicBezTo>
                    <a:cubicBezTo>
                      <a:pt x="543" y="147"/>
                      <a:pt x="543" y="147"/>
                      <a:pt x="543" y="147"/>
                    </a:cubicBezTo>
                    <a:cubicBezTo>
                      <a:pt x="543" y="149"/>
                      <a:pt x="543" y="149"/>
                      <a:pt x="543" y="149"/>
                    </a:cubicBezTo>
                    <a:cubicBezTo>
                      <a:pt x="542" y="149"/>
                      <a:pt x="542" y="149"/>
                      <a:pt x="542" y="149"/>
                    </a:cubicBezTo>
                    <a:cubicBezTo>
                      <a:pt x="542" y="149"/>
                      <a:pt x="542" y="149"/>
                      <a:pt x="542" y="149"/>
                    </a:cubicBezTo>
                    <a:cubicBezTo>
                      <a:pt x="541" y="146"/>
                      <a:pt x="541" y="146"/>
                      <a:pt x="541" y="146"/>
                    </a:cubicBezTo>
                    <a:cubicBezTo>
                      <a:pt x="541" y="145"/>
                      <a:pt x="541" y="145"/>
                      <a:pt x="541" y="145"/>
                    </a:cubicBezTo>
                    <a:cubicBezTo>
                      <a:pt x="540" y="145"/>
                      <a:pt x="540" y="145"/>
                      <a:pt x="540" y="145"/>
                    </a:cubicBezTo>
                    <a:cubicBezTo>
                      <a:pt x="539" y="144"/>
                      <a:pt x="539" y="144"/>
                      <a:pt x="539" y="144"/>
                    </a:cubicBezTo>
                    <a:cubicBezTo>
                      <a:pt x="539" y="145"/>
                      <a:pt x="539" y="145"/>
                      <a:pt x="539" y="145"/>
                    </a:cubicBezTo>
                    <a:cubicBezTo>
                      <a:pt x="538" y="147"/>
                      <a:pt x="538" y="147"/>
                      <a:pt x="538" y="147"/>
                    </a:cubicBezTo>
                    <a:cubicBezTo>
                      <a:pt x="537" y="147"/>
                      <a:pt x="537" y="147"/>
                      <a:pt x="537" y="147"/>
                    </a:cubicBezTo>
                    <a:cubicBezTo>
                      <a:pt x="537" y="148"/>
                      <a:pt x="537" y="148"/>
                      <a:pt x="537" y="148"/>
                    </a:cubicBezTo>
                    <a:cubicBezTo>
                      <a:pt x="538" y="148"/>
                      <a:pt x="538" y="148"/>
                      <a:pt x="538" y="148"/>
                    </a:cubicBezTo>
                    <a:cubicBezTo>
                      <a:pt x="537" y="150"/>
                      <a:pt x="537" y="150"/>
                      <a:pt x="537" y="150"/>
                    </a:cubicBezTo>
                    <a:cubicBezTo>
                      <a:pt x="536" y="149"/>
                      <a:pt x="536" y="149"/>
                      <a:pt x="536" y="149"/>
                    </a:cubicBezTo>
                    <a:cubicBezTo>
                      <a:pt x="536" y="149"/>
                      <a:pt x="536" y="149"/>
                      <a:pt x="536" y="149"/>
                    </a:cubicBezTo>
                    <a:cubicBezTo>
                      <a:pt x="536" y="148"/>
                      <a:pt x="536" y="148"/>
                      <a:pt x="536" y="148"/>
                    </a:cubicBezTo>
                    <a:cubicBezTo>
                      <a:pt x="535" y="148"/>
                      <a:pt x="535" y="148"/>
                      <a:pt x="535" y="148"/>
                    </a:cubicBezTo>
                    <a:cubicBezTo>
                      <a:pt x="535" y="150"/>
                      <a:pt x="535" y="150"/>
                      <a:pt x="535" y="150"/>
                    </a:cubicBezTo>
                    <a:cubicBezTo>
                      <a:pt x="534" y="150"/>
                      <a:pt x="534" y="150"/>
                      <a:pt x="534" y="150"/>
                    </a:cubicBezTo>
                    <a:cubicBezTo>
                      <a:pt x="533" y="149"/>
                      <a:pt x="533" y="149"/>
                      <a:pt x="533" y="149"/>
                    </a:cubicBezTo>
                    <a:cubicBezTo>
                      <a:pt x="532" y="149"/>
                      <a:pt x="532" y="149"/>
                      <a:pt x="532" y="149"/>
                    </a:cubicBezTo>
                    <a:cubicBezTo>
                      <a:pt x="532" y="150"/>
                      <a:pt x="532" y="150"/>
                      <a:pt x="532" y="150"/>
                    </a:cubicBezTo>
                    <a:cubicBezTo>
                      <a:pt x="533" y="151"/>
                      <a:pt x="533" y="151"/>
                      <a:pt x="533" y="151"/>
                    </a:cubicBezTo>
                    <a:cubicBezTo>
                      <a:pt x="533" y="151"/>
                      <a:pt x="533" y="151"/>
                      <a:pt x="533" y="151"/>
                    </a:cubicBezTo>
                    <a:cubicBezTo>
                      <a:pt x="532" y="152"/>
                      <a:pt x="532" y="152"/>
                      <a:pt x="532" y="152"/>
                    </a:cubicBezTo>
                    <a:cubicBezTo>
                      <a:pt x="532" y="152"/>
                      <a:pt x="532" y="152"/>
                      <a:pt x="532" y="152"/>
                    </a:cubicBezTo>
                    <a:cubicBezTo>
                      <a:pt x="533" y="153"/>
                      <a:pt x="533" y="153"/>
                      <a:pt x="533" y="153"/>
                    </a:cubicBezTo>
                    <a:cubicBezTo>
                      <a:pt x="533" y="154"/>
                      <a:pt x="533" y="154"/>
                      <a:pt x="533" y="154"/>
                    </a:cubicBezTo>
                    <a:cubicBezTo>
                      <a:pt x="533" y="154"/>
                      <a:pt x="533" y="154"/>
                      <a:pt x="533" y="154"/>
                    </a:cubicBezTo>
                    <a:cubicBezTo>
                      <a:pt x="533" y="155"/>
                      <a:pt x="533" y="155"/>
                      <a:pt x="533" y="155"/>
                    </a:cubicBezTo>
                    <a:cubicBezTo>
                      <a:pt x="534" y="155"/>
                      <a:pt x="534" y="155"/>
                      <a:pt x="534" y="155"/>
                    </a:cubicBezTo>
                    <a:cubicBezTo>
                      <a:pt x="535" y="156"/>
                      <a:pt x="535" y="156"/>
                      <a:pt x="535" y="156"/>
                    </a:cubicBezTo>
                    <a:cubicBezTo>
                      <a:pt x="535" y="156"/>
                      <a:pt x="535" y="156"/>
                      <a:pt x="535" y="156"/>
                    </a:cubicBezTo>
                    <a:cubicBezTo>
                      <a:pt x="534" y="156"/>
                      <a:pt x="534" y="156"/>
                      <a:pt x="534" y="156"/>
                    </a:cubicBezTo>
                    <a:cubicBezTo>
                      <a:pt x="534" y="157"/>
                      <a:pt x="534" y="157"/>
                      <a:pt x="534" y="157"/>
                    </a:cubicBezTo>
                    <a:cubicBezTo>
                      <a:pt x="535" y="157"/>
                      <a:pt x="535" y="157"/>
                      <a:pt x="535" y="157"/>
                    </a:cubicBezTo>
                    <a:cubicBezTo>
                      <a:pt x="535" y="158"/>
                      <a:pt x="535" y="158"/>
                      <a:pt x="535" y="158"/>
                    </a:cubicBezTo>
                    <a:cubicBezTo>
                      <a:pt x="535" y="158"/>
                      <a:pt x="535" y="158"/>
                      <a:pt x="535" y="158"/>
                    </a:cubicBezTo>
                    <a:cubicBezTo>
                      <a:pt x="535" y="158"/>
                      <a:pt x="535" y="158"/>
                      <a:pt x="535" y="158"/>
                    </a:cubicBezTo>
                    <a:cubicBezTo>
                      <a:pt x="534" y="158"/>
                      <a:pt x="534" y="158"/>
                      <a:pt x="534" y="158"/>
                    </a:cubicBezTo>
                    <a:cubicBezTo>
                      <a:pt x="534" y="158"/>
                      <a:pt x="534" y="158"/>
                      <a:pt x="534" y="158"/>
                    </a:cubicBezTo>
                    <a:cubicBezTo>
                      <a:pt x="535" y="159"/>
                      <a:pt x="535" y="159"/>
                      <a:pt x="535" y="159"/>
                    </a:cubicBezTo>
                    <a:cubicBezTo>
                      <a:pt x="535" y="159"/>
                      <a:pt x="535" y="159"/>
                      <a:pt x="535" y="159"/>
                    </a:cubicBezTo>
                    <a:cubicBezTo>
                      <a:pt x="535" y="160"/>
                      <a:pt x="535" y="160"/>
                      <a:pt x="535" y="160"/>
                    </a:cubicBezTo>
                    <a:cubicBezTo>
                      <a:pt x="535" y="161"/>
                      <a:pt x="535" y="161"/>
                      <a:pt x="535" y="161"/>
                    </a:cubicBezTo>
                    <a:cubicBezTo>
                      <a:pt x="535" y="161"/>
                      <a:pt x="535" y="161"/>
                      <a:pt x="535" y="161"/>
                    </a:cubicBezTo>
                    <a:cubicBezTo>
                      <a:pt x="534" y="162"/>
                      <a:pt x="534" y="162"/>
                      <a:pt x="534" y="162"/>
                    </a:cubicBezTo>
                    <a:cubicBezTo>
                      <a:pt x="535" y="163"/>
                      <a:pt x="535" y="163"/>
                      <a:pt x="535" y="163"/>
                    </a:cubicBezTo>
                    <a:cubicBezTo>
                      <a:pt x="535" y="164"/>
                      <a:pt x="535" y="164"/>
                      <a:pt x="535" y="164"/>
                    </a:cubicBezTo>
                    <a:cubicBezTo>
                      <a:pt x="535" y="164"/>
                      <a:pt x="535" y="164"/>
                      <a:pt x="535" y="164"/>
                    </a:cubicBezTo>
                    <a:cubicBezTo>
                      <a:pt x="535" y="165"/>
                      <a:pt x="535" y="165"/>
                      <a:pt x="535" y="165"/>
                    </a:cubicBezTo>
                    <a:cubicBezTo>
                      <a:pt x="535" y="166"/>
                      <a:pt x="535" y="166"/>
                      <a:pt x="535" y="166"/>
                    </a:cubicBezTo>
                    <a:cubicBezTo>
                      <a:pt x="536" y="167"/>
                      <a:pt x="536" y="167"/>
                      <a:pt x="536" y="167"/>
                    </a:cubicBezTo>
                    <a:cubicBezTo>
                      <a:pt x="535" y="168"/>
                      <a:pt x="535" y="168"/>
                      <a:pt x="535" y="168"/>
                    </a:cubicBezTo>
                    <a:cubicBezTo>
                      <a:pt x="536" y="168"/>
                      <a:pt x="536" y="168"/>
                      <a:pt x="536" y="168"/>
                    </a:cubicBezTo>
                    <a:cubicBezTo>
                      <a:pt x="537" y="169"/>
                      <a:pt x="537" y="169"/>
                      <a:pt x="537" y="169"/>
                    </a:cubicBezTo>
                    <a:cubicBezTo>
                      <a:pt x="538" y="170"/>
                      <a:pt x="538" y="170"/>
                      <a:pt x="538" y="170"/>
                    </a:cubicBezTo>
                    <a:cubicBezTo>
                      <a:pt x="539" y="171"/>
                      <a:pt x="539" y="171"/>
                      <a:pt x="539" y="171"/>
                    </a:cubicBezTo>
                    <a:cubicBezTo>
                      <a:pt x="540" y="170"/>
                      <a:pt x="540" y="170"/>
                      <a:pt x="540" y="170"/>
                    </a:cubicBezTo>
                    <a:cubicBezTo>
                      <a:pt x="540" y="170"/>
                      <a:pt x="540" y="170"/>
                      <a:pt x="540" y="170"/>
                    </a:cubicBezTo>
                    <a:cubicBezTo>
                      <a:pt x="539" y="169"/>
                      <a:pt x="539" y="169"/>
                      <a:pt x="539" y="169"/>
                    </a:cubicBezTo>
                    <a:cubicBezTo>
                      <a:pt x="538" y="168"/>
                      <a:pt x="538" y="168"/>
                      <a:pt x="538" y="168"/>
                    </a:cubicBezTo>
                    <a:cubicBezTo>
                      <a:pt x="539" y="168"/>
                      <a:pt x="539" y="168"/>
                      <a:pt x="539" y="168"/>
                    </a:cubicBezTo>
                    <a:cubicBezTo>
                      <a:pt x="540" y="168"/>
                      <a:pt x="540" y="168"/>
                      <a:pt x="540" y="168"/>
                    </a:cubicBezTo>
                    <a:cubicBezTo>
                      <a:pt x="542" y="169"/>
                      <a:pt x="542" y="169"/>
                      <a:pt x="542" y="169"/>
                    </a:cubicBezTo>
                    <a:cubicBezTo>
                      <a:pt x="542" y="168"/>
                      <a:pt x="542" y="168"/>
                      <a:pt x="542" y="168"/>
                    </a:cubicBezTo>
                    <a:cubicBezTo>
                      <a:pt x="543" y="169"/>
                      <a:pt x="543" y="169"/>
                      <a:pt x="543" y="169"/>
                    </a:cubicBezTo>
                    <a:cubicBezTo>
                      <a:pt x="543" y="169"/>
                      <a:pt x="543" y="169"/>
                      <a:pt x="543" y="169"/>
                    </a:cubicBezTo>
                    <a:cubicBezTo>
                      <a:pt x="543" y="170"/>
                      <a:pt x="543" y="170"/>
                      <a:pt x="543" y="170"/>
                    </a:cubicBezTo>
                    <a:cubicBezTo>
                      <a:pt x="543" y="171"/>
                      <a:pt x="543" y="171"/>
                      <a:pt x="543" y="171"/>
                    </a:cubicBezTo>
                    <a:cubicBezTo>
                      <a:pt x="543" y="171"/>
                      <a:pt x="543" y="171"/>
                      <a:pt x="543" y="171"/>
                    </a:cubicBezTo>
                    <a:cubicBezTo>
                      <a:pt x="543" y="172"/>
                      <a:pt x="543" y="172"/>
                      <a:pt x="543" y="172"/>
                    </a:cubicBezTo>
                    <a:cubicBezTo>
                      <a:pt x="543" y="172"/>
                      <a:pt x="543" y="172"/>
                      <a:pt x="543" y="172"/>
                    </a:cubicBezTo>
                    <a:cubicBezTo>
                      <a:pt x="542" y="173"/>
                      <a:pt x="542" y="173"/>
                      <a:pt x="542" y="173"/>
                    </a:cubicBezTo>
                    <a:cubicBezTo>
                      <a:pt x="543" y="174"/>
                      <a:pt x="543" y="174"/>
                      <a:pt x="543" y="174"/>
                    </a:cubicBezTo>
                    <a:cubicBezTo>
                      <a:pt x="543" y="175"/>
                      <a:pt x="543" y="175"/>
                      <a:pt x="543" y="175"/>
                    </a:cubicBezTo>
                    <a:cubicBezTo>
                      <a:pt x="543" y="177"/>
                      <a:pt x="543" y="177"/>
                      <a:pt x="543" y="177"/>
                    </a:cubicBezTo>
                    <a:cubicBezTo>
                      <a:pt x="544" y="177"/>
                      <a:pt x="544" y="177"/>
                      <a:pt x="544" y="177"/>
                    </a:cubicBezTo>
                    <a:cubicBezTo>
                      <a:pt x="545" y="177"/>
                      <a:pt x="545" y="177"/>
                      <a:pt x="545" y="177"/>
                    </a:cubicBezTo>
                    <a:cubicBezTo>
                      <a:pt x="545" y="177"/>
                      <a:pt x="545" y="177"/>
                      <a:pt x="545" y="177"/>
                    </a:cubicBezTo>
                    <a:cubicBezTo>
                      <a:pt x="546" y="176"/>
                      <a:pt x="546" y="176"/>
                      <a:pt x="546" y="176"/>
                    </a:cubicBezTo>
                    <a:cubicBezTo>
                      <a:pt x="546" y="176"/>
                      <a:pt x="546" y="176"/>
                      <a:pt x="546" y="176"/>
                    </a:cubicBezTo>
                    <a:cubicBezTo>
                      <a:pt x="546" y="176"/>
                      <a:pt x="546" y="176"/>
                      <a:pt x="546" y="176"/>
                    </a:cubicBezTo>
                    <a:cubicBezTo>
                      <a:pt x="547" y="176"/>
                      <a:pt x="547" y="176"/>
                      <a:pt x="547" y="176"/>
                    </a:cubicBezTo>
                    <a:cubicBezTo>
                      <a:pt x="547" y="178"/>
                      <a:pt x="547" y="178"/>
                      <a:pt x="547" y="178"/>
                    </a:cubicBezTo>
                    <a:cubicBezTo>
                      <a:pt x="549" y="180"/>
                      <a:pt x="549" y="180"/>
                      <a:pt x="549" y="180"/>
                    </a:cubicBezTo>
                    <a:cubicBezTo>
                      <a:pt x="550" y="181"/>
                      <a:pt x="550" y="181"/>
                      <a:pt x="550" y="181"/>
                    </a:cubicBezTo>
                    <a:cubicBezTo>
                      <a:pt x="549" y="182"/>
                      <a:pt x="549" y="182"/>
                      <a:pt x="549" y="182"/>
                    </a:cubicBezTo>
                    <a:cubicBezTo>
                      <a:pt x="549" y="183"/>
                      <a:pt x="549" y="183"/>
                      <a:pt x="549" y="183"/>
                    </a:cubicBezTo>
                    <a:cubicBezTo>
                      <a:pt x="549" y="183"/>
                      <a:pt x="549" y="183"/>
                      <a:pt x="549" y="183"/>
                    </a:cubicBezTo>
                    <a:cubicBezTo>
                      <a:pt x="547" y="182"/>
                      <a:pt x="547" y="182"/>
                      <a:pt x="547" y="182"/>
                    </a:cubicBezTo>
                    <a:cubicBezTo>
                      <a:pt x="546" y="182"/>
                      <a:pt x="546" y="182"/>
                      <a:pt x="546" y="182"/>
                    </a:cubicBezTo>
                    <a:cubicBezTo>
                      <a:pt x="546" y="181"/>
                      <a:pt x="546" y="181"/>
                      <a:pt x="546" y="181"/>
                    </a:cubicBezTo>
                    <a:cubicBezTo>
                      <a:pt x="546" y="180"/>
                      <a:pt x="546" y="180"/>
                      <a:pt x="546" y="180"/>
                    </a:cubicBezTo>
                    <a:cubicBezTo>
                      <a:pt x="546" y="179"/>
                      <a:pt x="546" y="179"/>
                      <a:pt x="546" y="179"/>
                    </a:cubicBezTo>
                    <a:cubicBezTo>
                      <a:pt x="546" y="178"/>
                      <a:pt x="546" y="178"/>
                      <a:pt x="546" y="178"/>
                    </a:cubicBezTo>
                    <a:cubicBezTo>
                      <a:pt x="546" y="178"/>
                      <a:pt x="546" y="178"/>
                      <a:pt x="546" y="178"/>
                    </a:cubicBezTo>
                    <a:cubicBezTo>
                      <a:pt x="546" y="179"/>
                      <a:pt x="546" y="179"/>
                      <a:pt x="546" y="179"/>
                    </a:cubicBezTo>
                    <a:cubicBezTo>
                      <a:pt x="546" y="179"/>
                      <a:pt x="546" y="179"/>
                      <a:pt x="546" y="179"/>
                    </a:cubicBezTo>
                    <a:cubicBezTo>
                      <a:pt x="545" y="179"/>
                      <a:pt x="545" y="179"/>
                      <a:pt x="545" y="179"/>
                    </a:cubicBezTo>
                    <a:cubicBezTo>
                      <a:pt x="544" y="181"/>
                      <a:pt x="544" y="181"/>
                      <a:pt x="544" y="181"/>
                    </a:cubicBezTo>
                    <a:cubicBezTo>
                      <a:pt x="544" y="181"/>
                      <a:pt x="544" y="181"/>
                      <a:pt x="544" y="181"/>
                    </a:cubicBezTo>
                    <a:cubicBezTo>
                      <a:pt x="546" y="181"/>
                      <a:pt x="546" y="181"/>
                      <a:pt x="546" y="181"/>
                    </a:cubicBezTo>
                    <a:cubicBezTo>
                      <a:pt x="546" y="182"/>
                      <a:pt x="546" y="182"/>
                      <a:pt x="546" y="182"/>
                    </a:cubicBezTo>
                    <a:cubicBezTo>
                      <a:pt x="545" y="183"/>
                      <a:pt x="545" y="183"/>
                      <a:pt x="545" y="183"/>
                    </a:cubicBezTo>
                    <a:cubicBezTo>
                      <a:pt x="545" y="184"/>
                      <a:pt x="545" y="184"/>
                      <a:pt x="545" y="184"/>
                    </a:cubicBezTo>
                    <a:cubicBezTo>
                      <a:pt x="545" y="184"/>
                      <a:pt x="545" y="184"/>
                      <a:pt x="545" y="184"/>
                    </a:cubicBezTo>
                    <a:cubicBezTo>
                      <a:pt x="545" y="187"/>
                      <a:pt x="545" y="187"/>
                      <a:pt x="545" y="187"/>
                    </a:cubicBezTo>
                    <a:cubicBezTo>
                      <a:pt x="546" y="188"/>
                      <a:pt x="546" y="188"/>
                      <a:pt x="546" y="188"/>
                    </a:cubicBezTo>
                    <a:cubicBezTo>
                      <a:pt x="546" y="188"/>
                      <a:pt x="546" y="188"/>
                      <a:pt x="546" y="188"/>
                    </a:cubicBezTo>
                    <a:cubicBezTo>
                      <a:pt x="548" y="191"/>
                      <a:pt x="548" y="191"/>
                      <a:pt x="548" y="191"/>
                    </a:cubicBezTo>
                    <a:cubicBezTo>
                      <a:pt x="549" y="191"/>
                      <a:pt x="549" y="191"/>
                      <a:pt x="549" y="191"/>
                    </a:cubicBezTo>
                    <a:cubicBezTo>
                      <a:pt x="550" y="193"/>
                      <a:pt x="550" y="193"/>
                      <a:pt x="550" y="193"/>
                    </a:cubicBezTo>
                    <a:cubicBezTo>
                      <a:pt x="551" y="194"/>
                      <a:pt x="551" y="194"/>
                      <a:pt x="551" y="194"/>
                    </a:cubicBezTo>
                    <a:cubicBezTo>
                      <a:pt x="551" y="194"/>
                      <a:pt x="551" y="194"/>
                      <a:pt x="551" y="194"/>
                    </a:cubicBezTo>
                    <a:cubicBezTo>
                      <a:pt x="551" y="195"/>
                      <a:pt x="551" y="195"/>
                      <a:pt x="551" y="195"/>
                    </a:cubicBezTo>
                    <a:cubicBezTo>
                      <a:pt x="548" y="196"/>
                      <a:pt x="548" y="196"/>
                      <a:pt x="548" y="196"/>
                    </a:cubicBezTo>
                    <a:cubicBezTo>
                      <a:pt x="548" y="196"/>
                      <a:pt x="548" y="196"/>
                      <a:pt x="548" y="196"/>
                    </a:cubicBezTo>
                    <a:cubicBezTo>
                      <a:pt x="546" y="197"/>
                      <a:pt x="546" y="197"/>
                      <a:pt x="546" y="197"/>
                    </a:cubicBezTo>
                    <a:cubicBezTo>
                      <a:pt x="546" y="197"/>
                      <a:pt x="546" y="197"/>
                      <a:pt x="546" y="197"/>
                    </a:cubicBezTo>
                    <a:cubicBezTo>
                      <a:pt x="546" y="197"/>
                      <a:pt x="546" y="197"/>
                      <a:pt x="546" y="197"/>
                    </a:cubicBezTo>
                    <a:cubicBezTo>
                      <a:pt x="545" y="199"/>
                      <a:pt x="545" y="199"/>
                      <a:pt x="545" y="199"/>
                    </a:cubicBezTo>
                    <a:cubicBezTo>
                      <a:pt x="545" y="200"/>
                      <a:pt x="545" y="200"/>
                      <a:pt x="545" y="200"/>
                    </a:cubicBezTo>
                    <a:cubicBezTo>
                      <a:pt x="545" y="200"/>
                      <a:pt x="545" y="200"/>
                      <a:pt x="545" y="200"/>
                    </a:cubicBezTo>
                    <a:cubicBezTo>
                      <a:pt x="545" y="201"/>
                      <a:pt x="545" y="201"/>
                      <a:pt x="545" y="201"/>
                    </a:cubicBezTo>
                    <a:cubicBezTo>
                      <a:pt x="545" y="203"/>
                      <a:pt x="545" y="203"/>
                      <a:pt x="545" y="203"/>
                    </a:cubicBezTo>
                    <a:cubicBezTo>
                      <a:pt x="546" y="205"/>
                      <a:pt x="546" y="205"/>
                      <a:pt x="546" y="205"/>
                    </a:cubicBezTo>
                    <a:cubicBezTo>
                      <a:pt x="547" y="206"/>
                      <a:pt x="547" y="206"/>
                      <a:pt x="547" y="206"/>
                    </a:cubicBezTo>
                    <a:cubicBezTo>
                      <a:pt x="547" y="207"/>
                      <a:pt x="547" y="207"/>
                      <a:pt x="547" y="207"/>
                    </a:cubicBezTo>
                    <a:cubicBezTo>
                      <a:pt x="548" y="207"/>
                      <a:pt x="548" y="207"/>
                      <a:pt x="548" y="207"/>
                    </a:cubicBezTo>
                    <a:cubicBezTo>
                      <a:pt x="549" y="208"/>
                      <a:pt x="549" y="208"/>
                      <a:pt x="549" y="208"/>
                    </a:cubicBezTo>
                    <a:cubicBezTo>
                      <a:pt x="548" y="208"/>
                      <a:pt x="548" y="208"/>
                      <a:pt x="548" y="208"/>
                    </a:cubicBezTo>
                    <a:cubicBezTo>
                      <a:pt x="547" y="208"/>
                      <a:pt x="547" y="208"/>
                      <a:pt x="547" y="208"/>
                    </a:cubicBezTo>
                    <a:cubicBezTo>
                      <a:pt x="547" y="208"/>
                      <a:pt x="547" y="208"/>
                      <a:pt x="547" y="208"/>
                    </a:cubicBezTo>
                    <a:cubicBezTo>
                      <a:pt x="546" y="209"/>
                      <a:pt x="546" y="209"/>
                      <a:pt x="546" y="209"/>
                    </a:cubicBezTo>
                    <a:cubicBezTo>
                      <a:pt x="545" y="209"/>
                      <a:pt x="545" y="209"/>
                      <a:pt x="545" y="209"/>
                    </a:cubicBezTo>
                    <a:cubicBezTo>
                      <a:pt x="544" y="210"/>
                      <a:pt x="544" y="210"/>
                      <a:pt x="544" y="210"/>
                    </a:cubicBezTo>
                    <a:cubicBezTo>
                      <a:pt x="543" y="209"/>
                      <a:pt x="543" y="209"/>
                      <a:pt x="543" y="209"/>
                    </a:cubicBezTo>
                    <a:cubicBezTo>
                      <a:pt x="542" y="210"/>
                      <a:pt x="542" y="210"/>
                      <a:pt x="542" y="210"/>
                    </a:cubicBezTo>
                    <a:cubicBezTo>
                      <a:pt x="543" y="210"/>
                      <a:pt x="543" y="210"/>
                      <a:pt x="543" y="210"/>
                    </a:cubicBezTo>
                    <a:cubicBezTo>
                      <a:pt x="544" y="210"/>
                      <a:pt x="544" y="210"/>
                      <a:pt x="544" y="210"/>
                    </a:cubicBezTo>
                    <a:cubicBezTo>
                      <a:pt x="544" y="211"/>
                      <a:pt x="544" y="211"/>
                      <a:pt x="544" y="211"/>
                    </a:cubicBezTo>
                    <a:cubicBezTo>
                      <a:pt x="543" y="212"/>
                      <a:pt x="543" y="212"/>
                      <a:pt x="543" y="212"/>
                    </a:cubicBezTo>
                    <a:cubicBezTo>
                      <a:pt x="544" y="213"/>
                      <a:pt x="544" y="213"/>
                      <a:pt x="544" y="213"/>
                    </a:cubicBezTo>
                    <a:cubicBezTo>
                      <a:pt x="544" y="213"/>
                      <a:pt x="544" y="213"/>
                      <a:pt x="544" y="213"/>
                    </a:cubicBezTo>
                    <a:cubicBezTo>
                      <a:pt x="544" y="213"/>
                      <a:pt x="544" y="213"/>
                      <a:pt x="544" y="213"/>
                    </a:cubicBezTo>
                    <a:cubicBezTo>
                      <a:pt x="544" y="214"/>
                      <a:pt x="544" y="214"/>
                      <a:pt x="544" y="214"/>
                    </a:cubicBezTo>
                    <a:cubicBezTo>
                      <a:pt x="544" y="215"/>
                      <a:pt x="544" y="215"/>
                      <a:pt x="544" y="215"/>
                    </a:cubicBezTo>
                    <a:cubicBezTo>
                      <a:pt x="544" y="215"/>
                      <a:pt x="544" y="215"/>
                      <a:pt x="544" y="215"/>
                    </a:cubicBezTo>
                    <a:cubicBezTo>
                      <a:pt x="545" y="214"/>
                      <a:pt x="545" y="214"/>
                      <a:pt x="545" y="214"/>
                    </a:cubicBezTo>
                    <a:cubicBezTo>
                      <a:pt x="546" y="215"/>
                      <a:pt x="546" y="215"/>
                      <a:pt x="546" y="215"/>
                    </a:cubicBezTo>
                    <a:cubicBezTo>
                      <a:pt x="545" y="216"/>
                      <a:pt x="545" y="216"/>
                      <a:pt x="545" y="216"/>
                    </a:cubicBezTo>
                    <a:cubicBezTo>
                      <a:pt x="545" y="217"/>
                      <a:pt x="545" y="217"/>
                      <a:pt x="545" y="217"/>
                    </a:cubicBezTo>
                    <a:cubicBezTo>
                      <a:pt x="545" y="218"/>
                      <a:pt x="545" y="218"/>
                      <a:pt x="545" y="218"/>
                    </a:cubicBezTo>
                    <a:cubicBezTo>
                      <a:pt x="545" y="219"/>
                      <a:pt x="545" y="219"/>
                      <a:pt x="545" y="219"/>
                    </a:cubicBezTo>
                    <a:cubicBezTo>
                      <a:pt x="545" y="220"/>
                      <a:pt x="545" y="220"/>
                      <a:pt x="545" y="220"/>
                    </a:cubicBezTo>
                    <a:cubicBezTo>
                      <a:pt x="545" y="220"/>
                      <a:pt x="545" y="220"/>
                      <a:pt x="545" y="220"/>
                    </a:cubicBezTo>
                    <a:cubicBezTo>
                      <a:pt x="545" y="221"/>
                      <a:pt x="545" y="221"/>
                      <a:pt x="545" y="221"/>
                    </a:cubicBezTo>
                    <a:cubicBezTo>
                      <a:pt x="544" y="222"/>
                      <a:pt x="544" y="222"/>
                      <a:pt x="544" y="222"/>
                    </a:cubicBezTo>
                    <a:cubicBezTo>
                      <a:pt x="544" y="223"/>
                      <a:pt x="544" y="223"/>
                      <a:pt x="544" y="223"/>
                    </a:cubicBezTo>
                    <a:cubicBezTo>
                      <a:pt x="543" y="223"/>
                      <a:pt x="543" y="223"/>
                      <a:pt x="543" y="223"/>
                    </a:cubicBezTo>
                    <a:cubicBezTo>
                      <a:pt x="543" y="225"/>
                      <a:pt x="543" y="225"/>
                      <a:pt x="543" y="225"/>
                    </a:cubicBezTo>
                    <a:cubicBezTo>
                      <a:pt x="542" y="227"/>
                      <a:pt x="542" y="227"/>
                      <a:pt x="542" y="227"/>
                    </a:cubicBezTo>
                    <a:cubicBezTo>
                      <a:pt x="542" y="226"/>
                      <a:pt x="542" y="226"/>
                      <a:pt x="542" y="226"/>
                    </a:cubicBezTo>
                    <a:cubicBezTo>
                      <a:pt x="542" y="225"/>
                      <a:pt x="542" y="225"/>
                      <a:pt x="542" y="225"/>
                    </a:cubicBezTo>
                    <a:cubicBezTo>
                      <a:pt x="542" y="224"/>
                      <a:pt x="542" y="224"/>
                      <a:pt x="542" y="224"/>
                    </a:cubicBezTo>
                    <a:cubicBezTo>
                      <a:pt x="542" y="224"/>
                      <a:pt x="542" y="224"/>
                      <a:pt x="542" y="224"/>
                    </a:cubicBezTo>
                    <a:cubicBezTo>
                      <a:pt x="540" y="224"/>
                      <a:pt x="540" y="224"/>
                      <a:pt x="540" y="224"/>
                    </a:cubicBezTo>
                    <a:cubicBezTo>
                      <a:pt x="539" y="222"/>
                      <a:pt x="539" y="222"/>
                      <a:pt x="539" y="222"/>
                    </a:cubicBezTo>
                    <a:cubicBezTo>
                      <a:pt x="539" y="221"/>
                      <a:pt x="539" y="221"/>
                      <a:pt x="539" y="221"/>
                    </a:cubicBezTo>
                    <a:cubicBezTo>
                      <a:pt x="537" y="217"/>
                      <a:pt x="537" y="217"/>
                      <a:pt x="537" y="217"/>
                    </a:cubicBezTo>
                    <a:cubicBezTo>
                      <a:pt x="536" y="216"/>
                      <a:pt x="536" y="216"/>
                      <a:pt x="536" y="216"/>
                    </a:cubicBezTo>
                    <a:cubicBezTo>
                      <a:pt x="536" y="216"/>
                      <a:pt x="536" y="216"/>
                      <a:pt x="536" y="216"/>
                    </a:cubicBezTo>
                    <a:cubicBezTo>
                      <a:pt x="537" y="216"/>
                      <a:pt x="537" y="216"/>
                      <a:pt x="537" y="216"/>
                    </a:cubicBezTo>
                    <a:cubicBezTo>
                      <a:pt x="538" y="215"/>
                      <a:pt x="538" y="215"/>
                      <a:pt x="538" y="215"/>
                    </a:cubicBezTo>
                    <a:cubicBezTo>
                      <a:pt x="537" y="215"/>
                      <a:pt x="537" y="215"/>
                      <a:pt x="537" y="215"/>
                    </a:cubicBezTo>
                    <a:cubicBezTo>
                      <a:pt x="536" y="215"/>
                      <a:pt x="536" y="215"/>
                      <a:pt x="536" y="215"/>
                    </a:cubicBezTo>
                    <a:cubicBezTo>
                      <a:pt x="534" y="214"/>
                      <a:pt x="534" y="214"/>
                      <a:pt x="534" y="214"/>
                    </a:cubicBezTo>
                    <a:cubicBezTo>
                      <a:pt x="531" y="209"/>
                      <a:pt x="531" y="209"/>
                      <a:pt x="531" y="209"/>
                    </a:cubicBezTo>
                    <a:cubicBezTo>
                      <a:pt x="528" y="206"/>
                      <a:pt x="528" y="206"/>
                      <a:pt x="528" y="206"/>
                    </a:cubicBezTo>
                    <a:cubicBezTo>
                      <a:pt x="527" y="204"/>
                      <a:pt x="527" y="204"/>
                      <a:pt x="527" y="204"/>
                    </a:cubicBezTo>
                    <a:cubicBezTo>
                      <a:pt x="526" y="203"/>
                      <a:pt x="526" y="203"/>
                      <a:pt x="526" y="203"/>
                    </a:cubicBezTo>
                    <a:cubicBezTo>
                      <a:pt x="524" y="200"/>
                      <a:pt x="524" y="200"/>
                      <a:pt x="524" y="200"/>
                    </a:cubicBezTo>
                    <a:cubicBezTo>
                      <a:pt x="522" y="195"/>
                      <a:pt x="522" y="195"/>
                      <a:pt x="522" y="195"/>
                    </a:cubicBezTo>
                    <a:cubicBezTo>
                      <a:pt x="520" y="191"/>
                      <a:pt x="520" y="191"/>
                      <a:pt x="520" y="191"/>
                    </a:cubicBezTo>
                    <a:cubicBezTo>
                      <a:pt x="520" y="190"/>
                      <a:pt x="520" y="190"/>
                      <a:pt x="520" y="190"/>
                    </a:cubicBezTo>
                    <a:cubicBezTo>
                      <a:pt x="518" y="188"/>
                      <a:pt x="518" y="188"/>
                      <a:pt x="518" y="188"/>
                    </a:cubicBezTo>
                    <a:cubicBezTo>
                      <a:pt x="518" y="185"/>
                      <a:pt x="518" y="185"/>
                      <a:pt x="518" y="185"/>
                    </a:cubicBezTo>
                    <a:cubicBezTo>
                      <a:pt x="517" y="184"/>
                      <a:pt x="517" y="184"/>
                      <a:pt x="517" y="184"/>
                    </a:cubicBezTo>
                    <a:cubicBezTo>
                      <a:pt x="517" y="182"/>
                      <a:pt x="517" y="182"/>
                      <a:pt x="517" y="182"/>
                    </a:cubicBezTo>
                    <a:cubicBezTo>
                      <a:pt x="518" y="181"/>
                      <a:pt x="518" y="181"/>
                      <a:pt x="518" y="181"/>
                    </a:cubicBezTo>
                    <a:cubicBezTo>
                      <a:pt x="519" y="180"/>
                      <a:pt x="519" y="180"/>
                      <a:pt x="519" y="180"/>
                    </a:cubicBezTo>
                    <a:cubicBezTo>
                      <a:pt x="519" y="180"/>
                      <a:pt x="519" y="180"/>
                      <a:pt x="519" y="180"/>
                    </a:cubicBezTo>
                    <a:cubicBezTo>
                      <a:pt x="519" y="179"/>
                      <a:pt x="519" y="179"/>
                      <a:pt x="519" y="179"/>
                    </a:cubicBezTo>
                    <a:cubicBezTo>
                      <a:pt x="519" y="179"/>
                      <a:pt x="519" y="179"/>
                      <a:pt x="519" y="179"/>
                    </a:cubicBezTo>
                    <a:cubicBezTo>
                      <a:pt x="519" y="177"/>
                      <a:pt x="519" y="177"/>
                      <a:pt x="519" y="177"/>
                    </a:cubicBezTo>
                    <a:cubicBezTo>
                      <a:pt x="518" y="175"/>
                      <a:pt x="518" y="175"/>
                      <a:pt x="518" y="175"/>
                    </a:cubicBezTo>
                    <a:cubicBezTo>
                      <a:pt x="516" y="175"/>
                      <a:pt x="516" y="175"/>
                      <a:pt x="516" y="175"/>
                    </a:cubicBezTo>
                    <a:cubicBezTo>
                      <a:pt x="516" y="174"/>
                      <a:pt x="516" y="174"/>
                      <a:pt x="516" y="174"/>
                    </a:cubicBezTo>
                    <a:cubicBezTo>
                      <a:pt x="517" y="173"/>
                      <a:pt x="517" y="173"/>
                      <a:pt x="517" y="173"/>
                    </a:cubicBezTo>
                    <a:cubicBezTo>
                      <a:pt x="519" y="174"/>
                      <a:pt x="519" y="174"/>
                      <a:pt x="519" y="174"/>
                    </a:cubicBezTo>
                    <a:cubicBezTo>
                      <a:pt x="520" y="173"/>
                      <a:pt x="520" y="173"/>
                      <a:pt x="520" y="173"/>
                    </a:cubicBezTo>
                    <a:cubicBezTo>
                      <a:pt x="520" y="172"/>
                      <a:pt x="520" y="172"/>
                      <a:pt x="520" y="172"/>
                    </a:cubicBezTo>
                    <a:cubicBezTo>
                      <a:pt x="520" y="171"/>
                      <a:pt x="520" y="171"/>
                      <a:pt x="520" y="171"/>
                    </a:cubicBezTo>
                    <a:cubicBezTo>
                      <a:pt x="521" y="171"/>
                      <a:pt x="521" y="171"/>
                      <a:pt x="521" y="171"/>
                    </a:cubicBezTo>
                    <a:cubicBezTo>
                      <a:pt x="522" y="171"/>
                      <a:pt x="522" y="171"/>
                      <a:pt x="522" y="171"/>
                    </a:cubicBezTo>
                    <a:cubicBezTo>
                      <a:pt x="521" y="170"/>
                      <a:pt x="521" y="170"/>
                      <a:pt x="521" y="170"/>
                    </a:cubicBezTo>
                    <a:cubicBezTo>
                      <a:pt x="523" y="168"/>
                      <a:pt x="523" y="168"/>
                      <a:pt x="523" y="168"/>
                    </a:cubicBezTo>
                    <a:cubicBezTo>
                      <a:pt x="522" y="166"/>
                      <a:pt x="522" y="166"/>
                      <a:pt x="522" y="166"/>
                    </a:cubicBezTo>
                    <a:cubicBezTo>
                      <a:pt x="522" y="165"/>
                      <a:pt x="522" y="165"/>
                      <a:pt x="522" y="165"/>
                    </a:cubicBezTo>
                    <a:cubicBezTo>
                      <a:pt x="522" y="164"/>
                      <a:pt x="522" y="164"/>
                      <a:pt x="522" y="164"/>
                    </a:cubicBezTo>
                    <a:cubicBezTo>
                      <a:pt x="522" y="163"/>
                      <a:pt x="522" y="163"/>
                      <a:pt x="522" y="163"/>
                    </a:cubicBezTo>
                    <a:cubicBezTo>
                      <a:pt x="522" y="162"/>
                      <a:pt x="522" y="162"/>
                      <a:pt x="522" y="162"/>
                    </a:cubicBezTo>
                    <a:cubicBezTo>
                      <a:pt x="522" y="162"/>
                      <a:pt x="522" y="162"/>
                      <a:pt x="522" y="162"/>
                    </a:cubicBezTo>
                    <a:cubicBezTo>
                      <a:pt x="522" y="160"/>
                      <a:pt x="522" y="160"/>
                      <a:pt x="522" y="160"/>
                    </a:cubicBezTo>
                    <a:cubicBezTo>
                      <a:pt x="523" y="160"/>
                      <a:pt x="523" y="160"/>
                      <a:pt x="523" y="160"/>
                    </a:cubicBezTo>
                    <a:cubicBezTo>
                      <a:pt x="522" y="159"/>
                      <a:pt x="522" y="159"/>
                      <a:pt x="522" y="159"/>
                    </a:cubicBezTo>
                    <a:cubicBezTo>
                      <a:pt x="522" y="159"/>
                      <a:pt x="522" y="159"/>
                      <a:pt x="522" y="159"/>
                    </a:cubicBezTo>
                    <a:cubicBezTo>
                      <a:pt x="522" y="158"/>
                      <a:pt x="522" y="158"/>
                      <a:pt x="522" y="158"/>
                    </a:cubicBezTo>
                    <a:cubicBezTo>
                      <a:pt x="523" y="157"/>
                      <a:pt x="523" y="157"/>
                      <a:pt x="523" y="157"/>
                    </a:cubicBezTo>
                    <a:cubicBezTo>
                      <a:pt x="522" y="157"/>
                      <a:pt x="522" y="157"/>
                      <a:pt x="522" y="157"/>
                    </a:cubicBezTo>
                    <a:cubicBezTo>
                      <a:pt x="522" y="156"/>
                      <a:pt x="522" y="156"/>
                      <a:pt x="522" y="156"/>
                    </a:cubicBezTo>
                    <a:cubicBezTo>
                      <a:pt x="523" y="155"/>
                      <a:pt x="523" y="155"/>
                      <a:pt x="523" y="155"/>
                    </a:cubicBezTo>
                    <a:cubicBezTo>
                      <a:pt x="524" y="155"/>
                      <a:pt x="524" y="155"/>
                      <a:pt x="524" y="155"/>
                    </a:cubicBezTo>
                    <a:cubicBezTo>
                      <a:pt x="523" y="154"/>
                      <a:pt x="523" y="154"/>
                      <a:pt x="523" y="154"/>
                    </a:cubicBezTo>
                    <a:cubicBezTo>
                      <a:pt x="524" y="152"/>
                      <a:pt x="524" y="152"/>
                      <a:pt x="524" y="152"/>
                    </a:cubicBezTo>
                    <a:cubicBezTo>
                      <a:pt x="523" y="152"/>
                      <a:pt x="523" y="152"/>
                      <a:pt x="523" y="152"/>
                    </a:cubicBezTo>
                    <a:cubicBezTo>
                      <a:pt x="523" y="151"/>
                      <a:pt x="523" y="151"/>
                      <a:pt x="523" y="151"/>
                    </a:cubicBezTo>
                    <a:cubicBezTo>
                      <a:pt x="524" y="150"/>
                      <a:pt x="524" y="150"/>
                      <a:pt x="524" y="150"/>
                    </a:cubicBezTo>
                    <a:cubicBezTo>
                      <a:pt x="524" y="149"/>
                      <a:pt x="524" y="149"/>
                      <a:pt x="524" y="149"/>
                    </a:cubicBezTo>
                    <a:cubicBezTo>
                      <a:pt x="523" y="149"/>
                      <a:pt x="523" y="149"/>
                      <a:pt x="523" y="149"/>
                    </a:cubicBezTo>
                    <a:cubicBezTo>
                      <a:pt x="523" y="148"/>
                      <a:pt x="523" y="148"/>
                      <a:pt x="523" y="148"/>
                    </a:cubicBezTo>
                    <a:cubicBezTo>
                      <a:pt x="523" y="147"/>
                      <a:pt x="523" y="147"/>
                      <a:pt x="523" y="147"/>
                    </a:cubicBezTo>
                    <a:cubicBezTo>
                      <a:pt x="524" y="147"/>
                      <a:pt x="524" y="147"/>
                      <a:pt x="524" y="147"/>
                    </a:cubicBezTo>
                    <a:cubicBezTo>
                      <a:pt x="524" y="146"/>
                      <a:pt x="524" y="146"/>
                      <a:pt x="524" y="146"/>
                    </a:cubicBezTo>
                    <a:cubicBezTo>
                      <a:pt x="524" y="146"/>
                      <a:pt x="524" y="146"/>
                      <a:pt x="524" y="146"/>
                    </a:cubicBezTo>
                    <a:cubicBezTo>
                      <a:pt x="525" y="145"/>
                      <a:pt x="525" y="145"/>
                      <a:pt x="525" y="145"/>
                    </a:cubicBezTo>
                    <a:cubicBezTo>
                      <a:pt x="526" y="145"/>
                      <a:pt x="526" y="145"/>
                      <a:pt x="526" y="145"/>
                    </a:cubicBezTo>
                    <a:cubicBezTo>
                      <a:pt x="527" y="144"/>
                      <a:pt x="527" y="144"/>
                      <a:pt x="527" y="144"/>
                    </a:cubicBezTo>
                    <a:cubicBezTo>
                      <a:pt x="527" y="144"/>
                      <a:pt x="527" y="144"/>
                      <a:pt x="527" y="144"/>
                    </a:cubicBezTo>
                    <a:cubicBezTo>
                      <a:pt x="528" y="143"/>
                      <a:pt x="528" y="143"/>
                      <a:pt x="528" y="143"/>
                    </a:cubicBezTo>
                    <a:cubicBezTo>
                      <a:pt x="528" y="143"/>
                      <a:pt x="528" y="143"/>
                      <a:pt x="528" y="143"/>
                    </a:cubicBezTo>
                    <a:cubicBezTo>
                      <a:pt x="528" y="143"/>
                      <a:pt x="528" y="143"/>
                      <a:pt x="528" y="143"/>
                    </a:cubicBezTo>
                    <a:cubicBezTo>
                      <a:pt x="528" y="142"/>
                      <a:pt x="528" y="142"/>
                      <a:pt x="528" y="142"/>
                    </a:cubicBezTo>
                    <a:cubicBezTo>
                      <a:pt x="527" y="142"/>
                      <a:pt x="527" y="142"/>
                      <a:pt x="527" y="142"/>
                    </a:cubicBezTo>
                    <a:cubicBezTo>
                      <a:pt x="527" y="143"/>
                      <a:pt x="527" y="143"/>
                      <a:pt x="527" y="143"/>
                    </a:cubicBezTo>
                    <a:cubicBezTo>
                      <a:pt x="526" y="142"/>
                      <a:pt x="526" y="142"/>
                      <a:pt x="526" y="142"/>
                    </a:cubicBezTo>
                    <a:cubicBezTo>
                      <a:pt x="526" y="141"/>
                      <a:pt x="526" y="141"/>
                      <a:pt x="526" y="141"/>
                    </a:cubicBezTo>
                    <a:cubicBezTo>
                      <a:pt x="527" y="139"/>
                      <a:pt x="527" y="139"/>
                      <a:pt x="527" y="139"/>
                    </a:cubicBezTo>
                    <a:cubicBezTo>
                      <a:pt x="526" y="139"/>
                      <a:pt x="526" y="139"/>
                      <a:pt x="526" y="139"/>
                    </a:cubicBezTo>
                    <a:cubicBezTo>
                      <a:pt x="526" y="138"/>
                      <a:pt x="526" y="138"/>
                      <a:pt x="526" y="138"/>
                    </a:cubicBezTo>
                    <a:cubicBezTo>
                      <a:pt x="526" y="138"/>
                      <a:pt x="526" y="138"/>
                      <a:pt x="526" y="138"/>
                    </a:cubicBezTo>
                    <a:cubicBezTo>
                      <a:pt x="525" y="138"/>
                      <a:pt x="525" y="138"/>
                      <a:pt x="525" y="138"/>
                    </a:cubicBezTo>
                    <a:cubicBezTo>
                      <a:pt x="525" y="138"/>
                      <a:pt x="525" y="138"/>
                      <a:pt x="525" y="138"/>
                    </a:cubicBezTo>
                    <a:cubicBezTo>
                      <a:pt x="525" y="136"/>
                      <a:pt x="525" y="136"/>
                      <a:pt x="525" y="136"/>
                    </a:cubicBezTo>
                    <a:cubicBezTo>
                      <a:pt x="525" y="136"/>
                      <a:pt x="525" y="136"/>
                      <a:pt x="525" y="136"/>
                    </a:cubicBezTo>
                    <a:cubicBezTo>
                      <a:pt x="525" y="136"/>
                      <a:pt x="525" y="136"/>
                      <a:pt x="525" y="136"/>
                    </a:cubicBezTo>
                    <a:cubicBezTo>
                      <a:pt x="525" y="135"/>
                      <a:pt x="525" y="135"/>
                      <a:pt x="525" y="135"/>
                    </a:cubicBezTo>
                    <a:cubicBezTo>
                      <a:pt x="524" y="134"/>
                      <a:pt x="524" y="134"/>
                      <a:pt x="524" y="134"/>
                    </a:cubicBezTo>
                    <a:cubicBezTo>
                      <a:pt x="524" y="134"/>
                      <a:pt x="524" y="134"/>
                      <a:pt x="524" y="134"/>
                    </a:cubicBezTo>
                    <a:cubicBezTo>
                      <a:pt x="524" y="134"/>
                      <a:pt x="524" y="134"/>
                      <a:pt x="524" y="134"/>
                    </a:cubicBezTo>
                    <a:cubicBezTo>
                      <a:pt x="524" y="133"/>
                      <a:pt x="524" y="133"/>
                      <a:pt x="524" y="133"/>
                    </a:cubicBezTo>
                    <a:cubicBezTo>
                      <a:pt x="523" y="132"/>
                      <a:pt x="523" y="132"/>
                      <a:pt x="523" y="132"/>
                    </a:cubicBezTo>
                    <a:cubicBezTo>
                      <a:pt x="523" y="132"/>
                      <a:pt x="523" y="132"/>
                      <a:pt x="523" y="132"/>
                    </a:cubicBezTo>
                    <a:cubicBezTo>
                      <a:pt x="522" y="131"/>
                      <a:pt x="522" y="131"/>
                      <a:pt x="522" y="131"/>
                    </a:cubicBezTo>
                    <a:cubicBezTo>
                      <a:pt x="522" y="131"/>
                      <a:pt x="522" y="131"/>
                      <a:pt x="522" y="131"/>
                    </a:cubicBezTo>
                    <a:cubicBezTo>
                      <a:pt x="522" y="130"/>
                      <a:pt x="522" y="130"/>
                      <a:pt x="522" y="130"/>
                    </a:cubicBezTo>
                    <a:cubicBezTo>
                      <a:pt x="522" y="129"/>
                      <a:pt x="522" y="129"/>
                      <a:pt x="522" y="129"/>
                    </a:cubicBezTo>
                    <a:cubicBezTo>
                      <a:pt x="523" y="128"/>
                      <a:pt x="523" y="128"/>
                      <a:pt x="523" y="128"/>
                    </a:cubicBezTo>
                    <a:cubicBezTo>
                      <a:pt x="524" y="128"/>
                      <a:pt x="524" y="128"/>
                      <a:pt x="524" y="128"/>
                    </a:cubicBezTo>
                    <a:cubicBezTo>
                      <a:pt x="525" y="128"/>
                      <a:pt x="525" y="128"/>
                      <a:pt x="525" y="128"/>
                    </a:cubicBezTo>
                    <a:cubicBezTo>
                      <a:pt x="524" y="127"/>
                      <a:pt x="524" y="127"/>
                      <a:pt x="524" y="127"/>
                    </a:cubicBezTo>
                    <a:cubicBezTo>
                      <a:pt x="526" y="127"/>
                      <a:pt x="526" y="127"/>
                      <a:pt x="526" y="127"/>
                    </a:cubicBezTo>
                    <a:cubicBezTo>
                      <a:pt x="525" y="127"/>
                      <a:pt x="525" y="127"/>
                      <a:pt x="525" y="127"/>
                    </a:cubicBezTo>
                    <a:cubicBezTo>
                      <a:pt x="524" y="127"/>
                      <a:pt x="524" y="127"/>
                      <a:pt x="524" y="127"/>
                    </a:cubicBezTo>
                    <a:cubicBezTo>
                      <a:pt x="524" y="127"/>
                      <a:pt x="524" y="127"/>
                      <a:pt x="524" y="127"/>
                    </a:cubicBezTo>
                    <a:cubicBezTo>
                      <a:pt x="522" y="127"/>
                      <a:pt x="522" y="127"/>
                      <a:pt x="522" y="127"/>
                    </a:cubicBezTo>
                    <a:cubicBezTo>
                      <a:pt x="521" y="126"/>
                      <a:pt x="521" y="126"/>
                      <a:pt x="521" y="126"/>
                    </a:cubicBezTo>
                    <a:cubicBezTo>
                      <a:pt x="521" y="126"/>
                      <a:pt x="521" y="126"/>
                      <a:pt x="521" y="126"/>
                    </a:cubicBezTo>
                    <a:cubicBezTo>
                      <a:pt x="520" y="126"/>
                      <a:pt x="520" y="126"/>
                      <a:pt x="520" y="126"/>
                    </a:cubicBezTo>
                    <a:cubicBezTo>
                      <a:pt x="519" y="127"/>
                      <a:pt x="519" y="127"/>
                      <a:pt x="519" y="127"/>
                    </a:cubicBezTo>
                    <a:cubicBezTo>
                      <a:pt x="518" y="127"/>
                      <a:pt x="518" y="127"/>
                      <a:pt x="518" y="127"/>
                    </a:cubicBezTo>
                    <a:cubicBezTo>
                      <a:pt x="517" y="128"/>
                      <a:pt x="517" y="128"/>
                      <a:pt x="517" y="128"/>
                    </a:cubicBezTo>
                    <a:cubicBezTo>
                      <a:pt x="517" y="128"/>
                      <a:pt x="517" y="128"/>
                      <a:pt x="517" y="128"/>
                    </a:cubicBezTo>
                    <a:cubicBezTo>
                      <a:pt x="517" y="129"/>
                      <a:pt x="517" y="129"/>
                      <a:pt x="517" y="129"/>
                    </a:cubicBezTo>
                    <a:cubicBezTo>
                      <a:pt x="518" y="130"/>
                      <a:pt x="518" y="130"/>
                      <a:pt x="518" y="130"/>
                    </a:cubicBezTo>
                    <a:cubicBezTo>
                      <a:pt x="518" y="130"/>
                      <a:pt x="518" y="130"/>
                      <a:pt x="518" y="130"/>
                    </a:cubicBezTo>
                    <a:cubicBezTo>
                      <a:pt x="518" y="131"/>
                      <a:pt x="518" y="131"/>
                      <a:pt x="518" y="131"/>
                    </a:cubicBezTo>
                    <a:cubicBezTo>
                      <a:pt x="518" y="132"/>
                      <a:pt x="518" y="132"/>
                      <a:pt x="518" y="132"/>
                    </a:cubicBezTo>
                    <a:cubicBezTo>
                      <a:pt x="519" y="133"/>
                      <a:pt x="519" y="133"/>
                      <a:pt x="519" y="133"/>
                    </a:cubicBezTo>
                    <a:cubicBezTo>
                      <a:pt x="519" y="133"/>
                      <a:pt x="519" y="133"/>
                      <a:pt x="519" y="133"/>
                    </a:cubicBezTo>
                    <a:cubicBezTo>
                      <a:pt x="520" y="133"/>
                      <a:pt x="520" y="133"/>
                      <a:pt x="520" y="133"/>
                    </a:cubicBezTo>
                    <a:cubicBezTo>
                      <a:pt x="520" y="135"/>
                      <a:pt x="520" y="135"/>
                      <a:pt x="520" y="135"/>
                    </a:cubicBezTo>
                    <a:cubicBezTo>
                      <a:pt x="521" y="135"/>
                      <a:pt x="521" y="135"/>
                      <a:pt x="521" y="135"/>
                    </a:cubicBezTo>
                    <a:cubicBezTo>
                      <a:pt x="521" y="136"/>
                      <a:pt x="521" y="136"/>
                      <a:pt x="521" y="136"/>
                    </a:cubicBezTo>
                    <a:cubicBezTo>
                      <a:pt x="522" y="137"/>
                      <a:pt x="522" y="137"/>
                      <a:pt x="522" y="137"/>
                    </a:cubicBezTo>
                    <a:cubicBezTo>
                      <a:pt x="521" y="137"/>
                      <a:pt x="521" y="137"/>
                      <a:pt x="521" y="137"/>
                    </a:cubicBezTo>
                    <a:cubicBezTo>
                      <a:pt x="521" y="137"/>
                      <a:pt x="521" y="137"/>
                      <a:pt x="521" y="137"/>
                    </a:cubicBezTo>
                    <a:cubicBezTo>
                      <a:pt x="520" y="136"/>
                      <a:pt x="520" y="136"/>
                      <a:pt x="520" y="136"/>
                    </a:cubicBezTo>
                    <a:cubicBezTo>
                      <a:pt x="519" y="136"/>
                      <a:pt x="519" y="136"/>
                      <a:pt x="519" y="136"/>
                    </a:cubicBezTo>
                    <a:cubicBezTo>
                      <a:pt x="519" y="137"/>
                      <a:pt x="519" y="137"/>
                      <a:pt x="519" y="137"/>
                    </a:cubicBezTo>
                    <a:cubicBezTo>
                      <a:pt x="518" y="138"/>
                      <a:pt x="518" y="138"/>
                      <a:pt x="518" y="138"/>
                    </a:cubicBezTo>
                    <a:cubicBezTo>
                      <a:pt x="519" y="139"/>
                      <a:pt x="519" y="139"/>
                      <a:pt x="519" y="139"/>
                    </a:cubicBezTo>
                    <a:cubicBezTo>
                      <a:pt x="518" y="140"/>
                      <a:pt x="518" y="140"/>
                      <a:pt x="518" y="140"/>
                    </a:cubicBezTo>
                    <a:cubicBezTo>
                      <a:pt x="518" y="140"/>
                      <a:pt x="518" y="140"/>
                      <a:pt x="518" y="140"/>
                    </a:cubicBezTo>
                    <a:cubicBezTo>
                      <a:pt x="518" y="140"/>
                      <a:pt x="518" y="140"/>
                      <a:pt x="518" y="140"/>
                    </a:cubicBezTo>
                    <a:cubicBezTo>
                      <a:pt x="518" y="141"/>
                      <a:pt x="518" y="141"/>
                      <a:pt x="518" y="141"/>
                    </a:cubicBezTo>
                    <a:cubicBezTo>
                      <a:pt x="518" y="141"/>
                      <a:pt x="518" y="141"/>
                      <a:pt x="518" y="141"/>
                    </a:cubicBezTo>
                    <a:cubicBezTo>
                      <a:pt x="518" y="142"/>
                      <a:pt x="518" y="142"/>
                      <a:pt x="518" y="142"/>
                    </a:cubicBezTo>
                    <a:cubicBezTo>
                      <a:pt x="518" y="142"/>
                      <a:pt x="518" y="142"/>
                      <a:pt x="518" y="142"/>
                    </a:cubicBezTo>
                    <a:cubicBezTo>
                      <a:pt x="518" y="143"/>
                      <a:pt x="518" y="143"/>
                      <a:pt x="518" y="143"/>
                    </a:cubicBezTo>
                    <a:cubicBezTo>
                      <a:pt x="518" y="145"/>
                      <a:pt x="518" y="145"/>
                      <a:pt x="518" y="145"/>
                    </a:cubicBezTo>
                    <a:cubicBezTo>
                      <a:pt x="517" y="145"/>
                      <a:pt x="517" y="145"/>
                      <a:pt x="517" y="145"/>
                    </a:cubicBezTo>
                    <a:cubicBezTo>
                      <a:pt x="517" y="146"/>
                      <a:pt x="517" y="146"/>
                      <a:pt x="517" y="146"/>
                    </a:cubicBezTo>
                    <a:cubicBezTo>
                      <a:pt x="517" y="146"/>
                      <a:pt x="517" y="146"/>
                      <a:pt x="517" y="146"/>
                    </a:cubicBezTo>
                    <a:cubicBezTo>
                      <a:pt x="516" y="147"/>
                      <a:pt x="516" y="147"/>
                      <a:pt x="516" y="147"/>
                    </a:cubicBezTo>
                    <a:cubicBezTo>
                      <a:pt x="516" y="147"/>
                      <a:pt x="516" y="147"/>
                      <a:pt x="516" y="147"/>
                    </a:cubicBezTo>
                    <a:cubicBezTo>
                      <a:pt x="515" y="146"/>
                      <a:pt x="515" y="146"/>
                      <a:pt x="515" y="146"/>
                    </a:cubicBezTo>
                    <a:cubicBezTo>
                      <a:pt x="516" y="145"/>
                      <a:pt x="516" y="145"/>
                      <a:pt x="516" y="145"/>
                    </a:cubicBezTo>
                    <a:cubicBezTo>
                      <a:pt x="515" y="144"/>
                      <a:pt x="515" y="144"/>
                      <a:pt x="515" y="144"/>
                    </a:cubicBezTo>
                    <a:cubicBezTo>
                      <a:pt x="515" y="144"/>
                      <a:pt x="515" y="144"/>
                      <a:pt x="515" y="144"/>
                    </a:cubicBezTo>
                    <a:cubicBezTo>
                      <a:pt x="514" y="145"/>
                      <a:pt x="514" y="145"/>
                      <a:pt x="514" y="145"/>
                    </a:cubicBezTo>
                    <a:cubicBezTo>
                      <a:pt x="514" y="145"/>
                      <a:pt x="514" y="145"/>
                      <a:pt x="514" y="145"/>
                    </a:cubicBezTo>
                    <a:cubicBezTo>
                      <a:pt x="513" y="146"/>
                      <a:pt x="513" y="146"/>
                      <a:pt x="513" y="146"/>
                    </a:cubicBezTo>
                    <a:cubicBezTo>
                      <a:pt x="513" y="144"/>
                      <a:pt x="513" y="144"/>
                      <a:pt x="513" y="144"/>
                    </a:cubicBezTo>
                    <a:cubicBezTo>
                      <a:pt x="512" y="144"/>
                      <a:pt x="512" y="144"/>
                      <a:pt x="512" y="144"/>
                    </a:cubicBezTo>
                    <a:cubicBezTo>
                      <a:pt x="512" y="144"/>
                      <a:pt x="512" y="144"/>
                      <a:pt x="512" y="144"/>
                    </a:cubicBezTo>
                    <a:cubicBezTo>
                      <a:pt x="511" y="144"/>
                      <a:pt x="511" y="144"/>
                      <a:pt x="511" y="144"/>
                    </a:cubicBezTo>
                    <a:cubicBezTo>
                      <a:pt x="511" y="144"/>
                      <a:pt x="511" y="144"/>
                      <a:pt x="511" y="144"/>
                    </a:cubicBezTo>
                    <a:cubicBezTo>
                      <a:pt x="511" y="144"/>
                      <a:pt x="511" y="144"/>
                      <a:pt x="511" y="144"/>
                    </a:cubicBezTo>
                    <a:cubicBezTo>
                      <a:pt x="512" y="143"/>
                      <a:pt x="512" y="143"/>
                      <a:pt x="512" y="143"/>
                    </a:cubicBezTo>
                    <a:cubicBezTo>
                      <a:pt x="511" y="143"/>
                      <a:pt x="511" y="143"/>
                      <a:pt x="511" y="143"/>
                    </a:cubicBezTo>
                    <a:cubicBezTo>
                      <a:pt x="511" y="142"/>
                      <a:pt x="511" y="142"/>
                      <a:pt x="511" y="142"/>
                    </a:cubicBezTo>
                    <a:cubicBezTo>
                      <a:pt x="512" y="142"/>
                      <a:pt x="512" y="142"/>
                      <a:pt x="512" y="142"/>
                    </a:cubicBezTo>
                    <a:cubicBezTo>
                      <a:pt x="511" y="141"/>
                      <a:pt x="511" y="141"/>
                      <a:pt x="511" y="141"/>
                    </a:cubicBezTo>
                    <a:cubicBezTo>
                      <a:pt x="511" y="141"/>
                      <a:pt x="511" y="141"/>
                      <a:pt x="511" y="141"/>
                    </a:cubicBezTo>
                    <a:cubicBezTo>
                      <a:pt x="512" y="140"/>
                      <a:pt x="512" y="140"/>
                      <a:pt x="512" y="140"/>
                    </a:cubicBezTo>
                    <a:cubicBezTo>
                      <a:pt x="511" y="140"/>
                      <a:pt x="511" y="140"/>
                      <a:pt x="511" y="140"/>
                    </a:cubicBezTo>
                    <a:cubicBezTo>
                      <a:pt x="511" y="139"/>
                      <a:pt x="511" y="139"/>
                      <a:pt x="511" y="139"/>
                    </a:cubicBezTo>
                    <a:cubicBezTo>
                      <a:pt x="511" y="139"/>
                      <a:pt x="511" y="139"/>
                      <a:pt x="511" y="139"/>
                    </a:cubicBezTo>
                    <a:cubicBezTo>
                      <a:pt x="511" y="138"/>
                      <a:pt x="511" y="138"/>
                      <a:pt x="511" y="138"/>
                    </a:cubicBezTo>
                    <a:cubicBezTo>
                      <a:pt x="510" y="137"/>
                      <a:pt x="510" y="137"/>
                      <a:pt x="510" y="137"/>
                    </a:cubicBezTo>
                    <a:cubicBezTo>
                      <a:pt x="510" y="137"/>
                      <a:pt x="510" y="137"/>
                      <a:pt x="510" y="137"/>
                    </a:cubicBezTo>
                    <a:cubicBezTo>
                      <a:pt x="510" y="137"/>
                      <a:pt x="510" y="137"/>
                      <a:pt x="510" y="137"/>
                    </a:cubicBezTo>
                    <a:cubicBezTo>
                      <a:pt x="509" y="138"/>
                      <a:pt x="509" y="138"/>
                      <a:pt x="509" y="138"/>
                    </a:cubicBezTo>
                    <a:cubicBezTo>
                      <a:pt x="509" y="138"/>
                      <a:pt x="509" y="138"/>
                      <a:pt x="509" y="138"/>
                    </a:cubicBezTo>
                    <a:cubicBezTo>
                      <a:pt x="509" y="139"/>
                      <a:pt x="509" y="139"/>
                      <a:pt x="509" y="139"/>
                    </a:cubicBezTo>
                    <a:cubicBezTo>
                      <a:pt x="508" y="140"/>
                      <a:pt x="508" y="140"/>
                      <a:pt x="508" y="140"/>
                    </a:cubicBezTo>
                    <a:cubicBezTo>
                      <a:pt x="508" y="140"/>
                      <a:pt x="508" y="140"/>
                      <a:pt x="508" y="140"/>
                    </a:cubicBezTo>
                    <a:cubicBezTo>
                      <a:pt x="507" y="139"/>
                      <a:pt x="507" y="139"/>
                      <a:pt x="507" y="139"/>
                    </a:cubicBezTo>
                    <a:cubicBezTo>
                      <a:pt x="507" y="139"/>
                      <a:pt x="507" y="139"/>
                      <a:pt x="507" y="139"/>
                    </a:cubicBezTo>
                    <a:cubicBezTo>
                      <a:pt x="507" y="139"/>
                      <a:pt x="507" y="139"/>
                      <a:pt x="507" y="139"/>
                    </a:cubicBezTo>
                    <a:cubicBezTo>
                      <a:pt x="506" y="138"/>
                      <a:pt x="506" y="138"/>
                      <a:pt x="506" y="138"/>
                    </a:cubicBezTo>
                    <a:cubicBezTo>
                      <a:pt x="505" y="138"/>
                      <a:pt x="505" y="138"/>
                      <a:pt x="505" y="138"/>
                    </a:cubicBezTo>
                    <a:cubicBezTo>
                      <a:pt x="505" y="138"/>
                      <a:pt x="505" y="138"/>
                      <a:pt x="505" y="138"/>
                    </a:cubicBezTo>
                    <a:cubicBezTo>
                      <a:pt x="505" y="138"/>
                      <a:pt x="505" y="138"/>
                      <a:pt x="505" y="138"/>
                    </a:cubicBezTo>
                    <a:cubicBezTo>
                      <a:pt x="505" y="139"/>
                      <a:pt x="505" y="139"/>
                      <a:pt x="505" y="139"/>
                    </a:cubicBezTo>
                    <a:cubicBezTo>
                      <a:pt x="504" y="139"/>
                      <a:pt x="504" y="139"/>
                      <a:pt x="504" y="139"/>
                    </a:cubicBezTo>
                    <a:cubicBezTo>
                      <a:pt x="504" y="140"/>
                      <a:pt x="504" y="140"/>
                      <a:pt x="504" y="140"/>
                    </a:cubicBezTo>
                    <a:cubicBezTo>
                      <a:pt x="502" y="140"/>
                      <a:pt x="502" y="140"/>
                      <a:pt x="502" y="140"/>
                    </a:cubicBezTo>
                    <a:cubicBezTo>
                      <a:pt x="502" y="140"/>
                      <a:pt x="502" y="140"/>
                      <a:pt x="502" y="140"/>
                    </a:cubicBezTo>
                    <a:cubicBezTo>
                      <a:pt x="501" y="140"/>
                      <a:pt x="501" y="140"/>
                      <a:pt x="501" y="140"/>
                    </a:cubicBezTo>
                    <a:cubicBezTo>
                      <a:pt x="501" y="141"/>
                      <a:pt x="501" y="141"/>
                      <a:pt x="501" y="141"/>
                    </a:cubicBezTo>
                    <a:cubicBezTo>
                      <a:pt x="499" y="140"/>
                      <a:pt x="499" y="140"/>
                      <a:pt x="499" y="140"/>
                    </a:cubicBezTo>
                    <a:cubicBezTo>
                      <a:pt x="498" y="142"/>
                      <a:pt x="498" y="142"/>
                      <a:pt x="498" y="142"/>
                    </a:cubicBezTo>
                    <a:cubicBezTo>
                      <a:pt x="498" y="142"/>
                      <a:pt x="498" y="142"/>
                      <a:pt x="498" y="142"/>
                    </a:cubicBezTo>
                    <a:cubicBezTo>
                      <a:pt x="498" y="143"/>
                      <a:pt x="498" y="143"/>
                      <a:pt x="498" y="143"/>
                    </a:cubicBezTo>
                    <a:cubicBezTo>
                      <a:pt x="497" y="144"/>
                      <a:pt x="497" y="144"/>
                      <a:pt x="497" y="144"/>
                    </a:cubicBezTo>
                    <a:cubicBezTo>
                      <a:pt x="497" y="144"/>
                      <a:pt x="497" y="144"/>
                      <a:pt x="497" y="144"/>
                    </a:cubicBezTo>
                    <a:cubicBezTo>
                      <a:pt x="498" y="145"/>
                      <a:pt x="498" y="145"/>
                      <a:pt x="498" y="145"/>
                    </a:cubicBezTo>
                    <a:cubicBezTo>
                      <a:pt x="498" y="146"/>
                      <a:pt x="498" y="146"/>
                      <a:pt x="498" y="146"/>
                    </a:cubicBezTo>
                    <a:cubicBezTo>
                      <a:pt x="499" y="147"/>
                      <a:pt x="499" y="147"/>
                      <a:pt x="499" y="147"/>
                    </a:cubicBezTo>
                    <a:cubicBezTo>
                      <a:pt x="498" y="147"/>
                      <a:pt x="498" y="147"/>
                      <a:pt x="498" y="147"/>
                    </a:cubicBezTo>
                    <a:cubicBezTo>
                      <a:pt x="498" y="150"/>
                      <a:pt x="498" y="150"/>
                      <a:pt x="498" y="150"/>
                    </a:cubicBezTo>
                    <a:cubicBezTo>
                      <a:pt x="499" y="151"/>
                      <a:pt x="499" y="151"/>
                      <a:pt x="499" y="151"/>
                    </a:cubicBezTo>
                    <a:cubicBezTo>
                      <a:pt x="498" y="152"/>
                      <a:pt x="498" y="152"/>
                      <a:pt x="498" y="152"/>
                    </a:cubicBezTo>
                    <a:cubicBezTo>
                      <a:pt x="498" y="152"/>
                      <a:pt x="498" y="152"/>
                      <a:pt x="498" y="152"/>
                    </a:cubicBezTo>
                    <a:cubicBezTo>
                      <a:pt x="498" y="153"/>
                      <a:pt x="498" y="153"/>
                      <a:pt x="498" y="153"/>
                    </a:cubicBezTo>
                    <a:cubicBezTo>
                      <a:pt x="497" y="153"/>
                      <a:pt x="497" y="153"/>
                      <a:pt x="497" y="153"/>
                    </a:cubicBezTo>
                    <a:cubicBezTo>
                      <a:pt x="497" y="155"/>
                      <a:pt x="497" y="155"/>
                      <a:pt x="497" y="155"/>
                    </a:cubicBezTo>
                    <a:cubicBezTo>
                      <a:pt x="497" y="155"/>
                      <a:pt x="497" y="155"/>
                      <a:pt x="497" y="155"/>
                    </a:cubicBezTo>
                    <a:cubicBezTo>
                      <a:pt x="497" y="156"/>
                      <a:pt x="497" y="156"/>
                      <a:pt x="497" y="156"/>
                    </a:cubicBezTo>
                    <a:cubicBezTo>
                      <a:pt x="496" y="158"/>
                      <a:pt x="496" y="158"/>
                      <a:pt x="496" y="158"/>
                    </a:cubicBezTo>
                    <a:cubicBezTo>
                      <a:pt x="497" y="159"/>
                      <a:pt x="497" y="159"/>
                      <a:pt x="497" y="159"/>
                    </a:cubicBezTo>
                    <a:cubicBezTo>
                      <a:pt x="496" y="159"/>
                      <a:pt x="496" y="159"/>
                      <a:pt x="496" y="159"/>
                    </a:cubicBezTo>
                    <a:cubicBezTo>
                      <a:pt x="497" y="161"/>
                      <a:pt x="497" y="161"/>
                      <a:pt x="497" y="161"/>
                    </a:cubicBezTo>
                    <a:cubicBezTo>
                      <a:pt x="497" y="161"/>
                      <a:pt x="497" y="161"/>
                      <a:pt x="497" y="161"/>
                    </a:cubicBezTo>
                    <a:cubicBezTo>
                      <a:pt x="497" y="162"/>
                      <a:pt x="497" y="162"/>
                      <a:pt x="497" y="162"/>
                    </a:cubicBezTo>
                    <a:cubicBezTo>
                      <a:pt x="497" y="162"/>
                      <a:pt x="497" y="162"/>
                      <a:pt x="497" y="162"/>
                    </a:cubicBezTo>
                    <a:cubicBezTo>
                      <a:pt x="498" y="162"/>
                      <a:pt x="498" y="162"/>
                      <a:pt x="498" y="162"/>
                    </a:cubicBezTo>
                    <a:cubicBezTo>
                      <a:pt x="499" y="162"/>
                      <a:pt x="499" y="162"/>
                      <a:pt x="499" y="162"/>
                    </a:cubicBezTo>
                    <a:cubicBezTo>
                      <a:pt x="499" y="161"/>
                      <a:pt x="499" y="161"/>
                      <a:pt x="499" y="161"/>
                    </a:cubicBezTo>
                    <a:cubicBezTo>
                      <a:pt x="499" y="161"/>
                      <a:pt x="499" y="161"/>
                      <a:pt x="499" y="161"/>
                    </a:cubicBezTo>
                    <a:cubicBezTo>
                      <a:pt x="500" y="161"/>
                      <a:pt x="500" y="161"/>
                      <a:pt x="500" y="161"/>
                    </a:cubicBezTo>
                    <a:cubicBezTo>
                      <a:pt x="500" y="161"/>
                      <a:pt x="500" y="161"/>
                      <a:pt x="500" y="161"/>
                    </a:cubicBezTo>
                    <a:cubicBezTo>
                      <a:pt x="500" y="161"/>
                      <a:pt x="500" y="161"/>
                      <a:pt x="500" y="161"/>
                    </a:cubicBezTo>
                    <a:cubicBezTo>
                      <a:pt x="500" y="161"/>
                      <a:pt x="500" y="161"/>
                      <a:pt x="500" y="161"/>
                    </a:cubicBezTo>
                    <a:cubicBezTo>
                      <a:pt x="501" y="161"/>
                      <a:pt x="501" y="161"/>
                      <a:pt x="501" y="161"/>
                    </a:cubicBezTo>
                    <a:cubicBezTo>
                      <a:pt x="502" y="162"/>
                      <a:pt x="502" y="162"/>
                      <a:pt x="502" y="162"/>
                    </a:cubicBezTo>
                    <a:cubicBezTo>
                      <a:pt x="502" y="162"/>
                      <a:pt x="502" y="162"/>
                      <a:pt x="502" y="162"/>
                    </a:cubicBezTo>
                    <a:cubicBezTo>
                      <a:pt x="501" y="162"/>
                      <a:pt x="501" y="162"/>
                      <a:pt x="501" y="162"/>
                    </a:cubicBezTo>
                    <a:cubicBezTo>
                      <a:pt x="502" y="163"/>
                      <a:pt x="502" y="163"/>
                      <a:pt x="502" y="163"/>
                    </a:cubicBezTo>
                    <a:cubicBezTo>
                      <a:pt x="502" y="163"/>
                      <a:pt x="502" y="163"/>
                      <a:pt x="502" y="163"/>
                    </a:cubicBezTo>
                    <a:cubicBezTo>
                      <a:pt x="501" y="163"/>
                      <a:pt x="501" y="163"/>
                      <a:pt x="501" y="163"/>
                    </a:cubicBezTo>
                    <a:cubicBezTo>
                      <a:pt x="501" y="164"/>
                      <a:pt x="501" y="164"/>
                      <a:pt x="501" y="164"/>
                    </a:cubicBezTo>
                    <a:cubicBezTo>
                      <a:pt x="500" y="163"/>
                      <a:pt x="500" y="163"/>
                      <a:pt x="500" y="163"/>
                    </a:cubicBezTo>
                    <a:cubicBezTo>
                      <a:pt x="500" y="164"/>
                      <a:pt x="500" y="164"/>
                      <a:pt x="500" y="164"/>
                    </a:cubicBezTo>
                    <a:cubicBezTo>
                      <a:pt x="500" y="164"/>
                      <a:pt x="500" y="164"/>
                      <a:pt x="500" y="164"/>
                    </a:cubicBezTo>
                    <a:cubicBezTo>
                      <a:pt x="500" y="165"/>
                      <a:pt x="500" y="165"/>
                      <a:pt x="500" y="165"/>
                    </a:cubicBezTo>
                    <a:cubicBezTo>
                      <a:pt x="499" y="166"/>
                      <a:pt x="499" y="166"/>
                      <a:pt x="499" y="166"/>
                    </a:cubicBezTo>
                    <a:cubicBezTo>
                      <a:pt x="498" y="165"/>
                      <a:pt x="498" y="165"/>
                      <a:pt x="498" y="165"/>
                    </a:cubicBezTo>
                    <a:cubicBezTo>
                      <a:pt x="498" y="165"/>
                      <a:pt x="498" y="165"/>
                      <a:pt x="498" y="165"/>
                    </a:cubicBezTo>
                    <a:cubicBezTo>
                      <a:pt x="498" y="164"/>
                      <a:pt x="498" y="164"/>
                      <a:pt x="498" y="164"/>
                    </a:cubicBezTo>
                    <a:cubicBezTo>
                      <a:pt x="497" y="165"/>
                      <a:pt x="497" y="165"/>
                      <a:pt x="497" y="165"/>
                    </a:cubicBezTo>
                    <a:cubicBezTo>
                      <a:pt x="497" y="164"/>
                      <a:pt x="497" y="164"/>
                      <a:pt x="497" y="164"/>
                    </a:cubicBezTo>
                    <a:cubicBezTo>
                      <a:pt x="496" y="164"/>
                      <a:pt x="496" y="164"/>
                      <a:pt x="496" y="164"/>
                    </a:cubicBezTo>
                    <a:cubicBezTo>
                      <a:pt x="496" y="165"/>
                      <a:pt x="496" y="165"/>
                      <a:pt x="496" y="165"/>
                    </a:cubicBezTo>
                    <a:cubicBezTo>
                      <a:pt x="496" y="166"/>
                      <a:pt x="496" y="166"/>
                      <a:pt x="496" y="166"/>
                    </a:cubicBezTo>
                    <a:cubicBezTo>
                      <a:pt x="496" y="166"/>
                      <a:pt x="496" y="166"/>
                      <a:pt x="496" y="166"/>
                    </a:cubicBezTo>
                    <a:cubicBezTo>
                      <a:pt x="495" y="166"/>
                      <a:pt x="495" y="166"/>
                      <a:pt x="495" y="166"/>
                    </a:cubicBezTo>
                    <a:cubicBezTo>
                      <a:pt x="495" y="167"/>
                      <a:pt x="495" y="167"/>
                      <a:pt x="495" y="167"/>
                    </a:cubicBezTo>
                    <a:cubicBezTo>
                      <a:pt x="495" y="167"/>
                      <a:pt x="495" y="167"/>
                      <a:pt x="495" y="167"/>
                    </a:cubicBezTo>
                    <a:cubicBezTo>
                      <a:pt x="495" y="168"/>
                      <a:pt x="495" y="168"/>
                      <a:pt x="495" y="168"/>
                    </a:cubicBezTo>
                    <a:cubicBezTo>
                      <a:pt x="494" y="167"/>
                      <a:pt x="494" y="167"/>
                      <a:pt x="494" y="167"/>
                    </a:cubicBezTo>
                    <a:cubicBezTo>
                      <a:pt x="493" y="166"/>
                      <a:pt x="493" y="166"/>
                      <a:pt x="493" y="166"/>
                    </a:cubicBezTo>
                    <a:cubicBezTo>
                      <a:pt x="492" y="166"/>
                      <a:pt x="492" y="166"/>
                      <a:pt x="492" y="166"/>
                    </a:cubicBezTo>
                    <a:cubicBezTo>
                      <a:pt x="493" y="167"/>
                      <a:pt x="493" y="167"/>
                      <a:pt x="493" y="167"/>
                    </a:cubicBezTo>
                    <a:cubicBezTo>
                      <a:pt x="492" y="168"/>
                      <a:pt x="492" y="168"/>
                      <a:pt x="492" y="168"/>
                    </a:cubicBezTo>
                    <a:cubicBezTo>
                      <a:pt x="492" y="168"/>
                      <a:pt x="492" y="168"/>
                      <a:pt x="492" y="168"/>
                    </a:cubicBezTo>
                    <a:cubicBezTo>
                      <a:pt x="492" y="169"/>
                      <a:pt x="492" y="169"/>
                      <a:pt x="492" y="169"/>
                    </a:cubicBezTo>
                    <a:cubicBezTo>
                      <a:pt x="491" y="169"/>
                      <a:pt x="491" y="169"/>
                      <a:pt x="491" y="169"/>
                    </a:cubicBezTo>
                    <a:cubicBezTo>
                      <a:pt x="490" y="169"/>
                      <a:pt x="490" y="169"/>
                      <a:pt x="490" y="169"/>
                    </a:cubicBezTo>
                    <a:cubicBezTo>
                      <a:pt x="489" y="168"/>
                      <a:pt x="489" y="168"/>
                      <a:pt x="489" y="168"/>
                    </a:cubicBezTo>
                    <a:cubicBezTo>
                      <a:pt x="488" y="168"/>
                      <a:pt x="488" y="168"/>
                      <a:pt x="488" y="168"/>
                    </a:cubicBezTo>
                    <a:cubicBezTo>
                      <a:pt x="488" y="168"/>
                      <a:pt x="488" y="168"/>
                      <a:pt x="488" y="168"/>
                    </a:cubicBezTo>
                    <a:cubicBezTo>
                      <a:pt x="488" y="167"/>
                      <a:pt x="488" y="167"/>
                      <a:pt x="488" y="167"/>
                    </a:cubicBezTo>
                    <a:cubicBezTo>
                      <a:pt x="489" y="167"/>
                      <a:pt x="489" y="167"/>
                      <a:pt x="489" y="167"/>
                    </a:cubicBezTo>
                    <a:cubicBezTo>
                      <a:pt x="489" y="166"/>
                      <a:pt x="489" y="166"/>
                      <a:pt x="489" y="166"/>
                    </a:cubicBezTo>
                    <a:cubicBezTo>
                      <a:pt x="489" y="166"/>
                      <a:pt x="489" y="166"/>
                      <a:pt x="489" y="166"/>
                    </a:cubicBezTo>
                    <a:cubicBezTo>
                      <a:pt x="491" y="166"/>
                      <a:pt x="491" y="166"/>
                      <a:pt x="491" y="166"/>
                    </a:cubicBezTo>
                    <a:cubicBezTo>
                      <a:pt x="492" y="165"/>
                      <a:pt x="492" y="165"/>
                      <a:pt x="492" y="165"/>
                    </a:cubicBezTo>
                    <a:cubicBezTo>
                      <a:pt x="492" y="165"/>
                      <a:pt x="492" y="165"/>
                      <a:pt x="492" y="165"/>
                    </a:cubicBezTo>
                    <a:cubicBezTo>
                      <a:pt x="491" y="164"/>
                      <a:pt x="491" y="164"/>
                      <a:pt x="491" y="164"/>
                    </a:cubicBezTo>
                    <a:cubicBezTo>
                      <a:pt x="490" y="165"/>
                      <a:pt x="490" y="165"/>
                      <a:pt x="490" y="165"/>
                    </a:cubicBezTo>
                    <a:cubicBezTo>
                      <a:pt x="489" y="165"/>
                      <a:pt x="489" y="165"/>
                      <a:pt x="489" y="165"/>
                    </a:cubicBezTo>
                    <a:cubicBezTo>
                      <a:pt x="489" y="165"/>
                      <a:pt x="489" y="165"/>
                      <a:pt x="489" y="165"/>
                    </a:cubicBezTo>
                    <a:cubicBezTo>
                      <a:pt x="488" y="164"/>
                      <a:pt x="488" y="164"/>
                      <a:pt x="488" y="164"/>
                    </a:cubicBezTo>
                    <a:cubicBezTo>
                      <a:pt x="488" y="164"/>
                      <a:pt x="488" y="164"/>
                      <a:pt x="488" y="164"/>
                    </a:cubicBezTo>
                    <a:cubicBezTo>
                      <a:pt x="486" y="164"/>
                      <a:pt x="486" y="164"/>
                      <a:pt x="486" y="164"/>
                    </a:cubicBezTo>
                    <a:cubicBezTo>
                      <a:pt x="485" y="164"/>
                      <a:pt x="485" y="164"/>
                      <a:pt x="485" y="164"/>
                    </a:cubicBezTo>
                    <a:cubicBezTo>
                      <a:pt x="485" y="164"/>
                      <a:pt x="485" y="164"/>
                      <a:pt x="485" y="164"/>
                    </a:cubicBezTo>
                    <a:cubicBezTo>
                      <a:pt x="485" y="164"/>
                      <a:pt x="485" y="164"/>
                      <a:pt x="485" y="164"/>
                    </a:cubicBezTo>
                    <a:cubicBezTo>
                      <a:pt x="484" y="164"/>
                      <a:pt x="484" y="164"/>
                      <a:pt x="484" y="164"/>
                    </a:cubicBezTo>
                    <a:cubicBezTo>
                      <a:pt x="484" y="164"/>
                      <a:pt x="484" y="164"/>
                      <a:pt x="484" y="164"/>
                    </a:cubicBezTo>
                    <a:cubicBezTo>
                      <a:pt x="483" y="164"/>
                      <a:pt x="483" y="164"/>
                      <a:pt x="483" y="164"/>
                    </a:cubicBezTo>
                    <a:cubicBezTo>
                      <a:pt x="482" y="163"/>
                      <a:pt x="482" y="163"/>
                      <a:pt x="482" y="163"/>
                    </a:cubicBezTo>
                    <a:cubicBezTo>
                      <a:pt x="481" y="164"/>
                      <a:pt x="481" y="164"/>
                      <a:pt x="481" y="164"/>
                    </a:cubicBezTo>
                    <a:cubicBezTo>
                      <a:pt x="480" y="163"/>
                      <a:pt x="480" y="163"/>
                      <a:pt x="480" y="163"/>
                    </a:cubicBezTo>
                    <a:cubicBezTo>
                      <a:pt x="479" y="163"/>
                      <a:pt x="479" y="163"/>
                      <a:pt x="479" y="163"/>
                    </a:cubicBezTo>
                    <a:cubicBezTo>
                      <a:pt x="478" y="164"/>
                      <a:pt x="478" y="164"/>
                      <a:pt x="478" y="164"/>
                    </a:cubicBezTo>
                    <a:cubicBezTo>
                      <a:pt x="477" y="165"/>
                      <a:pt x="477" y="165"/>
                      <a:pt x="477" y="165"/>
                    </a:cubicBezTo>
                    <a:cubicBezTo>
                      <a:pt x="477" y="165"/>
                      <a:pt x="477" y="165"/>
                      <a:pt x="477" y="165"/>
                    </a:cubicBezTo>
                    <a:cubicBezTo>
                      <a:pt x="478" y="166"/>
                      <a:pt x="478" y="166"/>
                      <a:pt x="478" y="166"/>
                    </a:cubicBezTo>
                    <a:cubicBezTo>
                      <a:pt x="477" y="166"/>
                      <a:pt x="477" y="166"/>
                      <a:pt x="477" y="166"/>
                    </a:cubicBezTo>
                    <a:cubicBezTo>
                      <a:pt x="477" y="166"/>
                      <a:pt x="477" y="166"/>
                      <a:pt x="477" y="166"/>
                    </a:cubicBezTo>
                    <a:cubicBezTo>
                      <a:pt x="476" y="167"/>
                      <a:pt x="476" y="167"/>
                      <a:pt x="476" y="167"/>
                    </a:cubicBezTo>
                    <a:cubicBezTo>
                      <a:pt x="477" y="167"/>
                      <a:pt x="477" y="167"/>
                      <a:pt x="477" y="167"/>
                    </a:cubicBezTo>
                    <a:cubicBezTo>
                      <a:pt x="478" y="167"/>
                      <a:pt x="478" y="167"/>
                      <a:pt x="478" y="167"/>
                    </a:cubicBezTo>
                    <a:cubicBezTo>
                      <a:pt x="478" y="167"/>
                      <a:pt x="478" y="167"/>
                      <a:pt x="478" y="167"/>
                    </a:cubicBezTo>
                    <a:cubicBezTo>
                      <a:pt x="478" y="168"/>
                      <a:pt x="478" y="168"/>
                      <a:pt x="478" y="168"/>
                    </a:cubicBezTo>
                    <a:cubicBezTo>
                      <a:pt x="476" y="168"/>
                      <a:pt x="476" y="168"/>
                      <a:pt x="476" y="168"/>
                    </a:cubicBezTo>
                    <a:cubicBezTo>
                      <a:pt x="476" y="168"/>
                      <a:pt x="476" y="168"/>
                      <a:pt x="476" y="168"/>
                    </a:cubicBezTo>
                    <a:cubicBezTo>
                      <a:pt x="474" y="168"/>
                      <a:pt x="474" y="168"/>
                      <a:pt x="474" y="168"/>
                    </a:cubicBezTo>
                    <a:cubicBezTo>
                      <a:pt x="474" y="168"/>
                      <a:pt x="474" y="168"/>
                      <a:pt x="474" y="168"/>
                    </a:cubicBezTo>
                    <a:cubicBezTo>
                      <a:pt x="474" y="169"/>
                      <a:pt x="474" y="169"/>
                      <a:pt x="474" y="169"/>
                    </a:cubicBezTo>
                    <a:cubicBezTo>
                      <a:pt x="473" y="168"/>
                      <a:pt x="473" y="168"/>
                      <a:pt x="473" y="168"/>
                    </a:cubicBezTo>
                    <a:cubicBezTo>
                      <a:pt x="473" y="169"/>
                      <a:pt x="473" y="169"/>
                      <a:pt x="473" y="169"/>
                    </a:cubicBezTo>
                    <a:cubicBezTo>
                      <a:pt x="472" y="169"/>
                      <a:pt x="472" y="169"/>
                      <a:pt x="472" y="169"/>
                    </a:cubicBezTo>
                    <a:cubicBezTo>
                      <a:pt x="472" y="168"/>
                      <a:pt x="472" y="168"/>
                      <a:pt x="472" y="168"/>
                    </a:cubicBezTo>
                    <a:cubicBezTo>
                      <a:pt x="470" y="168"/>
                      <a:pt x="470" y="168"/>
                      <a:pt x="470" y="168"/>
                    </a:cubicBezTo>
                    <a:cubicBezTo>
                      <a:pt x="470" y="169"/>
                      <a:pt x="470" y="169"/>
                      <a:pt x="470" y="169"/>
                    </a:cubicBezTo>
                    <a:cubicBezTo>
                      <a:pt x="468" y="168"/>
                      <a:pt x="468" y="168"/>
                      <a:pt x="468" y="168"/>
                    </a:cubicBezTo>
                    <a:cubicBezTo>
                      <a:pt x="467" y="169"/>
                      <a:pt x="467" y="169"/>
                      <a:pt x="467" y="169"/>
                    </a:cubicBezTo>
                    <a:cubicBezTo>
                      <a:pt x="467" y="169"/>
                      <a:pt x="467" y="169"/>
                      <a:pt x="467" y="169"/>
                    </a:cubicBezTo>
                    <a:cubicBezTo>
                      <a:pt x="468" y="170"/>
                      <a:pt x="468" y="170"/>
                      <a:pt x="468" y="170"/>
                    </a:cubicBezTo>
                    <a:cubicBezTo>
                      <a:pt x="467" y="171"/>
                      <a:pt x="467" y="171"/>
                      <a:pt x="467" y="171"/>
                    </a:cubicBezTo>
                    <a:cubicBezTo>
                      <a:pt x="467" y="172"/>
                      <a:pt x="467" y="172"/>
                      <a:pt x="467" y="172"/>
                    </a:cubicBezTo>
                    <a:cubicBezTo>
                      <a:pt x="466" y="171"/>
                      <a:pt x="466" y="171"/>
                      <a:pt x="466" y="171"/>
                    </a:cubicBezTo>
                    <a:cubicBezTo>
                      <a:pt x="466" y="171"/>
                      <a:pt x="466" y="171"/>
                      <a:pt x="466" y="171"/>
                    </a:cubicBezTo>
                    <a:cubicBezTo>
                      <a:pt x="466" y="170"/>
                      <a:pt x="466" y="170"/>
                      <a:pt x="466" y="170"/>
                    </a:cubicBezTo>
                    <a:cubicBezTo>
                      <a:pt x="465" y="169"/>
                      <a:pt x="465" y="169"/>
                      <a:pt x="465" y="169"/>
                    </a:cubicBezTo>
                    <a:cubicBezTo>
                      <a:pt x="465" y="170"/>
                      <a:pt x="465" y="170"/>
                      <a:pt x="465" y="170"/>
                    </a:cubicBezTo>
                    <a:cubicBezTo>
                      <a:pt x="464" y="170"/>
                      <a:pt x="464" y="170"/>
                      <a:pt x="464" y="170"/>
                    </a:cubicBezTo>
                    <a:cubicBezTo>
                      <a:pt x="463" y="170"/>
                      <a:pt x="463" y="170"/>
                      <a:pt x="463" y="170"/>
                    </a:cubicBezTo>
                    <a:cubicBezTo>
                      <a:pt x="462" y="171"/>
                      <a:pt x="462" y="171"/>
                      <a:pt x="462" y="171"/>
                    </a:cubicBezTo>
                    <a:cubicBezTo>
                      <a:pt x="461" y="170"/>
                      <a:pt x="461" y="170"/>
                      <a:pt x="461" y="170"/>
                    </a:cubicBezTo>
                    <a:cubicBezTo>
                      <a:pt x="460" y="171"/>
                      <a:pt x="460" y="171"/>
                      <a:pt x="460" y="171"/>
                    </a:cubicBezTo>
                    <a:cubicBezTo>
                      <a:pt x="459" y="171"/>
                      <a:pt x="459" y="171"/>
                      <a:pt x="459" y="171"/>
                    </a:cubicBezTo>
                    <a:cubicBezTo>
                      <a:pt x="457" y="172"/>
                      <a:pt x="457" y="172"/>
                      <a:pt x="457" y="172"/>
                    </a:cubicBezTo>
                    <a:cubicBezTo>
                      <a:pt x="456" y="173"/>
                      <a:pt x="456" y="173"/>
                      <a:pt x="456" y="173"/>
                    </a:cubicBezTo>
                    <a:cubicBezTo>
                      <a:pt x="456" y="172"/>
                      <a:pt x="456" y="172"/>
                      <a:pt x="456" y="172"/>
                    </a:cubicBezTo>
                    <a:cubicBezTo>
                      <a:pt x="455" y="172"/>
                      <a:pt x="455" y="172"/>
                      <a:pt x="455" y="172"/>
                    </a:cubicBezTo>
                    <a:cubicBezTo>
                      <a:pt x="455" y="173"/>
                      <a:pt x="455" y="173"/>
                      <a:pt x="455" y="173"/>
                    </a:cubicBezTo>
                    <a:cubicBezTo>
                      <a:pt x="453" y="174"/>
                      <a:pt x="453" y="174"/>
                      <a:pt x="453" y="174"/>
                    </a:cubicBezTo>
                    <a:cubicBezTo>
                      <a:pt x="453" y="175"/>
                      <a:pt x="453" y="175"/>
                      <a:pt x="453" y="175"/>
                    </a:cubicBezTo>
                    <a:cubicBezTo>
                      <a:pt x="452" y="175"/>
                      <a:pt x="452" y="175"/>
                      <a:pt x="452" y="175"/>
                    </a:cubicBezTo>
                    <a:cubicBezTo>
                      <a:pt x="452" y="176"/>
                      <a:pt x="452" y="176"/>
                      <a:pt x="452" y="176"/>
                    </a:cubicBezTo>
                    <a:cubicBezTo>
                      <a:pt x="453" y="178"/>
                      <a:pt x="453" y="178"/>
                      <a:pt x="453" y="178"/>
                    </a:cubicBezTo>
                    <a:cubicBezTo>
                      <a:pt x="453" y="180"/>
                      <a:pt x="453" y="180"/>
                      <a:pt x="453" y="180"/>
                    </a:cubicBezTo>
                    <a:cubicBezTo>
                      <a:pt x="452" y="181"/>
                      <a:pt x="452" y="181"/>
                      <a:pt x="452" y="181"/>
                    </a:cubicBezTo>
                    <a:cubicBezTo>
                      <a:pt x="451" y="182"/>
                      <a:pt x="451" y="182"/>
                      <a:pt x="451" y="182"/>
                    </a:cubicBezTo>
                    <a:cubicBezTo>
                      <a:pt x="451" y="183"/>
                      <a:pt x="451" y="183"/>
                      <a:pt x="451" y="183"/>
                    </a:cubicBezTo>
                    <a:cubicBezTo>
                      <a:pt x="451" y="185"/>
                      <a:pt x="451" y="185"/>
                      <a:pt x="451" y="185"/>
                    </a:cubicBezTo>
                    <a:cubicBezTo>
                      <a:pt x="452" y="185"/>
                      <a:pt x="452" y="185"/>
                      <a:pt x="452" y="185"/>
                    </a:cubicBezTo>
                    <a:cubicBezTo>
                      <a:pt x="452" y="186"/>
                      <a:pt x="452" y="186"/>
                      <a:pt x="452" y="186"/>
                    </a:cubicBezTo>
                    <a:cubicBezTo>
                      <a:pt x="451" y="186"/>
                      <a:pt x="451" y="186"/>
                      <a:pt x="451" y="186"/>
                    </a:cubicBezTo>
                    <a:cubicBezTo>
                      <a:pt x="451" y="186"/>
                      <a:pt x="451" y="186"/>
                      <a:pt x="451" y="186"/>
                    </a:cubicBezTo>
                    <a:cubicBezTo>
                      <a:pt x="451" y="187"/>
                      <a:pt x="451" y="187"/>
                      <a:pt x="451" y="187"/>
                    </a:cubicBezTo>
                    <a:cubicBezTo>
                      <a:pt x="450" y="188"/>
                      <a:pt x="450" y="188"/>
                      <a:pt x="450" y="188"/>
                    </a:cubicBezTo>
                    <a:cubicBezTo>
                      <a:pt x="451" y="189"/>
                      <a:pt x="451" y="189"/>
                      <a:pt x="451" y="189"/>
                    </a:cubicBezTo>
                    <a:cubicBezTo>
                      <a:pt x="450" y="190"/>
                      <a:pt x="450" y="190"/>
                      <a:pt x="450" y="190"/>
                    </a:cubicBezTo>
                    <a:cubicBezTo>
                      <a:pt x="450" y="191"/>
                      <a:pt x="450" y="191"/>
                      <a:pt x="450" y="191"/>
                    </a:cubicBezTo>
                    <a:cubicBezTo>
                      <a:pt x="448" y="192"/>
                      <a:pt x="448" y="192"/>
                      <a:pt x="448" y="192"/>
                    </a:cubicBezTo>
                    <a:cubicBezTo>
                      <a:pt x="449" y="193"/>
                      <a:pt x="449" y="193"/>
                      <a:pt x="449" y="193"/>
                    </a:cubicBezTo>
                    <a:cubicBezTo>
                      <a:pt x="448" y="193"/>
                      <a:pt x="448" y="193"/>
                      <a:pt x="448" y="193"/>
                    </a:cubicBezTo>
                    <a:cubicBezTo>
                      <a:pt x="448" y="195"/>
                      <a:pt x="448" y="195"/>
                      <a:pt x="448" y="195"/>
                    </a:cubicBezTo>
                    <a:cubicBezTo>
                      <a:pt x="447" y="195"/>
                      <a:pt x="447" y="195"/>
                      <a:pt x="447" y="195"/>
                    </a:cubicBezTo>
                    <a:cubicBezTo>
                      <a:pt x="447" y="197"/>
                      <a:pt x="447" y="197"/>
                      <a:pt x="447" y="197"/>
                    </a:cubicBezTo>
                    <a:cubicBezTo>
                      <a:pt x="447" y="198"/>
                      <a:pt x="447" y="198"/>
                      <a:pt x="447" y="198"/>
                    </a:cubicBezTo>
                    <a:cubicBezTo>
                      <a:pt x="447" y="199"/>
                      <a:pt x="447" y="199"/>
                      <a:pt x="447" y="199"/>
                    </a:cubicBezTo>
                    <a:cubicBezTo>
                      <a:pt x="447" y="200"/>
                      <a:pt x="447" y="200"/>
                      <a:pt x="447" y="200"/>
                    </a:cubicBezTo>
                    <a:cubicBezTo>
                      <a:pt x="446" y="200"/>
                      <a:pt x="446" y="200"/>
                      <a:pt x="446" y="200"/>
                    </a:cubicBezTo>
                    <a:cubicBezTo>
                      <a:pt x="446" y="201"/>
                      <a:pt x="446" y="201"/>
                      <a:pt x="446" y="201"/>
                    </a:cubicBezTo>
                    <a:cubicBezTo>
                      <a:pt x="445" y="202"/>
                      <a:pt x="445" y="202"/>
                      <a:pt x="445" y="202"/>
                    </a:cubicBezTo>
                    <a:cubicBezTo>
                      <a:pt x="445" y="203"/>
                      <a:pt x="445" y="203"/>
                      <a:pt x="445" y="203"/>
                    </a:cubicBezTo>
                    <a:cubicBezTo>
                      <a:pt x="445" y="203"/>
                      <a:pt x="445" y="203"/>
                      <a:pt x="445" y="203"/>
                    </a:cubicBezTo>
                    <a:cubicBezTo>
                      <a:pt x="445" y="204"/>
                      <a:pt x="445" y="204"/>
                      <a:pt x="445" y="204"/>
                    </a:cubicBezTo>
                    <a:cubicBezTo>
                      <a:pt x="444" y="205"/>
                      <a:pt x="444" y="205"/>
                      <a:pt x="444" y="205"/>
                    </a:cubicBezTo>
                    <a:cubicBezTo>
                      <a:pt x="444" y="206"/>
                      <a:pt x="444" y="206"/>
                      <a:pt x="444" y="206"/>
                    </a:cubicBezTo>
                    <a:cubicBezTo>
                      <a:pt x="442" y="207"/>
                      <a:pt x="442" y="207"/>
                      <a:pt x="442" y="207"/>
                    </a:cubicBezTo>
                    <a:cubicBezTo>
                      <a:pt x="442" y="208"/>
                      <a:pt x="442" y="208"/>
                      <a:pt x="442" y="208"/>
                    </a:cubicBezTo>
                    <a:cubicBezTo>
                      <a:pt x="441" y="209"/>
                      <a:pt x="441" y="209"/>
                      <a:pt x="441" y="209"/>
                    </a:cubicBezTo>
                    <a:cubicBezTo>
                      <a:pt x="441" y="210"/>
                      <a:pt x="441" y="210"/>
                      <a:pt x="441" y="210"/>
                    </a:cubicBezTo>
                    <a:cubicBezTo>
                      <a:pt x="441" y="211"/>
                      <a:pt x="441" y="211"/>
                      <a:pt x="441" y="211"/>
                    </a:cubicBezTo>
                    <a:cubicBezTo>
                      <a:pt x="441" y="212"/>
                      <a:pt x="441" y="212"/>
                      <a:pt x="441" y="212"/>
                    </a:cubicBezTo>
                    <a:cubicBezTo>
                      <a:pt x="442" y="212"/>
                      <a:pt x="442" y="212"/>
                      <a:pt x="442" y="212"/>
                    </a:cubicBezTo>
                    <a:cubicBezTo>
                      <a:pt x="443" y="212"/>
                      <a:pt x="443" y="212"/>
                      <a:pt x="443" y="212"/>
                    </a:cubicBezTo>
                    <a:cubicBezTo>
                      <a:pt x="444" y="212"/>
                      <a:pt x="444" y="212"/>
                      <a:pt x="444" y="212"/>
                    </a:cubicBezTo>
                    <a:cubicBezTo>
                      <a:pt x="444" y="212"/>
                      <a:pt x="444" y="212"/>
                      <a:pt x="444" y="212"/>
                    </a:cubicBezTo>
                    <a:cubicBezTo>
                      <a:pt x="446" y="212"/>
                      <a:pt x="446" y="212"/>
                      <a:pt x="446" y="212"/>
                    </a:cubicBezTo>
                    <a:cubicBezTo>
                      <a:pt x="446" y="212"/>
                      <a:pt x="446" y="212"/>
                      <a:pt x="446" y="212"/>
                    </a:cubicBezTo>
                    <a:cubicBezTo>
                      <a:pt x="447" y="211"/>
                      <a:pt x="447" y="211"/>
                      <a:pt x="447" y="211"/>
                    </a:cubicBezTo>
                    <a:cubicBezTo>
                      <a:pt x="447" y="211"/>
                      <a:pt x="447" y="211"/>
                      <a:pt x="447" y="211"/>
                    </a:cubicBezTo>
                    <a:cubicBezTo>
                      <a:pt x="448" y="211"/>
                      <a:pt x="448" y="211"/>
                      <a:pt x="448" y="211"/>
                    </a:cubicBezTo>
                    <a:cubicBezTo>
                      <a:pt x="448" y="213"/>
                      <a:pt x="448" y="213"/>
                      <a:pt x="448" y="213"/>
                    </a:cubicBezTo>
                    <a:cubicBezTo>
                      <a:pt x="449" y="214"/>
                      <a:pt x="449" y="214"/>
                      <a:pt x="449" y="214"/>
                    </a:cubicBezTo>
                    <a:cubicBezTo>
                      <a:pt x="450" y="215"/>
                      <a:pt x="450" y="215"/>
                      <a:pt x="450" y="215"/>
                    </a:cubicBezTo>
                    <a:cubicBezTo>
                      <a:pt x="450" y="216"/>
                      <a:pt x="450" y="216"/>
                      <a:pt x="450" y="216"/>
                    </a:cubicBezTo>
                    <a:cubicBezTo>
                      <a:pt x="451" y="217"/>
                      <a:pt x="451" y="217"/>
                      <a:pt x="451" y="217"/>
                    </a:cubicBezTo>
                    <a:cubicBezTo>
                      <a:pt x="451" y="217"/>
                      <a:pt x="451" y="217"/>
                      <a:pt x="451" y="217"/>
                    </a:cubicBezTo>
                    <a:cubicBezTo>
                      <a:pt x="452" y="217"/>
                      <a:pt x="452" y="217"/>
                      <a:pt x="452" y="217"/>
                    </a:cubicBezTo>
                    <a:cubicBezTo>
                      <a:pt x="452" y="216"/>
                      <a:pt x="452" y="216"/>
                      <a:pt x="452" y="216"/>
                    </a:cubicBezTo>
                    <a:cubicBezTo>
                      <a:pt x="453" y="216"/>
                      <a:pt x="453" y="216"/>
                      <a:pt x="453" y="216"/>
                    </a:cubicBezTo>
                    <a:cubicBezTo>
                      <a:pt x="453" y="215"/>
                      <a:pt x="453" y="215"/>
                      <a:pt x="453" y="215"/>
                    </a:cubicBezTo>
                    <a:cubicBezTo>
                      <a:pt x="453" y="216"/>
                      <a:pt x="453" y="216"/>
                      <a:pt x="453" y="216"/>
                    </a:cubicBezTo>
                    <a:cubicBezTo>
                      <a:pt x="454" y="215"/>
                      <a:pt x="454" y="215"/>
                      <a:pt x="454" y="215"/>
                    </a:cubicBezTo>
                    <a:cubicBezTo>
                      <a:pt x="455" y="216"/>
                      <a:pt x="455" y="216"/>
                      <a:pt x="455" y="216"/>
                    </a:cubicBezTo>
                    <a:cubicBezTo>
                      <a:pt x="455" y="216"/>
                      <a:pt x="455" y="216"/>
                      <a:pt x="455" y="216"/>
                    </a:cubicBezTo>
                    <a:cubicBezTo>
                      <a:pt x="454" y="216"/>
                      <a:pt x="454" y="216"/>
                      <a:pt x="454" y="216"/>
                    </a:cubicBezTo>
                    <a:cubicBezTo>
                      <a:pt x="454" y="218"/>
                      <a:pt x="454" y="218"/>
                      <a:pt x="454" y="218"/>
                    </a:cubicBezTo>
                    <a:cubicBezTo>
                      <a:pt x="454" y="218"/>
                      <a:pt x="454" y="218"/>
                      <a:pt x="454" y="218"/>
                    </a:cubicBezTo>
                    <a:cubicBezTo>
                      <a:pt x="453" y="218"/>
                      <a:pt x="453" y="218"/>
                      <a:pt x="453" y="218"/>
                    </a:cubicBezTo>
                    <a:cubicBezTo>
                      <a:pt x="453" y="219"/>
                      <a:pt x="453" y="219"/>
                      <a:pt x="453" y="219"/>
                    </a:cubicBezTo>
                    <a:cubicBezTo>
                      <a:pt x="455" y="218"/>
                      <a:pt x="455" y="218"/>
                      <a:pt x="455" y="218"/>
                    </a:cubicBezTo>
                    <a:cubicBezTo>
                      <a:pt x="456" y="218"/>
                      <a:pt x="456" y="218"/>
                      <a:pt x="456" y="218"/>
                    </a:cubicBezTo>
                    <a:cubicBezTo>
                      <a:pt x="457" y="217"/>
                      <a:pt x="457" y="217"/>
                      <a:pt x="457" y="217"/>
                    </a:cubicBezTo>
                    <a:cubicBezTo>
                      <a:pt x="457" y="216"/>
                      <a:pt x="457" y="216"/>
                      <a:pt x="457" y="216"/>
                    </a:cubicBezTo>
                    <a:cubicBezTo>
                      <a:pt x="457" y="215"/>
                      <a:pt x="457" y="215"/>
                      <a:pt x="457" y="215"/>
                    </a:cubicBezTo>
                    <a:cubicBezTo>
                      <a:pt x="457" y="216"/>
                      <a:pt x="457" y="216"/>
                      <a:pt x="457" y="216"/>
                    </a:cubicBezTo>
                    <a:cubicBezTo>
                      <a:pt x="457" y="217"/>
                      <a:pt x="457" y="217"/>
                      <a:pt x="457" y="217"/>
                    </a:cubicBezTo>
                    <a:cubicBezTo>
                      <a:pt x="457" y="218"/>
                      <a:pt x="457" y="218"/>
                      <a:pt x="457" y="218"/>
                    </a:cubicBezTo>
                    <a:cubicBezTo>
                      <a:pt x="458" y="218"/>
                      <a:pt x="458" y="218"/>
                      <a:pt x="458" y="218"/>
                    </a:cubicBezTo>
                    <a:cubicBezTo>
                      <a:pt x="458" y="217"/>
                      <a:pt x="458" y="217"/>
                      <a:pt x="458" y="217"/>
                    </a:cubicBezTo>
                    <a:cubicBezTo>
                      <a:pt x="458" y="215"/>
                      <a:pt x="458" y="215"/>
                      <a:pt x="458" y="215"/>
                    </a:cubicBezTo>
                    <a:cubicBezTo>
                      <a:pt x="458" y="215"/>
                      <a:pt x="458" y="215"/>
                      <a:pt x="458" y="215"/>
                    </a:cubicBezTo>
                    <a:cubicBezTo>
                      <a:pt x="457" y="214"/>
                      <a:pt x="457" y="214"/>
                      <a:pt x="457" y="214"/>
                    </a:cubicBezTo>
                    <a:cubicBezTo>
                      <a:pt x="457" y="213"/>
                      <a:pt x="457" y="213"/>
                      <a:pt x="457" y="213"/>
                    </a:cubicBezTo>
                    <a:cubicBezTo>
                      <a:pt x="458" y="213"/>
                      <a:pt x="458" y="213"/>
                      <a:pt x="458" y="213"/>
                    </a:cubicBezTo>
                    <a:cubicBezTo>
                      <a:pt x="459" y="213"/>
                      <a:pt x="459" y="213"/>
                      <a:pt x="459" y="213"/>
                    </a:cubicBezTo>
                    <a:cubicBezTo>
                      <a:pt x="459" y="213"/>
                      <a:pt x="459" y="213"/>
                      <a:pt x="459" y="213"/>
                    </a:cubicBezTo>
                    <a:cubicBezTo>
                      <a:pt x="459" y="214"/>
                      <a:pt x="459" y="214"/>
                      <a:pt x="459" y="214"/>
                    </a:cubicBezTo>
                    <a:cubicBezTo>
                      <a:pt x="459" y="214"/>
                      <a:pt x="459" y="214"/>
                      <a:pt x="459" y="214"/>
                    </a:cubicBezTo>
                    <a:cubicBezTo>
                      <a:pt x="460" y="213"/>
                      <a:pt x="460" y="213"/>
                      <a:pt x="460" y="213"/>
                    </a:cubicBezTo>
                    <a:cubicBezTo>
                      <a:pt x="461" y="213"/>
                      <a:pt x="461" y="213"/>
                      <a:pt x="461" y="213"/>
                    </a:cubicBezTo>
                    <a:cubicBezTo>
                      <a:pt x="462" y="213"/>
                      <a:pt x="462" y="213"/>
                      <a:pt x="462" y="213"/>
                    </a:cubicBezTo>
                    <a:cubicBezTo>
                      <a:pt x="463" y="213"/>
                      <a:pt x="463" y="213"/>
                      <a:pt x="463" y="213"/>
                    </a:cubicBezTo>
                    <a:cubicBezTo>
                      <a:pt x="464" y="213"/>
                      <a:pt x="464" y="213"/>
                      <a:pt x="464" y="213"/>
                    </a:cubicBezTo>
                    <a:cubicBezTo>
                      <a:pt x="464" y="214"/>
                      <a:pt x="464" y="214"/>
                      <a:pt x="464" y="214"/>
                    </a:cubicBezTo>
                    <a:cubicBezTo>
                      <a:pt x="465" y="215"/>
                      <a:pt x="465" y="215"/>
                      <a:pt x="465" y="215"/>
                    </a:cubicBezTo>
                    <a:cubicBezTo>
                      <a:pt x="465" y="215"/>
                      <a:pt x="465" y="215"/>
                      <a:pt x="465" y="215"/>
                    </a:cubicBezTo>
                    <a:cubicBezTo>
                      <a:pt x="467" y="215"/>
                      <a:pt x="467" y="215"/>
                      <a:pt x="467" y="215"/>
                    </a:cubicBezTo>
                    <a:cubicBezTo>
                      <a:pt x="467" y="216"/>
                      <a:pt x="467" y="216"/>
                      <a:pt x="467" y="216"/>
                    </a:cubicBezTo>
                    <a:cubicBezTo>
                      <a:pt x="469" y="216"/>
                      <a:pt x="469" y="216"/>
                      <a:pt x="469" y="216"/>
                    </a:cubicBezTo>
                    <a:cubicBezTo>
                      <a:pt x="469" y="217"/>
                      <a:pt x="469" y="217"/>
                      <a:pt x="469" y="217"/>
                    </a:cubicBezTo>
                    <a:cubicBezTo>
                      <a:pt x="470" y="217"/>
                      <a:pt x="470" y="217"/>
                      <a:pt x="470" y="217"/>
                    </a:cubicBezTo>
                    <a:cubicBezTo>
                      <a:pt x="470" y="218"/>
                      <a:pt x="470" y="218"/>
                      <a:pt x="470" y="218"/>
                    </a:cubicBezTo>
                    <a:cubicBezTo>
                      <a:pt x="471" y="218"/>
                      <a:pt x="471" y="218"/>
                      <a:pt x="471" y="218"/>
                    </a:cubicBezTo>
                    <a:cubicBezTo>
                      <a:pt x="472" y="219"/>
                      <a:pt x="472" y="219"/>
                      <a:pt x="472" y="219"/>
                    </a:cubicBezTo>
                    <a:cubicBezTo>
                      <a:pt x="471" y="220"/>
                      <a:pt x="471" y="220"/>
                      <a:pt x="471" y="220"/>
                    </a:cubicBezTo>
                    <a:cubicBezTo>
                      <a:pt x="471" y="220"/>
                      <a:pt x="471" y="220"/>
                      <a:pt x="471" y="220"/>
                    </a:cubicBezTo>
                    <a:cubicBezTo>
                      <a:pt x="471" y="221"/>
                      <a:pt x="471" y="221"/>
                      <a:pt x="471" y="221"/>
                    </a:cubicBezTo>
                    <a:cubicBezTo>
                      <a:pt x="471" y="222"/>
                      <a:pt x="471" y="222"/>
                      <a:pt x="471" y="222"/>
                    </a:cubicBezTo>
                    <a:cubicBezTo>
                      <a:pt x="472" y="222"/>
                      <a:pt x="472" y="222"/>
                      <a:pt x="472" y="222"/>
                    </a:cubicBezTo>
                    <a:cubicBezTo>
                      <a:pt x="473" y="223"/>
                      <a:pt x="473" y="223"/>
                      <a:pt x="473" y="223"/>
                    </a:cubicBezTo>
                    <a:cubicBezTo>
                      <a:pt x="473" y="224"/>
                      <a:pt x="473" y="224"/>
                      <a:pt x="473" y="224"/>
                    </a:cubicBezTo>
                    <a:cubicBezTo>
                      <a:pt x="473" y="224"/>
                      <a:pt x="473" y="224"/>
                      <a:pt x="473" y="224"/>
                    </a:cubicBezTo>
                    <a:cubicBezTo>
                      <a:pt x="473" y="225"/>
                      <a:pt x="473" y="225"/>
                      <a:pt x="473" y="225"/>
                    </a:cubicBezTo>
                    <a:cubicBezTo>
                      <a:pt x="474" y="226"/>
                      <a:pt x="474" y="226"/>
                      <a:pt x="474" y="226"/>
                    </a:cubicBezTo>
                    <a:cubicBezTo>
                      <a:pt x="474" y="226"/>
                      <a:pt x="474" y="226"/>
                      <a:pt x="474" y="226"/>
                    </a:cubicBezTo>
                    <a:cubicBezTo>
                      <a:pt x="475" y="225"/>
                      <a:pt x="475" y="225"/>
                      <a:pt x="475" y="225"/>
                    </a:cubicBezTo>
                    <a:cubicBezTo>
                      <a:pt x="475" y="226"/>
                      <a:pt x="475" y="226"/>
                      <a:pt x="475" y="226"/>
                    </a:cubicBezTo>
                    <a:cubicBezTo>
                      <a:pt x="475" y="227"/>
                      <a:pt x="475" y="227"/>
                      <a:pt x="475" y="227"/>
                    </a:cubicBezTo>
                    <a:cubicBezTo>
                      <a:pt x="475" y="228"/>
                      <a:pt x="475" y="228"/>
                      <a:pt x="475" y="228"/>
                    </a:cubicBezTo>
                    <a:cubicBezTo>
                      <a:pt x="476" y="228"/>
                      <a:pt x="476" y="228"/>
                      <a:pt x="476" y="228"/>
                    </a:cubicBezTo>
                    <a:cubicBezTo>
                      <a:pt x="475" y="229"/>
                      <a:pt x="475" y="229"/>
                      <a:pt x="475" y="229"/>
                    </a:cubicBezTo>
                    <a:cubicBezTo>
                      <a:pt x="475" y="229"/>
                      <a:pt x="475" y="229"/>
                      <a:pt x="475" y="229"/>
                    </a:cubicBezTo>
                    <a:cubicBezTo>
                      <a:pt x="475" y="230"/>
                      <a:pt x="475" y="230"/>
                      <a:pt x="475" y="230"/>
                    </a:cubicBezTo>
                    <a:cubicBezTo>
                      <a:pt x="475" y="231"/>
                      <a:pt x="475" y="231"/>
                      <a:pt x="475" y="231"/>
                    </a:cubicBezTo>
                    <a:cubicBezTo>
                      <a:pt x="475" y="231"/>
                      <a:pt x="475" y="231"/>
                      <a:pt x="475" y="231"/>
                    </a:cubicBezTo>
                    <a:cubicBezTo>
                      <a:pt x="475" y="231"/>
                      <a:pt x="475" y="231"/>
                      <a:pt x="475" y="231"/>
                    </a:cubicBezTo>
                    <a:cubicBezTo>
                      <a:pt x="475" y="232"/>
                      <a:pt x="475" y="232"/>
                      <a:pt x="475" y="232"/>
                    </a:cubicBezTo>
                    <a:cubicBezTo>
                      <a:pt x="475" y="232"/>
                      <a:pt x="475" y="232"/>
                      <a:pt x="475" y="232"/>
                    </a:cubicBezTo>
                    <a:cubicBezTo>
                      <a:pt x="475" y="233"/>
                      <a:pt x="475" y="233"/>
                      <a:pt x="475" y="233"/>
                    </a:cubicBezTo>
                    <a:cubicBezTo>
                      <a:pt x="476" y="235"/>
                      <a:pt x="476" y="235"/>
                      <a:pt x="476" y="235"/>
                    </a:cubicBezTo>
                    <a:cubicBezTo>
                      <a:pt x="475" y="235"/>
                      <a:pt x="475" y="235"/>
                      <a:pt x="475" y="235"/>
                    </a:cubicBezTo>
                    <a:cubicBezTo>
                      <a:pt x="476" y="237"/>
                      <a:pt x="476" y="237"/>
                      <a:pt x="476" y="237"/>
                    </a:cubicBezTo>
                    <a:cubicBezTo>
                      <a:pt x="476" y="237"/>
                      <a:pt x="476" y="237"/>
                      <a:pt x="476" y="237"/>
                    </a:cubicBezTo>
                    <a:cubicBezTo>
                      <a:pt x="476" y="238"/>
                      <a:pt x="476" y="238"/>
                      <a:pt x="476" y="238"/>
                    </a:cubicBezTo>
                    <a:cubicBezTo>
                      <a:pt x="477" y="241"/>
                      <a:pt x="477" y="241"/>
                      <a:pt x="477" y="241"/>
                    </a:cubicBezTo>
                    <a:cubicBezTo>
                      <a:pt x="477" y="241"/>
                      <a:pt x="477" y="241"/>
                      <a:pt x="477" y="241"/>
                    </a:cubicBezTo>
                    <a:cubicBezTo>
                      <a:pt x="478" y="240"/>
                      <a:pt x="478" y="240"/>
                      <a:pt x="478" y="240"/>
                    </a:cubicBezTo>
                    <a:cubicBezTo>
                      <a:pt x="478" y="241"/>
                      <a:pt x="478" y="241"/>
                      <a:pt x="478" y="241"/>
                    </a:cubicBezTo>
                    <a:cubicBezTo>
                      <a:pt x="477" y="242"/>
                      <a:pt x="477" y="242"/>
                      <a:pt x="477" y="242"/>
                    </a:cubicBezTo>
                    <a:cubicBezTo>
                      <a:pt x="477" y="242"/>
                      <a:pt x="477" y="242"/>
                      <a:pt x="477" y="242"/>
                    </a:cubicBezTo>
                    <a:cubicBezTo>
                      <a:pt x="478" y="243"/>
                      <a:pt x="478" y="243"/>
                      <a:pt x="478" y="243"/>
                    </a:cubicBezTo>
                    <a:cubicBezTo>
                      <a:pt x="478" y="243"/>
                      <a:pt x="478" y="243"/>
                      <a:pt x="478" y="243"/>
                    </a:cubicBezTo>
                    <a:cubicBezTo>
                      <a:pt x="479" y="244"/>
                      <a:pt x="479" y="244"/>
                      <a:pt x="479" y="244"/>
                    </a:cubicBezTo>
                    <a:cubicBezTo>
                      <a:pt x="479" y="245"/>
                      <a:pt x="479" y="245"/>
                      <a:pt x="479" y="245"/>
                    </a:cubicBezTo>
                    <a:cubicBezTo>
                      <a:pt x="479" y="246"/>
                      <a:pt x="479" y="246"/>
                      <a:pt x="479" y="246"/>
                    </a:cubicBezTo>
                    <a:cubicBezTo>
                      <a:pt x="479" y="246"/>
                      <a:pt x="479" y="246"/>
                      <a:pt x="479" y="246"/>
                    </a:cubicBezTo>
                    <a:cubicBezTo>
                      <a:pt x="480" y="248"/>
                      <a:pt x="480" y="248"/>
                      <a:pt x="480" y="248"/>
                    </a:cubicBezTo>
                    <a:cubicBezTo>
                      <a:pt x="480" y="248"/>
                      <a:pt x="480" y="248"/>
                      <a:pt x="480" y="248"/>
                    </a:cubicBezTo>
                    <a:cubicBezTo>
                      <a:pt x="480" y="249"/>
                      <a:pt x="480" y="249"/>
                      <a:pt x="480" y="249"/>
                    </a:cubicBezTo>
                    <a:cubicBezTo>
                      <a:pt x="480" y="250"/>
                      <a:pt x="480" y="250"/>
                      <a:pt x="480" y="250"/>
                    </a:cubicBezTo>
                    <a:cubicBezTo>
                      <a:pt x="480" y="251"/>
                      <a:pt x="480" y="251"/>
                      <a:pt x="480" y="251"/>
                    </a:cubicBezTo>
                    <a:cubicBezTo>
                      <a:pt x="480" y="252"/>
                      <a:pt x="480" y="252"/>
                      <a:pt x="480" y="252"/>
                    </a:cubicBezTo>
                    <a:cubicBezTo>
                      <a:pt x="480" y="253"/>
                      <a:pt x="480" y="253"/>
                      <a:pt x="480" y="253"/>
                    </a:cubicBezTo>
                    <a:cubicBezTo>
                      <a:pt x="479" y="254"/>
                      <a:pt x="479" y="254"/>
                      <a:pt x="479" y="254"/>
                    </a:cubicBezTo>
                    <a:cubicBezTo>
                      <a:pt x="479" y="255"/>
                      <a:pt x="479" y="255"/>
                      <a:pt x="479" y="255"/>
                    </a:cubicBezTo>
                    <a:cubicBezTo>
                      <a:pt x="479" y="256"/>
                      <a:pt x="479" y="256"/>
                      <a:pt x="479" y="256"/>
                    </a:cubicBezTo>
                    <a:cubicBezTo>
                      <a:pt x="479" y="258"/>
                      <a:pt x="479" y="258"/>
                      <a:pt x="479" y="258"/>
                    </a:cubicBezTo>
                    <a:cubicBezTo>
                      <a:pt x="479" y="258"/>
                      <a:pt x="479" y="258"/>
                      <a:pt x="479" y="258"/>
                    </a:cubicBezTo>
                    <a:cubicBezTo>
                      <a:pt x="479" y="259"/>
                      <a:pt x="479" y="259"/>
                      <a:pt x="479" y="259"/>
                    </a:cubicBezTo>
                    <a:cubicBezTo>
                      <a:pt x="478" y="260"/>
                      <a:pt x="478" y="260"/>
                      <a:pt x="478" y="260"/>
                    </a:cubicBezTo>
                    <a:cubicBezTo>
                      <a:pt x="478" y="261"/>
                      <a:pt x="478" y="261"/>
                      <a:pt x="478" y="261"/>
                    </a:cubicBezTo>
                    <a:cubicBezTo>
                      <a:pt x="477" y="262"/>
                      <a:pt x="477" y="262"/>
                      <a:pt x="477" y="262"/>
                    </a:cubicBezTo>
                    <a:cubicBezTo>
                      <a:pt x="478" y="262"/>
                      <a:pt x="478" y="262"/>
                      <a:pt x="478" y="262"/>
                    </a:cubicBezTo>
                    <a:cubicBezTo>
                      <a:pt x="478" y="263"/>
                      <a:pt x="478" y="263"/>
                      <a:pt x="478" y="263"/>
                    </a:cubicBezTo>
                    <a:cubicBezTo>
                      <a:pt x="477" y="263"/>
                      <a:pt x="477" y="263"/>
                      <a:pt x="477" y="263"/>
                    </a:cubicBezTo>
                    <a:cubicBezTo>
                      <a:pt x="478" y="265"/>
                      <a:pt x="478" y="265"/>
                      <a:pt x="478" y="265"/>
                    </a:cubicBezTo>
                    <a:cubicBezTo>
                      <a:pt x="477" y="266"/>
                      <a:pt x="477" y="266"/>
                      <a:pt x="477" y="266"/>
                    </a:cubicBezTo>
                    <a:cubicBezTo>
                      <a:pt x="477" y="267"/>
                      <a:pt x="477" y="267"/>
                      <a:pt x="477" y="267"/>
                    </a:cubicBezTo>
                    <a:cubicBezTo>
                      <a:pt x="477" y="267"/>
                      <a:pt x="477" y="267"/>
                      <a:pt x="477" y="267"/>
                    </a:cubicBezTo>
                    <a:cubicBezTo>
                      <a:pt x="477" y="268"/>
                      <a:pt x="477" y="268"/>
                      <a:pt x="477" y="268"/>
                    </a:cubicBezTo>
                    <a:cubicBezTo>
                      <a:pt x="476" y="269"/>
                      <a:pt x="476" y="269"/>
                      <a:pt x="476" y="269"/>
                    </a:cubicBezTo>
                    <a:cubicBezTo>
                      <a:pt x="476" y="270"/>
                      <a:pt x="476" y="270"/>
                      <a:pt x="476" y="270"/>
                    </a:cubicBezTo>
                    <a:cubicBezTo>
                      <a:pt x="475" y="271"/>
                      <a:pt x="475" y="271"/>
                      <a:pt x="475" y="271"/>
                    </a:cubicBezTo>
                    <a:cubicBezTo>
                      <a:pt x="475" y="272"/>
                      <a:pt x="475" y="272"/>
                      <a:pt x="475" y="272"/>
                    </a:cubicBezTo>
                    <a:cubicBezTo>
                      <a:pt x="474" y="273"/>
                      <a:pt x="474" y="273"/>
                      <a:pt x="474" y="273"/>
                    </a:cubicBezTo>
                    <a:cubicBezTo>
                      <a:pt x="473" y="276"/>
                      <a:pt x="473" y="276"/>
                      <a:pt x="473" y="276"/>
                    </a:cubicBezTo>
                    <a:cubicBezTo>
                      <a:pt x="473" y="276"/>
                      <a:pt x="473" y="276"/>
                      <a:pt x="473" y="276"/>
                    </a:cubicBezTo>
                    <a:cubicBezTo>
                      <a:pt x="473" y="277"/>
                      <a:pt x="473" y="277"/>
                      <a:pt x="473" y="277"/>
                    </a:cubicBezTo>
                    <a:cubicBezTo>
                      <a:pt x="473" y="278"/>
                      <a:pt x="473" y="278"/>
                      <a:pt x="473" y="278"/>
                    </a:cubicBezTo>
                    <a:cubicBezTo>
                      <a:pt x="473" y="278"/>
                      <a:pt x="473" y="278"/>
                      <a:pt x="473" y="278"/>
                    </a:cubicBezTo>
                    <a:cubicBezTo>
                      <a:pt x="472" y="279"/>
                      <a:pt x="472" y="279"/>
                      <a:pt x="472" y="279"/>
                    </a:cubicBezTo>
                    <a:cubicBezTo>
                      <a:pt x="472" y="280"/>
                      <a:pt x="472" y="280"/>
                      <a:pt x="472" y="280"/>
                    </a:cubicBezTo>
                    <a:cubicBezTo>
                      <a:pt x="471" y="280"/>
                      <a:pt x="471" y="280"/>
                      <a:pt x="471" y="280"/>
                    </a:cubicBezTo>
                    <a:cubicBezTo>
                      <a:pt x="471" y="281"/>
                      <a:pt x="471" y="281"/>
                      <a:pt x="471" y="281"/>
                    </a:cubicBezTo>
                    <a:cubicBezTo>
                      <a:pt x="470" y="281"/>
                      <a:pt x="470" y="281"/>
                      <a:pt x="470" y="281"/>
                    </a:cubicBezTo>
                    <a:cubicBezTo>
                      <a:pt x="471" y="282"/>
                      <a:pt x="471" y="282"/>
                      <a:pt x="471" y="282"/>
                    </a:cubicBezTo>
                    <a:cubicBezTo>
                      <a:pt x="470" y="283"/>
                      <a:pt x="470" y="283"/>
                      <a:pt x="470" y="283"/>
                    </a:cubicBezTo>
                    <a:cubicBezTo>
                      <a:pt x="470" y="283"/>
                      <a:pt x="470" y="283"/>
                      <a:pt x="470" y="283"/>
                    </a:cubicBezTo>
                    <a:cubicBezTo>
                      <a:pt x="469" y="283"/>
                      <a:pt x="469" y="283"/>
                      <a:pt x="469" y="283"/>
                    </a:cubicBezTo>
                    <a:cubicBezTo>
                      <a:pt x="469" y="284"/>
                      <a:pt x="469" y="284"/>
                      <a:pt x="469" y="284"/>
                    </a:cubicBezTo>
                    <a:cubicBezTo>
                      <a:pt x="469" y="285"/>
                      <a:pt x="469" y="285"/>
                      <a:pt x="469" y="285"/>
                    </a:cubicBezTo>
                    <a:cubicBezTo>
                      <a:pt x="468" y="285"/>
                      <a:pt x="468" y="285"/>
                      <a:pt x="468" y="285"/>
                    </a:cubicBezTo>
                    <a:cubicBezTo>
                      <a:pt x="469" y="286"/>
                      <a:pt x="469" y="286"/>
                      <a:pt x="469" y="286"/>
                    </a:cubicBezTo>
                    <a:cubicBezTo>
                      <a:pt x="467" y="287"/>
                      <a:pt x="467" y="287"/>
                      <a:pt x="467" y="287"/>
                    </a:cubicBezTo>
                    <a:cubicBezTo>
                      <a:pt x="466" y="288"/>
                      <a:pt x="466" y="288"/>
                      <a:pt x="466" y="288"/>
                    </a:cubicBezTo>
                    <a:cubicBezTo>
                      <a:pt x="466" y="288"/>
                      <a:pt x="466" y="288"/>
                      <a:pt x="466" y="288"/>
                    </a:cubicBezTo>
                    <a:cubicBezTo>
                      <a:pt x="466" y="289"/>
                      <a:pt x="466" y="289"/>
                      <a:pt x="466" y="289"/>
                    </a:cubicBezTo>
                    <a:cubicBezTo>
                      <a:pt x="464" y="289"/>
                      <a:pt x="464" y="289"/>
                      <a:pt x="464" y="289"/>
                    </a:cubicBezTo>
                    <a:cubicBezTo>
                      <a:pt x="463" y="290"/>
                      <a:pt x="463" y="290"/>
                      <a:pt x="463" y="290"/>
                    </a:cubicBezTo>
                    <a:cubicBezTo>
                      <a:pt x="463" y="290"/>
                      <a:pt x="463" y="290"/>
                      <a:pt x="463" y="290"/>
                    </a:cubicBezTo>
                    <a:cubicBezTo>
                      <a:pt x="462" y="290"/>
                      <a:pt x="462" y="290"/>
                      <a:pt x="462" y="290"/>
                    </a:cubicBezTo>
                    <a:cubicBezTo>
                      <a:pt x="461" y="289"/>
                      <a:pt x="461" y="289"/>
                      <a:pt x="461" y="289"/>
                    </a:cubicBezTo>
                    <a:cubicBezTo>
                      <a:pt x="460" y="289"/>
                      <a:pt x="460" y="289"/>
                      <a:pt x="460" y="289"/>
                    </a:cubicBezTo>
                    <a:cubicBezTo>
                      <a:pt x="460" y="287"/>
                      <a:pt x="460" y="287"/>
                      <a:pt x="460" y="287"/>
                    </a:cubicBezTo>
                    <a:cubicBezTo>
                      <a:pt x="459" y="287"/>
                      <a:pt x="459" y="287"/>
                      <a:pt x="459" y="287"/>
                    </a:cubicBezTo>
                    <a:cubicBezTo>
                      <a:pt x="458" y="287"/>
                      <a:pt x="458" y="287"/>
                      <a:pt x="458" y="287"/>
                    </a:cubicBezTo>
                    <a:cubicBezTo>
                      <a:pt x="457" y="287"/>
                      <a:pt x="457" y="287"/>
                      <a:pt x="457" y="287"/>
                    </a:cubicBezTo>
                    <a:cubicBezTo>
                      <a:pt x="457" y="287"/>
                      <a:pt x="457" y="287"/>
                      <a:pt x="457" y="287"/>
                    </a:cubicBezTo>
                    <a:cubicBezTo>
                      <a:pt x="457" y="288"/>
                      <a:pt x="457" y="288"/>
                      <a:pt x="457" y="288"/>
                    </a:cubicBezTo>
                    <a:cubicBezTo>
                      <a:pt x="456" y="289"/>
                      <a:pt x="456" y="289"/>
                      <a:pt x="456" y="289"/>
                    </a:cubicBezTo>
                    <a:cubicBezTo>
                      <a:pt x="456" y="290"/>
                      <a:pt x="456" y="290"/>
                      <a:pt x="456" y="290"/>
                    </a:cubicBezTo>
                    <a:cubicBezTo>
                      <a:pt x="455" y="290"/>
                      <a:pt x="455" y="290"/>
                      <a:pt x="455" y="290"/>
                    </a:cubicBezTo>
                    <a:cubicBezTo>
                      <a:pt x="455" y="292"/>
                      <a:pt x="455" y="292"/>
                      <a:pt x="455" y="292"/>
                    </a:cubicBezTo>
                    <a:cubicBezTo>
                      <a:pt x="455" y="291"/>
                      <a:pt x="455" y="291"/>
                      <a:pt x="455" y="291"/>
                    </a:cubicBezTo>
                    <a:cubicBezTo>
                      <a:pt x="453" y="292"/>
                      <a:pt x="453" y="292"/>
                      <a:pt x="453" y="292"/>
                    </a:cubicBezTo>
                    <a:cubicBezTo>
                      <a:pt x="453" y="293"/>
                      <a:pt x="453" y="293"/>
                      <a:pt x="453" y="293"/>
                    </a:cubicBezTo>
                    <a:cubicBezTo>
                      <a:pt x="453" y="293"/>
                      <a:pt x="453" y="293"/>
                      <a:pt x="453" y="293"/>
                    </a:cubicBezTo>
                    <a:close/>
                    <a:moveTo>
                      <a:pt x="147" y="296"/>
                    </a:moveTo>
                    <a:cubicBezTo>
                      <a:pt x="146" y="295"/>
                      <a:pt x="146" y="295"/>
                      <a:pt x="146" y="295"/>
                    </a:cubicBezTo>
                    <a:cubicBezTo>
                      <a:pt x="140" y="296"/>
                      <a:pt x="140" y="296"/>
                      <a:pt x="140" y="296"/>
                    </a:cubicBezTo>
                    <a:cubicBezTo>
                      <a:pt x="147" y="296"/>
                      <a:pt x="147" y="296"/>
                      <a:pt x="147" y="296"/>
                    </a:cubicBezTo>
                    <a:close/>
                    <a:moveTo>
                      <a:pt x="518" y="279"/>
                    </a:moveTo>
                    <a:cubicBezTo>
                      <a:pt x="519" y="279"/>
                      <a:pt x="519" y="279"/>
                      <a:pt x="519" y="279"/>
                    </a:cubicBezTo>
                    <a:cubicBezTo>
                      <a:pt x="519" y="278"/>
                      <a:pt x="519" y="278"/>
                      <a:pt x="519" y="278"/>
                    </a:cubicBezTo>
                    <a:cubicBezTo>
                      <a:pt x="520" y="278"/>
                      <a:pt x="520" y="278"/>
                      <a:pt x="520" y="278"/>
                    </a:cubicBezTo>
                    <a:cubicBezTo>
                      <a:pt x="519" y="278"/>
                      <a:pt x="519" y="278"/>
                      <a:pt x="519" y="278"/>
                    </a:cubicBezTo>
                    <a:cubicBezTo>
                      <a:pt x="518" y="279"/>
                      <a:pt x="518" y="279"/>
                      <a:pt x="518" y="279"/>
                    </a:cubicBezTo>
                    <a:close/>
                    <a:moveTo>
                      <a:pt x="29" y="41"/>
                    </a:moveTo>
                    <a:cubicBezTo>
                      <a:pt x="28" y="40"/>
                      <a:pt x="28" y="40"/>
                      <a:pt x="28" y="40"/>
                    </a:cubicBezTo>
                    <a:cubicBezTo>
                      <a:pt x="28" y="39"/>
                      <a:pt x="28" y="39"/>
                      <a:pt x="28" y="39"/>
                    </a:cubicBezTo>
                    <a:cubicBezTo>
                      <a:pt x="28" y="39"/>
                      <a:pt x="28" y="39"/>
                      <a:pt x="28" y="39"/>
                    </a:cubicBezTo>
                    <a:cubicBezTo>
                      <a:pt x="27" y="38"/>
                      <a:pt x="27" y="38"/>
                      <a:pt x="27" y="38"/>
                    </a:cubicBezTo>
                    <a:cubicBezTo>
                      <a:pt x="27" y="38"/>
                      <a:pt x="27" y="38"/>
                      <a:pt x="27" y="38"/>
                    </a:cubicBezTo>
                    <a:cubicBezTo>
                      <a:pt x="28" y="37"/>
                      <a:pt x="28" y="37"/>
                      <a:pt x="28" y="37"/>
                    </a:cubicBezTo>
                    <a:cubicBezTo>
                      <a:pt x="28" y="36"/>
                      <a:pt x="28" y="36"/>
                      <a:pt x="28" y="36"/>
                    </a:cubicBezTo>
                    <a:cubicBezTo>
                      <a:pt x="30" y="36"/>
                      <a:pt x="30" y="36"/>
                      <a:pt x="30" y="36"/>
                    </a:cubicBezTo>
                    <a:cubicBezTo>
                      <a:pt x="30" y="36"/>
                      <a:pt x="30" y="36"/>
                      <a:pt x="30" y="36"/>
                    </a:cubicBezTo>
                    <a:cubicBezTo>
                      <a:pt x="31" y="36"/>
                      <a:pt x="31" y="36"/>
                      <a:pt x="31" y="36"/>
                    </a:cubicBezTo>
                    <a:cubicBezTo>
                      <a:pt x="31" y="37"/>
                      <a:pt x="31" y="37"/>
                      <a:pt x="31" y="37"/>
                    </a:cubicBezTo>
                    <a:cubicBezTo>
                      <a:pt x="32" y="37"/>
                      <a:pt x="32" y="37"/>
                      <a:pt x="32" y="37"/>
                    </a:cubicBezTo>
                    <a:cubicBezTo>
                      <a:pt x="33" y="37"/>
                      <a:pt x="33" y="37"/>
                      <a:pt x="33" y="37"/>
                    </a:cubicBezTo>
                    <a:cubicBezTo>
                      <a:pt x="33" y="37"/>
                      <a:pt x="33" y="37"/>
                      <a:pt x="33" y="37"/>
                    </a:cubicBezTo>
                    <a:cubicBezTo>
                      <a:pt x="34" y="36"/>
                      <a:pt x="34" y="36"/>
                      <a:pt x="34" y="36"/>
                    </a:cubicBezTo>
                    <a:cubicBezTo>
                      <a:pt x="33" y="36"/>
                      <a:pt x="33" y="36"/>
                      <a:pt x="33" y="36"/>
                    </a:cubicBezTo>
                    <a:cubicBezTo>
                      <a:pt x="32" y="36"/>
                      <a:pt x="32" y="36"/>
                      <a:pt x="32" y="36"/>
                    </a:cubicBezTo>
                    <a:cubicBezTo>
                      <a:pt x="30" y="34"/>
                      <a:pt x="30" y="34"/>
                      <a:pt x="30" y="34"/>
                    </a:cubicBezTo>
                    <a:cubicBezTo>
                      <a:pt x="28" y="34"/>
                      <a:pt x="28" y="34"/>
                      <a:pt x="28" y="34"/>
                    </a:cubicBezTo>
                    <a:cubicBezTo>
                      <a:pt x="27" y="34"/>
                      <a:pt x="27" y="34"/>
                      <a:pt x="27" y="34"/>
                    </a:cubicBezTo>
                    <a:cubicBezTo>
                      <a:pt x="25" y="36"/>
                      <a:pt x="25" y="36"/>
                      <a:pt x="25" y="36"/>
                    </a:cubicBezTo>
                    <a:cubicBezTo>
                      <a:pt x="25" y="37"/>
                      <a:pt x="25" y="37"/>
                      <a:pt x="25" y="37"/>
                    </a:cubicBezTo>
                    <a:cubicBezTo>
                      <a:pt x="24" y="37"/>
                      <a:pt x="24" y="37"/>
                      <a:pt x="24" y="37"/>
                    </a:cubicBezTo>
                    <a:cubicBezTo>
                      <a:pt x="22" y="38"/>
                      <a:pt x="22" y="38"/>
                      <a:pt x="22" y="38"/>
                    </a:cubicBezTo>
                    <a:cubicBezTo>
                      <a:pt x="22" y="40"/>
                      <a:pt x="22" y="40"/>
                      <a:pt x="22" y="40"/>
                    </a:cubicBezTo>
                    <a:cubicBezTo>
                      <a:pt x="23" y="40"/>
                      <a:pt x="23" y="40"/>
                      <a:pt x="23" y="40"/>
                    </a:cubicBezTo>
                    <a:cubicBezTo>
                      <a:pt x="24" y="40"/>
                      <a:pt x="24" y="40"/>
                      <a:pt x="24" y="40"/>
                    </a:cubicBezTo>
                    <a:cubicBezTo>
                      <a:pt x="25" y="40"/>
                      <a:pt x="25" y="40"/>
                      <a:pt x="25" y="40"/>
                    </a:cubicBezTo>
                    <a:cubicBezTo>
                      <a:pt x="25" y="41"/>
                      <a:pt x="25" y="41"/>
                      <a:pt x="25" y="41"/>
                    </a:cubicBezTo>
                    <a:cubicBezTo>
                      <a:pt x="26" y="41"/>
                      <a:pt x="26" y="41"/>
                      <a:pt x="26" y="41"/>
                    </a:cubicBezTo>
                    <a:cubicBezTo>
                      <a:pt x="26" y="40"/>
                      <a:pt x="26" y="40"/>
                      <a:pt x="26" y="40"/>
                    </a:cubicBezTo>
                    <a:cubicBezTo>
                      <a:pt x="26" y="40"/>
                      <a:pt x="26" y="40"/>
                      <a:pt x="26" y="40"/>
                    </a:cubicBezTo>
                    <a:cubicBezTo>
                      <a:pt x="27" y="40"/>
                      <a:pt x="27" y="40"/>
                      <a:pt x="27" y="40"/>
                    </a:cubicBezTo>
                    <a:cubicBezTo>
                      <a:pt x="27" y="40"/>
                      <a:pt x="27" y="40"/>
                      <a:pt x="27" y="40"/>
                    </a:cubicBezTo>
                    <a:cubicBezTo>
                      <a:pt x="28" y="41"/>
                      <a:pt x="28" y="41"/>
                      <a:pt x="28" y="41"/>
                    </a:cubicBezTo>
                    <a:cubicBezTo>
                      <a:pt x="29" y="42"/>
                      <a:pt x="29" y="42"/>
                      <a:pt x="29" y="42"/>
                    </a:cubicBezTo>
                    <a:cubicBezTo>
                      <a:pt x="29" y="41"/>
                      <a:pt x="29" y="41"/>
                      <a:pt x="29" y="41"/>
                    </a:cubicBezTo>
                    <a:close/>
                    <a:moveTo>
                      <a:pt x="36" y="29"/>
                    </a:moveTo>
                    <a:cubicBezTo>
                      <a:pt x="36" y="29"/>
                      <a:pt x="36" y="29"/>
                      <a:pt x="36" y="29"/>
                    </a:cubicBezTo>
                    <a:cubicBezTo>
                      <a:pt x="37" y="28"/>
                      <a:pt x="37" y="28"/>
                      <a:pt x="37" y="28"/>
                    </a:cubicBezTo>
                    <a:cubicBezTo>
                      <a:pt x="37" y="28"/>
                      <a:pt x="37" y="28"/>
                      <a:pt x="37" y="28"/>
                    </a:cubicBezTo>
                    <a:cubicBezTo>
                      <a:pt x="37" y="29"/>
                      <a:pt x="37" y="29"/>
                      <a:pt x="37" y="29"/>
                    </a:cubicBezTo>
                    <a:cubicBezTo>
                      <a:pt x="37" y="29"/>
                      <a:pt x="37" y="29"/>
                      <a:pt x="37" y="29"/>
                    </a:cubicBezTo>
                    <a:cubicBezTo>
                      <a:pt x="37" y="30"/>
                      <a:pt x="37" y="30"/>
                      <a:pt x="37" y="30"/>
                    </a:cubicBezTo>
                    <a:cubicBezTo>
                      <a:pt x="36" y="30"/>
                      <a:pt x="36" y="30"/>
                      <a:pt x="36" y="30"/>
                    </a:cubicBezTo>
                    <a:cubicBezTo>
                      <a:pt x="36" y="30"/>
                      <a:pt x="36" y="29"/>
                      <a:pt x="36" y="29"/>
                    </a:cubicBezTo>
                    <a:close/>
                    <a:moveTo>
                      <a:pt x="34" y="45"/>
                    </a:moveTo>
                    <a:cubicBezTo>
                      <a:pt x="34" y="45"/>
                      <a:pt x="34" y="45"/>
                      <a:pt x="34" y="45"/>
                    </a:cubicBezTo>
                    <a:cubicBezTo>
                      <a:pt x="35" y="45"/>
                      <a:pt x="35" y="45"/>
                      <a:pt x="35" y="45"/>
                    </a:cubicBezTo>
                    <a:cubicBezTo>
                      <a:pt x="35" y="45"/>
                      <a:pt x="35" y="45"/>
                      <a:pt x="35" y="45"/>
                    </a:cubicBezTo>
                    <a:cubicBezTo>
                      <a:pt x="35" y="44"/>
                      <a:pt x="35" y="44"/>
                      <a:pt x="35" y="44"/>
                    </a:cubicBezTo>
                    <a:cubicBezTo>
                      <a:pt x="35" y="44"/>
                      <a:pt x="35" y="44"/>
                      <a:pt x="35" y="44"/>
                    </a:cubicBezTo>
                    <a:cubicBezTo>
                      <a:pt x="36" y="44"/>
                      <a:pt x="36" y="44"/>
                      <a:pt x="36" y="44"/>
                    </a:cubicBezTo>
                    <a:cubicBezTo>
                      <a:pt x="36" y="43"/>
                      <a:pt x="36" y="43"/>
                      <a:pt x="36" y="43"/>
                    </a:cubicBezTo>
                    <a:cubicBezTo>
                      <a:pt x="37" y="42"/>
                      <a:pt x="37" y="42"/>
                      <a:pt x="37" y="42"/>
                    </a:cubicBezTo>
                    <a:cubicBezTo>
                      <a:pt x="36" y="41"/>
                      <a:pt x="36" y="41"/>
                      <a:pt x="36" y="41"/>
                    </a:cubicBezTo>
                    <a:cubicBezTo>
                      <a:pt x="36" y="41"/>
                      <a:pt x="36" y="41"/>
                      <a:pt x="36" y="41"/>
                    </a:cubicBezTo>
                    <a:cubicBezTo>
                      <a:pt x="36" y="40"/>
                      <a:pt x="36" y="40"/>
                      <a:pt x="36" y="40"/>
                    </a:cubicBezTo>
                    <a:cubicBezTo>
                      <a:pt x="36" y="40"/>
                      <a:pt x="36" y="40"/>
                      <a:pt x="36" y="40"/>
                    </a:cubicBezTo>
                    <a:cubicBezTo>
                      <a:pt x="37" y="40"/>
                      <a:pt x="37" y="40"/>
                      <a:pt x="37" y="40"/>
                    </a:cubicBezTo>
                    <a:cubicBezTo>
                      <a:pt x="39" y="40"/>
                      <a:pt x="39" y="40"/>
                      <a:pt x="39" y="40"/>
                    </a:cubicBezTo>
                    <a:cubicBezTo>
                      <a:pt x="39" y="40"/>
                      <a:pt x="39" y="40"/>
                      <a:pt x="39" y="40"/>
                    </a:cubicBezTo>
                    <a:cubicBezTo>
                      <a:pt x="39" y="39"/>
                      <a:pt x="39" y="39"/>
                      <a:pt x="39" y="39"/>
                    </a:cubicBezTo>
                    <a:cubicBezTo>
                      <a:pt x="39" y="39"/>
                      <a:pt x="39" y="39"/>
                      <a:pt x="39" y="39"/>
                    </a:cubicBezTo>
                    <a:cubicBezTo>
                      <a:pt x="38" y="39"/>
                      <a:pt x="38" y="39"/>
                      <a:pt x="38" y="39"/>
                    </a:cubicBezTo>
                    <a:cubicBezTo>
                      <a:pt x="38" y="38"/>
                      <a:pt x="38" y="38"/>
                      <a:pt x="38" y="38"/>
                    </a:cubicBezTo>
                    <a:cubicBezTo>
                      <a:pt x="38" y="38"/>
                      <a:pt x="38" y="38"/>
                      <a:pt x="38" y="38"/>
                    </a:cubicBezTo>
                    <a:cubicBezTo>
                      <a:pt x="38" y="37"/>
                      <a:pt x="38" y="37"/>
                      <a:pt x="38" y="37"/>
                    </a:cubicBezTo>
                    <a:cubicBezTo>
                      <a:pt x="38" y="37"/>
                      <a:pt x="38" y="37"/>
                      <a:pt x="38" y="37"/>
                    </a:cubicBezTo>
                    <a:cubicBezTo>
                      <a:pt x="38" y="37"/>
                      <a:pt x="38" y="37"/>
                      <a:pt x="38" y="37"/>
                    </a:cubicBezTo>
                    <a:cubicBezTo>
                      <a:pt x="39" y="37"/>
                      <a:pt x="39" y="37"/>
                      <a:pt x="39" y="37"/>
                    </a:cubicBezTo>
                    <a:cubicBezTo>
                      <a:pt x="39" y="38"/>
                      <a:pt x="39" y="38"/>
                      <a:pt x="39" y="38"/>
                    </a:cubicBezTo>
                    <a:cubicBezTo>
                      <a:pt x="40" y="37"/>
                      <a:pt x="40" y="37"/>
                      <a:pt x="40" y="37"/>
                    </a:cubicBezTo>
                    <a:cubicBezTo>
                      <a:pt x="40" y="37"/>
                      <a:pt x="40" y="37"/>
                      <a:pt x="40" y="37"/>
                    </a:cubicBezTo>
                    <a:cubicBezTo>
                      <a:pt x="41" y="36"/>
                      <a:pt x="41" y="36"/>
                      <a:pt x="41" y="36"/>
                    </a:cubicBezTo>
                    <a:cubicBezTo>
                      <a:pt x="41" y="36"/>
                      <a:pt x="41" y="36"/>
                      <a:pt x="41" y="36"/>
                    </a:cubicBezTo>
                    <a:cubicBezTo>
                      <a:pt x="41" y="35"/>
                      <a:pt x="41" y="35"/>
                      <a:pt x="41" y="35"/>
                    </a:cubicBezTo>
                    <a:cubicBezTo>
                      <a:pt x="41" y="35"/>
                      <a:pt x="41" y="35"/>
                      <a:pt x="41" y="35"/>
                    </a:cubicBezTo>
                    <a:cubicBezTo>
                      <a:pt x="40" y="34"/>
                      <a:pt x="40" y="34"/>
                      <a:pt x="40" y="34"/>
                    </a:cubicBezTo>
                    <a:cubicBezTo>
                      <a:pt x="40" y="34"/>
                      <a:pt x="40" y="34"/>
                      <a:pt x="40" y="34"/>
                    </a:cubicBezTo>
                    <a:cubicBezTo>
                      <a:pt x="39" y="33"/>
                      <a:pt x="39" y="33"/>
                      <a:pt x="39" y="33"/>
                    </a:cubicBezTo>
                    <a:cubicBezTo>
                      <a:pt x="38" y="34"/>
                      <a:pt x="38" y="34"/>
                      <a:pt x="38" y="34"/>
                    </a:cubicBezTo>
                    <a:cubicBezTo>
                      <a:pt x="38" y="35"/>
                      <a:pt x="38" y="35"/>
                      <a:pt x="38" y="35"/>
                    </a:cubicBezTo>
                    <a:cubicBezTo>
                      <a:pt x="37" y="35"/>
                      <a:pt x="37" y="35"/>
                      <a:pt x="37" y="35"/>
                    </a:cubicBezTo>
                    <a:cubicBezTo>
                      <a:pt x="37" y="35"/>
                      <a:pt x="37" y="35"/>
                      <a:pt x="37" y="35"/>
                    </a:cubicBezTo>
                    <a:cubicBezTo>
                      <a:pt x="37" y="34"/>
                      <a:pt x="37" y="34"/>
                      <a:pt x="37" y="34"/>
                    </a:cubicBezTo>
                    <a:cubicBezTo>
                      <a:pt x="38" y="33"/>
                      <a:pt x="38" y="33"/>
                      <a:pt x="38" y="33"/>
                    </a:cubicBezTo>
                    <a:cubicBezTo>
                      <a:pt x="38" y="32"/>
                      <a:pt x="38" y="32"/>
                      <a:pt x="38" y="32"/>
                    </a:cubicBezTo>
                    <a:cubicBezTo>
                      <a:pt x="38" y="31"/>
                      <a:pt x="38" y="31"/>
                      <a:pt x="38" y="31"/>
                    </a:cubicBezTo>
                    <a:cubicBezTo>
                      <a:pt x="38" y="31"/>
                      <a:pt x="38" y="31"/>
                      <a:pt x="38" y="31"/>
                    </a:cubicBezTo>
                    <a:cubicBezTo>
                      <a:pt x="37" y="32"/>
                      <a:pt x="37" y="32"/>
                      <a:pt x="37" y="32"/>
                    </a:cubicBezTo>
                    <a:cubicBezTo>
                      <a:pt x="37" y="33"/>
                      <a:pt x="37" y="33"/>
                      <a:pt x="37" y="33"/>
                    </a:cubicBezTo>
                    <a:cubicBezTo>
                      <a:pt x="36" y="33"/>
                      <a:pt x="36" y="33"/>
                      <a:pt x="36" y="33"/>
                    </a:cubicBezTo>
                    <a:cubicBezTo>
                      <a:pt x="36" y="33"/>
                      <a:pt x="36" y="33"/>
                      <a:pt x="36" y="33"/>
                    </a:cubicBezTo>
                    <a:cubicBezTo>
                      <a:pt x="37" y="32"/>
                      <a:pt x="37" y="32"/>
                      <a:pt x="37" y="32"/>
                    </a:cubicBezTo>
                    <a:cubicBezTo>
                      <a:pt x="36" y="32"/>
                      <a:pt x="36" y="32"/>
                      <a:pt x="36" y="32"/>
                    </a:cubicBezTo>
                    <a:cubicBezTo>
                      <a:pt x="36" y="32"/>
                      <a:pt x="36" y="32"/>
                      <a:pt x="36" y="32"/>
                    </a:cubicBezTo>
                    <a:cubicBezTo>
                      <a:pt x="36" y="33"/>
                      <a:pt x="36" y="33"/>
                      <a:pt x="36" y="33"/>
                    </a:cubicBezTo>
                    <a:cubicBezTo>
                      <a:pt x="35" y="33"/>
                      <a:pt x="35" y="33"/>
                      <a:pt x="35" y="33"/>
                    </a:cubicBezTo>
                    <a:cubicBezTo>
                      <a:pt x="35" y="34"/>
                      <a:pt x="35" y="34"/>
                      <a:pt x="35" y="34"/>
                    </a:cubicBezTo>
                    <a:cubicBezTo>
                      <a:pt x="35" y="34"/>
                      <a:pt x="35" y="34"/>
                      <a:pt x="35" y="34"/>
                    </a:cubicBezTo>
                    <a:cubicBezTo>
                      <a:pt x="36" y="34"/>
                      <a:pt x="36" y="34"/>
                      <a:pt x="36" y="34"/>
                    </a:cubicBezTo>
                    <a:cubicBezTo>
                      <a:pt x="36" y="34"/>
                      <a:pt x="36" y="34"/>
                      <a:pt x="36" y="34"/>
                    </a:cubicBezTo>
                    <a:cubicBezTo>
                      <a:pt x="36" y="35"/>
                      <a:pt x="36" y="35"/>
                      <a:pt x="36" y="35"/>
                    </a:cubicBezTo>
                    <a:cubicBezTo>
                      <a:pt x="36" y="35"/>
                      <a:pt x="36" y="35"/>
                      <a:pt x="36" y="35"/>
                    </a:cubicBezTo>
                    <a:cubicBezTo>
                      <a:pt x="35" y="36"/>
                      <a:pt x="35" y="36"/>
                      <a:pt x="35" y="36"/>
                    </a:cubicBezTo>
                    <a:cubicBezTo>
                      <a:pt x="35" y="36"/>
                      <a:pt x="35" y="36"/>
                      <a:pt x="35" y="36"/>
                    </a:cubicBezTo>
                    <a:cubicBezTo>
                      <a:pt x="35" y="37"/>
                      <a:pt x="35" y="37"/>
                      <a:pt x="35" y="37"/>
                    </a:cubicBezTo>
                    <a:cubicBezTo>
                      <a:pt x="34" y="37"/>
                      <a:pt x="34" y="37"/>
                      <a:pt x="34" y="37"/>
                    </a:cubicBezTo>
                    <a:cubicBezTo>
                      <a:pt x="34" y="38"/>
                      <a:pt x="34" y="38"/>
                      <a:pt x="34" y="38"/>
                    </a:cubicBezTo>
                    <a:cubicBezTo>
                      <a:pt x="33" y="38"/>
                      <a:pt x="33" y="38"/>
                      <a:pt x="33" y="38"/>
                    </a:cubicBezTo>
                    <a:cubicBezTo>
                      <a:pt x="32" y="38"/>
                      <a:pt x="32" y="38"/>
                      <a:pt x="32" y="38"/>
                    </a:cubicBezTo>
                    <a:cubicBezTo>
                      <a:pt x="31" y="38"/>
                      <a:pt x="31" y="38"/>
                      <a:pt x="31" y="38"/>
                    </a:cubicBezTo>
                    <a:cubicBezTo>
                      <a:pt x="30" y="38"/>
                      <a:pt x="30" y="38"/>
                      <a:pt x="30" y="38"/>
                    </a:cubicBezTo>
                    <a:cubicBezTo>
                      <a:pt x="30" y="37"/>
                      <a:pt x="30" y="37"/>
                      <a:pt x="30" y="37"/>
                    </a:cubicBezTo>
                    <a:cubicBezTo>
                      <a:pt x="29" y="38"/>
                      <a:pt x="29" y="38"/>
                      <a:pt x="29" y="38"/>
                    </a:cubicBezTo>
                    <a:cubicBezTo>
                      <a:pt x="29" y="38"/>
                      <a:pt x="29" y="38"/>
                      <a:pt x="29" y="38"/>
                    </a:cubicBezTo>
                    <a:cubicBezTo>
                      <a:pt x="29" y="39"/>
                      <a:pt x="29" y="39"/>
                      <a:pt x="29" y="39"/>
                    </a:cubicBezTo>
                    <a:cubicBezTo>
                      <a:pt x="29" y="39"/>
                      <a:pt x="29" y="39"/>
                      <a:pt x="29" y="39"/>
                    </a:cubicBezTo>
                    <a:cubicBezTo>
                      <a:pt x="30" y="39"/>
                      <a:pt x="30" y="39"/>
                      <a:pt x="30" y="39"/>
                    </a:cubicBezTo>
                    <a:cubicBezTo>
                      <a:pt x="31" y="39"/>
                      <a:pt x="31" y="39"/>
                      <a:pt x="31" y="39"/>
                    </a:cubicBezTo>
                    <a:cubicBezTo>
                      <a:pt x="31" y="39"/>
                      <a:pt x="31" y="39"/>
                      <a:pt x="31" y="39"/>
                    </a:cubicBezTo>
                    <a:cubicBezTo>
                      <a:pt x="31" y="40"/>
                      <a:pt x="31" y="40"/>
                      <a:pt x="31" y="40"/>
                    </a:cubicBezTo>
                    <a:cubicBezTo>
                      <a:pt x="32" y="40"/>
                      <a:pt x="32" y="40"/>
                      <a:pt x="32" y="40"/>
                    </a:cubicBezTo>
                    <a:cubicBezTo>
                      <a:pt x="32" y="41"/>
                      <a:pt x="32" y="41"/>
                      <a:pt x="32" y="41"/>
                    </a:cubicBezTo>
                    <a:cubicBezTo>
                      <a:pt x="32" y="41"/>
                      <a:pt x="32" y="41"/>
                      <a:pt x="32" y="41"/>
                    </a:cubicBezTo>
                    <a:cubicBezTo>
                      <a:pt x="31" y="41"/>
                      <a:pt x="31" y="41"/>
                      <a:pt x="31" y="41"/>
                    </a:cubicBezTo>
                    <a:cubicBezTo>
                      <a:pt x="30" y="41"/>
                      <a:pt x="30" y="41"/>
                      <a:pt x="30" y="41"/>
                    </a:cubicBezTo>
                    <a:cubicBezTo>
                      <a:pt x="30" y="43"/>
                      <a:pt x="30" y="43"/>
                      <a:pt x="30" y="43"/>
                    </a:cubicBezTo>
                    <a:cubicBezTo>
                      <a:pt x="31" y="44"/>
                      <a:pt x="31" y="44"/>
                      <a:pt x="31" y="44"/>
                    </a:cubicBezTo>
                    <a:cubicBezTo>
                      <a:pt x="31" y="44"/>
                      <a:pt x="31" y="44"/>
                      <a:pt x="31" y="44"/>
                    </a:cubicBezTo>
                    <a:cubicBezTo>
                      <a:pt x="31" y="45"/>
                      <a:pt x="31" y="45"/>
                      <a:pt x="31" y="45"/>
                    </a:cubicBezTo>
                    <a:cubicBezTo>
                      <a:pt x="31" y="45"/>
                      <a:pt x="31" y="45"/>
                      <a:pt x="31" y="45"/>
                    </a:cubicBezTo>
                    <a:cubicBezTo>
                      <a:pt x="32" y="45"/>
                      <a:pt x="32" y="45"/>
                      <a:pt x="32" y="45"/>
                    </a:cubicBezTo>
                    <a:cubicBezTo>
                      <a:pt x="33" y="44"/>
                      <a:pt x="33" y="44"/>
                      <a:pt x="33" y="44"/>
                    </a:cubicBezTo>
                    <a:cubicBezTo>
                      <a:pt x="33" y="43"/>
                      <a:pt x="33" y="43"/>
                      <a:pt x="33" y="43"/>
                    </a:cubicBezTo>
                    <a:cubicBezTo>
                      <a:pt x="33" y="43"/>
                      <a:pt x="33" y="43"/>
                      <a:pt x="33" y="43"/>
                    </a:cubicBezTo>
                    <a:cubicBezTo>
                      <a:pt x="34" y="44"/>
                      <a:pt x="34" y="44"/>
                      <a:pt x="34" y="44"/>
                    </a:cubicBezTo>
                    <a:cubicBezTo>
                      <a:pt x="34" y="45"/>
                      <a:pt x="34" y="45"/>
                      <a:pt x="34" y="45"/>
                    </a:cubicBezTo>
                    <a:close/>
                    <a:moveTo>
                      <a:pt x="40" y="44"/>
                    </a:moveTo>
                    <a:cubicBezTo>
                      <a:pt x="40" y="43"/>
                      <a:pt x="40" y="43"/>
                      <a:pt x="40" y="43"/>
                    </a:cubicBezTo>
                    <a:cubicBezTo>
                      <a:pt x="40" y="43"/>
                      <a:pt x="40" y="43"/>
                      <a:pt x="40" y="43"/>
                    </a:cubicBezTo>
                    <a:cubicBezTo>
                      <a:pt x="40" y="42"/>
                      <a:pt x="40" y="42"/>
                      <a:pt x="40" y="42"/>
                    </a:cubicBezTo>
                    <a:cubicBezTo>
                      <a:pt x="39" y="42"/>
                      <a:pt x="39" y="42"/>
                      <a:pt x="39" y="42"/>
                    </a:cubicBezTo>
                    <a:cubicBezTo>
                      <a:pt x="38" y="41"/>
                      <a:pt x="38" y="41"/>
                      <a:pt x="38" y="41"/>
                    </a:cubicBezTo>
                    <a:cubicBezTo>
                      <a:pt x="38" y="42"/>
                      <a:pt x="38" y="42"/>
                      <a:pt x="38" y="42"/>
                    </a:cubicBezTo>
                    <a:cubicBezTo>
                      <a:pt x="38" y="43"/>
                      <a:pt x="38" y="43"/>
                      <a:pt x="38" y="43"/>
                    </a:cubicBezTo>
                    <a:cubicBezTo>
                      <a:pt x="38" y="43"/>
                      <a:pt x="38" y="43"/>
                      <a:pt x="38" y="43"/>
                    </a:cubicBezTo>
                    <a:cubicBezTo>
                      <a:pt x="40" y="44"/>
                      <a:pt x="40" y="44"/>
                      <a:pt x="40" y="44"/>
                    </a:cubicBezTo>
                    <a:close/>
                    <a:moveTo>
                      <a:pt x="41" y="46"/>
                    </a:moveTo>
                    <a:cubicBezTo>
                      <a:pt x="41" y="46"/>
                      <a:pt x="42" y="46"/>
                      <a:pt x="42" y="46"/>
                    </a:cubicBezTo>
                    <a:cubicBezTo>
                      <a:pt x="42" y="46"/>
                      <a:pt x="42" y="46"/>
                      <a:pt x="42" y="46"/>
                    </a:cubicBezTo>
                    <a:cubicBezTo>
                      <a:pt x="44" y="46"/>
                      <a:pt x="44" y="46"/>
                      <a:pt x="44" y="46"/>
                    </a:cubicBezTo>
                    <a:cubicBezTo>
                      <a:pt x="44" y="45"/>
                      <a:pt x="44" y="45"/>
                      <a:pt x="44" y="45"/>
                    </a:cubicBezTo>
                    <a:cubicBezTo>
                      <a:pt x="44" y="45"/>
                      <a:pt x="44" y="45"/>
                      <a:pt x="44" y="45"/>
                    </a:cubicBezTo>
                    <a:cubicBezTo>
                      <a:pt x="43" y="44"/>
                      <a:pt x="43" y="44"/>
                      <a:pt x="43" y="44"/>
                    </a:cubicBezTo>
                    <a:cubicBezTo>
                      <a:pt x="43" y="44"/>
                      <a:pt x="43" y="44"/>
                      <a:pt x="43" y="44"/>
                    </a:cubicBezTo>
                    <a:cubicBezTo>
                      <a:pt x="42" y="42"/>
                      <a:pt x="42" y="42"/>
                      <a:pt x="42" y="42"/>
                    </a:cubicBezTo>
                    <a:cubicBezTo>
                      <a:pt x="42" y="43"/>
                      <a:pt x="42" y="43"/>
                      <a:pt x="42" y="43"/>
                    </a:cubicBezTo>
                    <a:cubicBezTo>
                      <a:pt x="42" y="44"/>
                      <a:pt x="42" y="44"/>
                      <a:pt x="42" y="44"/>
                    </a:cubicBezTo>
                    <a:cubicBezTo>
                      <a:pt x="41" y="45"/>
                      <a:pt x="41" y="45"/>
                      <a:pt x="41" y="45"/>
                    </a:cubicBezTo>
                    <a:cubicBezTo>
                      <a:pt x="40" y="45"/>
                      <a:pt x="40" y="45"/>
                      <a:pt x="40" y="45"/>
                    </a:cubicBezTo>
                    <a:cubicBezTo>
                      <a:pt x="40" y="45"/>
                      <a:pt x="40" y="45"/>
                      <a:pt x="40" y="45"/>
                    </a:cubicBezTo>
                    <a:cubicBezTo>
                      <a:pt x="41" y="45"/>
                      <a:pt x="41" y="45"/>
                      <a:pt x="41" y="45"/>
                    </a:cubicBezTo>
                    <a:cubicBezTo>
                      <a:pt x="41" y="46"/>
                      <a:pt x="41" y="46"/>
                      <a:pt x="41" y="46"/>
                    </a:cubicBezTo>
                    <a:close/>
                    <a:moveTo>
                      <a:pt x="52" y="18"/>
                    </a:moveTo>
                    <a:cubicBezTo>
                      <a:pt x="53" y="17"/>
                      <a:pt x="53" y="17"/>
                      <a:pt x="53" y="17"/>
                    </a:cubicBezTo>
                    <a:cubicBezTo>
                      <a:pt x="54" y="17"/>
                      <a:pt x="54" y="17"/>
                      <a:pt x="54" y="17"/>
                    </a:cubicBezTo>
                    <a:cubicBezTo>
                      <a:pt x="54" y="17"/>
                      <a:pt x="54" y="17"/>
                      <a:pt x="54" y="17"/>
                    </a:cubicBezTo>
                    <a:cubicBezTo>
                      <a:pt x="55" y="16"/>
                      <a:pt x="55" y="16"/>
                      <a:pt x="55" y="16"/>
                    </a:cubicBezTo>
                    <a:cubicBezTo>
                      <a:pt x="54" y="16"/>
                      <a:pt x="54" y="16"/>
                      <a:pt x="54" y="16"/>
                    </a:cubicBezTo>
                    <a:cubicBezTo>
                      <a:pt x="54" y="15"/>
                      <a:pt x="54" y="15"/>
                      <a:pt x="54" y="15"/>
                    </a:cubicBezTo>
                    <a:cubicBezTo>
                      <a:pt x="54" y="15"/>
                      <a:pt x="54" y="15"/>
                      <a:pt x="54" y="15"/>
                    </a:cubicBezTo>
                    <a:cubicBezTo>
                      <a:pt x="53" y="15"/>
                      <a:pt x="53" y="15"/>
                      <a:pt x="53" y="15"/>
                    </a:cubicBezTo>
                    <a:cubicBezTo>
                      <a:pt x="52" y="15"/>
                      <a:pt x="52" y="15"/>
                      <a:pt x="52" y="15"/>
                    </a:cubicBezTo>
                    <a:cubicBezTo>
                      <a:pt x="51" y="16"/>
                      <a:pt x="51" y="16"/>
                      <a:pt x="51" y="16"/>
                    </a:cubicBezTo>
                    <a:cubicBezTo>
                      <a:pt x="51" y="16"/>
                      <a:pt x="51" y="16"/>
                      <a:pt x="51" y="16"/>
                    </a:cubicBezTo>
                    <a:cubicBezTo>
                      <a:pt x="52" y="17"/>
                      <a:pt x="52" y="17"/>
                      <a:pt x="52" y="17"/>
                    </a:cubicBezTo>
                    <a:cubicBezTo>
                      <a:pt x="52" y="17"/>
                      <a:pt x="52" y="17"/>
                      <a:pt x="52" y="17"/>
                    </a:cubicBezTo>
                    <a:cubicBezTo>
                      <a:pt x="52" y="17"/>
                      <a:pt x="52" y="18"/>
                      <a:pt x="52" y="18"/>
                    </a:cubicBezTo>
                    <a:close/>
                    <a:moveTo>
                      <a:pt x="53" y="19"/>
                    </a:moveTo>
                    <a:cubicBezTo>
                      <a:pt x="53" y="19"/>
                      <a:pt x="53" y="19"/>
                      <a:pt x="53" y="19"/>
                    </a:cubicBezTo>
                    <a:cubicBezTo>
                      <a:pt x="54" y="18"/>
                      <a:pt x="54" y="18"/>
                      <a:pt x="54" y="18"/>
                    </a:cubicBezTo>
                    <a:cubicBezTo>
                      <a:pt x="54" y="19"/>
                      <a:pt x="54" y="19"/>
                      <a:pt x="54" y="19"/>
                    </a:cubicBezTo>
                    <a:cubicBezTo>
                      <a:pt x="53" y="19"/>
                      <a:pt x="53" y="19"/>
                      <a:pt x="53" y="19"/>
                    </a:cubicBezTo>
                    <a:close/>
                    <a:moveTo>
                      <a:pt x="54" y="22"/>
                    </a:moveTo>
                    <a:cubicBezTo>
                      <a:pt x="54" y="21"/>
                      <a:pt x="54" y="21"/>
                      <a:pt x="54" y="21"/>
                    </a:cubicBezTo>
                    <a:cubicBezTo>
                      <a:pt x="54" y="21"/>
                      <a:pt x="54" y="21"/>
                      <a:pt x="54" y="21"/>
                    </a:cubicBezTo>
                    <a:cubicBezTo>
                      <a:pt x="55" y="20"/>
                      <a:pt x="55" y="20"/>
                      <a:pt x="55" y="20"/>
                    </a:cubicBezTo>
                    <a:cubicBezTo>
                      <a:pt x="54" y="20"/>
                      <a:pt x="54" y="20"/>
                      <a:pt x="54" y="20"/>
                    </a:cubicBezTo>
                    <a:cubicBezTo>
                      <a:pt x="54" y="20"/>
                      <a:pt x="54" y="20"/>
                      <a:pt x="54" y="20"/>
                    </a:cubicBezTo>
                    <a:cubicBezTo>
                      <a:pt x="53" y="20"/>
                      <a:pt x="53" y="20"/>
                      <a:pt x="53" y="20"/>
                    </a:cubicBezTo>
                    <a:cubicBezTo>
                      <a:pt x="53" y="20"/>
                      <a:pt x="53" y="20"/>
                      <a:pt x="53" y="20"/>
                    </a:cubicBezTo>
                    <a:cubicBezTo>
                      <a:pt x="52" y="20"/>
                      <a:pt x="52" y="20"/>
                      <a:pt x="52" y="20"/>
                    </a:cubicBezTo>
                    <a:cubicBezTo>
                      <a:pt x="51" y="20"/>
                      <a:pt x="51" y="20"/>
                      <a:pt x="51" y="20"/>
                    </a:cubicBezTo>
                    <a:cubicBezTo>
                      <a:pt x="50" y="21"/>
                      <a:pt x="50" y="21"/>
                      <a:pt x="50" y="21"/>
                    </a:cubicBezTo>
                    <a:cubicBezTo>
                      <a:pt x="50" y="21"/>
                      <a:pt x="50" y="21"/>
                      <a:pt x="50" y="21"/>
                    </a:cubicBezTo>
                    <a:cubicBezTo>
                      <a:pt x="50" y="22"/>
                      <a:pt x="50" y="22"/>
                      <a:pt x="50" y="22"/>
                    </a:cubicBezTo>
                    <a:cubicBezTo>
                      <a:pt x="51" y="22"/>
                      <a:pt x="51" y="22"/>
                      <a:pt x="51" y="22"/>
                    </a:cubicBezTo>
                    <a:cubicBezTo>
                      <a:pt x="52" y="22"/>
                      <a:pt x="52" y="22"/>
                      <a:pt x="52" y="22"/>
                    </a:cubicBezTo>
                    <a:cubicBezTo>
                      <a:pt x="53" y="22"/>
                      <a:pt x="53" y="22"/>
                      <a:pt x="53" y="22"/>
                    </a:cubicBezTo>
                    <a:cubicBezTo>
                      <a:pt x="53" y="22"/>
                      <a:pt x="53" y="22"/>
                      <a:pt x="53" y="22"/>
                    </a:cubicBezTo>
                    <a:cubicBezTo>
                      <a:pt x="54" y="22"/>
                      <a:pt x="54" y="22"/>
                      <a:pt x="54" y="22"/>
                    </a:cubicBezTo>
                    <a:close/>
                    <a:moveTo>
                      <a:pt x="56" y="22"/>
                    </a:moveTo>
                    <a:cubicBezTo>
                      <a:pt x="55" y="21"/>
                      <a:pt x="55" y="21"/>
                      <a:pt x="55" y="21"/>
                    </a:cubicBezTo>
                    <a:cubicBezTo>
                      <a:pt x="56" y="20"/>
                      <a:pt x="56" y="20"/>
                      <a:pt x="56" y="20"/>
                    </a:cubicBezTo>
                    <a:cubicBezTo>
                      <a:pt x="56" y="20"/>
                      <a:pt x="56" y="20"/>
                      <a:pt x="56" y="20"/>
                    </a:cubicBezTo>
                    <a:cubicBezTo>
                      <a:pt x="57" y="21"/>
                      <a:pt x="57" y="21"/>
                      <a:pt x="57" y="21"/>
                    </a:cubicBezTo>
                    <a:cubicBezTo>
                      <a:pt x="57" y="21"/>
                      <a:pt x="57" y="21"/>
                      <a:pt x="57" y="21"/>
                    </a:cubicBezTo>
                    <a:cubicBezTo>
                      <a:pt x="57" y="22"/>
                      <a:pt x="57" y="22"/>
                      <a:pt x="57" y="22"/>
                    </a:cubicBezTo>
                    <a:cubicBezTo>
                      <a:pt x="56" y="22"/>
                      <a:pt x="56" y="22"/>
                      <a:pt x="56" y="22"/>
                    </a:cubicBezTo>
                    <a:cubicBezTo>
                      <a:pt x="56" y="22"/>
                      <a:pt x="56" y="22"/>
                      <a:pt x="56" y="22"/>
                    </a:cubicBezTo>
                    <a:close/>
                    <a:moveTo>
                      <a:pt x="52" y="26"/>
                    </a:moveTo>
                    <a:cubicBezTo>
                      <a:pt x="53" y="25"/>
                      <a:pt x="53" y="25"/>
                      <a:pt x="53" y="25"/>
                    </a:cubicBezTo>
                    <a:cubicBezTo>
                      <a:pt x="53" y="24"/>
                      <a:pt x="53" y="24"/>
                      <a:pt x="53" y="24"/>
                    </a:cubicBezTo>
                    <a:cubicBezTo>
                      <a:pt x="54" y="23"/>
                      <a:pt x="54" y="23"/>
                      <a:pt x="54" y="23"/>
                    </a:cubicBezTo>
                    <a:cubicBezTo>
                      <a:pt x="54" y="23"/>
                      <a:pt x="54" y="23"/>
                      <a:pt x="54" y="23"/>
                    </a:cubicBezTo>
                    <a:cubicBezTo>
                      <a:pt x="54" y="22"/>
                      <a:pt x="54" y="22"/>
                      <a:pt x="54" y="22"/>
                    </a:cubicBezTo>
                    <a:cubicBezTo>
                      <a:pt x="53" y="23"/>
                      <a:pt x="53" y="23"/>
                      <a:pt x="53" y="23"/>
                    </a:cubicBezTo>
                    <a:cubicBezTo>
                      <a:pt x="52" y="23"/>
                      <a:pt x="52" y="23"/>
                      <a:pt x="52" y="23"/>
                    </a:cubicBezTo>
                    <a:cubicBezTo>
                      <a:pt x="51" y="23"/>
                      <a:pt x="51" y="23"/>
                      <a:pt x="51" y="23"/>
                    </a:cubicBezTo>
                    <a:cubicBezTo>
                      <a:pt x="50" y="23"/>
                      <a:pt x="50" y="23"/>
                      <a:pt x="50" y="23"/>
                    </a:cubicBezTo>
                    <a:cubicBezTo>
                      <a:pt x="50" y="24"/>
                      <a:pt x="50" y="24"/>
                      <a:pt x="50" y="24"/>
                    </a:cubicBezTo>
                    <a:cubicBezTo>
                      <a:pt x="50" y="24"/>
                      <a:pt x="50" y="24"/>
                      <a:pt x="50" y="24"/>
                    </a:cubicBezTo>
                    <a:cubicBezTo>
                      <a:pt x="51" y="24"/>
                      <a:pt x="51" y="24"/>
                      <a:pt x="51" y="24"/>
                    </a:cubicBezTo>
                    <a:cubicBezTo>
                      <a:pt x="51" y="25"/>
                      <a:pt x="51" y="25"/>
                      <a:pt x="51" y="25"/>
                    </a:cubicBezTo>
                    <a:cubicBezTo>
                      <a:pt x="51" y="25"/>
                      <a:pt x="51" y="25"/>
                      <a:pt x="51" y="25"/>
                    </a:cubicBezTo>
                    <a:cubicBezTo>
                      <a:pt x="50" y="25"/>
                      <a:pt x="50" y="25"/>
                      <a:pt x="50" y="25"/>
                    </a:cubicBezTo>
                    <a:cubicBezTo>
                      <a:pt x="49" y="26"/>
                      <a:pt x="49" y="26"/>
                      <a:pt x="49" y="26"/>
                    </a:cubicBezTo>
                    <a:cubicBezTo>
                      <a:pt x="49" y="26"/>
                      <a:pt x="49" y="26"/>
                      <a:pt x="49" y="26"/>
                    </a:cubicBezTo>
                    <a:cubicBezTo>
                      <a:pt x="49" y="27"/>
                      <a:pt x="49" y="27"/>
                      <a:pt x="49" y="27"/>
                    </a:cubicBezTo>
                    <a:cubicBezTo>
                      <a:pt x="50" y="27"/>
                      <a:pt x="50" y="27"/>
                      <a:pt x="50" y="27"/>
                    </a:cubicBezTo>
                    <a:cubicBezTo>
                      <a:pt x="51" y="26"/>
                      <a:pt x="51" y="26"/>
                      <a:pt x="51" y="26"/>
                    </a:cubicBezTo>
                    <a:cubicBezTo>
                      <a:pt x="51" y="26"/>
                      <a:pt x="52" y="26"/>
                      <a:pt x="52" y="26"/>
                    </a:cubicBezTo>
                    <a:close/>
                    <a:moveTo>
                      <a:pt x="55" y="26"/>
                    </a:moveTo>
                    <a:cubicBezTo>
                      <a:pt x="54" y="26"/>
                      <a:pt x="54" y="26"/>
                      <a:pt x="54" y="26"/>
                    </a:cubicBezTo>
                    <a:cubicBezTo>
                      <a:pt x="53" y="26"/>
                      <a:pt x="53" y="26"/>
                      <a:pt x="53" y="26"/>
                    </a:cubicBezTo>
                    <a:cubicBezTo>
                      <a:pt x="53" y="26"/>
                      <a:pt x="53" y="26"/>
                      <a:pt x="53" y="26"/>
                    </a:cubicBezTo>
                    <a:cubicBezTo>
                      <a:pt x="53" y="25"/>
                      <a:pt x="53" y="25"/>
                      <a:pt x="53" y="25"/>
                    </a:cubicBezTo>
                    <a:cubicBezTo>
                      <a:pt x="54" y="25"/>
                      <a:pt x="54" y="25"/>
                      <a:pt x="54" y="25"/>
                    </a:cubicBezTo>
                    <a:cubicBezTo>
                      <a:pt x="54" y="24"/>
                      <a:pt x="54" y="24"/>
                      <a:pt x="54" y="24"/>
                    </a:cubicBezTo>
                    <a:cubicBezTo>
                      <a:pt x="55" y="25"/>
                      <a:pt x="55" y="25"/>
                      <a:pt x="55" y="25"/>
                    </a:cubicBezTo>
                    <a:cubicBezTo>
                      <a:pt x="55" y="25"/>
                      <a:pt x="55" y="25"/>
                      <a:pt x="55" y="25"/>
                    </a:cubicBezTo>
                    <a:cubicBezTo>
                      <a:pt x="55" y="26"/>
                      <a:pt x="55" y="26"/>
                      <a:pt x="55" y="26"/>
                    </a:cubicBezTo>
                    <a:close/>
                    <a:moveTo>
                      <a:pt x="57" y="28"/>
                    </a:moveTo>
                    <a:cubicBezTo>
                      <a:pt x="56" y="27"/>
                      <a:pt x="56" y="27"/>
                      <a:pt x="56" y="27"/>
                    </a:cubicBezTo>
                    <a:cubicBezTo>
                      <a:pt x="56" y="26"/>
                      <a:pt x="56" y="26"/>
                      <a:pt x="56" y="26"/>
                    </a:cubicBezTo>
                    <a:cubicBezTo>
                      <a:pt x="56" y="26"/>
                      <a:pt x="56" y="26"/>
                      <a:pt x="56" y="26"/>
                    </a:cubicBezTo>
                    <a:cubicBezTo>
                      <a:pt x="56" y="26"/>
                      <a:pt x="56" y="26"/>
                      <a:pt x="56" y="26"/>
                    </a:cubicBezTo>
                    <a:cubicBezTo>
                      <a:pt x="57" y="26"/>
                      <a:pt x="57" y="26"/>
                      <a:pt x="57" y="26"/>
                    </a:cubicBezTo>
                    <a:cubicBezTo>
                      <a:pt x="58" y="26"/>
                      <a:pt x="58" y="26"/>
                      <a:pt x="58" y="26"/>
                    </a:cubicBezTo>
                    <a:cubicBezTo>
                      <a:pt x="58" y="27"/>
                      <a:pt x="58" y="27"/>
                      <a:pt x="58" y="27"/>
                    </a:cubicBezTo>
                    <a:cubicBezTo>
                      <a:pt x="58" y="27"/>
                      <a:pt x="58" y="27"/>
                      <a:pt x="58" y="27"/>
                    </a:cubicBezTo>
                    <a:cubicBezTo>
                      <a:pt x="57" y="28"/>
                      <a:pt x="57" y="28"/>
                      <a:pt x="57" y="28"/>
                    </a:cubicBezTo>
                    <a:close/>
                    <a:moveTo>
                      <a:pt x="56" y="30"/>
                    </a:moveTo>
                    <a:cubicBezTo>
                      <a:pt x="55" y="29"/>
                      <a:pt x="55" y="29"/>
                      <a:pt x="55" y="29"/>
                    </a:cubicBezTo>
                    <a:cubicBezTo>
                      <a:pt x="54" y="28"/>
                      <a:pt x="54" y="28"/>
                      <a:pt x="54" y="28"/>
                    </a:cubicBezTo>
                    <a:cubicBezTo>
                      <a:pt x="52" y="27"/>
                      <a:pt x="52" y="27"/>
                      <a:pt x="52" y="27"/>
                    </a:cubicBezTo>
                    <a:cubicBezTo>
                      <a:pt x="51" y="27"/>
                      <a:pt x="51" y="27"/>
                      <a:pt x="51" y="27"/>
                    </a:cubicBezTo>
                    <a:cubicBezTo>
                      <a:pt x="51" y="27"/>
                      <a:pt x="51" y="27"/>
                      <a:pt x="51" y="27"/>
                    </a:cubicBezTo>
                    <a:cubicBezTo>
                      <a:pt x="51" y="27"/>
                      <a:pt x="51" y="27"/>
                      <a:pt x="51" y="27"/>
                    </a:cubicBezTo>
                    <a:cubicBezTo>
                      <a:pt x="52" y="27"/>
                      <a:pt x="52" y="27"/>
                      <a:pt x="52" y="27"/>
                    </a:cubicBezTo>
                    <a:cubicBezTo>
                      <a:pt x="53" y="27"/>
                      <a:pt x="53" y="27"/>
                      <a:pt x="53" y="27"/>
                    </a:cubicBezTo>
                    <a:cubicBezTo>
                      <a:pt x="54" y="27"/>
                      <a:pt x="54" y="27"/>
                      <a:pt x="54" y="27"/>
                    </a:cubicBezTo>
                    <a:cubicBezTo>
                      <a:pt x="56" y="28"/>
                      <a:pt x="56" y="28"/>
                      <a:pt x="56" y="28"/>
                    </a:cubicBezTo>
                    <a:cubicBezTo>
                      <a:pt x="56" y="28"/>
                      <a:pt x="56" y="28"/>
                      <a:pt x="56" y="28"/>
                    </a:cubicBezTo>
                    <a:cubicBezTo>
                      <a:pt x="57" y="28"/>
                      <a:pt x="57" y="28"/>
                      <a:pt x="57" y="28"/>
                    </a:cubicBezTo>
                    <a:cubicBezTo>
                      <a:pt x="57" y="28"/>
                      <a:pt x="57" y="28"/>
                      <a:pt x="57" y="28"/>
                    </a:cubicBezTo>
                    <a:cubicBezTo>
                      <a:pt x="57" y="29"/>
                      <a:pt x="57" y="29"/>
                      <a:pt x="57" y="29"/>
                    </a:cubicBezTo>
                    <a:cubicBezTo>
                      <a:pt x="57" y="30"/>
                      <a:pt x="57" y="30"/>
                      <a:pt x="57" y="30"/>
                    </a:cubicBezTo>
                    <a:cubicBezTo>
                      <a:pt x="56" y="30"/>
                      <a:pt x="56" y="30"/>
                      <a:pt x="56" y="30"/>
                    </a:cubicBezTo>
                    <a:close/>
                    <a:moveTo>
                      <a:pt x="57" y="32"/>
                    </a:moveTo>
                    <a:cubicBezTo>
                      <a:pt x="57" y="31"/>
                      <a:pt x="57" y="31"/>
                      <a:pt x="57" y="31"/>
                    </a:cubicBezTo>
                    <a:cubicBezTo>
                      <a:pt x="56" y="30"/>
                      <a:pt x="56" y="30"/>
                      <a:pt x="56" y="30"/>
                    </a:cubicBezTo>
                    <a:cubicBezTo>
                      <a:pt x="55" y="30"/>
                      <a:pt x="55" y="30"/>
                      <a:pt x="55" y="30"/>
                    </a:cubicBezTo>
                    <a:cubicBezTo>
                      <a:pt x="54" y="30"/>
                      <a:pt x="54" y="30"/>
                      <a:pt x="54" y="30"/>
                    </a:cubicBezTo>
                    <a:cubicBezTo>
                      <a:pt x="53" y="29"/>
                      <a:pt x="53" y="29"/>
                      <a:pt x="53" y="29"/>
                    </a:cubicBezTo>
                    <a:cubicBezTo>
                      <a:pt x="52" y="29"/>
                      <a:pt x="52" y="29"/>
                      <a:pt x="52" y="29"/>
                    </a:cubicBezTo>
                    <a:cubicBezTo>
                      <a:pt x="52" y="28"/>
                      <a:pt x="52" y="28"/>
                      <a:pt x="52" y="28"/>
                    </a:cubicBezTo>
                    <a:cubicBezTo>
                      <a:pt x="51" y="28"/>
                      <a:pt x="51" y="28"/>
                      <a:pt x="51" y="28"/>
                    </a:cubicBezTo>
                    <a:cubicBezTo>
                      <a:pt x="50" y="28"/>
                      <a:pt x="50" y="28"/>
                      <a:pt x="50" y="28"/>
                    </a:cubicBezTo>
                    <a:cubicBezTo>
                      <a:pt x="48" y="28"/>
                      <a:pt x="48" y="28"/>
                      <a:pt x="48" y="28"/>
                    </a:cubicBezTo>
                    <a:cubicBezTo>
                      <a:pt x="47" y="28"/>
                      <a:pt x="47" y="28"/>
                      <a:pt x="47" y="28"/>
                    </a:cubicBezTo>
                    <a:cubicBezTo>
                      <a:pt x="47" y="29"/>
                      <a:pt x="47" y="29"/>
                      <a:pt x="47" y="29"/>
                    </a:cubicBezTo>
                    <a:cubicBezTo>
                      <a:pt x="47" y="29"/>
                      <a:pt x="47" y="29"/>
                      <a:pt x="47" y="29"/>
                    </a:cubicBezTo>
                    <a:cubicBezTo>
                      <a:pt x="47" y="30"/>
                      <a:pt x="47" y="30"/>
                      <a:pt x="47" y="30"/>
                    </a:cubicBezTo>
                    <a:cubicBezTo>
                      <a:pt x="49" y="30"/>
                      <a:pt x="49" y="30"/>
                      <a:pt x="49" y="30"/>
                    </a:cubicBezTo>
                    <a:cubicBezTo>
                      <a:pt x="49" y="30"/>
                      <a:pt x="49" y="30"/>
                      <a:pt x="49" y="30"/>
                    </a:cubicBezTo>
                    <a:cubicBezTo>
                      <a:pt x="50" y="30"/>
                      <a:pt x="50" y="30"/>
                      <a:pt x="50" y="30"/>
                    </a:cubicBezTo>
                    <a:cubicBezTo>
                      <a:pt x="50" y="30"/>
                      <a:pt x="50" y="30"/>
                      <a:pt x="50" y="30"/>
                    </a:cubicBezTo>
                    <a:cubicBezTo>
                      <a:pt x="51" y="31"/>
                      <a:pt x="51" y="31"/>
                      <a:pt x="51" y="31"/>
                    </a:cubicBezTo>
                    <a:cubicBezTo>
                      <a:pt x="51" y="31"/>
                      <a:pt x="51" y="31"/>
                      <a:pt x="51" y="31"/>
                    </a:cubicBezTo>
                    <a:cubicBezTo>
                      <a:pt x="52" y="31"/>
                      <a:pt x="52" y="31"/>
                      <a:pt x="52" y="31"/>
                    </a:cubicBezTo>
                    <a:cubicBezTo>
                      <a:pt x="52" y="31"/>
                      <a:pt x="52" y="31"/>
                      <a:pt x="52" y="31"/>
                    </a:cubicBezTo>
                    <a:cubicBezTo>
                      <a:pt x="53" y="32"/>
                      <a:pt x="53" y="32"/>
                      <a:pt x="53" y="32"/>
                    </a:cubicBezTo>
                    <a:cubicBezTo>
                      <a:pt x="54" y="32"/>
                      <a:pt x="54" y="32"/>
                      <a:pt x="54" y="32"/>
                    </a:cubicBezTo>
                    <a:cubicBezTo>
                      <a:pt x="55" y="32"/>
                      <a:pt x="55" y="32"/>
                      <a:pt x="55" y="32"/>
                    </a:cubicBezTo>
                    <a:cubicBezTo>
                      <a:pt x="56" y="32"/>
                      <a:pt x="56" y="32"/>
                      <a:pt x="56" y="32"/>
                    </a:cubicBezTo>
                    <a:cubicBezTo>
                      <a:pt x="57" y="32"/>
                      <a:pt x="57" y="32"/>
                      <a:pt x="57" y="32"/>
                    </a:cubicBezTo>
                    <a:close/>
                    <a:moveTo>
                      <a:pt x="50" y="33"/>
                    </a:moveTo>
                    <a:cubicBezTo>
                      <a:pt x="50" y="33"/>
                      <a:pt x="50" y="33"/>
                      <a:pt x="50" y="33"/>
                    </a:cubicBezTo>
                    <a:cubicBezTo>
                      <a:pt x="49" y="33"/>
                      <a:pt x="49" y="33"/>
                      <a:pt x="49" y="33"/>
                    </a:cubicBezTo>
                    <a:cubicBezTo>
                      <a:pt x="48" y="33"/>
                      <a:pt x="48" y="33"/>
                      <a:pt x="48" y="33"/>
                    </a:cubicBezTo>
                    <a:cubicBezTo>
                      <a:pt x="48" y="32"/>
                      <a:pt x="48" y="32"/>
                      <a:pt x="48" y="32"/>
                    </a:cubicBezTo>
                    <a:cubicBezTo>
                      <a:pt x="47" y="32"/>
                      <a:pt x="47" y="32"/>
                      <a:pt x="47" y="32"/>
                    </a:cubicBezTo>
                    <a:cubicBezTo>
                      <a:pt x="48" y="32"/>
                      <a:pt x="48" y="32"/>
                      <a:pt x="48" y="32"/>
                    </a:cubicBezTo>
                    <a:cubicBezTo>
                      <a:pt x="49" y="31"/>
                      <a:pt x="49" y="31"/>
                      <a:pt x="49" y="31"/>
                    </a:cubicBezTo>
                    <a:cubicBezTo>
                      <a:pt x="50" y="32"/>
                      <a:pt x="50" y="32"/>
                      <a:pt x="50" y="32"/>
                    </a:cubicBezTo>
                    <a:cubicBezTo>
                      <a:pt x="50" y="31"/>
                      <a:pt x="50" y="31"/>
                      <a:pt x="50" y="31"/>
                    </a:cubicBezTo>
                    <a:cubicBezTo>
                      <a:pt x="51" y="32"/>
                      <a:pt x="51" y="32"/>
                      <a:pt x="51" y="32"/>
                    </a:cubicBezTo>
                    <a:cubicBezTo>
                      <a:pt x="51" y="32"/>
                      <a:pt x="51" y="32"/>
                      <a:pt x="51" y="32"/>
                    </a:cubicBezTo>
                    <a:cubicBezTo>
                      <a:pt x="51" y="32"/>
                      <a:pt x="51" y="32"/>
                      <a:pt x="51" y="32"/>
                    </a:cubicBezTo>
                    <a:cubicBezTo>
                      <a:pt x="52" y="32"/>
                      <a:pt x="52" y="32"/>
                      <a:pt x="52" y="32"/>
                    </a:cubicBezTo>
                    <a:cubicBezTo>
                      <a:pt x="52" y="32"/>
                      <a:pt x="52" y="32"/>
                      <a:pt x="52" y="32"/>
                    </a:cubicBezTo>
                    <a:cubicBezTo>
                      <a:pt x="52" y="33"/>
                      <a:pt x="52" y="33"/>
                      <a:pt x="52" y="33"/>
                    </a:cubicBezTo>
                    <a:cubicBezTo>
                      <a:pt x="50" y="33"/>
                      <a:pt x="50" y="33"/>
                      <a:pt x="50" y="33"/>
                    </a:cubicBezTo>
                    <a:close/>
                    <a:moveTo>
                      <a:pt x="48" y="38"/>
                    </a:moveTo>
                    <a:cubicBezTo>
                      <a:pt x="48" y="37"/>
                      <a:pt x="48" y="37"/>
                      <a:pt x="48" y="37"/>
                    </a:cubicBezTo>
                    <a:cubicBezTo>
                      <a:pt x="48" y="36"/>
                      <a:pt x="48" y="36"/>
                      <a:pt x="48" y="36"/>
                    </a:cubicBezTo>
                    <a:cubicBezTo>
                      <a:pt x="47" y="36"/>
                      <a:pt x="47" y="36"/>
                      <a:pt x="47" y="36"/>
                    </a:cubicBezTo>
                    <a:cubicBezTo>
                      <a:pt x="47" y="37"/>
                      <a:pt x="47" y="37"/>
                      <a:pt x="47" y="37"/>
                    </a:cubicBezTo>
                    <a:cubicBezTo>
                      <a:pt x="47" y="37"/>
                      <a:pt x="47" y="37"/>
                      <a:pt x="47" y="37"/>
                    </a:cubicBezTo>
                    <a:cubicBezTo>
                      <a:pt x="47" y="38"/>
                      <a:pt x="47" y="38"/>
                      <a:pt x="47" y="38"/>
                    </a:cubicBezTo>
                    <a:cubicBezTo>
                      <a:pt x="48" y="38"/>
                      <a:pt x="48" y="38"/>
                      <a:pt x="48" y="38"/>
                    </a:cubicBezTo>
                    <a:cubicBezTo>
                      <a:pt x="48" y="38"/>
                      <a:pt x="48" y="38"/>
                      <a:pt x="48" y="38"/>
                    </a:cubicBezTo>
                    <a:close/>
                    <a:moveTo>
                      <a:pt x="49" y="37"/>
                    </a:moveTo>
                    <a:cubicBezTo>
                      <a:pt x="49" y="37"/>
                      <a:pt x="49" y="37"/>
                      <a:pt x="49" y="37"/>
                    </a:cubicBezTo>
                    <a:cubicBezTo>
                      <a:pt x="50" y="37"/>
                      <a:pt x="50" y="37"/>
                      <a:pt x="50" y="37"/>
                    </a:cubicBezTo>
                    <a:cubicBezTo>
                      <a:pt x="49" y="36"/>
                      <a:pt x="49" y="36"/>
                      <a:pt x="49" y="36"/>
                    </a:cubicBezTo>
                    <a:cubicBezTo>
                      <a:pt x="49" y="35"/>
                      <a:pt x="49" y="35"/>
                      <a:pt x="49" y="35"/>
                    </a:cubicBezTo>
                    <a:cubicBezTo>
                      <a:pt x="48" y="36"/>
                      <a:pt x="48" y="36"/>
                      <a:pt x="48" y="36"/>
                    </a:cubicBezTo>
                    <a:cubicBezTo>
                      <a:pt x="48" y="36"/>
                      <a:pt x="48" y="36"/>
                      <a:pt x="48" y="36"/>
                    </a:cubicBezTo>
                    <a:cubicBezTo>
                      <a:pt x="49" y="37"/>
                      <a:pt x="49" y="37"/>
                      <a:pt x="49" y="37"/>
                    </a:cubicBezTo>
                    <a:close/>
                    <a:moveTo>
                      <a:pt x="51" y="37"/>
                    </a:moveTo>
                    <a:cubicBezTo>
                      <a:pt x="51" y="37"/>
                      <a:pt x="52" y="37"/>
                      <a:pt x="52" y="37"/>
                    </a:cubicBezTo>
                    <a:cubicBezTo>
                      <a:pt x="52" y="36"/>
                      <a:pt x="52" y="36"/>
                      <a:pt x="52" y="36"/>
                    </a:cubicBezTo>
                    <a:cubicBezTo>
                      <a:pt x="51" y="36"/>
                      <a:pt x="51" y="36"/>
                      <a:pt x="51" y="36"/>
                    </a:cubicBezTo>
                    <a:cubicBezTo>
                      <a:pt x="50" y="36"/>
                      <a:pt x="50" y="36"/>
                      <a:pt x="50" y="36"/>
                    </a:cubicBezTo>
                    <a:cubicBezTo>
                      <a:pt x="50" y="36"/>
                      <a:pt x="50" y="36"/>
                      <a:pt x="50" y="36"/>
                    </a:cubicBezTo>
                    <a:cubicBezTo>
                      <a:pt x="51" y="37"/>
                      <a:pt x="51" y="37"/>
                      <a:pt x="51" y="37"/>
                    </a:cubicBezTo>
                    <a:close/>
                    <a:moveTo>
                      <a:pt x="51" y="39"/>
                    </a:moveTo>
                    <a:cubicBezTo>
                      <a:pt x="51" y="38"/>
                      <a:pt x="51" y="38"/>
                      <a:pt x="51" y="38"/>
                    </a:cubicBezTo>
                    <a:cubicBezTo>
                      <a:pt x="51" y="38"/>
                      <a:pt x="51" y="38"/>
                      <a:pt x="51" y="38"/>
                    </a:cubicBezTo>
                    <a:cubicBezTo>
                      <a:pt x="51" y="37"/>
                      <a:pt x="51" y="37"/>
                      <a:pt x="51" y="37"/>
                    </a:cubicBezTo>
                    <a:cubicBezTo>
                      <a:pt x="50" y="37"/>
                      <a:pt x="50" y="37"/>
                      <a:pt x="50" y="37"/>
                    </a:cubicBezTo>
                    <a:cubicBezTo>
                      <a:pt x="50" y="37"/>
                      <a:pt x="50" y="37"/>
                      <a:pt x="50" y="37"/>
                    </a:cubicBezTo>
                    <a:cubicBezTo>
                      <a:pt x="50" y="38"/>
                      <a:pt x="50" y="38"/>
                      <a:pt x="50" y="38"/>
                    </a:cubicBezTo>
                    <a:cubicBezTo>
                      <a:pt x="50" y="38"/>
                      <a:pt x="50" y="38"/>
                      <a:pt x="50" y="38"/>
                    </a:cubicBezTo>
                    <a:cubicBezTo>
                      <a:pt x="51" y="39"/>
                      <a:pt x="51" y="39"/>
                      <a:pt x="51" y="39"/>
                    </a:cubicBezTo>
                    <a:close/>
                    <a:moveTo>
                      <a:pt x="49" y="41"/>
                    </a:moveTo>
                    <a:cubicBezTo>
                      <a:pt x="49" y="40"/>
                      <a:pt x="49" y="40"/>
                      <a:pt x="49" y="40"/>
                    </a:cubicBezTo>
                    <a:cubicBezTo>
                      <a:pt x="49" y="40"/>
                      <a:pt x="49" y="40"/>
                      <a:pt x="49" y="40"/>
                    </a:cubicBezTo>
                    <a:cubicBezTo>
                      <a:pt x="48" y="39"/>
                      <a:pt x="48" y="39"/>
                      <a:pt x="48" y="39"/>
                    </a:cubicBezTo>
                    <a:cubicBezTo>
                      <a:pt x="47" y="39"/>
                      <a:pt x="47" y="39"/>
                      <a:pt x="47" y="39"/>
                    </a:cubicBezTo>
                    <a:cubicBezTo>
                      <a:pt x="47" y="40"/>
                      <a:pt x="47" y="40"/>
                      <a:pt x="47" y="40"/>
                    </a:cubicBezTo>
                    <a:cubicBezTo>
                      <a:pt x="47" y="40"/>
                      <a:pt x="47" y="40"/>
                      <a:pt x="47" y="40"/>
                    </a:cubicBezTo>
                    <a:cubicBezTo>
                      <a:pt x="47" y="41"/>
                      <a:pt x="47" y="41"/>
                      <a:pt x="47" y="41"/>
                    </a:cubicBezTo>
                    <a:cubicBezTo>
                      <a:pt x="46" y="41"/>
                      <a:pt x="46" y="41"/>
                      <a:pt x="46" y="41"/>
                    </a:cubicBezTo>
                    <a:cubicBezTo>
                      <a:pt x="47" y="42"/>
                      <a:pt x="47" y="42"/>
                      <a:pt x="47" y="42"/>
                    </a:cubicBezTo>
                    <a:cubicBezTo>
                      <a:pt x="48" y="42"/>
                      <a:pt x="48" y="42"/>
                      <a:pt x="48" y="42"/>
                    </a:cubicBezTo>
                    <a:cubicBezTo>
                      <a:pt x="49" y="42"/>
                      <a:pt x="49" y="42"/>
                      <a:pt x="49" y="42"/>
                    </a:cubicBezTo>
                    <a:cubicBezTo>
                      <a:pt x="49" y="41"/>
                      <a:pt x="49" y="41"/>
                      <a:pt x="49" y="41"/>
                    </a:cubicBezTo>
                    <a:close/>
                    <a:moveTo>
                      <a:pt x="50" y="39"/>
                    </a:moveTo>
                    <a:cubicBezTo>
                      <a:pt x="50" y="40"/>
                      <a:pt x="50" y="40"/>
                      <a:pt x="50" y="40"/>
                    </a:cubicBezTo>
                    <a:cubicBezTo>
                      <a:pt x="50" y="41"/>
                      <a:pt x="50" y="41"/>
                      <a:pt x="50" y="41"/>
                    </a:cubicBezTo>
                    <a:cubicBezTo>
                      <a:pt x="51" y="41"/>
                      <a:pt x="51" y="41"/>
                      <a:pt x="51" y="41"/>
                    </a:cubicBezTo>
                    <a:cubicBezTo>
                      <a:pt x="51" y="40"/>
                      <a:pt x="51" y="40"/>
                      <a:pt x="51" y="40"/>
                    </a:cubicBezTo>
                    <a:cubicBezTo>
                      <a:pt x="51" y="40"/>
                      <a:pt x="51" y="40"/>
                      <a:pt x="51" y="40"/>
                    </a:cubicBezTo>
                    <a:cubicBezTo>
                      <a:pt x="50" y="39"/>
                      <a:pt x="50" y="39"/>
                      <a:pt x="50" y="39"/>
                    </a:cubicBezTo>
                    <a:close/>
                    <a:moveTo>
                      <a:pt x="57" y="30"/>
                    </a:moveTo>
                    <a:cubicBezTo>
                      <a:pt x="57" y="30"/>
                      <a:pt x="57" y="30"/>
                      <a:pt x="57" y="30"/>
                    </a:cubicBezTo>
                    <a:cubicBezTo>
                      <a:pt x="58" y="30"/>
                      <a:pt x="58" y="30"/>
                      <a:pt x="58" y="30"/>
                    </a:cubicBezTo>
                    <a:cubicBezTo>
                      <a:pt x="58" y="29"/>
                      <a:pt x="58" y="29"/>
                      <a:pt x="58" y="29"/>
                    </a:cubicBezTo>
                    <a:cubicBezTo>
                      <a:pt x="58" y="28"/>
                      <a:pt x="58" y="28"/>
                      <a:pt x="58" y="28"/>
                    </a:cubicBezTo>
                    <a:cubicBezTo>
                      <a:pt x="59" y="28"/>
                      <a:pt x="59" y="28"/>
                      <a:pt x="59" y="28"/>
                    </a:cubicBezTo>
                    <a:cubicBezTo>
                      <a:pt x="59" y="29"/>
                      <a:pt x="59" y="29"/>
                      <a:pt x="59" y="29"/>
                    </a:cubicBezTo>
                    <a:cubicBezTo>
                      <a:pt x="59" y="30"/>
                      <a:pt x="59" y="30"/>
                      <a:pt x="59" y="30"/>
                    </a:cubicBezTo>
                    <a:cubicBezTo>
                      <a:pt x="59" y="30"/>
                      <a:pt x="59" y="30"/>
                      <a:pt x="59" y="30"/>
                    </a:cubicBezTo>
                    <a:cubicBezTo>
                      <a:pt x="59" y="30"/>
                      <a:pt x="59" y="30"/>
                      <a:pt x="59" y="30"/>
                    </a:cubicBezTo>
                    <a:cubicBezTo>
                      <a:pt x="58" y="31"/>
                      <a:pt x="58" y="31"/>
                      <a:pt x="58" y="31"/>
                    </a:cubicBezTo>
                    <a:cubicBezTo>
                      <a:pt x="57" y="31"/>
                      <a:pt x="57" y="31"/>
                      <a:pt x="57" y="31"/>
                    </a:cubicBezTo>
                    <a:cubicBezTo>
                      <a:pt x="57" y="30"/>
                      <a:pt x="57" y="30"/>
                      <a:pt x="57" y="30"/>
                    </a:cubicBezTo>
                    <a:close/>
                    <a:moveTo>
                      <a:pt x="52" y="39"/>
                    </a:moveTo>
                    <a:cubicBezTo>
                      <a:pt x="52" y="40"/>
                      <a:pt x="52" y="40"/>
                      <a:pt x="52" y="40"/>
                    </a:cubicBezTo>
                    <a:cubicBezTo>
                      <a:pt x="53" y="40"/>
                      <a:pt x="53" y="40"/>
                      <a:pt x="53" y="40"/>
                    </a:cubicBezTo>
                    <a:cubicBezTo>
                      <a:pt x="54" y="40"/>
                      <a:pt x="54" y="40"/>
                      <a:pt x="54" y="40"/>
                    </a:cubicBezTo>
                    <a:cubicBezTo>
                      <a:pt x="54" y="39"/>
                      <a:pt x="54" y="39"/>
                      <a:pt x="54" y="39"/>
                    </a:cubicBezTo>
                    <a:cubicBezTo>
                      <a:pt x="54" y="39"/>
                      <a:pt x="54" y="39"/>
                      <a:pt x="54" y="39"/>
                    </a:cubicBezTo>
                    <a:cubicBezTo>
                      <a:pt x="53" y="38"/>
                      <a:pt x="53" y="38"/>
                      <a:pt x="53" y="38"/>
                    </a:cubicBezTo>
                    <a:cubicBezTo>
                      <a:pt x="53" y="38"/>
                      <a:pt x="53" y="38"/>
                      <a:pt x="53" y="38"/>
                    </a:cubicBezTo>
                    <a:cubicBezTo>
                      <a:pt x="52" y="39"/>
                      <a:pt x="52" y="39"/>
                      <a:pt x="52" y="39"/>
                    </a:cubicBezTo>
                    <a:cubicBezTo>
                      <a:pt x="52" y="39"/>
                      <a:pt x="52" y="39"/>
                      <a:pt x="52" y="39"/>
                    </a:cubicBezTo>
                    <a:close/>
                    <a:moveTo>
                      <a:pt x="52" y="38"/>
                    </a:moveTo>
                    <a:cubicBezTo>
                      <a:pt x="53" y="38"/>
                      <a:pt x="53" y="38"/>
                      <a:pt x="53" y="38"/>
                    </a:cubicBezTo>
                    <a:cubicBezTo>
                      <a:pt x="53" y="37"/>
                      <a:pt x="53" y="37"/>
                      <a:pt x="53" y="37"/>
                    </a:cubicBezTo>
                    <a:cubicBezTo>
                      <a:pt x="53" y="37"/>
                      <a:pt x="53" y="37"/>
                      <a:pt x="53" y="37"/>
                    </a:cubicBezTo>
                    <a:cubicBezTo>
                      <a:pt x="53" y="37"/>
                      <a:pt x="53" y="37"/>
                      <a:pt x="53" y="37"/>
                    </a:cubicBezTo>
                    <a:cubicBezTo>
                      <a:pt x="52" y="38"/>
                      <a:pt x="52" y="38"/>
                      <a:pt x="52" y="38"/>
                    </a:cubicBezTo>
                    <a:close/>
                    <a:moveTo>
                      <a:pt x="54" y="37"/>
                    </a:moveTo>
                    <a:cubicBezTo>
                      <a:pt x="54" y="37"/>
                      <a:pt x="54" y="37"/>
                      <a:pt x="54" y="37"/>
                    </a:cubicBezTo>
                    <a:cubicBezTo>
                      <a:pt x="54" y="37"/>
                      <a:pt x="54" y="37"/>
                      <a:pt x="54" y="37"/>
                    </a:cubicBezTo>
                    <a:cubicBezTo>
                      <a:pt x="55" y="37"/>
                      <a:pt x="55" y="37"/>
                      <a:pt x="55" y="37"/>
                    </a:cubicBezTo>
                    <a:cubicBezTo>
                      <a:pt x="55" y="37"/>
                      <a:pt x="55" y="37"/>
                      <a:pt x="55" y="37"/>
                    </a:cubicBezTo>
                    <a:cubicBezTo>
                      <a:pt x="55" y="37"/>
                      <a:pt x="55" y="37"/>
                      <a:pt x="55" y="37"/>
                    </a:cubicBezTo>
                    <a:cubicBezTo>
                      <a:pt x="54" y="37"/>
                      <a:pt x="54" y="37"/>
                      <a:pt x="54" y="37"/>
                    </a:cubicBezTo>
                    <a:cubicBezTo>
                      <a:pt x="54" y="37"/>
                      <a:pt x="54" y="37"/>
                      <a:pt x="54" y="37"/>
                    </a:cubicBezTo>
                    <a:cubicBezTo>
                      <a:pt x="54" y="37"/>
                      <a:pt x="54" y="37"/>
                      <a:pt x="54" y="37"/>
                    </a:cubicBezTo>
                    <a:close/>
                    <a:moveTo>
                      <a:pt x="54" y="34"/>
                    </a:moveTo>
                    <a:cubicBezTo>
                      <a:pt x="53" y="34"/>
                      <a:pt x="53" y="34"/>
                      <a:pt x="53" y="34"/>
                    </a:cubicBezTo>
                    <a:cubicBezTo>
                      <a:pt x="53" y="34"/>
                      <a:pt x="53" y="34"/>
                      <a:pt x="53" y="34"/>
                    </a:cubicBezTo>
                    <a:cubicBezTo>
                      <a:pt x="52" y="34"/>
                      <a:pt x="52" y="34"/>
                      <a:pt x="52" y="34"/>
                    </a:cubicBezTo>
                    <a:cubicBezTo>
                      <a:pt x="52" y="33"/>
                      <a:pt x="52" y="33"/>
                      <a:pt x="52" y="33"/>
                    </a:cubicBezTo>
                    <a:cubicBezTo>
                      <a:pt x="53" y="32"/>
                      <a:pt x="53" y="32"/>
                      <a:pt x="53" y="32"/>
                    </a:cubicBezTo>
                    <a:cubicBezTo>
                      <a:pt x="54" y="32"/>
                      <a:pt x="54" y="32"/>
                      <a:pt x="54" y="32"/>
                    </a:cubicBezTo>
                    <a:cubicBezTo>
                      <a:pt x="55" y="32"/>
                      <a:pt x="55" y="32"/>
                      <a:pt x="55" y="32"/>
                    </a:cubicBezTo>
                    <a:cubicBezTo>
                      <a:pt x="55" y="33"/>
                      <a:pt x="55" y="33"/>
                      <a:pt x="55" y="33"/>
                    </a:cubicBezTo>
                    <a:cubicBezTo>
                      <a:pt x="56" y="33"/>
                      <a:pt x="56" y="33"/>
                      <a:pt x="56" y="33"/>
                    </a:cubicBezTo>
                    <a:cubicBezTo>
                      <a:pt x="56" y="34"/>
                      <a:pt x="56" y="34"/>
                      <a:pt x="56" y="34"/>
                    </a:cubicBezTo>
                    <a:cubicBezTo>
                      <a:pt x="55" y="34"/>
                      <a:pt x="55" y="34"/>
                      <a:pt x="55" y="34"/>
                    </a:cubicBezTo>
                    <a:cubicBezTo>
                      <a:pt x="54" y="34"/>
                      <a:pt x="54" y="34"/>
                      <a:pt x="54" y="34"/>
                    </a:cubicBezTo>
                    <a:cubicBezTo>
                      <a:pt x="54" y="34"/>
                      <a:pt x="54" y="34"/>
                      <a:pt x="54" y="34"/>
                    </a:cubicBezTo>
                    <a:close/>
                    <a:moveTo>
                      <a:pt x="57" y="33"/>
                    </a:moveTo>
                    <a:cubicBezTo>
                      <a:pt x="58" y="34"/>
                      <a:pt x="58" y="34"/>
                      <a:pt x="58" y="34"/>
                    </a:cubicBezTo>
                    <a:cubicBezTo>
                      <a:pt x="58" y="34"/>
                      <a:pt x="58" y="34"/>
                      <a:pt x="58" y="34"/>
                    </a:cubicBezTo>
                    <a:cubicBezTo>
                      <a:pt x="59" y="34"/>
                      <a:pt x="59" y="34"/>
                      <a:pt x="59" y="34"/>
                    </a:cubicBezTo>
                    <a:cubicBezTo>
                      <a:pt x="59" y="33"/>
                      <a:pt x="59" y="33"/>
                      <a:pt x="59" y="33"/>
                    </a:cubicBezTo>
                    <a:cubicBezTo>
                      <a:pt x="59" y="33"/>
                      <a:pt x="59" y="33"/>
                      <a:pt x="59" y="33"/>
                    </a:cubicBezTo>
                    <a:cubicBezTo>
                      <a:pt x="58" y="33"/>
                      <a:pt x="58" y="33"/>
                      <a:pt x="58" y="33"/>
                    </a:cubicBezTo>
                    <a:cubicBezTo>
                      <a:pt x="58" y="33"/>
                      <a:pt x="58" y="33"/>
                      <a:pt x="58" y="33"/>
                    </a:cubicBezTo>
                    <a:cubicBezTo>
                      <a:pt x="57" y="33"/>
                      <a:pt x="57" y="33"/>
                      <a:pt x="57" y="33"/>
                    </a:cubicBezTo>
                    <a:close/>
                    <a:moveTo>
                      <a:pt x="59" y="41"/>
                    </a:moveTo>
                    <a:cubicBezTo>
                      <a:pt x="59" y="41"/>
                      <a:pt x="59" y="41"/>
                      <a:pt x="59" y="41"/>
                    </a:cubicBezTo>
                    <a:cubicBezTo>
                      <a:pt x="59" y="40"/>
                      <a:pt x="59" y="40"/>
                      <a:pt x="59" y="40"/>
                    </a:cubicBezTo>
                    <a:cubicBezTo>
                      <a:pt x="59" y="39"/>
                      <a:pt x="59" y="39"/>
                      <a:pt x="59" y="39"/>
                    </a:cubicBezTo>
                    <a:cubicBezTo>
                      <a:pt x="59" y="38"/>
                      <a:pt x="59" y="38"/>
                      <a:pt x="59" y="38"/>
                    </a:cubicBezTo>
                    <a:cubicBezTo>
                      <a:pt x="58" y="37"/>
                      <a:pt x="58" y="37"/>
                      <a:pt x="58" y="37"/>
                    </a:cubicBezTo>
                    <a:cubicBezTo>
                      <a:pt x="57" y="37"/>
                      <a:pt x="57" y="37"/>
                      <a:pt x="57" y="37"/>
                    </a:cubicBezTo>
                    <a:cubicBezTo>
                      <a:pt x="57" y="37"/>
                      <a:pt x="57" y="37"/>
                      <a:pt x="57" y="37"/>
                    </a:cubicBezTo>
                    <a:cubicBezTo>
                      <a:pt x="56" y="37"/>
                      <a:pt x="56" y="37"/>
                      <a:pt x="56" y="37"/>
                    </a:cubicBezTo>
                    <a:cubicBezTo>
                      <a:pt x="55" y="38"/>
                      <a:pt x="55" y="38"/>
                      <a:pt x="55" y="38"/>
                    </a:cubicBezTo>
                    <a:cubicBezTo>
                      <a:pt x="55" y="38"/>
                      <a:pt x="55" y="38"/>
                      <a:pt x="55" y="38"/>
                    </a:cubicBezTo>
                    <a:cubicBezTo>
                      <a:pt x="55" y="39"/>
                      <a:pt x="55" y="39"/>
                      <a:pt x="55" y="39"/>
                    </a:cubicBezTo>
                    <a:cubicBezTo>
                      <a:pt x="56" y="41"/>
                      <a:pt x="56" y="41"/>
                      <a:pt x="56" y="41"/>
                    </a:cubicBezTo>
                    <a:cubicBezTo>
                      <a:pt x="56" y="41"/>
                      <a:pt x="56" y="41"/>
                      <a:pt x="56" y="41"/>
                    </a:cubicBezTo>
                    <a:cubicBezTo>
                      <a:pt x="57" y="41"/>
                      <a:pt x="57" y="41"/>
                      <a:pt x="57" y="41"/>
                    </a:cubicBezTo>
                    <a:cubicBezTo>
                      <a:pt x="58" y="41"/>
                      <a:pt x="58" y="41"/>
                      <a:pt x="58" y="41"/>
                    </a:cubicBezTo>
                    <a:cubicBezTo>
                      <a:pt x="59" y="41"/>
                      <a:pt x="59" y="41"/>
                      <a:pt x="59" y="41"/>
                    </a:cubicBezTo>
                    <a:close/>
                    <a:moveTo>
                      <a:pt x="61" y="40"/>
                    </a:moveTo>
                    <a:cubicBezTo>
                      <a:pt x="61" y="40"/>
                      <a:pt x="61" y="40"/>
                      <a:pt x="61" y="40"/>
                    </a:cubicBezTo>
                    <a:cubicBezTo>
                      <a:pt x="61" y="39"/>
                      <a:pt x="61" y="39"/>
                      <a:pt x="61" y="39"/>
                    </a:cubicBezTo>
                    <a:cubicBezTo>
                      <a:pt x="61" y="39"/>
                      <a:pt x="61" y="39"/>
                      <a:pt x="61" y="39"/>
                    </a:cubicBezTo>
                    <a:cubicBezTo>
                      <a:pt x="61" y="39"/>
                      <a:pt x="61" y="39"/>
                      <a:pt x="61" y="39"/>
                    </a:cubicBezTo>
                    <a:cubicBezTo>
                      <a:pt x="62" y="38"/>
                      <a:pt x="62" y="38"/>
                      <a:pt x="62" y="38"/>
                    </a:cubicBezTo>
                    <a:cubicBezTo>
                      <a:pt x="62" y="37"/>
                      <a:pt x="62" y="37"/>
                      <a:pt x="62" y="37"/>
                    </a:cubicBezTo>
                    <a:cubicBezTo>
                      <a:pt x="63" y="37"/>
                      <a:pt x="63" y="37"/>
                      <a:pt x="63" y="37"/>
                    </a:cubicBezTo>
                    <a:cubicBezTo>
                      <a:pt x="64" y="37"/>
                      <a:pt x="64" y="37"/>
                      <a:pt x="64" y="37"/>
                    </a:cubicBezTo>
                    <a:cubicBezTo>
                      <a:pt x="64" y="36"/>
                      <a:pt x="64" y="36"/>
                      <a:pt x="64" y="36"/>
                    </a:cubicBezTo>
                    <a:cubicBezTo>
                      <a:pt x="63" y="36"/>
                      <a:pt x="63" y="36"/>
                      <a:pt x="63" y="36"/>
                    </a:cubicBezTo>
                    <a:cubicBezTo>
                      <a:pt x="62" y="36"/>
                      <a:pt x="62" y="36"/>
                      <a:pt x="62" y="36"/>
                    </a:cubicBezTo>
                    <a:cubicBezTo>
                      <a:pt x="61" y="36"/>
                      <a:pt x="61" y="36"/>
                      <a:pt x="61" y="36"/>
                    </a:cubicBezTo>
                    <a:cubicBezTo>
                      <a:pt x="60" y="35"/>
                      <a:pt x="60" y="35"/>
                      <a:pt x="60" y="35"/>
                    </a:cubicBezTo>
                    <a:cubicBezTo>
                      <a:pt x="59" y="35"/>
                      <a:pt x="59" y="35"/>
                      <a:pt x="59" y="35"/>
                    </a:cubicBezTo>
                    <a:cubicBezTo>
                      <a:pt x="58" y="35"/>
                      <a:pt x="58" y="35"/>
                      <a:pt x="58" y="35"/>
                    </a:cubicBezTo>
                    <a:cubicBezTo>
                      <a:pt x="58" y="35"/>
                      <a:pt x="58" y="35"/>
                      <a:pt x="58" y="35"/>
                    </a:cubicBezTo>
                    <a:cubicBezTo>
                      <a:pt x="58" y="36"/>
                      <a:pt x="58" y="36"/>
                      <a:pt x="58" y="36"/>
                    </a:cubicBezTo>
                    <a:cubicBezTo>
                      <a:pt x="59" y="37"/>
                      <a:pt x="59" y="37"/>
                      <a:pt x="59" y="37"/>
                    </a:cubicBezTo>
                    <a:cubicBezTo>
                      <a:pt x="59" y="39"/>
                      <a:pt x="59" y="39"/>
                      <a:pt x="59" y="39"/>
                    </a:cubicBezTo>
                    <a:cubicBezTo>
                      <a:pt x="60" y="40"/>
                      <a:pt x="60" y="40"/>
                      <a:pt x="60" y="40"/>
                    </a:cubicBezTo>
                    <a:cubicBezTo>
                      <a:pt x="61" y="40"/>
                      <a:pt x="61" y="40"/>
                      <a:pt x="61" y="40"/>
                    </a:cubicBezTo>
                    <a:cubicBezTo>
                      <a:pt x="61" y="40"/>
                      <a:pt x="61" y="40"/>
                      <a:pt x="61" y="40"/>
                    </a:cubicBezTo>
                    <a:close/>
                    <a:moveTo>
                      <a:pt x="64" y="40"/>
                    </a:moveTo>
                    <a:cubicBezTo>
                      <a:pt x="64" y="41"/>
                      <a:pt x="64" y="41"/>
                      <a:pt x="64" y="41"/>
                    </a:cubicBezTo>
                    <a:cubicBezTo>
                      <a:pt x="65" y="41"/>
                      <a:pt x="65" y="41"/>
                      <a:pt x="65" y="41"/>
                    </a:cubicBezTo>
                    <a:cubicBezTo>
                      <a:pt x="66" y="42"/>
                      <a:pt x="66" y="42"/>
                      <a:pt x="66" y="42"/>
                    </a:cubicBezTo>
                    <a:cubicBezTo>
                      <a:pt x="67" y="42"/>
                      <a:pt x="67" y="42"/>
                      <a:pt x="67" y="42"/>
                    </a:cubicBezTo>
                    <a:cubicBezTo>
                      <a:pt x="68" y="41"/>
                      <a:pt x="68" y="41"/>
                      <a:pt x="68" y="41"/>
                    </a:cubicBezTo>
                    <a:cubicBezTo>
                      <a:pt x="67" y="40"/>
                      <a:pt x="67" y="40"/>
                      <a:pt x="67" y="40"/>
                    </a:cubicBezTo>
                    <a:cubicBezTo>
                      <a:pt x="67" y="39"/>
                      <a:pt x="67" y="39"/>
                      <a:pt x="67" y="39"/>
                    </a:cubicBezTo>
                    <a:cubicBezTo>
                      <a:pt x="65" y="40"/>
                      <a:pt x="65" y="40"/>
                      <a:pt x="65" y="40"/>
                    </a:cubicBezTo>
                    <a:cubicBezTo>
                      <a:pt x="64" y="40"/>
                      <a:pt x="64" y="40"/>
                      <a:pt x="64" y="40"/>
                    </a:cubicBezTo>
                    <a:close/>
                    <a:moveTo>
                      <a:pt x="64" y="42"/>
                    </a:moveTo>
                    <a:cubicBezTo>
                      <a:pt x="64" y="43"/>
                      <a:pt x="64" y="43"/>
                      <a:pt x="64" y="43"/>
                    </a:cubicBezTo>
                    <a:cubicBezTo>
                      <a:pt x="65" y="43"/>
                      <a:pt x="65" y="43"/>
                      <a:pt x="65" y="43"/>
                    </a:cubicBezTo>
                    <a:cubicBezTo>
                      <a:pt x="65" y="43"/>
                      <a:pt x="65" y="43"/>
                      <a:pt x="65" y="43"/>
                    </a:cubicBezTo>
                    <a:cubicBezTo>
                      <a:pt x="66" y="43"/>
                      <a:pt x="66" y="43"/>
                      <a:pt x="66" y="43"/>
                    </a:cubicBezTo>
                    <a:cubicBezTo>
                      <a:pt x="65" y="42"/>
                      <a:pt x="65" y="42"/>
                      <a:pt x="65" y="42"/>
                    </a:cubicBezTo>
                    <a:cubicBezTo>
                      <a:pt x="64" y="42"/>
                      <a:pt x="64" y="42"/>
                      <a:pt x="64" y="42"/>
                    </a:cubicBezTo>
                    <a:close/>
                    <a:moveTo>
                      <a:pt x="64" y="16"/>
                    </a:moveTo>
                    <a:cubicBezTo>
                      <a:pt x="65" y="16"/>
                      <a:pt x="65" y="16"/>
                      <a:pt x="65" y="16"/>
                    </a:cubicBezTo>
                    <a:cubicBezTo>
                      <a:pt x="65" y="16"/>
                      <a:pt x="65" y="16"/>
                      <a:pt x="65" y="16"/>
                    </a:cubicBezTo>
                    <a:cubicBezTo>
                      <a:pt x="66" y="15"/>
                      <a:pt x="66" y="15"/>
                      <a:pt x="66" y="15"/>
                    </a:cubicBezTo>
                    <a:cubicBezTo>
                      <a:pt x="66" y="16"/>
                      <a:pt x="66" y="16"/>
                      <a:pt x="66" y="16"/>
                    </a:cubicBezTo>
                    <a:cubicBezTo>
                      <a:pt x="67" y="16"/>
                      <a:pt x="67" y="16"/>
                      <a:pt x="67" y="16"/>
                    </a:cubicBezTo>
                    <a:cubicBezTo>
                      <a:pt x="67" y="16"/>
                      <a:pt x="67" y="16"/>
                      <a:pt x="67" y="16"/>
                    </a:cubicBezTo>
                    <a:cubicBezTo>
                      <a:pt x="68" y="16"/>
                      <a:pt x="68" y="16"/>
                      <a:pt x="68" y="16"/>
                    </a:cubicBezTo>
                    <a:cubicBezTo>
                      <a:pt x="67" y="17"/>
                      <a:pt x="67" y="17"/>
                      <a:pt x="67" y="17"/>
                    </a:cubicBezTo>
                    <a:cubicBezTo>
                      <a:pt x="66" y="17"/>
                      <a:pt x="66" y="17"/>
                      <a:pt x="66" y="17"/>
                    </a:cubicBezTo>
                    <a:cubicBezTo>
                      <a:pt x="66" y="17"/>
                      <a:pt x="66" y="17"/>
                      <a:pt x="66" y="17"/>
                    </a:cubicBezTo>
                    <a:cubicBezTo>
                      <a:pt x="64" y="17"/>
                      <a:pt x="64" y="17"/>
                      <a:pt x="64" y="17"/>
                    </a:cubicBezTo>
                    <a:cubicBezTo>
                      <a:pt x="64" y="16"/>
                      <a:pt x="64" y="16"/>
                      <a:pt x="64" y="16"/>
                    </a:cubicBezTo>
                    <a:close/>
                    <a:moveTo>
                      <a:pt x="66" y="28"/>
                    </a:moveTo>
                    <a:cubicBezTo>
                      <a:pt x="66" y="27"/>
                      <a:pt x="66" y="27"/>
                      <a:pt x="66" y="27"/>
                    </a:cubicBezTo>
                    <a:cubicBezTo>
                      <a:pt x="67" y="26"/>
                      <a:pt x="67" y="26"/>
                      <a:pt x="67" y="26"/>
                    </a:cubicBezTo>
                    <a:cubicBezTo>
                      <a:pt x="67" y="26"/>
                      <a:pt x="67" y="26"/>
                      <a:pt x="67" y="26"/>
                    </a:cubicBezTo>
                    <a:cubicBezTo>
                      <a:pt x="66" y="25"/>
                      <a:pt x="66" y="25"/>
                      <a:pt x="66" y="25"/>
                    </a:cubicBezTo>
                    <a:cubicBezTo>
                      <a:pt x="66" y="25"/>
                      <a:pt x="66" y="25"/>
                      <a:pt x="66" y="25"/>
                    </a:cubicBezTo>
                    <a:cubicBezTo>
                      <a:pt x="65" y="25"/>
                      <a:pt x="65" y="25"/>
                      <a:pt x="65" y="25"/>
                    </a:cubicBezTo>
                    <a:cubicBezTo>
                      <a:pt x="64" y="25"/>
                      <a:pt x="64" y="25"/>
                      <a:pt x="64" y="25"/>
                    </a:cubicBezTo>
                    <a:cubicBezTo>
                      <a:pt x="63" y="26"/>
                      <a:pt x="63" y="26"/>
                      <a:pt x="63" y="26"/>
                    </a:cubicBezTo>
                    <a:cubicBezTo>
                      <a:pt x="62" y="26"/>
                      <a:pt x="62" y="26"/>
                      <a:pt x="62" y="26"/>
                    </a:cubicBezTo>
                    <a:cubicBezTo>
                      <a:pt x="62" y="27"/>
                      <a:pt x="62" y="27"/>
                      <a:pt x="62" y="27"/>
                    </a:cubicBezTo>
                    <a:cubicBezTo>
                      <a:pt x="64" y="28"/>
                      <a:pt x="64" y="28"/>
                      <a:pt x="64" y="28"/>
                    </a:cubicBezTo>
                    <a:cubicBezTo>
                      <a:pt x="65" y="28"/>
                      <a:pt x="65" y="28"/>
                      <a:pt x="65" y="28"/>
                    </a:cubicBezTo>
                    <a:cubicBezTo>
                      <a:pt x="66" y="28"/>
                      <a:pt x="66" y="28"/>
                      <a:pt x="66" y="28"/>
                    </a:cubicBezTo>
                    <a:close/>
                    <a:moveTo>
                      <a:pt x="68" y="26"/>
                    </a:moveTo>
                    <a:cubicBezTo>
                      <a:pt x="68" y="27"/>
                      <a:pt x="68" y="27"/>
                      <a:pt x="68" y="27"/>
                    </a:cubicBezTo>
                    <a:cubicBezTo>
                      <a:pt x="68" y="28"/>
                      <a:pt x="68" y="28"/>
                      <a:pt x="68" y="28"/>
                    </a:cubicBezTo>
                    <a:cubicBezTo>
                      <a:pt x="67" y="28"/>
                      <a:pt x="67" y="28"/>
                      <a:pt x="67" y="28"/>
                    </a:cubicBezTo>
                    <a:cubicBezTo>
                      <a:pt x="67" y="28"/>
                      <a:pt x="67" y="28"/>
                      <a:pt x="67" y="28"/>
                    </a:cubicBezTo>
                    <a:cubicBezTo>
                      <a:pt x="66" y="28"/>
                      <a:pt x="66" y="28"/>
                      <a:pt x="66" y="28"/>
                    </a:cubicBezTo>
                    <a:cubicBezTo>
                      <a:pt x="65" y="29"/>
                      <a:pt x="65" y="29"/>
                      <a:pt x="65" y="29"/>
                    </a:cubicBezTo>
                    <a:cubicBezTo>
                      <a:pt x="64" y="29"/>
                      <a:pt x="64" y="29"/>
                      <a:pt x="64" y="29"/>
                    </a:cubicBezTo>
                    <a:cubicBezTo>
                      <a:pt x="63" y="29"/>
                      <a:pt x="63" y="29"/>
                      <a:pt x="63" y="29"/>
                    </a:cubicBezTo>
                    <a:cubicBezTo>
                      <a:pt x="63" y="29"/>
                      <a:pt x="63" y="29"/>
                      <a:pt x="63" y="29"/>
                    </a:cubicBezTo>
                    <a:cubicBezTo>
                      <a:pt x="63" y="30"/>
                      <a:pt x="63" y="30"/>
                      <a:pt x="63" y="30"/>
                    </a:cubicBezTo>
                    <a:cubicBezTo>
                      <a:pt x="63" y="30"/>
                      <a:pt x="63" y="30"/>
                      <a:pt x="63" y="30"/>
                    </a:cubicBezTo>
                    <a:cubicBezTo>
                      <a:pt x="63" y="33"/>
                      <a:pt x="63" y="33"/>
                      <a:pt x="63" y="33"/>
                    </a:cubicBezTo>
                    <a:cubicBezTo>
                      <a:pt x="64" y="34"/>
                      <a:pt x="64" y="34"/>
                      <a:pt x="64" y="34"/>
                    </a:cubicBezTo>
                    <a:cubicBezTo>
                      <a:pt x="65" y="35"/>
                      <a:pt x="65" y="35"/>
                      <a:pt x="65" y="35"/>
                    </a:cubicBezTo>
                    <a:cubicBezTo>
                      <a:pt x="66" y="35"/>
                      <a:pt x="66" y="35"/>
                      <a:pt x="66" y="35"/>
                    </a:cubicBezTo>
                    <a:cubicBezTo>
                      <a:pt x="67" y="35"/>
                      <a:pt x="67" y="35"/>
                      <a:pt x="67" y="35"/>
                    </a:cubicBezTo>
                    <a:cubicBezTo>
                      <a:pt x="68" y="35"/>
                      <a:pt x="68" y="35"/>
                      <a:pt x="68" y="35"/>
                    </a:cubicBezTo>
                    <a:cubicBezTo>
                      <a:pt x="69" y="34"/>
                      <a:pt x="69" y="34"/>
                      <a:pt x="69" y="34"/>
                    </a:cubicBezTo>
                    <a:cubicBezTo>
                      <a:pt x="70" y="34"/>
                      <a:pt x="70" y="34"/>
                      <a:pt x="70" y="34"/>
                    </a:cubicBezTo>
                    <a:cubicBezTo>
                      <a:pt x="70" y="33"/>
                      <a:pt x="70" y="33"/>
                      <a:pt x="70" y="33"/>
                    </a:cubicBezTo>
                    <a:cubicBezTo>
                      <a:pt x="69" y="33"/>
                      <a:pt x="69" y="33"/>
                      <a:pt x="69" y="33"/>
                    </a:cubicBezTo>
                    <a:cubicBezTo>
                      <a:pt x="69" y="32"/>
                      <a:pt x="69" y="32"/>
                      <a:pt x="69" y="32"/>
                    </a:cubicBezTo>
                    <a:cubicBezTo>
                      <a:pt x="68" y="32"/>
                      <a:pt x="68" y="32"/>
                      <a:pt x="68" y="32"/>
                    </a:cubicBezTo>
                    <a:cubicBezTo>
                      <a:pt x="67" y="31"/>
                      <a:pt x="67" y="31"/>
                      <a:pt x="67" y="31"/>
                    </a:cubicBezTo>
                    <a:cubicBezTo>
                      <a:pt x="67" y="30"/>
                      <a:pt x="67" y="30"/>
                      <a:pt x="67" y="30"/>
                    </a:cubicBezTo>
                    <a:cubicBezTo>
                      <a:pt x="68" y="30"/>
                      <a:pt x="68" y="30"/>
                      <a:pt x="68" y="30"/>
                    </a:cubicBezTo>
                    <a:cubicBezTo>
                      <a:pt x="69" y="30"/>
                      <a:pt x="69" y="30"/>
                      <a:pt x="69" y="30"/>
                    </a:cubicBezTo>
                    <a:cubicBezTo>
                      <a:pt x="70" y="29"/>
                      <a:pt x="70" y="29"/>
                      <a:pt x="70" y="29"/>
                    </a:cubicBezTo>
                    <a:cubicBezTo>
                      <a:pt x="70" y="29"/>
                      <a:pt x="70" y="29"/>
                      <a:pt x="70" y="29"/>
                    </a:cubicBezTo>
                    <a:cubicBezTo>
                      <a:pt x="69" y="28"/>
                      <a:pt x="69" y="28"/>
                      <a:pt x="69" y="28"/>
                    </a:cubicBezTo>
                    <a:cubicBezTo>
                      <a:pt x="68" y="27"/>
                      <a:pt x="68" y="27"/>
                      <a:pt x="68" y="27"/>
                    </a:cubicBezTo>
                    <a:cubicBezTo>
                      <a:pt x="68" y="26"/>
                      <a:pt x="68" y="26"/>
                      <a:pt x="68" y="26"/>
                    </a:cubicBezTo>
                    <a:close/>
                    <a:moveTo>
                      <a:pt x="72" y="28"/>
                    </a:moveTo>
                    <a:cubicBezTo>
                      <a:pt x="71" y="27"/>
                      <a:pt x="71" y="27"/>
                      <a:pt x="71" y="27"/>
                    </a:cubicBezTo>
                    <a:cubicBezTo>
                      <a:pt x="71" y="27"/>
                      <a:pt x="71" y="27"/>
                      <a:pt x="71" y="27"/>
                    </a:cubicBezTo>
                    <a:cubicBezTo>
                      <a:pt x="71" y="26"/>
                      <a:pt x="71" y="26"/>
                      <a:pt x="71" y="26"/>
                    </a:cubicBezTo>
                    <a:cubicBezTo>
                      <a:pt x="70" y="26"/>
                      <a:pt x="70" y="26"/>
                      <a:pt x="70" y="26"/>
                    </a:cubicBezTo>
                    <a:cubicBezTo>
                      <a:pt x="69" y="26"/>
                      <a:pt x="69" y="26"/>
                      <a:pt x="69" y="26"/>
                    </a:cubicBezTo>
                    <a:cubicBezTo>
                      <a:pt x="69" y="25"/>
                      <a:pt x="69" y="25"/>
                      <a:pt x="69" y="25"/>
                    </a:cubicBezTo>
                    <a:cubicBezTo>
                      <a:pt x="69" y="25"/>
                      <a:pt x="69" y="25"/>
                      <a:pt x="69" y="25"/>
                    </a:cubicBezTo>
                    <a:cubicBezTo>
                      <a:pt x="69" y="23"/>
                      <a:pt x="69" y="23"/>
                      <a:pt x="69" y="23"/>
                    </a:cubicBezTo>
                    <a:cubicBezTo>
                      <a:pt x="69" y="23"/>
                      <a:pt x="69" y="23"/>
                      <a:pt x="69" y="23"/>
                    </a:cubicBezTo>
                    <a:cubicBezTo>
                      <a:pt x="69" y="21"/>
                      <a:pt x="69" y="21"/>
                      <a:pt x="69" y="21"/>
                    </a:cubicBezTo>
                    <a:cubicBezTo>
                      <a:pt x="70" y="21"/>
                      <a:pt x="70" y="21"/>
                      <a:pt x="70" y="21"/>
                    </a:cubicBezTo>
                    <a:cubicBezTo>
                      <a:pt x="71" y="20"/>
                      <a:pt x="71" y="20"/>
                      <a:pt x="71" y="20"/>
                    </a:cubicBezTo>
                    <a:cubicBezTo>
                      <a:pt x="71" y="20"/>
                      <a:pt x="71" y="20"/>
                      <a:pt x="71" y="20"/>
                    </a:cubicBezTo>
                    <a:cubicBezTo>
                      <a:pt x="71" y="19"/>
                      <a:pt x="71" y="19"/>
                      <a:pt x="71" y="19"/>
                    </a:cubicBezTo>
                    <a:cubicBezTo>
                      <a:pt x="71" y="19"/>
                      <a:pt x="71" y="19"/>
                      <a:pt x="71" y="19"/>
                    </a:cubicBezTo>
                    <a:cubicBezTo>
                      <a:pt x="72" y="19"/>
                      <a:pt x="72" y="19"/>
                      <a:pt x="72" y="19"/>
                    </a:cubicBezTo>
                    <a:cubicBezTo>
                      <a:pt x="73" y="19"/>
                      <a:pt x="73" y="19"/>
                      <a:pt x="73" y="19"/>
                    </a:cubicBezTo>
                    <a:cubicBezTo>
                      <a:pt x="73" y="20"/>
                      <a:pt x="73" y="20"/>
                      <a:pt x="73" y="20"/>
                    </a:cubicBezTo>
                    <a:cubicBezTo>
                      <a:pt x="73" y="21"/>
                      <a:pt x="73" y="21"/>
                      <a:pt x="73" y="21"/>
                    </a:cubicBezTo>
                    <a:cubicBezTo>
                      <a:pt x="73" y="22"/>
                      <a:pt x="73" y="22"/>
                      <a:pt x="73" y="22"/>
                    </a:cubicBezTo>
                    <a:cubicBezTo>
                      <a:pt x="74" y="22"/>
                      <a:pt x="74" y="22"/>
                      <a:pt x="74" y="22"/>
                    </a:cubicBezTo>
                    <a:cubicBezTo>
                      <a:pt x="75" y="23"/>
                      <a:pt x="75" y="23"/>
                      <a:pt x="75" y="23"/>
                    </a:cubicBezTo>
                    <a:cubicBezTo>
                      <a:pt x="76" y="23"/>
                      <a:pt x="76" y="23"/>
                      <a:pt x="76" y="23"/>
                    </a:cubicBezTo>
                    <a:cubicBezTo>
                      <a:pt x="76" y="24"/>
                      <a:pt x="76" y="24"/>
                      <a:pt x="76" y="24"/>
                    </a:cubicBezTo>
                    <a:cubicBezTo>
                      <a:pt x="74" y="24"/>
                      <a:pt x="74" y="24"/>
                      <a:pt x="74" y="24"/>
                    </a:cubicBezTo>
                    <a:cubicBezTo>
                      <a:pt x="73" y="25"/>
                      <a:pt x="73" y="25"/>
                      <a:pt x="73" y="25"/>
                    </a:cubicBezTo>
                    <a:cubicBezTo>
                      <a:pt x="73" y="25"/>
                      <a:pt x="73" y="25"/>
                      <a:pt x="73" y="25"/>
                    </a:cubicBezTo>
                    <a:cubicBezTo>
                      <a:pt x="73" y="26"/>
                      <a:pt x="73" y="26"/>
                      <a:pt x="73" y="26"/>
                    </a:cubicBezTo>
                    <a:cubicBezTo>
                      <a:pt x="73" y="27"/>
                      <a:pt x="73" y="27"/>
                      <a:pt x="73" y="27"/>
                    </a:cubicBezTo>
                    <a:cubicBezTo>
                      <a:pt x="72" y="28"/>
                      <a:pt x="72" y="28"/>
                      <a:pt x="72" y="28"/>
                    </a:cubicBezTo>
                    <a:close/>
                    <a:moveTo>
                      <a:pt x="453" y="50"/>
                    </a:moveTo>
                    <a:cubicBezTo>
                      <a:pt x="453" y="50"/>
                      <a:pt x="453" y="50"/>
                      <a:pt x="453" y="50"/>
                    </a:cubicBezTo>
                    <a:cubicBezTo>
                      <a:pt x="453" y="50"/>
                      <a:pt x="453" y="50"/>
                      <a:pt x="453" y="50"/>
                    </a:cubicBezTo>
                    <a:cubicBezTo>
                      <a:pt x="453" y="50"/>
                      <a:pt x="453" y="50"/>
                      <a:pt x="453" y="50"/>
                    </a:cubicBezTo>
                    <a:cubicBezTo>
                      <a:pt x="452" y="50"/>
                      <a:pt x="452" y="50"/>
                      <a:pt x="452" y="50"/>
                    </a:cubicBezTo>
                    <a:cubicBezTo>
                      <a:pt x="453" y="50"/>
                      <a:pt x="453" y="50"/>
                      <a:pt x="453" y="50"/>
                    </a:cubicBezTo>
                    <a:close/>
                    <a:moveTo>
                      <a:pt x="449" y="50"/>
                    </a:moveTo>
                    <a:cubicBezTo>
                      <a:pt x="450" y="50"/>
                      <a:pt x="450" y="50"/>
                      <a:pt x="450" y="50"/>
                    </a:cubicBezTo>
                    <a:cubicBezTo>
                      <a:pt x="450" y="49"/>
                      <a:pt x="450" y="49"/>
                      <a:pt x="450" y="49"/>
                    </a:cubicBezTo>
                    <a:cubicBezTo>
                      <a:pt x="449" y="49"/>
                      <a:pt x="449" y="49"/>
                      <a:pt x="449" y="49"/>
                    </a:cubicBezTo>
                    <a:cubicBezTo>
                      <a:pt x="449" y="49"/>
                      <a:pt x="449" y="49"/>
                      <a:pt x="449" y="49"/>
                    </a:cubicBezTo>
                    <a:cubicBezTo>
                      <a:pt x="449" y="50"/>
                      <a:pt x="449" y="50"/>
                      <a:pt x="449" y="50"/>
                    </a:cubicBezTo>
                    <a:close/>
                    <a:moveTo>
                      <a:pt x="446" y="51"/>
                    </a:moveTo>
                    <a:cubicBezTo>
                      <a:pt x="446" y="51"/>
                      <a:pt x="446" y="51"/>
                      <a:pt x="446" y="51"/>
                    </a:cubicBezTo>
                    <a:cubicBezTo>
                      <a:pt x="446" y="51"/>
                      <a:pt x="446" y="51"/>
                      <a:pt x="446" y="51"/>
                    </a:cubicBezTo>
                    <a:cubicBezTo>
                      <a:pt x="446" y="50"/>
                      <a:pt x="446" y="50"/>
                      <a:pt x="446" y="50"/>
                    </a:cubicBezTo>
                    <a:cubicBezTo>
                      <a:pt x="446" y="50"/>
                      <a:pt x="446" y="50"/>
                      <a:pt x="446" y="50"/>
                    </a:cubicBezTo>
                    <a:cubicBezTo>
                      <a:pt x="445" y="50"/>
                      <a:pt x="445" y="50"/>
                      <a:pt x="445" y="50"/>
                    </a:cubicBezTo>
                    <a:cubicBezTo>
                      <a:pt x="446" y="51"/>
                      <a:pt x="446" y="51"/>
                      <a:pt x="446" y="51"/>
                    </a:cubicBezTo>
                    <a:close/>
                    <a:moveTo>
                      <a:pt x="523" y="136"/>
                    </a:moveTo>
                    <a:cubicBezTo>
                      <a:pt x="522" y="136"/>
                      <a:pt x="522" y="136"/>
                      <a:pt x="522" y="136"/>
                    </a:cubicBezTo>
                    <a:cubicBezTo>
                      <a:pt x="523" y="137"/>
                      <a:pt x="523" y="137"/>
                      <a:pt x="523" y="137"/>
                    </a:cubicBezTo>
                    <a:cubicBezTo>
                      <a:pt x="523" y="137"/>
                      <a:pt x="523" y="137"/>
                      <a:pt x="523" y="137"/>
                    </a:cubicBezTo>
                    <a:cubicBezTo>
                      <a:pt x="523" y="136"/>
                      <a:pt x="523" y="136"/>
                      <a:pt x="523" y="136"/>
                    </a:cubicBezTo>
                    <a:cubicBezTo>
                      <a:pt x="523" y="136"/>
                      <a:pt x="523" y="136"/>
                      <a:pt x="523" y="136"/>
                    </a:cubicBezTo>
                    <a:cubicBezTo>
                      <a:pt x="523" y="136"/>
                      <a:pt x="523" y="136"/>
                      <a:pt x="523" y="136"/>
                    </a:cubicBezTo>
                    <a:close/>
                    <a:moveTo>
                      <a:pt x="522" y="134"/>
                    </a:moveTo>
                    <a:cubicBezTo>
                      <a:pt x="522" y="135"/>
                      <a:pt x="522" y="135"/>
                      <a:pt x="522" y="135"/>
                    </a:cubicBezTo>
                    <a:cubicBezTo>
                      <a:pt x="523" y="135"/>
                      <a:pt x="523" y="135"/>
                      <a:pt x="523" y="135"/>
                    </a:cubicBezTo>
                    <a:cubicBezTo>
                      <a:pt x="523" y="135"/>
                      <a:pt x="523" y="135"/>
                      <a:pt x="523" y="135"/>
                    </a:cubicBezTo>
                    <a:cubicBezTo>
                      <a:pt x="522" y="134"/>
                      <a:pt x="522" y="134"/>
                      <a:pt x="522" y="134"/>
                    </a:cubicBezTo>
                    <a:cubicBezTo>
                      <a:pt x="522" y="134"/>
                      <a:pt x="522" y="134"/>
                      <a:pt x="522" y="134"/>
                    </a:cubicBezTo>
                    <a:cubicBezTo>
                      <a:pt x="522" y="134"/>
                      <a:pt x="522" y="134"/>
                      <a:pt x="522" y="134"/>
                    </a:cubicBezTo>
                    <a:close/>
                    <a:moveTo>
                      <a:pt x="83" y="86"/>
                    </a:moveTo>
                    <a:cubicBezTo>
                      <a:pt x="83" y="86"/>
                      <a:pt x="83" y="86"/>
                      <a:pt x="83" y="86"/>
                    </a:cubicBezTo>
                    <a:cubicBezTo>
                      <a:pt x="83" y="85"/>
                      <a:pt x="83" y="85"/>
                      <a:pt x="83" y="85"/>
                    </a:cubicBezTo>
                    <a:cubicBezTo>
                      <a:pt x="85" y="85"/>
                      <a:pt x="85" y="85"/>
                      <a:pt x="85" y="85"/>
                    </a:cubicBezTo>
                    <a:cubicBezTo>
                      <a:pt x="85" y="84"/>
                      <a:pt x="85" y="84"/>
                      <a:pt x="85" y="84"/>
                    </a:cubicBezTo>
                    <a:cubicBezTo>
                      <a:pt x="84" y="84"/>
                      <a:pt x="84" y="84"/>
                      <a:pt x="84" y="84"/>
                    </a:cubicBezTo>
                    <a:cubicBezTo>
                      <a:pt x="83" y="85"/>
                      <a:pt x="83" y="85"/>
                      <a:pt x="83" y="85"/>
                    </a:cubicBezTo>
                    <a:cubicBezTo>
                      <a:pt x="83" y="85"/>
                      <a:pt x="83" y="85"/>
                      <a:pt x="83" y="85"/>
                    </a:cubicBezTo>
                    <a:cubicBezTo>
                      <a:pt x="82" y="85"/>
                      <a:pt x="82" y="85"/>
                      <a:pt x="82" y="85"/>
                    </a:cubicBezTo>
                    <a:cubicBezTo>
                      <a:pt x="83" y="86"/>
                      <a:pt x="83" y="86"/>
                      <a:pt x="83" y="86"/>
                    </a:cubicBezTo>
                    <a:close/>
                    <a:moveTo>
                      <a:pt x="77" y="111"/>
                    </a:moveTo>
                    <a:cubicBezTo>
                      <a:pt x="79" y="112"/>
                      <a:pt x="79" y="112"/>
                      <a:pt x="79" y="112"/>
                    </a:cubicBezTo>
                    <a:cubicBezTo>
                      <a:pt x="80" y="111"/>
                      <a:pt x="80" y="111"/>
                      <a:pt x="80" y="111"/>
                    </a:cubicBezTo>
                    <a:cubicBezTo>
                      <a:pt x="81" y="111"/>
                      <a:pt x="81" y="111"/>
                      <a:pt x="81" y="111"/>
                    </a:cubicBezTo>
                    <a:cubicBezTo>
                      <a:pt x="82" y="111"/>
                      <a:pt x="82" y="111"/>
                      <a:pt x="82" y="111"/>
                    </a:cubicBezTo>
                    <a:cubicBezTo>
                      <a:pt x="82" y="111"/>
                      <a:pt x="82" y="111"/>
                      <a:pt x="82" y="111"/>
                    </a:cubicBezTo>
                    <a:cubicBezTo>
                      <a:pt x="83" y="111"/>
                      <a:pt x="83" y="111"/>
                      <a:pt x="83" y="111"/>
                    </a:cubicBezTo>
                    <a:cubicBezTo>
                      <a:pt x="84" y="111"/>
                      <a:pt x="84" y="111"/>
                      <a:pt x="84" y="111"/>
                    </a:cubicBezTo>
                    <a:cubicBezTo>
                      <a:pt x="84" y="111"/>
                      <a:pt x="84" y="111"/>
                      <a:pt x="84" y="111"/>
                    </a:cubicBezTo>
                    <a:cubicBezTo>
                      <a:pt x="84" y="110"/>
                      <a:pt x="84" y="110"/>
                      <a:pt x="84" y="110"/>
                    </a:cubicBezTo>
                    <a:cubicBezTo>
                      <a:pt x="84" y="110"/>
                      <a:pt x="84" y="110"/>
                      <a:pt x="84" y="110"/>
                    </a:cubicBezTo>
                    <a:cubicBezTo>
                      <a:pt x="84" y="111"/>
                      <a:pt x="84" y="111"/>
                      <a:pt x="84" y="111"/>
                    </a:cubicBezTo>
                    <a:cubicBezTo>
                      <a:pt x="85" y="111"/>
                      <a:pt x="85" y="111"/>
                      <a:pt x="85" y="111"/>
                    </a:cubicBezTo>
                    <a:cubicBezTo>
                      <a:pt x="86" y="111"/>
                      <a:pt x="86" y="111"/>
                      <a:pt x="86" y="111"/>
                    </a:cubicBezTo>
                    <a:cubicBezTo>
                      <a:pt x="87" y="111"/>
                      <a:pt x="87" y="111"/>
                      <a:pt x="87" y="111"/>
                    </a:cubicBezTo>
                    <a:cubicBezTo>
                      <a:pt x="87" y="111"/>
                      <a:pt x="87" y="111"/>
                      <a:pt x="87" y="111"/>
                    </a:cubicBezTo>
                    <a:cubicBezTo>
                      <a:pt x="88" y="110"/>
                      <a:pt x="88" y="110"/>
                      <a:pt x="88" y="110"/>
                    </a:cubicBezTo>
                    <a:cubicBezTo>
                      <a:pt x="88" y="109"/>
                      <a:pt x="88" y="109"/>
                      <a:pt x="88" y="109"/>
                    </a:cubicBezTo>
                    <a:cubicBezTo>
                      <a:pt x="88" y="108"/>
                      <a:pt x="88" y="108"/>
                      <a:pt x="88" y="108"/>
                    </a:cubicBezTo>
                    <a:cubicBezTo>
                      <a:pt x="88" y="107"/>
                      <a:pt x="88" y="107"/>
                      <a:pt x="88" y="107"/>
                    </a:cubicBezTo>
                    <a:cubicBezTo>
                      <a:pt x="88" y="107"/>
                      <a:pt x="88" y="107"/>
                      <a:pt x="88" y="107"/>
                    </a:cubicBezTo>
                    <a:cubicBezTo>
                      <a:pt x="87" y="106"/>
                      <a:pt x="87" y="106"/>
                      <a:pt x="87" y="106"/>
                    </a:cubicBezTo>
                    <a:cubicBezTo>
                      <a:pt x="86" y="106"/>
                      <a:pt x="86" y="106"/>
                      <a:pt x="86" y="106"/>
                    </a:cubicBezTo>
                    <a:cubicBezTo>
                      <a:pt x="86" y="106"/>
                      <a:pt x="86" y="106"/>
                      <a:pt x="86" y="106"/>
                    </a:cubicBezTo>
                    <a:cubicBezTo>
                      <a:pt x="86" y="105"/>
                      <a:pt x="86" y="105"/>
                      <a:pt x="86" y="105"/>
                    </a:cubicBezTo>
                    <a:cubicBezTo>
                      <a:pt x="86" y="105"/>
                      <a:pt x="86" y="105"/>
                      <a:pt x="86" y="105"/>
                    </a:cubicBezTo>
                    <a:cubicBezTo>
                      <a:pt x="87" y="105"/>
                      <a:pt x="87" y="105"/>
                      <a:pt x="87" y="105"/>
                    </a:cubicBezTo>
                    <a:cubicBezTo>
                      <a:pt x="87" y="105"/>
                      <a:pt x="87" y="105"/>
                      <a:pt x="87" y="105"/>
                    </a:cubicBezTo>
                    <a:cubicBezTo>
                      <a:pt x="88" y="106"/>
                      <a:pt x="88" y="106"/>
                      <a:pt x="88" y="106"/>
                    </a:cubicBezTo>
                    <a:cubicBezTo>
                      <a:pt x="88" y="106"/>
                      <a:pt x="88" y="106"/>
                      <a:pt x="88" y="106"/>
                    </a:cubicBezTo>
                    <a:cubicBezTo>
                      <a:pt x="88" y="106"/>
                      <a:pt x="88" y="106"/>
                      <a:pt x="88" y="106"/>
                    </a:cubicBezTo>
                    <a:cubicBezTo>
                      <a:pt x="89" y="106"/>
                      <a:pt x="89" y="106"/>
                      <a:pt x="89" y="106"/>
                    </a:cubicBezTo>
                    <a:cubicBezTo>
                      <a:pt x="88" y="105"/>
                      <a:pt x="88" y="105"/>
                      <a:pt x="88" y="105"/>
                    </a:cubicBezTo>
                    <a:cubicBezTo>
                      <a:pt x="87" y="103"/>
                      <a:pt x="87" y="103"/>
                      <a:pt x="87" y="103"/>
                    </a:cubicBezTo>
                    <a:cubicBezTo>
                      <a:pt x="87" y="102"/>
                      <a:pt x="87" y="102"/>
                      <a:pt x="87" y="102"/>
                    </a:cubicBezTo>
                    <a:cubicBezTo>
                      <a:pt x="87" y="102"/>
                      <a:pt x="87" y="102"/>
                      <a:pt x="87" y="102"/>
                    </a:cubicBezTo>
                    <a:cubicBezTo>
                      <a:pt x="87" y="103"/>
                      <a:pt x="87" y="103"/>
                      <a:pt x="87" y="103"/>
                    </a:cubicBezTo>
                    <a:cubicBezTo>
                      <a:pt x="88" y="103"/>
                      <a:pt x="88" y="103"/>
                      <a:pt x="88" y="103"/>
                    </a:cubicBezTo>
                    <a:cubicBezTo>
                      <a:pt x="88" y="104"/>
                      <a:pt x="88" y="104"/>
                      <a:pt x="88" y="104"/>
                    </a:cubicBezTo>
                    <a:cubicBezTo>
                      <a:pt x="89" y="104"/>
                      <a:pt x="89" y="104"/>
                      <a:pt x="89" y="104"/>
                    </a:cubicBezTo>
                    <a:cubicBezTo>
                      <a:pt x="89" y="103"/>
                      <a:pt x="89" y="103"/>
                      <a:pt x="89" y="103"/>
                    </a:cubicBezTo>
                    <a:cubicBezTo>
                      <a:pt x="89" y="103"/>
                      <a:pt x="89" y="103"/>
                      <a:pt x="89" y="103"/>
                    </a:cubicBezTo>
                    <a:cubicBezTo>
                      <a:pt x="89" y="102"/>
                      <a:pt x="89" y="102"/>
                      <a:pt x="89" y="102"/>
                    </a:cubicBezTo>
                    <a:cubicBezTo>
                      <a:pt x="89" y="102"/>
                      <a:pt x="89" y="102"/>
                      <a:pt x="89" y="102"/>
                    </a:cubicBezTo>
                    <a:cubicBezTo>
                      <a:pt x="89" y="101"/>
                      <a:pt x="89" y="101"/>
                      <a:pt x="89" y="101"/>
                    </a:cubicBezTo>
                    <a:cubicBezTo>
                      <a:pt x="89" y="100"/>
                      <a:pt x="89" y="100"/>
                      <a:pt x="89" y="100"/>
                    </a:cubicBezTo>
                    <a:cubicBezTo>
                      <a:pt x="89" y="100"/>
                      <a:pt x="89" y="100"/>
                      <a:pt x="89" y="100"/>
                    </a:cubicBezTo>
                    <a:cubicBezTo>
                      <a:pt x="88" y="99"/>
                      <a:pt x="88" y="99"/>
                      <a:pt x="88" y="99"/>
                    </a:cubicBezTo>
                    <a:cubicBezTo>
                      <a:pt x="88" y="98"/>
                      <a:pt x="88" y="98"/>
                      <a:pt x="88" y="98"/>
                    </a:cubicBezTo>
                    <a:cubicBezTo>
                      <a:pt x="89" y="99"/>
                      <a:pt x="89" y="99"/>
                      <a:pt x="89" y="99"/>
                    </a:cubicBezTo>
                    <a:cubicBezTo>
                      <a:pt x="90" y="99"/>
                      <a:pt x="90" y="99"/>
                      <a:pt x="90" y="99"/>
                    </a:cubicBezTo>
                    <a:cubicBezTo>
                      <a:pt x="90" y="98"/>
                      <a:pt x="90" y="98"/>
                      <a:pt x="90" y="98"/>
                    </a:cubicBezTo>
                    <a:cubicBezTo>
                      <a:pt x="90" y="98"/>
                      <a:pt x="90" y="98"/>
                      <a:pt x="90" y="98"/>
                    </a:cubicBezTo>
                    <a:cubicBezTo>
                      <a:pt x="89" y="98"/>
                      <a:pt x="89" y="98"/>
                      <a:pt x="89" y="98"/>
                    </a:cubicBezTo>
                    <a:cubicBezTo>
                      <a:pt x="89" y="97"/>
                      <a:pt x="89" y="97"/>
                      <a:pt x="89" y="97"/>
                    </a:cubicBezTo>
                    <a:cubicBezTo>
                      <a:pt x="90" y="97"/>
                      <a:pt x="90" y="97"/>
                      <a:pt x="90" y="97"/>
                    </a:cubicBezTo>
                    <a:cubicBezTo>
                      <a:pt x="91" y="97"/>
                      <a:pt x="91" y="97"/>
                      <a:pt x="91" y="97"/>
                    </a:cubicBezTo>
                    <a:cubicBezTo>
                      <a:pt x="92" y="98"/>
                      <a:pt x="92" y="98"/>
                      <a:pt x="92" y="98"/>
                    </a:cubicBezTo>
                    <a:cubicBezTo>
                      <a:pt x="92" y="97"/>
                      <a:pt x="92" y="97"/>
                      <a:pt x="92" y="97"/>
                    </a:cubicBezTo>
                    <a:cubicBezTo>
                      <a:pt x="92" y="97"/>
                      <a:pt x="92" y="97"/>
                      <a:pt x="92" y="97"/>
                    </a:cubicBezTo>
                    <a:cubicBezTo>
                      <a:pt x="91" y="96"/>
                      <a:pt x="91" y="96"/>
                      <a:pt x="91" y="96"/>
                    </a:cubicBezTo>
                    <a:cubicBezTo>
                      <a:pt x="92" y="96"/>
                      <a:pt x="92" y="96"/>
                      <a:pt x="92" y="96"/>
                    </a:cubicBezTo>
                    <a:cubicBezTo>
                      <a:pt x="93" y="97"/>
                      <a:pt x="93" y="97"/>
                      <a:pt x="93" y="97"/>
                    </a:cubicBezTo>
                    <a:cubicBezTo>
                      <a:pt x="93" y="96"/>
                      <a:pt x="93" y="96"/>
                      <a:pt x="93" y="96"/>
                    </a:cubicBezTo>
                    <a:cubicBezTo>
                      <a:pt x="93" y="95"/>
                      <a:pt x="93" y="95"/>
                      <a:pt x="93" y="95"/>
                    </a:cubicBezTo>
                    <a:cubicBezTo>
                      <a:pt x="93" y="95"/>
                      <a:pt x="93" y="95"/>
                      <a:pt x="93" y="95"/>
                    </a:cubicBezTo>
                    <a:cubicBezTo>
                      <a:pt x="93" y="95"/>
                      <a:pt x="93" y="95"/>
                      <a:pt x="93" y="95"/>
                    </a:cubicBezTo>
                    <a:cubicBezTo>
                      <a:pt x="94" y="94"/>
                      <a:pt x="94" y="94"/>
                      <a:pt x="94" y="94"/>
                    </a:cubicBezTo>
                    <a:cubicBezTo>
                      <a:pt x="95" y="94"/>
                      <a:pt x="95" y="94"/>
                      <a:pt x="95" y="94"/>
                    </a:cubicBezTo>
                    <a:cubicBezTo>
                      <a:pt x="94" y="93"/>
                      <a:pt x="94" y="93"/>
                      <a:pt x="94" y="93"/>
                    </a:cubicBezTo>
                    <a:cubicBezTo>
                      <a:pt x="94" y="93"/>
                      <a:pt x="94" y="93"/>
                      <a:pt x="94" y="93"/>
                    </a:cubicBezTo>
                    <a:cubicBezTo>
                      <a:pt x="94" y="92"/>
                      <a:pt x="94" y="92"/>
                      <a:pt x="94" y="92"/>
                    </a:cubicBezTo>
                    <a:cubicBezTo>
                      <a:pt x="94" y="93"/>
                      <a:pt x="94" y="93"/>
                      <a:pt x="94" y="93"/>
                    </a:cubicBezTo>
                    <a:cubicBezTo>
                      <a:pt x="95" y="92"/>
                      <a:pt x="95" y="92"/>
                      <a:pt x="95" y="92"/>
                    </a:cubicBezTo>
                    <a:cubicBezTo>
                      <a:pt x="96" y="91"/>
                      <a:pt x="96" y="91"/>
                      <a:pt x="96" y="91"/>
                    </a:cubicBezTo>
                    <a:cubicBezTo>
                      <a:pt x="96" y="90"/>
                      <a:pt x="96" y="90"/>
                      <a:pt x="96" y="90"/>
                    </a:cubicBezTo>
                    <a:cubicBezTo>
                      <a:pt x="97" y="89"/>
                      <a:pt x="97" y="89"/>
                      <a:pt x="97" y="89"/>
                    </a:cubicBezTo>
                    <a:cubicBezTo>
                      <a:pt x="97" y="88"/>
                      <a:pt x="97" y="88"/>
                      <a:pt x="97" y="88"/>
                    </a:cubicBezTo>
                    <a:cubicBezTo>
                      <a:pt x="98" y="88"/>
                      <a:pt x="98" y="88"/>
                      <a:pt x="98" y="88"/>
                    </a:cubicBezTo>
                    <a:cubicBezTo>
                      <a:pt x="99" y="87"/>
                      <a:pt x="99" y="87"/>
                      <a:pt x="99" y="87"/>
                    </a:cubicBezTo>
                    <a:cubicBezTo>
                      <a:pt x="100" y="85"/>
                      <a:pt x="100" y="85"/>
                      <a:pt x="100" y="85"/>
                    </a:cubicBezTo>
                    <a:cubicBezTo>
                      <a:pt x="100" y="85"/>
                      <a:pt x="100" y="85"/>
                      <a:pt x="100" y="85"/>
                    </a:cubicBezTo>
                    <a:cubicBezTo>
                      <a:pt x="102" y="84"/>
                      <a:pt x="102" y="84"/>
                      <a:pt x="102" y="84"/>
                    </a:cubicBezTo>
                    <a:cubicBezTo>
                      <a:pt x="104" y="82"/>
                      <a:pt x="104" y="82"/>
                      <a:pt x="104" y="82"/>
                    </a:cubicBezTo>
                    <a:cubicBezTo>
                      <a:pt x="105" y="81"/>
                      <a:pt x="105" y="81"/>
                      <a:pt x="105" y="81"/>
                    </a:cubicBezTo>
                    <a:cubicBezTo>
                      <a:pt x="106" y="81"/>
                      <a:pt x="106" y="81"/>
                      <a:pt x="106" y="81"/>
                    </a:cubicBezTo>
                    <a:cubicBezTo>
                      <a:pt x="107" y="80"/>
                      <a:pt x="107" y="80"/>
                      <a:pt x="107" y="80"/>
                    </a:cubicBezTo>
                    <a:cubicBezTo>
                      <a:pt x="108" y="80"/>
                      <a:pt x="108" y="80"/>
                      <a:pt x="108" y="80"/>
                    </a:cubicBezTo>
                    <a:cubicBezTo>
                      <a:pt x="109" y="79"/>
                      <a:pt x="109" y="79"/>
                      <a:pt x="109" y="79"/>
                    </a:cubicBezTo>
                    <a:cubicBezTo>
                      <a:pt x="110" y="78"/>
                      <a:pt x="110" y="78"/>
                      <a:pt x="110" y="78"/>
                    </a:cubicBezTo>
                    <a:cubicBezTo>
                      <a:pt x="111" y="77"/>
                      <a:pt x="111" y="77"/>
                      <a:pt x="111" y="77"/>
                    </a:cubicBezTo>
                    <a:cubicBezTo>
                      <a:pt x="112" y="77"/>
                      <a:pt x="112" y="77"/>
                      <a:pt x="112" y="77"/>
                    </a:cubicBezTo>
                    <a:cubicBezTo>
                      <a:pt x="112" y="77"/>
                      <a:pt x="112" y="77"/>
                      <a:pt x="112" y="77"/>
                    </a:cubicBezTo>
                    <a:cubicBezTo>
                      <a:pt x="112" y="77"/>
                      <a:pt x="112" y="77"/>
                      <a:pt x="112" y="77"/>
                    </a:cubicBezTo>
                    <a:cubicBezTo>
                      <a:pt x="112" y="76"/>
                      <a:pt x="112" y="76"/>
                      <a:pt x="112" y="76"/>
                    </a:cubicBezTo>
                    <a:cubicBezTo>
                      <a:pt x="112" y="75"/>
                      <a:pt x="112" y="75"/>
                      <a:pt x="112" y="75"/>
                    </a:cubicBezTo>
                    <a:cubicBezTo>
                      <a:pt x="112" y="75"/>
                      <a:pt x="112" y="75"/>
                      <a:pt x="112" y="75"/>
                    </a:cubicBezTo>
                    <a:cubicBezTo>
                      <a:pt x="112" y="74"/>
                      <a:pt x="112" y="74"/>
                      <a:pt x="112" y="74"/>
                    </a:cubicBezTo>
                    <a:cubicBezTo>
                      <a:pt x="112" y="73"/>
                      <a:pt x="112" y="73"/>
                      <a:pt x="112" y="73"/>
                    </a:cubicBezTo>
                    <a:cubicBezTo>
                      <a:pt x="111" y="73"/>
                      <a:pt x="111" y="73"/>
                      <a:pt x="111" y="73"/>
                    </a:cubicBezTo>
                    <a:cubicBezTo>
                      <a:pt x="111" y="72"/>
                      <a:pt x="111" y="72"/>
                      <a:pt x="111" y="72"/>
                    </a:cubicBezTo>
                    <a:cubicBezTo>
                      <a:pt x="112" y="71"/>
                      <a:pt x="112" y="71"/>
                      <a:pt x="112" y="71"/>
                    </a:cubicBezTo>
                    <a:cubicBezTo>
                      <a:pt x="112" y="71"/>
                      <a:pt x="112" y="71"/>
                      <a:pt x="112" y="71"/>
                    </a:cubicBezTo>
                    <a:cubicBezTo>
                      <a:pt x="111" y="71"/>
                      <a:pt x="111" y="71"/>
                      <a:pt x="111" y="71"/>
                    </a:cubicBezTo>
                    <a:cubicBezTo>
                      <a:pt x="110" y="70"/>
                      <a:pt x="110" y="70"/>
                      <a:pt x="110" y="70"/>
                    </a:cubicBezTo>
                    <a:cubicBezTo>
                      <a:pt x="109" y="70"/>
                      <a:pt x="109" y="70"/>
                      <a:pt x="109" y="70"/>
                    </a:cubicBezTo>
                    <a:cubicBezTo>
                      <a:pt x="109" y="70"/>
                      <a:pt x="109" y="70"/>
                      <a:pt x="109" y="70"/>
                    </a:cubicBezTo>
                    <a:cubicBezTo>
                      <a:pt x="109" y="69"/>
                      <a:pt x="109" y="69"/>
                      <a:pt x="109" y="69"/>
                    </a:cubicBezTo>
                    <a:cubicBezTo>
                      <a:pt x="108" y="69"/>
                      <a:pt x="108" y="69"/>
                      <a:pt x="108" y="69"/>
                    </a:cubicBezTo>
                    <a:cubicBezTo>
                      <a:pt x="107" y="69"/>
                      <a:pt x="107" y="69"/>
                      <a:pt x="107" y="69"/>
                    </a:cubicBezTo>
                    <a:cubicBezTo>
                      <a:pt x="107" y="70"/>
                      <a:pt x="107" y="70"/>
                      <a:pt x="107" y="70"/>
                    </a:cubicBezTo>
                    <a:cubicBezTo>
                      <a:pt x="107" y="70"/>
                      <a:pt x="107" y="70"/>
                      <a:pt x="107" y="70"/>
                    </a:cubicBezTo>
                    <a:cubicBezTo>
                      <a:pt x="106" y="69"/>
                      <a:pt x="106" y="69"/>
                      <a:pt x="106" y="69"/>
                    </a:cubicBezTo>
                    <a:cubicBezTo>
                      <a:pt x="105" y="69"/>
                      <a:pt x="105" y="69"/>
                      <a:pt x="105" y="69"/>
                    </a:cubicBezTo>
                    <a:cubicBezTo>
                      <a:pt x="104" y="70"/>
                      <a:pt x="104" y="70"/>
                      <a:pt x="104" y="70"/>
                    </a:cubicBezTo>
                    <a:cubicBezTo>
                      <a:pt x="104" y="71"/>
                      <a:pt x="104" y="71"/>
                      <a:pt x="104" y="71"/>
                    </a:cubicBezTo>
                    <a:cubicBezTo>
                      <a:pt x="103" y="71"/>
                      <a:pt x="103" y="71"/>
                      <a:pt x="103" y="71"/>
                    </a:cubicBezTo>
                    <a:cubicBezTo>
                      <a:pt x="103" y="71"/>
                      <a:pt x="103" y="71"/>
                      <a:pt x="103" y="71"/>
                    </a:cubicBezTo>
                    <a:cubicBezTo>
                      <a:pt x="102" y="72"/>
                      <a:pt x="102" y="72"/>
                      <a:pt x="102" y="72"/>
                    </a:cubicBezTo>
                    <a:cubicBezTo>
                      <a:pt x="102" y="72"/>
                      <a:pt x="102" y="72"/>
                      <a:pt x="102" y="72"/>
                    </a:cubicBezTo>
                    <a:cubicBezTo>
                      <a:pt x="102" y="73"/>
                      <a:pt x="102" y="73"/>
                      <a:pt x="102" y="73"/>
                    </a:cubicBezTo>
                    <a:cubicBezTo>
                      <a:pt x="101" y="73"/>
                      <a:pt x="101" y="73"/>
                      <a:pt x="101" y="73"/>
                    </a:cubicBezTo>
                    <a:cubicBezTo>
                      <a:pt x="102" y="74"/>
                      <a:pt x="102" y="74"/>
                      <a:pt x="102" y="74"/>
                    </a:cubicBezTo>
                    <a:cubicBezTo>
                      <a:pt x="102" y="75"/>
                      <a:pt x="102" y="75"/>
                      <a:pt x="102" y="75"/>
                    </a:cubicBezTo>
                    <a:cubicBezTo>
                      <a:pt x="101" y="75"/>
                      <a:pt x="101" y="75"/>
                      <a:pt x="101" y="75"/>
                    </a:cubicBezTo>
                    <a:cubicBezTo>
                      <a:pt x="101" y="75"/>
                      <a:pt x="101" y="75"/>
                      <a:pt x="101" y="75"/>
                    </a:cubicBezTo>
                    <a:cubicBezTo>
                      <a:pt x="101" y="76"/>
                      <a:pt x="101" y="76"/>
                      <a:pt x="101" y="76"/>
                    </a:cubicBezTo>
                    <a:cubicBezTo>
                      <a:pt x="100" y="76"/>
                      <a:pt x="100" y="76"/>
                      <a:pt x="100" y="76"/>
                    </a:cubicBezTo>
                    <a:cubicBezTo>
                      <a:pt x="100" y="77"/>
                      <a:pt x="100" y="77"/>
                      <a:pt x="100" y="77"/>
                    </a:cubicBezTo>
                    <a:cubicBezTo>
                      <a:pt x="98" y="77"/>
                      <a:pt x="98" y="77"/>
                      <a:pt x="98" y="77"/>
                    </a:cubicBezTo>
                    <a:cubicBezTo>
                      <a:pt x="98" y="78"/>
                      <a:pt x="98" y="78"/>
                      <a:pt x="98" y="78"/>
                    </a:cubicBezTo>
                    <a:cubicBezTo>
                      <a:pt x="98" y="78"/>
                      <a:pt x="98" y="78"/>
                      <a:pt x="98" y="78"/>
                    </a:cubicBezTo>
                    <a:cubicBezTo>
                      <a:pt x="97" y="78"/>
                      <a:pt x="97" y="78"/>
                      <a:pt x="97" y="78"/>
                    </a:cubicBezTo>
                    <a:cubicBezTo>
                      <a:pt x="96" y="78"/>
                      <a:pt x="96" y="78"/>
                      <a:pt x="96" y="78"/>
                    </a:cubicBezTo>
                    <a:cubicBezTo>
                      <a:pt x="95" y="79"/>
                      <a:pt x="95" y="79"/>
                      <a:pt x="95" y="79"/>
                    </a:cubicBezTo>
                    <a:cubicBezTo>
                      <a:pt x="95" y="80"/>
                      <a:pt x="95" y="80"/>
                      <a:pt x="95" y="80"/>
                    </a:cubicBezTo>
                    <a:cubicBezTo>
                      <a:pt x="94" y="79"/>
                      <a:pt x="94" y="79"/>
                      <a:pt x="94" y="79"/>
                    </a:cubicBezTo>
                    <a:cubicBezTo>
                      <a:pt x="94" y="79"/>
                      <a:pt x="94" y="79"/>
                      <a:pt x="94" y="79"/>
                    </a:cubicBezTo>
                    <a:cubicBezTo>
                      <a:pt x="94" y="79"/>
                      <a:pt x="94" y="79"/>
                      <a:pt x="94" y="79"/>
                    </a:cubicBezTo>
                    <a:cubicBezTo>
                      <a:pt x="94" y="79"/>
                      <a:pt x="94" y="79"/>
                      <a:pt x="94" y="79"/>
                    </a:cubicBezTo>
                    <a:cubicBezTo>
                      <a:pt x="94" y="80"/>
                      <a:pt x="94" y="80"/>
                      <a:pt x="94" y="80"/>
                    </a:cubicBezTo>
                    <a:cubicBezTo>
                      <a:pt x="93" y="80"/>
                      <a:pt x="93" y="80"/>
                      <a:pt x="93" y="80"/>
                    </a:cubicBezTo>
                    <a:cubicBezTo>
                      <a:pt x="93" y="80"/>
                      <a:pt x="93" y="80"/>
                      <a:pt x="93" y="80"/>
                    </a:cubicBezTo>
                    <a:cubicBezTo>
                      <a:pt x="93" y="79"/>
                      <a:pt x="93" y="79"/>
                      <a:pt x="93" y="79"/>
                    </a:cubicBezTo>
                    <a:cubicBezTo>
                      <a:pt x="91" y="79"/>
                      <a:pt x="91" y="79"/>
                      <a:pt x="91" y="79"/>
                    </a:cubicBezTo>
                    <a:cubicBezTo>
                      <a:pt x="90" y="80"/>
                      <a:pt x="90" y="80"/>
                      <a:pt x="90" y="80"/>
                    </a:cubicBezTo>
                    <a:cubicBezTo>
                      <a:pt x="89" y="80"/>
                      <a:pt x="89" y="80"/>
                      <a:pt x="89" y="80"/>
                    </a:cubicBezTo>
                    <a:cubicBezTo>
                      <a:pt x="89" y="80"/>
                      <a:pt x="89" y="80"/>
                      <a:pt x="89" y="80"/>
                    </a:cubicBezTo>
                    <a:cubicBezTo>
                      <a:pt x="89" y="80"/>
                      <a:pt x="89" y="80"/>
                      <a:pt x="89" y="80"/>
                    </a:cubicBezTo>
                    <a:cubicBezTo>
                      <a:pt x="89" y="81"/>
                      <a:pt x="89" y="81"/>
                      <a:pt x="89" y="81"/>
                    </a:cubicBezTo>
                    <a:cubicBezTo>
                      <a:pt x="89" y="82"/>
                      <a:pt x="89" y="82"/>
                      <a:pt x="89" y="82"/>
                    </a:cubicBezTo>
                    <a:cubicBezTo>
                      <a:pt x="89" y="82"/>
                      <a:pt x="89" y="82"/>
                      <a:pt x="89" y="82"/>
                    </a:cubicBezTo>
                    <a:cubicBezTo>
                      <a:pt x="89" y="82"/>
                      <a:pt x="89" y="82"/>
                      <a:pt x="89" y="82"/>
                    </a:cubicBezTo>
                    <a:cubicBezTo>
                      <a:pt x="88" y="83"/>
                      <a:pt x="88" y="83"/>
                      <a:pt x="88" y="83"/>
                    </a:cubicBezTo>
                    <a:cubicBezTo>
                      <a:pt x="88" y="83"/>
                      <a:pt x="88" y="83"/>
                      <a:pt x="88" y="83"/>
                    </a:cubicBezTo>
                    <a:cubicBezTo>
                      <a:pt x="88" y="82"/>
                      <a:pt x="88" y="82"/>
                      <a:pt x="88" y="82"/>
                    </a:cubicBezTo>
                    <a:cubicBezTo>
                      <a:pt x="88" y="82"/>
                      <a:pt x="88" y="82"/>
                      <a:pt x="88" y="82"/>
                    </a:cubicBezTo>
                    <a:cubicBezTo>
                      <a:pt x="88" y="82"/>
                      <a:pt x="88" y="82"/>
                      <a:pt x="88" y="82"/>
                    </a:cubicBezTo>
                    <a:cubicBezTo>
                      <a:pt x="88" y="82"/>
                      <a:pt x="88" y="82"/>
                      <a:pt x="88" y="82"/>
                    </a:cubicBezTo>
                    <a:cubicBezTo>
                      <a:pt x="87" y="82"/>
                      <a:pt x="87" y="82"/>
                      <a:pt x="87" y="82"/>
                    </a:cubicBezTo>
                    <a:cubicBezTo>
                      <a:pt x="86" y="83"/>
                      <a:pt x="86" y="83"/>
                      <a:pt x="86" y="83"/>
                    </a:cubicBezTo>
                    <a:cubicBezTo>
                      <a:pt x="86" y="83"/>
                      <a:pt x="86" y="83"/>
                      <a:pt x="86" y="83"/>
                    </a:cubicBezTo>
                    <a:cubicBezTo>
                      <a:pt x="87" y="84"/>
                      <a:pt x="87" y="84"/>
                      <a:pt x="87" y="84"/>
                    </a:cubicBezTo>
                    <a:cubicBezTo>
                      <a:pt x="87" y="84"/>
                      <a:pt x="87" y="84"/>
                      <a:pt x="87" y="84"/>
                    </a:cubicBezTo>
                    <a:cubicBezTo>
                      <a:pt x="86" y="85"/>
                      <a:pt x="86" y="85"/>
                      <a:pt x="86" y="85"/>
                    </a:cubicBezTo>
                    <a:cubicBezTo>
                      <a:pt x="85" y="85"/>
                      <a:pt x="85" y="85"/>
                      <a:pt x="85" y="85"/>
                    </a:cubicBezTo>
                    <a:cubicBezTo>
                      <a:pt x="85" y="85"/>
                      <a:pt x="85" y="85"/>
                      <a:pt x="85" y="85"/>
                    </a:cubicBezTo>
                    <a:cubicBezTo>
                      <a:pt x="85" y="86"/>
                      <a:pt x="85" y="86"/>
                      <a:pt x="85" y="86"/>
                    </a:cubicBezTo>
                    <a:cubicBezTo>
                      <a:pt x="84" y="86"/>
                      <a:pt x="84" y="86"/>
                      <a:pt x="84" y="86"/>
                    </a:cubicBezTo>
                    <a:cubicBezTo>
                      <a:pt x="83" y="86"/>
                      <a:pt x="83" y="86"/>
                      <a:pt x="83" y="86"/>
                    </a:cubicBezTo>
                    <a:cubicBezTo>
                      <a:pt x="83" y="87"/>
                      <a:pt x="83" y="87"/>
                      <a:pt x="83" y="87"/>
                    </a:cubicBezTo>
                    <a:cubicBezTo>
                      <a:pt x="83" y="88"/>
                      <a:pt x="83" y="88"/>
                      <a:pt x="83" y="88"/>
                    </a:cubicBezTo>
                    <a:cubicBezTo>
                      <a:pt x="84" y="88"/>
                      <a:pt x="84" y="88"/>
                      <a:pt x="84" y="88"/>
                    </a:cubicBezTo>
                    <a:cubicBezTo>
                      <a:pt x="83" y="88"/>
                      <a:pt x="83" y="88"/>
                      <a:pt x="83" y="88"/>
                    </a:cubicBezTo>
                    <a:cubicBezTo>
                      <a:pt x="82" y="88"/>
                      <a:pt x="82" y="88"/>
                      <a:pt x="82" y="88"/>
                    </a:cubicBezTo>
                    <a:cubicBezTo>
                      <a:pt x="81" y="89"/>
                      <a:pt x="81" y="89"/>
                      <a:pt x="81" y="89"/>
                    </a:cubicBezTo>
                    <a:cubicBezTo>
                      <a:pt x="81" y="90"/>
                      <a:pt x="81" y="90"/>
                      <a:pt x="81" y="90"/>
                    </a:cubicBezTo>
                    <a:cubicBezTo>
                      <a:pt x="81" y="90"/>
                      <a:pt x="81" y="90"/>
                      <a:pt x="81" y="90"/>
                    </a:cubicBezTo>
                    <a:cubicBezTo>
                      <a:pt x="82" y="90"/>
                      <a:pt x="82" y="90"/>
                      <a:pt x="82" y="90"/>
                    </a:cubicBezTo>
                    <a:cubicBezTo>
                      <a:pt x="82" y="90"/>
                      <a:pt x="82" y="90"/>
                      <a:pt x="82" y="90"/>
                    </a:cubicBezTo>
                    <a:cubicBezTo>
                      <a:pt x="83" y="91"/>
                      <a:pt x="83" y="91"/>
                      <a:pt x="83" y="91"/>
                    </a:cubicBezTo>
                    <a:cubicBezTo>
                      <a:pt x="83" y="91"/>
                      <a:pt x="83" y="91"/>
                      <a:pt x="83" y="91"/>
                    </a:cubicBezTo>
                    <a:cubicBezTo>
                      <a:pt x="83" y="92"/>
                      <a:pt x="83" y="92"/>
                      <a:pt x="83" y="92"/>
                    </a:cubicBezTo>
                    <a:cubicBezTo>
                      <a:pt x="82" y="92"/>
                      <a:pt x="82" y="92"/>
                      <a:pt x="82" y="92"/>
                    </a:cubicBezTo>
                    <a:cubicBezTo>
                      <a:pt x="82" y="92"/>
                      <a:pt x="82" y="92"/>
                      <a:pt x="82" y="92"/>
                    </a:cubicBezTo>
                    <a:cubicBezTo>
                      <a:pt x="81" y="92"/>
                      <a:pt x="81" y="92"/>
                      <a:pt x="81" y="92"/>
                    </a:cubicBezTo>
                    <a:cubicBezTo>
                      <a:pt x="80" y="92"/>
                      <a:pt x="80" y="92"/>
                      <a:pt x="80" y="92"/>
                    </a:cubicBezTo>
                    <a:cubicBezTo>
                      <a:pt x="79" y="93"/>
                      <a:pt x="79" y="93"/>
                      <a:pt x="79" y="93"/>
                    </a:cubicBezTo>
                    <a:cubicBezTo>
                      <a:pt x="79" y="93"/>
                      <a:pt x="79" y="93"/>
                      <a:pt x="79" y="93"/>
                    </a:cubicBezTo>
                    <a:cubicBezTo>
                      <a:pt x="79" y="94"/>
                      <a:pt x="79" y="94"/>
                      <a:pt x="79" y="94"/>
                    </a:cubicBezTo>
                    <a:cubicBezTo>
                      <a:pt x="78" y="94"/>
                      <a:pt x="78" y="94"/>
                      <a:pt x="78" y="94"/>
                    </a:cubicBezTo>
                    <a:cubicBezTo>
                      <a:pt x="78" y="94"/>
                      <a:pt x="78" y="94"/>
                      <a:pt x="78" y="94"/>
                    </a:cubicBezTo>
                    <a:cubicBezTo>
                      <a:pt x="77" y="94"/>
                      <a:pt x="77" y="94"/>
                      <a:pt x="77" y="94"/>
                    </a:cubicBezTo>
                    <a:cubicBezTo>
                      <a:pt x="77" y="93"/>
                      <a:pt x="77" y="93"/>
                      <a:pt x="77" y="93"/>
                    </a:cubicBezTo>
                    <a:cubicBezTo>
                      <a:pt x="77" y="93"/>
                      <a:pt x="77" y="93"/>
                      <a:pt x="77" y="93"/>
                    </a:cubicBezTo>
                    <a:cubicBezTo>
                      <a:pt x="76" y="94"/>
                      <a:pt x="76" y="94"/>
                      <a:pt x="76" y="94"/>
                    </a:cubicBezTo>
                    <a:cubicBezTo>
                      <a:pt x="76" y="95"/>
                      <a:pt x="76" y="95"/>
                      <a:pt x="76" y="95"/>
                    </a:cubicBezTo>
                    <a:cubicBezTo>
                      <a:pt x="77" y="96"/>
                      <a:pt x="77" y="96"/>
                      <a:pt x="77" y="96"/>
                    </a:cubicBezTo>
                    <a:cubicBezTo>
                      <a:pt x="78" y="96"/>
                      <a:pt x="78" y="96"/>
                      <a:pt x="78" y="96"/>
                    </a:cubicBezTo>
                    <a:cubicBezTo>
                      <a:pt x="78" y="96"/>
                      <a:pt x="78" y="96"/>
                      <a:pt x="78" y="96"/>
                    </a:cubicBezTo>
                    <a:cubicBezTo>
                      <a:pt x="78" y="96"/>
                      <a:pt x="78" y="96"/>
                      <a:pt x="78" y="96"/>
                    </a:cubicBezTo>
                    <a:cubicBezTo>
                      <a:pt x="78" y="97"/>
                      <a:pt x="78" y="97"/>
                      <a:pt x="78" y="97"/>
                    </a:cubicBezTo>
                    <a:cubicBezTo>
                      <a:pt x="78" y="97"/>
                      <a:pt x="78" y="97"/>
                      <a:pt x="78" y="97"/>
                    </a:cubicBezTo>
                    <a:cubicBezTo>
                      <a:pt x="78" y="98"/>
                      <a:pt x="78" y="98"/>
                      <a:pt x="78" y="98"/>
                    </a:cubicBezTo>
                    <a:cubicBezTo>
                      <a:pt x="79" y="97"/>
                      <a:pt x="79" y="97"/>
                      <a:pt x="79" y="97"/>
                    </a:cubicBezTo>
                    <a:cubicBezTo>
                      <a:pt x="79" y="97"/>
                      <a:pt x="79" y="97"/>
                      <a:pt x="79" y="97"/>
                    </a:cubicBezTo>
                    <a:cubicBezTo>
                      <a:pt x="80" y="97"/>
                      <a:pt x="80" y="97"/>
                      <a:pt x="80" y="97"/>
                    </a:cubicBezTo>
                    <a:cubicBezTo>
                      <a:pt x="80" y="97"/>
                      <a:pt x="80" y="97"/>
                      <a:pt x="80" y="97"/>
                    </a:cubicBezTo>
                    <a:cubicBezTo>
                      <a:pt x="81" y="97"/>
                      <a:pt x="81" y="97"/>
                      <a:pt x="81" y="97"/>
                    </a:cubicBezTo>
                    <a:cubicBezTo>
                      <a:pt x="81" y="97"/>
                      <a:pt x="81" y="97"/>
                      <a:pt x="81" y="97"/>
                    </a:cubicBezTo>
                    <a:cubicBezTo>
                      <a:pt x="81" y="98"/>
                      <a:pt x="81" y="98"/>
                      <a:pt x="81" y="98"/>
                    </a:cubicBezTo>
                    <a:cubicBezTo>
                      <a:pt x="80" y="98"/>
                      <a:pt x="80" y="98"/>
                      <a:pt x="80" y="98"/>
                    </a:cubicBezTo>
                    <a:cubicBezTo>
                      <a:pt x="79" y="98"/>
                      <a:pt x="79" y="98"/>
                      <a:pt x="79" y="98"/>
                    </a:cubicBezTo>
                    <a:cubicBezTo>
                      <a:pt x="79" y="98"/>
                      <a:pt x="79" y="98"/>
                      <a:pt x="79" y="98"/>
                    </a:cubicBezTo>
                    <a:cubicBezTo>
                      <a:pt x="78" y="98"/>
                      <a:pt x="78" y="98"/>
                      <a:pt x="78" y="98"/>
                    </a:cubicBezTo>
                    <a:cubicBezTo>
                      <a:pt x="78" y="99"/>
                      <a:pt x="78" y="99"/>
                      <a:pt x="78" y="99"/>
                    </a:cubicBezTo>
                    <a:cubicBezTo>
                      <a:pt x="78" y="100"/>
                      <a:pt x="78" y="100"/>
                      <a:pt x="78" y="100"/>
                    </a:cubicBezTo>
                    <a:cubicBezTo>
                      <a:pt x="79" y="100"/>
                      <a:pt x="79" y="100"/>
                      <a:pt x="79" y="100"/>
                    </a:cubicBezTo>
                    <a:cubicBezTo>
                      <a:pt x="80" y="100"/>
                      <a:pt x="80" y="100"/>
                      <a:pt x="80" y="100"/>
                    </a:cubicBezTo>
                    <a:cubicBezTo>
                      <a:pt x="80" y="100"/>
                      <a:pt x="80" y="100"/>
                      <a:pt x="80" y="100"/>
                    </a:cubicBezTo>
                    <a:cubicBezTo>
                      <a:pt x="80" y="100"/>
                      <a:pt x="80" y="100"/>
                      <a:pt x="80" y="100"/>
                    </a:cubicBezTo>
                    <a:cubicBezTo>
                      <a:pt x="80" y="100"/>
                      <a:pt x="80" y="100"/>
                      <a:pt x="80" y="100"/>
                    </a:cubicBezTo>
                    <a:cubicBezTo>
                      <a:pt x="79" y="101"/>
                      <a:pt x="79" y="101"/>
                      <a:pt x="79" y="101"/>
                    </a:cubicBezTo>
                    <a:cubicBezTo>
                      <a:pt x="78" y="101"/>
                      <a:pt x="78" y="101"/>
                      <a:pt x="78" y="101"/>
                    </a:cubicBezTo>
                    <a:cubicBezTo>
                      <a:pt x="78" y="101"/>
                      <a:pt x="78" y="101"/>
                      <a:pt x="78" y="101"/>
                    </a:cubicBezTo>
                    <a:cubicBezTo>
                      <a:pt x="78" y="102"/>
                      <a:pt x="78" y="102"/>
                      <a:pt x="78" y="102"/>
                    </a:cubicBezTo>
                    <a:cubicBezTo>
                      <a:pt x="78" y="102"/>
                      <a:pt x="78" y="102"/>
                      <a:pt x="78" y="102"/>
                    </a:cubicBezTo>
                    <a:cubicBezTo>
                      <a:pt x="79" y="102"/>
                      <a:pt x="79" y="102"/>
                      <a:pt x="79" y="102"/>
                    </a:cubicBezTo>
                    <a:cubicBezTo>
                      <a:pt x="80" y="102"/>
                      <a:pt x="80" y="102"/>
                      <a:pt x="80" y="102"/>
                    </a:cubicBezTo>
                    <a:cubicBezTo>
                      <a:pt x="80" y="102"/>
                      <a:pt x="80" y="102"/>
                      <a:pt x="80" y="102"/>
                    </a:cubicBezTo>
                    <a:cubicBezTo>
                      <a:pt x="79" y="102"/>
                      <a:pt x="79" y="102"/>
                      <a:pt x="79" y="102"/>
                    </a:cubicBezTo>
                    <a:cubicBezTo>
                      <a:pt x="78" y="102"/>
                      <a:pt x="78" y="102"/>
                      <a:pt x="78" y="102"/>
                    </a:cubicBezTo>
                    <a:cubicBezTo>
                      <a:pt x="78" y="103"/>
                      <a:pt x="78" y="103"/>
                      <a:pt x="78" y="103"/>
                    </a:cubicBezTo>
                    <a:cubicBezTo>
                      <a:pt x="79" y="103"/>
                      <a:pt x="79" y="103"/>
                      <a:pt x="79" y="103"/>
                    </a:cubicBezTo>
                    <a:cubicBezTo>
                      <a:pt x="80" y="103"/>
                      <a:pt x="80" y="103"/>
                      <a:pt x="80" y="103"/>
                    </a:cubicBezTo>
                    <a:cubicBezTo>
                      <a:pt x="81" y="104"/>
                      <a:pt x="81" y="104"/>
                      <a:pt x="81" y="104"/>
                    </a:cubicBezTo>
                    <a:cubicBezTo>
                      <a:pt x="82" y="104"/>
                      <a:pt x="82" y="104"/>
                      <a:pt x="82" y="104"/>
                    </a:cubicBezTo>
                    <a:cubicBezTo>
                      <a:pt x="82" y="104"/>
                      <a:pt x="82" y="104"/>
                      <a:pt x="82" y="104"/>
                    </a:cubicBezTo>
                    <a:cubicBezTo>
                      <a:pt x="82" y="105"/>
                      <a:pt x="82" y="105"/>
                      <a:pt x="82" y="105"/>
                    </a:cubicBezTo>
                    <a:cubicBezTo>
                      <a:pt x="81" y="104"/>
                      <a:pt x="81" y="104"/>
                      <a:pt x="81" y="104"/>
                    </a:cubicBezTo>
                    <a:cubicBezTo>
                      <a:pt x="80" y="104"/>
                      <a:pt x="80" y="104"/>
                      <a:pt x="80" y="104"/>
                    </a:cubicBezTo>
                    <a:cubicBezTo>
                      <a:pt x="79" y="104"/>
                      <a:pt x="79" y="104"/>
                      <a:pt x="79" y="104"/>
                    </a:cubicBezTo>
                    <a:cubicBezTo>
                      <a:pt x="79" y="103"/>
                      <a:pt x="79" y="103"/>
                      <a:pt x="79" y="103"/>
                    </a:cubicBezTo>
                    <a:cubicBezTo>
                      <a:pt x="78" y="103"/>
                      <a:pt x="78" y="103"/>
                      <a:pt x="78" y="103"/>
                    </a:cubicBezTo>
                    <a:cubicBezTo>
                      <a:pt x="77" y="104"/>
                      <a:pt x="77" y="104"/>
                      <a:pt x="77" y="104"/>
                    </a:cubicBezTo>
                    <a:cubicBezTo>
                      <a:pt x="77" y="104"/>
                      <a:pt x="77" y="104"/>
                      <a:pt x="77" y="104"/>
                    </a:cubicBezTo>
                    <a:cubicBezTo>
                      <a:pt x="77" y="105"/>
                      <a:pt x="77" y="105"/>
                      <a:pt x="77" y="105"/>
                    </a:cubicBezTo>
                    <a:cubicBezTo>
                      <a:pt x="77" y="105"/>
                      <a:pt x="77" y="105"/>
                      <a:pt x="77" y="105"/>
                    </a:cubicBezTo>
                    <a:cubicBezTo>
                      <a:pt x="77" y="105"/>
                      <a:pt x="77" y="105"/>
                      <a:pt x="77" y="105"/>
                    </a:cubicBezTo>
                    <a:cubicBezTo>
                      <a:pt x="77" y="106"/>
                      <a:pt x="77" y="106"/>
                      <a:pt x="77" y="106"/>
                    </a:cubicBezTo>
                    <a:cubicBezTo>
                      <a:pt x="77" y="106"/>
                      <a:pt x="77" y="106"/>
                      <a:pt x="77" y="106"/>
                    </a:cubicBezTo>
                    <a:cubicBezTo>
                      <a:pt x="76" y="106"/>
                      <a:pt x="76" y="106"/>
                      <a:pt x="76" y="106"/>
                    </a:cubicBezTo>
                    <a:cubicBezTo>
                      <a:pt x="76" y="106"/>
                      <a:pt x="76" y="106"/>
                      <a:pt x="76" y="106"/>
                    </a:cubicBezTo>
                    <a:cubicBezTo>
                      <a:pt x="76" y="107"/>
                      <a:pt x="76" y="107"/>
                      <a:pt x="76" y="107"/>
                    </a:cubicBezTo>
                    <a:cubicBezTo>
                      <a:pt x="76" y="107"/>
                      <a:pt x="76" y="107"/>
                      <a:pt x="76" y="107"/>
                    </a:cubicBezTo>
                    <a:cubicBezTo>
                      <a:pt x="75" y="108"/>
                      <a:pt x="75" y="108"/>
                      <a:pt x="75" y="108"/>
                    </a:cubicBezTo>
                    <a:cubicBezTo>
                      <a:pt x="75" y="108"/>
                      <a:pt x="75" y="108"/>
                      <a:pt x="75" y="108"/>
                    </a:cubicBezTo>
                    <a:cubicBezTo>
                      <a:pt x="75" y="108"/>
                      <a:pt x="75" y="108"/>
                      <a:pt x="75" y="108"/>
                    </a:cubicBezTo>
                    <a:cubicBezTo>
                      <a:pt x="76" y="109"/>
                      <a:pt x="76" y="109"/>
                      <a:pt x="76" y="109"/>
                    </a:cubicBezTo>
                    <a:cubicBezTo>
                      <a:pt x="76" y="109"/>
                      <a:pt x="76" y="109"/>
                      <a:pt x="76" y="109"/>
                    </a:cubicBezTo>
                    <a:cubicBezTo>
                      <a:pt x="77" y="109"/>
                      <a:pt x="77" y="109"/>
                      <a:pt x="77" y="109"/>
                    </a:cubicBezTo>
                    <a:cubicBezTo>
                      <a:pt x="77" y="109"/>
                      <a:pt x="77" y="109"/>
                      <a:pt x="77" y="109"/>
                    </a:cubicBezTo>
                    <a:cubicBezTo>
                      <a:pt x="78" y="108"/>
                      <a:pt x="78" y="108"/>
                      <a:pt x="78" y="108"/>
                    </a:cubicBezTo>
                    <a:cubicBezTo>
                      <a:pt x="79" y="108"/>
                      <a:pt x="79" y="108"/>
                      <a:pt x="79" y="108"/>
                    </a:cubicBezTo>
                    <a:cubicBezTo>
                      <a:pt x="80" y="107"/>
                      <a:pt x="80" y="107"/>
                      <a:pt x="80" y="107"/>
                    </a:cubicBezTo>
                    <a:cubicBezTo>
                      <a:pt x="81" y="107"/>
                      <a:pt x="81" y="107"/>
                      <a:pt x="81" y="107"/>
                    </a:cubicBezTo>
                    <a:cubicBezTo>
                      <a:pt x="81" y="108"/>
                      <a:pt x="81" y="108"/>
                      <a:pt x="81" y="108"/>
                    </a:cubicBezTo>
                    <a:cubicBezTo>
                      <a:pt x="81" y="108"/>
                      <a:pt x="81" y="108"/>
                      <a:pt x="81" y="108"/>
                    </a:cubicBezTo>
                    <a:cubicBezTo>
                      <a:pt x="81" y="108"/>
                      <a:pt x="81" y="108"/>
                      <a:pt x="81" y="108"/>
                    </a:cubicBezTo>
                    <a:cubicBezTo>
                      <a:pt x="80" y="108"/>
                      <a:pt x="80" y="108"/>
                      <a:pt x="80" y="108"/>
                    </a:cubicBezTo>
                    <a:cubicBezTo>
                      <a:pt x="80" y="108"/>
                      <a:pt x="80" y="108"/>
                      <a:pt x="80" y="108"/>
                    </a:cubicBezTo>
                    <a:cubicBezTo>
                      <a:pt x="79" y="108"/>
                      <a:pt x="79" y="108"/>
                      <a:pt x="79" y="108"/>
                    </a:cubicBezTo>
                    <a:cubicBezTo>
                      <a:pt x="78" y="109"/>
                      <a:pt x="78" y="109"/>
                      <a:pt x="78" y="109"/>
                    </a:cubicBezTo>
                    <a:cubicBezTo>
                      <a:pt x="78" y="109"/>
                      <a:pt x="78" y="109"/>
                      <a:pt x="78" y="109"/>
                    </a:cubicBezTo>
                    <a:cubicBezTo>
                      <a:pt x="77" y="110"/>
                      <a:pt x="77" y="110"/>
                      <a:pt x="77" y="110"/>
                    </a:cubicBezTo>
                    <a:cubicBezTo>
                      <a:pt x="78" y="111"/>
                      <a:pt x="78" y="111"/>
                      <a:pt x="78" y="111"/>
                    </a:cubicBezTo>
                    <a:cubicBezTo>
                      <a:pt x="77" y="111"/>
                      <a:pt x="77" y="111"/>
                      <a:pt x="77" y="111"/>
                    </a:cubicBezTo>
                    <a:cubicBezTo>
                      <a:pt x="77" y="111"/>
                      <a:pt x="77" y="112"/>
                      <a:pt x="77" y="111"/>
                    </a:cubicBezTo>
                    <a:close/>
                    <a:moveTo>
                      <a:pt x="81" y="133"/>
                    </a:moveTo>
                    <a:cubicBezTo>
                      <a:pt x="82" y="133"/>
                      <a:pt x="82" y="133"/>
                      <a:pt x="82" y="133"/>
                    </a:cubicBezTo>
                    <a:cubicBezTo>
                      <a:pt x="82" y="133"/>
                      <a:pt x="82" y="133"/>
                      <a:pt x="82" y="133"/>
                    </a:cubicBezTo>
                    <a:cubicBezTo>
                      <a:pt x="81" y="132"/>
                      <a:pt x="81" y="132"/>
                      <a:pt x="81" y="132"/>
                    </a:cubicBezTo>
                    <a:cubicBezTo>
                      <a:pt x="82" y="132"/>
                      <a:pt x="82" y="132"/>
                      <a:pt x="82" y="132"/>
                    </a:cubicBezTo>
                    <a:cubicBezTo>
                      <a:pt x="81" y="131"/>
                      <a:pt x="81" y="131"/>
                      <a:pt x="81" y="131"/>
                    </a:cubicBezTo>
                    <a:cubicBezTo>
                      <a:pt x="80" y="131"/>
                      <a:pt x="80" y="131"/>
                      <a:pt x="80" y="131"/>
                    </a:cubicBezTo>
                    <a:cubicBezTo>
                      <a:pt x="80" y="130"/>
                      <a:pt x="80" y="130"/>
                      <a:pt x="80" y="130"/>
                    </a:cubicBezTo>
                    <a:cubicBezTo>
                      <a:pt x="80" y="130"/>
                      <a:pt x="80" y="130"/>
                      <a:pt x="80" y="130"/>
                    </a:cubicBezTo>
                    <a:cubicBezTo>
                      <a:pt x="79" y="130"/>
                      <a:pt x="79" y="130"/>
                      <a:pt x="79" y="130"/>
                    </a:cubicBezTo>
                    <a:cubicBezTo>
                      <a:pt x="78" y="131"/>
                      <a:pt x="78" y="131"/>
                      <a:pt x="78" y="131"/>
                    </a:cubicBezTo>
                    <a:cubicBezTo>
                      <a:pt x="78" y="131"/>
                      <a:pt x="78" y="131"/>
                      <a:pt x="78" y="131"/>
                    </a:cubicBezTo>
                    <a:cubicBezTo>
                      <a:pt x="79" y="131"/>
                      <a:pt x="79" y="131"/>
                      <a:pt x="79" y="131"/>
                    </a:cubicBezTo>
                    <a:cubicBezTo>
                      <a:pt x="79" y="131"/>
                      <a:pt x="79" y="131"/>
                      <a:pt x="79" y="131"/>
                    </a:cubicBezTo>
                    <a:cubicBezTo>
                      <a:pt x="80" y="131"/>
                      <a:pt x="80" y="131"/>
                      <a:pt x="80" y="131"/>
                    </a:cubicBezTo>
                    <a:cubicBezTo>
                      <a:pt x="80" y="132"/>
                      <a:pt x="80" y="132"/>
                      <a:pt x="80" y="132"/>
                    </a:cubicBezTo>
                    <a:cubicBezTo>
                      <a:pt x="81" y="132"/>
                      <a:pt x="81" y="132"/>
                      <a:pt x="81" y="132"/>
                    </a:cubicBezTo>
                    <a:cubicBezTo>
                      <a:pt x="81" y="133"/>
                      <a:pt x="81" y="133"/>
                      <a:pt x="81" y="133"/>
                    </a:cubicBezTo>
                    <a:close/>
                    <a:moveTo>
                      <a:pt x="97" y="133"/>
                    </a:moveTo>
                    <a:cubicBezTo>
                      <a:pt x="96" y="132"/>
                      <a:pt x="96" y="132"/>
                      <a:pt x="96" y="132"/>
                    </a:cubicBezTo>
                    <a:cubicBezTo>
                      <a:pt x="96" y="133"/>
                      <a:pt x="96" y="133"/>
                      <a:pt x="96" y="133"/>
                    </a:cubicBezTo>
                    <a:cubicBezTo>
                      <a:pt x="95" y="133"/>
                      <a:pt x="95" y="133"/>
                      <a:pt x="95" y="133"/>
                    </a:cubicBezTo>
                    <a:cubicBezTo>
                      <a:pt x="94" y="131"/>
                      <a:pt x="94" y="131"/>
                      <a:pt x="94" y="131"/>
                    </a:cubicBezTo>
                    <a:cubicBezTo>
                      <a:pt x="94" y="131"/>
                      <a:pt x="94" y="131"/>
                      <a:pt x="94" y="131"/>
                    </a:cubicBezTo>
                    <a:cubicBezTo>
                      <a:pt x="92" y="130"/>
                      <a:pt x="92" y="130"/>
                      <a:pt x="92" y="130"/>
                    </a:cubicBezTo>
                    <a:cubicBezTo>
                      <a:pt x="92" y="130"/>
                      <a:pt x="92" y="130"/>
                      <a:pt x="92" y="130"/>
                    </a:cubicBezTo>
                    <a:cubicBezTo>
                      <a:pt x="91" y="130"/>
                      <a:pt x="91" y="130"/>
                      <a:pt x="91" y="130"/>
                    </a:cubicBezTo>
                    <a:cubicBezTo>
                      <a:pt x="90" y="128"/>
                      <a:pt x="90" y="128"/>
                      <a:pt x="90" y="128"/>
                    </a:cubicBezTo>
                    <a:cubicBezTo>
                      <a:pt x="88" y="126"/>
                      <a:pt x="88" y="126"/>
                      <a:pt x="88" y="126"/>
                    </a:cubicBezTo>
                    <a:cubicBezTo>
                      <a:pt x="87" y="124"/>
                      <a:pt x="87" y="124"/>
                      <a:pt x="87" y="124"/>
                    </a:cubicBezTo>
                    <a:cubicBezTo>
                      <a:pt x="87" y="123"/>
                      <a:pt x="87" y="123"/>
                      <a:pt x="87" y="123"/>
                    </a:cubicBezTo>
                    <a:cubicBezTo>
                      <a:pt x="87" y="121"/>
                      <a:pt x="87" y="121"/>
                      <a:pt x="87" y="121"/>
                    </a:cubicBezTo>
                    <a:cubicBezTo>
                      <a:pt x="86" y="120"/>
                      <a:pt x="86" y="120"/>
                      <a:pt x="86" y="120"/>
                    </a:cubicBezTo>
                    <a:cubicBezTo>
                      <a:pt x="85" y="118"/>
                      <a:pt x="85" y="118"/>
                      <a:pt x="85" y="118"/>
                    </a:cubicBezTo>
                    <a:cubicBezTo>
                      <a:pt x="85" y="117"/>
                      <a:pt x="85" y="117"/>
                      <a:pt x="85" y="117"/>
                    </a:cubicBezTo>
                    <a:cubicBezTo>
                      <a:pt x="86" y="117"/>
                      <a:pt x="86" y="117"/>
                      <a:pt x="86" y="117"/>
                    </a:cubicBezTo>
                    <a:cubicBezTo>
                      <a:pt x="86" y="116"/>
                      <a:pt x="86" y="116"/>
                      <a:pt x="86" y="116"/>
                    </a:cubicBezTo>
                    <a:cubicBezTo>
                      <a:pt x="85" y="116"/>
                      <a:pt x="85" y="116"/>
                      <a:pt x="85" y="116"/>
                    </a:cubicBezTo>
                    <a:cubicBezTo>
                      <a:pt x="84" y="116"/>
                      <a:pt x="84" y="116"/>
                      <a:pt x="84" y="116"/>
                    </a:cubicBezTo>
                    <a:cubicBezTo>
                      <a:pt x="84" y="116"/>
                      <a:pt x="84" y="116"/>
                      <a:pt x="84" y="116"/>
                    </a:cubicBezTo>
                    <a:cubicBezTo>
                      <a:pt x="84" y="116"/>
                      <a:pt x="84" y="116"/>
                      <a:pt x="84" y="116"/>
                    </a:cubicBezTo>
                    <a:cubicBezTo>
                      <a:pt x="85" y="116"/>
                      <a:pt x="85" y="116"/>
                      <a:pt x="85" y="116"/>
                    </a:cubicBezTo>
                    <a:cubicBezTo>
                      <a:pt x="86" y="115"/>
                      <a:pt x="86" y="115"/>
                      <a:pt x="86" y="115"/>
                    </a:cubicBezTo>
                    <a:cubicBezTo>
                      <a:pt x="86" y="114"/>
                      <a:pt x="86" y="114"/>
                      <a:pt x="86" y="114"/>
                    </a:cubicBezTo>
                    <a:cubicBezTo>
                      <a:pt x="86" y="113"/>
                      <a:pt x="86" y="113"/>
                      <a:pt x="86" y="113"/>
                    </a:cubicBezTo>
                    <a:cubicBezTo>
                      <a:pt x="85" y="113"/>
                      <a:pt x="85" y="113"/>
                      <a:pt x="85" y="113"/>
                    </a:cubicBezTo>
                    <a:cubicBezTo>
                      <a:pt x="84" y="113"/>
                      <a:pt x="84" y="113"/>
                      <a:pt x="84" y="113"/>
                    </a:cubicBezTo>
                    <a:cubicBezTo>
                      <a:pt x="85" y="113"/>
                      <a:pt x="85" y="113"/>
                      <a:pt x="85" y="113"/>
                    </a:cubicBezTo>
                    <a:cubicBezTo>
                      <a:pt x="86" y="113"/>
                      <a:pt x="86" y="113"/>
                      <a:pt x="86" y="113"/>
                    </a:cubicBezTo>
                    <a:cubicBezTo>
                      <a:pt x="86" y="112"/>
                      <a:pt x="86" y="112"/>
                      <a:pt x="86" y="112"/>
                    </a:cubicBezTo>
                    <a:cubicBezTo>
                      <a:pt x="86" y="112"/>
                      <a:pt x="86" y="112"/>
                      <a:pt x="86" y="112"/>
                    </a:cubicBezTo>
                    <a:cubicBezTo>
                      <a:pt x="84" y="112"/>
                      <a:pt x="84" y="112"/>
                      <a:pt x="84" y="112"/>
                    </a:cubicBezTo>
                    <a:cubicBezTo>
                      <a:pt x="82" y="111"/>
                      <a:pt x="82" y="111"/>
                      <a:pt x="82" y="111"/>
                    </a:cubicBezTo>
                    <a:cubicBezTo>
                      <a:pt x="81" y="111"/>
                      <a:pt x="81" y="111"/>
                      <a:pt x="81" y="111"/>
                    </a:cubicBezTo>
                    <a:cubicBezTo>
                      <a:pt x="80" y="111"/>
                      <a:pt x="80" y="111"/>
                      <a:pt x="80" y="111"/>
                    </a:cubicBezTo>
                    <a:cubicBezTo>
                      <a:pt x="79" y="112"/>
                      <a:pt x="79" y="112"/>
                      <a:pt x="79" y="112"/>
                    </a:cubicBezTo>
                    <a:cubicBezTo>
                      <a:pt x="77" y="112"/>
                      <a:pt x="77" y="112"/>
                      <a:pt x="77" y="112"/>
                    </a:cubicBezTo>
                    <a:cubicBezTo>
                      <a:pt x="77" y="112"/>
                      <a:pt x="77" y="112"/>
                      <a:pt x="77" y="112"/>
                    </a:cubicBezTo>
                    <a:cubicBezTo>
                      <a:pt x="76" y="113"/>
                      <a:pt x="76" y="113"/>
                      <a:pt x="76" y="113"/>
                    </a:cubicBezTo>
                    <a:cubicBezTo>
                      <a:pt x="76" y="114"/>
                      <a:pt x="76" y="114"/>
                      <a:pt x="76" y="114"/>
                    </a:cubicBezTo>
                    <a:cubicBezTo>
                      <a:pt x="75" y="114"/>
                      <a:pt x="75" y="114"/>
                      <a:pt x="75" y="114"/>
                    </a:cubicBezTo>
                    <a:cubicBezTo>
                      <a:pt x="76" y="115"/>
                      <a:pt x="76" y="115"/>
                      <a:pt x="76" y="115"/>
                    </a:cubicBezTo>
                    <a:cubicBezTo>
                      <a:pt x="76" y="115"/>
                      <a:pt x="76" y="115"/>
                      <a:pt x="76" y="115"/>
                    </a:cubicBezTo>
                    <a:cubicBezTo>
                      <a:pt x="77" y="116"/>
                      <a:pt x="77" y="116"/>
                      <a:pt x="77" y="116"/>
                    </a:cubicBezTo>
                    <a:cubicBezTo>
                      <a:pt x="76" y="116"/>
                      <a:pt x="76" y="116"/>
                      <a:pt x="76" y="116"/>
                    </a:cubicBezTo>
                    <a:cubicBezTo>
                      <a:pt x="76" y="116"/>
                      <a:pt x="76" y="116"/>
                      <a:pt x="76" y="116"/>
                    </a:cubicBezTo>
                    <a:cubicBezTo>
                      <a:pt x="75" y="116"/>
                      <a:pt x="75" y="116"/>
                      <a:pt x="75" y="116"/>
                    </a:cubicBezTo>
                    <a:cubicBezTo>
                      <a:pt x="74" y="117"/>
                      <a:pt x="74" y="117"/>
                      <a:pt x="74" y="117"/>
                    </a:cubicBezTo>
                    <a:cubicBezTo>
                      <a:pt x="74" y="118"/>
                      <a:pt x="74" y="118"/>
                      <a:pt x="74" y="118"/>
                    </a:cubicBezTo>
                    <a:cubicBezTo>
                      <a:pt x="74" y="119"/>
                      <a:pt x="74" y="119"/>
                      <a:pt x="74" y="119"/>
                    </a:cubicBezTo>
                    <a:cubicBezTo>
                      <a:pt x="75" y="119"/>
                      <a:pt x="75" y="119"/>
                      <a:pt x="75" y="119"/>
                    </a:cubicBezTo>
                    <a:cubicBezTo>
                      <a:pt x="76" y="118"/>
                      <a:pt x="76" y="118"/>
                      <a:pt x="76" y="118"/>
                    </a:cubicBezTo>
                    <a:cubicBezTo>
                      <a:pt x="76" y="118"/>
                      <a:pt x="76" y="118"/>
                      <a:pt x="76" y="118"/>
                    </a:cubicBezTo>
                    <a:cubicBezTo>
                      <a:pt x="76" y="119"/>
                      <a:pt x="76" y="119"/>
                      <a:pt x="76" y="119"/>
                    </a:cubicBezTo>
                    <a:cubicBezTo>
                      <a:pt x="75" y="120"/>
                      <a:pt x="75" y="120"/>
                      <a:pt x="75" y="120"/>
                    </a:cubicBezTo>
                    <a:cubicBezTo>
                      <a:pt x="76" y="120"/>
                      <a:pt x="76" y="120"/>
                      <a:pt x="76" y="120"/>
                    </a:cubicBezTo>
                    <a:cubicBezTo>
                      <a:pt x="76" y="119"/>
                      <a:pt x="76" y="119"/>
                      <a:pt x="76" y="119"/>
                    </a:cubicBezTo>
                    <a:cubicBezTo>
                      <a:pt x="77" y="119"/>
                      <a:pt x="77" y="119"/>
                      <a:pt x="77" y="119"/>
                    </a:cubicBezTo>
                    <a:cubicBezTo>
                      <a:pt x="77" y="119"/>
                      <a:pt x="77" y="119"/>
                      <a:pt x="77" y="119"/>
                    </a:cubicBezTo>
                    <a:cubicBezTo>
                      <a:pt x="77" y="120"/>
                      <a:pt x="77" y="120"/>
                      <a:pt x="77" y="120"/>
                    </a:cubicBezTo>
                    <a:cubicBezTo>
                      <a:pt x="76" y="120"/>
                      <a:pt x="76" y="120"/>
                      <a:pt x="76" y="120"/>
                    </a:cubicBezTo>
                    <a:cubicBezTo>
                      <a:pt x="77" y="121"/>
                      <a:pt x="77" y="121"/>
                      <a:pt x="77" y="121"/>
                    </a:cubicBezTo>
                    <a:cubicBezTo>
                      <a:pt x="78" y="121"/>
                      <a:pt x="78" y="121"/>
                      <a:pt x="78" y="121"/>
                    </a:cubicBezTo>
                    <a:cubicBezTo>
                      <a:pt x="77" y="121"/>
                      <a:pt x="77" y="121"/>
                      <a:pt x="77" y="121"/>
                    </a:cubicBezTo>
                    <a:cubicBezTo>
                      <a:pt x="77" y="121"/>
                      <a:pt x="77" y="121"/>
                      <a:pt x="77" y="121"/>
                    </a:cubicBezTo>
                    <a:cubicBezTo>
                      <a:pt x="76" y="122"/>
                      <a:pt x="76" y="122"/>
                      <a:pt x="76" y="122"/>
                    </a:cubicBezTo>
                    <a:cubicBezTo>
                      <a:pt x="76" y="122"/>
                      <a:pt x="76" y="122"/>
                      <a:pt x="76" y="122"/>
                    </a:cubicBezTo>
                    <a:cubicBezTo>
                      <a:pt x="77" y="123"/>
                      <a:pt x="77" y="123"/>
                      <a:pt x="77" y="123"/>
                    </a:cubicBezTo>
                    <a:cubicBezTo>
                      <a:pt x="76" y="123"/>
                      <a:pt x="76" y="123"/>
                      <a:pt x="76" y="123"/>
                    </a:cubicBezTo>
                    <a:cubicBezTo>
                      <a:pt x="76" y="123"/>
                      <a:pt x="76" y="123"/>
                      <a:pt x="76" y="123"/>
                    </a:cubicBezTo>
                    <a:cubicBezTo>
                      <a:pt x="75" y="123"/>
                      <a:pt x="75" y="123"/>
                      <a:pt x="75" y="123"/>
                    </a:cubicBezTo>
                    <a:cubicBezTo>
                      <a:pt x="74" y="123"/>
                      <a:pt x="74" y="123"/>
                      <a:pt x="74" y="123"/>
                    </a:cubicBezTo>
                    <a:cubicBezTo>
                      <a:pt x="74" y="123"/>
                      <a:pt x="74" y="123"/>
                      <a:pt x="74" y="123"/>
                    </a:cubicBezTo>
                    <a:cubicBezTo>
                      <a:pt x="73" y="124"/>
                      <a:pt x="73" y="124"/>
                      <a:pt x="73" y="124"/>
                    </a:cubicBezTo>
                    <a:cubicBezTo>
                      <a:pt x="73" y="125"/>
                      <a:pt x="73" y="125"/>
                      <a:pt x="73" y="125"/>
                    </a:cubicBezTo>
                    <a:cubicBezTo>
                      <a:pt x="73" y="126"/>
                      <a:pt x="73" y="126"/>
                      <a:pt x="73" y="126"/>
                    </a:cubicBezTo>
                    <a:cubicBezTo>
                      <a:pt x="73" y="127"/>
                      <a:pt x="73" y="127"/>
                      <a:pt x="73" y="127"/>
                    </a:cubicBezTo>
                    <a:cubicBezTo>
                      <a:pt x="73" y="128"/>
                      <a:pt x="73" y="128"/>
                      <a:pt x="73" y="128"/>
                    </a:cubicBezTo>
                    <a:cubicBezTo>
                      <a:pt x="75" y="128"/>
                      <a:pt x="75" y="128"/>
                      <a:pt x="75" y="128"/>
                    </a:cubicBezTo>
                    <a:cubicBezTo>
                      <a:pt x="75" y="129"/>
                      <a:pt x="75" y="129"/>
                      <a:pt x="75" y="129"/>
                    </a:cubicBezTo>
                    <a:cubicBezTo>
                      <a:pt x="76" y="130"/>
                      <a:pt x="76" y="130"/>
                      <a:pt x="76" y="130"/>
                    </a:cubicBezTo>
                    <a:cubicBezTo>
                      <a:pt x="77" y="130"/>
                      <a:pt x="77" y="130"/>
                      <a:pt x="77" y="130"/>
                    </a:cubicBezTo>
                    <a:cubicBezTo>
                      <a:pt x="77" y="130"/>
                      <a:pt x="77" y="130"/>
                      <a:pt x="77" y="130"/>
                    </a:cubicBezTo>
                    <a:cubicBezTo>
                      <a:pt x="78" y="130"/>
                      <a:pt x="78" y="130"/>
                      <a:pt x="78" y="130"/>
                    </a:cubicBezTo>
                    <a:cubicBezTo>
                      <a:pt x="79" y="129"/>
                      <a:pt x="79" y="129"/>
                      <a:pt x="79" y="129"/>
                    </a:cubicBezTo>
                    <a:cubicBezTo>
                      <a:pt x="78" y="128"/>
                      <a:pt x="78" y="128"/>
                      <a:pt x="78" y="128"/>
                    </a:cubicBezTo>
                    <a:cubicBezTo>
                      <a:pt x="78" y="127"/>
                      <a:pt x="78" y="127"/>
                      <a:pt x="78" y="127"/>
                    </a:cubicBezTo>
                    <a:cubicBezTo>
                      <a:pt x="79" y="126"/>
                      <a:pt x="79" y="126"/>
                      <a:pt x="79" y="126"/>
                    </a:cubicBezTo>
                    <a:cubicBezTo>
                      <a:pt x="79" y="127"/>
                      <a:pt x="79" y="127"/>
                      <a:pt x="79" y="127"/>
                    </a:cubicBezTo>
                    <a:cubicBezTo>
                      <a:pt x="79" y="128"/>
                      <a:pt x="79" y="128"/>
                      <a:pt x="79" y="128"/>
                    </a:cubicBezTo>
                    <a:cubicBezTo>
                      <a:pt x="79" y="128"/>
                      <a:pt x="79" y="128"/>
                      <a:pt x="79" y="128"/>
                    </a:cubicBezTo>
                    <a:cubicBezTo>
                      <a:pt x="79" y="129"/>
                      <a:pt x="79" y="129"/>
                      <a:pt x="79" y="129"/>
                    </a:cubicBezTo>
                    <a:cubicBezTo>
                      <a:pt x="80" y="129"/>
                      <a:pt x="80" y="129"/>
                      <a:pt x="80" y="129"/>
                    </a:cubicBezTo>
                    <a:cubicBezTo>
                      <a:pt x="80" y="129"/>
                      <a:pt x="80" y="129"/>
                      <a:pt x="80" y="129"/>
                    </a:cubicBezTo>
                    <a:cubicBezTo>
                      <a:pt x="80" y="128"/>
                      <a:pt x="80" y="128"/>
                      <a:pt x="80" y="128"/>
                    </a:cubicBezTo>
                    <a:cubicBezTo>
                      <a:pt x="81" y="128"/>
                      <a:pt x="81" y="128"/>
                      <a:pt x="81" y="128"/>
                    </a:cubicBezTo>
                    <a:cubicBezTo>
                      <a:pt x="81" y="128"/>
                      <a:pt x="81" y="128"/>
                      <a:pt x="81" y="128"/>
                    </a:cubicBezTo>
                    <a:cubicBezTo>
                      <a:pt x="81" y="128"/>
                      <a:pt x="81" y="128"/>
                      <a:pt x="81" y="128"/>
                    </a:cubicBezTo>
                    <a:cubicBezTo>
                      <a:pt x="81" y="129"/>
                      <a:pt x="81" y="129"/>
                      <a:pt x="81" y="129"/>
                    </a:cubicBezTo>
                    <a:cubicBezTo>
                      <a:pt x="82" y="130"/>
                      <a:pt x="82" y="130"/>
                      <a:pt x="82" y="130"/>
                    </a:cubicBezTo>
                    <a:cubicBezTo>
                      <a:pt x="83" y="131"/>
                      <a:pt x="83" y="131"/>
                      <a:pt x="83" y="131"/>
                    </a:cubicBezTo>
                    <a:cubicBezTo>
                      <a:pt x="84" y="131"/>
                      <a:pt x="84" y="131"/>
                      <a:pt x="84" y="131"/>
                    </a:cubicBezTo>
                    <a:cubicBezTo>
                      <a:pt x="84" y="130"/>
                      <a:pt x="84" y="130"/>
                      <a:pt x="84" y="130"/>
                    </a:cubicBezTo>
                    <a:cubicBezTo>
                      <a:pt x="85" y="131"/>
                      <a:pt x="85" y="131"/>
                      <a:pt x="85" y="131"/>
                    </a:cubicBezTo>
                    <a:cubicBezTo>
                      <a:pt x="84" y="131"/>
                      <a:pt x="84" y="131"/>
                      <a:pt x="84" y="131"/>
                    </a:cubicBezTo>
                    <a:cubicBezTo>
                      <a:pt x="84" y="131"/>
                      <a:pt x="84" y="131"/>
                      <a:pt x="84" y="131"/>
                    </a:cubicBezTo>
                    <a:cubicBezTo>
                      <a:pt x="84" y="131"/>
                      <a:pt x="84" y="131"/>
                      <a:pt x="84" y="131"/>
                    </a:cubicBezTo>
                    <a:cubicBezTo>
                      <a:pt x="83" y="132"/>
                      <a:pt x="83" y="132"/>
                      <a:pt x="83" y="132"/>
                    </a:cubicBezTo>
                    <a:cubicBezTo>
                      <a:pt x="83" y="132"/>
                      <a:pt x="83" y="132"/>
                      <a:pt x="83" y="132"/>
                    </a:cubicBezTo>
                    <a:cubicBezTo>
                      <a:pt x="84" y="133"/>
                      <a:pt x="84" y="133"/>
                      <a:pt x="84" y="133"/>
                    </a:cubicBezTo>
                    <a:cubicBezTo>
                      <a:pt x="84" y="133"/>
                      <a:pt x="84" y="133"/>
                      <a:pt x="84" y="133"/>
                    </a:cubicBezTo>
                    <a:cubicBezTo>
                      <a:pt x="83" y="133"/>
                      <a:pt x="83" y="133"/>
                      <a:pt x="83" y="133"/>
                    </a:cubicBezTo>
                    <a:cubicBezTo>
                      <a:pt x="83" y="133"/>
                      <a:pt x="83" y="133"/>
                      <a:pt x="83" y="133"/>
                    </a:cubicBezTo>
                    <a:cubicBezTo>
                      <a:pt x="83" y="134"/>
                      <a:pt x="83" y="134"/>
                      <a:pt x="83" y="134"/>
                    </a:cubicBezTo>
                    <a:cubicBezTo>
                      <a:pt x="83" y="134"/>
                      <a:pt x="83" y="134"/>
                      <a:pt x="83" y="134"/>
                    </a:cubicBezTo>
                    <a:cubicBezTo>
                      <a:pt x="84" y="134"/>
                      <a:pt x="84" y="134"/>
                      <a:pt x="84" y="134"/>
                    </a:cubicBezTo>
                    <a:cubicBezTo>
                      <a:pt x="85" y="135"/>
                      <a:pt x="85" y="135"/>
                      <a:pt x="85" y="135"/>
                    </a:cubicBezTo>
                    <a:cubicBezTo>
                      <a:pt x="86" y="135"/>
                      <a:pt x="86" y="135"/>
                      <a:pt x="86" y="135"/>
                    </a:cubicBezTo>
                    <a:cubicBezTo>
                      <a:pt x="87" y="135"/>
                      <a:pt x="87" y="135"/>
                      <a:pt x="87" y="135"/>
                    </a:cubicBezTo>
                    <a:cubicBezTo>
                      <a:pt x="87" y="134"/>
                      <a:pt x="87" y="134"/>
                      <a:pt x="87" y="134"/>
                    </a:cubicBezTo>
                    <a:cubicBezTo>
                      <a:pt x="88" y="134"/>
                      <a:pt x="88" y="134"/>
                      <a:pt x="88" y="134"/>
                    </a:cubicBezTo>
                    <a:cubicBezTo>
                      <a:pt x="88" y="135"/>
                      <a:pt x="88" y="135"/>
                      <a:pt x="88" y="135"/>
                    </a:cubicBezTo>
                    <a:cubicBezTo>
                      <a:pt x="88" y="136"/>
                      <a:pt x="88" y="136"/>
                      <a:pt x="88" y="136"/>
                    </a:cubicBezTo>
                    <a:cubicBezTo>
                      <a:pt x="89" y="136"/>
                      <a:pt x="89" y="136"/>
                      <a:pt x="89" y="136"/>
                    </a:cubicBezTo>
                    <a:cubicBezTo>
                      <a:pt x="90" y="136"/>
                      <a:pt x="90" y="136"/>
                      <a:pt x="90" y="136"/>
                    </a:cubicBezTo>
                    <a:cubicBezTo>
                      <a:pt x="90" y="136"/>
                      <a:pt x="90" y="136"/>
                      <a:pt x="90" y="136"/>
                    </a:cubicBezTo>
                    <a:cubicBezTo>
                      <a:pt x="90" y="135"/>
                      <a:pt x="90" y="135"/>
                      <a:pt x="90" y="135"/>
                    </a:cubicBezTo>
                    <a:cubicBezTo>
                      <a:pt x="89" y="134"/>
                      <a:pt x="89" y="134"/>
                      <a:pt x="89" y="134"/>
                    </a:cubicBezTo>
                    <a:cubicBezTo>
                      <a:pt x="89" y="134"/>
                      <a:pt x="89" y="134"/>
                      <a:pt x="89" y="134"/>
                    </a:cubicBezTo>
                    <a:cubicBezTo>
                      <a:pt x="89" y="134"/>
                      <a:pt x="89" y="134"/>
                      <a:pt x="89" y="134"/>
                    </a:cubicBezTo>
                    <a:cubicBezTo>
                      <a:pt x="90" y="134"/>
                      <a:pt x="90" y="134"/>
                      <a:pt x="90" y="134"/>
                    </a:cubicBezTo>
                    <a:cubicBezTo>
                      <a:pt x="90" y="135"/>
                      <a:pt x="90" y="135"/>
                      <a:pt x="90" y="135"/>
                    </a:cubicBezTo>
                    <a:cubicBezTo>
                      <a:pt x="91" y="135"/>
                      <a:pt x="91" y="135"/>
                      <a:pt x="91" y="135"/>
                    </a:cubicBezTo>
                    <a:cubicBezTo>
                      <a:pt x="91" y="136"/>
                      <a:pt x="91" y="136"/>
                      <a:pt x="91" y="136"/>
                    </a:cubicBezTo>
                    <a:cubicBezTo>
                      <a:pt x="92" y="136"/>
                      <a:pt x="92" y="136"/>
                      <a:pt x="92" y="136"/>
                    </a:cubicBezTo>
                    <a:cubicBezTo>
                      <a:pt x="92" y="135"/>
                      <a:pt x="92" y="135"/>
                      <a:pt x="92" y="135"/>
                    </a:cubicBezTo>
                    <a:cubicBezTo>
                      <a:pt x="92" y="135"/>
                      <a:pt x="92" y="135"/>
                      <a:pt x="92" y="135"/>
                    </a:cubicBezTo>
                    <a:cubicBezTo>
                      <a:pt x="93" y="136"/>
                      <a:pt x="93" y="136"/>
                      <a:pt x="93" y="136"/>
                    </a:cubicBezTo>
                    <a:cubicBezTo>
                      <a:pt x="94" y="136"/>
                      <a:pt x="94" y="136"/>
                      <a:pt x="94" y="136"/>
                    </a:cubicBezTo>
                    <a:cubicBezTo>
                      <a:pt x="94" y="136"/>
                      <a:pt x="94" y="136"/>
                      <a:pt x="94" y="136"/>
                    </a:cubicBezTo>
                    <a:cubicBezTo>
                      <a:pt x="94" y="136"/>
                      <a:pt x="94" y="136"/>
                      <a:pt x="94" y="136"/>
                    </a:cubicBezTo>
                    <a:cubicBezTo>
                      <a:pt x="94" y="135"/>
                      <a:pt x="94" y="135"/>
                      <a:pt x="94" y="135"/>
                    </a:cubicBezTo>
                    <a:cubicBezTo>
                      <a:pt x="94" y="135"/>
                      <a:pt x="94" y="135"/>
                      <a:pt x="94" y="135"/>
                    </a:cubicBezTo>
                    <a:cubicBezTo>
                      <a:pt x="94" y="135"/>
                      <a:pt x="94" y="135"/>
                      <a:pt x="94" y="135"/>
                    </a:cubicBezTo>
                    <a:cubicBezTo>
                      <a:pt x="95" y="135"/>
                      <a:pt x="95" y="135"/>
                      <a:pt x="95" y="135"/>
                    </a:cubicBezTo>
                    <a:cubicBezTo>
                      <a:pt x="95" y="135"/>
                      <a:pt x="95" y="135"/>
                      <a:pt x="95" y="135"/>
                    </a:cubicBezTo>
                    <a:cubicBezTo>
                      <a:pt x="95" y="135"/>
                      <a:pt x="95" y="135"/>
                      <a:pt x="95" y="135"/>
                    </a:cubicBezTo>
                    <a:cubicBezTo>
                      <a:pt x="96" y="136"/>
                      <a:pt x="96" y="136"/>
                      <a:pt x="96" y="136"/>
                    </a:cubicBezTo>
                    <a:cubicBezTo>
                      <a:pt x="96" y="137"/>
                      <a:pt x="96" y="137"/>
                      <a:pt x="96" y="137"/>
                    </a:cubicBezTo>
                    <a:cubicBezTo>
                      <a:pt x="97" y="136"/>
                      <a:pt x="97" y="136"/>
                      <a:pt x="97" y="136"/>
                    </a:cubicBezTo>
                    <a:cubicBezTo>
                      <a:pt x="97" y="136"/>
                      <a:pt x="97" y="136"/>
                      <a:pt x="97" y="136"/>
                    </a:cubicBezTo>
                    <a:cubicBezTo>
                      <a:pt x="96" y="135"/>
                      <a:pt x="96" y="135"/>
                      <a:pt x="96" y="135"/>
                    </a:cubicBezTo>
                    <a:cubicBezTo>
                      <a:pt x="96" y="135"/>
                      <a:pt x="96" y="135"/>
                      <a:pt x="96" y="135"/>
                    </a:cubicBezTo>
                    <a:cubicBezTo>
                      <a:pt x="95" y="135"/>
                      <a:pt x="95" y="135"/>
                      <a:pt x="95" y="135"/>
                    </a:cubicBezTo>
                    <a:cubicBezTo>
                      <a:pt x="96" y="135"/>
                      <a:pt x="96" y="135"/>
                      <a:pt x="96" y="135"/>
                    </a:cubicBezTo>
                    <a:cubicBezTo>
                      <a:pt x="96" y="135"/>
                      <a:pt x="96" y="135"/>
                      <a:pt x="96" y="135"/>
                    </a:cubicBezTo>
                    <a:cubicBezTo>
                      <a:pt x="96" y="135"/>
                      <a:pt x="96" y="135"/>
                      <a:pt x="96" y="135"/>
                    </a:cubicBezTo>
                    <a:cubicBezTo>
                      <a:pt x="97" y="134"/>
                      <a:pt x="97" y="134"/>
                      <a:pt x="97" y="134"/>
                    </a:cubicBezTo>
                    <a:cubicBezTo>
                      <a:pt x="97" y="134"/>
                      <a:pt x="97" y="134"/>
                      <a:pt x="97" y="134"/>
                    </a:cubicBezTo>
                    <a:cubicBezTo>
                      <a:pt x="97" y="133"/>
                      <a:pt x="97" y="133"/>
                      <a:pt x="97" y="133"/>
                    </a:cubicBezTo>
                    <a:close/>
                    <a:moveTo>
                      <a:pt x="31" y="183"/>
                    </a:moveTo>
                    <a:cubicBezTo>
                      <a:pt x="30" y="183"/>
                      <a:pt x="30" y="183"/>
                      <a:pt x="30" y="183"/>
                    </a:cubicBezTo>
                    <a:cubicBezTo>
                      <a:pt x="31" y="182"/>
                      <a:pt x="31" y="182"/>
                      <a:pt x="31" y="182"/>
                    </a:cubicBezTo>
                    <a:cubicBezTo>
                      <a:pt x="30" y="182"/>
                      <a:pt x="30" y="182"/>
                      <a:pt x="30" y="182"/>
                    </a:cubicBezTo>
                    <a:cubicBezTo>
                      <a:pt x="30" y="182"/>
                      <a:pt x="30" y="182"/>
                      <a:pt x="30" y="182"/>
                    </a:cubicBezTo>
                    <a:cubicBezTo>
                      <a:pt x="29" y="182"/>
                      <a:pt x="29" y="182"/>
                      <a:pt x="29" y="182"/>
                    </a:cubicBezTo>
                    <a:cubicBezTo>
                      <a:pt x="29" y="183"/>
                      <a:pt x="29" y="183"/>
                      <a:pt x="29" y="183"/>
                    </a:cubicBezTo>
                    <a:cubicBezTo>
                      <a:pt x="30" y="183"/>
                      <a:pt x="30" y="183"/>
                      <a:pt x="30" y="183"/>
                    </a:cubicBezTo>
                    <a:cubicBezTo>
                      <a:pt x="30" y="184"/>
                      <a:pt x="30" y="184"/>
                      <a:pt x="30" y="184"/>
                    </a:cubicBezTo>
                    <a:cubicBezTo>
                      <a:pt x="31" y="184"/>
                      <a:pt x="31" y="184"/>
                      <a:pt x="31" y="184"/>
                    </a:cubicBezTo>
                    <a:cubicBezTo>
                      <a:pt x="31" y="183"/>
                      <a:pt x="31" y="183"/>
                      <a:pt x="31" y="183"/>
                    </a:cubicBezTo>
                    <a:close/>
                    <a:moveTo>
                      <a:pt x="54" y="170"/>
                    </a:moveTo>
                    <a:cubicBezTo>
                      <a:pt x="54" y="170"/>
                      <a:pt x="54" y="170"/>
                      <a:pt x="54" y="170"/>
                    </a:cubicBezTo>
                    <a:cubicBezTo>
                      <a:pt x="54" y="170"/>
                      <a:pt x="54" y="170"/>
                      <a:pt x="54" y="170"/>
                    </a:cubicBezTo>
                    <a:cubicBezTo>
                      <a:pt x="53" y="169"/>
                      <a:pt x="53" y="169"/>
                      <a:pt x="53" y="169"/>
                    </a:cubicBezTo>
                    <a:cubicBezTo>
                      <a:pt x="53" y="169"/>
                      <a:pt x="53" y="169"/>
                      <a:pt x="53" y="169"/>
                    </a:cubicBezTo>
                    <a:cubicBezTo>
                      <a:pt x="53" y="170"/>
                      <a:pt x="53" y="170"/>
                      <a:pt x="53" y="170"/>
                    </a:cubicBezTo>
                    <a:cubicBezTo>
                      <a:pt x="54" y="170"/>
                      <a:pt x="54" y="170"/>
                      <a:pt x="54" y="170"/>
                    </a:cubicBezTo>
                    <a:close/>
                    <a:moveTo>
                      <a:pt x="71" y="153"/>
                    </a:moveTo>
                    <a:cubicBezTo>
                      <a:pt x="72" y="153"/>
                      <a:pt x="72" y="153"/>
                      <a:pt x="72" y="153"/>
                    </a:cubicBezTo>
                    <a:cubicBezTo>
                      <a:pt x="74" y="152"/>
                      <a:pt x="74" y="152"/>
                      <a:pt x="74" y="152"/>
                    </a:cubicBezTo>
                    <a:cubicBezTo>
                      <a:pt x="74" y="151"/>
                      <a:pt x="74" y="151"/>
                      <a:pt x="74" y="151"/>
                    </a:cubicBezTo>
                    <a:cubicBezTo>
                      <a:pt x="74" y="149"/>
                      <a:pt x="74" y="149"/>
                      <a:pt x="74" y="149"/>
                    </a:cubicBezTo>
                    <a:cubicBezTo>
                      <a:pt x="75" y="149"/>
                      <a:pt x="75" y="149"/>
                      <a:pt x="75" y="149"/>
                    </a:cubicBezTo>
                    <a:cubicBezTo>
                      <a:pt x="75" y="150"/>
                      <a:pt x="75" y="150"/>
                      <a:pt x="75" y="150"/>
                    </a:cubicBezTo>
                    <a:cubicBezTo>
                      <a:pt x="75" y="151"/>
                      <a:pt x="75" y="151"/>
                      <a:pt x="75" y="151"/>
                    </a:cubicBezTo>
                    <a:cubicBezTo>
                      <a:pt x="76" y="150"/>
                      <a:pt x="76" y="150"/>
                      <a:pt x="76" y="150"/>
                    </a:cubicBezTo>
                    <a:cubicBezTo>
                      <a:pt x="76" y="149"/>
                      <a:pt x="76" y="149"/>
                      <a:pt x="76" y="149"/>
                    </a:cubicBezTo>
                    <a:cubicBezTo>
                      <a:pt x="75" y="148"/>
                      <a:pt x="75" y="148"/>
                      <a:pt x="75" y="148"/>
                    </a:cubicBezTo>
                    <a:cubicBezTo>
                      <a:pt x="72" y="147"/>
                      <a:pt x="72" y="147"/>
                      <a:pt x="72" y="147"/>
                    </a:cubicBezTo>
                    <a:cubicBezTo>
                      <a:pt x="70" y="146"/>
                      <a:pt x="70" y="146"/>
                      <a:pt x="70" y="146"/>
                    </a:cubicBezTo>
                    <a:cubicBezTo>
                      <a:pt x="69" y="147"/>
                      <a:pt x="69" y="147"/>
                      <a:pt x="69" y="147"/>
                    </a:cubicBezTo>
                    <a:cubicBezTo>
                      <a:pt x="69" y="149"/>
                      <a:pt x="69" y="149"/>
                      <a:pt x="69" y="149"/>
                    </a:cubicBezTo>
                    <a:cubicBezTo>
                      <a:pt x="69" y="151"/>
                      <a:pt x="69" y="151"/>
                      <a:pt x="69" y="151"/>
                    </a:cubicBezTo>
                    <a:cubicBezTo>
                      <a:pt x="69" y="151"/>
                      <a:pt x="69" y="151"/>
                      <a:pt x="69" y="151"/>
                    </a:cubicBezTo>
                    <a:cubicBezTo>
                      <a:pt x="69" y="153"/>
                      <a:pt x="69" y="153"/>
                      <a:pt x="69" y="153"/>
                    </a:cubicBezTo>
                    <a:cubicBezTo>
                      <a:pt x="70" y="152"/>
                      <a:pt x="70" y="152"/>
                      <a:pt x="70" y="152"/>
                    </a:cubicBezTo>
                    <a:cubicBezTo>
                      <a:pt x="70" y="153"/>
                      <a:pt x="70" y="153"/>
                      <a:pt x="70" y="153"/>
                    </a:cubicBezTo>
                    <a:cubicBezTo>
                      <a:pt x="70" y="153"/>
                      <a:pt x="70" y="153"/>
                      <a:pt x="70" y="153"/>
                    </a:cubicBezTo>
                    <a:cubicBezTo>
                      <a:pt x="71" y="153"/>
                      <a:pt x="71" y="153"/>
                      <a:pt x="71" y="153"/>
                    </a:cubicBezTo>
                    <a:cubicBezTo>
                      <a:pt x="71" y="153"/>
                      <a:pt x="71" y="153"/>
                      <a:pt x="71" y="153"/>
                    </a:cubicBezTo>
                    <a:close/>
                    <a:moveTo>
                      <a:pt x="79" y="154"/>
                    </a:moveTo>
                    <a:cubicBezTo>
                      <a:pt x="80" y="154"/>
                      <a:pt x="80" y="154"/>
                      <a:pt x="80" y="154"/>
                    </a:cubicBezTo>
                    <a:cubicBezTo>
                      <a:pt x="80" y="154"/>
                      <a:pt x="80" y="154"/>
                      <a:pt x="80" y="154"/>
                    </a:cubicBezTo>
                    <a:cubicBezTo>
                      <a:pt x="81" y="154"/>
                      <a:pt x="81" y="154"/>
                      <a:pt x="81" y="154"/>
                    </a:cubicBezTo>
                    <a:cubicBezTo>
                      <a:pt x="81" y="153"/>
                      <a:pt x="81" y="153"/>
                      <a:pt x="81" y="153"/>
                    </a:cubicBezTo>
                    <a:cubicBezTo>
                      <a:pt x="80" y="153"/>
                      <a:pt x="80" y="153"/>
                      <a:pt x="80" y="153"/>
                    </a:cubicBezTo>
                    <a:cubicBezTo>
                      <a:pt x="79" y="154"/>
                      <a:pt x="79" y="154"/>
                      <a:pt x="79" y="154"/>
                    </a:cubicBezTo>
                    <a:cubicBezTo>
                      <a:pt x="79" y="154"/>
                      <a:pt x="79" y="154"/>
                      <a:pt x="79" y="154"/>
                    </a:cubicBezTo>
                    <a:close/>
                    <a:moveTo>
                      <a:pt x="92" y="154"/>
                    </a:moveTo>
                    <a:cubicBezTo>
                      <a:pt x="92" y="154"/>
                      <a:pt x="92" y="154"/>
                      <a:pt x="92" y="154"/>
                    </a:cubicBezTo>
                    <a:cubicBezTo>
                      <a:pt x="93" y="153"/>
                      <a:pt x="93" y="153"/>
                      <a:pt x="93" y="153"/>
                    </a:cubicBezTo>
                    <a:cubicBezTo>
                      <a:pt x="93" y="153"/>
                      <a:pt x="93" y="153"/>
                      <a:pt x="93" y="153"/>
                    </a:cubicBezTo>
                    <a:cubicBezTo>
                      <a:pt x="92" y="153"/>
                      <a:pt x="92" y="153"/>
                      <a:pt x="92" y="153"/>
                    </a:cubicBezTo>
                    <a:cubicBezTo>
                      <a:pt x="92" y="154"/>
                      <a:pt x="92" y="154"/>
                      <a:pt x="92" y="154"/>
                    </a:cubicBezTo>
                    <a:cubicBezTo>
                      <a:pt x="92" y="154"/>
                      <a:pt x="92" y="154"/>
                      <a:pt x="92" y="154"/>
                    </a:cubicBezTo>
                    <a:close/>
                    <a:moveTo>
                      <a:pt x="90" y="154"/>
                    </a:moveTo>
                    <a:cubicBezTo>
                      <a:pt x="91" y="154"/>
                      <a:pt x="91" y="154"/>
                      <a:pt x="91" y="154"/>
                    </a:cubicBezTo>
                    <a:cubicBezTo>
                      <a:pt x="92" y="154"/>
                      <a:pt x="92" y="154"/>
                      <a:pt x="92" y="154"/>
                    </a:cubicBezTo>
                    <a:cubicBezTo>
                      <a:pt x="91" y="153"/>
                      <a:pt x="91" y="153"/>
                      <a:pt x="91" y="153"/>
                    </a:cubicBezTo>
                    <a:cubicBezTo>
                      <a:pt x="91" y="153"/>
                      <a:pt x="91" y="153"/>
                      <a:pt x="91" y="153"/>
                    </a:cubicBezTo>
                    <a:cubicBezTo>
                      <a:pt x="90" y="154"/>
                      <a:pt x="90" y="154"/>
                      <a:pt x="90" y="154"/>
                    </a:cubicBezTo>
                    <a:close/>
                    <a:moveTo>
                      <a:pt x="101" y="150"/>
                    </a:moveTo>
                    <a:cubicBezTo>
                      <a:pt x="101" y="150"/>
                      <a:pt x="101" y="150"/>
                      <a:pt x="101" y="150"/>
                    </a:cubicBezTo>
                    <a:cubicBezTo>
                      <a:pt x="102" y="150"/>
                      <a:pt x="102" y="150"/>
                      <a:pt x="102" y="150"/>
                    </a:cubicBezTo>
                    <a:cubicBezTo>
                      <a:pt x="103" y="149"/>
                      <a:pt x="103" y="149"/>
                      <a:pt x="103" y="149"/>
                    </a:cubicBezTo>
                    <a:cubicBezTo>
                      <a:pt x="103" y="149"/>
                      <a:pt x="103" y="149"/>
                      <a:pt x="103" y="149"/>
                    </a:cubicBezTo>
                    <a:cubicBezTo>
                      <a:pt x="103" y="149"/>
                      <a:pt x="103" y="149"/>
                      <a:pt x="103" y="149"/>
                    </a:cubicBezTo>
                    <a:cubicBezTo>
                      <a:pt x="101" y="149"/>
                      <a:pt x="101" y="149"/>
                      <a:pt x="101" y="149"/>
                    </a:cubicBezTo>
                    <a:cubicBezTo>
                      <a:pt x="101" y="150"/>
                      <a:pt x="101" y="150"/>
                      <a:pt x="101" y="150"/>
                    </a:cubicBezTo>
                    <a:close/>
                    <a:moveTo>
                      <a:pt x="97" y="149"/>
                    </a:moveTo>
                    <a:cubicBezTo>
                      <a:pt x="97" y="150"/>
                      <a:pt x="97" y="150"/>
                      <a:pt x="97" y="150"/>
                    </a:cubicBezTo>
                    <a:cubicBezTo>
                      <a:pt x="98" y="150"/>
                      <a:pt x="98" y="150"/>
                      <a:pt x="98" y="150"/>
                    </a:cubicBezTo>
                    <a:cubicBezTo>
                      <a:pt x="98" y="149"/>
                      <a:pt x="98" y="149"/>
                      <a:pt x="98" y="149"/>
                    </a:cubicBezTo>
                    <a:cubicBezTo>
                      <a:pt x="97" y="149"/>
                      <a:pt x="97" y="149"/>
                      <a:pt x="97" y="149"/>
                    </a:cubicBezTo>
                    <a:cubicBezTo>
                      <a:pt x="97" y="149"/>
                      <a:pt x="97" y="149"/>
                      <a:pt x="97" y="149"/>
                    </a:cubicBezTo>
                    <a:close/>
                    <a:moveTo>
                      <a:pt x="94" y="149"/>
                    </a:moveTo>
                    <a:cubicBezTo>
                      <a:pt x="95" y="149"/>
                      <a:pt x="95" y="149"/>
                      <a:pt x="95" y="149"/>
                    </a:cubicBezTo>
                    <a:cubicBezTo>
                      <a:pt x="95" y="150"/>
                      <a:pt x="95" y="150"/>
                      <a:pt x="95" y="150"/>
                    </a:cubicBezTo>
                    <a:cubicBezTo>
                      <a:pt x="96" y="150"/>
                      <a:pt x="96" y="150"/>
                      <a:pt x="96" y="150"/>
                    </a:cubicBezTo>
                    <a:cubicBezTo>
                      <a:pt x="96" y="149"/>
                      <a:pt x="96" y="149"/>
                      <a:pt x="96" y="149"/>
                    </a:cubicBezTo>
                    <a:cubicBezTo>
                      <a:pt x="95" y="149"/>
                      <a:pt x="95" y="149"/>
                      <a:pt x="95" y="149"/>
                    </a:cubicBezTo>
                    <a:cubicBezTo>
                      <a:pt x="94" y="149"/>
                      <a:pt x="94" y="149"/>
                      <a:pt x="94" y="149"/>
                    </a:cubicBezTo>
                    <a:close/>
                    <a:moveTo>
                      <a:pt x="93" y="149"/>
                    </a:moveTo>
                    <a:cubicBezTo>
                      <a:pt x="93" y="149"/>
                      <a:pt x="93" y="149"/>
                      <a:pt x="93" y="149"/>
                    </a:cubicBezTo>
                    <a:cubicBezTo>
                      <a:pt x="93" y="149"/>
                      <a:pt x="93" y="149"/>
                      <a:pt x="93" y="149"/>
                    </a:cubicBezTo>
                    <a:cubicBezTo>
                      <a:pt x="94" y="149"/>
                      <a:pt x="94" y="149"/>
                      <a:pt x="94" y="149"/>
                    </a:cubicBezTo>
                    <a:cubicBezTo>
                      <a:pt x="93" y="149"/>
                      <a:pt x="93" y="149"/>
                      <a:pt x="93" y="149"/>
                    </a:cubicBezTo>
                    <a:cubicBezTo>
                      <a:pt x="93" y="149"/>
                      <a:pt x="93" y="149"/>
                      <a:pt x="93" y="149"/>
                    </a:cubicBezTo>
                    <a:close/>
                    <a:moveTo>
                      <a:pt x="188" y="123"/>
                    </a:moveTo>
                    <a:cubicBezTo>
                      <a:pt x="188" y="124"/>
                      <a:pt x="188" y="124"/>
                      <a:pt x="188" y="124"/>
                    </a:cubicBezTo>
                    <a:cubicBezTo>
                      <a:pt x="188" y="124"/>
                      <a:pt x="188" y="124"/>
                      <a:pt x="188" y="124"/>
                    </a:cubicBezTo>
                    <a:cubicBezTo>
                      <a:pt x="188" y="124"/>
                      <a:pt x="188" y="124"/>
                      <a:pt x="188" y="124"/>
                    </a:cubicBezTo>
                    <a:cubicBezTo>
                      <a:pt x="188" y="123"/>
                      <a:pt x="188" y="123"/>
                      <a:pt x="188" y="123"/>
                    </a:cubicBezTo>
                    <a:cubicBezTo>
                      <a:pt x="188" y="123"/>
                      <a:pt x="188" y="123"/>
                      <a:pt x="188" y="123"/>
                    </a:cubicBezTo>
                    <a:close/>
                    <a:moveTo>
                      <a:pt x="186" y="121"/>
                    </a:moveTo>
                    <a:cubicBezTo>
                      <a:pt x="186" y="122"/>
                      <a:pt x="186" y="122"/>
                      <a:pt x="186" y="122"/>
                    </a:cubicBezTo>
                    <a:cubicBezTo>
                      <a:pt x="186" y="123"/>
                      <a:pt x="186" y="123"/>
                      <a:pt x="186" y="123"/>
                    </a:cubicBezTo>
                    <a:cubicBezTo>
                      <a:pt x="186" y="124"/>
                      <a:pt x="186" y="124"/>
                      <a:pt x="186" y="124"/>
                    </a:cubicBezTo>
                    <a:cubicBezTo>
                      <a:pt x="186" y="124"/>
                      <a:pt x="186" y="124"/>
                      <a:pt x="186" y="124"/>
                    </a:cubicBezTo>
                    <a:cubicBezTo>
                      <a:pt x="187" y="124"/>
                      <a:pt x="187" y="124"/>
                      <a:pt x="187" y="124"/>
                    </a:cubicBezTo>
                    <a:cubicBezTo>
                      <a:pt x="187" y="122"/>
                      <a:pt x="187" y="122"/>
                      <a:pt x="187" y="122"/>
                    </a:cubicBezTo>
                    <a:cubicBezTo>
                      <a:pt x="186" y="121"/>
                      <a:pt x="186" y="121"/>
                      <a:pt x="186" y="121"/>
                    </a:cubicBezTo>
                    <a:cubicBezTo>
                      <a:pt x="186" y="121"/>
                      <a:pt x="186" y="121"/>
                      <a:pt x="186" y="121"/>
                    </a:cubicBezTo>
                    <a:close/>
                    <a:moveTo>
                      <a:pt x="185" y="119"/>
                    </a:moveTo>
                    <a:cubicBezTo>
                      <a:pt x="185" y="120"/>
                      <a:pt x="185" y="120"/>
                      <a:pt x="185" y="120"/>
                    </a:cubicBezTo>
                    <a:cubicBezTo>
                      <a:pt x="185" y="120"/>
                      <a:pt x="185" y="120"/>
                      <a:pt x="185" y="120"/>
                    </a:cubicBezTo>
                    <a:cubicBezTo>
                      <a:pt x="186" y="119"/>
                      <a:pt x="186" y="119"/>
                      <a:pt x="186" y="119"/>
                    </a:cubicBezTo>
                    <a:cubicBezTo>
                      <a:pt x="185" y="119"/>
                      <a:pt x="185" y="119"/>
                      <a:pt x="185" y="119"/>
                    </a:cubicBezTo>
                    <a:cubicBezTo>
                      <a:pt x="185" y="119"/>
                      <a:pt x="185" y="119"/>
                      <a:pt x="185" y="119"/>
                    </a:cubicBezTo>
                    <a:close/>
                    <a:moveTo>
                      <a:pt x="104" y="143"/>
                    </a:moveTo>
                    <a:cubicBezTo>
                      <a:pt x="104" y="143"/>
                      <a:pt x="104" y="143"/>
                      <a:pt x="104" y="143"/>
                    </a:cubicBezTo>
                    <a:cubicBezTo>
                      <a:pt x="104" y="142"/>
                      <a:pt x="104" y="142"/>
                      <a:pt x="104" y="142"/>
                    </a:cubicBezTo>
                    <a:cubicBezTo>
                      <a:pt x="104" y="142"/>
                      <a:pt x="104" y="142"/>
                      <a:pt x="104" y="142"/>
                    </a:cubicBezTo>
                    <a:cubicBezTo>
                      <a:pt x="104" y="143"/>
                      <a:pt x="104" y="143"/>
                      <a:pt x="104" y="143"/>
                    </a:cubicBezTo>
                    <a:close/>
                    <a:moveTo>
                      <a:pt x="108" y="146"/>
                    </a:moveTo>
                    <a:cubicBezTo>
                      <a:pt x="108" y="146"/>
                      <a:pt x="109" y="146"/>
                      <a:pt x="109" y="146"/>
                    </a:cubicBezTo>
                    <a:cubicBezTo>
                      <a:pt x="108" y="146"/>
                      <a:pt x="108" y="146"/>
                      <a:pt x="108" y="146"/>
                    </a:cubicBezTo>
                    <a:cubicBezTo>
                      <a:pt x="108" y="146"/>
                      <a:pt x="108" y="146"/>
                      <a:pt x="108" y="146"/>
                    </a:cubicBezTo>
                    <a:close/>
                    <a:moveTo>
                      <a:pt x="107" y="145"/>
                    </a:moveTo>
                    <a:cubicBezTo>
                      <a:pt x="107" y="144"/>
                      <a:pt x="107" y="144"/>
                      <a:pt x="107" y="144"/>
                    </a:cubicBezTo>
                    <a:cubicBezTo>
                      <a:pt x="106" y="144"/>
                      <a:pt x="106" y="144"/>
                      <a:pt x="106" y="144"/>
                    </a:cubicBezTo>
                    <a:cubicBezTo>
                      <a:pt x="105" y="143"/>
                      <a:pt x="105" y="143"/>
                      <a:pt x="105" y="143"/>
                    </a:cubicBezTo>
                    <a:cubicBezTo>
                      <a:pt x="105" y="144"/>
                      <a:pt x="105" y="144"/>
                      <a:pt x="105" y="144"/>
                    </a:cubicBezTo>
                    <a:cubicBezTo>
                      <a:pt x="106" y="144"/>
                      <a:pt x="106" y="144"/>
                      <a:pt x="106" y="144"/>
                    </a:cubicBezTo>
                    <a:cubicBezTo>
                      <a:pt x="107" y="145"/>
                      <a:pt x="107" y="145"/>
                      <a:pt x="107" y="145"/>
                    </a:cubicBezTo>
                    <a:close/>
                    <a:moveTo>
                      <a:pt x="110" y="141"/>
                    </a:moveTo>
                    <a:cubicBezTo>
                      <a:pt x="110" y="141"/>
                      <a:pt x="110" y="141"/>
                      <a:pt x="110" y="141"/>
                    </a:cubicBezTo>
                    <a:cubicBezTo>
                      <a:pt x="110" y="139"/>
                      <a:pt x="110" y="139"/>
                      <a:pt x="110" y="139"/>
                    </a:cubicBezTo>
                    <a:cubicBezTo>
                      <a:pt x="108" y="138"/>
                      <a:pt x="108" y="138"/>
                      <a:pt x="108" y="138"/>
                    </a:cubicBezTo>
                    <a:cubicBezTo>
                      <a:pt x="107" y="137"/>
                      <a:pt x="107" y="137"/>
                      <a:pt x="107" y="137"/>
                    </a:cubicBezTo>
                    <a:cubicBezTo>
                      <a:pt x="106" y="137"/>
                      <a:pt x="106" y="137"/>
                      <a:pt x="106" y="137"/>
                    </a:cubicBezTo>
                    <a:cubicBezTo>
                      <a:pt x="105" y="136"/>
                      <a:pt x="105" y="136"/>
                      <a:pt x="105" y="136"/>
                    </a:cubicBezTo>
                    <a:cubicBezTo>
                      <a:pt x="104" y="136"/>
                      <a:pt x="104" y="136"/>
                      <a:pt x="104" y="136"/>
                    </a:cubicBezTo>
                    <a:cubicBezTo>
                      <a:pt x="104" y="135"/>
                      <a:pt x="104" y="135"/>
                      <a:pt x="104" y="135"/>
                    </a:cubicBezTo>
                    <a:cubicBezTo>
                      <a:pt x="103" y="135"/>
                      <a:pt x="103" y="135"/>
                      <a:pt x="103" y="135"/>
                    </a:cubicBezTo>
                    <a:cubicBezTo>
                      <a:pt x="102" y="135"/>
                      <a:pt x="102" y="135"/>
                      <a:pt x="102" y="135"/>
                    </a:cubicBezTo>
                    <a:cubicBezTo>
                      <a:pt x="102" y="135"/>
                      <a:pt x="102" y="135"/>
                      <a:pt x="102" y="135"/>
                    </a:cubicBezTo>
                    <a:cubicBezTo>
                      <a:pt x="102" y="135"/>
                      <a:pt x="102" y="135"/>
                      <a:pt x="102" y="135"/>
                    </a:cubicBezTo>
                    <a:cubicBezTo>
                      <a:pt x="101" y="136"/>
                      <a:pt x="101" y="136"/>
                      <a:pt x="101" y="136"/>
                    </a:cubicBezTo>
                    <a:cubicBezTo>
                      <a:pt x="102" y="137"/>
                      <a:pt x="102" y="137"/>
                      <a:pt x="102" y="137"/>
                    </a:cubicBezTo>
                    <a:cubicBezTo>
                      <a:pt x="103" y="137"/>
                      <a:pt x="103" y="137"/>
                      <a:pt x="103" y="137"/>
                    </a:cubicBezTo>
                    <a:cubicBezTo>
                      <a:pt x="103" y="137"/>
                      <a:pt x="103" y="137"/>
                      <a:pt x="103" y="137"/>
                    </a:cubicBezTo>
                    <a:cubicBezTo>
                      <a:pt x="102" y="137"/>
                      <a:pt x="102" y="137"/>
                      <a:pt x="102" y="137"/>
                    </a:cubicBezTo>
                    <a:cubicBezTo>
                      <a:pt x="101" y="137"/>
                      <a:pt x="101" y="137"/>
                      <a:pt x="101" y="137"/>
                    </a:cubicBezTo>
                    <a:cubicBezTo>
                      <a:pt x="101" y="137"/>
                      <a:pt x="101" y="137"/>
                      <a:pt x="101" y="137"/>
                    </a:cubicBezTo>
                    <a:cubicBezTo>
                      <a:pt x="101" y="137"/>
                      <a:pt x="101" y="137"/>
                      <a:pt x="101" y="137"/>
                    </a:cubicBezTo>
                    <a:cubicBezTo>
                      <a:pt x="103" y="139"/>
                      <a:pt x="103" y="139"/>
                      <a:pt x="103" y="139"/>
                    </a:cubicBezTo>
                    <a:cubicBezTo>
                      <a:pt x="104" y="139"/>
                      <a:pt x="104" y="139"/>
                      <a:pt x="104" y="139"/>
                    </a:cubicBezTo>
                    <a:cubicBezTo>
                      <a:pt x="104" y="140"/>
                      <a:pt x="104" y="140"/>
                      <a:pt x="104" y="140"/>
                    </a:cubicBezTo>
                    <a:cubicBezTo>
                      <a:pt x="105" y="140"/>
                      <a:pt x="105" y="140"/>
                      <a:pt x="105" y="140"/>
                    </a:cubicBezTo>
                    <a:cubicBezTo>
                      <a:pt x="105" y="139"/>
                      <a:pt x="105" y="139"/>
                      <a:pt x="105" y="139"/>
                    </a:cubicBezTo>
                    <a:cubicBezTo>
                      <a:pt x="106" y="140"/>
                      <a:pt x="106" y="140"/>
                      <a:pt x="106" y="140"/>
                    </a:cubicBezTo>
                    <a:cubicBezTo>
                      <a:pt x="106" y="139"/>
                      <a:pt x="106" y="139"/>
                      <a:pt x="106" y="139"/>
                    </a:cubicBezTo>
                    <a:cubicBezTo>
                      <a:pt x="107" y="140"/>
                      <a:pt x="107" y="140"/>
                      <a:pt x="107" y="140"/>
                    </a:cubicBezTo>
                    <a:cubicBezTo>
                      <a:pt x="107" y="141"/>
                      <a:pt x="107" y="141"/>
                      <a:pt x="107" y="141"/>
                    </a:cubicBezTo>
                    <a:cubicBezTo>
                      <a:pt x="107" y="141"/>
                      <a:pt x="107" y="141"/>
                      <a:pt x="107" y="141"/>
                    </a:cubicBezTo>
                    <a:cubicBezTo>
                      <a:pt x="107" y="142"/>
                      <a:pt x="107" y="142"/>
                      <a:pt x="107" y="142"/>
                    </a:cubicBezTo>
                    <a:cubicBezTo>
                      <a:pt x="108" y="142"/>
                      <a:pt x="108" y="142"/>
                      <a:pt x="108" y="142"/>
                    </a:cubicBezTo>
                    <a:cubicBezTo>
                      <a:pt x="109" y="141"/>
                      <a:pt x="109" y="141"/>
                      <a:pt x="109" y="141"/>
                    </a:cubicBezTo>
                    <a:cubicBezTo>
                      <a:pt x="110" y="141"/>
                      <a:pt x="110" y="141"/>
                      <a:pt x="110" y="141"/>
                    </a:cubicBezTo>
                    <a:close/>
                    <a:moveTo>
                      <a:pt x="131" y="107"/>
                    </a:moveTo>
                    <a:cubicBezTo>
                      <a:pt x="131" y="107"/>
                      <a:pt x="131" y="107"/>
                      <a:pt x="131" y="107"/>
                    </a:cubicBezTo>
                    <a:cubicBezTo>
                      <a:pt x="131" y="107"/>
                      <a:pt x="131" y="107"/>
                      <a:pt x="131" y="107"/>
                    </a:cubicBezTo>
                    <a:cubicBezTo>
                      <a:pt x="131" y="106"/>
                      <a:pt x="131" y="106"/>
                      <a:pt x="131" y="106"/>
                    </a:cubicBezTo>
                    <a:cubicBezTo>
                      <a:pt x="131" y="106"/>
                      <a:pt x="131" y="106"/>
                      <a:pt x="131" y="106"/>
                    </a:cubicBezTo>
                    <a:cubicBezTo>
                      <a:pt x="132" y="107"/>
                      <a:pt x="132" y="107"/>
                      <a:pt x="132" y="107"/>
                    </a:cubicBezTo>
                    <a:cubicBezTo>
                      <a:pt x="132" y="107"/>
                      <a:pt x="132" y="107"/>
                      <a:pt x="132" y="107"/>
                    </a:cubicBezTo>
                    <a:cubicBezTo>
                      <a:pt x="133" y="107"/>
                      <a:pt x="133" y="107"/>
                      <a:pt x="133" y="107"/>
                    </a:cubicBezTo>
                    <a:cubicBezTo>
                      <a:pt x="133" y="107"/>
                      <a:pt x="133" y="107"/>
                      <a:pt x="133" y="107"/>
                    </a:cubicBezTo>
                    <a:cubicBezTo>
                      <a:pt x="134" y="106"/>
                      <a:pt x="134" y="106"/>
                      <a:pt x="134" y="106"/>
                    </a:cubicBezTo>
                    <a:cubicBezTo>
                      <a:pt x="134" y="106"/>
                      <a:pt x="134" y="106"/>
                      <a:pt x="134" y="106"/>
                    </a:cubicBezTo>
                    <a:cubicBezTo>
                      <a:pt x="135" y="105"/>
                      <a:pt x="135" y="105"/>
                      <a:pt x="135" y="105"/>
                    </a:cubicBezTo>
                    <a:cubicBezTo>
                      <a:pt x="135" y="105"/>
                      <a:pt x="135" y="105"/>
                      <a:pt x="135" y="105"/>
                    </a:cubicBezTo>
                    <a:cubicBezTo>
                      <a:pt x="135" y="104"/>
                      <a:pt x="135" y="104"/>
                      <a:pt x="135" y="104"/>
                    </a:cubicBezTo>
                    <a:cubicBezTo>
                      <a:pt x="134" y="104"/>
                      <a:pt x="134" y="104"/>
                      <a:pt x="134" y="104"/>
                    </a:cubicBezTo>
                    <a:cubicBezTo>
                      <a:pt x="134" y="103"/>
                      <a:pt x="134" y="103"/>
                      <a:pt x="134" y="103"/>
                    </a:cubicBezTo>
                    <a:cubicBezTo>
                      <a:pt x="133" y="102"/>
                      <a:pt x="133" y="102"/>
                      <a:pt x="133" y="102"/>
                    </a:cubicBezTo>
                    <a:cubicBezTo>
                      <a:pt x="132" y="102"/>
                      <a:pt x="132" y="102"/>
                      <a:pt x="132" y="102"/>
                    </a:cubicBezTo>
                    <a:cubicBezTo>
                      <a:pt x="132" y="102"/>
                      <a:pt x="132" y="102"/>
                      <a:pt x="132" y="102"/>
                    </a:cubicBezTo>
                    <a:cubicBezTo>
                      <a:pt x="131" y="103"/>
                      <a:pt x="131" y="103"/>
                      <a:pt x="131" y="103"/>
                    </a:cubicBezTo>
                    <a:cubicBezTo>
                      <a:pt x="130" y="103"/>
                      <a:pt x="130" y="103"/>
                      <a:pt x="130" y="103"/>
                    </a:cubicBezTo>
                    <a:cubicBezTo>
                      <a:pt x="129" y="104"/>
                      <a:pt x="129" y="104"/>
                      <a:pt x="129" y="104"/>
                    </a:cubicBezTo>
                    <a:cubicBezTo>
                      <a:pt x="129" y="104"/>
                      <a:pt x="129" y="104"/>
                      <a:pt x="129" y="104"/>
                    </a:cubicBezTo>
                    <a:cubicBezTo>
                      <a:pt x="130" y="105"/>
                      <a:pt x="130" y="105"/>
                      <a:pt x="130" y="105"/>
                    </a:cubicBezTo>
                    <a:cubicBezTo>
                      <a:pt x="130" y="106"/>
                      <a:pt x="130" y="106"/>
                      <a:pt x="130" y="106"/>
                    </a:cubicBezTo>
                    <a:cubicBezTo>
                      <a:pt x="130" y="107"/>
                      <a:pt x="130" y="107"/>
                      <a:pt x="130" y="107"/>
                    </a:cubicBezTo>
                    <a:cubicBezTo>
                      <a:pt x="131" y="107"/>
                      <a:pt x="131" y="107"/>
                      <a:pt x="131" y="107"/>
                    </a:cubicBezTo>
                    <a:close/>
                    <a:moveTo>
                      <a:pt x="133" y="141"/>
                    </a:moveTo>
                    <a:cubicBezTo>
                      <a:pt x="133" y="141"/>
                      <a:pt x="134" y="141"/>
                      <a:pt x="134" y="141"/>
                    </a:cubicBezTo>
                    <a:cubicBezTo>
                      <a:pt x="134" y="142"/>
                      <a:pt x="134" y="142"/>
                      <a:pt x="134" y="142"/>
                    </a:cubicBezTo>
                    <a:cubicBezTo>
                      <a:pt x="135" y="141"/>
                      <a:pt x="135" y="141"/>
                      <a:pt x="135" y="141"/>
                    </a:cubicBezTo>
                    <a:cubicBezTo>
                      <a:pt x="135" y="140"/>
                      <a:pt x="135" y="140"/>
                      <a:pt x="135" y="140"/>
                    </a:cubicBezTo>
                    <a:cubicBezTo>
                      <a:pt x="134" y="140"/>
                      <a:pt x="134" y="140"/>
                      <a:pt x="134" y="140"/>
                    </a:cubicBezTo>
                    <a:cubicBezTo>
                      <a:pt x="134" y="140"/>
                      <a:pt x="134" y="140"/>
                      <a:pt x="134" y="140"/>
                    </a:cubicBezTo>
                    <a:cubicBezTo>
                      <a:pt x="134" y="141"/>
                      <a:pt x="134" y="141"/>
                      <a:pt x="134" y="141"/>
                    </a:cubicBezTo>
                    <a:cubicBezTo>
                      <a:pt x="133" y="141"/>
                      <a:pt x="133" y="141"/>
                      <a:pt x="133" y="141"/>
                    </a:cubicBezTo>
                    <a:close/>
                    <a:moveTo>
                      <a:pt x="150" y="160"/>
                    </a:moveTo>
                    <a:cubicBezTo>
                      <a:pt x="150" y="161"/>
                      <a:pt x="150" y="161"/>
                      <a:pt x="150" y="161"/>
                    </a:cubicBezTo>
                    <a:cubicBezTo>
                      <a:pt x="151" y="161"/>
                      <a:pt x="151" y="161"/>
                      <a:pt x="151" y="161"/>
                    </a:cubicBezTo>
                    <a:cubicBezTo>
                      <a:pt x="151" y="161"/>
                      <a:pt x="151" y="161"/>
                      <a:pt x="151" y="161"/>
                    </a:cubicBezTo>
                    <a:cubicBezTo>
                      <a:pt x="152" y="162"/>
                      <a:pt x="152" y="162"/>
                      <a:pt x="152" y="162"/>
                    </a:cubicBezTo>
                    <a:cubicBezTo>
                      <a:pt x="153" y="161"/>
                      <a:pt x="153" y="161"/>
                      <a:pt x="153" y="161"/>
                    </a:cubicBezTo>
                    <a:cubicBezTo>
                      <a:pt x="153" y="161"/>
                      <a:pt x="153" y="161"/>
                      <a:pt x="153" y="161"/>
                    </a:cubicBezTo>
                    <a:cubicBezTo>
                      <a:pt x="153" y="160"/>
                      <a:pt x="153" y="160"/>
                      <a:pt x="153" y="160"/>
                    </a:cubicBezTo>
                    <a:cubicBezTo>
                      <a:pt x="152" y="160"/>
                      <a:pt x="152" y="160"/>
                      <a:pt x="152" y="160"/>
                    </a:cubicBezTo>
                    <a:cubicBezTo>
                      <a:pt x="151" y="160"/>
                      <a:pt x="151" y="160"/>
                      <a:pt x="151" y="160"/>
                    </a:cubicBezTo>
                    <a:cubicBezTo>
                      <a:pt x="151" y="160"/>
                      <a:pt x="151" y="160"/>
                      <a:pt x="151" y="160"/>
                    </a:cubicBezTo>
                    <a:cubicBezTo>
                      <a:pt x="150" y="160"/>
                      <a:pt x="150" y="160"/>
                      <a:pt x="150" y="160"/>
                    </a:cubicBezTo>
                    <a:close/>
                    <a:moveTo>
                      <a:pt x="147" y="107"/>
                    </a:moveTo>
                    <a:cubicBezTo>
                      <a:pt x="147" y="106"/>
                      <a:pt x="147" y="106"/>
                      <a:pt x="147" y="106"/>
                    </a:cubicBezTo>
                    <a:cubicBezTo>
                      <a:pt x="146" y="106"/>
                      <a:pt x="146" y="106"/>
                      <a:pt x="146" y="106"/>
                    </a:cubicBezTo>
                    <a:cubicBezTo>
                      <a:pt x="146" y="105"/>
                      <a:pt x="146" y="105"/>
                      <a:pt x="146" y="105"/>
                    </a:cubicBezTo>
                    <a:cubicBezTo>
                      <a:pt x="147" y="105"/>
                      <a:pt x="147" y="105"/>
                      <a:pt x="147" y="105"/>
                    </a:cubicBezTo>
                    <a:cubicBezTo>
                      <a:pt x="147" y="104"/>
                      <a:pt x="147" y="104"/>
                      <a:pt x="147" y="104"/>
                    </a:cubicBezTo>
                    <a:cubicBezTo>
                      <a:pt x="146" y="104"/>
                      <a:pt x="146" y="104"/>
                      <a:pt x="146" y="104"/>
                    </a:cubicBezTo>
                    <a:cubicBezTo>
                      <a:pt x="145" y="104"/>
                      <a:pt x="145" y="104"/>
                      <a:pt x="145" y="104"/>
                    </a:cubicBezTo>
                    <a:cubicBezTo>
                      <a:pt x="145" y="106"/>
                      <a:pt x="145" y="106"/>
                      <a:pt x="145" y="106"/>
                    </a:cubicBezTo>
                    <a:cubicBezTo>
                      <a:pt x="145" y="106"/>
                      <a:pt x="145" y="106"/>
                      <a:pt x="145" y="106"/>
                    </a:cubicBezTo>
                    <a:cubicBezTo>
                      <a:pt x="146" y="106"/>
                      <a:pt x="146" y="106"/>
                      <a:pt x="146" y="106"/>
                    </a:cubicBezTo>
                    <a:cubicBezTo>
                      <a:pt x="146" y="107"/>
                      <a:pt x="146" y="107"/>
                      <a:pt x="146" y="107"/>
                    </a:cubicBezTo>
                    <a:cubicBezTo>
                      <a:pt x="147" y="107"/>
                      <a:pt x="147" y="107"/>
                      <a:pt x="147" y="107"/>
                    </a:cubicBezTo>
                    <a:close/>
                    <a:moveTo>
                      <a:pt x="146" y="101"/>
                    </a:moveTo>
                    <a:cubicBezTo>
                      <a:pt x="146" y="100"/>
                      <a:pt x="146" y="100"/>
                      <a:pt x="146" y="100"/>
                    </a:cubicBezTo>
                    <a:cubicBezTo>
                      <a:pt x="147" y="101"/>
                      <a:pt x="147" y="101"/>
                      <a:pt x="147" y="101"/>
                    </a:cubicBezTo>
                    <a:cubicBezTo>
                      <a:pt x="148" y="100"/>
                      <a:pt x="148" y="100"/>
                      <a:pt x="148" y="100"/>
                    </a:cubicBezTo>
                    <a:cubicBezTo>
                      <a:pt x="147" y="100"/>
                      <a:pt x="147" y="100"/>
                      <a:pt x="147" y="100"/>
                    </a:cubicBezTo>
                    <a:cubicBezTo>
                      <a:pt x="148" y="99"/>
                      <a:pt x="148" y="99"/>
                      <a:pt x="148" y="99"/>
                    </a:cubicBezTo>
                    <a:cubicBezTo>
                      <a:pt x="148" y="99"/>
                      <a:pt x="148" y="99"/>
                      <a:pt x="148" y="99"/>
                    </a:cubicBezTo>
                    <a:cubicBezTo>
                      <a:pt x="148" y="99"/>
                      <a:pt x="148" y="99"/>
                      <a:pt x="148" y="99"/>
                    </a:cubicBezTo>
                    <a:cubicBezTo>
                      <a:pt x="147" y="99"/>
                      <a:pt x="147" y="99"/>
                      <a:pt x="147" y="99"/>
                    </a:cubicBezTo>
                    <a:cubicBezTo>
                      <a:pt x="146" y="100"/>
                      <a:pt x="146" y="100"/>
                      <a:pt x="146" y="100"/>
                    </a:cubicBezTo>
                    <a:cubicBezTo>
                      <a:pt x="146" y="100"/>
                      <a:pt x="146" y="100"/>
                      <a:pt x="146" y="100"/>
                    </a:cubicBezTo>
                    <a:cubicBezTo>
                      <a:pt x="146" y="101"/>
                      <a:pt x="146" y="101"/>
                      <a:pt x="146" y="101"/>
                    </a:cubicBezTo>
                    <a:close/>
                    <a:moveTo>
                      <a:pt x="149" y="102"/>
                    </a:moveTo>
                    <a:cubicBezTo>
                      <a:pt x="150" y="103"/>
                      <a:pt x="150" y="103"/>
                      <a:pt x="150" y="103"/>
                    </a:cubicBezTo>
                    <a:cubicBezTo>
                      <a:pt x="151" y="103"/>
                      <a:pt x="151" y="103"/>
                      <a:pt x="151" y="103"/>
                    </a:cubicBezTo>
                    <a:cubicBezTo>
                      <a:pt x="152" y="103"/>
                      <a:pt x="152" y="103"/>
                      <a:pt x="152" y="103"/>
                    </a:cubicBezTo>
                    <a:cubicBezTo>
                      <a:pt x="152" y="102"/>
                      <a:pt x="152" y="102"/>
                      <a:pt x="152" y="102"/>
                    </a:cubicBezTo>
                    <a:cubicBezTo>
                      <a:pt x="151" y="102"/>
                      <a:pt x="151" y="102"/>
                      <a:pt x="151" y="102"/>
                    </a:cubicBezTo>
                    <a:cubicBezTo>
                      <a:pt x="150" y="102"/>
                      <a:pt x="150" y="102"/>
                      <a:pt x="150" y="102"/>
                    </a:cubicBezTo>
                    <a:cubicBezTo>
                      <a:pt x="149" y="102"/>
                      <a:pt x="149" y="102"/>
                      <a:pt x="149" y="102"/>
                    </a:cubicBezTo>
                    <a:close/>
                    <a:moveTo>
                      <a:pt x="158" y="108"/>
                    </a:moveTo>
                    <a:cubicBezTo>
                      <a:pt x="158" y="109"/>
                      <a:pt x="158" y="109"/>
                      <a:pt x="158" y="109"/>
                    </a:cubicBezTo>
                    <a:cubicBezTo>
                      <a:pt x="157" y="109"/>
                      <a:pt x="157" y="109"/>
                      <a:pt x="157" y="109"/>
                    </a:cubicBezTo>
                    <a:cubicBezTo>
                      <a:pt x="157" y="110"/>
                      <a:pt x="157" y="110"/>
                      <a:pt x="157" y="110"/>
                    </a:cubicBezTo>
                    <a:cubicBezTo>
                      <a:pt x="157" y="110"/>
                      <a:pt x="157" y="110"/>
                      <a:pt x="157" y="110"/>
                    </a:cubicBezTo>
                    <a:cubicBezTo>
                      <a:pt x="157" y="111"/>
                      <a:pt x="157" y="111"/>
                      <a:pt x="157" y="111"/>
                    </a:cubicBezTo>
                    <a:cubicBezTo>
                      <a:pt x="158" y="111"/>
                      <a:pt x="158" y="111"/>
                      <a:pt x="158" y="111"/>
                    </a:cubicBezTo>
                    <a:cubicBezTo>
                      <a:pt x="159" y="110"/>
                      <a:pt x="159" y="110"/>
                      <a:pt x="159" y="110"/>
                    </a:cubicBezTo>
                    <a:cubicBezTo>
                      <a:pt x="159" y="110"/>
                      <a:pt x="159" y="110"/>
                      <a:pt x="159" y="110"/>
                    </a:cubicBezTo>
                    <a:cubicBezTo>
                      <a:pt x="160" y="109"/>
                      <a:pt x="160" y="109"/>
                      <a:pt x="160" y="109"/>
                    </a:cubicBezTo>
                    <a:cubicBezTo>
                      <a:pt x="160" y="109"/>
                      <a:pt x="160" y="109"/>
                      <a:pt x="160" y="109"/>
                    </a:cubicBezTo>
                    <a:cubicBezTo>
                      <a:pt x="161" y="108"/>
                      <a:pt x="161" y="108"/>
                      <a:pt x="161" y="108"/>
                    </a:cubicBezTo>
                    <a:cubicBezTo>
                      <a:pt x="161" y="107"/>
                      <a:pt x="161" y="107"/>
                      <a:pt x="161" y="107"/>
                    </a:cubicBezTo>
                    <a:cubicBezTo>
                      <a:pt x="161" y="107"/>
                      <a:pt x="161" y="107"/>
                      <a:pt x="161" y="107"/>
                    </a:cubicBezTo>
                    <a:cubicBezTo>
                      <a:pt x="160" y="107"/>
                      <a:pt x="160" y="107"/>
                      <a:pt x="160" y="107"/>
                    </a:cubicBezTo>
                    <a:cubicBezTo>
                      <a:pt x="159" y="107"/>
                      <a:pt x="159" y="107"/>
                      <a:pt x="159" y="107"/>
                    </a:cubicBezTo>
                    <a:cubicBezTo>
                      <a:pt x="158" y="108"/>
                      <a:pt x="158" y="108"/>
                      <a:pt x="158" y="108"/>
                    </a:cubicBezTo>
                    <a:close/>
                    <a:moveTo>
                      <a:pt x="161" y="100"/>
                    </a:moveTo>
                    <a:cubicBezTo>
                      <a:pt x="160" y="101"/>
                      <a:pt x="160" y="101"/>
                      <a:pt x="160" y="101"/>
                    </a:cubicBezTo>
                    <a:cubicBezTo>
                      <a:pt x="160" y="103"/>
                      <a:pt x="160" y="103"/>
                      <a:pt x="160" y="103"/>
                    </a:cubicBezTo>
                    <a:cubicBezTo>
                      <a:pt x="160" y="104"/>
                      <a:pt x="160" y="104"/>
                      <a:pt x="160" y="104"/>
                    </a:cubicBezTo>
                    <a:cubicBezTo>
                      <a:pt x="160" y="104"/>
                      <a:pt x="160" y="104"/>
                      <a:pt x="160" y="104"/>
                    </a:cubicBezTo>
                    <a:cubicBezTo>
                      <a:pt x="161" y="104"/>
                      <a:pt x="161" y="104"/>
                      <a:pt x="161" y="104"/>
                    </a:cubicBezTo>
                    <a:cubicBezTo>
                      <a:pt x="161" y="105"/>
                      <a:pt x="161" y="105"/>
                      <a:pt x="161" y="105"/>
                    </a:cubicBezTo>
                    <a:cubicBezTo>
                      <a:pt x="162" y="105"/>
                      <a:pt x="162" y="105"/>
                      <a:pt x="162" y="105"/>
                    </a:cubicBezTo>
                    <a:cubicBezTo>
                      <a:pt x="163" y="105"/>
                      <a:pt x="163" y="105"/>
                      <a:pt x="163" y="105"/>
                    </a:cubicBezTo>
                    <a:cubicBezTo>
                      <a:pt x="163" y="105"/>
                      <a:pt x="163" y="105"/>
                      <a:pt x="163" y="105"/>
                    </a:cubicBezTo>
                    <a:cubicBezTo>
                      <a:pt x="164" y="104"/>
                      <a:pt x="164" y="104"/>
                      <a:pt x="164" y="104"/>
                    </a:cubicBezTo>
                    <a:cubicBezTo>
                      <a:pt x="163" y="103"/>
                      <a:pt x="163" y="103"/>
                      <a:pt x="163" y="103"/>
                    </a:cubicBezTo>
                    <a:cubicBezTo>
                      <a:pt x="163" y="102"/>
                      <a:pt x="163" y="102"/>
                      <a:pt x="163" y="102"/>
                    </a:cubicBezTo>
                    <a:cubicBezTo>
                      <a:pt x="162" y="101"/>
                      <a:pt x="162" y="101"/>
                      <a:pt x="162" y="101"/>
                    </a:cubicBezTo>
                    <a:cubicBezTo>
                      <a:pt x="161" y="100"/>
                      <a:pt x="161" y="100"/>
                      <a:pt x="161" y="100"/>
                    </a:cubicBezTo>
                    <a:close/>
                    <a:moveTo>
                      <a:pt x="155" y="87"/>
                    </a:moveTo>
                    <a:cubicBezTo>
                      <a:pt x="155" y="86"/>
                      <a:pt x="155" y="86"/>
                      <a:pt x="155" y="86"/>
                    </a:cubicBezTo>
                    <a:cubicBezTo>
                      <a:pt x="155" y="86"/>
                      <a:pt x="155" y="86"/>
                      <a:pt x="155" y="86"/>
                    </a:cubicBezTo>
                    <a:cubicBezTo>
                      <a:pt x="154" y="86"/>
                      <a:pt x="154" y="86"/>
                      <a:pt x="154" y="86"/>
                    </a:cubicBezTo>
                    <a:cubicBezTo>
                      <a:pt x="153" y="86"/>
                      <a:pt x="153" y="86"/>
                      <a:pt x="153" y="86"/>
                    </a:cubicBezTo>
                    <a:cubicBezTo>
                      <a:pt x="153" y="86"/>
                      <a:pt x="153" y="86"/>
                      <a:pt x="153" y="86"/>
                    </a:cubicBezTo>
                    <a:cubicBezTo>
                      <a:pt x="154" y="86"/>
                      <a:pt x="154" y="86"/>
                      <a:pt x="154" y="86"/>
                    </a:cubicBezTo>
                    <a:cubicBezTo>
                      <a:pt x="154" y="87"/>
                      <a:pt x="154" y="87"/>
                      <a:pt x="154" y="87"/>
                    </a:cubicBezTo>
                    <a:cubicBezTo>
                      <a:pt x="154" y="87"/>
                      <a:pt x="154" y="87"/>
                      <a:pt x="154" y="87"/>
                    </a:cubicBezTo>
                    <a:cubicBezTo>
                      <a:pt x="155" y="87"/>
                      <a:pt x="155" y="87"/>
                      <a:pt x="155" y="87"/>
                    </a:cubicBezTo>
                    <a:close/>
                    <a:moveTo>
                      <a:pt x="158" y="77"/>
                    </a:moveTo>
                    <a:cubicBezTo>
                      <a:pt x="157" y="77"/>
                      <a:pt x="157" y="77"/>
                      <a:pt x="157" y="77"/>
                    </a:cubicBezTo>
                    <a:cubicBezTo>
                      <a:pt x="157" y="76"/>
                      <a:pt x="157" y="76"/>
                      <a:pt x="157" y="76"/>
                    </a:cubicBezTo>
                    <a:cubicBezTo>
                      <a:pt x="157" y="78"/>
                      <a:pt x="157" y="78"/>
                      <a:pt x="157" y="78"/>
                    </a:cubicBezTo>
                    <a:cubicBezTo>
                      <a:pt x="158" y="78"/>
                      <a:pt x="158" y="78"/>
                      <a:pt x="158" y="78"/>
                    </a:cubicBezTo>
                    <a:cubicBezTo>
                      <a:pt x="158" y="78"/>
                      <a:pt x="158" y="78"/>
                      <a:pt x="158" y="78"/>
                    </a:cubicBezTo>
                    <a:cubicBezTo>
                      <a:pt x="158" y="78"/>
                      <a:pt x="158" y="78"/>
                      <a:pt x="158" y="78"/>
                    </a:cubicBezTo>
                    <a:cubicBezTo>
                      <a:pt x="159" y="79"/>
                      <a:pt x="159" y="79"/>
                      <a:pt x="159" y="79"/>
                    </a:cubicBezTo>
                    <a:cubicBezTo>
                      <a:pt x="159" y="79"/>
                      <a:pt x="159" y="79"/>
                      <a:pt x="159" y="79"/>
                    </a:cubicBezTo>
                    <a:cubicBezTo>
                      <a:pt x="159" y="79"/>
                      <a:pt x="159" y="79"/>
                      <a:pt x="159" y="79"/>
                    </a:cubicBezTo>
                    <a:cubicBezTo>
                      <a:pt x="159" y="78"/>
                      <a:pt x="159" y="78"/>
                      <a:pt x="159" y="78"/>
                    </a:cubicBezTo>
                    <a:cubicBezTo>
                      <a:pt x="159" y="77"/>
                      <a:pt x="159" y="77"/>
                      <a:pt x="159" y="77"/>
                    </a:cubicBezTo>
                    <a:cubicBezTo>
                      <a:pt x="159" y="77"/>
                      <a:pt x="159" y="77"/>
                      <a:pt x="159" y="77"/>
                    </a:cubicBezTo>
                    <a:cubicBezTo>
                      <a:pt x="159" y="76"/>
                      <a:pt x="159" y="76"/>
                      <a:pt x="159" y="76"/>
                    </a:cubicBezTo>
                    <a:cubicBezTo>
                      <a:pt x="159" y="76"/>
                      <a:pt x="159" y="76"/>
                      <a:pt x="159" y="76"/>
                    </a:cubicBezTo>
                    <a:cubicBezTo>
                      <a:pt x="159" y="75"/>
                      <a:pt x="159" y="75"/>
                      <a:pt x="159" y="75"/>
                    </a:cubicBezTo>
                    <a:cubicBezTo>
                      <a:pt x="158" y="75"/>
                      <a:pt x="158" y="75"/>
                      <a:pt x="158" y="75"/>
                    </a:cubicBezTo>
                    <a:cubicBezTo>
                      <a:pt x="158" y="75"/>
                      <a:pt x="158" y="75"/>
                      <a:pt x="158" y="75"/>
                    </a:cubicBezTo>
                    <a:cubicBezTo>
                      <a:pt x="157" y="76"/>
                      <a:pt x="157" y="76"/>
                      <a:pt x="157" y="76"/>
                    </a:cubicBezTo>
                    <a:cubicBezTo>
                      <a:pt x="158" y="76"/>
                      <a:pt x="158" y="76"/>
                      <a:pt x="158" y="76"/>
                    </a:cubicBezTo>
                    <a:cubicBezTo>
                      <a:pt x="158" y="77"/>
                      <a:pt x="158" y="77"/>
                      <a:pt x="158" y="77"/>
                    </a:cubicBezTo>
                    <a:close/>
                    <a:moveTo>
                      <a:pt x="156" y="72"/>
                    </a:moveTo>
                    <a:cubicBezTo>
                      <a:pt x="155" y="72"/>
                      <a:pt x="155" y="72"/>
                      <a:pt x="155" y="72"/>
                    </a:cubicBezTo>
                    <a:cubicBezTo>
                      <a:pt x="155" y="72"/>
                      <a:pt x="155" y="72"/>
                      <a:pt x="155" y="72"/>
                    </a:cubicBezTo>
                    <a:cubicBezTo>
                      <a:pt x="154" y="71"/>
                      <a:pt x="154" y="71"/>
                      <a:pt x="154" y="71"/>
                    </a:cubicBezTo>
                    <a:cubicBezTo>
                      <a:pt x="154" y="72"/>
                      <a:pt x="154" y="72"/>
                      <a:pt x="154" y="72"/>
                    </a:cubicBezTo>
                    <a:cubicBezTo>
                      <a:pt x="154" y="72"/>
                      <a:pt x="154" y="72"/>
                      <a:pt x="154" y="72"/>
                    </a:cubicBezTo>
                    <a:cubicBezTo>
                      <a:pt x="155" y="73"/>
                      <a:pt x="155" y="73"/>
                      <a:pt x="155" y="73"/>
                    </a:cubicBezTo>
                    <a:cubicBezTo>
                      <a:pt x="156" y="73"/>
                      <a:pt x="156" y="73"/>
                      <a:pt x="156" y="73"/>
                    </a:cubicBezTo>
                    <a:cubicBezTo>
                      <a:pt x="156" y="72"/>
                      <a:pt x="156" y="72"/>
                      <a:pt x="156" y="72"/>
                    </a:cubicBezTo>
                    <a:close/>
                    <a:moveTo>
                      <a:pt x="156" y="71"/>
                    </a:moveTo>
                    <a:cubicBezTo>
                      <a:pt x="156" y="71"/>
                      <a:pt x="157" y="72"/>
                      <a:pt x="157" y="72"/>
                    </a:cubicBezTo>
                    <a:cubicBezTo>
                      <a:pt x="158" y="71"/>
                      <a:pt x="158" y="71"/>
                      <a:pt x="158" y="71"/>
                    </a:cubicBezTo>
                    <a:cubicBezTo>
                      <a:pt x="159" y="72"/>
                      <a:pt x="159" y="72"/>
                      <a:pt x="159" y="72"/>
                    </a:cubicBezTo>
                    <a:cubicBezTo>
                      <a:pt x="159" y="71"/>
                      <a:pt x="159" y="71"/>
                      <a:pt x="159" y="71"/>
                    </a:cubicBezTo>
                    <a:cubicBezTo>
                      <a:pt x="159" y="71"/>
                      <a:pt x="159" y="71"/>
                      <a:pt x="159" y="71"/>
                    </a:cubicBezTo>
                    <a:cubicBezTo>
                      <a:pt x="158" y="71"/>
                      <a:pt x="158" y="71"/>
                      <a:pt x="158" y="71"/>
                    </a:cubicBezTo>
                    <a:cubicBezTo>
                      <a:pt x="158" y="70"/>
                      <a:pt x="158" y="70"/>
                      <a:pt x="158" y="70"/>
                    </a:cubicBezTo>
                    <a:cubicBezTo>
                      <a:pt x="157" y="71"/>
                      <a:pt x="157" y="71"/>
                      <a:pt x="157" y="71"/>
                    </a:cubicBezTo>
                    <a:cubicBezTo>
                      <a:pt x="156" y="71"/>
                      <a:pt x="156" y="71"/>
                      <a:pt x="156" y="71"/>
                    </a:cubicBezTo>
                    <a:close/>
                    <a:moveTo>
                      <a:pt x="167" y="91"/>
                    </a:moveTo>
                    <a:cubicBezTo>
                      <a:pt x="167" y="90"/>
                      <a:pt x="167" y="90"/>
                      <a:pt x="167" y="90"/>
                    </a:cubicBezTo>
                    <a:cubicBezTo>
                      <a:pt x="167" y="89"/>
                      <a:pt x="167" y="89"/>
                      <a:pt x="167" y="89"/>
                    </a:cubicBezTo>
                    <a:cubicBezTo>
                      <a:pt x="166" y="90"/>
                      <a:pt x="166" y="90"/>
                      <a:pt x="166" y="90"/>
                    </a:cubicBezTo>
                    <a:cubicBezTo>
                      <a:pt x="166" y="90"/>
                      <a:pt x="166" y="90"/>
                      <a:pt x="166" y="90"/>
                    </a:cubicBezTo>
                    <a:cubicBezTo>
                      <a:pt x="166" y="91"/>
                      <a:pt x="166" y="91"/>
                      <a:pt x="166" y="91"/>
                    </a:cubicBezTo>
                    <a:cubicBezTo>
                      <a:pt x="167" y="91"/>
                      <a:pt x="167" y="91"/>
                      <a:pt x="167" y="91"/>
                    </a:cubicBezTo>
                    <a:close/>
                    <a:moveTo>
                      <a:pt x="169" y="90"/>
                    </a:moveTo>
                    <a:cubicBezTo>
                      <a:pt x="170" y="90"/>
                      <a:pt x="170" y="90"/>
                      <a:pt x="170" y="90"/>
                    </a:cubicBezTo>
                    <a:cubicBezTo>
                      <a:pt x="170" y="89"/>
                      <a:pt x="170" y="89"/>
                      <a:pt x="170" y="89"/>
                    </a:cubicBezTo>
                    <a:cubicBezTo>
                      <a:pt x="169" y="89"/>
                      <a:pt x="169" y="89"/>
                      <a:pt x="169" y="89"/>
                    </a:cubicBezTo>
                    <a:cubicBezTo>
                      <a:pt x="169" y="89"/>
                      <a:pt x="169" y="89"/>
                      <a:pt x="169" y="89"/>
                    </a:cubicBezTo>
                    <a:cubicBezTo>
                      <a:pt x="168" y="89"/>
                      <a:pt x="168" y="89"/>
                      <a:pt x="168" y="89"/>
                    </a:cubicBezTo>
                    <a:cubicBezTo>
                      <a:pt x="168" y="90"/>
                      <a:pt x="168" y="90"/>
                      <a:pt x="168" y="90"/>
                    </a:cubicBezTo>
                    <a:cubicBezTo>
                      <a:pt x="169" y="90"/>
                      <a:pt x="169" y="90"/>
                      <a:pt x="169" y="90"/>
                    </a:cubicBezTo>
                    <a:close/>
                    <a:moveTo>
                      <a:pt x="173" y="91"/>
                    </a:moveTo>
                    <a:cubicBezTo>
                      <a:pt x="174" y="90"/>
                      <a:pt x="174" y="90"/>
                      <a:pt x="174" y="90"/>
                    </a:cubicBezTo>
                    <a:cubicBezTo>
                      <a:pt x="173" y="90"/>
                      <a:pt x="173" y="90"/>
                      <a:pt x="173" y="90"/>
                    </a:cubicBezTo>
                    <a:cubicBezTo>
                      <a:pt x="172" y="90"/>
                      <a:pt x="172" y="90"/>
                      <a:pt x="172" y="90"/>
                    </a:cubicBezTo>
                    <a:cubicBezTo>
                      <a:pt x="172" y="91"/>
                      <a:pt x="172" y="91"/>
                      <a:pt x="172" y="91"/>
                    </a:cubicBezTo>
                    <a:cubicBezTo>
                      <a:pt x="173" y="91"/>
                      <a:pt x="173" y="91"/>
                      <a:pt x="173" y="91"/>
                    </a:cubicBezTo>
                    <a:close/>
                    <a:moveTo>
                      <a:pt x="179" y="89"/>
                    </a:moveTo>
                    <a:cubicBezTo>
                      <a:pt x="180" y="90"/>
                      <a:pt x="180" y="90"/>
                      <a:pt x="180" y="90"/>
                    </a:cubicBezTo>
                    <a:cubicBezTo>
                      <a:pt x="180" y="90"/>
                      <a:pt x="180" y="90"/>
                      <a:pt x="180" y="90"/>
                    </a:cubicBezTo>
                    <a:cubicBezTo>
                      <a:pt x="181" y="90"/>
                      <a:pt x="181" y="90"/>
                      <a:pt x="181" y="90"/>
                    </a:cubicBezTo>
                    <a:cubicBezTo>
                      <a:pt x="180" y="89"/>
                      <a:pt x="180" y="89"/>
                      <a:pt x="180" y="89"/>
                    </a:cubicBezTo>
                    <a:cubicBezTo>
                      <a:pt x="179" y="89"/>
                      <a:pt x="179" y="89"/>
                      <a:pt x="179" y="89"/>
                    </a:cubicBezTo>
                    <a:close/>
                    <a:moveTo>
                      <a:pt x="176" y="88"/>
                    </a:moveTo>
                    <a:cubicBezTo>
                      <a:pt x="177" y="88"/>
                      <a:pt x="177" y="88"/>
                      <a:pt x="177" y="88"/>
                    </a:cubicBezTo>
                    <a:cubicBezTo>
                      <a:pt x="177" y="88"/>
                      <a:pt x="177" y="88"/>
                      <a:pt x="177" y="88"/>
                    </a:cubicBezTo>
                    <a:cubicBezTo>
                      <a:pt x="176" y="87"/>
                      <a:pt x="176" y="87"/>
                      <a:pt x="176" y="87"/>
                    </a:cubicBezTo>
                    <a:cubicBezTo>
                      <a:pt x="176" y="87"/>
                      <a:pt x="176" y="87"/>
                      <a:pt x="176" y="87"/>
                    </a:cubicBezTo>
                    <a:cubicBezTo>
                      <a:pt x="176" y="88"/>
                      <a:pt x="176" y="88"/>
                      <a:pt x="176" y="88"/>
                    </a:cubicBezTo>
                    <a:cubicBezTo>
                      <a:pt x="176" y="88"/>
                      <a:pt x="176" y="88"/>
                      <a:pt x="176" y="88"/>
                    </a:cubicBezTo>
                    <a:close/>
                    <a:moveTo>
                      <a:pt x="173" y="85"/>
                    </a:moveTo>
                    <a:cubicBezTo>
                      <a:pt x="173" y="84"/>
                      <a:pt x="173" y="84"/>
                      <a:pt x="173" y="84"/>
                    </a:cubicBezTo>
                    <a:cubicBezTo>
                      <a:pt x="172" y="84"/>
                      <a:pt x="172" y="84"/>
                      <a:pt x="172" y="84"/>
                    </a:cubicBezTo>
                    <a:cubicBezTo>
                      <a:pt x="171" y="85"/>
                      <a:pt x="171" y="85"/>
                      <a:pt x="171" y="85"/>
                    </a:cubicBezTo>
                    <a:cubicBezTo>
                      <a:pt x="171" y="86"/>
                      <a:pt x="171" y="86"/>
                      <a:pt x="171" y="86"/>
                    </a:cubicBezTo>
                    <a:cubicBezTo>
                      <a:pt x="172" y="86"/>
                      <a:pt x="172" y="86"/>
                      <a:pt x="172" y="86"/>
                    </a:cubicBezTo>
                    <a:cubicBezTo>
                      <a:pt x="172" y="86"/>
                      <a:pt x="172" y="86"/>
                      <a:pt x="172" y="86"/>
                    </a:cubicBezTo>
                    <a:cubicBezTo>
                      <a:pt x="172" y="85"/>
                      <a:pt x="172" y="85"/>
                      <a:pt x="172" y="85"/>
                    </a:cubicBezTo>
                    <a:cubicBezTo>
                      <a:pt x="172" y="85"/>
                      <a:pt x="172" y="85"/>
                      <a:pt x="172" y="85"/>
                    </a:cubicBezTo>
                    <a:cubicBezTo>
                      <a:pt x="173" y="85"/>
                      <a:pt x="173" y="85"/>
                      <a:pt x="173" y="85"/>
                    </a:cubicBezTo>
                    <a:close/>
                    <a:moveTo>
                      <a:pt x="175" y="84"/>
                    </a:moveTo>
                    <a:cubicBezTo>
                      <a:pt x="175" y="84"/>
                      <a:pt x="175" y="84"/>
                      <a:pt x="175" y="84"/>
                    </a:cubicBezTo>
                    <a:cubicBezTo>
                      <a:pt x="174" y="84"/>
                      <a:pt x="174" y="84"/>
                      <a:pt x="174" y="84"/>
                    </a:cubicBezTo>
                    <a:cubicBezTo>
                      <a:pt x="174" y="84"/>
                      <a:pt x="174" y="84"/>
                      <a:pt x="174" y="84"/>
                    </a:cubicBezTo>
                    <a:cubicBezTo>
                      <a:pt x="174" y="85"/>
                      <a:pt x="174" y="85"/>
                      <a:pt x="174" y="85"/>
                    </a:cubicBezTo>
                    <a:cubicBezTo>
                      <a:pt x="175" y="85"/>
                      <a:pt x="175" y="85"/>
                      <a:pt x="175" y="85"/>
                    </a:cubicBezTo>
                    <a:cubicBezTo>
                      <a:pt x="175" y="85"/>
                      <a:pt x="175" y="85"/>
                      <a:pt x="175" y="85"/>
                    </a:cubicBezTo>
                    <a:cubicBezTo>
                      <a:pt x="175" y="84"/>
                      <a:pt x="175" y="84"/>
                      <a:pt x="175" y="84"/>
                    </a:cubicBezTo>
                    <a:close/>
                    <a:moveTo>
                      <a:pt x="176" y="85"/>
                    </a:moveTo>
                    <a:cubicBezTo>
                      <a:pt x="176" y="85"/>
                      <a:pt x="176" y="85"/>
                      <a:pt x="176" y="85"/>
                    </a:cubicBezTo>
                    <a:cubicBezTo>
                      <a:pt x="176" y="85"/>
                      <a:pt x="176" y="85"/>
                      <a:pt x="176" y="85"/>
                    </a:cubicBezTo>
                    <a:cubicBezTo>
                      <a:pt x="177" y="84"/>
                      <a:pt x="177" y="84"/>
                      <a:pt x="177" y="84"/>
                    </a:cubicBezTo>
                    <a:cubicBezTo>
                      <a:pt x="177" y="84"/>
                      <a:pt x="177" y="84"/>
                      <a:pt x="177" y="84"/>
                    </a:cubicBezTo>
                    <a:cubicBezTo>
                      <a:pt x="177" y="83"/>
                      <a:pt x="177" y="83"/>
                      <a:pt x="177" y="83"/>
                    </a:cubicBezTo>
                    <a:cubicBezTo>
                      <a:pt x="176" y="83"/>
                      <a:pt x="176" y="83"/>
                      <a:pt x="176" y="83"/>
                    </a:cubicBezTo>
                    <a:cubicBezTo>
                      <a:pt x="176" y="84"/>
                      <a:pt x="176" y="84"/>
                      <a:pt x="176" y="84"/>
                    </a:cubicBezTo>
                    <a:cubicBezTo>
                      <a:pt x="176" y="84"/>
                      <a:pt x="176" y="84"/>
                      <a:pt x="176" y="84"/>
                    </a:cubicBezTo>
                    <a:cubicBezTo>
                      <a:pt x="176" y="85"/>
                      <a:pt x="176" y="85"/>
                      <a:pt x="176" y="85"/>
                    </a:cubicBezTo>
                    <a:close/>
                    <a:moveTo>
                      <a:pt x="173" y="82"/>
                    </a:moveTo>
                    <a:cubicBezTo>
                      <a:pt x="174" y="81"/>
                      <a:pt x="174" y="81"/>
                      <a:pt x="174" y="81"/>
                    </a:cubicBezTo>
                    <a:cubicBezTo>
                      <a:pt x="173" y="81"/>
                      <a:pt x="173" y="81"/>
                      <a:pt x="173" y="81"/>
                    </a:cubicBezTo>
                    <a:cubicBezTo>
                      <a:pt x="173" y="81"/>
                      <a:pt x="173" y="81"/>
                      <a:pt x="173" y="81"/>
                    </a:cubicBezTo>
                    <a:cubicBezTo>
                      <a:pt x="172" y="81"/>
                      <a:pt x="172" y="81"/>
                      <a:pt x="172" y="81"/>
                    </a:cubicBezTo>
                    <a:cubicBezTo>
                      <a:pt x="171" y="81"/>
                      <a:pt x="171" y="81"/>
                      <a:pt x="171" y="81"/>
                    </a:cubicBezTo>
                    <a:cubicBezTo>
                      <a:pt x="171" y="82"/>
                      <a:pt x="171" y="82"/>
                      <a:pt x="171" y="82"/>
                    </a:cubicBezTo>
                    <a:cubicBezTo>
                      <a:pt x="173" y="82"/>
                      <a:pt x="173" y="82"/>
                      <a:pt x="173" y="82"/>
                    </a:cubicBezTo>
                    <a:cubicBezTo>
                      <a:pt x="173" y="82"/>
                      <a:pt x="173" y="82"/>
                      <a:pt x="173" y="82"/>
                    </a:cubicBezTo>
                    <a:close/>
                    <a:moveTo>
                      <a:pt x="177" y="80"/>
                    </a:moveTo>
                    <a:cubicBezTo>
                      <a:pt x="177" y="80"/>
                      <a:pt x="177" y="80"/>
                      <a:pt x="177" y="80"/>
                    </a:cubicBezTo>
                    <a:cubicBezTo>
                      <a:pt x="177" y="80"/>
                      <a:pt x="177" y="80"/>
                      <a:pt x="177" y="80"/>
                    </a:cubicBezTo>
                    <a:cubicBezTo>
                      <a:pt x="177" y="79"/>
                      <a:pt x="177" y="79"/>
                      <a:pt x="177" y="79"/>
                    </a:cubicBezTo>
                    <a:cubicBezTo>
                      <a:pt x="178" y="79"/>
                      <a:pt x="178" y="79"/>
                      <a:pt x="178" y="79"/>
                    </a:cubicBezTo>
                    <a:cubicBezTo>
                      <a:pt x="178" y="79"/>
                      <a:pt x="178" y="79"/>
                      <a:pt x="178" y="79"/>
                    </a:cubicBezTo>
                    <a:cubicBezTo>
                      <a:pt x="177" y="78"/>
                      <a:pt x="177" y="78"/>
                      <a:pt x="177" y="78"/>
                    </a:cubicBezTo>
                    <a:cubicBezTo>
                      <a:pt x="176" y="78"/>
                      <a:pt x="176" y="78"/>
                      <a:pt x="176" y="78"/>
                    </a:cubicBezTo>
                    <a:cubicBezTo>
                      <a:pt x="176" y="79"/>
                      <a:pt x="176" y="79"/>
                      <a:pt x="176" y="79"/>
                    </a:cubicBezTo>
                    <a:cubicBezTo>
                      <a:pt x="176" y="79"/>
                      <a:pt x="176" y="79"/>
                      <a:pt x="176" y="79"/>
                    </a:cubicBezTo>
                    <a:cubicBezTo>
                      <a:pt x="176" y="79"/>
                      <a:pt x="176" y="79"/>
                      <a:pt x="176" y="79"/>
                    </a:cubicBezTo>
                    <a:cubicBezTo>
                      <a:pt x="175" y="79"/>
                      <a:pt x="175" y="79"/>
                      <a:pt x="175" y="79"/>
                    </a:cubicBezTo>
                    <a:cubicBezTo>
                      <a:pt x="175" y="79"/>
                      <a:pt x="175" y="79"/>
                      <a:pt x="175" y="79"/>
                    </a:cubicBezTo>
                    <a:cubicBezTo>
                      <a:pt x="175" y="80"/>
                      <a:pt x="175" y="80"/>
                      <a:pt x="175" y="80"/>
                    </a:cubicBezTo>
                    <a:cubicBezTo>
                      <a:pt x="176" y="80"/>
                      <a:pt x="176" y="80"/>
                      <a:pt x="176" y="80"/>
                    </a:cubicBezTo>
                    <a:cubicBezTo>
                      <a:pt x="176" y="80"/>
                      <a:pt x="176" y="80"/>
                      <a:pt x="176" y="80"/>
                    </a:cubicBezTo>
                    <a:cubicBezTo>
                      <a:pt x="177" y="80"/>
                      <a:pt x="177" y="80"/>
                      <a:pt x="177" y="80"/>
                    </a:cubicBezTo>
                    <a:close/>
                    <a:moveTo>
                      <a:pt x="174" y="46"/>
                    </a:moveTo>
                    <a:cubicBezTo>
                      <a:pt x="174" y="46"/>
                      <a:pt x="174" y="46"/>
                      <a:pt x="174" y="46"/>
                    </a:cubicBezTo>
                    <a:cubicBezTo>
                      <a:pt x="174" y="45"/>
                      <a:pt x="174" y="45"/>
                      <a:pt x="174" y="45"/>
                    </a:cubicBezTo>
                    <a:cubicBezTo>
                      <a:pt x="174" y="45"/>
                      <a:pt x="174" y="45"/>
                      <a:pt x="174" y="45"/>
                    </a:cubicBezTo>
                    <a:cubicBezTo>
                      <a:pt x="173" y="45"/>
                      <a:pt x="173" y="45"/>
                      <a:pt x="173" y="45"/>
                    </a:cubicBezTo>
                    <a:cubicBezTo>
                      <a:pt x="174" y="46"/>
                      <a:pt x="174" y="46"/>
                      <a:pt x="174" y="46"/>
                    </a:cubicBezTo>
                    <a:close/>
                    <a:moveTo>
                      <a:pt x="169" y="53"/>
                    </a:moveTo>
                    <a:cubicBezTo>
                      <a:pt x="169" y="53"/>
                      <a:pt x="169" y="53"/>
                      <a:pt x="169" y="53"/>
                    </a:cubicBezTo>
                    <a:cubicBezTo>
                      <a:pt x="170" y="53"/>
                      <a:pt x="170" y="53"/>
                      <a:pt x="170" y="53"/>
                    </a:cubicBezTo>
                    <a:cubicBezTo>
                      <a:pt x="170" y="53"/>
                      <a:pt x="170" y="53"/>
                      <a:pt x="170" y="53"/>
                    </a:cubicBezTo>
                    <a:cubicBezTo>
                      <a:pt x="171" y="53"/>
                      <a:pt x="171" y="53"/>
                      <a:pt x="171" y="53"/>
                    </a:cubicBezTo>
                    <a:cubicBezTo>
                      <a:pt x="171" y="52"/>
                      <a:pt x="171" y="52"/>
                      <a:pt x="171" y="52"/>
                    </a:cubicBezTo>
                    <a:cubicBezTo>
                      <a:pt x="170" y="51"/>
                      <a:pt x="170" y="51"/>
                      <a:pt x="170" y="51"/>
                    </a:cubicBezTo>
                    <a:cubicBezTo>
                      <a:pt x="169" y="51"/>
                      <a:pt x="169" y="51"/>
                      <a:pt x="169" y="51"/>
                    </a:cubicBezTo>
                    <a:cubicBezTo>
                      <a:pt x="169" y="51"/>
                      <a:pt x="169" y="51"/>
                      <a:pt x="169" y="51"/>
                    </a:cubicBezTo>
                    <a:cubicBezTo>
                      <a:pt x="169" y="52"/>
                      <a:pt x="169" y="52"/>
                      <a:pt x="169" y="52"/>
                    </a:cubicBezTo>
                    <a:cubicBezTo>
                      <a:pt x="169" y="53"/>
                      <a:pt x="169" y="53"/>
                      <a:pt x="169" y="53"/>
                    </a:cubicBezTo>
                    <a:close/>
                    <a:moveTo>
                      <a:pt x="189" y="51"/>
                    </a:moveTo>
                    <a:cubicBezTo>
                      <a:pt x="189" y="51"/>
                      <a:pt x="189" y="51"/>
                      <a:pt x="189" y="51"/>
                    </a:cubicBezTo>
                    <a:cubicBezTo>
                      <a:pt x="190" y="51"/>
                      <a:pt x="190" y="51"/>
                      <a:pt x="190" y="51"/>
                    </a:cubicBezTo>
                    <a:cubicBezTo>
                      <a:pt x="190" y="51"/>
                      <a:pt x="190" y="51"/>
                      <a:pt x="190" y="51"/>
                    </a:cubicBezTo>
                    <a:cubicBezTo>
                      <a:pt x="191" y="51"/>
                      <a:pt x="191" y="51"/>
                      <a:pt x="191" y="51"/>
                    </a:cubicBezTo>
                    <a:cubicBezTo>
                      <a:pt x="191" y="51"/>
                      <a:pt x="191" y="51"/>
                      <a:pt x="191" y="51"/>
                    </a:cubicBezTo>
                    <a:cubicBezTo>
                      <a:pt x="191" y="51"/>
                      <a:pt x="191" y="51"/>
                      <a:pt x="191" y="51"/>
                    </a:cubicBezTo>
                    <a:cubicBezTo>
                      <a:pt x="192" y="51"/>
                      <a:pt x="192" y="51"/>
                      <a:pt x="192" y="51"/>
                    </a:cubicBezTo>
                    <a:cubicBezTo>
                      <a:pt x="192" y="50"/>
                      <a:pt x="192" y="50"/>
                      <a:pt x="192" y="50"/>
                    </a:cubicBezTo>
                    <a:cubicBezTo>
                      <a:pt x="192" y="49"/>
                      <a:pt x="192" y="49"/>
                      <a:pt x="192" y="49"/>
                    </a:cubicBezTo>
                    <a:cubicBezTo>
                      <a:pt x="193" y="49"/>
                      <a:pt x="193" y="49"/>
                      <a:pt x="193" y="49"/>
                    </a:cubicBezTo>
                    <a:cubicBezTo>
                      <a:pt x="193" y="48"/>
                      <a:pt x="193" y="48"/>
                      <a:pt x="193" y="48"/>
                    </a:cubicBezTo>
                    <a:cubicBezTo>
                      <a:pt x="193" y="48"/>
                      <a:pt x="193" y="48"/>
                      <a:pt x="193" y="48"/>
                    </a:cubicBezTo>
                    <a:cubicBezTo>
                      <a:pt x="192" y="48"/>
                      <a:pt x="192" y="48"/>
                      <a:pt x="192" y="48"/>
                    </a:cubicBezTo>
                    <a:cubicBezTo>
                      <a:pt x="192" y="48"/>
                      <a:pt x="192" y="48"/>
                      <a:pt x="192" y="48"/>
                    </a:cubicBezTo>
                    <a:cubicBezTo>
                      <a:pt x="191" y="49"/>
                      <a:pt x="191" y="49"/>
                      <a:pt x="191" y="49"/>
                    </a:cubicBezTo>
                    <a:cubicBezTo>
                      <a:pt x="190" y="49"/>
                      <a:pt x="190" y="49"/>
                      <a:pt x="190" y="49"/>
                    </a:cubicBezTo>
                    <a:cubicBezTo>
                      <a:pt x="189" y="51"/>
                      <a:pt x="189" y="51"/>
                      <a:pt x="189" y="51"/>
                    </a:cubicBezTo>
                    <a:cubicBezTo>
                      <a:pt x="189" y="51"/>
                      <a:pt x="189" y="51"/>
                      <a:pt x="189" y="51"/>
                    </a:cubicBezTo>
                    <a:close/>
                    <a:moveTo>
                      <a:pt x="197" y="52"/>
                    </a:moveTo>
                    <a:cubicBezTo>
                      <a:pt x="198" y="52"/>
                      <a:pt x="198" y="52"/>
                      <a:pt x="198" y="52"/>
                    </a:cubicBezTo>
                    <a:cubicBezTo>
                      <a:pt x="199" y="51"/>
                      <a:pt x="199" y="51"/>
                      <a:pt x="199" y="51"/>
                    </a:cubicBezTo>
                    <a:cubicBezTo>
                      <a:pt x="198" y="51"/>
                      <a:pt x="198" y="51"/>
                      <a:pt x="198" y="51"/>
                    </a:cubicBezTo>
                    <a:cubicBezTo>
                      <a:pt x="197" y="51"/>
                      <a:pt x="197" y="51"/>
                      <a:pt x="197" y="51"/>
                    </a:cubicBezTo>
                    <a:cubicBezTo>
                      <a:pt x="197" y="52"/>
                      <a:pt x="197" y="52"/>
                      <a:pt x="197" y="52"/>
                    </a:cubicBezTo>
                    <a:cubicBezTo>
                      <a:pt x="197" y="52"/>
                      <a:pt x="197" y="52"/>
                      <a:pt x="197" y="52"/>
                    </a:cubicBezTo>
                    <a:close/>
                    <a:moveTo>
                      <a:pt x="199" y="54"/>
                    </a:moveTo>
                    <a:cubicBezTo>
                      <a:pt x="199" y="54"/>
                      <a:pt x="199" y="54"/>
                      <a:pt x="199" y="54"/>
                    </a:cubicBezTo>
                    <a:cubicBezTo>
                      <a:pt x="199" y="54"/>
                      <a:pt x="199" y="54"/>
                      <a:pt x="199" y="54"/>
                    </a:cubicBezTo>
                    <a:cubicBezTo>
                      <a:pt x="200" y="53"/>
                      <a:pt x="200" y="53"/>
                      <a:pt x="200" y="53"/>
                    </a:cubicBezTo>
                    <a:cubicBezTo>
                      <a:pt x="199" y="53"/>
                      <a:pt x="199" y="53"/>
                      <a:pt x="199" y="53"/>
                    </a:cubicBezTo>
                    <a:cubicBezTo>
                      <a:pt x="199" y="52"/>
                      <a:pt x="199" y="52"/>
                      <a:pt x="199" y="52"/>
                    </a:cubicBezTo>
                    <a:cubicBezTo>
                      <a:pt x="198" y="52"/>
                      <a:pt x="198" y="52"/>
                      <a:pt x="198" y="52"/>
                    </a:cubicBezTo>
                    <a:cubicBezTo>
                      <a:pt x="198" y="53"/>
                      <a:pt x="198" y="53"/>
                      <a:pt x="198" y="53"/>
                    </a:cubicBezTo>
                    <a:cubicBezTo>
                      <a:pt x="199" y="53"/>
                      <a:pt x="199" y="53"/>
                      <a:pt x="199" y="53"/>
                    </a:cubicBezTo>
                    <a:cubicBezTo>
                      <a:pt x="199" y="54"/>
                      <a:pt x="199" y="54"/>
                      <a:pt x="199" y="54"/>
                    </a:cubicBezTo>
                    <a:close/>
                    <a:moveTo>
                      <a:pt x="191" y="56"/>
                    </a:moveTo>
                    <a:cubicBezTo>
                      <a:pt x="192" y="55"/>
                      <a:pt x="192" y="55"/>
                      <a:pt x="192" y="55"/>
                    </a:cubicBezTo>
                    <a:cubicBezTo>
                      <a:pt x="192" y="55"/>
                      <a:pt x="192" y="55"/>
                      <a:pt x="192" y="55"/>
                    </a:cubicBezTo>
                    <a:cubicBezTo>
                      <a:pt x="191" y="55"/>
                      <a:pt x="191" y="55"/>
                      <a:pt x="191" y="55"/>
                    </a:cubicBezTo>
                    <a:cubicBezTo>
                      <a:pt x="191" y="55"/>
                      <a:pt x="191" y="55"/>
                      <a:pt x="191" y="55"/>
                    </a:cubicBezTo>
                    <a:cubicBezTo>
                      <a:pt x="190" y="55"/>
                      <a:pt x="190" y="55"/>
                      <a:pt x="190" y="55"/>
                    </a:cubicBezTo>
                    <a:cubicBezTo>
                      <a:pt x="190" y="56"/>
                      <a:pt x="190" y="56"/>
                      <a:pt x="190" y="56"/>
                    </a:cubicBezTo>
                    <a:cubicBezTo>
                      <a:pt x="191" y="56"/>
                      <a:pt x="191" y="56"/>
                      <a:pt x="191" y="56"/>
                    </a:cubicBezTo>
                    <a:close/>
                    <a:moveTo>
                      <a:pt x="195" y="56"/>
                    </a:moveTo>
                    <a:cubicBezTo>
                      <a:pt x="196" y="55"/>
                      <a:pt x="196" y="55"/>
                      <a:pt x="196" y="55"/>
                    </a:cubicBezTo>
                    <a:cubicBezTo>
                      <a:pt x="196" y="55"/>
                      <a:pt x="196" y="55"/>
                      <a:pt x="196" y="55"/>
                    </a:cubicBezTo>
                    <a:cubicBezTo>
                      <a:pt x="196" y="55"/>
                      <a:pt x="196" y="55"/>
                      <a:pt x="196" y="55"/>
                    </a:cubicBezTo>
                    <a:cubicBezTo>
                      <a:pt x="196" y="54"/>
                      <a:pt x="196" y="54"/>
                      <a:pt x="196" y="54"/>
                    </a:cubicBezTo>
                    <a:cubicBezTo>
                      <a:pt x="195" y="54"/>
                      <a:pt x="195" y="54"/>
                      <a:pt x="195" y="54"/>
                    </a:cubicBezTo>
                    <a:cubicBezTo>
                      <a:pt x="195" y="54"/>
                      <a:pt x="195" y="54"/>
                      <a:pt x="195" y="54"/>
                    </a:cubicBezTo>
                    <a:cubicBezTo>
                      <a:pt x="194" y="55"/>
                      <a:pt x="194" y="55"/>
                      <a:pt x="194" y="55"/>
                    </a:cubicBezTo>
                    <a:cubicBezTo>
                      <a:pt x="194" y="55"/>
                      <a:pt x="194" y="55"/>
                      <a:pt x="194" y="55"/>
                    </a:cubicBezTo>
                    <a:cubicBezTo>
                      <a:pt x="194" y="55"/>
                      <a:pt x="194" y="55"/>
                      <a:pt x="194" y="55"/>
                    </a:cubicBezTo>
                    <a:cubicBezTo>
                      <a:pt x="194" y="55"/>
                      <a:pt x="194" y="55"/>
                      <a:pt x="194" y="55"/>
                    </a:cubicBezTo>
                    <a:cubicBezTo>
                      <a:pt x="195" y="55"/>
                      <a:pt x="195" y="55"/>
                      <a:pt x="195" y="55"/>
                    </a:cubicBezTo>
                    <a:cubicBezTo>
                      <a:pt x="195" y="55"/>
                      <a:pt x="195" y="55"/>
                      <a:pt x="195" y="55"/>
                    </a:cubicBezTo>
                    <a:cubicBezTo>
                      <a:pt x="195" y="56"/>
                      <a:pt x="195" y="56"/>
                      <a:pt x="195" y="56"/>
                    </a:cubicBezTo>
                    <a:close/>
                    <a:moveTo>
                      <a:pt x="196" y="60"/>
                    </a:moveTo>
                    <a:cubicBezTo>
                      <a:pt x="196" y="60"/>
                      <a:pt x="196" y="60"/>
                      <a:pt x="196" y="60"/>
                    </a:cubicBezTo>
                    <a:cubicBezTo>
                      <a:pt x="197" y="60"/>
                      <a:pt x="197" y="60"/>
                      <a:pt x="197" y="60"/>
                    </a:cubicBezTo>
                    <a:cubicBezTo>
                      <a:pt x="198" y="60"/>
                      <a:pt x="198" y="60"/>
                      <a:pt x="198" y="60"/>
                    </a:cubicBezTo>
                    <a:cubicBezTo>
                      <a:pt x="198" y="60"/>
                      <a:pt x="198" y="60"/>
                      <a:pt x="198" y="60"/>
                    </a:cubicBezTo>
                    <a:cubicBezTo>
                      <a:pt x="199" y="60"/>
                      <a:pt x="199" y="60"/>
                      <a:pt x="199" y="60"/>
                    </a:cubicBezTo>
                    <a:cubicBezTo>
                      <a:pt x="200" y="60"/>
                      <a:pt x="200" y="60"/>
                      <a:pt x="200" y="60"/>
                    </a:cubicBezTo>
                    <a:cubicBezTo>
                      <a:pt x="200" y="59"/>
                      <a:pt x="200" y="59"/>
                      <a:pt x="200" y="59"/>
                    </a:cubicBezTo>
                    <a:cubicBezTo>
                      <a:pt x="200" y="59"/>
                      <a:pt x="200" y="59"/>
                      <a:pt x="200" y="59"/>
                    </a:cubicBezTo>
                    <a:cubicBezTo>
                      <a:pt x="200" y="59"/>
                      <a:pt x="200" y="59"/>
                      <a:pt x="200" y="59"/>
                    </a:cubicBezTo>
                    <a:cubicBezTo>
                      <a:pt x="200" y="59"/>
                      <a:pt x="200" y="59"/>
                      <a:pt x="200" y="59"/>
                    </a:cubicBezTo>
                    <a:cubicBezTo>
                      <a:pt x="200" y="58"/>
                      <a:pt x="200" y="58"/>
                      <a:pt x="200" y="58"/>
                    </a:cubicBezTo>
                    <a:cubicBezTo>
                      <a:pt x="199" y="58"/>
                      <a:pt x="199" y="58"/>
                      <a:pt x="199" y="58"/>
                    </a:cubicBezTo>
                    <a:cubicBezTo>
                      <a:pt x="199" y="58"/>
                      <a:pt x="199" y="58"/>
                      <a:pt x="199" y="58"/>
                    </a:cubicBezTo>
                    <a:cubicBezTo>
                      <a:pt x="199" y="59"/>
                      <a:pt x="199" y="59"/>
                      <a:pt x="199" y="59"/>
                    </a:cubicBezTo>
                    <a:cubicBezTo>
                      <a:pt x="198" y="59"/>
                      <a:pt x="198" y="59"/>
                      <a:pt x="198" y="59"/>
                    </a:cubicBezTo>
                    <a:cubicBezTo>
                      <a:pt x="198" y="59"/>
                      <a:pt x="198" y="59"/>
                      <a:pt x="198" y="59"/>
                    </a:cubicBezTo>
                    <a:cubicBezTo>
                      <a:pt x="198" y="58"/>
                      <a:pt x="198" y="58"/>
                      <a:pt x="198" y="58"/>
                    </a:cubicBezTo>
                    <a:cubicBezTo>
                      <a:pt x="197" y="58"/>
                      <a:pt x="197" y="58"/>
                      <a:pt x="197" y="58"/>
                    </a:cubicBezTo>
                    <a:cubicBezTo>
                      <a:pt x="197" y="59"/>
                      <a:pt x="197" y="59"/>
                      <a:pt x="197" y="59"/>
                    </a:cubicBezTo>
                    <a:cubicBezTo>
                      <a:pt x="197" y="59"/>
                      <a:pt x="197" y="59"/>
                      <a:pt x="197" y="59"/>
                    </a:cubicBezTo>
                    <a:cubicBezTo>
                      <a:pt x="196" y="59"/>
                      <a:pt x="196" y="59"/>
                      <a:pt x="196" y="59"/>
                    </a:cubicBezTo>
                    <a:cubicBezTo>
                      <a:pt x="196" y="60"/>
                      <a:pt x="196" y="60"/>
                      <a:pt x="196" y="60"/>
                    </a:cubicBezTo>
                    <a:cubicBezTo>
                      <a:pt x="196" y="60"/>
                      <a:pt x="196" y="60"/>
                      <a:pt x="196" y="60"/>
                    </a:cubicBezTo>
                    <a:close/>
                    <a:moveTo>
                      <a:pt x="116" y="36"/>
                    </a:moveTo>
                    <a:cubicBezTo>
                      <a:pt x="117" y="36"/>
                      <a:pt x="117" y="36"/>
                      <a:pt x="117" y="36"/>
                    </a:cubicBezTo>
                    <a:cubicBezTo>
                      <a:pt x="118" y="37"/>
                      <a:pt x="118" y="37"/>
                      <a:pt x="118" y="37"/>
                    </a:cubicBezTo>
                    <a:cubicBezTo>
                      <a:pt x="118" y="37"/>
                      <a:pt x="118" y="37"/>
                      <a:pt x="118" y="37"/>
                    </a:cubicBezTo>
                    <a:cubicBezTo>
                      <a:pt x="119" y="36"/>
                      <a:pt x="119" y="36"/>
                      <a:pt x="119" y="36"/>
                    </a:cubicBezTo>
                    <a:cubicBezTo>
                      <a:pt x="120" y="36"/>
                      <a:pt x="120" y="36"/>
                      <a:pt x="120" y="36"/>
                    </a:cubicBezTo>
                    <a:cubicBezTo>
                      <a:pt x="119" y="36"/>
                      <a:pt x="119" y="36"/>
                      <a:pt x="119" y="36"/>
                    </a:cubicBezTo>
                    <a:cubicBezTo>
                      <a:pt x="118" y="36"/>
                      <a:pt x="118" y="36"/>
                      <a:pt x="118" y="36"/>
                    </a:cubicBezTo>
                    <a:cubicBezTo>
                      <a:pt x="117" y="36"/>
                      <a:pt x="117" y="36"/>
                      <a:pt x="117" y="36"/>
                    </a:cubicBezTo>
                    <a:cubicBezTo>
                      <a:pt x="117" y="35"/>
                      <a:pt x="117" y="35"/>
                      <a:pt x="117" y="35"/>
                    </a:cubicBezTo>
                    <a:cubicBezTo>
                      <a:pt x="116" y="35"/>
                      <a:pt x="116" y="35"/>
                      <a:pt x="116" y="35"/>
                    </a:cubicBezTo>
                    <a:cubicBezTo>
                      <a:pt x="116" y="36"/>
                      <a:pt x="116" y="36"/>
                      <a:pt x="116" y="36"/>
                    </a:cubicBezTo>
                    <a:cubicBezTo>
                      <a:pt x="116" y="36"/>
                      <a:pt x="116" y="36"/>
                      <a:pt x="116" y="36"/>
                    </a:cubicBezTo>
                    <a:close/>
                    <a:moveTo>
                      <a:pt x="114" y="19"/>
                    </a:moveTo>
                    <a:cubicBezTo>
                      <a:pt x="114" y="19"/>
                      <a:pt x="114" y="19"/>
                      <a:pt x="114" y="19"/>
                    </a:cubicBezTo>
                    <a:cubicBezTo>
                      <a:pt x="114" y="18"/>
                      <a:pt x="114" y="18"/>
                      <a:pt x="114" y="18"/>
                    </a:cubicBezTo>
                    <a:cubicBezTo>
                      <a:pt x="115" y="17"/>
                      <a:pt x="115" y="17"/>
                      <a:pt x="115" y="17"/>
                    </a:cubicBezTo>
                    <a:cubicBezTo>
                      <a:pt x="116" y="17"/>
                      <a:pt x="116" y="17"/>
                      <a:pt x="116" y="17"/>
                    </a:cubicBezTo>
                    <a:cubicBezTo>
                      <a:pt x="118" y="18"/>
                      <a:pt x="118" y="18"/>
                      <a:pt x="118" y="18"/>
                    </a:cubicBezTo>
                    <a:cubicBezTo>
                      <a:pt x="118" y="18"/>
                      <a:pt x="118" y="18"/>
                      <a:pt x="118" y="18"/>
                    </a:cubicBezTo>
                    <a:cubicBezTo>
                      <a:pt x="117" y="19"/>
                      <a:pt x="117" y="19"/>
                      <a:pt x="117" y="19"/>
                    </a:cubicBezTo>
                    <a:cubicBezTo>
                      <a:pt x="116" y="19"/>
                      <a:pt x="116" y="19"/>
                      <a:pt x="116" y="19"/>
                    </a:cubicBezTo>
                    <a:cubicBezTo>
                      <a:pt x="115" y="19"/>
                      <a:pt x="115" y="19"/>
                      <a:pt x="115" y="19"/>
                    </a:cubicBezTo>
                    <a:cubicBezTo>
                      <a:pt x="115" y="19"/>
                      <a:pt x="114" y="19"/>
                      <a:pt x="114" y="19"/>
                    </a:cubicBezTo>
                    <a:close/>
                    <a:moveTo>
                      <a:pt x="142" y="6"/>
                    </a:moveTo>
                    <a:cubicBezTo>
                      <a:pt x="142" y="5"/>
                      <a:pt x="142" y="5"/>
                      <a:pt x="142" y="5"/>
                    </a:cubicBezTo>
                    <a:cubicBezTo>
                      <a:pt x="143" y="5"/>
                      <a:pt x="143" y="5"/>
                      <a:pt x="143" y="5"/>
                    </a:cubicBezTo>
                    <a:cubicBezTo>
                      <a:pt x="144" y="5"/>
                      <a:pt x="144" y="5"/>
                      <a:pt x="144" y="5"/>
                    </a:cubicBezTo>
                    <a:cubicBezTo>
                      <a:pt x="145" y="5"/>
                      <a:pt x="145" y="5"/>
                      <a:pt x="145" y="5"/>
                    </a:cubicBezTo>
                    <a:cubicBezTo>
                      <a:pt x="145" y="5"/>
                      <a:pt x="145" y="5"/>
                      <a:pt x="145" y="5"/>
                    </a:cubicBezTo>
                    <a:cubicBezTo>
                      <a:pt x="145" y="6"/>
                      <a:pt x="145" y="6"/>
                      <a:pt x="145" y="6"/>
                    </a:cubicBezTo>
                    <a:cubicBezTo>
                      <a:pt x="144" y="7"/>
                      <a:pt x="144" y="7"/>
                      <a:pt x="144" y="7"/>
                    </a:cubicBezTo>
                    <a:cubicBezTo>
                      <a:pt x="143" y="7"/>
                      <a:pt x="143" y="7"/>
                      <a:pt x="143" y="7"/>
                    </a:cubicBezTo>
                    <a:cubicBezTo>
                      <a:pt x="142" y="7"/>
                      <a:pt x="142" y="7"/>
                      <a:pt x="142" y="7"/>
                    </a:cubicBezTo>
                    <a:cubicBezTo>
                      <a:pt x="142" y="6"/>
                      <a:pt x="142" y="6"/>
                      <a:pt x="142" y="6"/>
                    </a:cubicBezTo>
                    <a:close/>
                    <a:moveTo>
                      <a:pt x="161" y="18"/>
                    </a:moveTo>
                    <a:cubicBezTo>
                      <a:pt x="163" y="17"/>
                      <a:pt x="163" y="17"/>
                      <a:pt x="163" y="17"/>
                    </a:cubicBezTo>
                    <a:cubicBezTo>
                      <a:pt x="164" y="16"/>
                      <a:pt x="164" y="16"/>
                      <a:pt x="164" y="16"/>
                    </a:cubicBezTo>
                    <a:cubicBezTo>
                      <a:pt x="164" y="15"/>
                      <a:pt x="164" y="15"/>
                      <a:pt x="164" y="15"/>
                    </a:cubicBezTo>
                    <a:cubicBezTo>
                      <a:pt x="165" y="14"/>
                      <a:pt x="165" y="14"/>
                      <a:pt x="165" y="14"/>
                    </a:cubicBezTo>
                    <a:cubicBezTo>
                      <a:pt x="166" y="13"/>
                      <a:pt x="166" y="13"/>
                      <a:pt x="166" y="13"/>
                    </a:cubicBezTo>
                    <a:cubicBezTo>
                      <a:pt x="168" y="12"/>
                      <a:pt x="168" y="12"/>
                      <a:pt x="168" y="12"/>
                    </a:cubicBezTo>
                    <a:cubicBezTo>
                      <a:pt x="168" y="12"/>
                      <a:pt x="168" y="12"/>
                      <a:pt x="168" y="12"/>
                    </a:cubicBezTo>
                    <a:cubicBezTo>
                      <a:pt x="168" y="11"/>
                      <a:pt x="168" y="11"/>
                      <a:pt x="168" y="11"/>
                    </a:cubicBezTo>
                    <a:cubicBezTo>
                      <a:pt x="166" y="10"/>
                      <a:pt x="166" y="10"/>
                      <a:pt x="166" y="10"/>
                    </a:cubicBezTo>
                    <a:cubicBezTo>
                      <a:pt x="165" y="9"/>
                      <a:pt x="165" y="9"/>
                      <a:pt x="165" y="9"/>
                    </a:cubicBezTo>
                    <a:cubicBezTo>
                      <a:pt x="164" y="8"/>
                      <a:pt x="164" y="8"/>
                      <a:pt x="164" y="8"/>
                    </a:cubicBezTo>
                    <a:cubicBezTo>
                      <a:pt x="164" y="7"/>
                      <a:pt x="164" y="7"/>
                      <a:pt x="164" y="7"/>
                    </a:cubicBezTo>
                    <a:cubicBezTo>
                      <a:pt x="165" y="6"/>
                      <a:pt x="165" y="6"/>
                      <a:pt x="165" y="6"/>
                    </a:cubicBezTo>
                    <a:cubicBezTo>
                      <a:pt x="165" y="5"/>
                      <a:pt x="165" y="5"/>
                      <a:pt x="165" y="5"/>
                    </a:cubicBezTo>
                    <a:cubicBezTo>
                      <a:pt x="165" y="5"/>
                      <a:pt x="165" y="5"/>
                      <a:pt x="165" y="5"/>
                    </a:cubicBezTo>
                    <a:cubicBezTo>
                      <a:pt x="162" y="5"/>
                      <a:pt x="162" y="5"/>
                      <a:pt x="162" y="5"/>
                    </a:cubicBezTo>
                    <a:cubicBezTo>
                      <a:pt x="161" y="5"/>
                      <a:pt x="161" y="5"/>
                      <a:pt x="161" y="5"/>
                    </a:cubicBezTo>
                    <a:cubicBezTo>
                      <a:pt x="159" y="4"/>
                      <a:pt x="159" y="4"/>
                      <a:pt x="159" y="4"/>
                    </a:cubicBezTo>
                    <a:cubicBezTo>
                      <a:pt x="158" y="2"/>
                      <a:pt x="158" y="2"/>
                      <a:pt x="158" y="2"/>
                    </a:cubicBezTo>
                    <a:cubicBezTo>
                      <a:pt x="156" y="1"/>
                      <a:pt x="156" y="1"/>
                      <a:pt x="156" y="1"/>
                    </a:cubicBezTo>
                    <a:cubicBezTo>
                      <a:pt x="155" y="0"/>
                      <a:pt x="155" y="0"/>
                      <a:pt x="155" y="0"/>
                    </a:cubicBezTo>
                    <a:cubicBezTo>
                      <a:pt x="154" y="0"/>
                      <a:pt x="154" y="0"/>
                      <a:pt x="154" y="0"/>
                    </a:cubicBezTo>
                    <a:cubicBezTo>
                      <a:pt x="154" y="1"/>
                      <a:pt x="154" y="1"/>
                      <a:pt x="154" y="1"/>
                    </a:cubicBezTo>
                    <a:cubicBezTo>
                      <a:pt x="154" y="1"/>
                      <a:pt x="154" y="1"/>
                      <a:pt x="154" y="1"/>
                    </a:cubicBezTo>
                    <a:cubicBezTo>
                      <a:pt x="154" y="2"/>
                      <a:pt x="154" y="2"/>
                      <a:pt x="154" y="2"/>
                    </a:cubicBezTo>
                    <a:cubicBezTo>
                      <a:pt x="154" y="3"/>
                      <a:pt x="154" y="3"/>
                      <a:pt x="154" y="3"/>
                    </a:cubicBezTo>
                    <a:cubicBezTo>
                      <a:pt x="153" y="4"/>
                      <a:pt x="153" y="4"/>
                      <a:pt x="153" y="4"/>
                    </a:cubicBezTo>
                    <a:cubicBezTo>
                      <a:pt x="152" y="5"/>
                      <a:pt x="152" y="5"/>
                      <a:pt x="152" y="5"/>
                    </a:cubicBezTo>
                    <a:cubicBezTo>
                      <a:pt x="152" y="6"/>
                      <a:pt x="152" y="6"/>
                      <a:pt x="152" y="6"/>
                    </a:cubicBezTo>
                    <a:cubicBezTo>
                      <a:pt x="151" y="7"/>
                      <a:pt x="151" y="7"/>
                      <a:pt x="151" y="7"/>
                    </a:cubicBezTo>
                    <a:cubicBezTo>
                      <a:pt x="152" y="10"/>
                      <a:pt x="152" y="10"/>
                      <a:pt x="152" y="10"/>
                    </a:cubicBezTo>
                    <a:cubicBezTo>
                      <a:pt x="152" y="11"/>
                      <a:pt x="152" y="11"/>
                      <a:pt x="152" y="11"/>
                    </a:cubicBezTo>
                    <a:cubicBezTo>
                      <a:pt x="153" y="12"/>
                      <a:pt x="153" y="12"/>
                      <a:pt x="153" y="12"/>
                    </a:cubicBezTo>
                    <a:cubicBezTo>
                      <a:pt x="153" y="12"/>
                      <a:pt x="153" y="12"/>
                      <a:pt x="153" y="12"/>
                    </a:cubicBezTo>
                    <a:cubicBezTo>
                      <a:pt x="153" y="14"/>
                      <a:pt x="153" y="14"/>
                      <a:pt x="153" y="14"/>
                    </a:cubicBezTo>
                    <a:cubicBezTo>
                      <a:pt x="152" y="15"/>
                      <a:pt x="152" y="15"/>
                      <a:pt x="152" y="15"/>
                    </a:cubicBezTo>
                    <a:cubicBezTo>
                      <a:pt x="152" y="16"/>
                      <a:pt x="152" y="16"/>
                      <a:pt x="152" y="16"/>
                    </a:cubicBezTo>
                    <a:cubicBezTo>
                      <a:pt x="152" y="17"/>
                      <a:pt x="152" y="17"/>
                      <a:pt x="152" y="17"/>
                    </a:cubicBezTo>
                    <a:cubicBezTo>
                      <a:pt x="153" y="16"/>
                      <a:pt x="153" y="16"/>
                      <a:pt x="153" y="16"/>
                    </a:cubicBezTo>
                    <a:cubicBezTo>
                      <a:pt x="153" y="16"/>
                      <a:pt x="153" y="16"/>
                      <a:pt x="153" y="16"/>
                    </a:cubicBezTo>
                    <a:cubicBezTo>
                      <a:pt x="154" y="15"/>
                      <a:pt x="154" y="15"/>
                      <a:pt x="154" y="15"/>
                    </a:cubicBezTo>
                    <a:cubicBezTo>
                      <a:pt x="155" y="16"/>
                      <a:pt x="155" y="16"/>
                      <a:pt x="155" y="16"/>
                    </a:cubicBezTo>
                    <a:cubicBezTo>
                      <a:pt x="155" y="16"/>
                      <a:pt x="155" y="16"/>
                      <a:pt x="155" y="16"/>
                    </a:cubicBezTo>
                    <a:cubicBezTo>
                      <a:pt x="156" y="17"/>
                      <a:pt x="156" y="17"/>
                      <a:pt x="156" y="17"/>
                    </a:cubicBezTo>
                    <a:cubicBezTo>
                      <a:pt x="157" y="17"/>
                      <a:pt x="157" y="17"/>
                      <a:pt x="157" y="17"/>
                    </a:cubicBezTo>
                    <a:cubicBezTo>
                      <a:pt x="157" y="17"/>
                      <a:pt x="157" y="17"/>
                      <a:pt x="157" y="17"/>
                    </a:cubicBezTo>
                    <a:cubicBezTo>
                      <a:pt x="158" y="17"/>
                      <a:pt x="158" y="17"/>
                      <a:pt x="158" y="17"/>
                    </a:cubicBezTo>
                    <a:cubicBezTo>
                      <a:pt x="159" y="18"/>
                      <a:pt x="159" y="18"/>
                      <a:pt x="159" y="18"/>
                    </a:cubicBezTo>
                    <a:cubicBezTo>
                      <a:pt x="160" y="18"/>
                      <a:pt x="160" y="18"/>
                      <a:pt x="160" y="18"/>
                    </a:cubicBezTo>
                    <a:cubicBezTo>
                      <a:pt x="161" y="18"/>
                      <a:pt x="161" y="18"/>
                      <a:pt x="161" y="18"/>
                    </a:cubicBezTo>
                    <a:close/>
                    <a:moveTo>
                      <a:pt x="157" y="23"/>
                    </a:moveTo>
                    <a:cubicBezTo>
                      <a:pt x="157" y="23"/>
                      <a:pt x="157" y="23"/>
                      <a:pt x="157" y="23"/>
                    </a:cubicBezTo>
                    <a:cubicBezTo>
                      <a:pt x="158" y="24"/>
                      <a:pt x="158" y="24"/>
                      <a:pt x="158" y="24"/>
                    </a:cubicBezTo>
                    <a:cubicBezTo>
                      <a:pt x="159" y="24"/>
                      <a:pt x="159" y="24"/>
                      <a:pt x="159" y="24"/>
                    </a:cubicBezTo>
                    <a:cubicBezTo>
                      <a:pt x="160" y="23"/>
                      <a:pt x="160" y="23"/>
                      <a:pt x="160" y="23"/>
                    </a:cubicBezTo>
                    <a:cubicBezTo>
                      <a:pt x="161" y="23"/>
                      <a:pt x="161" y="23"/>
                      <a:pt x="161" y="23"/>
                    </a:cubicBezTo>
                    <a:cubicBezTo>
                      <a:pt x="162" y="22"/>
                      <a:pt x="162" y="22"/>
                      <a:pt x="162" y="22"/>
                    </a:cubicBezTo>
                    <a:cubicBezTo>
                      <a:pt x="162" y="21"/>
                      <a:pt x="162" y="21"/>
                      <a:pt x="162" y="21"/>
                    </a:cubicBezTo>
                    <a:cubicBezTo>
                      <a:pt x="163" y="20"/>
                      <a:pt x="163" y="20"/>
                      <a:pt x="163" y="20"/>
                    </a:cubicBezTo>
                    <a:cubicBezTo>
                      <a:pt x="162" y="19"/>
                      <a:pt x="162" y="19"/>
                      <a:pt x="162" y="19"/>
                    </a:cubicBezTo>
                    <a:cubicBezTo>
                      <a:pt x="161" y="19"/>
                      <a:pt x="161" y="19"/>
                      <a:pt x="161" y="19"/>
                    </a:cubicBezTo>
                    <a:cubicBezTo>
                      <a:pt x="159" y="18"/>
                      <a:pt x="159" y="18"/>
                      <a:pt x="159" y="18"/>
                    </a:cubicBezTo>
                    <a:cubicBezTo>
                      <a:pt x="158" y="19"/>
                      <a:pt x="158" y="19"/>
                      <a:pt x="158" y="19"/>
                    </a:cubicBezTo>
                    <a:cubicBezTo>
                      <a:pt x="157" y="19"/>
                      <a:pt x="157" y="19"/>
                      <a:pt x="157" y="19"/>
                    </a:cubicBezTo>
                    <a:cubicBezTo>
                      <a:pt x="156" y="19"/>
                      <a:pt x="156" y="19"/>
                      <a:pt x="156" y="19"/>
                    </a:cubicBezTo>
                    <a:cubicBezTo>
                      <a:pt x="155" y="19"/>
                      <a:pt x="155" y="19"/>
                      <a:pt x="155" y="19"/>
                    </a:cubicBezTo>
                    <a:cubicBezTo>
                      <a:pt x="155" y="19"/>
                      <a:pt x="155" y="19"/>
                      <a:pt x="155" y="19"/>
                    </a:cubicBezTo>
                    <a:cubicBezTo>
                      <a:pt x="154" y="19"/>
                      <a:pt x="154" y="19"/>
                      <a:pt x="154" y="19"/>
                    </a:cubicBezTo>
                    <a:cubicBezTo>
                      <a:pt x="153" y="19"/>
                      <a:pt x="153" y="19"/>
                      <a:pt x="153" y="19"/>
                    </a:cubicBezTo>
                    <a:cubicBezTo>
                      <a:pt x="154" y="20"/>
                      <a:pt x="154" y="20"/>
                      <a:pt x="154" y="20"/>
                    </a:cubicBezTo>
                    <a:cubicBezTo>
                      <a:pt x="155" y="20"/>
                      <a:pt x="155" y="20"/>
                      <a:pt x="155" y="20"/>
                    </a:cubicBezTo>
                    <a:cubicBezTo>
                      <a:pt x="155" y="21"/>
                      <a:pt x="155" y="21"/>
                      <a:pt x="155" y="21"/>
                    </a:cubicBezTo>
                    <a:cubicBezTo>
                      <a:pt x="156" y="21"/>
                      <a:pt x="156" y="21"/>
                      <a:pt x="156" y="21"/>
                    </a:cubicBezTo>
                    <a:cubicBezTo>
                      <a:pt x="157" y="22"/>
                      <a:pt x="157" y="22"/>
                      <a:pt x="157" y="22"/>
                    </a:cubicBezTo>
                    <a:cubicBezTo>
                      <a:pt x="158" y="22"/>
                      <a:pt x="158" y="22"/>
                      <a:pt x="158" y="22"/>
                    </a:cubicBezTo>
                    <a:cubicBezTo>
                      <a:pt x="159" y="22"/>
                      <a:pt x="159" y="22"/>
                      <a:pt x="159" y="22"/>
                    </a:cubicBezTo>
                    <a:cubicBezTo>
                      <a:pt x="160" y="23"/>
                      <a:pt x="160" y="23"/>
                      <a:pt x="160" y="23"/>
                    </a:cubicBezTo>
                    <a:cubicBezTo>
                      <a:pt x="160" y="23"/>
                      <a:pt x="160" y="23"/>
                      <a:pt x="160" y="23"/>
                    </a:cubicBezTo>
                    <a:cubicBezTo>
                      <a:pt x="158" y="23"/>
                      <a:pt x="158" y="23"/>
                      <a:pt x="158" y="23"/>
                    </a:cubicBezTo>
                    <a:cubicBezTo>
                      <a:pt x="157" y="23"/>
                      <a:pt x="157" y="23"/>
                      <a:pt x="157" y="23"/>
                    </a:cubicBezTo>
                    <a:close/>
                    <a:moveTo>
                      <a:pt x="187" y="26"/>
                    </a:moveTo>
                    <a:cubicBezTo>
                      <a:pt x="187" y="26"/>
                      <a:pt x="187" y="26"/>
                      <a:pt x="187" y="26"/>
                    </a:cubicBezTo>
                    <a:cubicBezTo>
                      <a:pt x="186" y="27"/>
                      <a:pt x="186" y="27"/>
                      <a:pt x="186" y="27"/>
                    </a:cubicBezTo>
                    <a:cubicBezTo>
                      <a:pt x="185" y="28"/>
                      <a:pt x="185" y="28"/>
                      <a:pt x="185" y="28"/>
                    </a:cubicBezTo>
                    <a:cubicBezTo>
                      <a:pt x="184" y="29"/>
                      <a:pt x="184" y="29"/>
                      <a:pt x="184" y="29"/>
                    </a:cubicBezTo>
                    <a:cubicBezTo>
                      <a:pt x="183" y="29"/>
                      <a:pt x="183" y="29"/>
                      <a:pt x="183" y="29"/>
                    </a:cubicBezTo>
                    <a:cubicBezTo>
                      <a:pt x="182" y="29"/>
                      <a:pt x="182" y="29"/>
                      <a:pt x="182" y="29"/>
                    </a:cubicBezTo>
                    <a:cubicBezTo>
                      <a:pt x="182" y="29"/>
                      <a:pt x="182" y="29"/>
                      <a:pt x="182" y="29"/>
                    </a:cubicBezTo>
                    <a:cubicBezTo>
                      <a:pt x="181" y="28"/>
                      <a:pt x="181" y="28"/>
                      <a:pt x="181" y="28"/>
                    </a:cubicBezTo>
                    <a:cubicBezTo>
                      <a:pt x="180" y="28"/>
                      <a:pt x="180" y="28"/>
                      <a:pt x="180" y="28"/>
                    </a:cubicBezTo>
                    <a:cubicBezTo>
                      <a:pt x="179" y="28"/>
                      <a:pt x="179" y="28"/>
                      <a:pt x="179" y="28"/>
                    </a:cubicBezTo>
                    <a:cubicBezTo>
                      <a:pt x="179" y="28"/>
                      <a:pt x="179" y="28"/>
                      <a:pt x="179" y="28"/>
                    </a:cubicBezTo>
                    <a:cubicBezTo>
                      <a:pt x="176" y="28"/>
                      <a:pt x="176" y="28"/>
                      <a:pt x="176" y="28"/>
                    </a:cubicBezTo>
                    <a:cubicBezTo>
                      <a:pt x="175" y="28"/>
                      <a:pt x="175" y="28"/>
                      <a:pt x="175" y="28"/>
                    </a:cubicBezTo>
                    <a:cubicBezTo>
                      <a:pt x="175" y="27"/>
                      <a:pt x="175" y="27"/>
                      <a:pt x="175" y="27"/>
                    </a:cubicBezTo>
                    <a:cubicBezTo>
                      <a:pt x="174" y="28"/>
                      <a:pt x="174" y="28"/>
                      <a:pt x="174" y="28"/>
                    </a:cubicBezTo>
                    <a:cubicBezTo>
                      <a:pt x="172" y="28"/>
                      <a:pt x="172" y="28"/>
                      <a:pt x="172" y="28"/>
                    </a:cubicBezTo>
                    <a:cubicBezTo>
                      <a:pt x="172" y="28"/>
                      <a:pt x="172" y="28"/>
                      <a:pt x="172" y="28"/>
                    </a:cubicBezTo>
                    <a:cubicBezTo>
                      <a:pt x="171" y="27"/>
                      <a:pt x="171" y="27"/>
                      <a:pt x="171" y="27"/>
                    </a:cubicBezTo>
                    <a:cubicBezTo>
                      <a:pt x="170" y="27"/>
                      <a:pt x="170" y="27"/>
                      <a:pt x="170" y="27"/>
                    </a:cubicBezTo>
                    <a:cubicBezTo>
                      <a:pt x="169" y="27"/>
                      <a:pt x="169" y="27"/>
                      <a:pt x="169" y="27"/>
                    </a:cubicBezTo>
                    <a:cubicBezTo>
                      <a:pt x="168" y="25"/>
                      <a:pt x="168" y="25"/>
                      <a:pt x="168" y="25"/>
                    </a:cubicBezTo>
                    <a:cubicBezTo>
                      <a:pt x="168" y="24"/>
                      <a:pt x="168" y="24"/>
                      <a:pt x="168" y="24"/>
                    </a:cubicBezTo>
                    <a:cubicBezTo>
                      <a:pt x="167" y="24"/>
                      <a:pt x="167" y="24"/>
                      <a:pt x="167" y="24"/>
                    </a:cubicBezTo>
                    <a:cubicBezTo>
                      <a:pt x="166" y="25"/>
                      <a:pt x="166" y="25"/>
                      <a:pt x="166" y="25"/>
                    </a:cubicBezTo>
                    <a:cubicBezTo>
                      <a:pt x="166" y="24"/>
                      <a:pt x="166" y="24"/>
                      <a:pt x="166" y="24"/>
                    </a:cubicBezTo>
                    <a:cubicBezTo>
                      <a:pt x="165" y="24"/>
                      <a:pt x="165" y="24"/>
                      <a:pt x="165" y="24"/>
                    </a:cubicBezTo>
                    <a:cubicBezTo>
                      <a:pt x="165" y="24"/>
                      <a:pt x="165" y="24"/>
                      <a:pt x="165" y="24"/>
                    </a:cubicBezTo>
                    <a:cubicBezTo>
                      <a:pt x="165" y="25"/>
                      <a:pt x="165" y="25"/>
                      <a:pt x="165" y="25"/>
                    </a:cubicBezTo>
                    <a:cubicBezTo>
                      <a:pt x="164" y="25"/>
                      <a:pt x="164" y="25"/>
                      <a:pt x="164" y="25"/>
                    </a:cubicBezTo>
                    <a:cubicBezTo>
                      <a:pt x="164" y="25"/>
                      <a:pt x="164" y="25"/>
                      <a:pt x="164" y="25"/>
                    </a:cubicBezTo>
                    <a:cubicBezTo>
                      <a:pt x="163" y="24"/>
                      <a:pt x="163" y="24"/>
                      <a:pt x="163" y="24"/>
                    </a:cubicBezTo>
                    <a:cubicBezTo>
                      <a:pt x="163" y="24"/>
                      <a:pt x="163" y="24"/>
                      <a:pt x="163" y="24"/>
                    </a:cubicBezTo>
                    <a:cubicBezTo>
                      <a:pt x="164" y="23"/>
                      <a:pt x="164" y="23"/>
                      <a:pt x="164" y="23"/>
                    </a:cubicBezTo>
                    <a:cubicBezTo>
                      <a:pt x="165" y="23"/>
                      <a:pt x="165" y="23"/>
                      <a:pt x="165" y="23"/>
                    </a:cubicBezTo>
                    <a:cubicBezTo>
                      <a:pt x="164" y="21"/>
                      <a:pt x="164" y="21"/>
                      <a:pt x="164" y="21"/>
                    </a:cubicBezTo>
                    <a:cubicBezTo>
                      <a:pt x="164" y="21"/>
                      <a:pt x="164" y="21"/>
                      <a:pt x="164" y="21"/>
                    </a:cubicBezTo>
                    <a:cubicBezTo>
                      <a:pt x="165" y="20"/>
                      <a:pt x="165" y="20"/>
                      <a:pt x="165" y="20"/>
                    </a:cubicBezTo>
                    <a:cubicBezTo>
                      <a:pt x="165" y="19"/>
                      <a:pt x="165" y="19"/>
                      <a:pt x="165" y="19"/>
                    </a:cubicBezTo>
                    <a:cubicBezTo>
                      <a:pt x="165" y="19"/>
                      <a:pt x="165" y="19"/>
                      <a:pt x="165" y="19"/>
                    </a:cubicBezTo>
                    <a:cubicBezTo>
                      <a:pt x="164" y="19"/>
                      <a:pt x="164" y="19"/>
                      <a:pt x="164" y="19"/>
                    </a:cubicBezTo>
                    <a:cubicBezTo>
                      <a:pt x="164" y="18"/>
                      <a:pt x="164" y="18"/>
                      <a:pt x="164" y="18"/>
                    </a:cubicBezTo>
                    <a:cubicBezTo>
                      <a:pt x="164" y="17"/>
                      <a:pt x="164" y="17"/>
                      <a:pt x="164" y="17"/>
                    </a:cubicBezTo>
                    <a:cubicBezTo>
                      <a:pt x="165" y="16"/>
                      <a:pt x="165" y="16"/>
                      <a:pt x="165" y="16"/>
                    </a:cubicBezTo>
                    <a:cubicBezTo>
                      <a:pt x="166" y="16"/>
                      <a:pt x="166" y="16"/>
                      <a:pt x="166" y="16"/>
                    </a:cubicBezTo>
                    <a:cubicBezTo>
                      <a:pt x="166" y="15"/>
                      <a:pt x="166" y="15"/>
                      <a:pt x="166" y="15"/>
                    </a:cubicBezTo>
                    <a:cubicBezTo>
                      <a:pt x="166" y="15"/>
                      <a:pt x="166" y="15"/>
                      <a:pt x="166" y="15"/>
                    </a:cubicBezTo>
                    <a:cubicBezTo>
                      <a:pt x="168" y="14"/>
                      <a:pt x="168" y="14"/>
                      <a:pt x="168" y="14"/>
                    </a:cubicBezTo>
                    <a:cubicBezTo>
                      <a:pt x="169" y="14"/>
                      <a:pt x="169" y="14"/>
                      <a:pt x="169" y="14"/>
                    </a:cubicBezTo>
                    <a:cubicBezTo>
                      <a:pt x="169" y="13"/>
                      <a:pt x="169" y="13"/>
                      <a:pt x="169" y="13"/>
                    </a:cubicBezTo>
                    <a:cubicBezTo>
                      <a:pt x="170" y="12"/>
                      <a:pt x="170" y="12"/>
                      <a:pt x="170" y="12"/>
                    </a:cubicBezTo>
                    <a:cubicBezTo>
                      <a:pt x="171" y="12"/>
                      <a:pt x="171" y="12"/>
                      <a:pt x="171" y="12"/>
                    </a:cubicBezTo>
                    <a:cubicBezTo>
                      <a:pt x="173" y="13"/>
                      <a:pt x="173" y="13"/>
                      <a:pt x="173" y="13"/>
                    </a:cubicBezTo>
                    <a:cubicBezTo>
                      <a:pt x="174" y="15"/>
                      <a:pt x="174" y="15"/>
                      <a:pt x="174" y="15"/>
                    </a:cubicBezTo>
                    <a:cubicBezTo>
                      <a:pt x="174" y="16"/>
                      <a:pt x="174" y="16"/>
                      <a:pt x="174" y="16"/>
                    </a:cubicBezTo>
                    <a:cubicBezTo>
                      <a:pt x="174" y="17"/>
                      <a:pt x="174" y="17"/>
                      <a:pt x="174" y="17"/>
                    </a:cubicBezTo>
                    <a:cubicBezTo>
                      <a:pt x="174" y="17"/>
                      <a:pt x="174" y="17"/>
                      <a:pt x="174" y="17"/>
                    </a:cubicBezTo>
                    <a:cubicBezTo>
                      <a:pt x="174" y="18"/>
                      <a:pt x="174" y="18"/>
                      <a:pt x="174" y="18"/>
                    </a:cubicBezTo>
                    <a:cubicBezTo>
                      <a:pt x="174" y="19"/>
                      <a:pt x="174" y="19"/>
                      <a:pt x="174" y="19"/>
                    </a:cubicBezTo>
                    <a:cubicBezTo>
                      <a:pt x="174" y="19"/>
                      <a:pt x="174" y="19"/>
                      <a:pt x="174" y="19"/>
                    </a:cubicBezTo>
                    <a:cubicBezTo>
                      <a:pt x="174" y="19"/>
                      <a:pt x="174" y="19"/>
                      <a:pt x="174" y="19"/>
                    </a:cubicBezTo>
                    <a:cubicBezTo>
                      <a:pt x="175" y="18"/>
                      <a:pt x="175" y="18"/>
                      <a:pt x="175" y="18"/>
                    </a:cubicBezTo>
                    <a:cubicBezTo>
                      <a:pt x="175" y="17"/>
                      <a:pt x="175" y="17"/>
                      <a:pt x="175" y="17"/>
                    </a:cubicBezTo>
                    <a:cubicBezTo>
                      <a:pt x="175" y="16"/>
                      <a:pt x="175" y="16"/>
                      <a:pt x="175" y="16"/>
                    </a:cubicBezTo>
                    <a:cubicBezTo>
                      <a:pt x="175" y="16"/>
                      <a:pt x="175" y="16"/>
                      <a:pt x="175" y="16"/>
                    </a:cubicBezTo>
                    <a:cubicBezTo>
                      <a:pt x="175" y="15"/>
                      <a:pt x="175" y="15"/>
                      <a:pt x="175" y="15"/>
                    </a:cubicBezTo>
                    <a:cubicBezTo>
                      <a:pt x="174" y="14"/>
                      <a:pt x="174" y="14"/>
                      <a:pt x="174" y="14"/>
                    </a:cubicBezTo>
                    <a:cubicBezTo>
                      <a:pt x="174" y="13"/>
                      <a:pt x="174" y="13"/>
                      <a:pt x="174" y="13"/>
                    </a:cubicBezTo>
                    <a:cubicBezTo>
                      <a:pt x="174" y="13"/>
                      <a:pt x="174" y="13"/>
                      <a:pt x="174" y="13"/>
                    </a:cubicBezTo>
                    <a:cubicBezTo>
                      <a:pt x="176" y="13"/>
                      <a:pt x="176" y="13"/>
                      <a:pt x="176" y="13"/>
                    </a:cubicBezTo>
                    <a:cubicBezTo>
                      <a:pt x="177" y="13"/>
                      <a:pt x="177" y="13"/>
                      <a:pt x="177" y="13"/>
                    </a:cubicBezTo>
                    <a:cubicBezTo>
                      <a:pt x="180" y="15"/>
                      <a:pt x="180" y="15"/>
                      <a:pt x="180" y="15"/>
                    </a:cubicBezTo>
                    <a:cubicBezTo>
                      <a:pt x="181" y="15"/>
                      <a:pt x="181" y="15"/>
                      <a:pt x="181" y="15"/>
                    </a:cubicBezTo>
                    <a:cubicBezTo>
                      <a:pt x="181" y="15"/>
                      <a:pt x="181" y="15"/>
                      <a:pt x="181" y="15"/>
                    </a:cubicBezTo>
                    <a:cubicBezTo>
                      <a:pt x="181" y="16"/>
                      <a:pt x="181" y="16"/>
                      <a:pt x="181" y="16"/>
                    </a:cubicBezTo>
                    <a:cubicBezTo>
                      <a:pt x="182" y="17"/>
                      <a:pt x="182" y="17"/>
                      <a:pt x="182" y="17"/>
                    </a:cubicBezTo>
                    <a:cubicBezTo>
                      <a:pt x="182" y="18"/>
                      <a:pt x="182" y="18"/>
                      <a:pt x="182" y="18"/>
                    </a:cubicBezTo>
                    <a:cubicBezTo>
                      <a:pt x="182" y="19"/>
                      <a:pt x="182" y="19"/>
                      <a:pt x="182" y="19"/>
                    </a:cubicBezTo>
                    <a:cubicBezTo>
                      <a:pt x="183" y="20"/>
                      <a:pt x="183" y="20"/>
                      <a:pt x="183" y="20"/>
                    </a:cubicBezTo>
                    <a:cubicBezTo>
                      <a:pt x="184" y="21"/>
                      <a:pt x="184" y="21"/>
                      <a:pt x="184" y="21"/>
                    </a:cubicBezTo>
                    <a:cubicBezTo>
                      <a:pt x="184" y="22"/>
                      <a:pt x="184" y="22"/>
                      <a:pt x="184" y="22"/>
                    </a:cubicBezTo>
                    <a:cubicBezTo>
                      <a:pt x="183" y="22"/>
                      <a:pt x="183" y="22"/>
                      <a:pt x="183" y="22"/>
                    </a:cubicBezTo>
                    <a:cubicBezTo>
                      <a:pt x="183" y="21"/>
                      <a:pt x="183" y="21"/>
                      <a:pt x="183" y="21"/>
                    </a:cubicBezTo>
                    <a:cubicBezTo>
                      <a:pt x="182" y="22"/>
                      <a:pt x="182" y="22"/>
                      <a:pt x="182" y="22"/>
                    </a:cubicBezTo>
                    <a:cubicBezTo>
                      <a:pt x="182" y="22"/>
                      <a:pt x="182" y="22"/>
                      <a:pt x="182" y="22"/>
                    </a:cubicBezTo>
                    <a:cubicBezTo>
                      <a:pt x="183" y="23"/>
                      <a:pt x="183" y="23"/>
                      <a:pt x="183" y="23"/>
                    </a:cubicBezTo>
                    <a:cubicBezTo>
                      <a:pt x="185" y="23"/>
                      <a:pt x="185" y="23"/>
                      <a:pt x="185" y="23"/>
                    </a:cubicBezTo>
                    <a:cubicBezTo>
                      <a:pt x="186" y="24"/>
                      <a:pt x="186" y="24"/>
                      <a:pt x="186" y="24"/>
                    </a:cubicBezTo>
                    <a:cubicBezTo>
                      <a:pt x="186" y="24"/>
                      <a:pt x="186" y="24"/>
                      <a:pt x="186" y="24"/>
                    </a:cubicBezTo>
                    <a:cubicBezTo>
                      <a:pt x="187" y="26"/>
                      <a:pt x="187" y="26"/>
                      <a:pt x="187" y="26"/>
                    </a:cubicBezTo>
                    <a:close/>
                    <a:moveTo>
                      <a:pt x="350" y="3"/>
                    </a:moveTo>
                    <a:cubicBezTo>
                      <a:pt x="350" y="2"/>
                      <a:pt x="350" y="2"/>
                      <a:pt x="350" y="2"/>
                    </a:cubicBezTo>
                    <a:cubicBezTo>
                      <a:pt x="351" y="1"/>
                      <a:pt x="351" y="1"/>
                      <a:pt x="351" y="1"/>
                    </a:cubicBezTo>
                    <a:cubicBezTo>
                      <a:pt x="351" y="1"/>
                      <a:pt x="351" y="1"/>
                      <a:pt x="351" y="1"/>
                    </a:cubicBezTo>
                    <a:cubicBezTo>
                      <a:pt x="352" y="1"/>
                      <a:pt x="352" y="1"/>
                      <a:pt x="352" y="1"/>
                    </a:cubicBezTo>
                    <a:cubicBezTo>
                      <a:pt x="352" y="2"/>
                      <a:pt x="352" y="2"/>
                      <a:pt x="352" y="2"/>
                    </a:cubicBezTo>
                    <a:cubicBezTo>
                      <a:pt x="351" y="2"/>
                      <a:pt x="351" y="2"/>
                      <a:pt x="351" y="2"/>
                    </a:cubicBezTo>
                    <a:cubicBezTo>
                      <a:pt x="351" y="3"/>
                      <a:pt x="351" y="3"/>
                      <a:pt x="351" y="3"/>
                    </a:cubicBezTo>
                    <a:cubicBezTo>
                      <a:pt x="350" y="3"/>
                      <a:pt x="350" y="3"/>
                      <a:pt x="350" y="3"/>
                    </a:cubicBezTo>
                    <a:close/>
                    <a:moveTo>
                      <a:pt x="359" y="17"/>
                    </a:moveTo>
                    <a:cubicBezTo>
                      <a:pt x="359" y="18"/>
                      <a:pt x="359" y="18"/>
                      <a:pt x="359" y="18"/>
                    </a:cubicBezTo>
                    <a:cubicBezTo>
                      <a:pt x="361" y="20"/>
                      <a:pt x="361" y="20"/>
                      <a:pt x="361" y="20"/>
                    </a:cubicBezTo>
                    <a:cubicBezTo>
                      <a:pt x="361" y="21"/>
                      <a:pt x="361" y="21"/>
                      <a:pt x="361" y="21"/>
                    </a:cubicBezTo>
                    <a:cubicBezTo>
                      <a:pt x="364" y="22"/>
                      <a:pt x="364" y="22"/>
                      <a:pt x="364" y="22"/>
                    </a:cubicBezTo>
                    <a:cubicBezTo>
                      <a:pt x="367" y="22"/>
                      <a:pt x="367" y="22"/>
                      <a:pt x="367" y="22"/>
                    </a:cubicBezTo>
                    <a:cubicBezTo>
                      <a:pt x="368" y="23"/>
                      <a:pt x="368" y="23"/>
                      <a:pt x="368" y="23"/>
                    </a:cubicBezTo>
                    <a:cubicBezTo>
                      <a:pt x="370" y="23"/>
                      <a:pt x="370" y="23"/>
                      <a:pt x="370" y="23"/>
                    </a:cubicBezTo>
                    <a:cubicBezTo>
                      <a:pt x="371" y="22"/>
                      <a:pt x="371" y="22"/>
                      <a:pt x="371" y="22"/>
                    </a:cubicBezTo>
                    <a:cubicBezTo>
                      <a:pt x="372" y="23"/>
                      <a:pt x="372" y="23"/>
                      <a:pt x="372" y="23"/>
                    </a:cubicBezTo>
                    <a:cubicBezTo>
                      <a:pt x="373" y="23"/>
                      <a:pt x="373" y="23"/>
                      <a:pt x="373" y="23"/>
                    </a:cubicBezTo>
                    <a:cubicBezTo>
                      <a:pt x="375" y="22"/>
                      <a:pt x="375" y="22"/>
                      <a:pt x="375" y="22"/>
                    </a:cubicBezTo>
                    <a:cubicBezTo>
                      <a:pt x="375" y="21"/>
                      <a:pt x="375" y="21"/>
                      <a:pt x="375" y="21"/>
                    </a:cubicBezTo>
                    <a:cubicBezTo>
                      <a:pt x="376" y="20"/>
                      <a:pt x="376" y="20"/>
                      <a:pt x="376" y="20"/>
                    </a:cubicBezTo>
                    <a:cubicBezTo>
                      <a:pt x="375" y="19"/>
                      <a:pt x="375" y="19"/>
                      <a:pt x="375" y="19"/>
                    </a:cubicBezTo>
                    <a:cubicBezTo>
                      <a:pt x="375" y="18"/>
                      <a:pt x="375" y="18"/>
                      <a:pt x="375" y="18"/>
                    </a:cubicBezTo>
                    <a:cubicBezTo>
                      <a:pt x="374" y="18"/>
                      <a:pt x="374" y="18"/>
                      <a:pt x="374" y="18"/>
                    </a:cubicBezTo>
                    <a:cubicBezTo>
                      <a:pt x="374" y="18"/>
                      <a:pt x="374" y="18"/>
                      <a:pt x="374" y="18"/>
                    </a:cubicBezTo>
                    <a:cubicBezTo>
                      <a:pt x="374" y="17"/>
                      <a:pt x="374" y="17"/>
                      <a:pt x="374" y="17"/>
                    </a:cubicBezTo>
                    <a:cubicBezTo>
                      <a:pt x="373" y="17"/>
                      <a:pt x="373" y="17"/>
                      <a:pt x="373" y="17"/>
                    </a:cubicBezTo>
                    <a:cubicBezTo>
                      <a:pt x="373" y="17"/>
                      <a:pt x="373" y="17"/>
                      <a:pt x="373" y="17"/>
                    </a:cubicBezTo>
                    <a:cubicBezTo>
                      <a:pt x="371" y="17"/>
                      <a:pt x="371" y="17"/>
                      <a:pt x="371" y="17"/>
                    </a:cubicBezTo>
                    <a:cubicBezTo>
                      <a:pt x="369" y="17"/>
                      <a:pt x="369" y="17"/>
                      <a:pt x="369" y="17"/>
                    </a:cubicBezTo>
                    <a:cubicBezTo>
                      <a:pt x="368" y="18"/>
                      <a:pt x="368" y="18"/>
                      <a:pt x="368" y="18"/>
                    </a:cubicBezTo>
                    <a:cubicBezTo>
                      <a:pt x="367" y="18"/>
                      <a:pt x="367" y="18"/>
                      <a:pt x="367" y="18"/>
                    </a:cubicBezTo>
                    <a:cubicBezTo>
                      <a:pt x="367" y="18"/>
                      <a:pt x="367" y="18"/>
                      <a:pt x="367" y="18"/>
                    </a:cubicBezTo>
                    <a:cubicBezTo>
                      <a:pt x="366" y="17"/>
                      <a:pt x="366" y="17"/>
                      <a:pt x="366" y="17"/>
                    </a:cubicBezTo>
                    <a:cubicBezTo>
                      <a:pt x="366" y="17"/>
                      <a:pt x="366" y="17"/>
                      <a:pt x="366" y="17"/>
                    </a:cubicBezTo>
                    <a:cubicBezTo>
                      <a:pt x="365" y="17"/>
                      <a:pt x="365" y="17"/>
                      <a:pt x="365" y="17"/>
                    </a:cubicBezTo>
                    <a:cubicBezTo>
                      <a:pt x="363" y="17"/>
                      <a:pt x="363" y="17"/>
                      <a:pt x="363" y="17"/>
                    </a:cubicBezTo>
                    <a:cubicBezTo>
                      <a:pt x="363" y="17"/>
                      <a:pt x="363" y="17"/>
                      <a:pt x="363" y="17"/>
                    </a:cubicBezTo>
                    <a:cubicBezTo>
                      <a:pt x="363" y="18"/>
                      <a:pt x="363" y="18"/>
                      <a:pt x="363" y="18"/>
                    </a:cubicBezTo>
                    <a:cubicBezTo>
                      <a:pt x="362" y="18"/>
                      <a:pt x="362" y="18"/>
                      <a:pt x="362" y="18"/>
                    </a:cubicBezTo>
                    <a:cubicBezTo>
                      <a:pt x="361" y="18"/>
                      <a:pt x="361" y="18"/>
                      <a:pt x="361" y="18"/>
                    </a:cubicBezTo>
                    <a:cubicBezTo>
                      <a:pt x="360" y="18"/>
                      <a:pt x="360" y="18"/>
                      <a:pt x="360" y="18"/>
                    </a:cubicBezTo>
                    <a:cubicBezTo>
                      <a:pt x="360" y="17"/>
                      <a:pt x="360" y="17"/>
                      <a:pt x="360" y="17"/>
                    </a:cubicBezTo>
                    <a:cubicBezTo>
                      <a:pt x="359" y="17"/>
                      <a:pt x="359" y="17"/>
                      <a:pt x="359" y="17"/>
                    </a:cubicBezTo>
                    <a:close/>
                    <a:moveTo>
                      <a:pt x="325" y="31"/>
                    </a:moveTo>
                    <a:cubicBezTo>
                      <a:pt x="324" y="29"/>
                      <a:pt x="324" y="29"/>
                      <a:pt x="324" y="29"/>
                    </a:cubicBezTo>
                    <a:cubicBezTo>
                      <a:pt x="324" y="28"/>
                      <a:pt x="324" y="28"/>
                      <a:pt x="324" y="28"/>
                    </a:cubicBezTo>
                    <a:cubicBezTo>
                      <a:pt x="323" y="27"/>
                      <a:pt x="323" y="27"/>
                      <a:pt x="323" y="27"/>
                    </a:cubicBezTo>
                    <a:cubicBezTo>
                      <a:pt x="321" y="27"/>
                      <a:pt x="321" y="27"/>
                      <a:pt x="321" y="27"/>
                    </a:cubicBezTo>
                    <a:cubicBezTo>
                      <a:pt x="321" y="26"/>
                      <a:pt x="321" y="26"/>
                      <a:pt x="321" y="26"/>
                    </a:cubicBezTo>
                    <a:cubicBezTo>
                      <a:pt x="320" y="26"/>
                      <a:pt x="320" y="26"/>
                      <a:pt x="320" y="26"/>
                    </a:cubicBezTo>
                    <a:cubicBezTo>
                      <a:pt x="319" y="25"/>
                      <a:pt x="319" y="25"/>
                      <a:pt x="319" y="25"/>
                    </a:cubicBezTo>
                    <a:cubicBezTo>
                      <a:pt x="320" y="26"/>
                      <a:pt x="320" y="26"/>
                      <a:pt x="320" y="26"/>
                    </a:cubicBezTo>
                    <a:cubicBezTo>
                      <a:pt x="320" y="27"/>
                      <a:pt x="320" y="27"/>
                      <a:pt x="320" y="27"/>
                    </a:cubicBezTo>
                    <a:cubicBezTo>
                      <a:pt x="322" y="28"/>
                      <a:pt x="322" y="28"/>
                      <a:pt x="322" y="28"/>
                    </a:cubicBezTo>
                    <a:cubicBezTo>
                      <a:pt x="323" y="30"/>
                      <a:pt x="323" y="30"/>
                      <a:pt x="323" y="30"/>
                    </a:cubicBezTo>
                    <a:cubicBezTo>
                      <a:pt x="324" y="32"/>
                      <a:pt x="324" y="32"/>
                      <a:pt x="324" y="32"/>
                    </a:cubicBezTo>
                    <a:cubicBezTo>
                      <a:pt x="324" y="32"/>
                      <a:pt x="324" y="32"/>
                      <a:pt x="324" y="32"/>
                    </a:cubicBezTo>
                    <a:cubicBezTo>
                      <a:pt x="325" y="32"/>
                      <a:pt x="325" y="32"/>
                      <a:pt x="325" y="32"/>
                    </a:cubicBezTo>
                    <a:cubicBezTo>
                      <a:pt x="325" y="31"/>
                      <a:pt x="325" y="31"/>
                      <a:pt x="325" y="31"/>
                    </a:cubicBezTo>
                    <a:close/>
                    <a:moveTo>
                      <a:pt x="342" y="32"/>
                    </a:moveTo>
                    <a:cubicBezTo>
                      <a:pt x="342" y="32"/>
                      <a:pt x="342" y="32"/>
                      <a:pt x="342" y="32"/>
                    </a:cubicBezTo>
                    <a:cubicBezTo>
                      <a:pt x="341" y="32"/>
                      <a:pt x="341" y="32"/>
                      <a:pt x="341" y="32"/>
                    </a:cubicBezTo>
                    <a:cubicBezTo>
                      <a:pt x="341" y="32"/>
                      <a:pt x="341" y="32"/>
                      <a:pt x="341" y="32"/>
                    </a:cubicBezTo>
                    <a:cubicBezTo>
                      <a:pt x="341" y="31"/>
                      <a:pt x="341" y="31"/>
                      <a:pt x="341" y="31"/>
                    </a:cubicBezTo>
                    <a:cubicBezTo>
                      <a:pt x="342" y="31"/>
                      <a:pt x="342" y="31"/>
                      <a:pt x="342" y="31"/>
                    </a:cubicBezTo>
                    <a:cubicBezTo>
                      <a:pt x="342" y="32"/>
                      <a:pt x="342" y="32"/>
                      <a:pt x="342" y="32"/>
                    </a:cubicBezTo>
                    <a:cubicBezTo>
                      <a:pt x="343" y="32"/>
                      <a:pt x="343" y="32"/>
                      <a:pt x="343" y="32"/>
                    </a:cubicBezTo>
                    <a:cubicBezTo>
                      <a:pt x="343" y="33"/>
                      <a:pt x="343" y="33"/>
                      <a:pt x="343" y="33"/>
                    </a:cubicBezTo>
                    <a:cubicBezTo>
                      <a:pt x="343" y="33"/>
                      <a:pt x="343" y="33"/>
                      <a:pt x="343" y="33"/>
                    </a:cubicBezTo>
                    <a:cubicBezTo>
                      <a:pt x="344" y="33"/>
                      <a:pt x="344" y="33"/>
                      <a:pt x="344" y="33"/>
                    </a:cubicBezTo>
                    <a:cubicBezTo>
                      <a:pt x="345" y="32"/>
                      <a:pt x="345" y="32"/>
                      <a:pt x="345" y="32"/>
                    </a:cubicBezTo>
                    <a:cubicBezTo>
                      <a:pt x="346" y="30"/>
                      <a:pt x="346" y="30"/>
                      <a:pt x="346" y="30"/>
                    </a:cubicBezTo>
                    <a:cubicBezTo>
                      <a:pt x="347" y="29"/>
                      <a:pt x="347" y="29"/>
                      <a:pt x="347" y="29"/>
                    </a:cubicBezTo>
                    <a:cubicBezTo>
                      <a:pt x="348" y="29"/>
                      <a:pt x="348" y="29"/>
                      <a:pt x="348" y="29"/>
                    </a:cubicBezTo>
                    <a:cubicBezTo>
                      <a:pt x="349" y="28"/>
                      <a:pt x="349" y="28"/>
                      <a:pt x="349" y="28"/>
                    </a:cubicBezTo>
                    <a:cubicBezTo>
                      <a:pt x="349" y="29"/>
                      <a:pt x="349" y="29"/>
                      <a:pt x="349" y="29"/>
                    </a:cubicBezTo>
                    <a:cubicBezTo>
                      <a:pt x="349" y="29"/>
                      <a:pt x="349" y="29"/>
                      <a:pt x="349" y="29"/>
                    </a:cubicBezTo>
                    <a:cubicBezTo>
                      <a:pt x="350" y="29"/>
                      <a:pt x="350" y="29"/>
                      <a:pt x="350" y="29"/>
                    </a:cubicBezTo>
                    <a:cubicBezTo>
                      <a:pt x="350" y="30"/>
                      <a:pt x="350" y="30"/>
                      <a:pt x="350" y="30"/>
                    </a:cubicBezTo>
                    <a:cubicBezTo>
                      <a:pt x="351" y="29"/>
                      <a:pt x="351" y="29"/>
                      <a:pt x="351" y="29"/>
                    </a:cubicBezTo>
                    <a:cubicBezTo>
                      <a:pt x="351" y="29"/>
                      <a:pt x="351" y="29"/>
                      <a:pt x="351" y="29"/>
                    </a:cubicBezTo>
                    <a:cubicBezTo>
                      <a:pt x="353" y="28"/>
                      <a:pt x="353" y="28"/>
                      <a:pt x="353" y="28"/>
                    </a:cubicBezTo>
                    <a:cubicBezTo>
                      <a:pt x="353" y="27"/>
                      <a:pt x="353" y="27"/>
                      <a:pt x="353" y="27"/>
                    </a:cubicBezTo>
                    <a:cubicBezTo>
                      <a:pt x="353" y="27"/>
                      <a:pt x="353" y="27"/>
                      <a:pt x="353" y="27"/>
                    </a:cubicBezTo>
                    <a:cubicBezTo>
                      <a:pt x="352" y="27"/>
                      <a:pt x="352" y="27"/>
                      <a:pt x="352" y="27"/>
                    </a:cubicBezTo>
                    <a:cubicBezTo>
                      <a:pt x="350" y="28"/>
                      <a:pt x="350" y="28"/>
                      <a:pt x="350" y="28"/>
                    </a:cubicBezTo>
                    <a:cubicBezTo>
                      <a:pt x="349" y="27"/>
                      <a:pt x="349" y="27"/>
                      <a:pt x="349" y="27"/>
                    </a:cubicBezTo>
                    <a:cubicBezTo>
                      <a:pt x="348" y="26"/>
                      <a:pt x="348" y="26"/>
                      <a:pt x="348" y="26"/>
                    </a:cubicBezTo>
                    <a:cubicBezTo>
                      <a:pt x="347" y="26"/>
                      <a:pt x="347" y="26"/>
                      <a:pt x="347" y="26"/>
                    </a:cubicBezTo>
                    <a:cubicBezTo>
                      <a:pt x="346" y="26"/>
                      <a:pt x="346" y="26"/>
                      <a:pt x="346" y="26"/>
                    </a:cubicBezTo>
                    <a:cubicBezTo>
                      <a:pt x="346" y="25"/>
                      <a:pt x="346" y="25"/>
                      <a:pt x="346" y="25"/>
                    </a:cubicBezTo>
                    <a:cubicBezTo>
                      <a:pt x="345" y="24"/>
                      <a:pt x="345" y="24"/>
                      <a:pt x="345" y="24"/>
                    </a:cubicBezTo>
                    <a:cubicBezTo>
                      <a:pt x="344" y="24"/>
                      <a:pt x="344" y="24"/>
                      <a:pt x="344" y="24"/>
                    </a:cubicBezTo>
                    <a:cubicBezTo>
                      <a:pt x="343" y="23"/>
                      <a:pt x="343" y="23"/>
                      <a:pt x="343" y="23"/>
                    </a:cubicBezTo>
                    <a:cubicBezTo>
                      <a:pt x="343" y="22"/>
                      <a:pt x="343" y="22"/>
                      <a:pt x="343" y="22"/>
                    </a:cubicBezTo>
                    <a:cubicBezTo>
                      <a:pt x="343" y="21"/>
                      <a:pt x="343" y="21"/>
                      <a:pt x="343" y="21"/>
                    </a:cubicBezTo>
                    <a:cubicBezTo>
                      <a:pt x="342" y="20"/>
                      <a:pt x="342" y="20"/>
                      <a:pt x="342" y="20"/>
                    </a:cubicBezTo>
                    <a:cubicBezTo>
                      <a:pt x="341" y="20"/>
                      <a:pt x="341" y="20"/>
                      <a:pt x="341" y="20"/>
                    </a:cubicBezTo>
                    <a:cubicBezTo>
                      <a:pt x="341" y="20"/>
                      <a:pt x="341" y="20"/>
                      <a:pt x="341" y="20"/>
                    </a:cubicBezTo>
                    <a:cubicBezTo>
                      <a:pt x="342" y="19"/>
                      <a:pt x="342" y="19"/>
                      <a:pt x="342" y="19"/>
                    </a:cubicBezTo>
                    <a:cubicBezTo>
                      <a:pt x="342" y="19"/>
                      <a:pt x="342" y="19"/>
                      <a:pt x="342" y="19"/>
                    </a:cubicBezTo>
                    <a:cubicBezTo>
                      <a:pt x="342" y="18"/>
                      <a:pt x="342" y="18"/>
                      <a:pt x="342" y="18"/>
                    </a:cubicBezTo>
                    <a:cubicBezTo>
                      <a:pt x="342" y="18"/>
                      <a:pt x="342" y="18"/>
                      <a:pt x="342" y="18"/>
                    </a:cubicBezTo>
                    <a:cubicBezTo>
                      <a:pt x="342" y="18"/>
                      <a:pt x="342" y="18"/>
                      <a:pt x="342" y="18"/>
                    </a:cubicBezTo>
                    <a:cubicBezTo>
                      <a:pt x="342" y="17"/>
                      <a:pt x="342" y="17"/>
                      <a:pt x="342" y="17"/>
                    </a:cubicBezTo>
                    <a:cubicBezTo>
                      <a:pt x="341" y="17"/>
                      <a:pt x="341" y="17"/>
                      <a:pt x="341" y="17"/>
                    </a:cubicBezTo>
                    <a:cubicBezTo>
                      <a:pt x="339" y="17"/>
                      <a:pt x="339" y="17"/>
                      <a:pt x="339" y="17"/>
                    </a:cubicBezTo>
                    <a:cubicBezTo>
                      <a:pt x="338" y="17"/>
                      <a:pt x="338" y="17"/>
                      <a:pt x="338" y="17"/>
                    </a:cubicBezTo>
                    <a:cubicBezTo>
                      <a:pt x="338" y="16"/>
                      <a:pt x="338" y="16"/>
                      <a:pt x="338" y="16"/>
                    </a:cubicBezTo>
                    <a:cubicBezTo>
                      <a:pt x="337" y="16"/>
                      <a:pt x="337" y="16"/>
                      <a:pt x="337" y="16"/>
                    </a:cubicBezTo>
                    <a:cubicBezTo>
                      <a:pt x="336" y="16"/>
                      <a:pt x="336" y="16"/>
                      <a:pt x="336" y="16"/>
                    </a:cubicBezTo>
                    <a:cubicBezTo>
                      <a:pt x="335" y="16"/>
                      <a:pt x="335" y="16"/>
                      <a:pt x="335" y="16"/>
                    </a:cubicBezTo>
                    <a:cubicBezTo>
                      <a:pt x="337" y="17"/>
                      <a:pt x="337" y="17"/>
                      <a:pt x="337" y="17"/>
                    </a:cubicBezTo>
                    <a:cubicBezTo>
                      <a:pt x="338" y="17"/>
                      <a:pt x="338" y="17"/>
                      <a:pt x="338" y="17"/>
                    </a:cubicBezTo>
                    <a:cubicBezTo>
                      <a:pt x="338" y="18"/>
                      <a:pt x="338" y="18"/>
                      <a:pt x="338" y="18"/>
                    </a:cubicBezTo>
                    <a:cubicBezTo>
                      <a:pt x="337" y="18"/>
                      <a:pt x="337" y="18"/>
                      <a:pt x="337" y="18"/>
                    </a:cubicBezTo>
                    <a:cubicBezTo>
                      <a:pt x="337" y="18"/>
                      <a:pt x="337" y="18"/>
                      <a:pt x="337" y="18"/>
                    </a:cubicBezTo>
                    <a:cubicBezTo>
                      <a:pt x="336" y="18"/>
                      <a:pt x="336" y="18"/>
                      <a:pt x="336" y="18"/>
                    </a:cubicBezTo>
                    <a:cubicBezTo>
                      <a:pt x="335" y="18"/>
                      <a:pt x="335" y="18"/>
                      <a:pt x="335" y="18"/>
                    </a:cubicBezTo>
                    <a:cubicBezTo>
                      <a:pt x="336" y="19"/>
                      <a:pt x="336" y="19"/>
                      <a:pt x="336" y="19"/>
                    </a:cubicBezTo>
                    <a:cubicBezTo>
                      <a:pt x="336" y="20"/>
                      <a:pt x="336" y="20"/>
                      <a:pt x="336" y="20"/>
                    </a:cubicBezTo>
                    <a:cubicBezTo>
                      <a:pt x="336" y="21"/>
                      <a:pt x="336" y="21"/>
                      <a:pt x="336" y="21"/>
                    </a:cubicBezTo>
                    <a:cubicBezTo>
                      <a:pt x="338" y="22"/>
                      <a:pt x="338" y="22"/>
                      <a:pt x="338" y="22"/>
                    </a:cubicBezTo>
                    <a:cubicBezTo>
                      <a:pt x="338" y="23"/>
                      <a:pt x="338" y="23"/>
                      <a:pt x="338" y="23"/>
                    </a:cubicBezTo>
                    <a:cubicBezTo>
                      <a:pt x="338" y="23"/>
                      <a:pt x="338" y="23"/>
                      <a:pt x="338" y="23"/>
                    </a:cubicBezTo>
                    <a:cubicBezTo>
                      <a:pt x="337" y="23"/>
                      <a:pt x="337" y="23"/>
                      <a:pt x="337" y="23"/>
                    </a:cubicBezTo>
                    <a:cubicBezTo>
                      <a:pt x="336" y="22"/>
                      <a:pt x="336" y="22"/>
                      <a:pt x="336" y="22"/>
                    </a:cubicBezTo>
                    <a:cubicBezTo>
                      <a:pt x="335" y="21"/>
                      <a:pt x="335" y="21"/>
                      <a:pt x="335" y="21"/>
                    </a:cubicBezTo>
                    <a:cubicBezTo>
                      <a:pt x="334" y="21"/>
                      <a:pt x="334" y="21"/>
                      <a:pt x="334" y="21"/>
                    </a:cubicBezTo>
                    <a:cubicBezTo>
                      <a:pt x="334" y="21"/>
                      <a:pt x="334" y="21"/>
                      <a:pt x="334" y="21"/>
                    </a:cubicBezTo>
                    <a:cubicBezTo>
                      <a:pt x="333" y="21"/>
                      <a:pt x="333" y="21"/>
                      <a:pt x="333" y="21"/>
                    </a:cubicBezTo>
                    <a:cubicBezTo>
                      <a:pt x="333" y="21"/>
                      <a:pt x="333" y="21"/>
                      <a:pt x="333" y="21"/>
                    </a:cubicBezTo>
                    <a:cubicBezTo>
                      <a:pt x="332" y="21"/>
                      <a:pt x="332" y="21"/>
                      <a:pt x="332" y="21"/>
                    </a:cubicBezTo>
                    <a:cubicBezTo>
                      <a:pt x="332" y="20"/>
                      <a:pt x="332" y="20"/>
                      <a:pt x="332" y="20"/>
                    </a:cubicBezTo>
                    <a:cubicBezTo>
                      <a:pt x="332" y="19"/>
                      <a:pt x="332" y="19"/>
                      <a:pt x="332" y="19"/>
                    </a:cubicBezTo>
                    <a:cubicBezTo>
                      <a:pt x="331" y="19"/>
                      <a:pt x="331" y="19"/>
                      <a:pt x="331" y="19"/>
                    </a:cubicBezTo>
                    <a:cubicBezTo>
                      <a:pt x="330" y="18"/>
                      <a:pt x="330" y="18"/>
                      <a:pt x="330" y="18"/>
                    </a:cubicBezTo>
                    <a:cubicBezTo>
                      <a:pt x="329" y="18"/>
                      <a:pt x="329" y="18"/>
                      <a:pt x="329" y="18"/>
                    </a:cubicBezTo>
                    <a:cubicBezTo>
                      <a:pt x="328" y="18"/>
                      <a:pt x="328" y="18"/>
                      <a:pt x="328" y="18"/>
                    </a:cubicBezTo>
                    <a:cubicBezTo>
                      <a:pt x="328" y="17"/>
                      <a:pt x="328" y="17"/>
                      <a:pt x="328" y="17"/>
                    </a:cubicBezTo>
                    <a:cubicBezTo>
                      <a:pt x="327" y="18"/>
                      <a:pt x="327" y="18"/>
                      <a:pt x="327" y="18"/>
                    </a:cubicBezTo>
                    <a:cubicBezTo>
                      <a:pt x="326" y="18"/>
                      <a:pt x="326" y="18"/>
                      <a:pt x="326" y="18"/>
                    </a:cubicBezTo>
                    <a:cubicBezTo>
                      <a:pt x="326" y="19"/>
                      <a:pt x="326" y="19"/>
                      <a:pt x="326" y="19"/>
                    </a:cubicBezTo>
                    <a:cubicBezTo>
                      <a:pt x="326" y="20"/>
                      <a:pt x="326" y="20"/>
                      <a:pt x="326" y="20"/>
                    </a:cubicBezTo>
                    <a:cubicBezTo>
                      <a:pt x="326" y="21"/>
                      <a:pt x="326" y="21"/>
                      <a:pt x="326" y="21"/>
                    </a:cubicBezTo>
                    <a:cubicBezTo>
                      <a:pt x="325" y="22"/>
                      <a:pt x="325" y="22"/>
                      <a:pt x="325" y="22"/>
                    </a:cubicBezTo>
                    <a:cubicBezTo>
                      <a:pt x="324" y="22"/>
                      <a:pt x="324" y="22"/>
                      <a:pt x="324" y="22"/>
                    </a:cubicBezTo>
                    <a:cubicBezTo>
                      <a:pt x="324" y="23"/>
                      <a:pt x="324" y="23"/>
                      <a:pt x="324" y="23"/>
                    </a:cubicBezTo>
                    <a:cubicBezTo>
                      <a:pt x="325" y="24"/>
                      <a:pt x="325" y="24"/>
                      <a:pt x="325" y="24"/>
                    </a:cubicBezTo>
                    <a:cubicBezTo>
                      <a:pt x="326" y="24"/>
                      <a:pt x="326" y="24"/>
                      <a:pt x="326" y="24"/>
                    </a:cubicBezTo>
                    <a:cubicBezTo>
                      <a:pt x="327" y="25"/>
                      <a:pt x="327" y="25"/>
                      <a:pt x="327" y="25"/>
                    </a:cubicBezTo>
                    <a:cubicBezTo>
                      <a:pt x="326" y="25"/>
                      <a:pt x="326" y="25"/>
                      <a:pt x="326" y="25"/>
                    </a:cubicBezTo>
                    <a:cubicBezTo>
                      <a:pt x="326" y="25"/>
                      <a:pt x="326" y="25"/>
                      <a:pt x="326" y="25"/>
                    </a:cubicBezTo>
                    <a:cubicBezTo>
                      <a:pt x="326" y="26"/>
                      <a:pt x="326" y="26"/>
                      <a:pt x="326" y="26"/>
                    </a:cubicBezTo>
                    <a:cubicBezTo>
                      <a:pt x="327" y="26"/>
                      <a:pt x="327" y="26"/>
                      <a:pt x="327" y="26"/>
                    </a:cubicBezTo>
                    <a:cubicBezTo>
                      <a:pt x="327" y="27"/>
                      <a:pt x="327" y="27"/>
                      <a:pt x="327" y="27"/>
                    </a:cubicBezTo>
                    <a:cubicBezTo>
                      <a:pt x="327" y="27"/>
                      <a:pt x="327" y="27"/>
                      <a:pt x="327" y="27"/>
                    </a:cubicBezTo>
                    <a:cubicBezTo>
                      <a:pt x="327" y="28"/>
                      <a:pt x="327" y="28"/>
                      <a:pt x="327" y="28"/>
                    </a:cubicBezTo>
                    <a:cubicBezTo>
                      <a:pt x="328" y="28"/>
                      <a:pt x="328" y="28"/>
                      <a:pt x="328" y="28"/>
                    </a:cubicBezTo>
                    <a:cubicBezTo>
                      <a:pt x="329" y="29"/>
                      <a:pt x="329" y="29"/>
                      <a:pt x="329" y="29"/>
                    </a:cubicBezTo>
                    <a:cubicBezTo>
                      <a:pt x="329" y="29"/>
                      <a:pt x="329" y="29"/>
                      <a:pt x="329" y="29"/>
                    </a:cubicBezTo>
                    <a:cubicBezTo>
                      <a:pt x="329" y="29"/>
                      <a:pt x="329" y="29"/>
                      <a:pt x="329" y="29"/>
                    </a:cubicBezTo>
                    <a:cubicBezTo>
                      <a:pt x="329" y="29"/>
                      <a:pt x="329" y="29"/>
                      <a:pt x="329" y="29"/>
                    </a:cubicBezTo>
                    <a:cubicBezTo>
                      <a:pt x="330" y="29"/>
                      <a:pt x="330" y="29"/>
                      <a:pt x="330" y="29"/>
                    </a:cubicBezTo>
                    <a:cubicBezTo>
                      <a:pt x="330" y="30"/>
                      <a:pt x="330" y="30"/>
                      <a:pt x="330" y="30"/>
                    </a:cubicBezTo>
                    <a:cubicBezTo>
                      <a:pt x="330" y="30"/>
                      <a:pt x="330" y="30"/>
                      <a:pt x="330" y="30"/>
                    </a:cubicBezTo>
                    <a:cubicBezTo>
                      <a:pt x="329" y="30"/>
                      <a:pt x="329" y="30"/>
                      <a:pt x="329" y="30"/>
                    </a:cubicBezTo>
                    <a:cubicBezTo>
                      <a:pt x="329" y="30"/>
                      <a:pt x="329" y="30"/>
                      <a:pt x="329" y="30"/>
                    </a:cubicBezTo>
                    <a:cubicBezTo>
                      <a:pt x="329" y="30"/>
                      <a:pt x="329" y="30"/>
                      <a:pt x="329" y="30"/>
                    </a:cubicBezTo>
                    <a:cubicBezTo>
                      <a:pt x="329" y="31"/>
                      <a:pt x="329" y="31"/>
                      <a:pt x="329" y="31"/>
                    </a:cubicBezTo>
                    <a:cubicBezTo>
                      <a:pt x="332" y="33"/>
                      <a:pt x="332" y="33"/>
                      <a:pt x="332" y="33"/>
                    </a:cubicBezTo>
                    <a:cubicBezTo>
                      <a:pt x="333" y="33"/>
                      <a:pt x="333" y="33"/>
                      <a:pt x="333" y="33"/>
                    </a:cubicBezTo>
                    <a:cubicBezTo>
                      <a:pt x="334" y="33"/>
                      <a:pt x="334" y="33"/>
                      <a:pt x="334" y="33"/>
                    </a:cubicBezTo>
                    <a:cubicBezTo>
                      <a:pt x="335" y="34"/>
                      <a:pt x="335" y="34"/>
                      <a:pt x="335" y="34"/>
                    </a:cubicBezTo>
                    <a:cubicBezTo>
                      <a:pt x="336" y="34"/>
                      <a:pt x="336" y="34"/>
                      <a:pt x="336" y="34"/>
                    </a:cubicBezTo>
                    <a:cubicBezTo>
                      <a:pt x="336" y="35"/>
                      <a:pt x="336" y="35"/>
                      <a:pt x="336" y="35"/>
                    </a:cubicBezTo>
                    <a:cubicBezTo>
                      <a:pt x="337" y="35"/>
                      <a:pt x="337" y="35"/>
                      <a:pt x="337" y="35"/>
                    </a:cubicBezTo>
                    <a:cubicBezTo>
                      <a:pt x="338" y="35"/>
                      <a:pt x="338" y="35"/>
                      <a:pt x="338" y="35"/>
                    </a:cubicBezTo>
                    <a:cubicBezTo>
                      <a:pt x="339" y="35"/>
                      <a:pt x="339" y="35"/>
                      <a:pt x="339" y="35"/>
                    </a:cubicBezTo>
                    <a:cubicBezTo>
                      <a:pt x="341" y="35"/>
                      <a:pt x="341" y="35"/>
                      <a:pt x="341" y="35"/>
                    </a:cubicBezTo>
                    <a:cubicBezTo>
                      <a:pt x="342" y="36"/>
                      <a:pt x="342" y="36"/>
                      <a:pt x="342" y="36"/>
                    </a:cubicBezTo>
                    <a:cubicBezTo>
                      <a:pt x="342" y="35"/>
                      <a:pt x="342" y="35"/>
                      <a:pt x="342" y="35"/>
                    </a:cubicBezTo>
                    <a:cubicBezTo>
                      <a:pt x="343" y="35"/>
                      <a:pt x="343" y="35"/>
                      <a:pt x="343" y="35"/>
                    </a:cubicBezTo>
                    <a:cubicBezTo>
                      <a:pt x="343" y="34"/>
                      <a:pt x="343" y="34"/>
                      <a:pt x="343" y="34"/>
                    </a:cubicBezTo>
                    <a:cubicBezTo>
                      <a:pt x="342" y="33"/>
                      <a:pt x="342" y="33"/>
                      <a:pt x="342" y="33"/>
                    </a:cubicBezTo>
                    <a:cubicBezTo>
                      <a:pt x="342" y="32"/>
                      <a:pt x="342" y="32"/>
                      <a:pt x="342" y="32"/>
                    </a:cubicBezTo>
                    <a:close/>
                    <a:moveTo>
                      <a:pt x="343" y="17"/>
                    </a:moveTo>
                    <a:cubicBezTo>
                      <a:pt x="344" y="17"/>
                      <a:pt x="344" y="17"/>
                      <a:pt x="344" y="17"/>
                    </a:cubicBezTo>
                    <a:cubicBezTo>
                      <a:pt x="345" y="17"/>
                      <a:pt x="345" y="17"/>
                      <a:pt x="345" y="17"/>
                    </a:cubicBezTo>
                    <a:cubicBezTo>
                      <a:pt x="346" y="17"/>
                      <a:pt x="346" y="17"/>
                      <a:pt x="346" y="17"/>
                    </a:cubicBezTo>
                    <a:cubicBezTo>
                      <a:pt x="348" y="18"/>
                      <a:pt x="348" y="18"/>
                      <a:pt x="348" y="18"/>
                    </a:cubicBezTo>
                    <a:cubicBezTo>
                      <a:pt x="349" y="18"/>
                      <a:pt x="349" y="18"/>
                      <a:pt x="349" y="18"/>
                    </a:cubicBezTo>
                    <a:cubicBezTo>
                      <a:pt x="350" y="18"/>
                      <a:pt x="350" y="18"/>
                      <a:pt x="350" y="18"/>
                    </a:cubicBezTo>
                    <a:cubicBezTo>
                      <a:pt x="352" y="18"/>
                      <a:pt x="352" y="18"/>
                      <a:pt x="352" y="18"/>
                    </a:cubicBezTo>
                    <a:cubicBezTo>
                      <a:pt x="355" y="19"/>
                      <a:pt x="355" y="19"/>
                      <a:pt x="355" y="19"/>
                    </a:cubicBezTo>
                    <a:cubicBezTo>
                      <a:pt x="355" y="19"/>
                      <a:pt x="355" y="19"/>
                      <a:pt x="355" y="19"/>
                    </a:cubicBezTo>
                    <a:cubicBezTo>
                      <a:pt x="354" y="19"/>
                      <a:pt x="354" y="19"/>
                      <a:pt x="354" y="19"/>
                    </a:cubicBezTo>
                    <a:cubicBezTo>
                      <a:pt x="353" y="20"/>
                      <a:pt x="353" y="20"/>
                      <a:pt x="353" y="20"/>
                    </a:cubicBezTo>
                    <a:cubicBezTo>
                      <a:pt x="353" y="21"/>
                      <a:pt x="353" y="21"/>
                      <a:pt x="353" y="21"/>
                    </a:cubicBezTo>
                    <a:cubicBezTo>
                      <a:pt x="354" y="22"/>
                      <a:pt x="354" y="22"/>
                      <a:pt x="354" y="22"/>
                    </a:cubicBezTo>
                    <a:cubicBezTo>
                      <a:pt x="355" y="22"/>
                      <a:pt x="355" y="22"/>
                      <a:pt x="355" y="22"/>
                    </a:cubicBezTo>
                    <a:cubicBezTo>
                      <a:pt x="355" y="23"/>
                      <a:pt x="355" y="23"/>
                      <a:pt x="355" y="23"/>
                    </a:cubicBezTo>
                    <a:cubicBezTo>
                      <a:pt x="355" y="23"/>
                      <a:pt x="355" y="23"/>
                      <a:pt x="355" y="23"/>
                    </a:cubicBezTo>
                    <a:cubicBezTo>
                      <a:pt x="355" y="24"/>
                      <a:pt x="355" y="24"/>
                      <a:pt x="355" y="24"/>
                    </a:cubicBezTo>
                    <a:cubicBezTo>
                      <a:pt x="355" y="25"/>
                      <a:pt x="355" y="25"/>
                      <a:pt x="355" y="25"/>
                    </a:cubicBezTo>
                    <a:cubicBezTo>
                      <a:pt x="354" y="26"/>
                      <a:pt x="354" y="26"/>
                      <a:pt x="354" y="26"/>
                    </a:cubicBezTo>
                    <a:cubicBezTo>
                      <a:pt x="353" y="26"/>
                      <a:pt x="353" y="26"/>
                      <a:pt x="353" y="26"/>
                    </a:cubicBezTo>
                    <a:cubicBezTo>
                      <a:pt x="353" y="26"/>
                      <a:pt x="353" y="26"/>
                      <a:pt x="353" y="26"/>
                    </a:cubicBezTo>
                    <a:cubicBezTo>
                      <a:pt x="352" y="26"/>
                      <a:pt x="352" y="26"/>
                      <a:pt x="352" y="26"/>
                    </a:cubicBezTo>
                    <a:cubicBezTo>
                      <a:pt x="351" y="26"/>
                      <a:pt x="351" y="26"/>
                      <a:pt x="351" y="26"/>
                    </a:cubicBezTo>
                    <a:cubicBezTo>
                      <a:pt x="350" y="27"/>
                      <a:pt x="350" y="27"/>
                      <a:pt x="350" y="27"/>
                    </a:cubicBezTo>
                    <a:cubicBezTo>
                      <a:pt x="348" y="26"/>
                      <a:pt x="348" y="26"/>
                      <a:pt x="348" y="26"/>
                    </a:cubicBezTo>
                    <a:cubicBezTo>
                      <a:pt x="347" y="25"/>
                      <a:pt x="347" y="25"/>
                      <a:pt x="347" y="25"/>
                    </a:cubicBezTo>
                    <a:cubicBezTo>
                      <a:pt x="345" y="23"/>
                      <a:pt x="345" y="23"/>
                      <a:pt x="345" y="23"/>
                    </a:cubicBezTo>
                    <a:cubicBezTo>
                      <a:pt x="345" y="22"/>
                      <a:pt x="345" y="22"/>
                      <a:pt x="345" y="22"/>
                    </a:cubicBezTo>
                    <a:cubicBezTo>
                      <a:pt x="345" y="21"/>
                      <a:pt x="345" y="21"/>
                      <a:pt x="345" y="21"/>
                    </a:cubicBezTo>
                    <a:cubicBezTo>
                      <a:pt x="345" y="21"/>
                      <a:pt x="345" y="21"/>
                      <a:pt x="345" y="21"/>
                    </a:cubicBezTo>
                    <a:cubicBezTo>
                      <a:pt x="346" y="20"/>
                      <a:pt x="346" y="20"/>
                      <a:pt x="346" y="20"/>
                    </a:cubicBezTo>
                    <a:cubicBezTo>
                      <a:pt x="345" y="20"/>
                      <a:pt x="345" y="20"/>
                      <a:pt x="345" y="20"/>
                    </a:cubicBezTo>
                    <a:cubicBezTo>
                      <a:pt x="345" y="19"/>
                      <a:pt x="345" y="19"/>
                      <a:pt x="345" y="19"/>
                    </a:cubicBezTo>
                    <a:cubicBezTo>
                      <a:pt x="344" y="19"/>
                      <a:pt x="344" y="19"/>
                      <a:pt x="344" y="19"/>
                    </a:cubicBezTo>
                    <a:cubicBezTo>
                      <a:pt x="344" y="18"/>
                      <a:pt x="344" y="18"/>
                      <a:pt x="344" y="18"/>
                    </a:cubicBezTo>
                    <a:cubicBezTo>
                      <a:pt x="343" y="18"/>
                      <a:pt x="343" y="18"/>
                      <a:pt x="343" y="18"/>
                    </a:cubicBezTo>
                    <a:cubicBezTo>
                      <a:pt x="343" y="17"/>
                      <a:pt x="343" y="17"/>
                      <a:pt x="343" y="17"/>
                    </a:cubicBezTo>
                    <a:close/>
                    <a:moveTo>
                      <a:pt x="195" y="38"/>
                    </a:moveTo>
                    <a:cubicBezTo>
                      <a:pt x="195" y="38"/>
                      <a:pt x="196" y="37"/>
                      <a:pt x="196" y="37"/>
                    </a:cubicBezTo>
                    <a:cubicBezTo>
                      <a:pt x="197" y="36"/>
                      <a:pt x="197" y="36"/>
                      <a:pt x="197" y="36"/>
                    </a:cubicBezTo>
                    <a:cubicBezTo>
                      <a:pt x="198" y="35"/>
                      <a:pt x="198" y="35"/>
                      <a:pt x="198" y="35"/>
                    </a:cubicBezTo>
                    <a:cubicBezTo>
                      <a:pt x="199" y="35"/>
                      <a:pt x="199" y="35"/>
                      <a:pt x="199" y="35"/>
                    </a:cubicBezTo>
                    <a:cubicBezTo>
                      <a:pt x="198" y="34"/>
                      <a:pt x="198" y="34"/>
                      <a:pt x="198" y="34"/>
                    </a:cubicBezTo>
                    <a:cubicBezTo>
                      <a:pt x="199" y="33"/>
                      <a:pt x="199" y="33"/>
                      <a:pt x="199" y="33"/>
                    </a:cubicBezTo>
                    <a:cubicBezTo>
                      <a:pt x="200" y="32"/>
                      <a:pt x="200" y="32"/>
                      <a:pt x="200" y="32"/>
                    </a:cubicBezTo>
                    <a:cubicBezTo>
                      <a:pt x="201" y="32"/>
                      <a:pt x="201" y="32"/>
                      <a:pt x="201" y="32"/>
                    </a:cubicBezTo>
                    <a:cubicBezTo>
                      <a:pt x="202" y="33"/>
                      <a:pt x="202" y="33"/>
                      <a:pt x="202" y="33"/>
                    </a:cubicBezTo>
                    <a:cubicBezTo>
                      <a:pt x="202" y="32"/>
                      <a:pt x="202" y="32"/>
                      <a:pt x="202" y="32"/>
                    </a:cubicBezTo>
                    <a:cubicBezTo>
                      <a:pt x="203" y="32"/>
                      <a:pt x="203" y="32"/>
                      <a:pt x="203" y="32"/>
                    </a:cubicBezTo>
                    <a:cubicBezTo>
                      <a:pt x="203" y="31"/>
                      <a:pt x="203" y="31"/>
                      <a:pt x="203" y="31"/>
                    </a:cubicBezTo>
                    <a:cubicBezTo>
                      <a:pt x="204" y="31"/>
                      <a:pt x="204" y="31"/>
                      <a:pt x="204" y="31"/>
                    </a:cubicBezTo>
                    <a:cubicBezTo>
                      <a:pt x="206" y="30"/>
                      <a:pt x="206" y="30"/>
                      <a:pt x="206" y="30"/>
                    </a:cubicBezTo>
                    <a:cubicBezTo>
                      <a:pt x="206" y="29"/>
                      <a:pt x="206" y="29"/>
                      <a:pt x="206" y="29"/>
                    </a:cubicBezTo>
                    <a:cubicBezTo>
                      <a:pt x="206" y="29"/>
                      <a:pt x="206" y="29"/>
                      <a:pt x="206" y="29"/>
                    </a:cubicBezTo>
                    <a:cubicBezTo>
                      <a:pt x="207" y="27"/>
                      <a:pt x="207" y="27"/>
                      <a:pt x="207" y="27"/>
                    </a:cubicBezTo>
                    <a:cubicBezTo>
                      <a:pt x="207" y="26"/>
                      <a:pt x="207" y="26"/>
                      <a:pt x="207" y="26"/>
                    </a:cubicBezTo>
                    <a:cubicBezTo>
                      <a:pt x="206" y="25"/>
                      <a:pt x="206" y="25"/>
                      <a:pt x="206" y="25"/>
                    </a:cubicBezTo>
                    <a:cubicBezTo>
                      <a:pt x="205" y="24"/>
                      <a:pt x="205" y="24"/>
                      <a:pt x="205" y="24"/>
                    </a:cubicBezTo>
                    <a:cubicBezTo>
                      <a:pt x="205" y="23"/>
                      <a:pt x="205" y="23"/>
                      <a:pt x="205" y="23"/>
                    </a:cubicBezTo>
                    <a:cubicBezTo>
                      <a:pt x="204" y="23"/>
                      <a:pt x="204" y="23"/>
                      <a:pt x="204" y="23"/>
                    </a:cubicBezTo>
                    <a:cubicBezTo>
                      <a:pt x="203" y="22"/>
                      <a:pt x="203" y="22"/>
                      <a:pt x="203" y="22"/>
                    </a:cubicBezTo>
                    <a:cubicBezTo>
                      <a:pt x="203" y="23"/>
                      <a:pt x="203" y="23"/>
                      <a:pt x="203" y="23"/>
                    </a:cubicBezTo>
                    <a:cubicBezTo>
                      <a:pt x="202" y="22"/>
                      <a:pt x="202" y="22"/>
                      <a:pt x="202" y="22"/>
                    </a:cubicBezTo>
                    <a:cubicBezTo>
                      <a:pt x="201" y="22"/>
                      <a:pt x="201" y="22"/>
                      <a:pt x="201" y="22"/>
                    </a:cubicBezTo>
                    <a:cubicBezTo>
                      <a:pt x="200" y="21"/>
                      <a:pt x="200" y="21"/>
                      <a:pt x="200" y="21"/>
                    </a:cubicBezTo>
                    <a:cubicBezTo>
                      <a:pt x="199" y="21"/>
                      <a:pt x="199" y="21"/>
                      <a:pt x="199" y="21"/>
                    </a:cubicBezTo>
                    <a:cubicBezTo>
                      <a:pt x="199" y="21"/>
                      <a:pt x="199" y="21"/>
                      <a:pt x="199" y="21"/>
                    </a:cubicBezTo>
                    <a:cubicBezTo>
                      <a:pt x="198" y="21"/>
                      <a:pt x="198" y="21"/>
                      <a:pt x="198" y="21"/>
                    </a:cubicBezTo>
                    <a:cubicBezTo>
                      <a:pt x="198" y="20"/>
                      <a:pt x="198" y="20"/>
                      <a:pt x="198" y="20"/>
                    </a:cubicBezTo>
                    <a:cubicBezTo>
                      <a:pt x="198" y="20"/>
                      <a:pt x="198" y="20"/>
                      <a:pt x="198" y="20"/>
                    </a:cubicBezTo>
                    <a:cubicBezTo>
                      <a:pt x="197" y="20"/>
                      <a:pt x="197" y="20"/>
                      <a:pt x="197" y="20"/>
                    </a:cubicBezTo>
                    <a:cubicBezTo>
                      <a:pt x="197" y="20"/>
                      <a:pt x="197" y="20"/>
                      <a:pt x="197" y="20"/>
                    </a:cubicBezTo>
                    <a:cubicBezTo>
                      <a:pt x="196" y="20"/>
                      <a:pt x="196" y="20"/>
                      <a:pt x="196" y="20"/>
                    </a:cubicBezTo>
                    <a:cubicBezTo>
                      <a:pt x="195" y="19"/>
                      <a:pt x="195" y="19"/>
                      <a:pt x="195" y="19"/>
                    </a:cubicBezTo>
                    <a:cubicBezTo>
                      <a:pt x="195" y="19"/>
                      <a:pt x="195" y="19"/>
                      <a:pt x="195" y="19"/>
                    </a:cubicBezTo>
                    <a:cubicBezTo>
                      <a:pt x="195" y="20"/>
                      <a:pt x="195" y="20"/>
                      <a:pt x="195" y="20"/>
                    </a:cubicBezTo>
                    <a:cubicBezTo>
                      <a:pt x="196" y="20"/>
                      <a:pt x="196" y="20"/>
                      <a:pt x="196" y="20"/>
                    </a:cubicBezTo>
                    <a:cubicBezTo>
                      <a:pt x="196" y="21"/>
                      <a:pt x="196" y="21"/>
                      <a:pt x="196" y="21"/>
                    </a:cubicBezTo>
                    <a:cubicBezTo>
                      <a:pt x="195" y="21"/>
                      <a:pt x="195" y="21"/>
                      <a:pt x="195" y="21"/>
                    </a:cubicBezTo>
                    <a:cubicBezTo>
                      <a:pt x="195" y="22"/>
                      <a:pt x="195" y="22"/>
                      <a:pt x="195" y="22"/>
                    </a:cubicBezTo>
                    <a:cubicBezTo>
                      <a:pt x="195" y="22"/>
                      <a:pt x="195" y="22"/>
                      <a:pt x="195" y="22"/>
                    </a:cubicBezTo>
                    <a:cubicBezTo>
                      <a:pt x="194" y="21"/>
                      <a:pt x="194" y="21"/>
                      <a:pt x="194" y="21"/>
                    </a:cubicBezTo>
                    <a:cubicBezTo>
                      <a:pt x="194" y="19"/>
                      <a:pt x="194" y="19"/>
                      <a:pt x="194" y="19"/>
                    </a:cubicBezTo>
                    <a:cubicBezTo>
                      <a:pt x="193" y="18"/>
                      <a:pt x="193" y="18"/>
                      <a:pt x="193" y="18"/>
                    </a:cubicBezTo>
                    <a:cubicBezTo>
                      <a:pt x="192" y="18"/>
                      <a:pt x="192" y="18"/>
                      <a:pt x="192" y="18"/>
                    </a:cubicBezTo>
                    <a:cubicBezTo>
                      <a:pt x="191" y="18"/>
                      <a:pt x="191" y="18"/>
                      <a:pt x="191" y="18"/>
                    </a:cubicBezTo>
                    <a:cubicBezTo>
                      <a:pt x="191" y="18"/>
                      <a:pt x="191" y="18"/>
                      <a:pt x="191" y="18"/>
                    </a:cubicBezTo>
                    <a:cubicBezTo>
                      <a:pt x="190" y="18"/>
                      <a:pt x="190" y="18"/>
                      <a:pt x="190" y="18"/>
                    </a:cubicBezTo>
                    <a:cubicBezTo>
                      <a:pt x="190" y="19"/>
                      <a:pt x="190" y="19"/>
                      <a:pt x="190" y="19"/>
                    </a:cubicBezTo>
                    <a:cubicBezTo>
                      <a:pt x="191" y="20"/>
                      <a:pt x="191" y="20"/>
                      <a:pt x="191" y="20"/>
                    </a:cubicBezTo>
                    <a:cubicBezTo>
                      <a:pt x="192" y="20"/>
                      <a:pt x="192" y="20"/>
                      <a:pt x="192" y="20"/>
                    </a:cubicBezTo>
                    <a:cubicBezTo>
                      <a:pt x="191" y="21"/>
                      <a:pt x="191" y="21"/>
                      <a:pt x="191" y="21"/>
                    </a:cubicBezTo>
                    <a:cubicBezTo>
                      <a:pt x="191" y="21"/>
                      <a:pt x="191" y="21"/>
                      <a:pt x="191" y="21"/>
                    </a:cubicBezTo>
                    <a:cubicBezTo>
                      <a:pt x="190" y="20"/>
                      <a:pt x="190" y="20"/>
                      <a:pt x="190" y="20"/>
                    </a:cubicBezTo>
                    <a:cubicBezTo>
                      <a:pt x="190" y="20"/>
                      <a:pt x="190" y="20"/>
                      <a:pt x="190" y="20"/>
                    </a:cubicBezTo>
                    <a:cubicBezTo>
                      <a:pt x="189" y="20"/>
                      <a:pt x="189" y="20"/>
                      <a:pt x="189" y="20"/>
                    </a:cubicBezTo>
                    <a:cubicBezTo>
                      <a:pt x="190" y="20"/>
                      <a:pt x="190" y="20"/>
                      <a:pt x="190" y="20"/>
                    </a:cubicBezTo>
                    <a:cubicBezTo>
                      <a:pt x="190" y="21"/>
                      <a:pt x="190" y="21"/>
                      <a:pt x="190" y="21"/>
                    </a:cubicBezTo>
                    <a:cubicBezTo>
                      <a:pt x="190" y="21"/>
                      <a:pt x="190" y="21"/>
                      <a:pt x="190" y="21"/>
                    </a:cubicBezTo>
                    <a:cubicBezTo>
                      <a:pt x="190" y="22"/>
                      <a:pt x="190" y="22"/>
                      <a:pt x="190" y="22"/>
                    </a:cubicBezTo>
                    <a:cubicBezTo>
                      <a:pt x="190" y="22"/>
                      <a:pt x="190" y="22"/>
                      <a:pt x="190" y="22"/>
                    </a:cubicBezTo>
                    <a:cubicBezTo>
                      <a:pt x="191" y="23"/>
                      <a:pt x="191" y="23"/>
                      <a:pt x="191" y="23"/>
                    </a:cubicBezTo>
                    <a:cubicBezTo>
                      <a:pt x="191" y="23"/>
                      <a:pt x="191" y="23"/>
                      <a:pt x="191" y="23"/>
                    </a:cubicBezTo>
                    <a:cubicBezTo>
                      <a:pt x="191" y="24"/>
                      <a:pt x="191" y="24"/>
                      <a:pt x="191" y="24"/>
                    </a:cubicBezTo>
                    <a:cubicBezTo>
                      <a:pt x="192" y="26"/>
                      <a:pt x="192" y="26"/>
                      <a:pt x="192" y="26"/>
                    </a:cubicBezTo>
                    <a:cubicBezTo>
                      <a:pt x="193" y="26"/>
                      <a:pt x="193" y="26"/>
                      <a:pt x="193" y="26"/>
                    </a:cubicBezTo>
                    <a:cubicBezTo>
                      <a:pt x="193" y="26"/>
                      <a:pt x="193" y="26"/>
                      <a:pt x="193" y="26"/>
                    </a:cubicBezTo>
                    <a:cubicBezTo>
                      <a:pt x="193" y="27"/>
                      <a:pt x="193" y="27"/>
                      <a:pt x="193" y="27"/>
                    </a:cubicBezTo>
                    <a:cubicBezTo>
                      <a:pt x="192" y="27"/>
                      <a:pt x="192" y="27"/>
                      <a:pt x="192" y="27"/>
                    </a:cubicBezTo>
                    <a:cubicBezTo>
                      <a:pt x="192" y="28"/>
                      <a:pt x="192" y="28"/>
                      <a:pt x="192" y="28"/>
                    </a:cubicBezTo>
                    <a:cubicBezTo>
                      <a:pt x="192" y="30"/>
                      <a:pt x="192" y="30"/>
                      <a:pt x="192" y="30"/>
                    </a:cubicBezTo>
                    <a:cubicBezTo>
                      <a:pt x="193" y="31"/>
                      <a:pt x="193" y="31"/>
                      <a:pt x="193" y="31"/>
                    </a:cubicBezTo>
                    <a:cubicBezTo>
                      <a:pt x="193" y="32"/>
                      <a:pt x="193" y="32"/>
                      <a:pt x="193" y="32"/>
                    </a:cubicBezTo>
                    <a:cubicBezTo>
                      <a:pt x="193" y="32"/>
                      <a:pt x="193" y="32"/>
                      <a:pt x="193" y="32"/>
                    </a:cubicBezTo>
                    <a:cubicBezTo>
                      <a:pt x="193" y="33"/>
                      <a:pt x="193" y="33"/>
                      <a:pt x="193" y="33"/>
                    </a:cubicBezTo>
                    <a:cubicBezTo>
                      <a:pt x="193" y="33"/>
                      <a:pt x="193" y="33"/>
                      <a:pt x="193" y="33"/>
                    </a:cubicBezTo>
                    <a:cubicBezTo>
                      <a:pt x="193" y="34"/>
                      <a:pt x="193" y="34"/>
                      <a:pt x="193" y="34"/>
                    </a:cubicBezTo>
                    <a:cubicBezTo>
                      <a:pt x="194" y="36"/>
                      <a:pt x="194" y="36"/>
                      <a:pt x="194" y="36"/>
                    </a:cubicBezTo>
                    <a:cubicBezTo>
                      <a:pt x="195" y="36"/>
                      <a:pt x="195" y="36"/>
                      <a:pt x="195" y="36"/>
                    </a:cubicBezTo>
                    <a:cubicBezTo>
                      <a:pt x="195" y="37"/>
                      <a:pt x="195" y="37"/>
                      <a:pt x="195" y="37"/>
                    </a:cubicBezTo>
                    <a:cubicBezTo>
                      <a:pt x="195" y="38"/>
                      <a:pt x="195" y="38"/>
                      <a:pt x="195" y="38"/>
                    </a:cubicBezTo>
                    <a:close/>
                    <a:moveTo>
                      <a:pt x="212" y="29"/>
                    </a:moveTo>
                    <a:cubicBezTo>
                      <a:pt x="213" y="28"/>
                      <a:pt x="213" y="28"/>
                      <a:pt x="213" y="28"/>
                    </a:cubicBezTo>
                    <a:cubicBezTo>
                      <a:pt x="213" y="28"/>
                      <a:pt x="213" y="28"/>
                      <a:pt x="213" y="28"/>
                    </a:cubicBezTo>
                    <a:cubicBezTo>
                      <a:pt x="213" y="28"/>
                      <a:pt x="213" y="28"/>
                      <a:pt x="213" y="28"/>
                    </a:cubicBezTo>
                    <a:cubicBezTo>
                      <a:pt x="213" y="27"/>
                      <a:pt x="213" y="27"/>
                      <a:pt x="213" y="27"/>
                    </a:cubicBezTo>
                    <a:cubicBezTo>
                      <a:pt x="214" y="27"/>
                      <a:pt x="214" y="27"/>
                      <a:pt x="214" y="27"/>
                    </a:cubicBezTo>
                    <a:cubicBezTo>
                      <a:pt x="213" y="26"/>
                      <a:pt x="213" y="26"/>
                      <a:pt x="213" y="26"/>
                    </a:cubicBezTo>
                    <a:cubicBezTo>
                      <a:pt x="213" y="27"/>
                      <a:pt x="213" y="27"/>
                      <a:pt x="213" y="27"/>
                    </a:cubicBezTo>
                    <a:cubicBezTo>
                      <a:pt x="212" y="27"/>
                      <a:pt x="212" y="27"/>
                      <a:pt x="212" y="27"/>
                    </a:cubicBezTo>
                    <a:cubicBezTo>
                      <a:pt x="212" y="28"/>
                      <a:pt x="212" y="28"/>
                      <a:pt x="212" y="28"/>
                    </a:cubicBezTo>
                    <a:cubicBezTo>
                      <a:pt x="212" y="28"/>
                      <a:pt x="212" y="28"/>
                      <a:pt x="212" y="28"/>
                    </a:cubicBezTo>
                    <a:cubicBezTo>
                      <a:pt x="211" y="29"/>
                      <a:pt x="211" y="29"/>
                      <a:pt x="211" y="29"/>
                    </a:cubicBezTo>
                    <a:cubicBezTo>
                      <a:pt x="212" y="29"/>
                      <a:pt x="212" y="29"/>
                      <a:pt x="212" y="29"/>
                    </a:cubicBezTo>
                    <a:cubicBezTo>
                      <a:pt x="212" y="29"/>
                      <a:pt x="212" y="29"/>
                      <a:pt x="212" y="29"/>
                    </a:cubicBezTo>
                    <a:close/>
                    <a:moveTo>
                      <a:pt x="213" y="29"/>
                    </a:moveTo>
                    <a:cubicBezTo>
                      <a:pt x="214" y="28"/>
                      <a:pt x="214" y="28"/>
                      <a:pt x="214" y="28"/>
                    </a:cubicBezTo>
                    <a:cubicBezTo>
                      <a:pt x="215" y="28"/>
                      <a:pt x="215" y="28"/>
                      <a:pt x="215" y="28"/>
                    </a:cubicBezTo>
                    <a:cubicBezTo>
                      <a:pt x="216" y="28"/>
                      <a:pt x="216" y="28"/>
                      <a:pt x="216" y="28"/>
                    </a:cubicBezTo>
                    <a:cubicBezTo>
                      <a:pt x="216" y="28"/>
                      <a:pt x="216" y="28"/>
                      <a:pt x="216" y="28"/>
                    </a:cubicBezTo>
                    <a:cubicBezTo>
                      <a:pt x="217" y="27"/>
                      <a:pt x="217" y="27"/>
                      <a:pt x="217" y="27"/>
                    </a:cubicBezTo>
                    <a:cubicBezTo>
                      <a:pt x="217" y="27"/>
                      <a:pt x="217" y="27"/>
                      <a:pt x="217" y="27"/>
                    </a:cubicBezTo>
                    <a:cubicBezTo>
                      <a:pt x="218" y="28"/>
                      <a:pt x="218" y="28"/>
                      <a:pt x="218" y="28"/>
                    </a:cubicBezTo>
                    <a:cubicBezTo>
                      <a:pt x="217" y="29"/>
                      <a:pt x="217" y="29"/>
                      <a:pt x="217" y="29"/>
                    </a:cubicBezTo>
                    <a:cubicBezTo>
                      <a:pt x="216" y="29"/>
                      <a:pt x="216" y="29"/>
                      <a:pt x="216" y="29"/>
                    </a:cubicBezTo>
                    <a:cubicBezTo>
                      <a:pt x="216" y="29"/>
                      <a:pt x="216" y="29"/>
                      <a:pt x="216" y="29"/>
                    </a:cubicBezTo>
                    <a:cubicBezTo>
                      <a:pt x="215" y="29"/>
                      <a:pt x="215" y="29"/>
                      <a:pt x="215" y="29"/>
                    </a:cubicBezTo>
                    <a:cubicBezTo>
                      <a:pt x="213" y="29"/>
                      <a:pt x="213" y="29"/>
                      <a:pt x="213" y="29"/>
                    </a:cubicBezTo>
                    <a:cubicBezTo>
                      <a:pt x="213" y="29"/>
                      <a:pt x="213" y="29"/>
                      <a:pt x="213" y="29"/>
                    </a:cubicBezTo>
                    <a:close/>
                    <a:moveTo>
                      <a:pt x="222" y="36"/>
                    </a:moveTo>
                    <a:cubicBezTo>
                      <a:pt x="222" y="37"/>
                      <a:pt x="222" y="37"/>
                      <a:pt x="222" y="37"/>
                    </a:cubicBezTo>
                    <a:cubicBezTo>
                      <a:pt x="223" y="38"/>
                      <a:pt x="223" y="38"/>
                      <a:pt x="223" y="38"/>
                    </a:cubicBezTo>
                    <a:cubicBezTo>
                      <a:pt x="223" y="38"/>
                      <a:pt x="223" y="38"/>
                      <a:pt x="223" y="38"/>
                    </a:cubicBezTo>
                    <a:cubicBezTo>
                      <a:pt x="223" y="39"/>
                      <a:pt x="223" y="39"/>
                      <a:pt x="223" y="39"/>
                    </a:cubicBezTo>
                    <a:cubicBezTo>
                      <a:pt x="224" y="38"/>
                      <a:pt x="224" y="38"/>
                      <a:pt x="224" y="38"/>
                    </a:cubicBezTo>
                    <a:cubicBezTo>
                      <a:pt x="224" y="37"/>
                      <a:pt x="224" y="37"/>
                      <a:pt x="224" y="37"/>
                    </a:cubicBezTo>
                    <a:cubicBezTo>
                      <a:pt x="224" y="36"/>
                      <a:pt x="224" y="36"/>
                      <a:pt x="224" y="36"/>
                    </a:cubicBezTo>
                    <a:cubicBezTo>
                      <a:pt x="223" y="36"/>
                      <a:pt x="223" y="36"/>
                      <a:pt x="223" y="36"/>
                    </a:cubicBezTo>
                    <a:cubicBezTo>
                      <a:pt x="222" y="36"/>
                      <a:pt x="222" y="36"/>
                      <a:pt x="222" y="36"/>
                    </a:cubicBezTo>
                    <a:close/>
                    <a:moveTo>
                      <a:pt x="305" y="61"/>
                    </a:moveTo>
                    <a:cubicBezTo>
                      <a:pt x="305" y="60"/>
                      <a:pt x="305" y="60"/>
                      <a:pt x="305" y="60"/>
                    </a:cubicBezTo>
                    <a:cubicBezTo>
                      <a:pt x="306" y="59"/>
                      <a:pt x="306" y="59"/>
                      <a:pt x="306" y="59"/>
                    </a:cubicBezTo>
                    <a:cubicBezTo>
                      <a:pt x="306" y="59"/>
                      <a:pt x="306" y="59"/>
                      <a:pt x="306" y="59"/>
                    </a:cubicBezTo>
                    <a:cubicBezTo>
                      <a:pt x="304" y="59"/>
                      <a:pt x="304" y="59"/>
                      <a:pt x="304" y="59"/>
                    </a:cubicBezTo>
                    <a:cubicBezTo>
                      <a:pt x="304" y="60"/>
                      <a:pt x="304" y="60"/>
                      <a:pt x="304" y="60"/>
                    </a:cubicBezTo>
                    <a:cubicBezTo>
                      <a:pt x="304" y="60"/>
                      <a:pt x="304" y="60"/>
                      <a:pt x="304" y="60"/>
                    </a:cubicBezTo>
                    <a:cubicBezTo>
                      <a:pt x="305" y="60"/>
                      <a:pt x="305" y="60"/>
                      <a:pt x="305" y="60"/>
                    </a:cubicBezTo>
                    <a:cubicBezTo>
                      <a:pt x="305" y="61"/>
                      <a:pt x="305" y="61"/>
                      <a:pt x="305" y="61"/>
                    </a:cubicBezTo>
                    <a:close/>
                    <a:moveTo>
                      <a:pt x="294" y="72"/>
                    </a:moveTo>
                    <a:cubicBezTo>
                      <a:pt x="295" y="72"/>
                      <a:pt x="295" y="72"/>
                      <a:pt x="295" y="72"/>
                    </a:cubicBezTo>
                    <a:cubicBezTo>
                      <a:pt x="295" y="71"/>
                      <a:pt x="295" y="71"/>
                      <a:pt x="295" y="71"/>
                    </a:cubicBezTo>
                    <a:cubicBezTo>
                      <a:pt x="296" y="72"/>
                      <a:pt x="296" y="72"/>
                      <a:pt x="296" y="72"/>
                    </a:cubicBezTo>
                    <a:cubicBezTo>
                      <a:pt x="296" y="71"/>
                      <a:pt x="296" y="71"/>
                      <a:pt x="296" y="71"/>
                    </a:cubicBezTo>
                    <a:cubicBezTo>
                      <a:pt x="295" y="71"/>
                      <a:pt x="295" y="71"/>
                      <a:pt x="295" y="71"/>
                    </a:cubicBezTo>
                    <a:cubicBezTo>
                      <a:pt x="294" y="70"/>
                      <a:pt x="294" y="70"/>
                      <a:pt x="294" y="70"/>
                    </a:cubicBezTo>
                    <a:cubicBezTo>
                      <a:pt x="294" y="70"/>
                      <a:pt x="294" y="70"/>
                      <a:pt x="294" y="70"/>
                    </a:cubicBezTo>
                    <a:cubicBezTo>
                      <a:pt x="293" y="70"/>
                      <a:pt x="293" y="70"/>
                      <a:pt x="293" y="70"/>
                    </a:cubicBezTo>
                    <a:cubicBezTo>
                      <a:pt x="293" y="71"/>
                      <a:pt x="293" y="71"/>
                      <a:pt x="293" y="71"/>
                    </a:cubicBezTo>
                    <a:cubicBezTo>
                      <a:pt x="294" y="71"/>
                      <a:pt x="294" y="71"/>
                      <a:pt x="294" y="71"/>
                    </a:cubicBezTo>
                    <a:cubicBezTo>
                      <a:pt x="294" y="71"/>
                      <a:pt x="294" y="72"/>
                      <a:pt x="294" y="72"/>
                    </a:cubicBezTo>
                    <a:close/>
                    <a:moveTo>
                      <a:pt x="263" y="67"/>
                    </a:moveTo>
                    <a:cubicBezTo>
                      <a:pt x="264" y="67"/>
                      <a:pt x="264" y="67"/>
                      <a:pt x="264" y="67"/>
                    </a:cubicBezTo>
                    <a:cubicBezTo>
                      <a:pt x="265" y="67"/>
                      <a:pt x="265" y="67"/>
                      <a:pt x="265" y="67"/>
                    </a:cubicBezTo>
                    <a:cubicBezTo>
                      <a:pt x="265" y="67"/>
                      <a:pt x="265" y="67"/>
                      <a:pt x="265" y="67"/>
                    </a:cubicBezTo>
                    <a:cubicBezTo>
                      <a:pt x="265" y="66"/>
                      <a:pt x="265" y="66"/>
                      <a:pt x="265" y="66"/>
                    </a:cubicBezTo>
                    <a:cubicBezTo>
                      <a:pt x="266" y="66"/>
                      <a:pt x="266" y="66"/>
                      <a:pt x="266" y="66"/>
                    </a:cubicBezTo>
                    <a:cubicBezTo>
                      <a:pt x="266" y="65"/>
                      <a:pt x="266" y="65"/>
                      <a:pt x="266" y="65"/>
                    </a:cubicBezTo>
                    <a:cubicBezTo>
                      <a:pt x="265" y="65"/>
                      <a:pt x="265" y="65"/>
                      <a:pt x="265" y="65"/>
                    </a:cubicBezTo>
                    <a:cubicBezTo>
                      <a:pt x="265" y="64"/>
                      <a:pt x="265" y="64"/>
                      <a:pt x="265" y="64"/>
                    </a:cubicBezTo>
                    <a:cubicBezTo>
                      <a:pt x="265" y="63"/>
                      <a:pt x="265" y="63"/>
                      <a:pt x="265" y="63"/>
                    </a:cubicBezTo>
                    <a:cubicBezTo>
                      <a:pt x="264" y="62"/>
                      <a:pt x="264" y="62"/>
                      <a:pt x="264" y="62"/>
                    </a:cubicBezTo>
                    <a:cubicBezTo>
                      <a:pt x="264" y="62"/>
                      <a:pt x="264" y="62"/>
                      <a:pt x="264" y="62"/>
                    </a:cubicBezTo>
                    <a:cubicBezTo>
                      <a:pt x="264" y="62"/>
                      <a:pt x="264" y="62"/>
                      <a:pt x="264" y="62"/>
                    </a:cubicBezTo>
                    <a:cubicBezTo>
                      <a:pt x="262" y="62"/>
                      <a:pt x="262" y="62"/>
                      <a:pt x="262" y="62"/>
                    </a:cubicBezTo>
                    <a:cubicBezTo>
                      <a:pt x="261" y="63"/>
                      <a:pt x="261" y="63"/>
                      <a:pt x="261" y="63"/>
                    </a:cubicBezTo>
                    <a:cubicBezTo>
                      <a:pt x="260" y="63"/>
                      <a:pt x="260" y="63"/>
                      <a:pt x="260" y="63"/>
                    </a:cubicBezTo>
                    <a:cubicBezTo>
                      <a:pt x="259" y="63"/>
                      <a:pt x="259" y="63"/>
                      <a:pt x="259" y="63"/>
                    </a:cubicBezTo>
                    <a:cubicBezTo>
                      <a:pt x="260" y="64"/>
                      <a:pt x="260" y="64"/>
                      <a:pt x="260" y="64"/>
                    </a:cubicBezTo>
                    <a:cubicBezTo>
                      <a:pt x="260" y="65"/>
                      <a:pt x="260" y="65"/>
                      <a:pt x="260" y="65"/>
                    </a:cubicBezTo>
                    <a:cubicBezTo>
                      <a:pt x="261" y="65"/>
                      <a:pt x="261" y="65"/>
                      <a:pt x="261" y="65"/>
                    </a:cubicBezTo>
                    <a:cubicBezTo>
                      <a:pt x="260" y="66"/>
                      <a:pt x="260" y="66"/>
                      <a:pt x="260" y="66"/>
                    </a:cubicBezTo>
                    <a:cubicBezTo>
                      <a:pt x="259" y="66"/>
                      <a:pt x="259" y="66"/>
                      <a:pt x="259" y="66"/>
                    </a:cubicBezTo>
                    <a:cubicBezTo>
                      <a:pt x="259" y="66"/>
                      <a:pt x="259" y="66"/>
                      <a:pt x="259" y="66"/>
                    </a:cubicBezTo>
                    <a:cubicBezTo>
                      <a:pt x="260" y="66"/>
                      <a:pt x="260" y="66"/>
                      <a:pt x="260" y="66"/>
                    </a:cubicBezTo>
                    <a:cubicBezTo>
                      <a:pt x="261" y="66"/>
                      <a:pt x="261" y="66"/>
                      <a:pt x="261" y="66"/>
                    </a:cubicBezTo>
                    <a:cubicBezTo>
                      <a:pt x="263" y="67"/>
                      <a:pt x="263" y="67"/>
                      <a:pt x="263" y="67"/>
                    </a:cubicBezTo>
                    <a:close/>
                    <a:moveTo>
                      <a:pt x="353" y="42"/>
                    </a:moveTo>
                    <a:cubicBezTo>
                      <a:pt x="354" y="42"/>
                      <a:pt x="354" y="42"/>
                      <a:pt x="354" y="42"/>
                    </a:cubicBezTo>
                    <a:cubicBezTo>
                      <a:pt x="354" y="42"/>
                      <a:pt x="354" y="42"/>
                      <a:pt x="354" y="42"/>
                    </a:cubicBezTo>
                    <a:cubicBezTo>
                      <a:pt x="354" y="41"/>
                      <a:pt x="354" y="41"/>
                      <a:pt x="354" y="41"/>
                    </a:cubicBezTo>
                    <a:cubicBezTo>
                      <a:pt x="354" y="40"/>
                      <a:pt x="354" y="40"/>
                      <a:pt x="354" y="40"/>
                    </a:cubicBezTo>
                    <a:cubicBezTo>
                      <a:pt x="354" y="40"/>
                      <a:pt x="354" y="40"/>
                      <a:pt x="354" y="40"/>
                    </a:cubicBezTo>
                    <a:cubicBezTo>
                      <a:pt x="353" y="39"/>
                      <a:pt x="353" y="39"/>
                      <a:pt x="353" y="39"/>
                    </a:cubicBezTo>
                    <a:cubicBezTo>
                      <a:pt x="353" y="38"/>
                      <a:pt x="353" y="38"/>
                      <a:pt x="353" y="38"/>
                    </a:cubicBezTo>
                    <a:cubicBezTo>
                      <a:pt x="352" y="37"/>
                      <a:pt x="352" y="37"/>
                      <a:pt x="352" y="37"/>
                    </a:cubicBezTo>
                    <a:cubicBezTo>
                      <a:pt x="351" y="38"/>
                      <a:pt x="351" y="38"/>
                      <a:pt x="351" y="38"/>
                    </a:cubicBezTo>
                    <a:cubicBezTo>
                      <a:pt x="350" y="38"/>
                      <a:pt x="350" y="38"/>
                      <a:pt x="350" y="38"/>
                    </a:cubicBezTo>
                    <a:cubicBezTo>
                      <a:pt x="350" y="39"/>
                      <a:pt x="350" y="39"/>
                      <a:pt x="350" y="39"/>
                    </a:cubicBezTo>
                    <a:cubicBezTo>
                      <a:pt x="351" y="40"/>
                      <a:pt x="351" y="40"/>
                      <a:pt x="351" y="40"/>
                    </a:cubicBezTo>
                    <a:cubicBezTo>
                      <a:pt x="351" y="40"/>
                      <a:pt x="351" y="40"/>
                      <a:pt x="351" y="40"/>
                    </a:cubicBezTo>
                    <a:cubicBezTo>
                      <a:pt x="351" y="41"/>
                      <a:pt x="351" y="41"/>
                      <a:pt x="351" y="41"/>
                    </a:cubicBezTo>
                    <a:cubicBezTo>
                      <a:pt x="352" y="41"/>
                      <a:pt x="352" y="41"/>
                      <a:pt x="352" y="41"/>
                    </a:cubicBezTo>
                    <a:cubicBezTo>
                      <a:pt x="353" y="42"/>
                      <a:pt x="353" y="42"/>
                      <a:pt x="353" y="42"/>
                    </a:cubicBezTo>
                    <a:cubicBezTo>
                      <a:pt x="353" y="42"/>
                      <a:pt x="353" y="42"/>
                      <a:pt x="353" y="42"/>
                    </a:cubicBezTo>
                    <a:close/>
                    <a:moveTo>
                      <a:pt x="356" y="48"/>
                    </a:moveTo>
                    <a:cubicBezTo>
                      <a:pt x="357" y="48"/>
                      <a:pt x="357" y="48"/>
                      <a:pt x="357" y="48"/>
                    </a:cubicBezTo>
                    <a:cubicBezTo>
                      <a:pt x="357" y="47"/>
                      <a:pt x="357" y="47"/>
                      <a:pt x="357" y="47"/>
                    </a:cubicBezTo>
                    <a:cubicBezTo>
                      <a:pt x="359" y="47"/>
                      <a:pt x="359" y="47"/>
                      <a:pt x="359" y="47"/>
                    </a:cubicBezTo>
                    <a:cubicBezTo>
                      <a:pt x="360" y="47"/>
                      <a:pt x="360" y="47"/>
                      <a:pt x="360" y="47"/>
                    </a:cubicBezTo>
                    <a:cubicBezTo>
                      <a:pt x="362" y="47"/>
                      <a:pt x="362" y="47"/>
                      <a:pt x="362" y="47"/>
                    </a:cubicBezTo>
                    <a:cubicBezTo>
                      <a:pt x="363" y="47"/>
                      <a:pt x="363" y="47"/>
                      <a:pt x="363" y="47"/>
                    </a:cubicBezTo>
                    <a:cubicBezTo>
                      <a:pt x="365" y="47"/>
                      <a:pt x="365" y="47"/>
                      <a:pt x="365" y="47"/>
                    </a:cubicBezTo>
                    <a:cubicBezTo>
                      <a:pt x="366" y="46"/>
                      <a:pt x="366" y="46"/>
                      <a:pt x="366" y="46"/>
                    </a:cubicBezTo>
                    <a:cubicBezTo>
                      <a:pt x="367" y="46"/>
                      <a:pt x="367" y="46"/>
                      <a:pt x="367" y="46"/>
                    </a:cubicBezTo>
                    <a:cubicBezTo>
                      <a:pt x="368" y="46"/>
                      <a:pt x="368" y="46"/>
                      <a:pt x="368" y="46"/>
                    </a:cubicBezTo>
                    <a:cubicBezTo>
                      <a:pt x="369" y="46"/>
                      <a:pt x="369" y="46"/>
                      <a:pt x="369" y="46"/>
                    </a:cubicBezTo>
                    <a:cubicBezTo>
                      <a:pt x="368" y="45"/>
                      <a:pt x="368" y="45"/>
                      <a:pt x="368" y="45"/>
                    </a:cubicBezTo>
                    <a:cubicBezTo>
                      <a:pt x="368" y="44"/>
                      <a:pt x="368" y="44"/>
                      <a:pt x="368" y="44"/>
                    </a:cubicBezTo>
                    <a:cubicBezTo>
                      <a:pt x="367" y="43"/>
                      <a:pt x="367" y="43"/>
                      <a:pt x="367" y="43"/>
                    </a:cubicBezTo>
                    <a:cubicBezTo>
                      <a:pt x="365" y="42"/>
                      <a:pt x="365" y="42"/>
                      <a:pt x="365" y="42"/>
                    </a:cubicBezTo>
                    <a:cubicBezTo>
                      <a:pt x="364" y="42"/>
                      <a:pt x="364" y="42"/>
                      <a:pt x="364" y="42"/>
                    </a:cubicBezTo>
                    <a:cubicBezTo>
                      <a:pt x="363" y="41"/>
                      <a:pt x="363" y="41"/>
                      <a:pt x="363" y="41"/>
                    </a:cubicBezTo>
                    <a:cubicBezTo>
                      <a:pt x="362" y="41"/>
                      <a:pt x="362" y="41"/>
                      <a:pt x="362" y="41"/>
                    </a:cubicBezTo>
                    <a:cubicBezTo>
                      <a:pt x="361" y="41"/>
                      <a:pt x="361" y="41"/>
                      <a:pt x="361" y="41"/>
                    </a:cubicBezTo>
                    <a:cubicBezTo>
                      <a:pt x="360" y="41"/>
                      <a:pt x="360" y="41"/>
                      <a:pt x="360" y="41"/>
                    </a:cubicBezTo>
                    <a:cubicBezTo>
                      <a:pt x="359" y="40"/>
                      <a:pt x="359" y="40"/>
                      <a:pt x="359" y="40"/>
                    </a:cubicBezTo>
                    <a:cubicBezTo>
                      <a:pt x="358" y="40"/>
                      <a:pt x="358" y="40"/>
                      <a:pt x="358" y="40"/>
                    </a:cubicBezTo>
                    <a:cubicBezTo>
                      <a:pt x="358" y="41"/>
                      <a:pt x="358" y="41"/>
                      <a:pt x="358" y="41"/>
                    </a:cubicBezTo>
                    <a:cubicBezTo>
                      <a:pt x="357" y="43"/>
                      <a:pt x="357" y="43"/>
                      <a:pt x="357" y="43"/>
                    </a:cubicBezTo>
                    <a:cubicBezTo>
                      <a:pt x="357" y="43"/>
                      <a:pt x="357" y="43"/>
                      <a:pt x="357" y="43"/>
                    </a:cubicBezTo>
                    <a:cubicBezTo>
                      <a:pt x="357" y="45"/>
                      <a:pt x="357" y="45"/>
                      <a:pt x="357" y="45"/>
                    </a:cubicBezTo>
                    <a:cubicBezTo>
                      <a:pt x="356" y="47"/>
                      <a:pt x="356" y="47"/>
                      <a:pt x="356" y="47"/>
                    </a:cubicBezTo>
                    <a:cubicBezTo>
                      <a:pt x="355" y="48"/>
                      <a:pt x="355" y="48"/>
                      <a:pt x="355" y="48"/>
                    </a:cubicBezTo>
                    <a:cubicBezTo>
                      <a:pt x="355" y="48"/>
                      <a:pt x="355" y="48"/>
                      <a:pt x="355" y="48"/>
                    </a:cubicBezTo>
                    <a:cubicBezTo>
                      <a:pt x="356" y="48"/>
                      <a:pt x="356" y="48"/>
                      <a:pt x="356" y="48"/>
                    </a:cubicBezTo>
                    <a:close/>
                    <a:moveTo>
                      <a:pt x="335" y="44"/>
                    </a:moveTo>
                    <a:cubicBezTo>
                      <a:pt x="335" y="45"/>
                      <a:pt x="335" y="45"/>
                      <a:pt x="335" y="45"/>
                    </a:cubicBezTo>
                    <a:cubicBezTo>
                      <a:pt x="336" y="46"/>
                      <a:pt x="336" y="46"/>
                      <a:pt x="336" y="46"/>
                    </a:cubicBezTo>
                    <a:cubicBezTo>
                      <a:pt x="337" y="46"/>
                      <a:pt x="337" y="46"/>
                      <a:pt x="337" y="46"/>
                    </a:cubicBezTo>
                    <a:cubicBezTo>
                      <a:pt x="337" y="46"/>
                      <a:pt x="337" y="46"/>
                      <a:pt x="337" y="46"/>
                    </a:cubicBezTo>
                    <a:cubicBezTo>
                      <a:pt x="339" y="46"/>
                      <a:pt x="339" y="46"/>
                      <a:pt x="339" y="46"/>
                    </a:cubicBezTo>
                    <a:cubicBezTo>
                      <a:pt x="339" y="47"/>
                      <a:pt x="339" y="47"/>
                      <a:pt x="339" y="47"/>
                    </a:cubicBezTo>
                    <a:cubicBezTo>
                      <a:pt x="340" y="47"/>
                      <a:pt x="340" y="47"/>
                      <a:pt x="340" y="47"/>
                    </a:cubicBezTo>
                    <a:cubicBezTo>
                      <a:pt x="340" y="47"/>
                      <a:pt x="340" y="47"/>
                      <a:pt x="340" y="47"/>
                    </a:cubicBezTo>
                    <a:cubicBezTo>
                      <a:pt x="339" y="46"/>
                      <a:pt x="339" y="46"/>
                      <a:pt x="339" y="46"/>
                    </a:cubicBezTo>
                    <a:cubicBezTo>
                      <a:pt x="338" y="45"/>
                      <a:pt x="338" y="45"/>
                      <a:pt x="338" y="45"/>
                    </a:cubicBezTo>
                    <a:cubicBezTo>
                      <a:pt x="337" y="45"/>
                      <a:pt x="337" y="45"/>
                      <a:pt x="337" y="45"/>
                    </a:cubicBezTo>
                    <a:cubicBezTo>
                      <a:pt x="336" y="44"/>
                      <a:pt x="336" y="44"/>
                      <a:pt x="336" y="44"/>
                    </a:cubicBezTo>
                    <a:cubicBezTo>
                      <a:pt x="335" y="44"/>
                      <a:pt x="335" y="44"/>
                      <a:pt x="335" y="44"/>
                    </a:cubicBezTo>
                    <a:cubicBezTo>
                      <a:pt x="335" y="44"/>
                      <a:pt x="335" y="44"/>
                      <a:pt x="335" y="44"/>
                    </a:cubicBezTo>
                    <a:close/>
                    <a:moveTo>
                      <a:pt x="363" y="70"/>
                    </a:moveTo>
                    <a:cubicBezTo>
                      <a:pt x="364" y="71"/>
                      <a:pt x="364" y="71"/>
                      <a:pt x="364" y="71"/>
                    </a:cubicBezTo>
                    <a:cubicBezTo>
                      <a:pt x="365" y="71"/>
                      <a:pt x="365" y="71"/>
                      <a:pt x="365" y="71"/>
                    </a:cubicBezTo>
                    <a:cubicBezTo>
                      <a:pt x="365" y="71"/>
                      <a:pt x="365" y="71"/>
                      <a:pt x="365" y="71"/>
                    </a:cubicBezTo>
                    <a:cubicBezTo>
                      <a:pt x="366" y="70"/>
                      <a:pt x="366" y="70"/>
                      <a:pt x="366" y="70"/>
                    </a:cubicBezTo>
                    <a:cubicBezTo>
                      <a:pt x="366" y="70"/>
                      <a:pt x="366" y="70"/>
                      <a:pt x="366" y="70"/>
                    </a:cubicBezTo>
                    <a:cubicBezTo>
                      <a:pt x="366" y="69"/>
                      <a:pt x="366" y="69"/>
                      <a:pt x="366" y="69"/>
                    </a:cubicBezTo>
                    <a:cubicBezTo>
                      <a:pt x="365" y="68"/>
                      <a:pt x="365" y="68"/>
                      <a:pt x="365" y="68"/>
                    </a:cubicBezTo>
                    <a:cubicBezTo>
                      <a:pt x="365" y="69"/>
                      <a:pt x="365" y="69"/>
                      <a:pt x="365" y="69"/>
                    </a:cubicBezTo>
                    <a:cubicBezTo>
                      <a:pt x="365" y="69"/>
                      <a:pt x="365" y="69"/>
                      <a:pt x="365" y="69"/>
                    </a:cubicBezTo>
                    <a:cubicBezTo>
                      <a:pt x="364" y="70"/>
                      <a:pt x="364" y="70"/>
                      <a:pt x="364" y="70"/>
                    </a:cubicBezTo>
                    <a:cubicBezTo>
                      <a:pt x="364" y="70"/>
                      <a:pt x="363" y="70"/>
                      <a:pt x="363" y="70"/>
                    </a:cubicBezTo>
                    <a:close/>
                    <a:moveTo>
                      <a:pt x="462" y="63"/>
                    </a:moveTo>
                    <a:cubicBezTo>
                      <a:pt x="462" y="63"/>
                      <a:pt x="462" y="63"/>
                      <a:pt x="462" y="63"/>
                    </a:cubicBezTo>
                    <a:cubicBezTo>
                      <a:pt x="463" y="62"/>
                      <a:pt x="463" y="62"/>
                      <a:pt x="463" y="62"/>
                    </a:cubicBezTo>
                    <a:cubicBezTo>
                      <a:pt x="462" y="62"/>
                      <a:pt x="462" y="62"/>
                      <a:pt x="462" y="62"/>
                    </a:cubicBezTo>
                    <a:cubicBezTo>
                      <a:pt x="462" y="62"/>
                      <a:pt x="462" y="62"/>
                      <a:pt x="462" y="62"/>
                    </a:cubicBezTo>
                    <a:cubicBezTo>
                      <a:pt x="462" y="62"/>
                      <a:pt x="462" y="62"/>
                      <a:pt x="462" y="62"/>
                    </a:cubicBezTo>
                    <a:cubicBezTo>
                      <a:pt x="462" y="63"/>
                      <a:pt x="462" y="63"/>
                      <a:pt x="462" y="63"/>
                    </a:cubicBezTo>
                    <a:close/>
                    <a:moveTo>
                      <a:pt x="461" y="64"/>
                    </a:moveTo>
                    <a:cubicBezTo>
                      <a:pt x="462" y="64"/>
                      <a:pt x="462" y="64"/>
                      <a:pt x="462" y="64"/>
                    </a:cubicBezTo>
                    <a:cubicBezTo>
                      <a:pt x="462" y="63"/>
                      <a:pt x="462" y="63"/>
                      <a:pt x="462" y="63"/>
                    </a:cubicBezTo>
                    <a:cubicBezTo>
                      <a:pt x="461" y="62"/>
                      <a:pt x="461" y="62"/>
                      <a:pt x="461" y="62"/>
                    </a:cubicBezTo>
                    <a:cubicBezTo>
                      <a:pt x="461" y="62"/>
                      <a:pt x="461" y="62"/>
                      <a:pt x="461" y="62"/>
                    </a:cubicBezTo>
                    <a:cubicBezTo>
                      <a:pt x="461" y="63"/>
                      <a:pt x="461" y="63"/>
                      <a:pt x="461" y="63"/>
                    </a:cubicBezTo>
                    <a:cubicBezTo>
                      <a:pt x="461" y="64"/>
                      <a:pt x="461" y="64"/>
                      <a:pt x="461" y="64"/>
                    </a:cubicBezTo>
                    <a:close/>
                    <a:moveTo>
                      <a:pt x="461" y="64"/>
                    </a:moveTo>
                    <a:cubicBezTo>
                      <a:pt x="461" y="65"/>
                      <a:pt x="461" y="65"/>
                      <a:pt x="461" y="65"/>
                    </a:cubicBezTo>
                    <a:cubicBezTo>
                      <a:pt x="462" y="66"/>
                      <a:pt x="462" y="66"/>
                      <a:pt x="462" y="66"/>
                    </a:cubicBezTo>
                    <a:cubicBezTo>
                      <a:pt x="462" y="65"/>
                      <a:pt x="462" y="65"/>
                      <a:pt x="462" y="65"/>
                    </a:cubicBezTo>
                    <a:cubicBezTo>
                      <a:pt x="462" y="64"/>
                      <a:pt x="462" y="64"/>
                      <a:pt x="462" y="64"/>
                    </a:cubicBezTo>
                    <a:cubicBezTo>
                      <a:pt x="461" y="64"/>
                      <a:pt x="461" y="64"/>
                      <a:pt x="461" y="64"/>
                    </a:cubicBezTo>
                    <a:cubicBezTo>
                      <a:pt x="461" y="64"/>
                      <a:pt x="461" y="64"/>
                      <a:pt x="461" y="64"/>
                    </a:cubicBezTo>
                    <a:cubicBezTo>
                      <a:pt x="461" y="64"/>
                      <a:pt x="461" y="64"/>
                      <a:pt x="461" y="64"/>
                    </a:cubicBezTo>
                    <a:close/>
                    <a:moveTo>
                      <a:pt x="458" y="63"/>
                    </a:moveTo>
                    <a:cubicBezTo>
                      <a:pt x="459" y="64"/>
                      <a:pt x="459" y="64"/>
                      <a:pt x="459" y="64"/>
                    </a:cubicBezTo>
                    <a:cubicBezTo>
                      <a:pt x="460" y="65"/>
                      <a:pt x="460" y="65"/>
                      <a:pt x="460" y="65"/>
                    </a:cubicBezTo>
                    <a:cubicBezTo>
                      <a:pt x="460" y="64"/>
                      <a:pt x="460" y="64"/>
                      <a:pt x="460" y="64"/>
                    </a:cubicBezTo>
                    <a:cubicBezTo>
                      <a:pt x="460" y="64"/>
                      <a:pt x="460" y="64"/>
                      <a:pt x="460" y="64"/>
                    </a:cubicBezTo>
                    <a:cubicBezTo>
                      <a:pt x="460" y="63"/>
                      <a:pt x="460" y="63"/>
                      <a:pt x="460" y="63"/>
                    </a:cubicBezTo>
                    <a:cubicBezTo>
                      <a:pt x="459" y="63"/>
                      <a:pt x="459" y="63"/>
                      <a:pt x="459" y="63"/>
                    </a:cubicBezTo>
                    <a:cubicBezTo>
                      <a:pt x="459" y="63"/>
                      <a:pt x="459" y="63"/>
                      <a:pt x="459" y="63"/>
                    </a:cubicBezTo>
                    <a:cubicBezTo>
                      <a:pt x="458" y="63"/>
                      <a:pt x="458" y="63"/>
                      <a:pt x="458" y="63"/>
                    </a:cubicBezTo>
                    <a:close/>
                    <a:moveTo>
                      <a:pt x="483" y="54"/>
                    </a:moveTo>
                    <a:cubicBezTo>
                      <a:pt x="484" y="55"/>
                      <a:pt x="484" y="55"/>
                      <a:pt x="484" y="55"/>
                    </a:cubicBezTo>
                    <a:cubicBezTo>
                      <a:pt x="485" y="54"/>
                      <a:pt x="485" y="54"/>
                      <a:pt x="485" y="54"/>
                    </a:cubicBezTo>
                    <a:cubicBezTo>
                      <a:pt x="486" y="54"/>
                      <a:pt x="486" y="54"/>
                      <a:pt x="486" y="54"/>
                    </a:cubicBezTo>
                    <a:cubicBezTo>
                      <a:pt x="485" y="53"/>
                      <a:pt x="485" y="53"/>
                      <a:pt x="485" y="53"/>
                    </a:cubicBezTo>
                    <a:cubicBezTo>
                      <a:pt x="485" y="52"/>
                      <a:pt x="485" y="52"/>
                      <a:pt x="485" y="52"/>
                    </a:cubicBezTo>
                    <a:cubicBezTo>
                      <a:pt x="485" y="52"/>
                      <a:pt x="485" y="52"/>
                      <a:pt x="485" y="52"/>
                    </a:cubicBezTo>
                    <a:cubicBezTo>
                      <a:pt x="485" y="51"/>
                      <a:pt x="485" y="51"/>
                      <a:pt x="485" y="51"/>
                    </a:cubicBezTo>
                    <a:cubicBezTo>
                      <a:pt x="484" y="50"/>
                      <a:pt x="484" y="50"/>
                      <a:pt x="484" y="50"/>
                    </a:cubicBezTo>
                    <a:cubicBezTo>
                      <a:pt x="484" y="51"/>
                      <a:pt x="484" y="51"/>
                      <a:pt x="484" y="51"/>
                    </a:cubicBezTo>
                    <a:cubicBezTo>
                      <a:pt x="483" y="51"/>
                      <a:pt x="483" y="51"/>
                      <a:pt x="483" y="51"/>
                    </a:cubicBezTo>
                    <a:cubicBezTo>
                      <a:pt x="482" y="50"/>
                      <a:pt x="482" y="50"/>
                      <a:pt x="482" y="50"/>
                    </a:cubicBezTo>
                    <a:cubicBezTo>
                      <a:pt x="481" y="50"/>
                      <a:pt x="481" y="50"/>
                      <a:pt x="481" y="50"/>
                    </a:cubicBezTo>
                    <a:cubicBezTo>
                      <a:pt x="481" y="51"/>
                      <a:pt x="481" y="51"/>
                      <a:pt x="481" y="51"/>
                    </a:cubicBezTo>
                    <a:cubicBezTo>
                      <a:pt x="480" y="51"/>
                      <a:pt x="480" y="51"/>
                      <a:pt x="480" y="51"/>
                    </a:cubicBezTo>
                    <a:cubicBezTo>
                      <a:pt x="481" y="51"/>
                      <a:pt x="481" y="51"/>
                      <a:pt x="481" y="51"/>
                    </a:cubicBezTo>
                    <a:cubicBezTo>
                      <a:pt x="480" y="51"/>
                      <a:pt x="480" y="51"/>
                      <a:pt x="480" y="51"/>
                    </a:cubicBezTo>
                    <a:cubicBezTo>
                      <a:pt x="480" y="52"/>
                      <a:pt x="480" y="52"/>
                      <a:pt x="480" y="52"/>
                    </a:cubicBezTo>
                    <a:cubicBezTo>
                      <a:pt x="480" y="53"/>
                      <a:pt x="480" y="53"/>
                      <a:pt x="480" y="53"/>
                    </a:cubicBezTo>
                    <a:cubicBezTo>
                      <a:pt x="480" y="53"/>
                      <a:pt x="480" y="53"/>
                      <a:pt x="480" y="53"/>
                    </a:cubicBezTo>
                    <a:cubicBezTo>
                      <a:pt x="481" y="53"/>
                      <a:pt x="481" y="53"/>
                      <a:pt x="481" y="53"/>
                    </a:cubicBezTo>
                    <a:cubicBezTo>
                      <a:pt x="482" y="54"/>
                      <a:pt x="482" y="54"/>
                      <a:pt x="482" y="54"/>
                    </a:cubicBezTo>
                    <a:cubicBezTo>
                      <a:pt x="483" y="54"/>
                      <a:pt x="483" y="54"/>
                      <a:pt x="483" y="54"/>
                    </a:cubicBezTo>
                    <a:close/>
                    <a:moveTo>
                      <a:pt x="489" y="52"/>
                    </a:moveTo>
                    <a:cubicBezTo>
                      <a:pt x="489" y="52"/>
                      <a:pt x="489" y="52"/>
                      <a:pt x="489" y="52"/>
                    </a:cubicBezTo>
                    <a:cubicBezTo>
                      <a:pt x="489" y="51"/>
                      <a:pt x="489" y="51"/>
                      <a:pt x="489" y="51"/>
                    </a:cubicBezTo>
                    <a:cubicBezTo>
                      <a:pt x="489" y="52"/>
                      <a:pt x="489" y="52"/>
                      <a:pt x="489" y="52"/>
                    </a:cubicBezTo>
                    <a:cubicBezTo>
                      <a:pt x="488" y="52"/>
                      <a:pt x="488" y="52"/>
                      <a:pt x="488" y="52"/>
                    </a:cubicBezTo>
                    <a:cubicBezTo>
                      <a:pt x="489" y="52"/>
                      <a:pt x="489" y="52"/>
                      <a:pt x="489" y="52"/>
                    </a:cubicBezTo>
                    <a:close/>
                    <a:moveTo>
                      <a:pt x="495" y="267"/>
                    </a:moveTo>
                    <a:cubicBezTo>
                      <a:pt x="495" y="267"/>
                      <a:pt x="495" y="267"/>
                      <a:pt x="495" y="267"/>
                    </a:cubicBezTo>
                    <a:cubicBezTo>
                      <a:pt x="495" y="266"/>
                      <a:pt x="495" y="266"/>
                      <a:pt x="495" y="266"/>
                    </a:cubicBezTo>
                    <a:cubicBezTo>
                      <a:pt x="494" y="265"/>
                      <a:pt x="494" y="265"/>
                      <a:pt x="494" y="265"/>
                    </a:cubicBezTo>
                    <a:cubicBezTo>
                      <a:pt x="494" y="264"/>
                      <a:pt x="494" y="264"/>
                      <a:pt x="494" y="264"/>
                    </a:cubicBezTo>
                    <a:cubicBezTo>
                      <a:pt x="494" y="263"/>
                      <a:pt x="494" y="263"/>
                      <a:pt x="494" y="263"/>
                    </a:cubicBezTo>
                    <a:cubicBezTo>
                      <a:pt x="495" y="262"/>
                      <a:pt x="495" y="262"/>
                      <a:pt x="495" y="262"/>
                    </a:cubicBezTo>
                    <a:cubicBezTo>
                      <a:pt x="496" y="262"/>
                      <a:pt x="496" y="262"/>
                      <a:pt x="496" y="262"/>
                    </a:cubicBezTo>
                    <a:cubicBezTo>
                      <a:pt x="496" y="263"/>
                      <a:pt x="496" y="263"/>
                      <a:pt x="496" y="263"/>
                    </a:cubicBezTo>
                    <a:cubicBezTo>
                      <a:pt x="496" y="263"/>
                      <a:pt x="496" y="263"/>
                      <a:pt x="496" y="263"/>
                    </a:cubicBezTo>
                    <a:cubicBezTo>
                      <a:pt x="498" y="263"/>
                      <a:pt x="498" y="263"/>
                      <a:pt x="498" y="263"/>
                    </a:cubicBezTo>
                    <a:cubicBezTo>
                      <a:pt x="498" y="263"/>
                      <a:pt x="498" y="263"/>
                      <a:pt x="498" y="263"/>
                    </a:cubicBezTo>
                    <a:cubicBezTo>
                      <a:pt x="498" y="263"/>
                      <a:pt x="498" y="263"/>
                      <a:pt x="498" y="263"/>
                    </a:cubicBezTo>
                    <a:cubicBezTo>
                      <a:pt x="499" y="263"/>
                      <a:pt x="499" y="263"/>
                      <a:pt x="499" y="263"/>
                    </a:cubicBezTo>
                    <a:cubicBezTo>
                      <a:pt x="498" y="263"/>
                      <a:pt x="498" y="263"/>
                      <a:pt x="498" y="263"/>
                    </a:cubicBezTo>
                    <a:cubicBezTo>
                      <a:pt x="498" y="264"/>
                      <a:pt x="498" y="264"/>
                      <a:pt x="498" y="264"/>
                    </a:cubicBezTo>
                    <a:cubicBezTo>
                      <a:pt x="499" y="265"/>
                      <a:pt x="499" y="265"/>
                      <a:pt x="499" y="265"/>
                    </a:cubicBezTo>
                    <a:cubicBezTo>
                      <a:pt x="500" y="265"/>
                      <a:pt x="500" y="265"/>
                      <a:pt x="500" y="265"/>
                    </a:cubicBezTo>
                    <a:cubicBezTo>
                      <a:pt x="500" y="266"/>
                      <a:pt x="500" y="266"/>
                      <a:pt x="500" y="266"/>
                    </a:cubicBezTo>
                    <a:cubicBezTo>
                      <a:pt x="500" y="265"/>
                      <a:pt x="500" y="265"/>
                      <a:pt x="500" y="265"/>
                    </a:cubicBezTo>
                    <a:cubicBezTo>
                      <a:pt x="500" y="265"/>
                      <a:pt x="500" y="265"/>
                      <a:pt x="500" y="265"/>
                    </a:cubicBezTo>
                    <a:cubicBezTo>
                      <a:pt x="500" y="264"/>
                      <a:pt x="500" y="264"/>
                      <a:pt x="500" y="264"/>
                    </a:cubicBezTo>
                    <a:cubicBezTo>
                      <a:pt x="500" y="263"/>
                      <a:pt x="500" y="263"/>
                      <a:pt x="500" y="263"/>
                    </a:cubicBezTo>
                    <a:cubicBezTo>
                      <a:pt x="499" y="263"/>
                      <a:pt x="499" y="263"/>
                      <a:pt x="499" y="263"/>
                    </a:cubicBezTo>
                    <a:cubicBezTo>
                      <a:pt x="499" y="261"/>
                      <a:pt x="499" y="261"/>
                      <a:pt x="499" y="261"/>
                    </a:cubicBezTo>
                    <a:cubicBezTo>
                      <a:pt x="499" y="261"/>
                      <a:pt x="499" y="261"/>
                      <a:pt x="499" y="261"/>
                    </a:cubicBezTo>
                    <a:cubicBezTo>
                      <a:pt x="498" y="261"/>
                      <a:pt x="498" y="261"/>
                      <a:pt x="498" y="261"/>
                    </a:cubicBezTo>
                    <a:cubicBezTo>
                      <a:pt x="497" y="261"/>
                      <a:pt x="497" y="261"/>
                      <a:pt x="497" y="261"/>
                    </a:cubicBezTo>
                    <a:cubicBezTo>
                      <a:pt x="496" y="260"/>
                      <a:pt x="496" y="260"/>
                      <a:pt x="496" y="260"/>
                    </a:cubicBezTo>
                    <a:cubicBezTo>
                      <a:pt x="496" y="259"/>
                      <a:pt x="496" y="259"/>
                      <a:pt x="496" y="259"/>
                    </a:cubicBezTo>
                    <a:cubicBezTo>
                      <a:pt x="495" y="258"/>
                      <a:pt x="495" y="258"/>
                      <a:pt x="495" y="258"/>
                    </a:cubicBezTo>
                    <a:cubicBezTo>
                      <a:pt x="494" y="257"/>
                      <a:pt x="494" y="257"/>
                      <a:pt x="494" y="257"/>
                    </a:cubicBezTo>
                    <a:cubicBezTo>
                      <a:pt x="494" y="257"/>
                      <a:pt x="494" y="257"/>
                      <a:pt x="494" y="257"/>
                    </a:cubicBezTo>
                    <a:cubicBezTo>
                      <a:pt x="493" y="256"/>
                      <a:pt x="493" y="256"/>
                      <a:pt x="493" y="256"/>
                    </a:cubicBezTo>
                    <a:cubicBezTo>
                      <a:pt x="493" y="255"/>
                      <a:pt x="493" y="255"/>
                      <a:pt x="493" y="255"/>
                    </a:cubicBezTo>
                    <a:cubicBezTo>
                      <a:pt x="492" y="254"/>
                      <a:pt x="492" y="254"/>
                      <a:pt x="492" y="254"/>
                    </a:cubicBezTo>
                    <a:cubicBezTo>
                      <a:pt x="492" y="253"/>
                      <a:pt x="492" y="253"/>
                      <a:pt x="492" y="253"/>
                    </a:cubicBezTo>
                    <a:cubicBezTo>
                      <a:pt x="492" y="252"/>
                      <a:pt x="492" y="252"/>
                      <a:pt x="492" y="252"/>
                    </a:cubicBezTo>
                    <a:cubicBezTo>
                      <a:pt x="491" y="250"/>
                      <a:pt x="491" y="250"/>
                      <a:pt x="491" y="250"/>
                    </a:cubicBezTo>
                    <a:cubicBezTo>
                      <a:pt x="491" y="249"/>
                      <a:pt x="491" y="249"/>
                      <a:pt x="491" y="249"/>
                    </a:cubicBezTo>
                    <a:cubicBezTo>
                      <a:pt x="491" y="248"/>
                      <a:pt x="491" y="248"/>
                      <a:pt x="491" y="248"/>
                    </a:cubicBezTo>
                    <a:cubicBezTo>
                      <a:pt x="491" y="247"/>
                      <a:pt x="491" y="247"/>
                      <a:pt x="491" y="247"/>
                    </a:cubicBezTo>
                    <a:cubicBezTo>
                      <a:pt x="490" y="246"/>
                      <a:pt x="490" y="246"/>
                      <a:pt x="490" y="246"/>
                    </a:cubicBezTo>
                    <a:cubicBezTo>
                      <a:pt x="491" y="246"/>
                      <a:pt x="491" y="246"/>
                      <a:pt x="491" y="246"/>
                    </a:cubicBezTo>
                    <a:cubicBezTo>
                      <a:pt x="491" y="245"/>
                      <a:pt x="491" y="245"/>
                      <a:pt x="491" y="245"/>
                    </a:cubicBezTo>
                    <a:cubicBezTo>
                      <a:pt x="491" y="245"/>
                      <a:pt x="491" y="245"/>
                      <a:pt x="491" y="245"/>
                    </a:cubicBezTo>
                    <a:cubicBezTo>
                      <a:pt x="491" y="245"/>
                      <a:pt x="491" y="245"/>
                      <a:pt x="491" y="245"/>
                    </a:cubicBezTo>
                    <a:cubicBezTo>
                      <a:pt x="492" y="245"/>
                      <a:pt x="492" y="245"/>
                      <a:pt x="492" y="245"/>
                    </a:cubicBezTo>
                    <a:cubicBezTo>
                      <a:pt x="493" y="245"/>
                      <a:pt x="493" y="245"/>
                      <a:pt x="493" y="245"/>
                    </a:cubicBezTo>
                    <a:cubicBezTo>
                      <a:pt x="494" y="245"/>
                      <a:pt x="494" y="245"/>
                      <a:pt x="494" y="245"/>
                    </a:cubicBezTo>
                    <a:cubicBezTo>
                      <a:pt x="495" y="245"/>
                      <a:pt x="495" y="245"/>
                      <a:pt x="495" y="245"/>
                    </a:cubicBezTo>
                    <a:cubicBezTo>
                      <a:pt x="495" y="246"/>
                      <a:pt x="495" y="246"/>
                      <a:pt x="495" y="246"/>
                    </a:cubicBezTo>
                    <a:cubicBezTo>
                      <a:pt x="496" y="247"/>
                      <a:pt x="496" y="247"/>
                      <a:pt x="496" y="247"/>
                    </a:cubicBezTo>
                    <a:cubicBezTo>
                      <a:pt x="497" y="247"/>
                      <a:pt x="497" y="247"/>
                      <a:pt x="497" y="247"/>
                    </a:cubicBezTo>
                    <a:cubicBezTo>
                      <a:pt x="498" y="248"/>
                      <a:pt x="498" y="248"/>
                      <a:pt x="498" y="248"/>
                    </a:cubicBezTo>
                    <a:cubicBezTo>
                      <a:pt x="499" y="248"/>
                      <a:pt x="499" y="248"/>
                      <a:pt x="499" y="248"/>
                    </a:cubicBezTo>
                    <a:cubicBezTo>
                      <a:pt x="498" y="247"/>
                      <a:pt x="498" y="247"/>
                      <a:pt x="498" y="247"/>
                    </a:cubicBezTo>
                    <a:cubicBezTo>
                      <a:pt x="497" y="246"/>
                      <a:pt x="497" y="246"/>
                      <a:pt x="497" y="246"/>
                    </a:cubicBezTo>
                    <a:cubicBezTo>
                      <a:pt x="496" y="246"/>
                      <a:pt x="496" y="246"/>
                      <a:pt x="496" y="246"/>
                    </a:cubicBezTo>
                    <a:cubicBezTo>
                      <a:pt x="495" y="244"/>
                      <a:pt x="495" y="244"/>
                      <a:pt x="495" y="244"/>
                    </a:cubicBezTo>
                    <a:cubicBezTo>
                      <a:pt x="494" y="243"/>
                      <a:pt x="494" y="243"/>
                      <a:pt x="494" y="243"/>
                    </a:cubicBezTo>
                    <a:cubicBezTo>
                      <a:pt x="494" y="243"/>
                      <a:pt x="494" y="243"/>
                      <a:pt x="494" y="243"/>
                    </a:cubicBezTo>
                    <a:cubicBezTo>
                      <a:pt x="494" y="243"/>
                      <a:pt x="494" y="243"/>
                      <a:pt x="494" y="243"/>
                    </a:cubicBezTo>
                    <a:cubicBezTo>
                      <a:pt x="493" y="241"/>
                      <a:pt x="493" y="241"/>
                      <a:pt x="493" y="241"/>
                    </a:cubicBezTo>
                    <a:cubicBezTo>
                      <a:pt x="493" y="240"/>
                      <a:pt x="493" y="240"/>
                      <a:pt x="493" y="240"/>
                    </a:cubicBezTo>
                    <a:cubicBezTo>
                      <a:pt x="492" y="240"/>
                      <a:pt x="492" y="240"/>
                      <a:pt x="492" y="240"/>
                    </a:cubicBezTo>
                    <a:cubicBezTo>
                      <a:pt x="492" y="239"/>
                      <a:pt x="492" y="239"/>
                      <a:pt x="492" y="239"/>
                    </a:cubicBezTo>
                    <a:cubicBezTo>
                      <a:pt x="491" y="238"/>
                      <a:pt x="491" y="238"/>
                      <a:pt x="491" y="238"/>
                    </a:cubicBezTo>
                    <a:cubicBezTo>
                      <a:pt x="489" y="236"/>
                      <a:pt x="489" y="236"/>
                      <a:pt x="489" y="236"/>
                    </a:cubicBezTo>
                    <a:cubicBezTo>
                      <a:pt x="489" y="235"/>
                      <a:pt x="489" y="235"/>
                      <a:pt x="489" y="235"/>
                    </a:cubicBezTo>
                    <a:cubicBezTo>
                      <a:pt x="488" y="233"/>
                      <a:pt x="488" y="233"/>
                      <a:pt x="488" y="233"/>
                    </a:cubicBezTo>
                    <a:cubicBezTo>
                      <a:pt x="487" y="232"/>
                      <a:pt x="487" y="232"/>
                      <a:pt x="487" y="232"/>
                    </a:cubicBezTo>
                    <a:cubicBezTo>
                      <a:pt x="486" y="231"/>
                      <a:pt x="486" y="231"/>
                      <a:pt x="486" y="231"/>
                    </a:cubicBezTo>
                    <a:cubicBezTo>
                      <a:pt x="486" y="230"/>
                      <a:pt x="486" y="230"/>
                      <a:pt x="486" y="230"/>
                    </a:cubicBezTo>
                    <a:cubicBezTo>
                      <a:pt x="486" y="230"/>
                      <a:pt x="486" y="230"/>
                      <a:pt x="486" y="230"/>
                    </a:cubicBezTo>
                    <a:cubicBezTo>
                      <a:pt x="485" y="229"/>
                      <a:pt x="485" y="229"/>
                      <a:pt x="485" y="229"/>
                    </a:cubicBezTo>
                    <a:cubicBezTo>
                      <a:pt x="485" y="230"/>
                      <a:pt x="485" y="230"/>
                      <a:pt x="485" y="230"/>
                    </a:cubicBezTo>
                    <a:cubicBezTo>
                      <a:pt x="485" y="230"/>
                      <a:pt x="485" y="230"/>
                      <a:pt x="485" y="230"/>
                    </a:cubicBezTo>
                    <a:cubicBezTo>
                      <a:pt x="484" y="229"/>
                      <a:pt x="484" y="229"/>
                      <a:pt x="484" y="229"/>
                    </a:cubicBezTo>
                    <a:cubicBezTo>
                      <a:pt x="485" y="229"/>
                      <a:pt x="485" y="229"/>
                      <a:pt x="485" y="229"/>
                    </a:cubicBezTo>
                    <a:cubicBezTo>
                      <a:pt x="484" y="228"/>
                      <a:pt x="484" y="228"/>
                      <a:pt x="484" y="228"/>
                    </a:cubicBezTo>
                    <a:cubicBezTo>
                      <a:pt x="483" y="228"/>
                      <a:pt x="483" y="228"/>
                      <a:pt x="483" y="228"/>
                    </a:cubicBezTo>
                    <a:cubicBezTo>
                      <a:pt x="483" y="227"/>
                      <a:pt x="483" y="227"/>
                      <a:pt x="483" y="227"/>
                    </a:cubicBezTo>
                    <a:cubicBezTo>
                      <a:pt x="482" y="226"/>
                      <a:pt x="482" y="226"/>
                      <a:pt x="482" y="226"/>
                    </a:cubicBezTo>
                    <a:cubicBezTo>
                      <a:pt x="482" y="225"/>
                      <a:pt x="482" y="225"/>
                      <a:pt x="482" y="225"/>
                    </a:cubicBezTo>
                    <a:cubicBezTo>
                      <a:pt x="482" y="224"/>
                      <a:pt x="482" y="224"/>
                      <a:pt x="482" y="224"/>
                    </a:cubicBezTo>
                    <a:cubicBezTo>
                      <a:pt x="482" y="224"/>
                      <a:pt x="482" y="224"/>
                      <a:pt x="482" y="224"/>
                    </a:cubicBezTo>
                    <a:cubicBezTo>
                      <a:pt x="482" y="224"/>
                      <a:pt x="482" y="224"/>
                      <a:pt x="482" y="224"/>
                    </a:cubicBezTo>
                    <a:cubicBezTo>
                      <a:pt x="482" y="223"/>
                      <a:pt x="482" y="223"/>
                      <a:pt x="482" y="223"/>
                    </a:cubicBezTo>
                    <a:cubicBezTo>
                      <a:pt x="482" y="221"/>
                      <a:pt x="482" y="221"/>
                      <a:pt x="482" y="221"/>
                    </a:cubicBezTo>
                    <a:cubicBezTo>
                      <a:pt x="481" y="220"/>
                      <a:pt x="481" y="220"/>
                      <a:pt x="481" y="220"/>
                    </a:cubicBezTo>
                    <a:cubicBezTo>
                      <a:pt x="480" y="220"/>
                      <a:pt x="480" y="220"/>
                      <a:pt x="480" y="220"/>
                    </a:cubicBezTo>
                    <a:cubicBezTo>
                      <a:pt x="480" y="219"/>
                      <a:pt x="480" y="219"/>
                      <a:pt x="480" y="219"/>
                    </a:cubicBezTo>
                    <a:cubicBezTo>
                      <a:pt x="479" y="219"/>
                      <a:pt x="479" y="219"/>
                      <a:pt x="479" y="219"/>
                    </a:cubicBezTo>
                    <a:cubicBezTo>
                      <a:pt x="479" y="218"/>
                      <a:pt x="479" y="218"/>
                      <a:pt x="479" y="218"/>
                    </a:cubicBezTo>
                    <a:cubicBezTo>
                      <a:pt x="479" y="218"/>
                      <a:pt x="479" y="218"/>
                      <a:pt x="479" y="218"/>
                    </a:cubicBezTo>
                    <a:cubicBezTo>
                      <a:pt x="479" y="218"/>
                      <a:pt x="479" y="218"/>
                      <a:pt x="479" y="218"/>
                    </a:cubicBezTo>
                    <a:cubicBezTo>
                      <a:pt x="480" y="218"/>
                      <a:pt x="480" y="218"/>
                      <a:pt x="480" y="218"/>
                    </a:cubicBezTo>
                    <a:cubicBezTo>
                      <a:pt x="481" y="219"/>
                      <a:pt x="481" y="219"/>
                      <a:pt x="481" y="219"/>
                    </a:cubicBezTo>
                    <a:cubicBezTo>
                      <a:pt x="481" y="218"/>
                      <a:pt x="481" y="218"/>
                      <a:pt x="481" y="218"/>
                    </a:cubicBezTo>
                    <a:cubicBezTo>
                      <a:pt x="480" y="217"/>
                      <a:pt x="480" y="217"/>
                      <a:pt x="480" y="217"/>
                    </a:cubicBezTo>
                    <a:cubicBezTo>
                      <a:pt x="479" y="216"/>
                      <a:pt x="479" y="216"/>
                      <a:pt x="479" y="216"/>
                    </a:cubicBezTo>
                    <a:cubicBezTo>
                      <a:pt x="478" y="216"/>
                      <a:pt x="478" y="216"/>
                      <a:pt x="478" y="216"/>
                    </a:cubicBezTo>
                    <a:cubicBezTo>
                      <a:pt x="478" y="215"/>
                      <a:pt x="478" y="215"/>
                      <a:pt x="478" y="215"/>
                    </a:cubicBezTo>
                    <a:cubicBezTo>
                      <a:pt x="476" y="214"/>
                      <a:pt x="476" y="214"/>
                      <a:pt x="476" y="214"/>
                    </a:cubicBezTo>
                    <a:cubicBezTo>
                      <a:pt x="476" y="213"/>
                      <a:pt x="476" y="213"/>
                      <a:pt x="476" y="213"/>
                    </a:cubicBezTo>
                    <a:cubicBezTo>
                      <a:pt x="476" y="212"/>
                      <a:pt x="476" y="212"/>
                      <a:pt x="476" y="212"/>
                    </a:cubicBezTo>
                    <a:cubicBezTo>
                      <a:pt x="475" y="211"/>
                      <a:pt x="475" y="211"/>
                      <a:pt x="475" y="211"/>
                    </a:cubicBezTo>
                    <a:cubicBezTo>
                      <a:pt x="474" y="211"/>
                      <a:pt x="474" y="211"/>
                      <a:pt x="474" y="211"/>
                    </a:cubicBezTo>
                    <a:cubicBezTo>
                      <a:pt x="473" y="210"/>
                      <a:pt x="473" y="210"/>
                      <a:pt x="473" y="210"/>
                    </a:cubicBezTo>
                    <a:cubicBezTo>
                      <a:pt x="473" y="209"/>
                      <a:pt x="473" y="209"/>
                      <a:pt x="473" y="209"/>
                    </a:cubicBezTo>
                    <a:cubicBezTo>
                      <a:pt x="473" y="210"/>
                      <a:pt x="473" y="210"/>
                      <a:pt x="473" y="210"/>
                    </a:cubicBezTo>
                    <a:cubicBezTo>
                      <a:pt x="473" y="210"/>
                      <a:pt x="473" y="210"/>
                      <a:pt x="473" y="210"/>
                    </a:cubicBezTo>
                    <a:cubicBezTo>
                      <a:pt x="473" y="211"/>
                      <a:pt x="473" y="211"/>
                      <a:pt x="473" y="211"/>
                    </a:cubicBezTo>
                    <a:cubicBezTo>
                      <a:pt x="472" y="211"/>
                      <a:pt x="472" y="211"/>
                      <a:pt x="472" y="211"/>
                    </a:cubicBezTo>
                    <a:cubicBezTo>
                      <a:pt x="472" y="211"/>
                      <a:pt x="472" y="211"/>
                      <a:pt x="472" y="211"/>
                    </a:cubicBezTo>
                    <a:cubicBezTo>
                      <a:pt x="471" y="211"/>
                      <a:pt x="471" y="211"/>
                      <a:pt x="471" y="211"/>
                    </a:cubicBezTo>
                    <a:cubicBezTo>
                      <a:pt x="472" y="212"/>
                      <a:pt x="472" y="212"/>
                      <a:pt x="472" y="212"/>
                    </a:cubicBezTo>
                    <a:cubicBezTo>
                      <a:pt x="474" y="212"/>
                      <a:pt x="474" y="212"/>
                      <a:pt x="474" y="212"/>
                    </a:cubicBezTo>
                    <a:cubicBezTo>
                      <a:pt x="474" y="213"/>
                      <a:pt x="474" y="213"/>
                      <a:pt x="474" y="213"/>
                    </a:cubicBezTo>
                    <a:cubicBezTo>
                      <a:pt x="474" y="214"/>
                      <a:pt x="474" y="214"/>
                      <a:pt x="474" y="214"/>
                    </a:cubicBezTo>
                    <a:cubicBezTo>
                      <a:pt x="474" y="214"/>
                      <a:pt x="474" y="214"/>
                      <a:pt x="474" y="214"/>
                    </a:cubicBezTo>
                    <a:cubicBezTo>
                      <a:pt x="475" y="214"/>
                      <a:pt x="475" y="214"/>
                      <a:pt x="475" y="214"/>
                    </a:cubicBezTo>
                    <a:cubicBezTo>
                      <a:pt x="475" y="214"/>
                      <a:pt x="475" y="214"/>
                      <a:pt x="475" y="214"/>
                    </a:cubicBezTo>
                    <a:cubicBezTo>
                      <a:pt x="475" y="215"/>
                      <a:pt x="475" y="215"/>
                      <a:pt x="475" y="215"/>
                    </a:cubicBezTo>
                    <a:cubicBezTo>
                      <a:pt x="474" y="215"/>
                      <a:pt x="474" y="215"/>
                      <a:pt x="474" y="215"/>
                    </a:cubicBezTo>
                    <a:cubicBezTo>
                      <a:pt x="474" y="215"/>
                      <a:pt x="474" y="215"/>
                      <a:pt x="474" y="215"/>
                    </a:cubicBezTo>
                    <a:cubicBezTo>
                      <a:pt x="475" y="215"/>
                      <a:pt x="475" y="215"/>
                      <a:pt x="475" y="215"/>
                    </a:cubicBezTo>
                    <a:cubicBezTo>
                      <a:pt x="475" y="216"/>
                      <a:pt x="475" y="216"/>
                      <a:pt x="475" y="216"/>
                    </a:cubicBezTo>
                    <a:cubicBezTo>
                      <a:pt x="475" y="216"/>
                      <a:pt x="475" y="216"/>
                      <a:pt x="475" y="216"/>
                    </a:cubicBezTo>
                    <a:cubicBezTo>
                      <a:pt x="474" y="216"/>
                      <a:pt x="474" y="216"/>
                      <a:pt x="474" y="216"/>
                    </a:cubicBezTo>
                    <a:cubicBezTo>
                      <a:pt x="473" y="216"/>
                      <a:pt x="473" y="216"/>
                      <a:pt x="473" y="216"/>
                    </a:cubicBezTo>
                    <a:cubicBezTo>
                      <a:pt x="473" y="216"/>
                      <a:pt x="473" y="216"/>
                      <a:pt x="473" y="216"/>
                    </a:cubicBezTo>
                    <a:cubicBezTo>
                      <a:pt x="472" y="217"/>
                      <a:pt x="472" y="217"/>
                      <a:pt x="472" y="217"/>
                    </a:cubicBezTo>
                    <a:cubicBezTo>
                      <a:pt x="473" y="218"/>
                      <a:pt x="473" y="218"/>
                      <a:pt x="473" y="218"/>
                    </a:cubicBezTo>
                    <a:cubicBezTo>
                      <a:pt x="473" y="219"/>
                      <a:pt x="473" y="219"/>
                      <a:pt x="473" y="219"/>
                    </a:cubicBezTo>
                    <a:cubicBezTo>
                      <a:pt x="474" y="220"/>
                      <a:pt x="474" y="220"/>
                      <a:pt x="474" y="220"/>
                    </a:cubicBezTo>
                    <a:cubicBezTo>
                      <a:pt x="475" y="221"/>
                      <a:pt x="475" y="221"/>
                      <a:pt x="475" y="221"/>
                    </a:cubicBezTo>
                    <a:cubicBezTo>
                      <a:pt x="475" y="223"/>
                      <a:pt x="475" y="223"/>
                      <a:pt x="475" y="223"/>
                    </a:cubicBezTo>
                    <a:cubicBezTo>
                      <a:pt x="475" y="223"/>
                      <a:pt x="475" y="223"/>
                      <a:pt x="475" y="223"/>
                    </a:cubicBezTo>
                    <a:cubicBezTo>
                      <a:pt x="476" y="225"/>
                      <a:pt x="476" y="225"/>
                      <a:pt x="476" y="225"/>
                    </a:cubicBezTo>
                    <a:cubicBezTo>
                      <a:pt x="476" y="227"/>
                      <a:pt x="476" y="227"/>
                      <a:pt x="476" y="227"/>
                    </a:cubicBezTo>
                    <a:cubicBezTo>
                      <a:pt x="477" y="228"/>
                      <a:pt x="477" y="228"/>
                      <a:pt x="477" y="228"/>
                    </a:cubicBezTo>
                    <a:cubicBezTo>
                      <a:pt x="478" y="228"/>
                      <a:pt x="478" y="228"/>
                      <a:pt x="478" y="228"/>
                    </a:cubicBezTo>
                    <a:cubicBezTo>
                      <a:pt x="478" y="229"/>
                      <a:pt x="478" y="229"/>
                      <a:pt x="478" y="229"/>
                    </a:cubicBezTo>
                    <a:cubicBezTo>
                      <a:pt x="478" y="229"/>
                      <a:pt x="478" y="229"/>
                      <a:pt x="478" y="229"/>
                    </a:cubicBezTo>
                    <a:cubicBezTo>
                      <a:pt x="480" y="231"/>
                      <a:pt x="480" y="231"/>
                      <a:pt x="480" y="231"/>
                    </a:cubicBezTo>
                    <a:cubicBezTo>
                      <a:pt x="480" y="231"/>
                      <a:pt x="480" y="231"/>
                      <a:pt x="480" y="231"/>
                    </a:cubicBezTo>
                    <a:cubicBezTo>
                      <a:pt x="481" y="232"/>
                      <a:pt x="481" y="232"/>
                      <a:pt x="481" y="232"/>
                    </a:cubicBezTo>
                    <a:cubicBezTo>
                      <a:pt x="482" y="234"/>
                      <a:pt x="482" y="234"/>
                      <a:pt x="482" y="234"/>
                    </a:cubicBezTo>
                    <a:cubicBezTo>
                      <a:pt x="482" y="235"/>
                      <a:pt x="482" y="235"/>
                      <a:pt x="482" y="235"/>
                    </a:cubicBezTo>
                    <a:cubicBezTo>
                      <a:pt x="482" y="236"/>
                      <a:pt x="482" y="236"/>
                      <a:pt x="482" y="236"/>
                    </a:cubicBezTo>
                    <a:cubicBezTo>
                      <a:pt x="482" y="237"/>
                      <a:pt x="482" y="237"/>
                      <a:pt x="482" y="237"/>
                    </a:cubicBezTo>
                    <a:cubicBezTo>
                      <a:pt x="483" y="237"/>
                      <a:pt x="483" y="237"/>
                      <a:pt x="483" y="237"/>
                    </a:cubicBezTo>
                    <a:cubicBezTo>
                      <a:pt x="484" y="238"/>
                      <a:pt x="484" y="238"/>
                      <a:pt x="484" y="238"/>
                    </a:cubicBezTo>
                    <a:cubicBezTo>
                      <a:pt x="484" y="238"/>
                      <a:pt x="484" y="238"/>
                      <a:pt x="484" y="238"/>
                    </a:cubicBezTo>
                    <a:cubicBezTo>
                      <a:pt x="484" y="239"/>
                      <a:pt x="484" y="239"/>
                      <a:pt x="484" y="239"/>
                    </a:cubicBezTo>
                    <a:cubicBezTo>
                      <a:pt x="485" y="240"/>
                      <a:pt x="485" y="240"/>
                      <a:pt x="485" y="240"/>
                    </a:cubicBezTo>
                    <a:cubicBezTo>
                      <a:pt x="485" y="241"/>
                      <a:pt x="485" y="241"/>
                      <a:pt x="485" y="241"/>
                    </a:cubicBezTo>
                    <a:cubicBezTo>
                      <a:pt x="485" y="242"/>
                      <a:pt x="485" y="242"/>
                      <a:pt x="485" y="242"/>
                    </a:cubicBezTo>
                    <a:cubicBezTo>
                      <a:pt x="486" y="244"/>
                      <a:pt x="486" y="244"/>
                      <a:pt x="486" y="244"/>
                    </a:cubicBezTo>
                    <a:cubicBezTo>
                      <a:pt x="486" y="244"/>
                      <a:pt x="486" y="244"/>
                      <a:pt x="486" y="244"/>
                    </a:cubicBezTo>
                    <a:cubicBezTo>
                      <a:pt x="486" y="245"/>
                      <a:pt x="486" y="245"/>
                      <a:pt x="486" y="245"/>
                    </a:cubicBezTo>
                    <a:cubicBezTo>
                      <a:pt x="486" y="246"/>
                      <a:pt x="486" y="246"/>
                      <a:pt x="486" y="246"/>
                    </a:cubicBezTo>
                    <a:cubicBezTo>
                      <a:pt x="487" y="248"/>
                      <a:pt x="487" y="248"/>
                      <a:pt x="487" y="248"/>
                    </a:cubicBezTo>
                    <a:cubicBezTo>
                      <a:pt x="486" y="248"/>
                      <a:pt x="486" y="248"/>
                      <a:pt x="486" y="248"/>
                    </a:cubicBezTo>
                    <a:cubicBezTo>
                      <a:pt x="487" y="250"/>
                      <a:pt x="487" y="250"/>
                      <a:pt x="487" y="250"/>
                    </a:cubicBezTo>
                    <a:cubicBezTo>
                      <a:pt x="487" y="250"/>
                      <a:pt x="487" y="250"/>
                      <a:pt x="487" y="250"/>
                    </a:cubicBezTo>
                    <a:cubicBezTo>
                      <a:pt x="489" y="252"/>
                      <a:pt x="489" y="252"/>
                      <a:pt x="489" y="252"/>
                    </a:cubicBezTo>
                    <a:cubicBezTo>
                      <a:pt x="489" y="253"/>
                      <a:pt x="489" y="253"/>
                      <a:pt x="489" y="253"/>
                    </a:cubicBezTo>
                    <a:cubicBezTo>
                      <a:pt x="490" y="254"/>
                      <a:pt x="490" y="254"/>
                      <a:pt x="490" y="254"/>
                    </a:cubicBezTo>
                    <a:cubicBezTo>
                      <a:pt x="490" y="256"/>
                      <a:pt x="490" y="256"/>
                      <a:pt x="490" y="256"/>
                    </a:cubicBezTo>
                    <a:cubicBezTo>
                      <a:pt x="490" y="257"/>
                      <a:pt x="490" y="257"/>
                      <a:pt x="490" y="257"/>
                    </a:cubicBezTo>
                    <a:cubicBezTo>
                      <a:pt x="491" y="258"/>
                      <a:pt x="491" y="258"/>
                      <a:pt x="491" y="258"/>
                    </a:cubicBezTo>
                    <a:cubicBezTo>
                      <a:pt x="491" y="259"/>
                      <a:pt x="491" y="259"/>
                      <a:pt x="491" y="259"/>
                    </a:cubicBezTo>
                    <a:cubicBezTo>
                      <a:pt x="492" y="260"/>
                      <a:pt x="492" y="260"/>
                      <a:pt x="492" y="260"/>
                    </a:cubicBezTo>
                    <a:cubicBezTo>
                      <a:pt x="492" y="261"/>
                      <a:pt x="492" y="261"/>
                      <a:pt x="492" y="261"/>
                    </a:cubicBezTo>
                    <a:cubicBezTo>
                      <a:pt x="492" y="262"/>
                      <a:pt x="492" y="262"/>
                      <a:pt x="492" y="262"/>
                    </a:cubicBezTo>
                    <a:cubicBezTo>
                      <a:pt x="492" y="264"/>
                      <a:pt x="492" y="264"/>
                      <a:pt x="492" y="264"/>
                    </a:cubicBezTo>
                    <a:cubicBezTo>
                      <a:pt x="492" y="265"/>
                      <a:pt x="492" y="265"/>
                      <a:pt x="492" y="265"/>
                    </a:cubicBezTo>
                    <a:cubicBezTo>
                      <a:pt x="493" y="266"/>
                      <a:pt x="493" y="266"/>
                      <a:pt x="493" y="266"/>
                    </a:cubicBezTo>
                    <a:cubicBezTo>
                      <a:pt x="494" y="267"/>
                      <a:pt x="494" y="267"/>
                      <a:pt x="494" y="267"/>
                    </a:cubicBezTo>
                    <a:cubicBezTo>
                      <a:pt x="495" y="267"/>
                      <a:pt x="495" y="267"/>
                      <a:pt x="495" y="267"/>
                    </a:cubicBezTo>
                    <a:close/>
                    <a:moveTo>
                      <a:pt x="450" y="211"/>
                    </a:moveTo>
                    <a:cubicBezTo>
                      <a:pt x="450" y="211"/>
                      <a:pt x="450" y="211"/>
                      <a:pt x="450" y="211"/>
                    </a:cubicBezTo>
                    <a:cubicBezTo>
                      <a:pt x="450" y="210"/>
                      <a:pt x="450" y="210"/>
                      <a:pt x="450" y="210"/>
                    </a:cubicBezTo>
                    <a:cubicBezTo>
                      <a:pt x="450" y="210"/>
                      <a:pt x="450" y="210"/>
                      <a:pt x="450" y="210"/>
                    </a:cubicBezTo>
                    <a:cubicBezTo>
                      <a:pt x="451" y="210"/>
                      <a:pt x="451" y="210"/>
                      <a:pt x="451" y="210"/>
                    </a:cubicBezTo>
                    <a:cubicBezTo>
                      <a:pt x="451" y="211"/>
                      <a:pt x="451" y="211"/>
                      <a:pt x="451" y="211"/>
                    </a:cubicBezTo>
                    <a:cubicBezTo>
                      <a:pt x="452" y="211"/>
                      <a:pt x="452" y="211"/>
                      <a:pt x="452" y="211"/>
                    </a:cubicBezTo>
                    <a:cubicBezTo>
                      <a:pt x="452" y="210"/>
                      <a:pt x="452" y="210"/>
                      <a:pt x="452" y="210"/>
                    </a:cubicBezTo>
                    <a:cubicBezTo>
                      <a:pt x="453" y="210"/>
                      <a:pt x="453" y="210"/>
                      <a:pt x="453" y="210"/>
                    </a:cubicBezTo>
                    <a:cubicBezTo>
                      <a:pt x="452" y="209"/>
                      <a:pt x="452" y="209"/>
                      <a:pt x="452" y="209"/>
                    </a:cubicBezTo>
                    <a:cubicBezTo>
                      <a:pt x="452" y="209"/>
                      <a:pt x="452" y="209"/>
                      <a:pt x="452" y="209"/>
                    </a:cubicBezTo>
                    <a:cubicBezTo>
                      <a:pt x="453" y="209"/>
                      <a:pt x="453" y="209"/>
                      <a:pt x="453" y="209"/>
                    </a:cubicBezTo>
                    <a:cubicBezTo>
                      <a:pt x="453" y="208"/>
                      <a:pt x="453" y="208"/>
                      <a:pt x="453" y="208"/>
                    </a:cubicBezTo>
                    <a:cubicBezTo>
                      <a:pt x="452" y="208"/>
                      <a:pt x="452" y="208"/>
                      <a:pt x="452" y="208"/>
                    </a:cubicBezTo>
                    <a:cubicBezTo>
                      <a:pt x="452" y="208"/>
                      <a:pt x="452" y="208"/>
                      <a:pt x="452" y="208"/>
                    </a:cubicBezTo>
                    <a:cubicBezTo>
                      <a:pt x="452" y="209"/>
                      <a:pt x="452" y="209"/>
                      <a:pt x="452" y="209"/>
                    </a:cubicBezTo>
                    <a:cubicBezTo>
                      <a:pt x="451" y="209"/>
                      <a:pt x="451" y="209"/>
                      <a:pt x="451" y="209"/>
                    </a:cubicBezTo>
                    <a:cubicBezTo>
                      <a:pt x="452" y="208"/>
                      <a:pt x="452" y="208"/>
                      <a:pt x="452" y="208"/>
                    </a:cubicBezTo>
                    <a:cubicBezTo>
                      <a:pt x="452" y="208"/>
                      <a:pt x="452" y="208"/>
                      <a:pt x="452" y="208"/>
                    </a:cubicBezTo>
                    <a:cubicBezTo>
                      <a:pt x="452" y="208"/>
                      <a:pt x="452" y="208"/>
                      <a:pt x="452" y="208"/>
                    </a:cubicBezTo>
                    <a:cubicBezTo>
                      <a:pt x="451" y="208"/>
                      <a:pt x="451" y="208"/>
                      <a:pt x="451" y="208"/>
                    </a:cubicBezTo>
                    <a:cubicBezTo>
                      <a:pt x="450" y="207"/>
                      <a:pt x="450" y="207"/>
                      <a:pt x="450" y="207"/>
                    </a:cubicBezTo>
                    <a:cubicBezTo>
                      <a:pt x="450" y="208"/>
                      <a:pt x="450" y="208"/>
                      <a:pt x="450" y="208"/>
                    </a:cubicBezTo>
                    <a:cubicBezTo>
                      <a:pt x="449" y="209"/>
                      <a:pt x="449" y="209"/>
                      <a:pt x="449" y="209"/>
                    </a:cubicBezTo>
                    <a:cubicBezTo>
                      <a:pt x="449" y="209"/>
                      <a:pt x="449" y="209"/>
                      <a:pt x="449" y="209"/>
                    </a:cubicBezTo>
                    <a:cubicBezTo>
                      <a:pt x="449" y="210"/>
                      <a:pt x="449" y="210"/>
                      <a:pt x="449" y="210"/>
                    </a:cubicBezTo>
                    <a:cubicBezTo>
                      <a:pt x="450" y="211"/>
                      <a:pt x="450" y="211"/>
                      <a:pt x="450" y="211"/>
                    </a:cubicBezTo>
                    <a:close/>
                    <a:moveTo>
                      <a:pt x="447" y="210"/>
                    </a:moveTo>
                    <a:cubicBezTo>
                      <a:pt x="447" y="210"/>
                      <a:pt x="447" y="210"/>
                      <a:pt x="447" y="210"/>
                    </a:cubicBezTo>
                    <a:cubicBezTo>
                      <a:pt x="447" y="210"/>
                      <a:pt x="447" y="210"/>
                      <a:pt x="447" y="210"/>
                    </a:cubicBezTo>
                    <a:cubicBezTo>
                      <a:pt x="447" y="209"/>
                      <a:pt x="447" y="209"/>
                      <a:pt x="447" y="209"/>
                    </a:cubicBezTo>
                    <a:cubicBezTo>
                      <a:pt x="448" y="210"/>
                      <a:pt x="448" y="210"/>
                      <a:pt x="448" y="210"/>
                    </a:cubicBezTo>
                    <a:cubicBezTo>
                      <a:pt x="448" y="210"/>
                      <a:pt x="448" y="210"/>
                      <a:pt x="448" y="210"/>
                    </a:cubicBezTo>
                    <a:cubicBezTo>
                      <a:pt x="448" y="209"/>
                      <a:pt x="448" y="209"/>
                      <a:pt x="448" y="209"/>
                    </a:cubicBezTo>
                    <a:cubicBezTo>
                      <a:pt x="448" y="209"/>
                      <a:pt x="448" y="209"/>
                      <a:pt x="448" y="209"/>
                    </a:cubicBezTo>
                    <a:cubicBezTo>
                      <a:pt x="448" y="208"/>
                      <a:pt x="448" y="208"/>
                      <a:pt x="448" y="208"/>
                    </a:cubicBezTo>
                    <a:cubicBezTo>
                      <a:pt x="448" y="208"/>
                      <a:pt x="448" y="208"/>
                      <a:pt x="448" y="208"/>
                    </a:cubicBezTo>
                    <a:cubicBezTo>
                      <a:pt x="447" y="209"/>
                      <a:pt x="447" y="209"/>
                      <a:pt x="447" y="209"/>
                    </a:cubicBezTo>
                    <a:cubicBezTo>
                      <a:pt x="446" y="209"/>
                      <a:pt x="446" y="209"/>
                      <a:pt x="446" y="209"/>
                    </a:cubicBezTo>
                    <a:cubicBezTo>
                      <a:pt x="446" y="210"/>
                      <a:pt x="446" y="210"/>
                      <a:pt x="446" y="210"/>
                    </a:cubicBezTo>
                    <a:cubicBezTo>
                      <a:pt x="447" y="210"/>
                      <a:pt x="447" y="210"/>
                      <a:pt x="447" y="210"/>
                    </a:cubicBezTo>
                    <a:close/>
                    <a:moveTo>
                      <a:pt x="453" y="213"/>
                    </a:moveTo>
                    <a:cubicBezTo>
                      <a:pt x="453" y="213"/>
                      <a:pt x="453" y="213"/>
                      <a:pt x="453" y="213"/>
                    </a:cubicBezTo>
                    <a:cubicBezTo>
                      <a:pt x="453" y="213"/>
                      <a:pt x="453" y="213"/>
                      <a:pt x="453" y="213"/>
                    </a:cubicBezTo>
                    <a:cubicBezTo>
                      <a:pt x="454" y="212"/>
                      <a:pt x="454" y="212"/>
                      <a:pt x="454" y="212"/>
                    </a:cubicBezTo>
                    <a:cubicBezTo>
                      <a:pt x="453" y="212"/>
                      <a:pt x="453" y="212"/>
                      <a:pt x="453" y="212"/>
                    </a:cubicBezTo>
                    <a:cubicBezTo>
                      <a:pt x="453" y="212"/>
                      <a:pt x="453" y="212"/>
                      <a:pt x="453" y="212"/>
                    </a:cubicBezTo>
                    <a:cubicBezTo>
                      <a:pt x="453" y="212"/>
                      <a:pt x="453" y="212"/>
                      <a:pt x="453" y="212"/>
                    </a:cubicBezTo>
                    <a:cubicBezTo>
                      <a:pt x="453" y="213"/>
                      <a:pt x="453" y="213"/>
                      <a:pt x="453" y="213"/>
                    </a:cubicBezTo>
                    <a:close/>
                    <a:moveTo>
                      <a:pt x="452" y="212"/>
                    </a:moveTo>
                    <a:cubicBezTo>
                      <a:pt x="452" y="212"/>
                      <a:pt x="452" y="212"/>
                      <a:pt x="452" y="212"/>
                    </a:cubicBezTo>
                    <a:cubicBezTo>
                      <a:pt x="452" y="213"/>
                      <a:pt x="452" y="213"/>
                      <a:pt x="452" y="213"/>
                    </a:cubicBezTo>
                    <a:cubicBezTo>
                      <a:pt x="452" y="212"/>
                      <a:pt x="452" y="212"/>
                      <a:pt x="452" y="212"/>
                    </a:cubicBezTo>
                    <a:cubicBezTo>
                      <a:pt x="452" y="212"/>
                      <a:pt x="452" y="212"/>
                      <a:pt x="452" y="212"/>
                    </a:cubicBezTo>
                    <a:cubicBezTo>
                      <a:pt x="452" y="212"/>
                      <a:pt x="452" y="212"/>
                      <a:pt x="452" y="212"/>
                    </a:cubicBezTo>
                    <a:cubicBezTo>
                      <a:pt x="452" y="212"/>
                      <a:pt x="452" y="212"/>
                      <a:pt x="452" y="212"/>
                    </a:cubicBezTo>
                    <a:close/>
                    <a:moveTo>
                      <a:pt x="452" y="215"/>
                    </a:moveTo>
                    <a:cubicBezTo>
                      <a:pt x="452" y="215"/>
                      <a:pt x="452" y="215"/>
                      <a:pt x="452" y="215"/>
                    </a:cubicBezTo>
                    <a:cubicBezTo>
                      <a:pt x="453" y="215"/>
                      <a:pt x="453" y="215"/>
                      <a:pt x="453" y="215"/>
                    </a:cubicBezTo>
                    <a:cubicBezTo>
                      <a:pt x="453" y="214"/>
                      <a:pt x="453" y="214"/>
                      <a:pt x="453" y="214"/>
                    </a:cubicBezTo>
                    <a:cubicBezTo>
                      <a:pt x="453" y="214"/>
                      <a:pt x="453" y="214"/>
                      <a:pt x="453" y="214"/>
                    </a:cubicBezTo>
                    <a:cubicBezTo>
                      <a:pt x="453" y="213"/>
                      <a:pt x="453" y="213"/>
                      <a:pt x="453" y="213"/>
                    </a:cubicBezTo>
                    <a:cubicBezTo>
                      <a:pt x="452" y="214"/>
                      <a:pt x="452" y="214"/>
                      <a:pt x="452" y="214"/>
                    </a:cubicBezTo>
                    <a:cubicBezTo>
                      <a:pt x="451" y="214"/>
                      <a:pt x="451" y="214"/>
                      <a:pt x="451" y="214"/>
                    </a:cubicBezTo>
                    <a:cubicBezTo>
                      <a:pt x="451" y="215"/>
                      <a:pt x="451" y="215"/>
                      <a:pt x="451" y="215"/>
                    </a:cubicBezTo>
                    <a:cubicBezTo>
                      <a:pt x="452" y="215"/>
                      <a:pt x="452" y="215"/>
                      <a:pt x="452" y="215"/>
                    </a:cubicBezTo>
                    <a:close/>
                    <a:moveTo>
                      <a:pt x="486" y="169"/>
                    </a:moveTo>
                    <a:cubicBezTo>
                      <a:pt x="486" y="169"/>
                      <a:pt x="486" y="169"/>
                      <a:pt x="486" y="169"/>
                    </a:cubicBezTo>
                    <a:cubicBezTo>
                      <a:pt x="487" y="168"/>
                      <a:pt x="487" y="168"/>
                      <a:pt x="487" y="168"/>
                    </a:cubicBezTo>
                    <a:cubicBezTo>
                      <a:pt x="487" y="167"/>
                      <a:pt x="487" y="167"/>
                      <a:pt x="487" y="167"/>
                    </a:cubicBezTo>
                    <a:cubicBezTo>
                      <a:pt x="486" y="167"/>
                      <a:pt x="486" y="167"/>
                      <a:pt x="486" y="167"/>
                    </a:cubicBezTo>
                    <a:cubicBezTo>
                      <a:pt x="486" y="168"/>
                      <a:pt x="486" y="168"/>
                      <a:pt x="486" y="168"/>
                    </a:cubicBezTo>
                    <a:cubicBezTo>
                      <a:pt x="486" y="169"/>
                      <a:pt x="486" y="169"/>
                      <a:pt x="486" y="169"/>
                    </a:cubicBezTo>
                    <a:close/>
                    <a:moveTo>
                      <a:pt x="540" y="163"/>
                    </a:moveTo>
                    <a:cubicBezTo>
                      <a:pt x="540" y="164"/>
                      <a:pt x="540" y="164"/>
                      <a:pt x="540" y="164"/>
                    </a:cubicBezTo>
                    <a:cubicBezTo>
                      <a:pt x="540" y="163"/>
                      <a:pt x="540" y="163"/>
                      <a:pt x="540" y="163"/>
                    </a:cubicBezTo>
                    <a:cubicBezTo>
                      <a:pt x="540" y="162"/>
                      <a:pt x="540" y="162"/>
                      <a:pt x="540" y="162"/>
                    </a:cubicBezTo>
                    <a:cubicBezTo>
                      <a:pt x="540" y="162"/>
                      <a:pt x="540" y="162"/>
                      <a:pt x="540" y="162"/>
                    </a:cubicBezTo>
                    <a:cubicBezTo>
                      <a:pt x="540" y="161"/>
                      <a:pt x="540" y="161"/>
                      <a:pt x="540" y="161"/>
                    </a:cubicBezTo>
                    <a:cubicBezTo>
                      <a:pt x="541" y="160"/>
                      <a:pt x="541" y="160"/>
                      <a:pt x="541" y="160"/>
                    </a:cubicBezTo>
                    <a:cubicBezTo>
                      <a:pt x="541" y="159"/>
                      <a:pt x="541" y="159"/>
                      <a:pt x="541" y="159"/>
                    </a:cubicBezTo>
                    <a:cubicBezTo>
                      <a:pt x="542" y="159"/>
                      <a:pt x="542" y="159"/>
                      <a:pt x="542" y="159"/>
                    </a:cubicBezTo>
                    <a:cubicBezTo>
                      <a:pt x="543" y="158"/>
                      <a:pt x="543" y="158"/>
                      <a:pt x="543" y="158"/>
                    </a:cubicBezTo>
                    <a:cubicBezTo>
                      <a:pt x="543" y="158"/>
                      <a:pt x="543" y="158"/>
                      <a:pt x="543" y="158"/>
                    </a:cubicBezTo>
                    <a:cubicBezTo>
                      <a:pt x="542" y="157"/>
                      <a:pt x="542" y="157"/>
                      <a:pt x="542" y="157"/>
                    </a:cubicBezTo>
                    <a:cubicBezTo>
                      <a:pt x="541" y="155"/>
                      <a:pt x="541" y="155"/>
                      <a:pt x="541" y="155"/>
                    </a:cubicBezTo>
                    <a:cubicBezTo>
                      <a:pt x="541" y="155"/>
                      <a:pt x="541" y="155"/>
                      <a:pt x="541" y="155"/>
                    </a:cubicBezTo>
                    <a:cubicBezTo>
                      <a:pt x="540" y="156"/>
                      <a:pt x="540" y="156"/>
                      <a:pt x="540" y="156"/>
                    </a:cubicBezTo>
                    <a:cubicBezTo>
                      <a:pt x="540" y="156"/>
                      <a:pt x="540" y="156"/>
                      <a:pt x="540" y="156"/>
                    </a:cubicBezTo>
                    <a:cubicBezTo>
                      <a:pt x="540" y="156"/>
                      <a:pt x="540" y="156"/>
                      <a:pt x="540" y="156"/>
                    </a:cubicBezTo>
                    <a:cubicBezTo>
                      <a:pt x="539" y="158"/>
                      <a:pt x="539" y="158"/>
                      <a:pt x="539" y="158"/>
                    </a:cubicBezTo>
                    <a:cubicBezTo>
                      <a:pt x="538" y="158"/>
                      <a:pt x="538" y="158"/>
                      <a:pt x="538" y="158"/>
                    </a:cubicBezTo>
                    <a:cubicBezTo>
                      <a:pt x="538" y="159"/>
                      <a:pt x="538" y="159"/>
                      <a:pt x="538" y="159"/>
                    </a:cubicBezTo>
                    <a:cubicBezTo>
                      <a:pt x="538" y="158"/>
                      <a:pt x="538" y="158"/>
                      <a:pt x="538" y="158"/>
                    </a:cubicBezTo>
                    <a:cubicBezTo>
                      <a:pt x="539" y="158"/>
                      <a:pt x="539" y="158"/>
                      <a:pt x="539" y="158"/>
                    </a:cubicBezTo>
                    <a:cubicBezTo>
                      <a:pt x="539" y="158"/>
                      <a:pt x="539" y="158"/>
                      <a:pt x="539" y="158"/>
                    </a:cubicBezTo>
                    <a:cubicBezTo>
                      <a:pt x="539" y="159"/>
                      <a:pt x="539" y="159"/>
                      <a:pt x="539" y="159"/>
                    </a:cubicBezTo>
                    <a:cubicBezTo>
                      <a:pt x="539" y="160"/>
                      <a:pt x="539" y="160"/>
                      <a:pt x="539" y="160"/>
                    </a:cubicBezTo>
                    <a:cubicBezTo>
                      <a:pt x="540" y="161"/>
                      <a:pt x="540" y="161"/>
                      <a:pt x="540" y="161"/>
                    </a:cubicBezTo>
                    <a:cubicBezTo>
                      <a:pt x="540" y="162"/>
                      <a:pt x="540" y="162"/>
                      <a:pt x="540" y="162"/>
                    </a:cubicBezTo>
                    <a:cubicBezTo>
                      <a:pt x="539" y="162"/>
                      <a:pt x="539" y="162"/>
                      <a:pt x="539" y="162"/>
                    </a:cubicBezTo>
                    <a:cubicBezTo>
                      <a:pt x="539" y="163"/>
                      <a:pt x="539" y="163"/>
                      <a:pt x="539" y="163"/>
                    </a:cubicBezTo>
                    <a:cubicBezTo>
                      <a:pt x="540" y="163"/>
                      <a:pt x="540" y="163"/>
                      <a:pt x="540" y="163"/>
                    </a:cubicBezTo>
                    <a:close/>
                    <a:moveTo>
                      <a:pt x="572" y="189"/>
                    </a:moveTo>
                    <a:cubicBezTo>
                      <a:pt x="572" y="189"/>
                      <a:pt x="572" y="189"/>
                      <a:pt x="572" y="189"/>
                    </a:cubicBezTo>
                    <a:cubicBezTo>
                      <a:pt x="573" y="189"/>
                      <a:pt x="573" y="189"/>
                      <a:pt x="573" y="189"/>
                    </a:cubicBezTo>
                    <a:cubicBezTo>
                      <a:pt x="574" y="190"/>
                      <a:pt x="574" y="190"/>
                      <a:pt x="574" y="190"/>
                    </a:cubicBezTo>
                    <a:cubicBezTo>
                      <a:pt x="576" y="191"/>
                      <a:pt x="576" y="191"/>
                      <a:pt x="576" y="191"/>
                    </a:cubicBezTo>
                    <a:cubicBezTo>
                      <a:pt x="576" y="191"/>
                      <a:pt x="576" y="191"/>
                      <a:pt x="576" y="191"/>
                    </a:cubicBezTo>
                    <a:cubicBezTo>
                      <a:pt x="577" y="191"/>
                      <a:pt x="577" y="191"/>
                      <a:pt x="577" y="191"/>
                    </a:cubicBezTo>
                    <a:cubicBezTo>
                      <a:pt x="577" y="190"/>
                      <a:pt x="577" y="190"/>
                      <a:pt x="577" y="190"/>
                    </a:cubicBezTo>
                    <a:cubicBezTo>
                      <a:pt x="576" y="190"/>
                      <a:pt x="576" y="190"/>
                      <a:pt x="576" y="190"/>
                    </a:cubicBezTo>
                    <a:cubicBezTo>
                      <a:pt x="575" y="190"/>
                      <a:pt x="575" y="190"/>
                      <a:pt x="575" y="190"/>
                    </a:cubicBezTo>
                    <a:cubicBezTo>
                      <a:pt x="574" y="189"/>
                      <a:pt x="574" y="189"/>
                      <a:pt x="574" y="189"/>
                    </a:cubicBezTo>
                    <a:cubicBezTo>
                      <a:pt x="574" y="189"/>
                      <a:pt x="574" y="189"/>
                      <a:pt x="574" y="189"/>
                    </a:cubicBezTo>
                    <a:cubicBezTo>
                      <a:pt x="572" y="189"/>
                      <a:pt x="572" y="189"/>
                      <a:pt x="572" y="189"/>
                    </a:cubicBezTo>
                    <a:cubicBezTo>
                      <a:pt x="572" y="189"/>
                      <a:pt x="572" y="189"/>
                      <a:pt x="572" y="189"/>
                    </a:cubicBezTo>
                    <a:close/>
                    <a:moveTo>
                      <a:pt x="563" y="187"/>
                    </a:moveTo>
                    <a:cubicBezTo>
                      <a:pt x="564" y="187"/>
                      <a:pt x="564" y="187"/>
                      <a:pt x="564" y="187"/>
                    </a:cubicBezTo>
                    <a:cubicBezTo>
                      <a:pt x="564" y="187"/>
                      <a:pt x="564" y="187"/>
                      <a:pt x="564" y="187"/>
                    </a:cubicBezTo>
                    <a:cubicBezTo>
                      <a:pt x="565" y="188"/>
                      <a:pt x="565" y="188"/>
                      <a:pt x="565" y="188"/>
                    </a:cubicBezTo>
                    <a:cubicBezTo>
                      <a:pt x="565" y="188"/>
                      <a:pt x="565" y="188"/>
                      <a:pt x="565" y="188"/>
                    </a:cubicBezTo>
                    <a:cubicBezTo>
                      <a:pt x="566" y="189"/>
                      <a:pt x="566" y="189"/>
                      <a:pt x="566" y="189"/>
                    </a:cubicBezTo>
                    <a:cubicBezTo>
                      <a:pt x="566" y="189"/>
                      <a:pt x="566" y="189"/>
                      <a:pt x="566" y="189"/>
                    </a:cubicBezTo>
                    <a:cubicBezTo>
                      <a:pt x="567" y="190"/>
                      <a:pt x="567" y="190"/>
                      <a:pt x="567" y="190"/>
                    </a:cubicBezTo>
                    <a:cubicBezTo>
                      <a:pt x="567" y="190"/>
                      <a:pt x="567" y="190"/>
                      <a:pt x="567" y="190"/>
                    </a:cubicBezTo>
                    <a:cubicBezTo>
                      <a:pt x="568" y="190"/>
                      <a:pt x="568" y="190"/>
                      <a:pt x="568" y="190"/>
                    </a:cubicBezTo>
                    <a:cubicBezTo>
                      <a:pt x="569" y="190"/>
                      <a:pt x="569" y="190"/>
                      <a:pt x="569" y="190"/>
                    </a:cubicBezTo>
                    <a:cubicBezTo>
                      <a:pt x="570" y="190"/>
                      <a:pt x="570" y="190"/>
                      <a:pt x="570" y="190"/>
                    </a:cubicBezTo>
                    <a:cubicBezTo>
                      <a:pt x="570" y="190"/>
                      <a:pt x="570" y="190"/>
                      <a:pt x="570" y="190"/>
                    </a:cubicBezTo>
                    <a:cubicBezTo>
                      <a:pt x="569" y="189"/>
                      <a:pt x="569" y="189"/>
                      <a:pt x="569" y="189"/>
                    </a:cubicBezTo>
                    <a:cubicBezTo>
                      <a:pt x="568" y="189"/>
                      <a:pt x="568" y="189"/>
                      <a:pt x="568" y="189"/>
                    </a:cubicBezTo>
                    <a:cubicBezTo>
                      <a:pt x="567" y="188"/>
                      <a:pt x="567" y="188"/>
                      <a:pt x="567" y="188"/>
                    </a:cubicBezTo>
                    <a:cubicBezTo>
                      <a:pt x="567" y="187"/>
                      <a:pt x="567" y="187"/>
                      <a:pt x="567" y="187"/>
                    </a:cubicBezTo>
                    <a:cubicBezTo>
                      <a:pt x="566" y="187"/>
                      <a:pt x="566" y="187"/>
                      <a:pt x="566" y="187"/>
                    </a:cubicBezTo>
                    <a:cubicBezTo>
                      <a:pt x="565" y="186"/>
                      <a:pt x="565" y="186"/>
                      <a:pt x="565" y="186"/>
                    </a:cubicBezTo>
                    <a:cubicBezTo>
                      <a:pt x="565" y="186"/>
                      <a:pt x="565" y="186"/>
                      <a:pt x="565" y="186"/>
                    </a:cubicBezTo>
                    <a:cubicBezTo>
                      <a:pt x="566" y="186"/>
                      <a:pt x="566" y="186"/>
                      <a:pt x="566" y="186"/>
                    </a:cubicBezTo>
                    <a:cubicBezTo>
                      <a:pt x="565" y="186"/>
                      <a:pt x="565" y="186"/>
                      <a:pt x="565" y="186"/>
                    </a:cubicBezTo>
                    <a:cubicBezTo>
                      <a:pt x="564" y="186"/>
                      <a:pt x="564" y="186"/>
                      <a:pt x="564" y="186"/>
                    </a:cubicBezTo>
                    <a:cubicBezTo>
                      <a:pt x="563" y="186"/>
                      <a:pt x="563" y="186"/>
                      <a:pt x="563" y="186"/>
                    </a:cubicBezTo>
                    <a:cubicBezTo>
                      <a:pt x="563" y="186"/>
                      <a:pt x="563" y="186"/>
                      <a:pt x="563" y="186"/>
                    </a:cubicBezTo>
                    <a:cubicBezTo>
                      <a:pt x="563" y="187"/>
                      <a:pt x="563" y="187"/>
                      <a:pt x="563" y="187"/>
                    </a:cubicBezTo>
                    <a:close/>
                    <a:moveTo>
                      <a:pt x="541" y="228"/>
                    </a:moveTo>
                    <a:cubicBezTo>
                      <a:pt x="541" y="228"/>
                      <a:pt x="541" y="228"/>
                      <a:pt x="541" y="228"/>
                    </a:cubicBezTo>
                    <a:cubicBezTo>
                      <a:pt x="542" y="228"/>
                      <a:pt x="542" y="228"/>
                      <a:pt x="542" y="228"/>
                    </a:cubicBezTo>
                    <a:cubicBezTo>
                      <a:pt x="542" y="227"/>
                      <a:pt x="542" y="227"/>
                      <a:pt x="542" y="227"/>
                    </a:cubicBezTo>
                    <a:cubicBezTo>
                      <a:pt x="541" y="227"/>
                      <a:pt x="541" y="227"/>
                      <a:pt x="541" y="227"/>
                    </a:cubicBezTo>
                    <a:cubicBezTo>
                      <a:pt x="540" y="227"/>
                      <a:pt x="540" y="227"/>
                      <a:pt x="540" y="227"/>
                    </a:cubicBezTo>
                    <a:cubicBezTo>
                      <a:pt x="540" y="228"/>
                      <a:pt x="540" y="228"/>
                      <a:pt x="540" y="228"/>
                    </a:cubicBezTo>
                    <a:cubicBezTo>
                      <a:pt x="541" y="228"/>
                      <a:pt x="541" y="228"/>
                      <a:pt x="541" y="228"/>
                    </a:cubicBezTo>
                    <a:close/>
                    <a:moveTo>
                      <a:pt x="536" y="227"/>
                    </a:moveTo>
                    <a:cubicBezTo>
                      <a:pt x="536" y="228"/>
                      <a:pt x="536" y="228"/>
                      <a:pt x="536" y="228"/>
                    </a:cubicBezTo>
                    <a:cubicBezTo>
                      <a:pt x="537" y="228"/>
                      <a:pt x="537" y="228"/>
                      <a:pt x="537" y="228"/>
                    </a:cubicBezTo>
                    <a:cubicBezTo>
                      <a:pt x="538" y="228"/>
                      <a:pt x="538" y="228"/>
                      <a:pt x="538" y="228"/>
                    </a:cubicBezTo>
                    <a:cubicBezTo>
                      <a:pt x="538" y="228"/>
                      <a:pt x="538" y="228"/>
                      <a:pt x="538" y="228"/>
                    </a:cubicBezTo>
                    <a:cubicBezTo>
                      <a:pt x="537" y="227"/>
                      <a:pt x="537" y="227"/>
                      <a:pt x="537" y="227"/>
                    </a:cubicBezTo>
                    <a:cubicBezTo>
                      <a:pt x="536" y="227"/>
                      <a:pt x="536" y="227"/>
                      <a:pt x="536" y="227"/>
                    </a:cubicBezTo>
                    <a:close/>
                    <a:moveTo>
                      <a:pt x="539" y="234"/>
                    </a:moveTo>
                    <a:cubicBezTo>
                      <a:pt x="539" y="234"/>
                      <a:pt x="539" y="234"/>
                      <a:pt x="539" y="234"/>
                    </a:cubicBezTo>
                    <a:cubicBezTo>
                      <a:pt x="539" y="233"/>
                      <a:pt x="539" y="233"/>
                      <a:pt x="539" y="233"/>
                    </a:cubicBezTo>
                    <a:cubicBezTo>
                      <a:pt x="539" y="232"/>
                      <a:pt x="539" y="232"/>
                      <a:pt x="539" y="232"/>
                    </a:cubicBezTo>
                    <a:cubicBezTo>
                      <a:pt x="540" y="232"/>
                      <a:pt x="540" y="232"/>
                      <a:pt x="540" y="232"/>
                    </a:cubicBezTo>
                    <a:cubicBezTo>
                      <a:pt x="541" y="231"/>
                      <a:pt x="541" y="231"/>
                      <a:pt x="541" y="231"/>
                    </a:cubicBezTo>
                    <a:cubicBezTo>
                      <a:pt x="540" y="230"/>
                      <a:pt x="540" y="230"/>
                      <a:pt x="540" y="230"/>
                    </a:cubicBezTo>
                    <a:cubicBezTo>
                      <a:pt x="541" y="230"/>
                      <a:pt x="541" y="230"/>
                      <a:pt x="541" y="230"/>
                    </a:cubicBezTo>
                    <a:cubicBezTo>
                      <a:pt x="541" y="229"/>
                      <a:pt x="541" y="229"/>
                      <a:pt x="541" y="229"/>
                    </a:cubicBezTo>
                    <a:cubicBezTo>
                      <a:pt x="541" y="229"/>
                      <a:pt x="541" y="229"/>
                      <a:pt x="541" y="229"/>
                    </a:cubicBezTo>
                    <a:cubicBezTo>
                      <a:pt x="539" y="228"/>
                      <a:pt x="539" y="228"/>
                      <a:pt x="539" y="228"/>
                    </a:cubicBezTo>
                    <a:cubicBezTo>
                      <a:pt x="539" y="228"/>
                      <a:pt x="539" y="228"/>
                      <a:pt x="539" y="228"/>
                    </a:cubicBezTo>
                    <a:cubicBezTo>
                      <a:pt x="539" y="230"/>
                      <a:pt x="539" y="230"/>
                      <a:pt x="539" y="230"/>
                    </a:cubicBezTo>
                    <a:cubicBezTo>
                      <a:pt x="539" y="230"/>
                      <a:pt x="539" y="230"/>
                      <a:pt x="539" y="230"/>
                    </a:cubicBezTo>
                    <a:cubicBezTo>
                      <a:pt x="538" y="231"/>
                      <a:pt x="538" y="231"/>
                      <a:pt x="538" y="231"/>
                    </a:cubicBezTo>
                    <a:cubicBezTo>
                      <a:pt x="538" y="231"/>
                      <a:pt x="538" y="231"/>
                      <a:pt x="538" y="231"/>
                    </a:cubicBezTo>
                    <a:cubicBezTo>
                      <a:pt x="537" y="231"/>
                      <a:pt x="537" y="231"/>
                      <a:pt x="537" y="231"/>
                    </a:cubicBezTo>
                    <a:cubicBezTo>
                      <a:pt x="537" y="232"/>
                      <a:pt x="537" y="232"/>
                      <a:pt x="537" y="232"/>
                    </a:cubicBezTo>
                    <a:cubicBezTo>
                      <a:pt x="538" y="232"/>
                      <a:pt x="538" y="232"/>
                      <a:pt x="538" y="232"/>
                    </a:cubicBezTo>
                    <a:cubicBezTo>
                      <a:pt x="538" y="233"/>
                      <a:pt x="538" y="233"/>
                      <a:pt x="538" y="233"/>
                    </a:cubicBezTo>
                    <a:cubicBezTo>
                      <a:pt x="538" y="233"/>
                      <a:pt x="538" y="233"/>
                      <a:pt x="538" y="233"/>
                    </a:cubicBezTo>
                    <a:cubicBezTo>
                      <a:pt x="538" y="233"/>
                      <a:pt x="538" y="233"/>
                      <a:pt x="538" y="233"/>
                    </a:cubicBezTo>
                    <a:cubicBezTo>
                      <a:pt x="539" y="233"/>
                      <a:pt x="539" y="233"/>
                      <a:pt x="539" y="233"/>
                    </a:cubicBezTo>
                    <a:cubicBezTo>
                      <a:pt x="539" y="234"/>
                      <a:pt x="539" y="234"/>
                      <a:pt x="539" y="234"/>
                    </a:cubicBezTo>
                    <a:close/>
                    <a:moveTo>
                      <a:pt x="538" y="239"/>
                    </a:moveTo>
                    <a:cubicBezTo>
                      <a:pt x="538" y="239"/>
                      <a:pt x="538" y="238"/>
                      <a:pt x="538" y="238"/>
                    </a:cubicBezTo>
                    <a:cubicBezTo>
                      <a:pt x="538" y="238"/>
                      <a:pt x="538" y="238"/>
                      <a:pt x="538" y="238"/>
                    </a:cubicBezTo>
                    <a:cubicBezTo>
                      <a:pt x="538" y="237"/>
                      <a:pt x="538" y="237"/>
                      <a:pt x="538" y="237"/>
                    </a:cubicBezTo>
                    <a:cubicBezTo>
                      <a:pt x="538" y="237"/>
                      <a:pt x="538" y="237"/>
                      <a:pt x="538" y="237"/>
                    </a:cubicBezTo>
                    <a:cubicBezTo>
                      <a:pt x="538" y="237"/>
                      <a:pt x="538" y="237"/>
                      <a:pt x="538" y="237"/>
                    </a:cubicBezTo>
                    <a:cubicBezTo>
                      <a:pt x="537" y="238"/>
                      <a:pt x="537" y="238"/>
                      <a:pt x="537" y="238"/>
                    </a:cubicBezTo>
                    <a:cubicBezTo>
                      <a:pt x="538" y="239"/>
                      <a:pt x="538" y="239"/>
                      <a:pt x="538" y="239"/>
                    </a:cubicBezTo>
                    <a:close/>
                    <a:moveTo>
                      <a:pt x="538" y="240"/>
                    </a:moveTo>
                    <a:cubicBezTo>
                      <a:pt x="539" y="240"/>
                      <a:pt x="539" y="240"/>
                      <a:pt x="539" y="240"/>
                    </a:cubicBezTo>
                    <a:cubicBezTo>
                      <a:pt x="538" y="240"/>
                      <a:pt x="538" y="240"/>
                      <a:pt x="538" y="240"/>
                    </a:cubicBezTo>
                    <a:cubicBezTo>
                      <a:pt x="538" y="239"/>
                      <a:pt x="538" y="239"/>
                      <a:pt x="538" y="239"/>
                    </a:cubicBezTo>
                    <a:cubicBezTo>
                      <a:pt x="538" y="240"/>
                      <a:pt x="538" y="240"/>
                      <a:pt x="538" y="240"/>
                    </a:cubicBezTo>
                    <a:cubicBezTo>
                      <a:pt x="538" y="240"/>
                      <a:pt x="538" y="240"/>
                      <a:pt x="538" y="240"/>
                    </a:cubicBezTo>
                    <a:cubicBezTo>
                      <a:pt x="538" y="240"/>
                      <a:pt x="538" y="240"/>
                      <a:pt x="538" y="240"/>
                    </a:cubicBezTo>
                    <a:close/>
                    <a:moveTo>
                      <a:pt x="537" y="241"/>
                    </a:moveTo>
                    <a:cubicBezTo>
                      <a:pt x="537" y="241"/>
                      <a:pt x="537" y="241"/>
                      <a:pt x="537" y="241"/>
                    </a:cubicBezTo>
                    <a:cubicBezTo>
                      <a:pt x="537" y="241"/>
                      <a:pt x="537" y="241"/>
                      <a:pt x="537" y="241"/>
                    </a:cubicBezTo>
                    <a:cubicBezTo>
                      <a:pt x="536" y="241"/>
                      <a:pt x="536" y="241"/>
                      <a:pt x="536" y="241"/>
                    </a:cubicBezTo>
                    <a:cubicBezTo>
                      <a:pt x="536" y="241"/>
                      <a:pt x="536" y="241"/>
                      <a:pt x="536" y="241"/>
                    </a:cubicBezTo>
                    <a:cubicBezTo>
                      <a:pt x="537" y="241"/>
                      <a:pt x="537" y="241"/>
                      <a:pt x="537" y="241"/>
                    </a:cubicBezTo>
                    <a:close/>
                    <a:moveTo>
                      <a:pt x="537" y="243"/>
                    </a:moveTo>
                    <a:cubicBezTo>
                      <a:pt x="538" y="243"/>
                      <a:pt x="538" y="243"/>
                      <a:pt x="538" y="243"/>
                    </a:cubicBezTo>
                    <a:cubicBezTo>
                      <a:pt x="538" y="243"/>
                      <a:pt x="538" y="243"/>
                      <a:pt x="538" y="243"/>
                    </a:cubicBezTo>
                    <a:cubicBezTo>
                      <a:pt x="538" y="242"/>
                      <a:pt x="538" y="242"/>
                      <a:pt x="538" y="242"/>
                    </a:cubicBezTo>
                    <a:cubicBezTo>
                      <a:pt x="538" y="242"/>
                      <a:pt x="538" y="242"/>
                      <a:pt x="538" y="242"/>
                    </a:cubicBezTo>
                    <a:cubicBezTo>
                      <a:pt x="537" y="242"/>
                      <a:pt x="537" y="242"/>
                      <a:pt x="537" y="242"/>
                    </a:cubicBezTo>
                    <a:cubicBezTo>
                      <a:pt x="537" y="243"/>
                      <a:pt x="537" y="243"/>
                      <a:pt x="537" y="243"/>
                    </a:cubicBezTo>
                    <a:close/>
                    <a:moveTo>
                      <a:pt x="536" y="248"/>
                    </a:moveTo>
                    <a:cubicBezTo>
                      <a:pt x="536" y="248"/>
                      <a:pt x="536" y="248"/>
                      <a:pt x="536" y="248"/>
                    </a:cubicBezTo>
                    <a:cubicBezTo>
                      <a:pt x="536" y="248"/>
                      <a:pt x="536" y="248"/>
                      <a:pt x="536" y="248"/>
                    </a:cubicBezTo>
                    <a:cubicBezTo>
                      <a:pt x="536" y="248"/>
                      <a:pt x="536" y="248"/>
                      <a:pt x="536" y="248"/>
                    </a:cubicBezTo>
                    <a:cubicBezTo>
                      <a:pt x="536" y="248"/>
                      <a:pt x="536" y="248"/>
                      <a:pt x="536" y="248"/>
                    </a:cubicBezTo>
                    <a:close/>
                    <a:moveTo>
                      <a:pt x="536" y="251"/>
                    </a:moveTo>
                    <a:cubicBezTo>
                      <a:pt x="536" y="250"/>
                      <a:pt x="536" y="250"/>
                      <a:pt x="536" y="250"/>
                    </a:cubicBezTo>
                    <a:cubicBezTo>
                      <a:pt x="536" y="250"/>
                      <a:pt x="536" y="250"/>
                      <a:pt x="536" y="250"/>
                    </a:cubicBezTo>
                    <a:cubicBezTo>
                      <a:pt x="536" y="250"/>
                      <a:pt x="536" y="250"/>
                      <a:pt x="536" y="250"/>
                    </a:cubicBezTo>
                    <a:cubicBezTo>
                      <a:pt x="536" y="251"/>
                      <a:pt x="536" y="251"/>
                      <a:pt x="536" y="251"/>
                    </a:cubicBezTo>
                    <a:close/>
                    <a:moveTo>
                      <a:pt x="536" y="252"/>
                    </a:moveTo>
                    <a:cubicBezTo>
                      <a:pt x="536" y="252"/>
                      <a:pt x="536" y="252"/>
                      <a:pt x="536" y="252"/>
                    </a:cubicBezTo>
                    <a:cubicBezTo>
                      <a:pt x="536" y="252"/>
                      <a:pt x="536" y="252"/>
                      <a:pt x="536" y="252"/>
                    </a:cubicBezTo>
                    <a:cubicBezTo>
                      <a:pt x="536" y="252"/>
                      <a:pt x="536" y="252"/>
                      <a:pt x="536" y="252"/>
                    </a:cubicBezTo>
                    <a:close/>
                    <a:moveTo>
                      <a:pt x="535" y="253"/>
                    </a:moveTo>
                    <a:cubicBezTo>
                      <a:pt x="535" y="253"/>
                      <a:pt x="535" y="253"/>
                      <a:pt x="535" y="253"/>
                    </a:cubicBezTo>
                    <a:cubicBezTo>
                      <a:pt x="535" y="253"/>
                      <a:pt x="535" y="253"/>
                      <a:pt x="535" y="253"/>
                    </a:cubicBezTo>
                    <a:cubicBezTo>
                      <a:pt x="535" y="253"/>
                      <a:pt x="535" y="253"/>
                      <a:pt x="535" y="253"/>
                    </a:cubicBezTo>
                    <a:cubicBezTo>
                      <a:pt x="535" y="253"/>
                      <a:pt x="535" y="253"/>
                      <a:pt x="535" y="253"/>
                    </a:cubicBezTo>
                    <a:cubicBezTo>
                      <a:pt x="535" y="253"/>
                      <a:pt x="535" y="253"/>
                      <a:pt x="535" y="253"/>
                    </a:cubicBezTo>
                    <a:close/>
                    <a:moveTo>
                      <a:pt x="534" y="256"/>
                    </a:moveTo>
                    <a:cubicBezTo>
                      <a:pt x="534" y="256"/>
                      <a:pt x="534" y="256"/>
                      <a:pt x="534" y="256"/>
                    </a:cubicBezTo>
                    <a:cubicBezTo>
                      <a:pt x="534" y="255"/>
                      <a:pt x="534" y="255"/>
                      <a:pt x="534" y="255"/>
                    </a:cubicBezTo>
                    <a:cubicBezTo>
                      <a:pt x="534" y="255"/>
                      <a:pt x="534" y="255"/>
                      <a:pt x="534" y="255"/>
                    </a:cubicBezTo>
                    <a:cubicBezTo>
                      <a:pt x="534" y="255"/>
                      <a:pt x="534" y="255"/>
                      <a:pt x="534" y="255"/>
                    </a:cubicBezTo>
                    <a:cubicBezTo>
                      <a:pt x="534" y="256"/>
                      <a:pt x="534" y="256"/>
                      <a:pt x="534" y="256"/>
                    </a:cubicBezTo>
                    <a:cubicBezTo>
                      <a:pt x="534" y="256"/>
                      <a:pt x="534" y="256"/>
                      <a:pt x="534" y="256"/>
                    </a:cubicBezTo>
                    <a:close/>
                    <a:moveTo>
                      <a:pt x="526" y="266"/>
                    </a:moveTo>
                    <a:cubicBezTo>
                      <a:pt x="527" y="266"/>
                      <a:pt x="527" y="266"/>
                      <a:pt x="527" y="266"/>
                    </a:cubicBezTo>
                    <a:cubicBezTo>
                      <a:pt x="528" y="265"/>
                      <a:pt x="528" y="265"/>
                      <a:pt x="528" y="265"/>
                    </a:cubicBezTo>
                    <a:cubicBezTo>
                      <a:pt x="528" y="264"/>
                      <a:pt x="528" y="264"/>
                      <a:pt x="528" y="264"/>
                    </a:cubicBezTo>
                    <a:cubicBezTo>
                      <a:pt x="529" y="264"/>
                      <a:pt x="529" y="264"/>
                      <a:pt x="529" y="264"/>
                    </a:cubicBezTo>
                    <a:cubicBezTo>
                      <a:pt x="529" y="263"/>
                      <a:pt x="529" y="263"/>
                      <a:pt x="529" y="263"/>
                    </a:cubicBezTo>
                    <a:cubicBezTo>
                      <a:pt x="529" y="262"/>
                      <a:pt x="529" y="262"/>
                      <a:pt x="529" y="262"/>
                    </a:cubicBezTo>
                    <a:cubicBezTo>
                      <a:pt x="530" y="261"/>
                      <a:pt x="530" y="261"/>
                      <a:pt x="530" y="261"/>
                    </a:cubicBezTo>
                    <a:cubicBezTo>
                      <a:pt x="530" y="261"/>
                      <a:pt x="530" y="261"/>
                      <a:pt x="530" y="261"/>
                    </a:cubicBezTo>
                    <a:cubicBezTo>
                      <a:pt x="529" y="261"/>
                      <a:pt x="529" y="261"/>
                      <a:pt x="529" y="261"/>
                    </a:cubicBezTo>
                    <a:cubicBezTo>
                      <a:pt x="528" y="262"/>
                      <a:pt x="528" y="262"/>
                      <a:pt x="528" y="262"/>
                    </a:cubicBezTo>
                    <a:cubicBezTo>
                      <a:pt x="528" y="262"/>
                      <a:pt x="528" y="262"/>
                      <a:pt x="528" y="262"/>
                    </a:cubicBezTo>
                    <a:cubicBezTo>
                      <a:pt x="528" y="263"/>
                      <a:pt x="528" y="263"/>
                      <a:pt x="528" y="263"/>
                    </a:cubicBezTo>
                    <a:cubicBezTo>
                      <a:pt x="527" y="263"/>
                      <a:pt x="527" y="263"/>
                      <a:pt x="527" y="263"/>
                    </a:cubicBezTo>
                    <a:cubicBezTo>
                      <a:pt x="527" y="264"/>
                      <a:pt x="527" y="264"/>
                      <a:pt x="527" y="264"/>
                    </a:cubicBezTo>
                    <a:cubicBezTo>
                      <a:pt x="527" y="264"/>
                      <a:pt x="527" y="264"/>
                      <a:pt x="527" y="264"/>
                    </a:cubicBezTo>
                    <a:cubicBezTo>
                      <a:pt x="526" y="266"/>
                      <a:pt x="526" y="266"/>
                      <a:pt x="526" y="266"/>
                    </a:cubicBezTo>
                    <a:close/>
                    <a:moveTo>
                      <a:pt x="518" y="274"/>
                    </a:moveTo>
                    <a:cubicBezTo>
                      <a:pt x="519" y="274"/>
                      <a:pt x="519" y="274"/>
                      <a:pt x="519" y="274"/>
                    </a:cubicBezTo>
                    <a:cubicBezTo>
                      <a:pt x="519" y="273"/>
                      <a:pt x="519" y="273"/>
                      <a:pt x="519" y="273"/>
                    </a:cubicBezTo>
                    <a:cubicBezTo>
                      <a:pt x="519" y="273"/>
                      <a:pt x="519" y="273"/>
                      <a:pt x="519" y="273"/>
                    </a:cubicBezTo>
                    <a:cubicBezTo>
                      <a:pt x="519" y="272"/>
                      <a:pt x="519" y="272"/>
                      <a:pt x="519" y="272"/>
                    </a:cubicBezTo>
                    <a:cubicBezTo>
                      <a:pt x="520" y="272"/>
                      <a:pt x="520" y="272"/>
                      <a:pt x="520" y="272"/>
                    </a:cubicBezTo>
                    <a:cubicBezTo>
                      <a:pt x="520" y="271"/>
                      <a:pt x="520" y="271"/>
                      <a:pt x="520" y="271"/>
                    </a:cubicBezTo>
                    <a:cubicBezTo>
                      <a:pt x="520" y="271"/>
                      <a:pt x="520" y="271"/>
                      <a:pt x="520" y="271"/>
                    </a:cubicBezTo>
                    <a:cubicBezTo>
                      <a:pt x="521" y="271"/>
                      <a:pt x="521" y="271"/>
                      <a:pt x="521" y="271"/>
                    </a:cubicBezTo>
                    <a:cubicBezTo>
                      <a:pt x="521" y="270"/>
                      <a:pt x="521" y="270"/>
                      <a:pt x="521" y="270"/>
                    </a:cubicBezTo>
                    <a:cubicBezTo>
                      <a:pt x="522" y="269"/>
                      <a:pt x="522" y="269"/>
                      <a:pt x="522" y="269"/>
                    </a:cubicBezTo>
                    <a:cubicBezTo>
                      <a:pt x="523" y="268"/>
                      <a:pt x="523" y="268"/>
                      <a:pt x="523" y="268"/>
                    </a:cubicBezTo>
                    <a:cubicBezTo>
                      <a:pt x="524" y="268"/>
                      <a:pt x="524" y="268"/>
                      <a:pt x="524" y="268"/>
                    </a:cubicBezTo>
                    <a:cubicBezTo>
                      <a:pt x="524" y="268"/>
                      <a:pt x="524" y="268"/>
                      <a:pt x="524" y="268"/>
                    </a:cubicBezTo>
                    <a:cubicBezTo>
                      <a:pt x="524" y="267"/>
                      <a:pt x="524" y="267"/>
                      <a:pt x="524" y="267"/>
                    </a:cubicBezTo>
                    <a:cubicBezTo>
                      <a:pt x="524" y="266"/>
                      <a:pt x="524" y="266"/>
                      <a:pt x="524" y="266"/>
                    </a:cubicBezTo>
                    <a:cubicBezTo>
                      <a:pt x="523" y="266"/>
                      <a:pt x="523" y="266"/>
                      <a:pt x="523" y="266"/>
                    </a:cubicBezTo>
                    <a:cubicBezTo>
                      <a:pt x="523" y="267"/>
                      <a:pt x="523" y="267"/>
                      <a:pt x="523" y="267"/>
                    </a:cubicBezTo>
                    <a:cubicBezTo>
                      <a:pt x="522" y="268"/>
                      <a:pt x="522" y="268"/>
                      <a:pt x="522" y="268"/>
                    </a:cubicBezTo>
                    <a:cubicBezTo>
                      <a:pt x="522" y="268"/>
                      <a:pt x="522" y="268"/>
                      <a:pt x="522" y="268"/>
                    </a:cubicBezTo>
                    <a:cubicBezTo>
                      <a:pt x="521" y="268"/>
                      <a:pt x="521" y="268"/>
                      <a:pt x="521" y="268"/>
                    </a:cubicBezTo>
                    <a:cubicBezTo>
                      <a:pt x="521" y="268"/>
                      <a:pt x="521" y="268"/>
                      <a:pt x="521" y="268"/>
                    </a:cubicBezTo>
                    <a:cubicBezTo>
                      <a:pt x="520" y="268"/>
                      <a:pt x="520" y="268"/>
                      <a:pt x="520" y="268"/>
                    </a:cubicBezTo>
                    <a:cubicBezTo>
                      <a:pt x="520" y="268"/>
                      <a:pt x="520" y="268"/>
                      <a:pt x="520" y="268"/>
                    </a:cubicBezTo>
                    <a:cubicBezTo>
                      <a:pt x="520" y="268"/>
                      <a:pt x="520" y="268"/>
                      <a:pt x="520" y="268"/>
                    </a:cubicBezTo>
                    <a:cubicBezTo>
                      <a:pt x="520" y="269"/>
                      <a:pt x="520" y="269"/>
                      <a:pt x="520" y="269"/>
                    </a:cubicBezTo>
                    <a:cubicBezTo>
                      <a:pt x="520" y="269"/>
                      <a:pt x="520" y="269"/>
                      <a:pt x="520" y="269"/>
                    </a:cubicBezTo>
                    <a:cubicBezTo>
                      <a:pt x="519" y="270"/>
                      <a:pt x="519" y="270"/>
                      <a:pt x="519" y="270"/>
                    </a:cubicBezTo>
                    <a:cubicBezTo>
                      <a:pt x="519" y="270"/>
                      <a:pt x="519" y="270"/>
                      <a:pt x="519" y="270"/>
                    </a:cubicBezTo>
                    <a:cubicBezTo>
                      <a:pt x="519" y="271"/>
                      <a:pt x="519" y="271"/>
                      <a:pt x="519" y="271"/>
                    </a:cubicBezTo>
                    <a:cubicBezTo>
                      <a:pt x="519" y="271"/>
                      <a:pt x="519" y="271"/>
                      <a:pt x="519" y="271"/>
                    </a:cubicBezTo>
                    <a:cubicBezTo>
                      <a:pt x="518" y="272"/>
                      <a:pt x="518" y="272"/>
                      <a:pt x="518" y="272"/>
                    </a:cubicBezTo>
                    <a:cubicBezTo>
                      <a:pt x="518" y="272"/>
                      <a:pt x="518" y="272"/>
                      <a:pt x="518" y="272"/>
                    </a:cubicBezTo>
                    <a:cubicBezTo>
                      <a:pt x="518" y="273"/>
                      <a:pt x="518" y="273"/>
                      <a:pt x="518" y="273"/>
                    </a:cubicBezTo>
                    <a:cubicBezTo>
                      <a:pt x="518" y="273"/>
                      <a:pt x="518" y="273"/>
                      <a:pt x="518" y="273"/>
                    </a:cubicBezTo>
                    <a:cubicBezTo>
                      <a:pt x="518" y="274"/>
                      <a:pt x="518" y="274"/>
                      <a:pt x="518" y="274"/>
                    </a:cubicBezTo>
                    <a:cubicBezTo>
                      <a:pt x="518" y="274"/>
                      <a:pt x="518" y="274"/>
                      <a:pt x="518" y="274"/>
                    </a:cubicBezTo>
                    <a:close/>
                    <a:moveTo>
                      <a:pt x="514" y="280"/>
                    </a:moveTo>
                    <a:cubicBezTo>
                      <a:pt x="514" y="280"/>
                      <a:pt x="514" y="279"/>
                      <a:pt x="514" y="279"/>
                    </a:cubicBezTo>
                    <a:cubicBezTo>
                      <a:pt x="515" y="277"/>
                      <a:pt x="515" y="277"/>
                      <a:pt x="515" y="277"/>
                    </a:cubicBezTo>
                    <a:cubicBezTo>
                      <a:pt x="515" y="277"/>
                      <a:pt x="515" y="277"/>
                      <a:pt x="515" y="277"/>
                    </a:cubicBezTo>
                    <a:cubicBezTo>
                      <a:pt x="516" y="276"/>
                      <a:pt x="516" y="276"/>
                      <a:pt x="516" y="276"/>
                    </a:cubicBezTo>
                    <a:cubicBezTo>
                      <a:pt x="516" y="275"/>
                      <a:pt x="516" y="275"/>
                      <a:pt x="516" y="275"/>
                    </a:cubicBezTo>
                    <a:cubicBezTo>
                      <a:pt x="516" y="275"/>
                      <a:pt x="516" y="275"/>
                      <a:pt x="516" y="275"/>
                    </a:cubicBezTo>
                    <a:cubicBezTo>
                      <a:pt x="516" y="275"/>
                      <a:pt x="516" y="275"/>
                      <a:pt x="516" y="275"/>
                    </a:cubicBezTo>
                    <a:cubicBezTo>
                      <a:pt x="515" y="275"/>
                      <a:pt x="515" y="275"/>
                      <a:pt x="515" y="275"/>
                    </a:cubicBezTo>
                    <a:cubicBezTo>
                      <a:pt x="515" y="274"/>
                      <a:pt x="515" y="274"/>
                      <a:pt x="515" y="274"/>
                    </a:cubicBezTo>
                    <a:cubicBezTo>
                      <a:pt x="514" y="275"/>
                      <a:pt x="514" y="275"/>
                      <a:pt x="514" y="275"/>
                    </a:cubicBezTo>
                    <a:cubicBezTo>
                      <a:pt x="514" y="276"/>
                      <a:pt x="514" y="276"/>
                      <a:pt x="514" y="276"/>
                    </a:cubicBezTo>
                    <a:cubicBezTo>
                      <a:pt x="514" y="276"/>
                      <a:pt x="514" y="276"/>
                      <a:pt x="514" y="276"/>
                    </a:cubicBezTo>
                    <a:cubicBezTo>
                      <a:pt x="514" y="278"/>
                      <a:pt x="514" y="278"/>
                      <a:pt x="514" y="278"/>
                    </a:cubicBezTo>
                    <a:cubicBezTo>
                      <a:pt x="513" y="278"/>
                      <a:pt x="513" y="278"/>
                      <a:pt x="513" y="278"/>
                    </a:cubicBezTo>
                    <a:cubicBezTo>
                      <a:pt x="514" y="279"/>
                      <a:pt x="514" y="279"/>
                      <a:pt x="514" y="279"/>
                    </a:cubicBezTo>
                    <a:cubicBezTo>
                      <a:pt x="514" y="280"/>
                      <a:pt x="514" y="280"/>
                      <a:pt x="514" y="280"/>
                    </a:cubicBezTo>
                    <a:close/>
                    <a:moveTo>
                      <a:pt x="9" y="215"/>
                    </a:moveTo>
                    <a:cubicBezTo>
                      <a:pt x="9" y="215"/>
                      <a:pt x="8" y="216"/>
                      <a:pt x="8" y="216"/>
                    </a:cubicBezTo>
                    <a:cubicBezTo>
                      <a:pt x="9" y="217"/>
                      <a:pt x="9" y="217"/>
                      <a:pt x="9" y="217"/>
                    </a:cubicBezTo>
                    <a:cubicBezTo>
                      <a:pt x="10" y="216"/>
                      <a:pt x="10" y="216"/>
                      <a:pt x="10" y="216"/>
                    </a:cubicBezTo>
                    <a:lnTo>
                      <a:pt x="9" y="21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 name="Freeform 11"/>
              <p:cNvSpPr>
                <a:spLocks noEditPoints="1"/>
              </p:cNvSpPr>
              <p:nvPr/>
            </p:nvSpPr>
            <p:spPr bwMode="auto">
              <a:xfrm>
                <a:off x="4426829" y="1014430"/>
                <a:ext cx="299785" cy="329377"/>
              </a:xfrm>
              <a:custGeom>
                <a:avLst/>
                <a:gdLst>
                  <a:gd name="T0" fmla="*/ 60 w 63"/>
                  <a:gd name="T1" fmla="*/ 6 h 69"/>
                  <a:gd name="T2" fmla="*/ 26 w 63"/>
                  <a:gd name="T3" fmla="*/ 0 h 69"/>
                  <a:gd name="T4" fmla="*/ 21 w 63"/>
                  <a:gd name="T5" fmla="*/ 7 h 69"/>
                  <a:gd name="T6" fmla="*/ 28 w 63"/>
                  <a:gd name="T7" fmla="*/ 13 h 69"/>
                  <a:gd name="T8" fmla="*/ 28 w 63"/>
                  <a:gd name="T9" fmla="*/ 13 h 69"/>
                  <a:gd name="T10" fmla="*/ 25 w 63"/>
                  <a:gd name="T11" fmla="*/ 14 h 69"/>
                  <a:gd name="T12" fmla="*/ 33 w 63"/>
                  <a:gd name="T13" fmla="*/ 17 h 69"/>
                  <a:gd name="T14" fmla="*/ 39 w 63"/>
                  <a:gd name="T15" fmla="*/ 17 h 69"/>
                  <a:gd name="T16" fmla="*/ 45 w 63"/>
                  <a:gd name="T17" fmla="*/ 12 h 69"/>
                  <a:gd name="T18" fmla="*/ 44 w 63"/>
                  <a:gd name="T19" fmla="*/ 7 h 69"/>
                  <a:gd name="T20" fmla="*/ 38 w 63"/>
                  <a:gd name="T21" fmla="*/ 5 h 69"/>
                  <a:gd name="T22" fmla="*/ 35 w 63"/>
                  <a:gd name="T23" fmla="*/ 7 h 69"/>
                  <a:gd name="T24" fmla="*/ 33 w 63"/>
                  <a:gd name="T25" fmla="*/ 3 h 69"/>
                  <a:gd name="T26" fmla="*/ 33 w 63"/>
                  <a:gd name="T27" fmla="*/ 10 h 69"/>
                  <a:gd name="T28" fmla="*/ 28 w 63"/>
                  <a:gd name="T29" fmla="*/ 7 h 69"/>
                  <a:gd name="T30" fmla="*/ 25 w 63"/>
                  <a:gd name="T31" fmla="*/ 3 h 69"/>
                  <a:gd name="T32" fmla="*/ 24 w 63"/>
                  <a:gd name="T33" fmla="*/ 8 h 69"/>
                  <a:gd name="T34" fmla="*/ 21 w 63"/>
                  <a:gd name="T35" fmla="*/ 10 h 69"/>
                  <a:gd name="T36" fmla="*/ 51 w 63"/>
                  <a:gd name="T37" fmla="*/ 22 h 69"/>
                  <a:gd name="T38" fmla="*/ 52 w 63"/>
                  <a:gd name="T39" fmla="*/ 22 h 69"/>
                  <a:gd name="T40" fmla="*/ 49 w 63"/>
                  <a:gd name="T41" fmla="*/ 24 h 69"/>
                  <a:gd name="T42" fmla="*/ 39 w 63"/>
                  <a:gd name="T43" fmla="*/ 30 h 69"/>
                  <a:gd name="T44" fmla="*/ 44 w 63"/>
                  <a:gd name="T45" fmla="*/ 34 h 69"/>
                  <a:gd name="T46" fmla="*/ 38 w 63"/>
                  <a:gd name="T47" fmla="*/ 39 h 69"/>
                  <a:gd name="T48" fmla="*/ 33 w 63"/>
                  <a:gd name="T49" fmla="*/ 39 h 69"/>
                  <a:gd name="T50" fmla="*/ 33 w 63"/>
                  <a:gd name="T51" fmla="*/ 32 h 69"/>
                  <a:gd name="T52" fmla="*/ 29 w 63"/>
                  <a:gd name="T53" fmla="*/ 27 h 69"/>
                  <a:gd name="T54" fmla="*/ 35 w 63"/>
                  <a:gd name="T55" fmla="*/ 29 h 69"/>
                  <a:gd name="T56" fmla="*/ 33 w 63"/>
                  <a:gd name="T57" fmla="*/ 25 h 69"/>
                  <a:gd name="T58" fmla="*/ 3 w 63"/>
                  <a:gd name="T59" fmla="*/ 28 h 69"/>
                  <a:gd name="T60" fmla="*/ 3 w 63"/>
                  <a:gd name="T61" fmla="*/ 27 h 69"/>
                  <a:gd name="T62" fmla="*/ 21 w 63"/>
                  <a:gd name="T63" fmla="*/ 48 h 69"/>
                  <a:gd name="T64" fmla="*/ 19 w 63"/>
                  <a:gd name="T65" fmla="*/ 44 h 69"/>
                  <a:gd name="T66" fmla="*/ 14 w 63"/>
                  <a:gd name="T67" fmla="*/ 42 h 69"/>
                  <a:gd name="T68" fmla="*/ 12 w 63"/>
                  <a:gd name="T69" fmla="*/ 39 h 69"/>
                  <a:gd name="T70" fmla="*/ 16 w 63"/>
                  <a:gd name="T71" fmla="*/ 38 h 69"/>
                  <a:gd name="T72" fmla="*/ 19 w 63"/>
                  <a:gd name="T73" fmla="*/ 35 h 69"/>
                  <a:gd name="T74" fmla="*/ 17 w 63"/>
                  <a:gd name="T75" fmla="*/ 34 h 69"/>
                  <a:gd name="T76" fmla="*/ 11 w 63"/>
                  <a:gd name="T77" fmla="*/ 35 h 69"/>
                  <a:gd name="T78" fmla="*/ 14 w 63"/>
                  <a:gd name="T79" fmla="*/ 31 h 69"/>
                  <a:gd name="T80" fmla="*/ 19 w 63"/>
                  <a:gd name="T81" fmla="*/ 28 h 69"/>
                  <a:gd name="T82" fmla="*/ 15 w 63"/>
                  <a:gd name="T83" fmla="*/ 28 h 69"/>
                  <a:gd name="T84" fmla="*/ 14 w 63"/>
                  <a:gd name="T85" fmla="*/ 26 h 69"/>
                  <a:gd name="T86" fmla="*/ 13 w 63"/>
                  <a:gd name="T87" fmla="*/ 29 h 69"/>
                  <a:gd name="T88" fmla="*/ 7 w 63"/>
                  <a:gd name="T89" fmla="*/ 29 h 69"/>
                  <a:gd name="T90" fmla="*/ 4 w 63"/>
                  <a:gd name="T91" fmla="*/ 25 h 69"/>
                  <a:gd name="T92" fmla="*/ 5 w 63"/>
                  <a:gd name="T93" fmla="*/ 24 h 69"/>
                  <a:gd name="T94" fmla="*/ 4 w 63"/>
                  <a:gd name="T95" fmla="*/ 19 h 69"/>
                  <a:gd name="T96" fmla="*/ 0 w 63"/>
                  <a:gd name="T97" fmla="*/ 17 h 69"/>
                  <a:gd name="T98" fmla="*/ 5 w 63"/>
                  <a:gd name="T99" fmla="*/ 15 h 69"/>
                  <a:gd name="T100" fmla="*/ 9 w 63"/>
                  <a:gd name="T101" fmla="*/ 14 h 69"/>
                  <a:gd name="T102" fmla="*/ 9 w 63"/>
                  <a:gd name="T103" fmla="*/ 15 h 69"/>
                  <a:gd name="T104" fmla="*/ 10 w 63"/>
                  <a:gd name="T105" fmla="*/ 19 h 69"/>
                  <a:gd name="T106" fmla="*/ 13 w 63"/>
                  <a:gd name="T107" fmla="*/ 17 h 69"/>
                  <a:gd name="T108" fmla="*/ 17 w 63"/>
                  <a:gd name="T109" fmla="*/ 23 h 69"/>
                  <a:gd name="T110" fmla="*/ 15 w 63"/>
                  <a:gd name="T111" fmla="*/ 12 h 69"/>
                  <a:gd name="T112" fmla="*/ 21 w 63"/>
                  <a:gd name="T113" fmla="*/ 13 h 69"/>
                  <a:gd name="T114" fmla="*/ 23 w 63"/>
                  <a:gd name="T115" fmla="*/ 15 h 69"/>
                  <a:gd name="T116" fmla="*/ 32 w 63"/>
                  <a:gd name="T117" fmla="*/ 23 h 69"/>
                  <a:gd name="T118" fmla="*/ 27 w 63"/>
                  <a:gd name="T119" fmla="*/ 27 h 69"/>
                  <a:gd name="T120" fmla="*/ 26 w 63"/>
                  <a:gd name="T121" fmla="*/ 34 h 69"/>
                  <a:gd name="T122" fmla="*/ 23 w 63"/>
                  <a:gd name="T123" fmla="*/ 41 h 69"/>
                  <a:gd name="T124" fmla="*/ 32 w 63"/>
                  <a:gd name="T1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 h="69">
                    <a:moveTo>
                      <a:pt x="58" y="6"/>
                    </a:moveTo>
                    <a:cubicBezTo>
                      <a:pt x="59" y="6"/>
                      <a:pt x="59" y="5"/>
                      <a:pt x="59" y="5"/>
                    </a:cubicBezTo>
                    <a:cubicBezTo>
                      <a:pt x="60" y="5"/>
                      <a:pt x="60" y="5"/>
                      <a:pt x="60" y="5"/>
                    </a:cubicBezTo>
                    <a:cubicBezTo>
                      <a:pt x="61" y="5"/>
                      <a:pt x="61" y="5"/>
                      <a:pt x="61" y="5"/>
                    </a:cubicBezTo>
                    <a:cubicBezTo>
                      <a:pt x="61" y="4"/>
                      <a:pt x="61" y="4"/>
                      <a:pt x="61" y="4"/>
                    </a:cubicBezTo>
                    <a:cubicBezTo>
                      <a:pt x="62" y="3"/>
                      <a:pt x="62" y="3"/>
                      <a:pt x="62" y="3"/>
                    </a:cubicBezTo>
                    <a:cubicBezTo>
                      <a:pt x="63" y="3"/>
                      <a:pt x="63" y="3"/>
                      <a:pt x="63" y="3"/>
                    </a:cubicBezTo>
                    <a:cubicBezTo>
                      <a:pt x="63" y="4"/>
                      <a:pt x="63" y="4"/>
                      <a:pt x="63" y="4"/>
                    </a:cubicBezTo>
                    <a:cubicBezTo>
                      <a:pt x="63" y="4"/>
                      <a:pt x="63" y="4"/>
                      <a:pt x="63" y="4"/>
                    </a:cubicBezTo>
                    <a:cubicBezTo>
                      <a:pt x="62" y="5"/>
                      <a:pt x="62" y="5"/>
                      <a:pt x="62" y="5"/>
                    </a:cubicBezTo>
                    <a:cubicBezTo>
                      <a:pt x="61" y="5"/>
                      <a:pt x="61" y="5"/>
                      <a:pt x="61" y="5"/>
                    </a:cubicBezTo>
                    <a:cubicBezTo>
                      <a:pt x="60" y="6"/>
                      <a:pt x="60" y="6"/>
                      <a:pt x="60" y="6"/>
                    </a:cubicBezTo>
                    <a:cubicBezTo>
                      <a:pt x="59" y="6"/>
                      <a:pt x="59" y="6"/>
                      <a:pt x="59" y="6"/>
                    </a:cubicBezTo>
                    <a:cubicBezTo>
                      <a:pt x="59" y="6"/>
                      <a:pt x="59" y="6"/>
                      <a:pt x="59" y="6"/>
                    </a:cubicBezTo>
                    <a:cubicBezTo>
                      <a:pt x="58" y="6"/>
                      <a:pt x="58" y="6"/>
                      <a:pt x="58" y="6"/>
                    </a:cubicBezTo>
                    <a:close/>
                    <a:moveTo>
                      <a:pt x="47" y="7"/>
                    </a:moveTo>
                    <a:cubicBezTo>
                      <a:pt x="48" y="7"/>
                      <a:pt x="48" y="7"/>
                      <a:pt x="48" y="7"/>
                    </a:cubicBezTo>
                    <a:cubicBezTo>
                      <a:pt x="48" y="7"/>
                      <a:pt x="48" y="7"/>
                      <a:pt x="48" y="7"/>
                    </a:cubicBezTo>
                    <a:cubicBezTo>
                      <a:pt x="49" y="7"/>
                      <a:pt x="49" y="7"/>
                      <a:pt x="49" y="7"/>
                    </a:cubicBezTo>
                    <a:cubicBezTo>
                      <a:pt x="48" y="6"/>
                      <a:pt x="48" y="6"/>
                      <a:pt x="48" y="6"/>
                    </a:cubicBezTo>
                    <a:cubicBezTo>
                      <a:pt x="48" y="6"/>
                      <a:pt x="48" y="6"/>
                      <a:pt x="48" y="6"/>
                    </a:cubicBezTo>
                    <a:cubicBezTo>
                      <a:pt x="47" y="6"/>
                      <a:pt x="47" y="6"/>
                      <a:pt x="47" y="6"/>
                    </a:cubicBezTo>
                    <a:cubicBezTo>
                      <a:pt x="47" y="7"/>
                      <a:pt x="47" y="7"/>
                      <a:pt x="47" y="7"/>
                    </a:cubicBezTo>
                    <a:close/>
                    <a:moveTo>
                      <a:pt x="26" y="0"/>
                    </a:moveTo>
                    <a:cubicBezTo>
                      <a:pt x="27" y="1"/>
                      <a:pt x="27" y="1"/>
                      <a:pt x="27" y="1"/>
                    </a:cubicBezTo>
                    <a:cubicBezTo>
                      <a:pt x="28" y="2"/>
                      <a:pt x="28" y="2"/>
                      <a:pt x="28" y="2"/>
                    </a:cubicBezTo>
                    <a:cubicBezTo>
                      <a:pt x="28" y="1"/>
                      <a:pt x="28" y="1"/>
                      <a:pt x="28" y="1"/>
                    </a:cubicBezTo>
                    <a:cubicBezTo>
                      <a:pt x="29" y="1"/>
                      <a:pt x="29" y="1"/>
                      <a:pt x="29" y="1"/>
                    </a:cubicBezTo>
                    <a:cubicBezTo>
                      <a:pt x="28" y="0"/>
                      <a:pt x="28" y="0"/>
                      <a:pt x="28" y="0"/>
                    </a:cubicBezTo>
                    <a:cubicBezTo>
                      <a:pt x="28" y="1"/>
                      <a:pt x="28" y="1"/>
                      <a:pt x="28" y="1"/>
                    </a:cubicBezTo>
                    <a:cubicBezTo>
                      <a:pt x="27" y="0"/>
                      <a:pt x="27" y="0"/>
                      <a:pt x="27" y="0"/>
                    </a:cubicBezTo>
                    <a:cubicBezTo>
                      <a:pt x="26" y="0"/>
                      <a:pt x="26" y="0"/>
                      <a:pt x="26" y="0"/>
                    </a:cubicBezTo>
                    <a:cubicBezTo>
                      <a:pt x="26" y="0"/>
                      <a:pt x="26" y="0"/>
                      <a:pt x="26" y="0"/>
                    </a:cubicBezTo>
                    <a:cubicBezTo>
                      <a:pt x="26" y="0"/>
                      <a:pt x="26" y="0"/>
                      <a:pt x="26" y="0"/>
                    </a:cubicBezTo>
                    <a:close/>
                    <a:moveTo>
                      <a:pt x="22" y="7"/>
                    </a:moveTo>
                    <a:cubicBezTo>
                      <a:pt x="21" y="7"/>
                      <a:pt x="21" y="7"/>
                      <a:pt x="21" y="7"/>
                    </a:cubicBezTo>
                    <a:cubicBezTo>
                      <a:pt x="21" y="6"/>
                      <a:pt x="21" y="6"/>
                      <a:pt x="21" y="6"/>
                    </a:cubicBezTo>
                    <a:cubicBezTo>
                      <a:pt x="21" y="6"/>
                      <a:pt x="21" y="6"/>
                      <a:pt x="21" y="6"/>
                    </a:cubicBezTo>
                    <a:cubicBezTo>
                      <a:pt x="22" y="6"/>
                      <a:pt x="22" y="6"/>
                      <a:pt x="22" y="6"/>
                    </a:cubicBezTo>
                    <a:cubicBezTo>
                      <a:pt x="22" y="6"/>
                      <a:pt x="22" y="6"/>
                      <a:pt x="22" y="6"/>
                    </a:cubicBezTo>
                    <a:cubicBezTo>
                      <a:pt x="23" y="6"/>
                      <a:pt x="23" y="6"/>
                      <a:pt x="23" y="6"/>
                    </a:cubicBezTo>
                    <a:cubicBezTo>
                      <a:pt x="22" y="7"/>
                      <a:pt x="22" y="7"/>
                      <a:pt x="22" y="7"/>
                    </a:cubicBezTo>
                    <a:cubicBezTo>
                      <a:pt x="22" y="7"/>
                      <a:pt x="22" y="7"/>
                      <a:pt x="22" y="7"/>
                    </a:cubicBezTo>
                    <a:cubicBezTo>
                      <a:pt x="22" y="7"/>
                      <a:pt x="22" y="7"/>
                      <a:pt x="22" y="7"/>
                    </a:cubicBezTo>
                    <a:close/>
                    <a:moveTo>
                      <a:pt x="26" y="13"/>
                    </a:moveTo>
                    <a:cubicBezTo>
                      <a:pt x="26" y="13"/>
                      <a:pt x="26" y="13"/>
                      <a:pt x="26" y="13"/>
                    </a:cubicBezTo>
                    <a:cubicBezTo>
                      <a:pt x="27" y="13"/>
                      <a:pt x="27" y="13"/>
                      <a:pt x="27" y="13"/>
                    </a:cubicBezTo>
                    <a:cubicBezTo>
                      <a:pt x="28" y="13"/>
                      <a:pt x="28" y="13"/>
                      <a:pt x="28" y="13"/>
                    </a:cubicBezTo>
                    <a:cubicBezTo>
                      <a:pt x="29" y="12"/>
                      <a:pt x="29" y="12"/>
                      <a:pt x="29" y="12"/>
                    </a:cubicBezTo>
                    <a:cubicBezTo>
                      <a:pt x="31" y="12"/>
                      <a:pt x="31" y="12"/>
                      <a:pt x="31" y="12"/>
                    </a:cubicBezTo>
                    <a:cubicBezTo>
                      <a:pt x="31" y="12"/>
                      <a:pt x="31" y="12"/>
                      <a:pt x="31" y="12"/>
                    </a:cubicBezTo>
                    <a:cubicBezTo>
                      <a:pt x="32" y="12"/>
                      <a:pt x="32" y="12"/>
                      <a:pt x="32" y="12"/>
                    </a:cubicBezTo>
                    <a:cubicBezTo>
                      <a:pt x="32" y="12"/>
                      <a:pt x="32" y="12"/>
                      <a:pt x="32" y="12"/>
                    </a:cubicBezTo>
                    <a:cubicBezTo>
                      <a:pt x="32" y="13"/>
                      <a:pt x="32" y="13"/>
                      <a:pt x="32" y="13"/>
                    </a:cubicBezTo>
                    <a:cubicBezTo>
                      <a:pt x="32" y="13"/>
                      <a:pt x="32" y="13"/>
                      <a:pt x="32" y="13"/>
                    </a:cubicBezTo>
                    <a:cubicBezTo>
                      <a:pt x="32" y="13"/>
                      <a:pt x="32" y="13"/>
                      <a:pt x="32" y="13"/>
                    </a:cubicBezTo>
                    <a:cubicBezTo>
                      <a:pt x="31" y="14"/>
                      <a:pt x="31" y="14"/>
                      <a:pt x="31" y="14"/>
                    </a:cubicBezTo>
                    <a:cubicBezTo>
                      <a:pt x="30" y="13"/>
                      <a:pt x="30" y="13"/>
                      <a:pt x="30" y="13"/>
                    </a:cubicBezTo>
                    <a:cubicBezTo>
                      <a:pt x="29" y="13"/>
                      <a:pt x="29" y="13"/>
                      <a:pt x="29" y="13"/>
                    </a:cubicBezTo>
                    <a:cubicBezTo>
                      <a:pt x="28" y="13"/>
                      <a:pt x="28" y="13"/>
                      <a:pt x="28" y="13"/>
                    </a:cubicBezTo>
                    <a:cubicBezTo>
                      <a:pt x="28" y="14"/>
                      <a:pt x="28" y="14"/>
                      <a:pt x="28" y="14"/>
                    </a:cubicBezTo>
                    <a:cubicBezTo>
                      <a:pt x="28" y="14"/>
                      <a:pt x="28" y="14"/>
                      <a:pt x="28" y="14"/>
                    </a:cubicBezTo>
                    <a:cubicBezTo>
                      <a:pt x="30" y="14"/>
                      <a:pt x="30" y="14"/>
                      <a:pt x="30" y="14"/>
                    </a:cubicBezTo>
                    <a:cubicBezTo>
                      <a:pt x="30" y="14"/>
                      <a:pt x="30" y="14"/>
                      <a:pt x="30" y="14"/>
                    </a:cubicBezTo>
                    <a:cubicBezTo>
                      <a:pt x="30" y="15"/>
                      <a:pt x="30" y="15"/>
                      <a:pt x="30" y="15"/>
                    </a:cubicBezTo>
                    <a:cubicBezTo>
                      <a:pt x="30" y="15"/>
                      <a:pt x="30" y="15"/>
                      <a:pt x="30" y="15"/>
                    </a:cubicBezTo>
                    <a:cubicBezTo>
                      <a:pt x="29" y="14"/>
                      <a:pt x="29" y="14"/>
                      <a:pt x="29" y="14"/>
                    </a:cubicBezTo>
                    <a:cubicBezTo>
                      <a:pt x="29" y="15"/>
                      <a:pt x="29" y="15"/>
                      <a:pt x="29" y="15"/>
                    </a:cubicBezTo>
                    <a:cubicBezTo>
                      <a:pt x="28" y="15"/>
                      <a:pt x="28" y="15"/>
                      <a:pt x="28" y="15"/>
                    </a:cubicBezTo>
                    <a:cubicBezTo>
                      <a:pt x="27" y="14"/>
                      <a:pt x="27" y="14"/>
                      <a:pt x="27" y="14"/>
                    </a:cubicBezTo>
                    <a:cubicBezTo>
                      <a:pt x="26" y="14"/>
                      <a:pt x="26" y="14"/>
                      <a:pt x="26" y="14"/>
                    </a:cubicBezTo>
                    <a:cubicBezTo>
                      <a:pt x="25" y="14"/>
                      <a:pt x="25" y="14"/>
                      <a:pt x="25" y="14"/>
                    </a:cubicBezTo>
                    <a:cubicBezTo>
                      <a:pt x="25" y="15"/>
                      <a:pt x="25" y="15"/>
                      <a:pt x="25" y="15"/>
                    </a:cubicBezTo>
                    <a:cubicBezTo>
                      <a:pt x="26" y="15"/>
                      <a:pt x="26" y="15"/>
                      <a:pt x="26" y="15"/>
                    </a:cubicBezTo>
                    <a:cubicBezTo>
                      <a:pt x="28" y="16"/>
                      <a:pt x="28" y="16"/>
                      <a:pt x="28" y="16"/>
                    </a:cubicBezTo>
                    <a:cubicBezTo>
                      <a:pt x="28" y="16"/>
                      <a:pt x="28" y="16"/>
                      <a:pt x="28" y="16"/>
                    </a:cubicBezTo>
                    <a:cubicBezTo>
                      <a:pt x="29" y="16"/>
                      <a:pt x="29" y="16"/>
                      <a:pt x="29" y="16"/>
                    </a:cubicBezTo>
                    <a:cubicBezTo>
                      <a:pt x="29" y="16"/>
                      <a:pt x="29" y="16"/>
                      <a:pt x="29" y="16"/>
                    </a:cubicBezTo>
                    <a:cubicBezTo>
                      <a:pt x="30" y="17"/>
                      <a:pt x="30" y="17"/>
                      <a:pt x="30" y="17"/>
                    </a:cubicBezTo>
                    <a:cubicBezTo>
                      <a:pt x="30" y="18"/>
                      <a:pt x="30" y="18"/>
                      <a:pt x="30" y="18"/>
                    </a:cubicBezTo>
                    <a:cubicBezTo>
                      <a:pt x="30" y="18"/>
                      <a:pt x="30" y="18"/>
                      <a:pt x="30" y="18"/>
                    </a:cubicBezTo>
                    <a:cubicBezTo>
                      <a:pt x="31" y="18"/>
                      <a:pt x="31" y="18"/>
                      <a:pt x="31" y="18"/>
                    </a:cubicBezTo>
                    <a:cubicBezTo>
                      <a:pt x="32" y="17"/>
                      <a:pt x="32" y="17"/>
                      <a:pt x="32" y="17"/>
                    </a:cubicBezTo>
                    <a:cubicBezTo>
                      <a:pt x="33" y="17"/>
                      <a:pt x="33" y="17"/>
                      <a:pt x="33" y="17"/>
                    </a:cubicBezTo>
                    <a:cubicBezTo>
                      <a:pt x="34" y="17"/>
                      <a:pt x="34" y="17"/>
                      <a:pt x="34" y="17"/>
                    </a:cubicBezTo>
                    <a:cubicBezTo>
                      <a:pt x="35" y="17"/>
                      <a:pt x="35" y="17"/>
                      <a:pt x="35" y="17"/>
                    </a:cubicBezTo>
                    <a:cubicBezTo>
                      <a:pt x="36" y="17"/>
                      <a:pt x="36" y="17"/>
                      <a:pt x="36" y="17"/>
                    </a:cubicBezTo>
                    <a:cubicBezTo>
                      <a:pt x="35" y="18"/>
                      <a:pt x="35" y="18"/>
                      <a:pt x="35" y="18"/>
                    </a:cubicBezTo>
                    <a:cubicBezTo>
                      <a:pt x="36" y="19"/>
                      <a:pt x="36" y="19"/>
                      <a:pt x="36" y="19"/>
                    </a:cubicBezTo>
                    <a:cubicBezTo>
                      <a:pt x="37" y="19"/>
                      <a:pt x="37" y="19"/>
                      <a:pt x="37" y="19"/>
                    </a:cubicBezTo>
                    <a:cubicBezTo>
                      <a:pt x="38" y="19"/>
                      <a:pt x="38" y="19"/>
                      <a:pt x="38" y="19"/>
                    </a:cubicBezTo>
                    <a:cubicBezTo>
                      <a:pt x="39" y="19"/>
                      <a:pt x="39" y="19"/>
                      <a:pt x="39" y="19"/>
                    </a:cubicBezTo>
                    <a:cubicBezTo>
                      <a:pt x="39" y="19"/>
                      <a:pt x="39" y="19"/>
                      <a:pt x="39" y="19"/>
                    </a:cubicBezTo>
                    <a:cubicBezTo>
                      <a:pt x="39" y="18"/>
                      <a:pt x="39" y="18"/>
                      <a:pt x="39" y="18"/>
                    </a:cubicBezTo>
                    <a:cubicBezTo>
                      <a:pt x="39" y="18"/>
                      <a:pt x="39" y="18"/>
                      <a:pt x="39" y="18"/>
                    </a:cubicBezTo>
                    <a:cubicBezTo>
                      <a:pt x="39" y="17"/>
                      <a:pt x="39" y="17"/>
                      <a:pt x="39" y="17"/>
                    </a:cubicBezTo>
                    <a:cubicBezTo>
                      <a:pt x="40" y="17"/>
                      <a:pt x="40" y="17"/>
                      <a:pt x="40" y="17"/>
                    </a:cubicBezTo>
                    <a:cubicBezTo>
                      <a:pt x="41" y="17"/>
                      <a:pt x="41" y="17"/>
                      <a:pt x="41" y="17"/>
                    </a:cubicBezTo>
                    <a:cubicBezTo>
                      <a:pt x="41" y="17"/>
                      <a:pt x="41" y="17"/>
                      <a:pt x="41" y="17"/>
                    </a:cubicBezTo>
                    <a:cubicBezTo>
                      <a:pt x="42" y="17"/>
                      <a:pt x="42" y="17"/>
                      <a:pt x="42" y="17"/>
                    </a:cubicBezTo>
                    <a:cubicBezTo>
                      <a:pt x="43" y="17"/>
                      <a:pt x="43" y="17"/>
                      <a:pt x="43" y="17"/>
                    </a:cubicBezTo>
                    <a:cubicBezTo>
                      <a:pt x="44" y="17"/>
                      <a:pt x="44" y="17"/>
                      <a:pt x="44" y="17"/>
                    </a:cubicBezTo>
                    <a:cubicBezTo>
                      <a:pt x="44" y="16"/>
                      <a:pt x="44" y="16"/>
                      <a:pt x="44" y="16"/>
                    </a:cubicBezTo>
                    <a:cubicBezTo>
                      <a:pt x="44" y="15"/>
                      <a:pt x="44" y="15"/>
                      <a:pt x="44" y="15"/>
                    </a:cubicBezTo>
                    <a:cubicBezTo>
                      <a:pt x="44" y="15"/>
                      <a:pt x="44" y="15"/>
                      <a:pt x="44" y="15"/>
                    </a:cubicBezTo>
                    <a:cubicBezTo>
                      <a:pt x="44" y="14"/>
                      <a:pt x="44" y="14"/>
                      <a:pt x="44" y="14"/>
                    </a:cubicBezTo>
                    <a:cubicBezTo>
                      <a:pt x="45" y="14"/>
                      <a:pt x="45" y="14"/>
                      <a:pt x="45" y="14"/>
                    </a:cubicBezTo>
                    <a:cubicBezTo>
                      <a:pt x="45" y="12"/>
                      <a:pt x="45" y="12"/>
                      <a:pt x="45" y="12"/>
                    </a:cubicBezTo>
                    <a:cubicBezTo>
                      <a:pt x="46" y="12"/>
                      <a:pt x="46" y="12"/>
                      <a:pt x="46" y="12"/>
                    </a:cubicBezTo>
                    <a:cubicBezTo>
                      <a:pt x="47" y="11"/>
                      <a:pt x="47" y="11"/>
                      <a:pt x="47" y="11"/>
                    </a:cubicBezTo>
                    <a:cubicBezTo>
                      <a:pt x="47" y="10"/>
                      <a:pt x="47" y="10"/>
                      <a:pt x="47" y="10"/>
                    </a:cubicBezTo>
                    <a:cubicBezTo>
                      <a:pt x="47" y="10"/>
                      <a:pt x="47" y="10"/>
                      <a:pt x="47" y="10"/>
                    </a:cubicBezTo>
                    <a:cubicBezTo>
                      <a:pt x="47" y="9"/>
                      <a:pt x="47" y="9"/>
                      <a:pt x="47" y="9"/>
                    </a:cubicBezTo>
                    <a:cubicBezTo>
                      <a:pt x="47" y="8"/>
                      <a:pt x="47" y="8"/>
                      <a:pt x="47" y="8"/>
                    </a:cubicBezTo>
                    <a:cubicBezTo>
                      <a:pt x="47" y="8"/>
                      <a:pt x="47" y="8"/>
                      <a:pt x="47" y="8"/>
                    </a:cubicBezTo>
                    <a:cubicBezTo>
                      <a:pt x="47" y="7"/>
                      <a:pt x="47" y="7"/>
                      <a:pt x="47" y="7"/>
                    </a:cubicBezTo>
                    <a:cubicBezTo>
                      <a:pt x="47" y="7"/>
                      <a:pt x="47" y="7"/>
                      <a:pt x="47" y="7"/>
                    </a:cubicBezTo>
                    <a:cubicBezTo>
                      <a:pt x="45" y="7"/>
                      <a:pt x="45" y="7"/>
                      <a:pt x="45" y="7"/>
                    </a:cubicBezTo>
                    <a:cubicBezTo>
                      <a:pt x="45" y="7"/>
                      <a:pt x="45" y="7"/>
                      <a:pt x="45" y="7"/>
                    </a:cubicBezTo>
                    <a:cubicBezTo>
                      <a:pt x="44" y="7"/>
                      <a:pt x="44" y="7"/>
                      <a:pt x="44" y="7"/>
                    </a:cubicBezTo>
                    <a:cubicBezTo>
                      <a:pt x="43" y="7"/>
                      <a:pt x="43" y="7"/>
                      <a:pt x="43" y="7"/>
                    </a:cubicBezTo>
                    <a:cubicBezTo>
                      <a:pt x="42" y="7"/>
                      <a:pt x="42" y="7"/>
                      <a:pt x="42" y="7"/>
                    </a:cubicBezTo>
                    <a:cubicBezTo>
                      <a:pt x="41" y="6"/>
                      <a:pt x="41" y="6"/>
                      <a:pt x="41" y="6"/>
                    </a:cubicBezTo>
                    <a:cubicBezTo>
                      <a:pt x="40" y="6"/>
                      <a:pt x="40" y="6"/>
                      <a:pt x="40" y="6"/>
                    </a:cubicBezTo>
                    <a:cubicBezTo>
                      <a:pt x="40" y="6"/>
                      <a:pt x="40" y="6"/>
                      <a:pt x="40" y="6"/>
                    </a:cubicBezTo>
                    <a:cubicBezTo>
                      <a:pt x="40" y="6"/>
                      <a:pt x="40" y="6"/>
                      <a:pt x="40" y="6"/>
                    </a:cubicBezTo>
                    <a:cubicBezTo>
                      <a:pt x="39" y="5"/>
                      <a:pt x="39" y="5"/>
                      <a:pt x="39" y="5"/>
                    </a:cubicBezTo>
                    <a:cubicBezTo>
                      <a:pt x="39" y="6"/>
                      <a:pt x="39" y="6"/>
                      <a:pt x="39" y="6"/>
                    </a:cubicBezTo>
                    <a:cubicBezTo>
                      <a:pt x="39" y="5"/>
                      <a:pt x="39" y="5"/>
                      <a:pt x="39" y="5"/>
                    </a:cubicBezTo>
                    <a:cubicBezTo>
                      <a:pt x="39" y="5"/>
                      <a:pt x="39" y="5"/>
                      <a:pt x="39" y="5"/>
                    </a:cubicBezTo>
                    <a:cubicBezTo>
                      <a:pt x="39" y="4"/>
                      <a:pt x="39" y="4"/>
                      <a:pt x="39" y="4"/>
                    </a:cubicBezTo>
                    <a:cubicBezTo>
                      <a:pt x="38" y="5"/>
                      <a:pt x="38" y="5"/>
                      <a:pt x="38" y="5"/>
                    </a:cubicBezTo>
                    <a:cubicBezTo>
                      <a:pt x="38" y="5"/>
                      <a:pt x="38" y="5"/>
                      <a:pt x="38" y="5"/>
                    </a:cubicBezTo>
                    <a:cubicBezTo>
                      <a:pt x="38" y="6"/>
                      <a:pt x="38" y="6"/>
                      <a:pt x="38" y="6"/>
                    </a:cubicBezTo>
                    <a:cubicBezTo>
                      <a:pt x="37" y="5"/>
                      <a:pt x="37" y="5"/>
                      <a:pt x="37" y="5"/>
                    </a:cubicBezTo>
                    <a:cubicBezTo>
                      <a:pt x="37" y="5"/>
                      <a:pt x="37" y="5"/>
                      <a:pt x="37" y="5"/>
                    </a:cubicBezTo>
                    <a:cubicBezTo>
                      <a:pt x="37" y="5"/>
                      <a:pt x="37" y="5"/>
                      <a:pt x="37" y="5"/>
                    </a:cubicBezTo>
                    <a:cubicBezTo>
                      <a:pt x="37" y="5"/>
                      <a:pt x="37" y="5"/>
                      <a:pt x="37" y="5"/>
                    </a:cubicBezTo>
                    <a:cubicBezTo>
                      <a:pt x="37" y="6"/>
                      <a:pt x="37" y="6"/>
                      <a:pt x="37" y="6"/>
                    </a:cubicBezTo>
                    <a:cubicBezTo>
                      <a:pt x="36" y="6"/>
                      <a:pt x="36" y="6"/>
                      <a:pt x="36" y="6"/>
                    </a:cubicBezTo>
                    <a:cubicBezTo>
                      <a:pt x="36" y="7"/>
                      <a:pt x="36" y="7"/>
                      <a:pt x="36" y="7"/>
                    </a:cubicBezTo>
                    <a:cubicBezTo>
                      <a:pt x="36" y="7"/>
                      <a:pt x="36" y="7"/>
                      <a:pt x="36" y="7"/>
                    </a:cubicBezTo>
                    <a:cubicBezTo>
                      <a:pt x="36" y="7"/>
                      <a:pt x="36" y="7"/>
                      <a:pt x="36" y="7"/>
                    </a:cubicBezTo>
                    <a:cubicBezTo>
                      <a:pt x="35" y="7"/>
                      <a:pt x="35" y="7"/>
                      <a:pt x="35" y="7"/>
                    </a:cubicBezTo>
                    <a:cubicBezTo>
                      <a:pt x="35" y="7"/>
                      <a:pt x="35" y="7"/>
                      <a:pt x="35" y="7"/>
                    </a:cubicBezTo>
                    <a:cubicBezTo>
                      <a:pt x="35" y="7"/>
                      <a:pt x="35" y="7"/>
                      <a:pt x="35" y="7"/>
                    </a:cubicBezTo>
                    <a:cubicBezTo>
                      <a:pt x="35" y="8"/>
                      <a:pt x="35" y="8"/>
                      <a:pt x="35" y="8"/>
                    </a:cubicBezTo>
                    <a:cubicBezTo>
                      <a:pt x="35" y="7"/>
                      <a:pt x="35" y="7"/>
                      <a:pt x="35" y="7"/>
                    </a:cubicBezTo>
                    <a:cubicBezTo>
                      <a:pt x="34" y="7"/>
                      <a:pt x="34" y="7"/>
                      <a:pt x="34" y="7"/>
                    </a:cubicBezTo>
                    <a:cubicBezTo>
                      <a:pt x="35" y="6"/>
                      <a:pt x="35" y="6"/>
                      <a:pt x="35" y="6"/>
                    </a:cubicBezTo>
                    <a:cubicBezTo>
                      <a:pt x="35" y="4"/>
                      <a:pt x="35" y="4"/>
                      <a:pt x="35" y="4"/>
                    </a:cubicBezTo>
                    <a:cubicBezTo>
                      <a:pt x="35" y="4"/>
                      <a:pt x="35" y="4"/>
                      <a:pt x="35" y="4"/>
                    </a:cubicBezTo>
                    <a:cubicBezTo>
                      <a:pt x="34" y="3"/>
                      <a:pt x="34" y="3"/>
                      <a:pt x="34" y="3"/>
                    </a:cubicBezTo>
                    <a:cubicBezTo>
                      <a:pt x="33" y="3"/>
                      <a:pt x="33" y="3"/>
                      <a:pt x="33" y="3"/>
                    </a:cubicBezTo>
                    <a:cubicBezTo>
                      <a:pt x="33" y="3"/>
                      <a:pt x="33" y="3"/>
                      <a:pt x="33" y="3"/>
                    </a:cubicBezTo>
                    <a:cubicBezTo>
                      <a:pt x="33" y="3"/>
                      <a:pt x="33" y="3"/>
                      <a:pt x="33" y="3"/>
                    </a:cubicBezTo>
                    <a:cubicBezTo>
                      <a:pt x="33" y="4"/>
                      <a:pt x="33" y="4"/>
                      <a:pt x="33" y="4"/>
                    </a:cubicBezTo>
                    <a:cubicBezTo>
                      <a:pt x="33" y="4"/>
                      <a:pt x="33" y="4"/>
                      <a:pt x="33" y="4"/>
                    </a:cubicBezTo>
                    <a:cubicBezTo>
                      <a:pt x="33" y="4"/>
                      <a:pt x="33" y="4"/>
                      <a:pt x="33" y="4"/>
                    </a:cubicBezTo>
                    <a:cubicBezTo>
                      <a:pt x="33" y="4"/>
                      <a:pt x="33" y="4"/>
                      <a:pt x="33" y="4"/>
                    </a:cubicBezTo>
                    <a:cubicBezTo>
                      <a:pt x="32" y="4"/>
                      <a:pt x="32" y="4"/>
                      <a:pt x="32" y="4"/>
                    </a:cubicBezTo>
                    <a:cubicBezTo>
                      <a:pt x="32" y="5"/>
                      <a:pt x="32" y="5"/>
                      <a:pt x="32" y="5"/>
                    </a:cubicBezTo>
                    <a:cubicBezTo>
                      <a:pt x="33" y="6"/>
                      <a:pt x="33" y="6"/>
                      <a:pt x="33" y="6"/>
                    </a:cubicBezTo>
                    <a:cubicBezTo>
                      <a:pt x="33" y="6"/>
                      <a:pt x="33" y="6"/>
                      <a:pt x="33" y="6"/>
                    </a:cubicBezTo>
                    <a:cubicBezTo>
                      <a:pt x="33" y="7"/>
                      <a:pt x="33" y="7"/>
                      <a:pt x="33" y="7"/>
                    </a:cubicBezTo>
                    <a:cubicBezTo>
                      <a:pt x="33" y="8"/>
                      <a:pt x="33" y="8"/>
                      <a:pt x="33" y="8"/>
                    </a:cubicBezTo>
                    <a:cubicBezTo>
                      <a:pt x="33" y="9"/>
                      <a:pt x="33" y="9"/>
                      <a:pt x="33" y="9"/>
                    </a:cubicBezTo>
                    <a:cubicBezTo>
                      <a:pt x="33" y="10"/>
                      <a:pt x="33" y="10"/>
                      <a:pt x="33" y="10"/>
                    </a:cubicBezTo>
                    <a:cubicBezTo>
                      <a:pt x="33" y="10"/>
                      <a:pt x="33" y="10"/>
                      <a:pt x="33" y="10"/>
                    </a:cubicBezTo>
                    <a:cubicBezTo>
                      <a:pt x="32" y="9"/>
                      <a:pt x="32" y="9"/>
                      <a:pt x="32" y="9"/>
                    </a:cubicBezTo>
                    <a:cubicBezTo>
                      <a:pt x="32" y="8"/>
                      <a:pt x="32" y="8"/>
                      <a:pt x="32" y="8"/>
                    </a:cubicBezTo>
                    <a:cubicBezTo>
                      <a:pt x="31" y="8"/>
                      <a:pt x="31" y="8"/>
                      <a:pt x="31" y="8"/>
                    </a:cubicBezTo>
                    <a:cubicBezTo>
                      <a:pt x="31" y="7"/>
                      <a:pt x="31" y="7"/>
                      <a:pt x="31" y="7"/>
                    </a:cubicBezTo>
                    <a:cubicBezTo>
                      <a:pt x="31" y="7"/>
                      <a:pt x="31" y="7"/>
                      <a:pt x="31" y="7"/>
                    </a:cubicBezTo>
                    <a:cubicBezTo>
                      <a:pt x="31" y="6"/>
                      <a:pt x="31" y="6"/>
                      <a:pt x="31" y="6"/>
                    </a:cubicBezTo>
                    <a:cubicBezTo>
                      <a:pt x="30" y="6"/>
                      <a:pt x="30" y="6"/>
                      <a:pt x="30" y="6"/>
                    </a:cubicBezTo>
                    <a:cubicBezTo>
                      <a:pt x="30" y="7"/>
                      <a:pt x="30" y="7"/>
                      <a:pt x="30" y="7"/>
                    </a:cubicBezTo>
                    <a:cubicBezTo>
                      <a:pt x="29" y="7"/>
                      <a:pt x="29" y="7"/>
                      <a:pt x="29" y="7"/>
                    </a:cubicBezTo>
                    <a:cubicBezTo>
                      <a:pt x="29" y="7"/>
                      <a:pt x="29" y="7"/>
                      <a:pt x="29" y="7"/>
                    </a:cubicBezTo>
                    <a:cubicBezTo>
                      <a:pt x="28" y="7"/>
                      <a:pt x="28" y="7"/>
                      <a:pt x="28" y="7"/>
                    </a:cubicBezTo>
                    <a:cubicBezTo>
                      <a:pt x="28" y="7"/>
                      <a:pt x="28" y="7"/>
                      <a:pt x="28" y="7"/>
                    </a:cubicBezTo>
                    <a:cubicBezTo>
                      <a:pt x="28" y="7"/>
                      <a:pt x="28" y="7"/>
                      <a:pt x="28" y="7"/>
                    </a:cubicBezTo>
                    <a:cubicBezTo>
                      <a:pt x="28" y="6"/>
                      <a:pt x="28" y="6"/>
                      <a:pt x="28" y="6"/>
                    </a:cubicBezTo>
                    <a:cubicBezTo>
                      <a:pt x="27" y="6"/>
                      <a:pt x="27" y="6"/>
                      <a:pt x="27" y="6"/>
                    </a:cubicBezTo>
                    <a:cubicBezTo>
                      <a:pt x="27" y="6"/>
                      <a:pt x="27" y="6"/>
                      <a:pt x="27" y="6"/>
                    </a:cubicBezTo>
                    <a:cubicBezTo>
                      <a:pt x="26" y="5"/>
                      <a:pt x="26" y="5"/>
                      <a:pt x="26" y="5"/>
                    </a:cubicBezTo>
                    <a:cubicBezTo>
                      <a:pt x="26" y="5"/>
                      <a:pt x="26" y="5"/>
                      <a:pt x="26" y="5"/>
                    </a:cubicBezTo>
                    <a:cubicBezTo>
                      <a:pt x="26" y="5"/>
                      <a:pt x="26" y="5"/>
                      <a:pt x="26" y="5"/>
                    </a:cubicBezTo>
                    <a:cubicBezTo>
                      <a:pt x="25" y="4"/>
                      <a:pt x="25" y="4"/>
                      <a:pt x="25" y="4"/>
                    </a:cubicBezTo>
                    <a:cubicBezTo>
                      <a:pt x="25" y="4"/>
                      <a:pt x="25" y="4"/>
                      <a:pt x="25" y="4"/>
                    </a:cubicBezTo>
                    <a:cubicBezTo>
                      <a:pt x="25" y="3"/>
                      <a:pt x="25" y="3"/>
                      <a:pt x="25" y="3"/>
                    </a:cubicBezTo>
                    <a:cubicBezTo>
                      <a:pt x="25" y="3"/>
                      <a:pt x="25" y="3"/>
                      <a:pt x="25" y="3"/>
                    </a:cubicBezTo>
                    <a:cubicBezTo>
                      <a:pt x="24" y="3"/>
                      <a:pt x="24" y="3"/>
                      <a:pt x="24" y="3"/>
                    </a:cubicBezTo>
                    <a:cubicBezTo>
                      <a:pt x="24" y="5"/>
                      <a:pt x="24" y="5"/>
                      <a:pt x="24" y="5"/>
                    </a:cubicBezTo>
                    <a:cubicBezTo>
                      <a:pt x="24" y="5"/>
                      <a:pt x="24" y="5"/>
                      <a:pt x="24" y="5"/>
                    </a:cubicBezTo>
                    <a:cubicBezTo>
                      <a:pt x="25" y="6"/>
                      <a:pt x="25" y="6"/>
                      <a:pt x="25" y="6"/>
                    </a:cubicBezTo>
                    <a:cubicBezTo>
                      <a:pt x="25" y="7"/>
                      <a:pt x="25" y="7"/>
                      <a:pt x="25" y="7"/>
                    </a:cubicBezTo>
                    <a:cubicBezTo>
                      <a:pt x="25" y="7"/>
                      <a:pt x="25" y="7"/>
                      <a:pt x="25" y="7"/>
                    </a:cubicBezTo>
                    <a:cubicBezTo>
                      <a:pt x="24" y="7"/>
                      <a:pt x="24" y="7"/>
                      <a:pt x="24" y="7"/>
                    </a:cubicBezTo>
                    <a:cubicBezTo>
                      <a:pt x="24" y="6"/>
                      <a:pt x="24" y="6"/>
                      <a:pt x="24" y="6"/>
                    </a:cubicBezTo>
                    <a:cubicBezTo>
                      <a:pt x="23" y="6"/>
                      <a:pt x="23" y="6"/>
                      <a:pt x="23" y="6"/>
                    </a:cubicBezTo>
                    <a:cubicBezTo>
                      <a:pt x="23" y="7"/>
                      <a:pt x="23" y="7"/>
                      <a:pt x="23" y="7"/>
                    </a:cubicBezTo>
                    <a:cubicBezTo>
                      <a:pt x="24" y="8"/>
                      <a:pt x="24" y="8"/>
                      <a:pt x="24" y="8"/>
                    </a:cubicBezTo>
                    <a:cubicBezTo>
                      <a:pt x="24" y="8"/>
                      <a:pt x="24" y="8"/>
                      <a:pt x="24" y="8"/>
                    </a:cubicBezTo>
                    <a:cubicBezTo>
                      <a:pt x="24" y="9"/>
                      <a:pt x="24" y="9"/>
                      <a:pt x="24" y="9"/>
                    </a:cubicBezTo>
                    <a:cubicBezTo>
                      <a:pt x="24" y="9"/>
                      <a:pt x="24" y="9"/>
                      <a:pt x="24" y="9"/>
                    </a:cubicBezTo>
                    <a:cubicBezTo>
                      <a:pt x="23" y="9"/>
                      <a:pt x="23" y="9"/>
                      <a:pt x="23" y="9"/>
                    </a:cubicBezTo>
                    <a:cubicBezTo>
                      <a:pt x="23" y="8"/>
                      <a:pt x="23" y="8"/>
                      <a:pt x="23" y="8"/>
                    </a:cubicBezTo>
                    <a:cubicBezTo>
                      <a:pt x="23" y="8"/>
                      <a:pt x="23" y="8"/>
                      <a:pt x="23" y="8"/>
                    </a:cubicBezTo>
                    <a:cubicBezTo>
                      <a:pt x="21" y="8"/>
                      <a:pt x="21" y="8"/>
                      <a:pt x="21" y="8"/>
                    </a:cubicBezTo>
                    <a:cubicBezTo>
                      <a:pt x="21" y="8"/>
                      <a:pt x="21" y="8"/>
                      <a:pt x="21" y="8"/>
                    </a:cubicBezTo>
                    <a:cubicBezTo>
                      <a:pt x="20" y="8"/>
                      <a:pt x="20" y="8"/>
                      <a:pt x="20" y="8"/>
                    </a:cubicBezTo>
                    <a:cubicBezTo>
                      <a:pt x="21" y="9"/>
                      <a:pt x="21" y="9"/>
                      <a:pt x="21" y="9"/>
                    </a:cubicBezTo>
                    <a:cubicBezTo>
                      <a:pt x="21" y="9"/>
                      <a:pt x="21" y="9"/>
                      <a:pt x="21" y="9"/>
                    </a:cubicBezTo>
                    <a:cubicBezTo>
                      <a:pt x="22" y="9"/>
                      <a:pt x="22" y="9"/>
                      <a:pt x="22" y="9"/>
                    </a:cubicBezTo>
                    <a:cubicBezTo>
                      <a:pt x="21" y="10"/>
                      <a:pt x="21" y="10"/>
                      <a:pt x="21" y="10"/>
                    </a:cubicBezTo>
                    <a:cubicBezTo>
                      <a:pt x="22" y="10"/>
                      <a:pt x="22" y="10"/>
                      <a:pt x="22" y="10"/>
                    </a:cubicBezTo>
                    <a:cubicBezTo>
                      <a:pt x="22" y="10"/>
                      <a:pt x="22" y="10"/>
                      <a:pt x="22" y="10"/>
                    </a:cubicBezTo>
                    <a:cubicBezTo>
                      <a:pt x="23" y="10"/>
                      <a:pt x="23" y="10"/>
                      <a:pt x="23" y="10"/>
                    </a:cubicBezTo>
                    <a:cubicBezTo>
                      <a:pt x="21" y="11"/>
                      <a:pt x="21" y="11"/>
                      <a:pt x="21" y="11"/>
                    </a:cubicBezTo>
                    <a:cubicBezTo>
                      <a:pt x="21" y="11"/>
                      <a:pt x="21" y="11"/>
                      <a:pt x="21" y="11"/>
                    </a:cubicBezTo>
                    <a:cubicBezTo>
                      <a:pt x="22" y="13"/>
                      <a:pt x="22" y="13"/>
                      <a:pt x="22" y="13"/>
                    </a:cubicBezTo>
                    <a:cubicBezTo>
                      <a:pt x="23" y="13"/>
                      <a:pt x="23" y="13"/>
                      <a:pt x="23" y="13"/>
                    </a:cubicBezTo>
                    <a:cubicBezTo>
                      <a:pt x="24" y="13"/>
                      <a:pt x="24" y="13"/>
                      <a:pt x="24" y="13"/>
                    </a:cubicBezTo>
                    <a:cubicBezTo>
                      <a:pt x="25" y="13"/>
                      <a:pt x="25" y="13"/>
                      <a:pt x="25" y="13"/>
                    </a:cubicBezTo>
                    <a:cubicBezTo>
                      <a:pt x="25" y="13"/>
                      <a:pt x="25" y="13"/>
                      <a:pt x="25" y="13"/>
                    </a:cubicBezTo>
                    <a:cubicBezTo>
                      <a:pt x="26" y="13"/>
                      <a:pt x="26" y="13"/>
                      <a:pt x="26" y="13"/>
                    </a:cubicBezTo>
                    <a:close/>
                    <a:moveTo>
                      <a:pt x="51" y="22"/>
                    </a:moveTo>
                    <a:cubicBezTo>
                      <a:pt x="52" y="21"/>
                      <a:pt x="52" y="21"/>
                      <a:pt x="52" y="21"/>
                    </a:cubicBezTo>
                    <a:cubicBezTo>
                      <a:pt x="52" y="21"/>
                      <a:pt x="52" y="21"/>
                      <a:pt x="52" y="21"/>
                    </a:cubicBezTo>
                    <a:cubicBezTo>
                      <a:pt x="53" y="21"/>
                      <a:pt x="53" y="21"/>
                      <a:pt x="53" y="21"/>
                    </a:cubicBezTo>
                    <a:cubicBezTo>
                      <a:pt x="53" y="20"/>
                      <a:pt x="53" y="20"/>
                      <a:pt x="53" y="20"/>
                    </a:cubicBezTo>
                    <a:cubicBezTo>
                      <a:pt x="54" y="21"/>
                      <a:pt x="54" y="21"/>
                      <a:pt x="54" y="21"/>
                    </a:cubicBezTo>
                    <a:cubicBezTo>
                      <a:pt x="55" y="21"/>
                      <a:pt x="55" y="21"/>
                      <a:pt x="55" y="21"/>
                    </a:cubicBezTo>
                    <a:cubicBezTo>
                      <a:pt x="56" y="21"/>
                      <a:pt x="56" y="21"/>
                      <a:pt x="56" y="21"/>
                    </a:cubicBezTo>
                    <a:cubicBezTo>
                      <a:pt x="55" y="21"/>
                      <a:pt x="55" y="21"/>
                      <a:pt x="55" y="21"/>
                    </a:cubicBezTo>
                    <a:cubicBezTo>
                      <a:pt x="55" y="22"/>
                      <a:pt x="55" y="22"/>
                      <a:pt x="55" y="22"/>
                    </a:cubicBezTo>
                    <a:cubicBezTo>
                      <a:pt x="53" y="21"/>
                      <a:pt x="53" y="21"/>
                      <a:pt x="53" y="21"/>
                    </a:cubicBezTo>
                    <a:cubicBezTo>
                      <a:pt x="53" y="21"/>
                      <a:pt x="53" y="21"/>
                      <a:pt x="53" y="21"/>
                    </a:cubicBezTo>
                    <a:cubicBezTo>
                      <a:pt x="52" y="22"/>
                      <a:pt x="52" y="22"/>
                      <a:pt x="52" y="22"/>
                    </a:cubicBezTo>
                    <a:cubicBezTo>
                      <a:pt x="52" y="22"/>
                      <a:pt x="52" y="22"/>
                      <a:pt x="52" y="22"/>
                    </a:cubicBezTo>
                    <a:cubicBezTo>
                      <a:pt x="51" y="22"/>
                      <a:pt x="51" y="22"/>
                      <a:pt x="51" y="22"/>
                    </a:cubicBezTo>
                    <a:cubicBezTo>
                      <a:pt x="51" y="22"/>
                      <a:pt x="51" y="22"/>
                      <a:pt x="51" y="22"/>
                    </a:cubicBezTo>
                    <a:close/>
                    <a:moveTo>
                      <a:pt x="48" y="25"/>
                    </a:moveTo>
                    <a:cubicBezTo>
                      <a:pt x="48" y="24"/>
                      <a:pt x="48" y="24"/>
                      <a:pt x="48" y="24"/>
                    </a:cubicBezTo>
                    <a:cubicBezTo>
                      <a:pt x="47" y="24"/>
                      <a:pt x="47" y="24"/>
                      <a:pt x="47" y="24"/>
                    </a:cubicBezTo>
                    <a:cubicBezTo>
                      <a:pt x="47" y="23"/>
                      <a:pt x="47" y="23"/>
                      <a:pt x="47" y="23"/>
                    </a:cubicBezTo>
                    <a:cubicBezTo>
                      <a:pt x="47" y="23"/>
                      <a:pt x="47" y="23"/>
                      <a:pt x="47" y="23"/>
                    </a:cubicBezTo>
                    <a:cubicBezTo>
                      <a:pt x="48" y="23"/>
                      <a:pt x="48" y="23"/>
                      <a:pt x="48" y="23"/>
                    </a:cubicBezTo>
                    <a:cubicBezTo>
                      <a:pt x="48" y="23"/>
                      <a:pt x="48" y="23"/>
                      <a:pt x="48" y="23"/>
                    </a:cubicBezTo>
                    <a:cubicBezTo>
                      <a:pt x="48" y="23"/>
                      <a:pt x="48" y="23"/>
                      <a:pt x="48" y="23"/>
                    </a:cubicBezTo>
                    <a:cubicBezTo>
                      <a:pt x="49" y="24"/>
                      <a:pt x="49" y="24"/>
                      <a:pt x="49" y="24"/>
                    </a:cubicBezTo>
                    <a:cubicBezTo>
                      <a:pt x="49" y="24"/>
                      <a:pt x="49" y="24"/>
                      <a:pt x="49" y="24"/>
                    </a:cubicBezTo>
                    <a:cubicBezTo>
                      <a:pt x="48" y="25"/>
                      <a:pt x="48" y="25"/>
                      <a:pt x="48" y="25"/>
                    </a:cubicBezTo>
                    <a:cubicBezTo>
                      <a:pt x="48" y="25"/>
                      <a:pt x="48" y="25"/>
                      <a:pt x="48" y="25"/>
                    </a:cubicBezTo>
                    <a:close/>
                    <a:moveTo>
                      <a:pt x="32" y="32"/>
                    </a:moveTo>
                    <a:cubicBezTo>
                      <a:pt x="32" y="31"/>
                      <a:pt x="32" y="31"/>
                      <a:pt x="32" y="31"/>
                    </a:cubicBezTo>
                    <a:cubicBezTo>
                      <a:pt x="33" y="30"/>
                      <a:pt x="33" y="30"/>
                      <a:pt x="33" y="30"/>
                    </a:cubicBezTo>
                    <a:cubicBezTo>
                      <a:pt x="35" y="30"/>
                      <a:pt x="35" y="30"/>
                      <a:pt x="35" y="30"/>
                    </a:cubicBezTo>
                    <a:cubicBezTo>
                      <a:pt x="36" y="30"/>
                      <a:pt x="36" y="30"/>
                      <a:pt x="36" y="30"/>
                    </a:cubicBezTo>
                    <a:cubicBezTo>
                      <a:pt x="37" y="29"/>
                      <a:pt x="37" y="29"/>
                      <a:pt x="37" y="29"/>
                    </a:cubicBezTo>
                    <a:cubicBezTo>
                      <a:pt x="38" y="28"/>
                      <a:pt x="38" y="28"/>
                      <a:pt x="38" y="28"/>
                    </a:cubicBezTo>
                    <a:cubicBezTo>
                      <a:pt x="38" y="29"/>
                      <a:pt x="38" y="29"/>
                      <a:pt x="38" y="29"/>
                    </a:cubicBezTo>
                    <a:cubicBezTo>
                      <a:pt x="39" y="30"/>
                      <a:pt x="39" y="30"/>
                      <a:pt x="39" y="30"/>
                    </a:cubicBezTo>
                    <a:cubicBezTo>
                      <a:pt x="39" y="30"/>
                      <a:pt x="39" y="30"/>
                      <a:pt x="39" y="30"/>
                    </a:cubicBezTo>
                    <a:cubicBezTo>
                      <a:pt x="38" y="31"/>
                      <a:pt x="38" y="31"/>
                      <a:pt x="38" y="31"/>
                    </a:cubicBezTo>
                    <a:cubicBezTo>
                      <a:pt x="38" y="31"/>
                      <a:pt x="38" y="31"/>
                      <a:pt x="38" y="31"/>
                    </a:cubicBezTo>
                    <a:cubicBezTo>
                      <a:pt x="38" y="32"/>
                      <a:pt x="38" y="32"/>
                      <a:pt x="38" y="32"/>
                    </a:cubicBezTo>
                    <a:cubicBezTo>
                      <a:pt x="39" y="33"/>
                      <a:pt x="39" y="33"/>
                      <a:pt x="39" y="33"/>
                    </a:cubicBezTo>
                    <a:cubicBezTo>
                      <a:pt x="40" y="34"/>
                      <a:pt x="40" y="34"/>
                      <a:pt x="40" y="34"/>
                    </a:cubicBezTo>
                    <a:cubicBezTo>
                      <a:pt x="41" y="33"/>
                      <a:pt x="41" y="33"/>
                      <a:pt x="41" y="33"/>
                    </a:cubicBezTo>
                    <a:cubicBezTo>
                      <a:pt x="42" y="33"/>
                      <a:pt x="42" y="33"/>
                      <a:pt x="42" y="33"/>
                    </a:cubicBezTo>
                    <a:cubicBezTo>
                      <a:pt x="43" y="33"/>
                      <a:pt x="43" y="33"/>
                      <a:pt x="43" y="33"/>
                    </a:cubicBezTo>
                    <a:cubicBezTo>
                      <a:pt x="43" y="33"/>
                      <a:pt x="43" y="33"/>
                      <a:pt x="43" y="33"/>
                    </a:cubicBezTo>
                    <a:cubicBezTo>
                      <a:pt x="44" y="34"/>
                      <a:pt x="44" y="34"/>
                      <a:pt x="44" y="34"/>
                    </a:cubicBezTo>
                    <a:cubicBezTo>
                      <a:pt x="44" y="34"/>
                      <a:pt x="44" y="34"/>
                      <a:pt x="44" y="34"/>
                    </a:cubicBezTo>
                    <a:cubicBezTo>
                      <a:pt x="43" y="34"/>
                      <a:pt x="43" y="34"/>
                      <a:pt x="43" y="34"/>
                    </a:cubicBezTo>
                    <a:cubicBezTo>
                      <a:pt x="42" y="36"/>
                      <a:pt x="42" y="36"/>
                      <a:pt x="42" y="36"/>
                    </a:cubicBezTo>
                    <a:cubicBezTo>
                      <a:pt x="42" y="36"/>
                      <a:pt x="42" y="36"/>
                      <a:pt x="42" y="36"/>
                    </a:cubicBezTo>
                    <a:cubicBezTo>
                      <a:pt x="41" y="38"/>
                      <a:pt x="41" y="38"/>
                      <a:pt x="41" y="38"/>
                    </a:cubicBezTo>
                    <a:cubicBezTo>
                      <a:pt x="40" y="38"/>
                      <a:pt x="40" y="38"/>
                      <a:pt x="40" y="38"/>
                    </a:cubicBezTo>
                    <a:cubicBezTo>
                      <a:pt x="40" y="38"/>
                      <a:pt x="40" y="38"/>
                      <a:pt x="40" y="38"/>
                    </a:cubicBezTo>
                    <a:cubicBezTo>
                      <a:pt x="39" y="39"/>
                      <a:pt x="39" y="39"/>
                      <a:pt x="39" y="39"/>
                    </a:cubicBezTo>
                    <a:cubicBezTo>
                      <a:pt x="39" y="40"/>
                      <a:pt x="39" y="40"/>
                      <a:pt x="39" y="40"/>
                    </a:cubicBezTo>
                    <a:cubicBezTo>
                      <a:pt x="38" y="40"/>
                      <a:pt x="38" y="40"/>
                      <a:pt x="38" y="40"/>
                    </a:cubicBezTo>
                    <a:cubicBezTo>
                      <a:pt x="38" y="40"/>
                      <a:pt x="38" y="40"/>
                      <a:pt x="38" y="40"/>
                    </a:cubicBezTo>
                    <a:cubicBezTo>
                      <a:pt x="38" y="40"/>
                      <a:pt x="38" y="40"/>
                      <a:pt x="38" y="40"/>
                    </a:cubicBezTo>
                    <a:cubicBezTo>
                      <a:pt x="38" y="39"/>
                      <a:pt x="38" y="39"/>
                      <a:pt x="38" y="39"/>
                    </a:cubicBezTo>
                    <a:cubicBezTo>
                      <a:pt x="38" y="38"/>
                      <a:pt x="38" y="38"/>
                      <a:pt x="38" y="38"/>
                    </a:cubicBezTo>
                    <a:cubicBezTo>
                      <a:pt x="38" y="37"/>
                      <a:pt x="38" y="37"/>
                      <a:pt x="38" y="37"/>
                    </a:cubicBezTo>
                    <a:cubicBezTo>
                      <a:pt x="38" y="36"/>
                      <a:pt x="38" y="36"/>
                      <a:pt x="38" y="36"/>
                    </a:cubicBezTo>
                    <a:cubicBezTo>
                      <a:pt x="38" y="36"/>
                      <a:pt x="38" y="36"/>
                      <a:pt x="38" y="36"/>
                    </a:cubicBezTo>
                    <a:cubicBezTo>
                      <a:pt x="37" y="36"/>
                      <a:pt x="37" y="36"/>
                      <a:pt x="37" y="36"/>
                    </a:cubicBezTo>
                    <a:cubicBezTo>
                      <a:pt x="37" y="36"/>
                      <a:pt x="37" y="36"/>
                      <a:pt x="37" y="36"/>
                    </a:cubicBezTo>
                    <a:cubicBezTo>
                      <a:pt x="36" y="37"/>
                      <a:pt x="36" y="37"/>
                      <a:pt x="36" y="37"/>
                    </a:cubicBezTo>
                    <a:cubicBezTo>
                      <a:pt x="36" y="38"/>
                      <a:pt x="36" y="38"/>
                      <a:pt x="36" y="38"/>
                    </a:cubicBezTo>
                    <a:cubicBezTo>
                      <a:pt x="35" y="38"/>
                      <a:pt x="35" y="38"/>
                      <a:pt x="35" y="38"/>
                    </a:cubicBezTo>
                    <a:cubicBezTo>
                      <a:pt x="34" y="39"/>
                      <a:pt x="34" y="39"/>
                      <a:pt x="34" y="39"/>
                    </a:cubicBezTo>
                    <a:cubicBezTo>
                      <a:pt x="33" y="39"/>
                      <a:pt x="33" y="39"/>
                      <a:pt x="33" y="39"/>
                    </a:cubicBezTo>
                    <a:cubicBezTo>
                      <a:pt x="33" y="39"/>
                      <a:pt x="33" y="39"/>
                      <a:pt x="33" y="39"/>
                    </a:cubicBezTo>
                    <a:cubicBezTo>
                      <a:pt x="32" y="39"/>
                      <a:pt x="32" y="39"/>
                      <a:pt x="32" y="39"/>
                    </a:cubicBezTo>
                    <a:cubicBezTo>
                      <a:pt x="32" y="38"/>
                      <a:pt x="32" y="38"/>
                      <a:pt x="32" y="38"/>
                    </a:cubicBezTo>
                    <a:cubicBezTo>
                      <a:pt x="33" y="38"/>
                      <a:pt x="33" y="38"/>
                      <a:pt x="33" y="38"/>
                    </a:cubicBezTo>
                    <a:cubicBezTo>
                      <a:pt x="32" y="37"/>
                      <a:pt x="32" y="37"/>
                      <a:pt x="32" y="37"/>
                    </a:cubicBezTo>
                    <a:cubicBezTo>
                      <a:pt x="33" y="37"/>
                      <a:pt x="33" y="37"/>
                      <a:pt x="33" y="37"/>
                    </a:cubicBezTo>
                    <a:cubicBezTo>
                      <a:pt x="33" y="36"/>
                      <a:pt x="33" y="36"/>
                      <a:pt x="33" y="36"/>
                    </a:cubicBezTo>
                    <a:cubicBezTo>
                      <a:pt x="34" y="35"/>
                      <a:pt x="34" y="35"/>
                      <a:pt x="34" y="35"/>
                    </a:cubicBezTo>
                    <a:cubicBezTo>
                      <a:pt x="34" y="34"/>
                      <a:pt x="34" y="34"/>
                      <a:pt x="34" y="34"/>
                    </a:cubicBezTo>
                    <a:cubicBezTo>
                      <a:pt x="34" y="33"/>
                      <a:pt x="34" y="33"/>
                      <a:pt x="34" y="33"/>
                    </a:cubicBezTo>
                    <a:cubicBezTo>
                      <a:pt x="34" y="33"/>
                      <a:pt x="34" y="33"/>
                      <a:pt x="34" y="33"/>
                    </a:cubicBezTo>
                    <a:cubicBezTo>
                      <a:pt x="33" y="33"/>
                      <a:pt x="33" y="33"/>
                      <a:pt x="33" y="33"/>
                    </a:cubicBezTo>
                    <a:cubicBezTo>
                      <a:pt x="33" y="32"/>
                      <a:pt x="33" y="32"/>
                      <a:pt x="33" y="32"/>
                    </a:cubicBezTo>
                    <a:cubicBezTo>
                      <a:pt x="32" y="32"/>
                      <a:pt x="32" y="32"/>
                      <a:pt x="32" y="32"/>
                    </a:cubicBezTo>
                    <a:close/>
                    <a:moveTo>
                      <a:pt x="28" y="20"/>
                    </a:moveTo>
                    <a:cubicBezTo>
                      <a:pt x="28" y="21"/>
                      <a:pt x="28" y="21"/>
                      <a:pt x="28" y="21"/>
                    </a:cubicBezTo>
                    <a:cubicBezTo>
                      <a:pt x="29" y="21"/>
                      <a:pt x="29" y="21"/>
                      <a:pt x="29" y="21"/>
                    </a:cubicBezTo>
                    <a:cubicBezTo>
                      <a:pt x="29" y="21"/>
                      <a:pt x="29" y="21"/>
                      <a:pt x="29" y="21"/>
                    </a:cubicBezTo>
                    <a:cubicBezTo>
                      <a:pt x="30" y="21"/>
                      <a:pt x="30" y="21"/>
                      <a:pt x="30" y="21"/>
                    </a:cubicBezTo>
                    <a:cubicBezTo>
                      <a:pt x="30" y="21"/>
                      <a:pt x="30" y="21"/>
                      <a:pt x="30" y="21"/>
                    </a:cubicBezTo>
                    <a:cubicBezTo>
                      <a:pt x="30" y="20"/>
                      <a:pt x="30" y="20"/>
                      <a:pt x="30" y="20"/>
                    </a:cubicBezTo>
                    <a:cubicBezTo>
                      <a:pt x="28" y="20"/>
                      <a:pt x="28" y="20"/>
                      <a:pt x="28" y="20"/>
                    </a:cubicBezTo>
                    <a:cubicBezTo>
                      <a:pt x="28" y="20"/>
                      <a:pt x="28" y="20"/>
                      <a:pt x="28" y="20"/>
                    </a:cubicBezTo>
                    <a:cubicBezTo>
                      <a:pt x="28" y="20"/>
                      <a:pt x="28" y="20"/>
                      <a:pt x="28" y="20"/>
                    </a:cubicBezTo>
                    <a:close/>
                    <a:moveTo>
                      <a:pt x="29" y="27"/>
                    </a:moveTo>
                    <a:cubicBezTo>
                      <a:pt x="30" y="28"/>
                      <a:pt x="30" y="28"/>
                      <a:pt x="30" y="28"/>
                    </a:cubicBezTo>
                    <a:cubicBezTo>
                      <a:pt x="31" y="28"/>
                      <a:pt x="31" y="28"/>
                      <a:pt x="31" y="28"/>
                    </a:cubicBezTo>
                    <a:cubicBezTo>
                      <a:pt x="31" y="28"/>
                      <a:pt x="31" y="28"/>
                      <a:pt x="31" y="28"/>
                    </a:cubicBezTo>
                    <a:cubicBezTo>
                      <a:pt x="32" y="29"/>
                      <a:pt x="32" y="29"/>
                      <a:pt x="32" y="29"/>
                    </a:cubicBezTo>
                    <a:cubicBezTo>
                      <a:pt x="32" y="29"/>
                      <a:pt x="32" y="29"/>
                      <a:pt x="32" y="29"/>
                    </a:cubicBezTo>
                    <a:cubicBezTo>
                      <a:pt x="32" y="29"/>
                      <a:pt x="32" y="29"/>
                      <a:pt x="32" y="29"/>
                    </a:cubicBezTo>
                    <a:cubicBezTo>
                      <a:pt x="32" y="30"/>
                      <a:pt x="32" y="30"/>
                      <a:pt x="32" y="30"/>
                    </a:cubicBezTo>
                    <a:cubicBezTo>
                      <a:pt x="32" y="30"/>
                      <a:pt x="32" y="30"/>
                      <a:pt x="32" y="30"/>
                    </a:cubicBezTo>
                    <a:cubicBezTo>
                      <a:pt x="33" y="30"/>
                      <a:pt x="33" y="30"/>
                      <a:pt x="33" y="30"/>
                    </a:cubicBezTo>
                    <a:cubicBezTo>
                      <a:pt x="33" y="30"/>
                      <a:pt x="33" y="30"/>
                      <a:pt x="33" y="30"/>
                    </a:cubicBezTo>
                    <a:cubicBezTo>
                      <a:pt x="34" y="29"/>
                      <a:pt x="34" y="29"/>
                      <a:pt x="34" y="29"/>
                    </a:cubicBezTo>
                    <a:cubicBezTo>
                      <a:pt x="35" y="29"/>
                      <a:pt x="35" y="29"/>
                      <a:pt x="35" y="29"/>
                    </a:cubicBezTo>
                    <a:cubicBezTo>
                      <a:pt x="35" y="29"/>
                      <a:pt x="35" y="29"/>
                      <a:pt x="35" y="29"/>
                    </a:cubicBezTo>
                    <a:cubicBezTo>
                      <a:pt x="35" y="28"/>
                      <a:pt x="35" y="28"/>
                      <a:pt x="35" y="28"/>
                    </a:cubicBezTo>
                    <a:cubicBezTo>
                      <a:pt x="35" y="27"/>
                      <a:pt x="35" y="27"/>
                      <a:pt x="35" y="27"/>
                    </a:cubicBezTo>
                    <a:cubicBezTo>
                      <a:pt x="36" y="27"/>
                      <a:pt x="36" y="27"/>
                      <a:pt x="36" y="27"/>
                    </a:cubicBezTo>
                    <a:cubicBezTo>
                      <a:pt x="36" y="26"/>
                      <a:pt x="36" y="26"/>
                      <a:pt x="36" y="26"/>
                    </a:cubicBezTo>
                    <a:cubicBezTo>
                      <a:pt x="36" y="26"/>
                      <a:pt x="36" y="26"/>
                      <a:pt x="36" y="26"/>
                    </a:cubicBezTo>
                    <a:cubicBezTo>
                      <a:pt x="35" y="26"/>
                      <a:pt x="35" y="26"/>
                      <a:pt x="35" y="26"/>
                    </a:cubicBezTo>
                    <a:cubicBezTo>
                      <a:pt x="35" y="25"/>
                      <a:pt x="35" y="25"/>
                      <a:pt x="35" y="25"/>
                    </a:cubicBezTo>
                    <a:cubicBezTo>
                      <a:pt x="34" y="25"/>
                      <a:pt x="34" y="25"/>
                      <a:pt x="34" y="25"/>
                    </a:cubicBezTo>
                    <a:cubicBezTo>
                      <a:pt x="34" y="25"/>
                      <a:pt x="34" y="25"/>
                      <a:pt x="34" y="25"/>
                    </a:cubicBezTo>
                    <a:cubicBezTo>
                      <a:pt x="33" y="26"/>
                      <a:pt x="33" y="26"/>
                      <a:pt x="33" y="26"/>
                    </a:cubicBezTo>
                    <a:cubicBezTo>
                      <a:pt x="33" y="25"/>
                      <a:pt x="33" y="25"/>
                      <a:pt x="33" y="25"/>
                    </a:cubicBezTo>
                    <a:cubicBezTo>
                      <a:pt x="32" y="25"/>
                      <a:pt x="32" y="25"/>
                      <a:pt x="32" y="25"/>
                    </a:cubicBezTo>
                    <a:cubicBezTo>
                      <a:pt x="32" y="26"/>
                      <a:pt x="32" y="26"/>
                      <a:pt x="32" y="26"/>
                    </a:cubicBezTo>
                    <a:cubicBezTo>
                      <a:pt x="32" y="26"/>
                      <a:pt x="32" y="26"/>
                      <a:pt x="32" y="26"/>
                    </a:cubicBezTo>
                    <a:cubicBezTo>
                      <a:pt x="31" y="26"/>
                      <a:pt x="31" y="26"/>
                      <a:pt x="31" y="26"/>
                    </a:cubicBezTo>
                    <a:cubicBezTo>
                      <a:pt x="30" y="26"/>
                      <a:pt x="30" y="26"/>
                      <a:pt x="30" y="26"/>
                    </a:cubicBezTo>
                    <a:cubicBezTo>
                      <a:pt x="30" y="27"/>
                      <a:pt x="30" y="27"/>
                      <a:pt x="30" y="27"/>
                    </a:cubicBezTo>
                    <a:cubicBezTo>
                      <a:pt x="29" y="27"/>
                      <a:pt x="29" y="27"/>
                      <a:pt x="29" y="27"/>
                    </a:cubicBezTo>
                    <a:close/>
                    <a:moveTo>
                      <a:pt x="5" y="31"/>
                    </a:moveTo>
                    <a:cubicBezTo>
                      <a:pt x="4" y="30"/>
                      <a:pt x="4" y="30"/>
                      <a:pt x="4" y="30"/>
                    </a:cubicBezTo>
                    <a:cubicBezTo>
                      <a:pt x="4" y="30"/>
                      <a:pt x="4" y="30"/>
                      <a:pt x="4" y="30"/>
                    </a:cubicBezTo>
                    <a:cubicBezTo>
                      <a:pt x="4" y="29"/>
                      <a:pt x="4" y="29"/>
                      <a:pt x="4" y="29"/>
                    </a:cubicBezTo>
                    <a:cubicBezTo>
                      <a:pt x="3" y="28"/>
                      <a:pt x="3" y="28"/>
                      <a:pt x="3" y="28"/>
                    </a:cubicBezTo>
                    <a:cubicBezTo>
                      <a:pt x="2" y="28"/>
                      <a:pt x="2" y="28"/>
                      <a:pt x="2" y="28"/>
                    </a:cubicBezTo>
                    <a:cubicBezTo>
                      <a:pt x="2" y="28"/>
                      <a:pt x="2" y="28"/>
                      <a:pt x="2" y="28"/>
                    </a:cubicBezTo>
                    <a:cubicBezTo>
                      <a:pt x="2" y="26"/>
                      <a:pt x="2" y="26"/>
                      <a:pt x="2" y="26"/>
                    </a:cubicBezTo>
                    <a:cubicBezTo>
                      <a:pt x="1" y="26"/>
                      <a:pt x="1" y="26"/>
                      <a:pt x="1" y="26"/>
                    </a:cubicBezTo>
                    <a:cubicBezTo>
                      <a:pt x="1" y="25"/>
                      <a:pt x="1" y="25"/>
                      <a:pt x="1" y="25"/>
                    </a:cubicBezTo>
                    <a:cubicBezTo>
                      <a:pt x="1" y="24"/>
                      <a:pt x="1" y="24"/>
                      <a:pt x="1" y="24"/>
                    </a:cubicBezTo>
                    <a:cubicBezTo>
                      <a:pt x="1" y="24"/>
                      <a:pt x="1" y="24"/>
                      <a:pt x="1" y="24"/>
                    </a:cubicBezTo>
                    <a:cubicBezTo>
                      <a:pt x="2" y="24"/>
                      <a:pt x="2" y="24"/>
                      <a:pt x="2" y="24"/>
                    </a:cubicBezTo>
                    <a:cubicBezTo>
                      <a:pt x="2" y="25"/>
                      <a:pt x="2" y="25"/>
                      <a:pt x="2" y="25"/>
                    </a:cubicBezTo>
                    <a:cubicBezTo>
                      <a:pt x="3" y="25"/>
                      <a:pt x="3" y="25"/>
                      <a:pt x="3" y="25"/>
                    </a:cubicBezTo>
                    <a:cubicBezTo>
                      <a:pt x="2" y="26"/>
                      <a:pt x="2" y="26"/>
                      <a:pt x="2" y="26"/>
                    </a:cubicBezTo>
                    <a:cubicBezTo>
                      <a:pt x="3" y="27"/>
                      <a:pt x="3" y="27"/>
                      <a:pt x="3" y="27"/>
                    </a:cubicBezTo>
                    <a:cubicBezTo>
                      <a:pt x="4" y="28"/>
                      <a:pt x="4" y="28"/>
                      <a:pt x="4" y="28"/>
                    </a:cubicBezTo>
                    <a:cubicBezTo>
                      <a:pt x="4" y="28"/>
                      <a:pt x="4" y="28"/>
                      <a:pt x="4" y="28"/>
                    </a:cubicBezTo>
                    <a:cubicBezTo>
                      <a:pt x="4" y="28"/>
                      <a:pt x="4" y="28"/>
                      <a:pt x="4" y="28"/>
                    </a:cubicBezTo>
                    <a:cubicBezTo>
                      <a:pt x="4" y="28"/>
                      <a:pt x="4" y="28"/>
                      <a:pt x="4" y="28"/>
                    </a:cubicBezTo>
                    <a:cubicBezTo>
                      <a:pt x="5" y="29"/>
                      <a:pt x="5" y="29"/>
                      <a:pt x="5" y="29"/>
                    </a:cubicBezTo>
                    <a:cubicBezTo>
                      <a:pt x="5" y="30"/>
                      <a:pt x="5" y="30"/>
                      <a:pt x="5" y="30"/>
                    </a:cubicBezTo>
                    <a:cubicBezTo>
                      <a:pt x="6" y="30"/>
                      <a:pt x="6" y="30"/>
                      <a:pt x="6" y="30"/>
                    </a:cubicBezTo>
                    <a:cubicBezTo>
                      <a:pt x="5" y="31"/>
                      <a:pt x="5" y="31"/>
                      <a:pt x="5" y="31"/>
                    </a:cubicBezTo>
                    <a:cubicBezTo>
                      <a:pt x="5" y="31"/>
                      <a:pt x="5" y="31"/>
                      <a:pt x="5" y="31"/>
                    </a:cubicBezTo>
                    <a:cubicBezTo>
                      <a:pt x="5" y="31"/>
                      <a:pt x="5" y="31"/>
                      <a:pt x="5" y="31"/>
                    </a:cubicBezTo>
                    <a:close/>
                    <a:moveTo>
                      <a:pt x="21" y="49"/>
                    </a:moveTo>
                    <a:cubicBezTo>
                      <a:pt x="21" y="48"/>
                      <a:pt x="21" y="48"/>
                      <a:pt x="21" y="48"/>
                    </a:cubicBezTo>
                    <a:cubicBezTo>
                      <a:pt x="21" y="49"/>
                      <a:pt x="21" y="49"/>
                      <a:pt x="21" y="49"/>
                    </a:cubicBezTo>
                    <a:cubicBezTo>
                      <a:pt x="20" y="49"/>
                      <a:pt x="20" y="49"/>
                      <a:pt x="20" y="49"/>
                    </a:cubicBezTo>
                    <a:cubicBezTo>
                      <a:pt x="20" y="49"/>
                      <a:pt x="20" y="49"/>
                      <a:pt x="20" y="49"/>
                    </a:cubicBezTo>
                    <a:cubicBezTo>
                      <a:pt x="20" y="48"/>
                      <a:pt x="20" y="48"/>
                      <a:pt x="20" y="48"/>
                    </a:cubicBezTo>
                    <a:cubicBezTo>
                      <a:pt x="20" y="47"/>
                      <a:pt x="20" y="47"/>
                      <a:pt x="20" y="47"/>
                    </a:cubicBezTo>
                    <a:cubicBezTo>
                      <a:pt x="20" y="47"/>
                      <a:pt x="20" y="47"/>
                      <a:pt x="20" y="47"/>
                    </a:cubicBezTo>
                    <a:cubicBezTo>
                      <a:pt x="19" y="47"/>
                      <a:pt x="19" y="47"/>
                      <a:pt x="19" y="47"/>
                    </a:cubicBezTo>
                    <a:cubicBezTo>
                      <a:pt x="18" y="46"/>
                      <a:pt x="18" y="46"/>
                      <a:pt x="18" y="46"/>
                    </a:cubicBezTo>
                    <a:cubicBezTo>
                      <a:pt x="18" y="45"/>
                      <a:pt x="18" y="45"/>
                      <a:pt x="18" y="45"/>
                    </a:cubicBezTo>
                    <a:cubicBezTo>
                      <a:pt x="19" y="45"/>
                      <a:pt x="19" y="45"/>
                      <a:pt x="19" y="45"/>
                    </a:cubicBezTo>
                    <a:cubicBezTo>
                      <a:pt x="19" y="45"/>
                      <a:pt x="19" y="45"/>
                      <a:pt x="19" y="45"/>
                    </a:cubicBezTo>
                    <a:cubicBezTo>
                      <a:pt x="19" y="44"/>
                      <a:pt x="19" y="44"/>
                      <a:pt x="19" y="44"/>
                    </a:cubicBezTo>
                    <a:cubicBezTo>
                      <a:pt x="19" y="44"/>
                      <a:pt x="19" y="44"/>
                      <a:pt x="19" y="44"/>
                    </a:cubicBezTo>
                    <a:cubicBezTo>
                      <a:pt x="19" y="44"/>
                      <a:pt x="19" y="44"/>
                      <a:pt x="19" y="44"/>
                    </a:cubicBezTo>
                    <a:cubicBezTo>
                      <a:pt x="19" y="44"/>
                      <a:pt x="19" y="44"/>
                      <a:pt x="19" y="44"/>
                    </a:cubicBezTo>
                    <a:cubicBezTo>
                      <a:pt x="18" y="43"/>
                      <a:pt x="18" y="43"/>
                      <a:pt x="18" y="43"/>
                    </a:cubicBezTo>
                    <a:cubicBezTo>
                      <a:pt x="18" y="43"/>
                      <a:pt x="18" y="43"/>
                      <a:pt x="18" y="43"/>
                    </a:cubicBezTo>
                    <a:cubicBezTo>
                      <a:pt x="18" y="44"/>
                      <a:pt x="18" y="44"/>
                      <a:pt x="18" y="44"/>
                    </a:cubicBezTo>
                    <a:cubicBezTo>
                      <a:pt x="17" y="44"/>
                      <a:pt x="17" y="44"/>
                      <a:pt x="17" y="44"/>
                    </a:cubicBezTo>
                    <a:cubicBezTo>
                      <a:pt x="16" y="43"/>
                      <a:pt x="16" y="43"/>
                      <a:pt x="16" y="43"/>
                    </a:cubicBezTo>
                    <a:cubicBezTo>
                      <a:pt x="16" y="43"/>
                      <a:pt x="16" y="43"/>
                      <a:pt x="16" y="43"/>
                    </a:cubicBezTo>
                    <a:cubicBezTo>
                      <a:pt x="15" y="43"/>
                      <a:pt x="15" y="43"/>
                      <a:pt x="15" y="43"/>
                    </a:cubicBezTo>
                    <a:cubicBezTo>
                      <a:pt x="15" y="42"/>
                      <a:pt x="15" y="42"/>
                      <a:pt x="15" y="42"/>
                    </a:cubicBezTo>
                    <a:cubicBezTo>
                      <a:pt x="14" y="42"/>
                      <a:pt x="14" y="42"/>
                      <a:pt x="14" y="42"/>
                    </a:cubicBezTo>
                    <a:cubicBezTo>
                      <a:pt x="14" y="42"/>
                      <a:pt x="14" y="42"/>
                      <a:pt x="14" y="42"/>
                    </a:cubicBezTo>
                    <a:cubicBezTo>
                      <a:pt x="14" y="42"/>
                      <a:pt x="14" y="42"/>
                      <a:pt x="14" y="42"/>
                    </a:cubicBezTo>
                    <a:cubicBezTo>
                      <a:pt x="14" y="41"/>
                      <a:pt x="14" y="41"/>
                      <a:pt x="14" y="41"/>
                    </a:cubicBezTo>
                    <a:cubicBezTo>
                      <a:pt x="13" y="41"/>
                      <a:pt x="13" y="41"/>
                      <a:pt x="13" y="41"/>
                    </a:cubicBezTo>
                    <a:cubicBezTo>
                      <a:pt x="13" y="41"/>
                      <a:pt x="13" y="41"/>
                      <a:pt x="13" y="41"/>
                    </a:cubicBezTo>
                    <a:cubicBezTo>
                      <a:pt x="13" y="41"/>
                      <a:pt x="13" y="41"/>
                      <a:pt x="13" y="41"/>
                    </a:cubicBezTo>
                    <a:cubicBezTo>
                      <a:pt x="13" y="40"/>
                      <a:pt x="13" y="40"/>
                      <a:pt x="13" y="40"/>
                    </a:cubicBezTo>
                    <a:cubicBezTo>
                      <a:pt x="12" y="40"/>
                      <a:pt x="12" y="40"/>
                      <a:pt x="12" y="40"/>
                    </a:cubicBezTo>
                    <a:cubicBezTo>
                      <a:pt x="12" y="40"/>
                      <a:pt x="12" y="40"/>
                      <a:pt x="12" y="40"/>
                    </a:cubicBezTo>
                    <a:cubicBezTo>
                      <a:pt x="12" y="39"/>
                      <a:pt x="12" y="39"/>
                      <a:pt x="12" y="39"/>
                    </a:cubicBezTo>
                    <a:cubicBezTo>
                      <a:pt x="12" y="39"/>
                      <a:pt x="12" y="39"/>
                      <a:pt x="12" y="39"/>
                    </a:cubicBezTo>
                    <a:cubicBezTo>
                      <a:pt x="12" y="39"/>
                      <a:pt x="12" y="39"/>
                      <a:pt x="12" y="39"/>
                    </a:cubicBezTo>
                    <a:cubicBezTo>
                      <a:pt x="12" y="38"/>
                      <a:pt x="12" y="38"/>
                      <a:pt x="12" y="38"/>
                    </a:cubicBezTo>
                    <a:cubicBezTo>
                      <a:pt x="12" y="38"/>
                      <a:pt x="12" y="38"/>
                      <a:pt x="12" y="38"/>
                    </a:cubicBezTo>
                    <a:cubicBezTo>
                      <a:pt x="12" y="38"/>
                      <a:pt x="12" y="38"/>
                      <a:pt x="12" y="38"/>
                    </a:cubicBezTo>
                    <a:cubicBezTo>
                      <a:pt x="13" y="37"/>
                      <a:pt x="13" y="37"/>
                      <a:pt x="13" y="37"/>
                    </a:cubicBezTo>
                    <a:cubicBezTo>
                      <a:pt x="13" y="37"/>
                      <a:pt x="13" y="37"/>
                      <a:pt x="13" y="37"/>
                    </a:cubicBezTo>
                    <a:cubicBezTo>
                      <a:pt x="14" y="38"/>
                      <a:pt x="14" y="38"/>
                      <a:pt x="14" y="38"/>
                    </a:cubicBezTo>
                    <a:cubicBezTo>
                      <a:pt x="14" y="38"/>
                      <a:pt x="14" y="38"/>
                      <a:pt x="14" y="38"/>
                    </a:cubicBezTo>
                    <a:cubicBezTo>
                      <a:pt x="14" y="38"/>
                      <a:pt x="14" y="38"/>
                      <a:pt x="14" y="38"/>
                    </a:cubicBezTo>
                    <a:cubicBezTo>
                      <a:pt x="14" y="38"/>
                      <a:pt x="14" y="38"/>
                      <a:pt x="14" y="38"/>
                    </a:cubicBezTo>
                    <a:cubicBezTo>
                      <a:pt x="15" y="38"/>
                      <a:pt x="15" y="38"/>
                      <a:pt x="15" y="38"/>
                    </a:cubicBezTo>
                    <a:cubicBezTo>
                      <a:pt x="16" y="38"/>
                      <a:pt x="16" y="38"/>
                      <a:pt x="16" y="38"/>
                    </a:cubicBezTo>
                    <a:cubicBezTo>
                      <a:pt x="16" y="38"/>
                      <a:pt x="16" y="38"/>
                      <a:pt x="16" y="38"/>
                    </a:cubicBezTo>
                    <a:cubicBezTo>
                      <a:pt x="18" y="38"/>
                      <a:pt x="18" y="38"/>
                      <a:pt x="18" y="38"/>
                    </a:cubicBezTo>
                    <a:cubicBezTo>
                      <a:pt x="18" y="37"/>
                      <a:pt x="18" y="37"/>
                      <a:pt x="18" y="37"/>
                    </a:cubicBezTo>
                    <a:cubicBezTo>
                      <a:pt x="17" y="37"/>
                      <a:pt x="17" y="37"/>
                      <a:pt x="17" y="37"/>
                    </a:cubicBezTo>
                    <a:cubicBezTo>
                      <a:pt x="16" y="37"/>
                      <a:pt x="16" y="37"/>
                      <a:pt x="16" y="37"/>
                    </a:cubicBezTo>
                    <a:cubicBezTo>
                      <a:pt x="15" y="37"/>
                      <a:pt x="15" y="37"/>
                      <a:pt x="15" y="37"/>
                    </a:cubicBezTo>
                    <a:cubicBezTo>
                      <a:pt x="14" y="36"/>
                      <a:pt x="14" y="36"/>
                      <a:pt x="14" y="36"/>
                    </a:cubicBezTo>
                    <a:cubicBezTo>
                      <a:pt x="14" y="36"/>
                      <a:pt x="14" y="36"/>
                      <a:pt x="14" y="36"/>
                    </a:cubicBezTo>
                    <a:cubicBezTo>
                      <a:pt x="15" y="36"/>
                      <a:pt x="15" y="36"/>
                      <a:pt x="15" y="36"/>
                    </a:cubicBezTo>
                    <a:cubicBezTo>
                      <a:pt x="16" y="36"/>
                      <a:pt x="16" y="36"/>
                      <a:pt x="16" y="36"/>
                    </a:cubicBezTo>
                    <a:cubicBezTo>
                      <a:pt x="17" y="35"/>
                      <a:pt x="17" y="35"/>
                      <a:pt x="17" y="35"/>
                    </a:cubicBezTo>
                    <a:cubicBezTo>
                      <a:pt x="18" y="35"/>
                      <a:pt x="18" y="35"/>
                      <a:pt x="18" y="35"/>
                    </a:cubicBezTo>
                    <a:cubicBezTo>
                      <a:pt x="19" y="35"/>
                      <a:pt x="19" y="35"/>
                      <a:pt x="19" y="35"/>
                    </a:cubicBezTo>
                    <a:cubicBezTo>
                      <a:pt x="19" y="35"/>
                      <a:pt x="19" y="35"/>
                      <a:pt x="19" y="35"/>
                    </a:cubicBezTo>
                    <a:cubicBezTo>
                      <a:pt x="20" y="35"/>
                      <a:pt x="20" y="35"/>
                      <a:pt x="20" y="35"/>
                    </a:cubicBezTo>
                    <a:cubicBezTo>
                      <a:pt x="20" y="35"/>
                      <a:pt x="20" y="35"/>
                      <a:pt x="20" y="35"/>
                    </a:cubicBezTo>
                    <a:cubicBezTo>
                      <a:pt x="20" y="34"/>
                      <a:pt x="20" y="34"/>
                      <a:pt x="20" y="34"/>
                    </a:cubicBezTo>
                    <a:cubicBezTo>
                      <a:pt x="21" y="34"/>
                      <a:pt x="21" y="34"/>
                      <a:pt x="21" y="34"/>
                    </a:cubicBezTo>
                    <a:cubicBezTo>
                      <a:pt x="21" y="34"/>
                      <a:pt x="21" y="34"/>
                      <a:pt x="21" y="34"/>
                    </a:cubicBezTo>
                    <a:cubicBezTo>
                      <a:pt x="20" y="33"/>
                      <a:pt x="20" y="33"/>
                      <a:pt x="20" y="33"/>
                    </a:cubicBezTo>
                    <a:cubicBezTo>
                      <a:pt x="20" y="34"/>
                      <a:pt x="20" y="34"/>
                      <a:pt x="20" y="34"/>
                    </a:cubicBezTo>
                    <a:cubicBezTo>
                      <a:pt x="19" y="34"/>
                      <a:pt x="19" y="34"/>
                      <a:pt x="19" y="34"/>
                    </a:cubicBezTo>
                    <a:cubicBezTo>
                      <a:pt x="17" y="34"/>
                      <a:pt x="17" y="34"/>
                      <a:pt x="17" y="34"/>
                    </a:cubicBezTo>
                    <a:cubicBezTo>
                      <a:pt x="17" y="34"/>
                      <a:pt x="17" y="34"/>
                      <a:pt x="17" y="34"/>
                    </a:cubicBezTo>
                    <a:cubicBezTo>
                      <a:pt x="17" y="34"/>
                      <a:pt x="17" y="34"/>
                      <a:pt x="17" y="34"/>
                    </a:cubicBezTo>
                    <a:cubicBezTo>
                      <a:pt x="16" y="34"/>
                      <a:pt x="16" y="34"/>
                      <a:pt x="16" y="34"/>
                    </a:cubicBezTo>
                    <a:cubicBezTo>
                      <a:pt x="16" y="34"/>
                      <a:pt x="16" y="34"/>
                      <a:pt x="16" y="34"/>
                    </a:cubicBezTo>
                    <a:cubicBezTo>
                      <a:pt x="15" y="34"/>
                      <a:pt x="15" y="34"/>
                      <a:pt x="15" y="34"/>
                    </a:cubicBezTo>
                    <a:cubicBezTo>
                      <a:pt x="15" y="35"/>
                      <a:pt x="15" y="35"/>
                      <a:pt x="15" y="35"/>
                    </a:cubicBezTo>
                    <a:cubicBezTo>
                      <a:pt x="14" y="35"/>
                      <a:pt x="14" y="35"/>
                      <a:pt x="14" y="35"/>
                    </a:cubicBezTo>
                    <a:cubicBezTo>
                      <a:pt x="14" y="35"/>
                      <a:pt x="14" y="35"/>
                      <a:pt x="14" y="35"/>
                    </a:cubicBezTo>
                    <a:cubicBezTo>
                      <a:pt x="13" y="35"/>
                      <a:pt x="13" y="35"/>
                      <a:pt x="13" y="35"/>
                    </a:cubicBezTo>
                    <a:cubicBezTo>
                      <a:pt x="12" y="35"/>
                      <a:pt x="12" y="35"/>
                      <a:pt x="12" y="35"/>
                    </a:cubicBezTo>
                    <a:cubicBezTo>
                      <a:pt x="12" y="36"/>
                      <a:pt x="12" y="36"/>
                      <a:pt x="12" y="36"/>
                    </a:cubicBezTo>
                    <a:cubicBezTo>
                      <a:pt x="11" y="36"/>
                      <a:pt x="11" y="36"/>
                      <a:pt x="11" y="36"/>
                    </a:cubicBezTo>
                    <a:cubicBezTo>
                      <a:pt x="11" y="36"/>
                      <a:pt x="11" y="36"/>
                      <a:pt x="11" y="36"/>
                    </a:cubicBezTo>
                    <a:cubicBezTo>
                      <a:pt x="11" y="35"/>
                      <a:pt x="11" y="35"/>
                      <a:pt x="11" y="35"/>
                    </a:cubicBezTo>
                    <a:cubicBezTo>
                      <a:pt x="10" y="33"/>
                      <a:pt x="10" y="33"/>
                      <a:pt x="10" y="33"/>
                    </a:cubicBezTo>
                    <a:cubicBezTo>
                      <a:pt x="11" y="33"/>
                      <a:pt x="11" y="33"/>
                      <a:pt x="11" y="33"/>
                    </a:cubicBezTo>
                    <a:cubicBezTo>
                      <a:pt x="11" y="33"/>
                      <a:pt x="11" y="33"/>
                      <a:pt x="11" y="33"/>
                    </a:cubicBezTo>
                    <a:cubicBezTo>
                      <a:pt x="11" y="32"/>
                      <a:pt x="11" y="32"/>
                      <a:pt x="11" y="32"/>
                    </a:cubicBezTo>
                    <a:cubicBezTo>
                      <a:pt x="12" y="32"/>
                      <a:pt x="12" y="32"/>
                      <a:pt x="12" y="32"/>
                    </a:cubicBezTo>
                    <a:cubicBezTo>
                      <a:pt x="12" y="32"/>
                      <a:pt x="12" y="32"/>
                      <a:pt x="12" y="32"/>
                    </a:cubicBezTo>
                    <a:cubicBezTo>
                      <a:pt x="12" y="33"/>
                      <a:pt x="12" y="33"/>
                      <a:pt x="12" y="33"/>
                    </a:cubicBezTo>
                    <a:cubicBezTo>
                      <a:pt x="12" y="33"/>
                      <a:pt x="12" y="33"/>
                      <a:pt x="12" y="33"/>
                    </a:cubicBezTo>
                    <a:cubicBezTo>
                      <a:pt x="13" y="32"/>
                      <a:pt x="13" y="32"/>
                      <a:pt x="13" y="32"/>
                    </a:cubicBezTo>
                    <a:cubicBezTo>
                      <a:pt x="13" y="32"/>
                      <a:pt x="13" y="32"/>
                      <a:pt x="13" y="32"/>
                    </a:cubicBezTo>
                    <a:cubicBezTo>
                      <a:pt x="14" y="32"/>
                      <a:pt x="14" y="32"/>
                      <a:pt x="14" y="32"/>
                    </a:cubicBezTo>
                    <a:cubicBezTo>
                      <a:pt x="14" y="31"/>
                      <a:pt x="14" y="31"/>
                      <a:pt x="14" y="31"/>
                    </a:cubicBezTo>
                    <a:cubicBezTo>
                      <a:pt x="15" y="31"/>
                      <a:pt x="15" y="31"/>
                      <a:pt x="15" y="31"/>
                    </a:cubicBezTo>
                    <a:cubicBezTo>
                      <a:pt x="16" y="30"/>
                      <a:pt x="16" y="30"/>
                      <a:pt x="16" y="30"/>
                    </a:cubicBezTo>
                    <a:cubicBezTo>
                      <a:pt x="16" y="30"/>
                      <a:pt x="16" y="30"/>
                      <a:pt x="16" y="30"/>
                    </a:cubicBezTo>
                    <a:cubicBezTo>
                      <a:pt x="16" y="29"/>
                      <a:pt x="16" y="29"/>
                      <a:pt x="16" y="29"/>
                    </a:cubicBezTo>
                    <a:cubicBezTo>
                      <a:pt x="17" y="29"/>
                      <a:pt x="17" y="29"/>
                      <a:pt x="17" y="29"/>
                    </a:cubicBezTo>
                    <a:cubicBezTo>
                      <a:pt x="18" y="29"/>
                      <a:pt x="18" y="29"/>
                      <a:pt x="18" y="29"/>
                    </a:cubicBezTo>
                    <a:cubicBezTo>
                      <a:pt x="19" y="28"/>
                      <a:pt x="19" y="28"/>
                      <a:pt x="19" y="28"/>
                    </a:cubicBezTo>
                    <a:cubicBezTo>
                      <a:pt x="20" y="28"/>
                      <a:pt x="20" y="28"/>
                      <a:pt x="20" y="28"/>
                    </a:cubicBezTo>
                    <a:cubicBezTo>
                      <a:pt x="20" y="28"/>
                      <a:pt x="20" y="28"/>
                      <a:pt x="20" y="28"/>
                    </a:cubicBezTo>
                    <a:cubicBezTo>
                      <a:pt x="20" y="27"/>
                      <a:pt x="20" y="27"/>
                      <a:pt x="20" y="27"/>
                    </a:cubicBezTo>
                    <a:cubicBezTo>
                      <a:pt x="20" y="27"/>
                      <a:pt x="20" y="27"/>
                      <a:pt x="20" y="27"/>
                    </a:cubicBezTo>
                    <a:cubicBezTo>
                      <a:pt x="19" y="28"/>
                      <a:pt x="19" y="28"/>
                      <a:pt x="19" y="28"/>
                    </a:cubicBezTo>
                    <a:cubicBezTo>
                      <a:pt x="19" y="28"/>
                      <a:pt x="19" y="28"/>
                      <a:pt x="19" y="28"/>
                    </a:cubicBezTo>
                    <a:cubicBezTo>
                      <a:pt x="18" y="28"/>
                      <a:pt x="18" y="28"/>
                      <a:pt x="18" y="28"/>
                    </a:cubicBezTo>
                    <a:cubicBezTo>
                      <a:pt x="18" y="27"/>
                      <a:pt x="18" y="27"/>
                      <a:pt x="18" y="27"/>
                    </a:cubicBezTo>
                    <a:cubicBezTo>
                      <a:pt x="18" y="26"/>
                      <a:pt x="18" y="26"/>
                      <a:pt x="18" y="26"/>
                    </a:cubicBezTo>
                    <a:cubicBezTo>
                      <a:pt x="18" y="25"/>
                      <a:pt x="18" y="25"/>
                      <a:pt x="18" y="25"/>
                    </a:cubicBezTo>
                    <a:cubicBezTo>
                      <a:pt x="18" y="25"/>
                      <a:pt x="18" y="25"/>
                      <a:pt x="18" y="25"/>
                    </a:cubicBezTo>
                    <a:cubicBezTo>
                      <a:pt x="18" y="25"/>
                      <a:pt x="18" y="25"/>
                      <a:pt x="18" y="25"/>
                    </a:cubicBezTo>
                    <a:cubicBezTo>
                      <a:pt x="17" y="25"/>
                      <a:pt x="17" y="25"/>
                      <a:pt x="17" y="25"/>
                    </a:cubicBezTo>
                    <a:cubicBezTo>
                      <a:pt x="17" y="26"/>
                      <a:pt x="17" y="26"/>
                      <a:pt x="17" y="26"/>
                    </a:cubicBezTo>
                    <a:cubicBezTo>
                      <a:pt x="17" y="27"/>
                      <a:pt x="17" y="27"/>
                      <a:pt x="17" y="27"/>
                    </a:cubicBezTo>
                    <a:cubicBezTo>
                      <a:pt x="16" y="28"/>
                      <a:pt x="16" y="28"/>
                      <a:pt x="16" y="28"/>
                    </a:cubicBezTo>
                    <a:cubicBezTo>
                      <a:pt x="15" y="28"/>
                      <a:pt x="15" y="28"/>
                      <a:pt x="15" y="28"/>
                    </a:cubicBezTo>
                    <a:cubicBezTo>
                      <a:pt x="15" y="28"/>
                      <a:pt x="15" y="28"/>
                      <a:pt x="15" y="28"/>
                    </a:cubicBezTo>
                    <a:cubicBezTo>
                      <a:pt x="15" y="27"/>
                      <a:pt x="15" y="27"/>
                      <a:pt x="15" y="27"/>
                    </a:cubicBezTo>
                    <a:cubicBezTo>
                      <a:pt x="15" y="27"/>
                      <a:pt x="15" y="27"/>
                      <a:pt x="15" y="27"/>
                    </a:cubicBezTo>
                    <a:cubicBezTo>
                      <a:pt x="15" y="26"/>
                      <a:pt x="15" y="26"/>
                      <a:pt x="15" y="26"/>
                    </a:cubicBezTo>
                    <a:cubicBezTo>
                      <a:pt x="15" y="26"/>
                      <a:pt x="15" y="26"/>
                      <a:pt x="15" y="26"/>
                    </a:cubicBezTo>
                    <a:cubicBezTo>
                      <a:pt x="15" y="25"/>
                      <a:pt x="15" y="25"/>
                      <a:pt x="15" y="25"/>
                    </a:cubicBezTo>
                    <a:cubicBezTo>
                      <a:pt x="15" y="24"/>
                      <a:pt x="15" y="24"/>
                      <a:pt x="15" y="24"/>
                    </a:cubicBezTo>
                    <a:cubicBezTo>
                      <a:pt x="15" y="24"/>
                      <a:pt x="15" y="24"/>
                      <a:pt x="15" y="24"/>
                    </a:cubicBezTo>
                    <a:cubicBezTo>
                      <a:pt x="14" y="24"/>
                      <a:pt x="14" y="24"/>
                      <a:pt x="14" y="24"/>
                    </a:cubicBezTo>
                    <a:cubicBezTo>
                      <a:pt x="14" y="24"/>
                      <a:pt x="14" y="24"/>
                      <a:pt x="14" y="24"/>
                    </a:cubicBezTo>
                    <a:cubicBezTo>
                      <a:pt x="14" y="26"/>
                      <a:pt x="14" y="26"/>
                      <a:pt x="14" y="26"/>
                    </a:cubicBezTo>
                    <a:cubicBezTo>
                      <a:pt x="14" y="26"/>
                      <a:pt x="14" y="26"/>
                      <a:pt x="14" y="26"/>
                    </a:cubicBezTo>
                    <a:cubicBezTo>
                      <a:pt x="14" y="27"/>
                      <a:pt x="14" y="27"/>
                      <a:pt x="14" y="27"/>
                    </a:cubicBezTo>
                    <a:cubicBezTo>
                      <a:pt x="13" y="26"/>
                      <a:pt x="13" y="26"/>
                      <a:pt x="13" y="26"/>
                    </a:cubicBezTo>
                    <a:cubicBezTo>
                      <a:pt x="13" y="26"/>
                      <a:pt x="13" y="26"/>
                      <a:pt x="13" y="26"/>
                    </a:cubicBezTo>
                    <a:cubicBezTo>
                      <a:pt x="13" y="25"/>
                      <a:pt x="13" y="25"/>
                      <a:pt x="13" y="25"/>
                    </a:cubicBezTo>
                    <a:cubicBezTo>
                      <a:pt x="13" y="25"/>
                      <a:pt x="13" y="25"/>
                      <a:pt x="13" y="25"/>
                    </a:cubicBezTo>
                    <a:cubicBezTo>
                      <a:pt x="12" y="25"/>
                      <a:pt x="12" y="25"/>
                      <a:pt x="12" y="25"/>
                    </a:cubicBezTo>
                    <a:cubicBezTo>
                      <a:pt x="12" y="26"/>
                      <a:pt x="12" y="26"/>
                      <a:pt x="12" y="26"/>
                    </a:cubicBezTo>
                    <a:cubicBezTo>
                      <a:pt x="12" y="26"/>
                      <a:pt x="12" y="26"/>
                      <a:pt x="12" y="26"/>
                    </a:cubicBezTo>
                    <a:cubicBezTo>
                      <a:pt x="12" y="27"/>
                      <a:pt x="12" y="27"/>
                      <a:pt x="12" y="27"/>
                    </a:cubicBezTo>
                    <a:cubicBezTo>
                      <a:pt x="13" y="28"/>
                      <a:pt x="13" y="28"/>
                      <a:pt x="13" y="28"/>
                    </a:cubicBezTo>
                    <a:cubicBezTo>
                      <a:pt x="13" y="29"/>
                      <a:pt x="13" y="29"/>
                      <a:pt x="13" y="29"/>
                    </a:cubicBezTo>
                    <a:cubicBezTo>
                      <a:pt x="13" y="29"/>
                      <a:pt x="13" y="29"/>
                      <a:pt x="13" y="29"/>
                    </a:cubicBezTo>
                    <a:cubicBezTo>
                      <a:pt x="13" y="29"/>
                      <a:pt x="13" y="29"/>
                      <a:pt x="13" y="29"/>
                    </a:cubicBezTo>
                    <a:cubicBezTo>
                      <a:pt x="12" y="29"/>
                      <a:pt x="12" y="29"/>
                      <a:pt x="12" y="29"/>
                    </a:cubicBezTo>
                    <a:cubicBezTo>
                      <a:pt x="12" y="30"/>
                      <a:pt x="12" y="30"/>
                      <a:pt x="12" y="30"/>
                    </a:cubicBezTo>
                    <a:cubicBezTo>
                      <a:pt x="12" y="31"/>
                      <a:pt x="12" y="31"/>
                      <a:pt x="12" y="31"/>
                    </a:cubicBezTo>
                    <a:cubicBezTo>
                      <a:pt x="11" y="31"/>
                      <a:pt x="11" y="31"/>
                      <a:pt x="11" y="31"/>
                    </a:cubicBezTo>
                    <a:cubicBezTo>
                      <a:pt x="10" y="31"/>
                      <a:pt x="10" y="31"/>
                      <a:pt x="10" y="31"/>
                    </a:cubicBezTo>
                    <a:cubicBezTo>
                      <a:pt x="9" y="31"/>
                      <a:pt x="9" y="31"/>
                      <a:pt x="9" y="31"/>
                    </a:cubicBezTo>
                    <a:cubicBezTo>
                      <a:pt x="9" y="31"/>
                      <a:pt x="9" y="31"/>
                      <a:pt x="9" y="31"/>
                    </a:cubicBezTo>
                    <a:cubicBezTo>
                      <a:pt x="9" y="30"/>
                      <a:pt x="9" y="30"/>
                      <a:pt x="9" y="30"/>
                    </a:cubicBezTo>
                    <a:cubicBezTo>
                      <a:pt x="9" y="30"/>
                      <a:pt x="9" y="30"/>
                      <a:pt x="9" y="30"/>
                    </a:cubicBezTo>
                    <a:cubicBezTo>
                      <a:pt x="8" y="29"/>
                      <a:pt x="8" y="29"/>
                      <a:pt x="8" y="29"/>
                    </a:cubicBezTo>
                    <a:cubicBezTo>
                      <a:pt x="7" y="29"/>
                      <a:pt x="7" y="29"/>
                      <a:pt x="7" y="29"/>
                    </a:cubicBezTo>
                    <a:cubicBezTo>
                      <a:pt x="7" y="29"/>
                      <a:pt x="7" y="29"/>
                      <a:pt x="7" y="29"/>
                    </a:cubicBezTo>
                    <a:cubicBezTo>
                      <a:pt x="6" y="28"/>
                      <a:pt x="6" y="28"/>
                      <a:pt x="6" y="28"/>
                    </a:cubicBezTo>
                    <a:cubicBezTo>
                      <a:pt x="6" y="27"/>
                      <a:pt x="6" y="27"/>
                      <a:pt x="6" y="27"/>
                    </a:cubicBezTo>
                    <a:cubicBezTo>
                      <a:pt x="7" y="27"/>
                      <a:pt x="7" y="27"/>
                      <a:pt x="7" y="27"/>
                    </a:cubicBezTo>
                    <a:cubicBezTo>
                      <a:pt x="8" y="27"/>
                      <a:pt x="8" y="27"/>
                      <a:pt x="8" y="27"/>
                    </a:cubicBezTo>
                    <a:cubicBezTo>
                      <a:pt x="8" y="27"/>
                      <a:pt x="8" y="27"/>
                      <a:pt x="8" y="27"/>
                    </a:cubicBezTo>
                    <a:cubicBezTo>
                      <a:pt x="7" y="27"/>
                      <a:pt x="7" y="27"/>
                      <a:pt x="7" y="27"/>
                    </a:cubicBezTo>
                    <a:cubicBezTo>
                      <a:pt x="6" y="27"/>
                      <a:pt x="6" y="27"/>
                      <a:pt x="6" y="27"/>
                    </a:cubicBezTo>
                    <a:cubicBezTo>
                      <a:pt x="6" y="27"/>
                      <a:pt x="6" y="27"/>
                      <a:pt x="6" y="27"/>
                    </a:cubicBezTo>
                    <a:cubicBezTo>
                      <a:pt x="6" y="26"/>
                      <a:pt x="6" y="26"/>
                      <a:pt x="6" y="26"/>
                    </a:cubicBezTo>
                    <a:cubicBezTo>
                      <a:pt x="5" y="26"/>
                      <a:pt x="5" y="26"/>
                      <a:pt x="5" y="26"/>
                    </a:cubicBezTo>
                    <a:cubicBezTo>
                      <a:pt x="4" y="25"/>
                      <a:pt x="4" y="25"/>
                      <a:pt x="4" y="25"/>
                    </a:cubicBezTo>
                    <a:cubicBezTo>
                      <a:pt x="4" y="25"/>
                      <a:pt x="4" y="25"/>
                      <a:pt x="4" y="25"/>
                    </a:cubicBezTo>
                    <a:cubicBezTo>
                      <a:pt x="4" y="24"/>
                      <a:pt x="4" y="24"/>
                      <a:pt x="4" y="24"/>
                    </a:cubicBezTo>
                    <a:cubicBezTo>
                      <a:pt x="4" y="24"/>
                      <a:pt x="4" y="24"/>
                      <a:pt x="4" y="24"/>
                    </a:cubicBezTo>
                    <a:cubicBezTo>
                      <a:pt x="4" y="24"/>
                      <a:pt x="4" y="24"/>
                      <a:pt x="4" y="24"/>
                    </a:cubicBezTo>
                    <a:cubicBezTo>
                      <a:pt x="3" y="24"/>
                      <a:pt x="3" y="24"/>
                      <a:pt x="3" y="24"/>
                    </a:cubicBezTo>
                    <a:cubicBezTo>
                      <a:pt x="3" y="23"/>
                      <a:pt x="3" y="23"/>
                      <a:pt x="3" y="23"/>
                    </a:cubicBezTo>
                    <a:cubicBezTo>
                      <a:pt x="3" y="22"/>
                      <a:pt x="3" y="22"/>
                      <a:pt x="3" y="22"/>
                    </a:cubicBezTo>
                    <a:cubicBezTo>
                      <a:pt x="3" y="22"/>
                      <a:pt x="3" y="22"/>
                      <a:pt x="3" y="22"/>
                    </a:cubicBezTo>
                    <a:cubicBezTo>
                      <a:pt x="4" y="23"/>
                      <a:pt x="4" y="23"/>
                      <a:pt x="4" y="23"/>
                    </a:cubicBezTo>
                    <a:cubicBezTo>
                      <a:pt x="4" y="23"/>
                      <a:pt x="4" y="23"/>
                      <a:pt x="4" y="23"/>
                    </a:cubicBezTo>
                    <a:cubicBezTo>
                      <a:pt x="4" y="24"/>
                      <a:pt x="4" y="24"/>
                      <a:pt x="4" y="24"/>
                    </a:cubicBezTo>
                    <a:cubicBezTo>
                      <a:pt x="5" y="24"/>
                      <a:pt x="5" y="24"/>
                      <a:pt x="5" y="24"/>
                    </a:cubicBezTo>
                    <a:cubicBezTo>
                      <a:pt x="5" y="23"/>
                      <a:pt x="5" y="23"/>
                      <a:pt x="5" y="23"/>
                    </a:cubicBezTo>
                    <a:cubicBezTo>
                      <a:pt x="5" y="23"/>
                      <a:pt x="5" y="23"/>
                      <a:pt x="5" y="23"/>
                    </a:cubicBezTo>
                    <a:cubicBezTo>
                      <a:pt x="5" y="22"/>
                      <a:pt x="5" y="22"/>
                      <a:pt x="5" y="22"/>
                    </a:cubicBezTo>
                    <a:cubicBezTo>
                      <a:pt x="5" y="22"/>
                      <a:pt x="5" y="22"/>
                      <a:pt x="5" y="22"/>
                    </a:cubicBezTo>
                    <a:cubicBezTo>
                      <a:pt x="4" y="22"/>
                      <a:pt x="4" y="22"/>
                      <a:pt x="4" y="22"/>
                    </a:cubicBezTo>
                    <a:cubicBezTo>
                      <a:pt x="4" y="22"/>
                      <a:pt x="4" y="22"/>
                      <a:pt x="4" y="22"/>
                    </a:cubicBezTo>
                    <a:cubicBezTo>
                      <a:pt x="3" y="21"/>
                      <a:pt x="3" y="21"/>
                      <a:pt x="3" y="21"/>
                    </a:cubicBezTo>
                    <a:cubicBezTo>
                      <a:pt x="3" y="21"/>
                      <a:pt x="3" y="21"/>
                      <a:pt x="3" y="21"/>
                    </a:cubicBezTo>
                    <a:cubicBezTo>
                      <a:pt x="4" y="21"/>
                      <a:pt x="4" y="21"/>
                      <a:pt x="4" y="21"/>
                    </a:cubicBezTo>
                    <a:cubicBezTo>
                      <a:pt x="4" y="20"/>
                      <a:pt x="4" y="20"/>
                      <a:pt x="4" y="20"/>
                    </a:cubicBezTo>
                    <a:cubicBezTo>
                      <a:pt x="4" y="19"/>
                      <a:pt x="4" y="19"/>
                      <a:pt x="4" y="19"/>
                    </a:cubicBezTo>
                    <a:cubicBezTo>
                      <a:pt x="4" y="19"/>
                      <a:pt x="4" y="19"/>
                      <a:pt x="4" y="19"/>
                    </a:cubicBezTo>
                    <a:cubicBezTo>
                      <a:pt x="4" y="19"/>
                      <a:pt x="4" y="19"/>
                      <a:pt x="4" y="19"/>
                    </a:cubicBezTo>
                    <a:cubicBezTo>
                      <a:pt x="3" y="19"/>
                      <a:pt x="3" y="19"/>
                      <a:pt x="3" y="19"/>
                    </a:cubicBezTo>
                    <a:cubicBezTo>
                      <a:pt x="3" y="19"/>
                      <a:pt x="3" y="19"/>
                      <a:pt x="3" y="19"/>
                    </a:cubicBezTo>
                    <a:cubicBezTo>
                      <a:pt x="3" y="20"/>
                      <a:pt x="3" y="20"/>
                      <a:pt x="3" y="20"/>
                    </a:cubicBezTo>
                    <a:cubicBezTo>
                      <a:pt x="3" y="20"/>
                      <a:pt x="3" y="20"/>
                      <a:pt x="3" y="20"/>
                    </a:cubicBezTo>
                    <a:cubicBezTo>
                      <a:pt x="2" y="21"/>
                      <a:pt x="2" y="21"/>
                      <a:pt x="2" y="21"/>
                    </a:cubicBezTo>
                    <a:cubicBezTo>
                      <a:pt x="2" y="21"/>
                      <a:pt x="2" y="21"/>
                      <a:pt x="2" y="21"/>
                    </a:cubicBezTo>
                    <a:cubicBezTo>
                      <a:pt x="2" y="20"/>
                      <a:pt x="2" y="20"/>
                      <a:pt x="2" y="20"/>
                    </a:cubicBezTo>
                    <a:cubicBezTo>
                      <a:pt x="1" y="19"/>
                      <a:pt x="1" y="19"/>
                      <a:pt x="1" y="19"/>
                    </a:cubicBezTo>
                    <a:cubicBezTo>
                      <a:pt x="1" y="18"/>
                      <a:pt x="1" y="18"/>
                      <a:pt x="1" y="18"/>
                    </a:cubicBezTo>
                    <a:cubicBezTo>
                      <a:pt x="0" y="17"/>
                      <a:pt x="0" y="17"/>
                      <a:pt x="0" y="17"/>
                    </a:cubicBezTo>
                    <a:cubicBezTo>
                      <a:pt x="0" y="17"/>
                      <a:pt x="0" y="17"/>
                      <a:pt x="0" y="17"/>
                    </a:cubicBezTo>
                    <a:cubicBezTo>
                      <a:pt x="1" y="17"/>
                      <a:pt x="1" y="17"/>
                      <a:pt x="1" y="17"/>
                    </a:cubicBezTo>
                    <a:cubicBezTo>
                      <a:pt x="2" y="16"/>
                      <a:pt x="2" y="16"/>
                      <a:pt x="2" y="16"/>
                    </a:cubicBezTo>
                    <a:cubicBezTo>
                      <a:pt x="2" y="16"/>
                      <a:pt x="2" y="16"/>
                      <a:pt x="2" y="16"/>
                    </a:cubicBezTo>
                    <a:cubicBezTo>
                      <a:pt x="2" y="15"/>
                      <a:pt x="2" y="15"/>
                      <a:pt x="2" y="15"/>
                    </a:cubicBezTo>
                    <a:cubicBezTo>
                      <a:pt x="2" y="15"/>
                      <a:pt x="2" y="15"/>
                      <a:pt x="2" y="15"/>
                    </a:cubicBezTo>
                    <a:cubicBezTo>
                      <a:pt x="2" y="14"/>
                      <a:pt x="2" y="14"/>
                      <a:pt x="2" y="14"/>
                    </a:cubicBezTo>
                    <a:cubicBezTo>
                      <a:pt x="2" y="13"/>
                      <a:pt x="2" y="13"/>
                      <a:pt x="2" y="13"/>
                    </a:cubicBezTo>
                    <a:cubicBezTo>
                      <a:pt x="3" y="13"/>
                      <a:pt x="3" y="13"/>
                      <a:pt x="3" y="13"/>
                    </a:cubicBezTo>
                    <a:cubicBezTo>
                      <a:pt x="3" y="14"/>
                      <a:pt x="3" y="14"/>
                      <a:pt x="3" y="14"/>
                    </a:cubicBezTo>
                    <a:cubicBezTo>
                      <a:pt x="4" y="15"/>
                      <a:pt x="4" y="15"/>
                      <a:pt x="4" y="15"/>
                    </a:cubicBezTo>
                    <a:cubicBezTo>
                      <a:pt x="4" y="15"/>
                      <a:pt x="4" y="15"/>
                      <a:pt x="4" y="15"/>
                    </a:cubicBezTo>
                    <a:cubicBezTo>
                      <a:pt x="5" y="15"/>
                      <a:pt x="5" y="15"/>
                      <a:pt x="5" y="15"/>
                    </a:cubicBezTo>
                    <a:cubicBezTo>
                      <a:pt x="4" y="14"/>
                      <a:pt x="4" y="14"/>
                      <a:pt x="4" y="14"/>
                    </a:cubicBezTo>
                    <a:cubicBezTo>
                      <a:pt x="4" y="13"/>
                      <a:pt x="4" y="13"/>
                      <a:pt x="4" y="13"/>
                    </a:cubicBezTo>
                    <a:cubicBezTo>
                      <a:pt x="4" y="13"/>
                      <a:pt x="4" y="13"/>
                      <a:pt x="4" y="13"/>
                    </a:cubicBezTo>
                    <a:cubicBezTo>
                      <a:pt x="5" y="13"/>
                      <a:pt x="5" y="13"/>
                      <a:pt x="5" y="13"/>
                    </a:cubicBezTo>
                    <a:cubicBezTo>
                      <a:pt x="5" y="13"/>
                      <a:pt x="5" y="13"/>
                      <a:pt x="5" y="13"/>
                    </a:cubicBezTo>
                    <a:cubicBezTo>
                      <a:pt x="5" y="14"/>
                      <a:pt x="5" y="14"/>
                      <a:pt x="5" y="14"/>
                    </a:cubicBezTo>
                    <a:cubicBezTo>
                      <a:pt x="6" y="13"/>
                      <a:pt x="6" y="13"/>
                      <a:pt x="6" y="13"/>
                    </a:cubicBezTo>
                    <a:cubicBezTo>
                      <a:pt x="8" y="12"/>
                      <a:pt x="8" y="12"/>
                      <a:pt x="8" y="12"/>
                    </a:cubicBezTo>
                    <a:cubicBezTo>
                      <a:pt x="8" y="12"/>
                      <a:pt x="8" y="12"/>
                      <a:pt x="8" y="12"/>
                    </a:cubicBezTo>
                    <a:cubicBezTo>
                      <a:pt x="9" y="12"/>
                      <a:pt x="9" y="12"/>
                      <a:pt x="9" y="12"/>
                    </a:cubicBezTo>
                    <a:cubicBezTo>
                      <a:pt x="9" y="13"/>
                      <a:pt x="9" y="13"/>
                      <a:pt x="9" y="13"/>
                    </a:cubicBezTo>
                    <a:cubicBezTo>
                      <a:pt x="9" y="14"/>
                      <a:pt x="9" y="14"/>
                      <a:pt x="9" y="14"/>
                    </a:cubicBezTo>
                    <a:cubicBezTo>
                      <a:pt x="9" y="14"/>
                      <a:pt x="9" y="14"/>
                      <a:pt x="9" y="14"/>
                    </a:cubicBezTo>
                    <a:cubicBezTo>
                      <a:pt x="8" y="14"/>
                      <a:pt x="8" y="14"/>
                      <a:pt x="8" y="14"/>
                    </a:cubicBezTo>
                    <a:cubicBezTo>
                      <a:pt x="8" y="14"/>
                      <a:pt x="8" y="14"/>
                      <a:pt x="8" y="14"/>
                    </a:cubicBezTo>
                    <a:cubicBezTo>
                      <a:pt x="8" y="14"/>
                      <a:pt x="8" y="14"/>
                      <a:pt x="8" y="14"/>
                    </a:cubicBezTo>
                    <a:cubicBezTo>
                      <a:pt x="7" y="15"/>
                      <a:pt x="7" y="15"/>
                      <a:pt x="7" y="15"/>
                    </a:cubicBezTo>
                    <a:cubicBezTo>
                      <a:pt x="7" y="15"/>
                      <a:pt x="7" y="15"/>
                      <a:pt x="7" y="15"/>
                    </a:cubicBezTo>
                    <a:cubicBezTo>
                      <a:pt x="6" y="15"/>
                      <a:pt x="6" y="15"/>
                      <a:pt x="6" y="15"/>
                    </a:cubicBezTo>
                    <a:cubicBezTo>
                      <a:pt x="6" y="16"/>
                      <a:pt x="6" y="16"/>
                      <a:pt x="6" y="16"/>
                    </a:cubicBezTo>
                    <a:cubicBezTo>
                      <a:pt x="6" y="16"/>
                      <a:pt x="6" y="16"/>
                      <a:pt x="6" y="16"/>
                    </a:cubicBezTo>
                    <a:cubicBezTo>
                      <a:pt x="7" y="16"/>
                      <a:pt x="7" y="16"/>
                      <a:pt x="7" y="16"/>
                    </a:cubicBezTo>
                    <a:cubicBezTo>
                      <a:pt x="8" y="15"/>
                      <a:pt x="8" y="15"/>
                      <a:pt x="8" y="15"/>
                    </a:cubicBezTo>
                    <a:cubicBezTo>
                      <a:pt x="9" y="15"/>
                      <a:pt x="9" y="15"/>
                      <a:pt x="9" y="15"/>
                    </a:cubicBezTo>
                    <a:cubicBezTo>
                      <a:pt x="9" y="16"/>
                      <a:pt x="9" y="16"/>
                      <a:pt x="9" y="16"/>
                    </a:cubicBezTo>
                    <a:cubicBezTo>
                      <a:pt x="8" y="16"/>
                      <a:pt x="8" y="16"/>
                      <a:pt x="8" y="16"/>
                    </a:cubicBezTo>
                    <a:cubicBezTo>
                      <a:pt x="8" y="17"/>
                      <a:pt x="8" y="17"/>
                      <a:pt x="8" y="17"/>
                    </a:cubicBezTo>
                    <a:cubicBezTo>
                      <a:pt x="8" y="17"/>
                      <a:pt x="8" y="17"/>
                      <a:pt x="8" y="17"/>
                    </a:cubicBezTo>
                    <a:cubicBezTo>
                      <a:pt x="8" y="17"/>
                      <a:pt x="8" y="17"/>
                      <a:pt x="8" y="17"/>
                    </a:cubicBezTo>
                    <a:cubicBezTo>
                      <a:pt x="9" y="17"/>
                      <a:pt x="9" y="17"/>
                      <a:pt x="9" y="17"/>
                    </a:cubicBezTo>
                    <a:cubicBezTo>
                      <a:pt x="9" y="17"/>
                      <a:pt x="9" y="17"/>
                      <a:pt x="9" y="17"/>
                    </a:cubicBezTo>
                    <a:cubicBezTo>
                      <a:pt x="9" y="17"/>
                      <a:pt x="9" y="17"/>
                      <a:pt x="9" y="17"/>
                    </a:cubicBezTo>
                    <a:cubicBezTo>
                      <a:pt x="9" y="18"/>
                      <a:pt x="9" y="18"/>
                      <a:pt x="9" y="18"/>
                    </a:cubicBezTo>
                    <a:cubicBezTo>
                      <a:pt x="10" y="19"/>
                      <a:pt x="10" y="19"/>
                      <a:pt x="10" y="19"/>
                    </a:cubicBezTo>
                    <a:cubicBezTo>
                      <a:pt x="10" y="19"/>
                      <a:pt x="10" y="19"/>
                      <a:pt x="10" y="19"/>
                    </a:cubicBezTo>
                    <a:cubicBezTo>
                      <a:pt x="10" y="19"/>
                      <a:pt x="10" y="19"/>
                      <a:pt x="10" y="19"/>
                    </a:cubicBezTo>
                    <a:cubicBezTo>
                      <a:pt x="10" y="18"/>
                      <a:pt x="10" y="18"/>
                      <a:pt x="10" y="18"/>
                    </a:cubicBezTo>
                    <a:cubicBezTo>
                      <a:pt x="10" y="17"/>
                      <a:pt x="10" y="17"/>
                      <a:pt x="10" y="17"/>
                    </a:cubicBezTo>
                    <a:cubicBezTo>
                      <a:pt x="10" y="16"/>
                      <a:pt x="10" y="16"/>
                      <a:pt x="10" y="16"/>
                    </a:cubicBezTo>
                    <a:cubicBezTo>
                      <a:pt x="10" y="16"/>
                      <a:pt x="10" y="16"/>
                      <a:pt x="10" y="16"/>
                    </a:cubicBezTo>
                    <a:cubicBezTo>
                      <a:pt x="11" y="14"/>
                      <a:pt x="11" y="14"/>
                      <a:pt x="11" y="14"/>
                    </a:cubicBezTo>
                    <a:cubicBezTo>
                      <a:pt x="11" y="14"/>
                      <a:pt x="11" y="14"/>
                      <a:pt x="11" y="14"/>
                    </a:cubicBezTo>
                    <a:cubicBezTo>
                      <a:pt x="11" y="13"/>
                      <a:pt x="11" y="13"/>
                      <a:pt x="11" y="13"/>
                    </a:cubicBezTo>
                    <a:cubicBezTo>
                      <a:pt x="12" y="13"/>
                      <a:pt x="12" y="13"/>
                      <a:pt x="12" y="13"/>
                    </a:cubicBezTo>
                    <a:cubicBezTo>
                      <a:pt x="12" y="14"/>
                      <a:pt x="12" y="14"/>
                      <a:pt x="12" y="14"/>
                    </a:cubicBezTo>
                    <a:cubicBezTo>
                      <a:pt x="13" y="15"/>
                      <a:pt x="13" y="15"/>
                      <a:pt x="13" y="15"/>
                    </a:cubicBezTo>
                    <a:cubicBezTo>
                      <a:pt x="13" y="15"/>
                      <a:pt x="13" y="15"/>
                      <a:pt x="13" y="15"/>
                    </a:cubicBezTo>
                    <a:cubicBezTo>
                      <a:pt x="13" y="17"/>
                      <a:pt x="13" y="17"/>
                      <a:pt x="13" y="17"/>
                    </a:cubicBezTo>
                    <a:cubicBezTo>
                      <a:pt x="14" y="18"/>
                      <a:pt x="14" y="18"/>
                      <a:pt x="14" y="18"/>
                    </a:cubicBezTo>
                    <a:cubicBezTo>
                      <a:pt x="14" y="19"/>
                      <a:pt x="14" y="19"/>
                      <a:pt x="14" y="19"/>
                    </a:cubicBezTo>
                    <a:cubicBezTo>
                      <a:pt x="14" y="20"/>
                      <a:pt x="14" y="20"/>
                      <a:pt x="14" y="20"/>
                    </a:cubicBezTo>
                    <a:cubicBezTo>
                      <a:pt x="13" y="20"/>
                      <a:pt x="13" y="20"/>
                      <a:pt x="13" y="20"/>
                    </a:cubicBezTo>
                    <a:cubicBezTo>
                      <a:pt x="13" y="20"/>
                      <a:pt x="13" y="20"/>
                      <a:pt x="13" y="20"/>
                    </a:cubicBezTo>
                    <a:cubicBezTo>
                      <a:pt x="14" y="21"/>
                      <a:pt x="14" y="21"/>
                      <a:pt x="14" y="21"/>
                    </a:cubicBezTo>
                    <a:cubicBezTo>
                      <a:pt x="14" y="20"/>
                      <a:pt x="14" y="20"/>
                      <a:pt x="14" y="20"/>
                    </a:cubicBezTo>
                    <a:cubicBezTo>
                      <a:pt x="15" y="20"/>
                      <a:pt x="15" y="20"/>
                      <a:pt x="15" y="20"/>
                    </a:cubicBezTo>
                    <a:cubicBezTo>
                      <a:pt x="15" y="21"/>
                      <a:pt x="15" y="21"/>
                      <a:pt x="15" y="21"/>
                    </a:cubicBezTo>
                    <a:cubicBezTo>
                      <a:pt x="16" y="22"/>
                      <a:pt x="16" y="22"/>
                      <a:pt x="16" y="22"/>
                    </a:cubicBezTo>
                    <a:cubicBezTo>
                      <a:pt x="16" y="23"/>
                      <a:pt x="16" y="23"/>
                      <a:pt x="16" y="23"/>
                    </a:cubicBezTo>
                    <a:cubicBezTo>
                      <a:pt x="17" y="23"/>
                      <a:pt x="17" y="23"/>
                      <a:pt x="17" y="23"/>
                    </a:cubicBezTo>
                    <a:cubicBezTo>
                      <a:pt x="17" y="22"/>
                      <a:pt x="17" y="22"/>
                      <a:pt x="17" y="22"/>
                    </a:cubicBezTo>
                    <a:cubicBezTo>
                      <a:pt x="16" y="21"/>
                      <a:pt x="16" y="21"/>
                      <a:pt x="16" y="21"/>
                    </a:cubicBezTo>
                    <a:cubicBezTo>
                      <a:pt x="16" y="20"/>
                      <a:pt x="16" y="20"/>
                      <a:pt x="16" y="20"/>
                    </a:cubicBezTo>
                    <a:cubicBezTo>
                      <a:pt x="15" y="19"/>
                      <a:pt x="15" y="19"/>
                      <a:pt x="15" y="19"/>
                    </a:cubicBezTo>
                    <a:cubicBezTo>
                      <a:pt x="15" y="18"/>
                      <a:pt x="15" y="18"/>
                      <a:pt x="15" y="18"/>
                    </a:cubicBezTo>
                    <a:cubicBezTo>
                      <a:pt x="15" y="17"/>
                      <a:pt x="15" y="17"/>
                      <a:pt x="15" y="17"/>
                    </a:cubicBezTo>
                    <a:cubicBezTo>
                      <a:pt x="15" y="15"/>
                      <a:pt x="15" y="15"/>
                      <a:pt x="15" y="15"/>
                    </a:cubicBezTo>
                    <a:cubicBezTo>
                      <a:pt x="15" y="14"/>
                      <a:pt x="15" y="14"/>
                      <a:pt x="15" y="14"/>
                    </a:cubicBezTo>
                    <a:cubicBezTo>
                      <a:pt x="14" y="14"/>
                      <a:pt x="14" y="14"/>
                      <a:pt x="14" y="14"/>
                    </a:cubicBezTo>
                    <a:cubicBezTo>
                      <a:pt x="15" y="13"/>
                      <a:pt x="15" y="13"/>
                      <a:pt x="15" y="13"/>
                    </a:cubicBezTo>
                    <a:cubicBezTo>
                      <a:pt x="15" y="13"/>
                      <a:pt x="15" y="13"/>
                      <a:pt x="15" y="13"/>
                    </a:cubicBezTo>
                    <a:cubicBezTo>
                      <a:pt x="15" y="12"/>
                      <a:pt x="15" y="12"/>
                      <a:pt x="15" y="12"/>
                    </a:cubicBezTo>
                    <a:cubicBezTo>
                      <a:pt x="15" y="11"/>
                      <a:pt x="15" y="11"/>
                      <a:pt x="15" y="11"/>
                    </a:cubicBezTo>
                    <a:cubicBezTo>
                      <a:pt x="15" y="10"/>
                      <a:pt x="15" y="10"/>
                      <a:pt x="15" y="10"/>
                    </a:cubicBezTo>
                    <a:cubicBezTo>
                      <a:pt x="16" y="10"/>
                      <a:pt x="16" y="10"/>
                      <a:pt x="16" y="10"/>
                    </a:cubicBezTo>
                    <a:cubicBezTo>
                      <a:pt x="16" y="10"/>
                      <a:pt x="16" y="10"/>
                      <a:pt x="16" y="10"/>
                    </a:cubicBezTo>
                    <a:cubicBezTo>
                      <a:pt x="17" y="11"/>
                      <a:pt x="17" y="11"/>
                      <a:pt x="17" y="11"/>
                    </a:cubicBezTo>
                    <a:cubicBezTo>
                      <a:pt x="17" y="12"/>
                      <a:pt x="17" y="12"/>
                      <a:pt x="17" y="12"/>
                    </a:cubicBezTo>
                    <a:cubicBezTo>
                      <a:pt x="18" y="12"/>
                      <a:pt x="18" y="12"/>
                      <a:pt x="18" y="12"/>
                    </a:cubicBezTo>
                    <a:cubicBezTo>
                      <a:pt x="18" y="11"/>
                      <a:pt x="18" y="11"/>
                      <a:pt x="18" y="11"/>
                    </a:cubicBezTo>
                    <a:cubicBezTo>
                      <a:pt x="19" y="11"/>
                      <a:pt x="19" y="11"/>
                      <a:pt x="19" y="11"/>
                    </a:cubicBezTo>
                    <a:cubicBezTo>
                      <a:pt x="19" y="11"/>
                      <a:pt x="19" y="11"/>
                      <a:pt x="19" y="11"/>
                    </a:cubicBezTo>
                    <a:cubicBezTo>
                      <a:pt x="20" y="13"/>
                      <a:pt x="20" y="13"/>
                      <a:pt x="20" y="13"/>
                    </a:cubicBezTo>
                    <a:cubicBezTo>
                      <a:pt x="21" y="13"/>
                      <a:pt x="21" y="13"/>
                      <a:pt x="21" y="13"/>
                    </a:cubicBezTo>
                    <a:cubicBezTo>
                      <a:pt x="21" y="14"/>
                      <a:pt x="21" y="14"/>
                      <a:pt x="21" y="14"/>
                    </a:cubicBezTo>
                    <a:cubicBezTo>
                      <a:pt x="20" y="15"/>
                      <a:pt x="20" y="15"/>
                      <a:pt x="20" y="15"/>
                    </a:cubicBezTo>
                    <a:cubicBezTo>
                      <a:pt x="20" y="16"/>
                      <a:pt x="20" y="16"/>
                      <a:pt x="20" y="16"/>
                    </a:cubicBezTo>
                    <a:cubicBezTo>
                      <a:pt x="20" y="17"/>
                      <a:pt x="20" y="17"/>
                      <a:pt x="20" y="17"/>
                    </a:cubicBezTo>
                    <a:cubicBezTo>
                      <a:pt x="20" y="18"/>
                      <a:pt x="20" y="18"/>
                      <a:pt x="20" y="18"/>
                    </a:cubicBezTo>
                    <a:cubicBezTo>
                      <a:pt x="20" y="18"/>
                      <a:pt x="20" y="18"/>
                      <a:pt x="20" y="18"/>
                    </a:cubicBezTo>
                    <a:cubicBezTo>
                      <a:pt x="21" y="18"/>
                      <a:pt x="21" y="18"/>
                      <a:pt x="21" y="18"/>
                    </a:cubicBezTo>
                    <a:cubicBezTo>
                      <a:pt x="21" y="17"/>
                      <a:pt x="21" y="17"/>
                      <a:pt x="21" y="17"/>
                    </a:cubicBezTo>
                    <a:cubicBezTo>
                      <a:pt x="21" y="15"/>
                      <a:pt x="21" y="15"/>
                      <a:pt x="21" y="15"/>
                    </a:cubicBezTo>
                    <a:cubicBezTo>
                      <a:pt x="21" y="14"/>
                      <a:pt x="21" y="14"/>
                      <a:pt x="21" y="14"/>
                    </a:cubicBezTo>
                    <a:cubicBezTo>
                      <a:pt x="22" y="14"/>
                      <a:pt x="22" y="14"/>
                      <a:pt x="22" y="14"/>
                    </a:cubicBezTo>
                    <a:cubicBezTo>
                      <a:pt x="23" y="15"/>
                      <a:pt x="23" y="15"/>
                      <a:pt x="23" y="15"/>
                    </a:cubicBezTo>
                    <a:cubicBezTo>
                      <a:pt x="23" y="16"/>
                      <a:pt x="23" y="16"/>
                      <a:pt x="23" y="16"/>
                    </a:cubicBezTo>
                    <a:cubicBezTo>
                      <a:pt x="24" y="18"/>
                      <a:pt x="24" y="18"/>
                      <a:pt x="24" y="18"/>
                    </a:cubicBezTo>
                    <a:cubicBezTo>
                      <a:pt x="24" y="19"/>
                      <a:pt x="24" y="19"/>
                      <a:pt x="24" y="19"/>
                    </a:cubicBezTo>
                    <a:cubicBezTo>
                      <a:pt x="24" y="19"/>
                      <a:pt x="24" y="19"/>
                      <a:pt x="24" y="19"/>
                    </a:cubicBezTo>
                    <a:cubicBezTo>
                      <a:pt x="25" y="19"/>
                      <a:pt x="25" y="19"/>
                      <a:pt x="25" y="19"/>
                    </a:cubicBezTo>
                    <a:cubicBezTo>
                      <a:pt x="26" y="19"/>
                      <a:pt x="26" y="19"/>
                      <a:pt x="26" y="19"/>
                    </a:cubicBezTo>
                    <a:cubicBezTo>
                      <a:pt x="27" y="21"/>
                      <a:pt x="27" y="21"/>
                      <a:pt x="27" y="21"/>
                    </a:cubicBezTo>
                    <a:cubicBezTo>
                      <a:pt x="27" y="21"/>
                      <a:pt x="27" y="21"/>
                      <a:pt x="27" y="21"/>
                    </a:cubicBezTo>
                    <a:cubicBezTo>
                      <a:pt x="29" y="22"/>
                      <a:pt x="29" y="22"/>
                      <a:pt x="29" y="22"/>
                    </a:cubicBezTo>
                    <a:cubicBezTo>
                      <a:pt x="29" y="23"/>
                      <a:pt x="29" y="23"/>
                      <a:pt x="29" y="23"/>
                    </a:cubicBezTo>
                    <a:cubicBezTo>
                      <a:pt x="31" y="23"/>
                      <a:pt x="31" y="23"/>
                      <a:pt x="31" y="23"/>
                    </a:cubicBezTo>
                    <a:cubicBezTo>
                      <a:pt x="32" y="23"/>
                      <a:pt x="32" y="23"/>
                      <a:pt x="32" y="23"/>
                    </a:cubicBezTo>
                    <a:cubicBezTo>
                      <a:pt x="32" y="24"/>
                      <a:pt x="32" y="24"/>
                      <a:pt x="32" y="24"/>
                    </a:cubicBezTo>
                    <a:cubicBezTo>
                      <a:pt x="32" y="24"/>
                      <a:pt x="32" y="24"/>
                      <a:pt x="32" y="24"/>
                    </a:cubicBezTo>
                    <a:cubicBezTo>
                      <a:pt x="32" y="25"/>
                      <a:pt x="32" y="25"/>
                      <a:pt x="32" y="25"/>
                    </a:cubicBezTo>
                    <a:cubicBezTo>
                      <a:pt x="31" y="25"/>
                      <a:pt x="31" y="25"/>
                      <a:pt x="31" y="25"/>
                    </a:cubicBezTo>
                    <a:cubicBezTo>
                      <a:pt x="31" y="24"/>
                      <a:pt x="31" y="24"/>
                      <a:pt x="31" y="24"/>
                    </a:cubicBezTo>
                    <a:cubicBezTo>
                      <a:pt x="30" y="25"/>
                      <a:pt x="30" y="25"/>
                      <a:pt x="30" y="25"/>
                    </a:cubicBezTo>
                    <a:cubicBezTo>
                      <a:pt x="29" y="25"/>
                      <a:pt x="29" y="25"/>
                      <a:pt x="29" y="25"/>
                    </a:cubicBezTo>
                    <a:cubicBezTo>
                      <a:pt x="28" y="25"/>
                      <a:pt x="28" y="25"/>
                      <a:pt x="28" y="25"/>
                    </a:cubicBezTo>
                    <a:cubicBezTo>
                      <a:pt x="27" y="26"/>
                      <a:pt x="27" y="26"/>
                      <a:pt x="27" y="26"/>
                    </a:cubicBezTo>
                    <a:cubicBezTo>
                      <a:pt x="27" y="26"/>
                      <a:pt x="27" y="26"/>
                      <a:pt x="27" y="26"/>
                    </a:cubicBezTo>
                    <a:cubicBezTo>
                      <a:pt x="27" y="26"/>
                      <a:pt x="27" y="26"/>
                      <a:pt x="27" y="26"/>
                    </a:cubicBezTo>
                    <a:cubicBezTo>
                      <a:pt x="27" y="27"/>
                      <a:pt x="27" y="27"/>
                      <a:pt x="27" y="27"/>
                    </a:cubicBezTo>
                    <a:cubicBezTo>
                      <a:pt x="26" y="27"/>
                      <a:pt x="26" y="27"/>
                      <a:pt x="26" y="27"/>
                    </a:cubicBezTo>
                    <a:cubicBezTo>
                      <a:pt x="26" y="28"/>
                      <a:pt x="26" y="28"/>
                      <a:pt x="26" y="28"/>
                    </a:cubicBezTo>
                    <a:cubicBezTo>
                      <a:pt x="26" y="29"/>
                      <a:pt x="26" y="29"/>
                      <a:pt x="26" y="29"/>
                    </a:cubicBezTo>
                    <a:cubicBezTo>
                      <a:pt x="26" y="30"/>
                      <a:pt x="26" y="30"/>
                      <a:pt x="26" y="30"/>
                    </a:cubicBezTo>
                    <a:cubicBezTo>
                      <a:pt x="26" y="31"/>
                      <a:pt x="26" y="31"/>
                      <a:pt x="26" y="31"/>
                    </a:cubicBezTo>
                    <a:cubicBezTo>
                      <a:pt x="26" y="32"/>
                      <a:pt x="26" y="32"/>
                      <a:pt x="26" y="32"/>
                    </a:cubicBezTo>
                    <a:cubicBezTo>
                      <a:pt x="27" y="32"/>
                      <a:pt x="27" y="32"/>
                      <a:pt x="27" y="32"/>
                    </a:cubicBezTo>
                    <a:cubicBezTo>
                      <a:pt x="26" y="33"/>
                      <a:pt x="26" y="33"/>
                      <a:pt x="26" y="33"/>
                    </a:cubicBezTo>
                    <a:cubicBezTo>
                      <a:pt x="25" y="32"/>
                      <a:pt x="25" y="32"/>
                      <a:pt x="25" y="32"/>
                    </a:cubicBezTo>
                    <a:cubicBezTo>
                      <a:pt x="25" y="33"/>
                      <a:pt x="25" y="33"/>
                      <a:pt x="25" y="33"/>
                    </a:cubicBezTo>
                    <a:cubicBezTo>
                      <a:pt x="25" y="33"/>
                      <a:pt x="25" y="33"/>
                      <a:pt x="25" y="33"/>
                    </a:cubicBezTo>
                    <a:cubicBezTo>
                      <a:pt x="26" y="34"/>
                      <a:pt x="26" y="34"/>
                      <a:pt x="26" y="34"/>
                    </a:cubicBezTo>
                    <a:cubicBezTo>
                      <a:pt x="26" y="35"/>
                      <a:pt x="26" y="35"/>
                      <a:pt x="26" y="35"/>
                    </a:cubicBezTo>
                    <a:cubicBezTo>
                      <a:pt x="25" y="36"/>
                      <a:pt x="25" y="36"/>
                      <a:pt x="25" y="36"/>
                    </a:cubicBezTo>
                    <a:cubicBezTo>
                      <a:pt x="25" y="37"/>
                      <a:pt x="25" y="37"/>
                      <a:pt x="25" y="37"/>
                    </a:cubicBezTo>
                    <a:cubicBezTo>
                      <a:pt x="25" y="38"/>
                      <a:pt x="25" y="38"/>
                      <a:pt x="25" y="38"/>
                    </a:cubicBezTo>
                    <a:cubicBezTo>
                      <a:pt x="25" y="38"/>
                      <a:pt x="25" y="38"/>
                      <a:pt x="25" y="38"/>
                    </a:cubicBezTo>
                    <a:cubicBezTo>
                      <a:pt x="24" y="38"/>
                      <a:pt x="24" y="38"/>
                      <a:pt x="24" y="38"/>
                    </a:cubicBezTo>
                    <a:cubicBezTo>
                      <a:pt x="23" y="39"/>
                      <a:pt x="23" y="39"/>
                      <a:pt x="23" y="39"/>
                    </a:cubicBezTo>
                    <a:cubicBezTo>
                      <a:pt x="24" y="39"/>
                      <a:pt x="24" y="39"/>
                      <a:pt x="24" y="39"/>
                    </a:cubicBezTo>
                    <a:cubicBezTo>
                      <a:pt x="24" y="39"/>
                      <a:pt x="24" y="39"/>
                      <a:pt x="24" y="39"/>
                    </a:cubicBezTo>
                    <a:cubicBezTo>
                      <a:pt x="23" y="40"/>
                      <a:pt x="23" y="40"/>
                      <a:pt x="23" y="40"/>
                    </a:cubicBezTo>
                    <a:cubicBezTo>
                      <a:pt x="23" y="40"/>
                      <a:pt x="23" y="40"/>
                      <a:pt x="23" y="40"/>
                    </a:cubicBezTo>
                    <a:cubicBezTo>
                      <a:pt x="23" y="41"/>
                      <a:pt x="23" y="41"/>
                      <a:pt x="23" y="41"/>
                    </a:cubicBezTo>
                    <a:cubicBezTo>
                      <a:pt x="23" y="43"/>
                      <a:pt x="23" y="43"/>
                      <a:pt x="23" y="43"/>
                    </a:cubicBezTo>
                    <a:cubicBezTo>
                      <a:pt x="23" y="44"/>
                      <a:pt x="23" y="44"/>
                      <a:pt x="23" y="44"/>
                    </a:cubicBezTo>
                    <a:cubicBezTo>
                      <a:pt x="22" y="45"/>
                      <a:pt x="22" y="45"/>
                      <a:pt x="22" y="45"/>
                    </a:cubicBezTo>
                    <a:cubicBezTo>
                      <a:pt x="23" y="46"/>
                      <a:pt x="23" y="46"/>
                      <a:pt x="23" y="46"/>
                    </a:cubicBezTo>
                    <a:cubicBezTo>
                      <a:pt x="23" y="47"/>
                      <a:pt x="23" y="47"/>
                      <a:pt x="23" y="47"/>
                    </a:cubicBezTo>
                    <a:cubicBezTo>
                      <a:pt x="23" y="47"/>
                      <a:pt x="23" y="47"/>
                      <a:pt x="23" y="47"/>
                    </a:cubicBezTo>
                    <a:cubicBezTo>
                      <a:pt x="23" y="47"/>
                      <a:pt x="23" y="47"/>
                      <a:pt x="23" y="47"/>
                    </a:cubicBezTo>
                    <a:cubicBezTo>
                      <a:pt x="23" y="48"/>
                      <a:pt x="23" y="48"/>
                      <a:pt x="23" y="48"/>
                    </a:cubicBezTo>
                    <a:cubicBezTo>
                      <a:pt x="22" y="49"/>
                      <a:pt x="22" y="49"/>
                      <a:pt x="22" y="49"/>
                    </a:cubicBezTo>
                    <a:cubicBezTo>
                      <a:pt x="21" y="49"/>
                      <a:pt x="21" y="49"/>
                      <a:pt x="21" y="49"/>
                    </a:cubicBezTo>
                    <a:close/>
                    <a:moveTo>
                      <a:pt x="31" y="69"/>
                    </a:moveTo>
                    <a:cubicBezTo>
                      <a:pt x="32" y="69"/>
                      <a:pt x="32" y="69"/>
                      <a:pt x="32" y="69"/>
                    </a:cubicBezTo>
                    <a:cubicBezTo>
                      <a:pt x="32" y="68"/>
                      <a:pt x="32" y="68"/>
                      <a:pt x="32" y="68"/>
                    </a:cubicBezTo>
                    <a:cubicBezTo>
                      <a:pt x="31" y="67"/>
                      <a:pt x="31" y="67"/>
                      <a:pt x="31" y="67"/>
                    </a:cubicBezTo>
                    <a:cubicBezTo>
                      <a:pt x="30" y="67"/>
                      <a:pt x="30" y="67"/>
                      <a:pt x="30" y="67"/>
                    </a:cubicBezTo>
                    <a:cubicBezTo>
                      <a:pt x="30" y="68"/>
                      <a:pt x="30" y="68"/>
                      <a:pt x="30" y="68"/>
                    </a:cubicBezTo>
                    <a:cubicBezTo>
                      <a:pt x="30" y="68"/>
                      <a:pt x="30" y="68"/>
                      <a:pt x="30" y="68"/>
                    </a:cubicBezTo>
                    <a:cubicBezTo>
                      <a:pt x="31" y="69"/>
                      <a:pt x="31" y="69"/>
                      <a:pt x="31" y="69"/>
                    </a:cubicBezTo>
                    <a:cubicBezTo>
                      <a:pt x="31" y="69"/>
                      <a:pt x="31" y="69"/>
                      <a:pt x="31" y="69"/>
                    </a:cubicBez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 name="Freeform 12"/>
              <p:cNvSpPr>
                <a:spLocks noEditPoints="1"/>
              </p:cNvSpPr>
              <p:nvPr/>
            </p:nvSpPr>
            <p:spPr bwMode="auto">
              <a:xfrm>
                <a:off x="6884296" y="2097772"/>
                <a:ext cx="333238" cy="582844"/>
              </a:xfrm>
              <a:custGeom>
                <a:avLst/>
                <a:gdLst>
                  <a:gd name="T0" fmla="*/ 108 w 259"/>
                  <a:gd name="T1" fmla="*/ 219 h 453"/>
                  <a:gd name="T2" fmla="*/ 11 w 259"/>
                  <a:gd name="T3" fmla="*/ 449 h 453"/>
                  <a:gd name="T4" fmla="*/ 60 w 259"/>
                  <a:gd name="T5" fmla="*/ 412 h 453"/>
                  <a:gd name="T6" fmla="*/ 60 w 259"/>
                  <a:gd name="T7" fmla="*/ 412 h 453"/>
                  <a:gd name="T8" fmla="*/ 74 w 259"/>
                  <a:gd name="T9" fmla="*/ 375 h 453"/>
                  <a:gd name="T10" fmla="*/ 78 w 259"/>
                  <a:gd name="T11" fmla="*/ 378 h 453"/>
                  <a:gd name="T12" fmla="*/ 182 w 259"/>
                  <a:gd name="T13" fmla="*/ 93 h 453"/>
                  <a:gd name="T14" fmla="*/ 174 w 259"/>
                  <a:gd name="T15" fmla="*/ 63 h 453"/>
                  <a:gd name="T16" fmla="*/ 185 w 259"/>
                  <a:gd name="T17" fmla="*/ 56 h 453"/>
                  <a:gd name="T18" fmla="*/ 185 w 259"/>
                  <a:gd name="T19" fmla="*/ 33 h 453"/>
                  <a:gd name="T20" fmla="*/ 185 w 259"/>
                  <a:gd name="T21" fmla="*/ 0 h 453"/>
                  <a:gd name="T22" fmla="*/ 230 w 259"/>
                  <a:gd name="T23" fmla="*/ 33 h 453"/>
                  <a:gd name="T24" fmla="*/ 245 w 259"/>
                  <a:gd name="T25" fmla="*/ 33 h 453"/>
                  <a:gd name="T26" fmla="*/ 256 w 259"/>
                  <a:gd name="T27" fmla="*/ 48 h 453"/>
                  <a:gd name="T28" fmla="*/ 230 w 259"/>
                  <a:gd name="T29" fmla="*/ 67 h 453"/>
                  <a:gd name="T30" fmla="*/ 200 w 259"/>
                  <a:gd name="T31" fmla="*/ 67 h 453"/>
                  <a:gd name="T32" fmla="*/ 189 w 259"/>
                  <a:gd name="T33" fmla="*/ 78 h 453"/>
                  <a:gd name="T34" fmla="*/ 185 w 259"/>
                  <a:gd name="T35" fmla="*/ 96 h 453"/>
                  <a:gd name="T36" fmla="*/ 182 w 259"/>
                  <a:gd name="T37" fmla="*/ 171 h 453"/>
                  <a:gd name="T38" fmla="*/ 60 w 259"/>
                  <a:gd name="T39" fmla="*/ 278 h 453"/>
                  <a:gd name="T40" fmla="*/ 52 w 259"/>
                  <a:gd name="T41" fmla="*/ 286 h 453"/>
                  <a:gd name="T42" fmla="*/ 52 w 259"/>
                  <a:gd name="T43" fmla="*/ 293 h 453"/>
                  <a:gd name="T44" fmla="*/ 74 w 259"/>
                  <a:gd name="T45" fmla="*/ 300 h 453"/>
                  <a:gd name="T46" fmla="*/ 71 w 259"/>
                  <a:gd name="T47" fmla="*/ 289 h 453"/>
                  <a:gd name="T48" fmla="*/ 130 w 259"/>
                  <a:gd name="T49" fmla="*/ 252 h 453"/>
                  <a:gd name="T50" fmla="*/ 122 w 259"/>
                  <a:gd name="T51" fmla="*/ 282 h 453"/>
                  <a:gd name="T52" fmla="*/ 145 w 259"/>
                  <a:gd name="T53" fmla="*/ 260 h 453"/>
                  <a:gd name="T54" fmla="*/ 115 w 259"/>
                  <a:gd name="T55" fmla="*/ 263 h 453"/>
                  <a:gd name="T56" fmla="*/ 115 w 259"/>
                  <a:gd name="T57" fmla="*/ 282 h 453"/>
                  <a:gd name="T58" fmla="*/ 97 w 259"/>
                  <a:gd name="T59" fmla="*/ 330 h 453"/>
                  <a:gd name="T60" fmla="*/ 93 w 259"/>
                  <a:gd name="T61" fmla="*/ 312 h 453"/>
                  <a:gd name="T62" fmla="*/ 100 w 259"/>
                  <a:gd name="T63" fmla="*/ 282 h 453"/>
                  <a:gd name="T64" fmla="*/ 89 w 259"/>
                  <a:gd name="T65" fmla="*/ 271 h 453"/>
                  <a:gd name="T66" fmla="*/ 104 w 259"/>
                  <a:gd name="T67" fmla="*/ 252 h 453"/>
                  <a:gd name="T68" fmla="*/ 134 w 259"/>
                  <a:gd name="T69" fmla="*/ 249 h 453"/>
                  <a:gd name="T70" fmla="*/ 148 w 259"/>
                  <a:gd name="T71" fmla="*/ 260 h 453"/>
                  <a:gd name="T72" fmla="*/ 171 w 259"/>
                  <a:gd name="T73" fmla="*/ 252 h 453"/>
                  <a:gd name="T74" fmla="*/ 171 w 259"/>
                  <a:gd name="T75" fmla="*/ 241 h 453"/>
                  <a:gd name="T76" fmla="*/ 185 w 259"/>
                  <a:gd name="T77" fmla="*/ 241 h 453"/>
                  <a:gd name="T78" fmla="*/ 208 w 259"/>
                  <a:gd name="T79" fmla="*/ 237 h 453"/>
                  <a:gd name="T80" fmla="*/ 219 w 259"/>
                  <a:gd name="T81" fmla="*/ 226 h 453"/>
                  <a:gd name="T82" fmla="*/ 226 w 259"/>
                  <a:gd name="T83" fmla="*/ 211 h 453"/>
                  <a:gd name="T84" fmla="*/ 230 w 259"/>
                  <a:gd name="T85" fmla="*/ 163 h 453"/>
                  <a:gd name="T86" fmla="*/ 226 w 259"/>
                  <a:gd name="T87" fmla="*/ 137 h 453"/>
                  <a:gd name="T88" fmla="*/ 204 w 259"/>
                  <a:gd name="T89" fmla="*/ 93 h 453"/>
                  <a:gd name="T90" fmla="*/ 204 w 259"/>
                  <a:gd name="T91" fmla="*/ 100 h 453"/>
                  <a:gd name="T92" fmla="*/ 189 w 259"/>
                  <a:gd name="T93" fmla="*/ 100 h 453"/>
                  <a:gd name="T94" fmla="*/ 185 w 259"/>
                  <a:gd name="T95" fmla="*/ 126 h 453"/>
                  <a:gd name="T96" fmla="*/ 185 w 259"/>
                  <a:gd name="T97" fmla="*/ 178 h 453"/>
                  <a:gd name="T98" fmla="*/ 163 w 259"/>
                  <a:gd name="T99" fmla="*/ 189 h 453"/>
                  <a:gd name="T100" fmla="*/ 152 w 259"/>
                  <a:gd name="T101" fmla="*/ 211 h 453"/>
                  <a:gd name="T102" fmla="*/ 145 w 259"/>
                  <a:gd name="T103" fmla="*/ 226 h 453"/>
                  <a:gd name="T104" fmla="*/ 111 w 259"/>
                  <a:gd name="T105" fmla="*/ 230 h 453"/>
                  <a:gd name="T106" fmla="*/ 78 w 259"/>
                  <a:gd name="T107" fmla="*/ 256 h 453"/>
                  <a:gd name="T108" fmla="*/ 63 w 259"/>
                  <a:gd name="T109" fmla="*/ 278 h 453"/>
                  <a:gd name="T110" fmla="*/ 67 w 259"/>
                  <a:gd name="T111" fmla="*/ 289 h 453"/>
                  <a:gd name="T112" fmla="*/ 71 w 259"/>
                  <a:gd name="T113" fmla="*/ 282 h 453"/>
                  <a:gd name="T114" fmla="*/ 78 w 259"/>
                  <a:gd name="T115" fmla="*/ 308 h 453"/>
                  <a:gd name="T116" fmla="*/ 89 w 259"/>
                  <a:gd name="T117" fmla="*/ 3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9" h="453">
                    <a:moveTo>
                      <a:pt x="104" y="219"/>
                    </a:moveTo>
                    <a:lnTo>
                      <a:pt x="108" y="219"/>
                    </a:lnTo>
                    <a:lnTo>
                      <a:pt x="104" y="219"/>
                    </a:lnTo>
                    <a:lnTo>
                      <a:pt x="104" y="219"/>
                    </a:lnTo>
                    <a:lnTo>
                      <a:pt x="104" y="219"/>
                    </a:lnTo>
                    <a:lnTo>
                      <a:pt x="104" y="219"/>
                    </a:lnTo>
                    <a:close/>
                    <a:moveTo>
                      <a:pt x="108" y="219"/>
                    </a:moveTo>
                    <a:lnTo>
                      <a:pt x="108" y="215"/>
                    </a:lnTo>
                    <a:lnTo>
                      <a:pt x="108" y="215"/>
                    </a:lnTo>
                    <a:lnTo>
                      <a:pt x="111" y="215"/>
                    </a:lnTo>
                    <a:lnTo>
                      <a:pt x="111" y="215"/>
                    </a:lnTo>
                    <a:lnTo>
                      <a:pt x="108" y="219"/>
                    </a:lnTo>
                    <a:lnTo>
                      <a:pt x="108" y="219"/>
                    </a:lnTo>
                    <a:lnTo>
                      <a:pt x="108" y="219"/>
                    </a:lnTo>
                    <a:close/>
                    <a:moveTo>
                      <a:pt x="4" y="453"/>
                    </a:moveTo>
                    <a:lnTo>
                      <a:pt x="4" y="449"/>
                    </a:lnTo>
                    <a:lnTo>
                      <a:pt x="0" y="449"/>
                    </a:lnTo>
                    <a:lnTo>
                      <a:pt x="0" y="453"/>
                    </a:lnTo>
                    <a:lnTo>
                      <a:pt x="4" y="453"/>
                    </a:lnTo>
                    <a:lnTo>
                      <a:pt x="4" y="453"/>
                    </a:lnTo>
                    <a:lnTo>
                      <a:pt x="4" y="453"/>
                    </a:lnTo>
                    <a:close/>
                    <a:moveTo>
                      <a:pt x="8" y="449"/>
                    </a:moveTo>
                    <a:lnTo>
                      <a:pt x="8" y="445"/>
                    </a:lnTo>
                    <a:lnTo>
                      <a:pt x="11" y="449"/>
                    </a:lnTo>
                    <a:lnTo>
                      <a:pt x="8" y="453"/>
                    </a:lnTo>
                    <a:lnTo>
                      <a:pt x="8" y="449"/>
                    </a:lnTo>
                    <a:lnTo>
                      <a:pt x="8" y="449"/>
                    </a:lnTo>
                    <a:lnTo>
                      <a:pt x="8" y="449"/>
                    </a:lnTo>
                    <a:close/>
                    <a:moveTo>
                      <a:pt x="22" y="438"/>
                    </a:moveTo>
                    <a:lnTo>
                      <a:pt x="22" y="441"/>
                    </a:lnTo>
                    <a:lnTo>
                      <a:pt x="22" y="441"/>
                    </a:lnTo>
                    <a:lnTo>
                      <a:pt x="26" y="441"/>
                    </a:lnTo>
                    <a:lnTo>
                      <a:pt x="26" y="441"/>
                    </a:lnTo>
                    <a:lnTo>
                      <a:pt x="22" y="438"/>
                    </a:lnTo>
                    <a:lnTo>
                      <a:pt x="22" y="438"/>
                    </a:lnTo>
                    <a:close/>
                    <a:moveTo>
                      <a:pt x="60" y="412"/>
                    </a:moveTo>
                    <a:lnTo>
                      <a:pt x="56" y="408"/>
                    </a:lnTo>
                    <a:lnTo>
                      <a:pt x="60" y="408"/>
                    </a:lnTo>
                    <a:lnTo>
                      <a:pt x="60" y="404"/>
                    </a:lnTo>
                    <a:lnTo>
                      <a:pt x="60" y="404"/>
                    </a:lnTo>
                    <a:lnTo>
                      <a:pt x="63" y="401"/>
                    </a:lnTo>
                    <a:lnTo>
                      <a:pt x="63" y="401"/>
                    </a:lnTo>
                    <a:lnTo>
                      <a:pt x="67" y="401"/>
                    </a:lnTo>
                    <a:lnTo>
                      <a:pt x="63" y="404"/>
                    </a:lnTo>
                    <a:lnTo>
                      <a:pt x="63" y="408"/>
                    </a:lnTo>
                    <a:lnTo>
                      <a:pt x="60" y="408"/>
                    </a:lnTo>
                    <a:lnTo>
                      <a:pt x="60" y="412"/>
                    </a:lnTo>
                    <a:lnTo>
                      <a:pt x="60" y="412"/>
                    </a:lnTo>
                    <a:lnTo>
                      <a:pt x="60" y="412"/>
                    </a:lnTo>
                    <a:close/>
                    <a:moveTo>
                      <a:pt x="74" y="382"/>
                    </a:moveTo>
                    <a:lnTo>
                      <a:pt x="74" y="382"/>
                    </a:lnTo>
                    <a:lnTo>
                      <a:pt x="74" y="386"/>
                    </a:lnTo>
                    <a:lnTo>
                      <a:pt x="74" y="386"/>
                    </a:lnTo>
                    <a:lnTo>
                      <a:pt x="71" y="386"/>
                    </a:lnTo>
                    <a:lnTo>
                      <a:pt x="71" y="382"/>
                    </a:lnTo>
                    <a:lnTo>
                      <a:pt x="74" y="382"/>
                    </a:lnTo>
                    <a:lnTo>
                      <a:pt x="74" y="382"/>
                    </a:lnTo>
                    <a:close/>
                    <a:moveTo>
                      <a:pt x="78" y="378"/>
                    </a:moveTo>
                    <a:lnTo>
                      <a:pt x="78" y="375"/>
                    </a:lnTo>
                    <a:lnTo>
                      <a:pt x="74" y="375"/>
                    </a:lnTo>
                    <a:lnTo>
                      <a:pt x="74" y="375"/>
                    </a:lnTo>
                    <a:lnTo>
                      <a:pt x="74" y="375"/>
                    </a:lnTo>
                    <a:lnTo>
                      <a:pt x="78" y="371"/>
                    </a:lnTo>
                    <a:lnTo>
                      <a:pt x="78" y="371"/>
                    </a:lnTo>
                    <a:lnTo>
                      <a:pt x="82" y="371"/>
                    </a:lnTo>
                    <a:lnTo>
                      <a:pt x="82" y="371"/>
                    </a:lnTo>
                    <a:lnTo>
                      <a:pt x="82" y="371"/>
                    </a:lnTo>
                    <a:lnTo>
                      <a:pt x="85" y="371"/>
                    </a:lnTo>
                    <a:lnTo>
                      <a:pt x="82" y="371"/>
                    </a:lnTo>
                    <a:lnTo>
                      <a:pt x="82" y="375"/>
                    </a:lnTo>
                    <a:lnTo>
                      <a:pt x="82" y="375"/>
                    </a:lnTo>
                    <a:lnTo>
                      <a:pt x="78" y="378"/>
                    </a:lnTo>
                    <a:lnTo>
                      <a:pt x="78" y="378"/>
                    </a:lnTo>
                    <a:close/>
                    <a:moveTo>
                      <a:pt x="163" y="82"/>
                    </a:moveTo>
                    <a:lnTo>
                      <a:pt x="163" y="82"/>
                    </a:lnTo>
                    <a:lnTo>
                      <a:pt x="163" y="78"/>
                    </a:lnTo>
                    <a:lnTo>
                      <a:pt x="167" y="74"/>
                    </a:lnTo>
                    <a:lnTo>
                      <a:pt x="167" y="74"/>
                    </a:lnTo>
                    <a:lnTo>
                      <a:pt x="167" y="78"/>
                    </a:lnTo>
                    <a:lnTo>
                      <a:pt x="167" y="82"/>
                    </a:lnTo>
                    <a:lnTo>
                      <a:pt x="163" y="82"/>
                    </a:lnTo>
                    <a:lnTo>
                      <a:pt x="163" y="82"/>
                    </a:lnTo>
                    <a:close/>
                    <a:moveTo>
                      <a:pt x="185" y="96"/>
                    </a:moveTo>
                    <a:lnTo>
                      <a:pt x="182" y="93"/>
                    </a:lnTo>
                    <a:lnTo>
                      <a:pt x="182" y="93"/>
                    </a:lnTo>
                    <a:lnTo>
                      <a:pt x="182" y="93"/>
                    </a:lnTo>
                    <a:lnTo>
                      <a:pt x="182" y="85"/>
                    </a:lnTo>
                    <a:lnTo>
                      <a:pt x="178" y="82"/>
                    </a:lnTo>
                    <a:lnTo>
                      <a:pt x="174" y="78"/>
                    </a:lnTo>
                    <a:lnTo>
                      <a:pt x="174" y="78"/>
                    </a:lnTo>
                    <a:lnTo>
                      <a:pt x="171" y="78"/>
                    </a:lnTo>
                    <a:lnTo>
                      <a:pt x="171" y="74"/>
                    </a:lnTo>
                    <a:lnTo>
                      <a:pt x="171" y="71"/>
                    </a:lnTo>
                    <a:lnTo>
                      <a:pt x="171" y="67"/>
                    </a:lnTo>
                    <a:lnTo>
                      <a:pt x="171" y="67"/>
                    </a:lnTo>
                    <a:lnTo>
                      <a:pt x="174" y="63"/>
                    </a:lnTo>
                    <a:lnTo>
                      <a:pt x="174" y="63"/>
                    </a:lnTo>
                    <a:lnTo>
                      <a:pt x="174" y="63"/>
                    </a:lnTo>
                    <a:lnTo>
                      <a:pt x="178" y="59"/>
                    </a:lnTo>
                    <a:lnTo>
                      <a:pt x="178" y="59"/>
                    </a:lnTo>
                    <a:lnTo>
                      <a:pt x="178" y="56"/>
                    </a:lnTo>
                    <a:lnTo>
                      <a:pt x="174" y="56"/>
                    </a:lnTo>
                    <a:lnTo>
                      <a:pt x="174" y="56"/>
                    </a:lnTo>
                    <a:lnTo>
                      <a:pt x="174" y="56"/>
                    </a:lnTo>
                    <a:lnTo>
                      <a:pt x="174" y="52"/>
                    </a:lnTo>
                    <a:lnTo>
                      <a:pt x="178" y="52"/>
                    </a:lnTo>
                    <a:lnTo>
                      <a:pt x="182" y="52"/>
                    </a:lnTo>
                    <a:lnTo>
                      <a:pt x="185" y="56"/>
                    </a:lnTo>
                    <a:lnTo>
                      <a:pt x="189" y="52"/>
                    </a:lnTo>
                    <a:lnTo>
                      <a:pt x="189" y="52"/>
                    </a:lnTo>
                    <a:lnTo>
                      <a:pt x="189" y="48"/>
                    </a:lnTo>
                    <a:lnTo>
                      <a:pt x="189" y="48"/>
                    </a:lnTo>
                    <a:lnTo>
                      <a:pt x="189" y="48"/>
                    </a:lnTo>
                    <a:lnTo>
                      <a:pt x="185" y="45"/>
                    </a:lnTo>
                    <a:lnTo>
                      <a:pt x="185" y="45"/>
                    </a:lnTo>
                    <a:lnTo>
                      <a:pt x="185" y="41"/>
                    </a:lnTo>
                    <a:lnTo>
                      <a:pt x="185" y="37"/>
                    </a:lnTo>
                    <a:lnTo>
                      <a:pt x="189" y="37"/>
                    </a:lnTo>
                    <a:lnTo>
                      <a:pt x="189" y="37"/>
                    </a:lnTo>
                    <a:lnTo>
                      <a:pt x="185" y="33"/>
                    </a:lnTo>
                    <a:lnTo>
                      <a:pt x="185" y="30"/>
                    </a:lnTo>
                    <a:lnTo>
                      <a:pt x="185" y="26"/>
                    </a:lnTo>
                    <a:lnTo>
                      <a:pt x="185" y="22"/>
                    </a:lnTo>
                    <a:lnTo>
                      <a:pt x="185" y="19"/>
                    </a:lnTo>
                    <a:lnTo>
                      <a:pt x="178" y="11"/>
                    </a:lnTo>
                    <a:lnTo>
                      <a:pt x="178" y="7"/>
                    </a:lnTo>
                    <a:lnTo>
                      <a:pt x="178" y="4"/>
                    </a:lnTo>
                    <a:lnTo>
                      <a:pt x="178" y="4"/>
                    </a:lnTo>
                    <a:lnTo>
                      <a:pt x="178" y="4"/>
                    </a:lnTo>
                    <a:lnTo>
                      <a:pt x="182" y="0"/>
                    </a:lnTo>
                    <a:lnTo>
                      <a:pt x="182" y="0"/>
                    </a:lnTo>
                    <a:lnTo>
                      <a:pt x="185" y="0"/>
                    </a:lnTo>
                    <a:lnTo>
                      <a:pt x="185" y="4"/>
                    </a:lnTo>
                    <a:lnTo>
                      <a:pt x="189" y="7"/>
                    </a:lnTo>
                    <a:lnTo>
                      <a:pt x="197" y="7"/>
                    </a:lnTo>
                    <a:lnTo>
                      <a:pt x="197" y="11"/>
                    </a:lnTo>
                    <a:lnTo>
                      <a:pt x="204" y="19"/>
                    </a:lnTo>
                    <a:lnTo>
                      <a:pt x="208" y="22"/>
                    </a:lnTo>
                    <a:lnTo>
                      <a:pt x="211" y="22"/>
                    </a:lnTo>
                    <a:lnTo>
                      <a:pt x="211" y="22"/>
                    </a:lnTo>
                    <a:lnTo>
                      <a:pt x="215" y="26"/>
                    </a:lnTo>
                    <a:lnTo>
                      <a:pt x="222" y="30"/>
                    </a:lnTo>
                    <a:lnTo>
                      <a:pt x="226" y="30"/>
                    </a:lnTo>
                    <a:lnTo>
                      <a:pt x="230" y="33"/>
                    </a:lnTo>
                    <a:lnTo>
                      <a:pt x="230" y="30"/>
                    </a:lnTo>
                    <a:lnTo>
                      <a:pt x="234" y="33"/>
                    </a:lnTo>
                    <a:lnTo>
                      <a:pt x="237" y="30"/>
                    </a:lnTo>
                    <a:lnTo>
                      <a:pt x="241" y="30"/>
                    </a:lnTo>
                    <a:lnTo>
                      <a:pt x="245" y="26"/>
                    </a:lnTo>
                    <a:lnTo>
                      <a:pt x="245" y="22"/>
                    </a:lnTo>
                    <a:lnTo>
                      <a:pt x="245" y="22"/>
                    </a:lnTo>
                    <a:lnTo>
                      <a:pt x="245" y="22"/>
                    </a:lnTo>
                    <a:lnTo>
                      <a:pt x="245" y="26"/>
                    </a:lnTo>
                    <a:lnTo>
                      <a:pt x="245" y="30"/>
                    </a:lnTo>
                    <a:lnTo>
                      <a:pt x="245" y="33"/>
                    </a:lnTo>
                    <a:lnTo>
                      <a:pt x="245" y="33"/>
                    </a:lnTo>
                    <a:lnTo>
                      <a:pt x="248" y="37"/>
                    </a:lnTo>
                    <a:lnTo>
                      <a:pt x="252" y="41"/>
                    </a:lnTo>
                    <a:lnTo>
                      <a:pt x="252" y="41"/>
                    </a:lnTo>
                    <a:lnTo>
                      <a:pt x="252" y="45"/>
                    </a:lnTo>
                    <a:lnTo>
                      <a:pt x="256" y="45"/>
                    </a:lnTo>
                    <a:lnTo>
                      <a:pt x="256" y="41"/>
                    </a:lnTo>
                    <a:lnTo>
                      <a:pt x="259" y="41"/>
                    </a:lnTo>
                    <a:lnTo>
                      <a:pt x="259" y="41"/>
                    </a:lnTo>
                    <a:lnTo>
                      <a:pt x="259" y="41"/>
                    </a:lnTo>
                    <a:lnTo>
                      <a:pt x="259" y="41"/>
                    </a:lnTo>
                    <a:lnTo>
                      <a:pt x="259" y="45"/>
                    </a:lnTo>
                    <a:lnTo>
                      <a:pt x="256" y="48"/>
                    </a:lnTo>
                    <a:lnTo>
                      <a:pt x="252" y="48"/>
                    </a:lnTo>
                    <a:lnTo>
                      <a:pt x="252" y="52"/>
                    </a:lnTo>
                    <a:lnTo>
                      <a:pt x="252" y="52"/>
                    </a:lnTo>
                    <a:lnTo>
                      <a:pt x="248" y="52"/>
                    </a:lnTo>
                    <a:lnTo>
                      <a:pt x="248" y="52"/>
                    </a:lnTo>
                    <a:lnTo>
                      <a:pt x="245" y="52"/>
                    </a:lnTo>
                    <a:lnTo>
                      <a:pt x="245" y="56"/>
                    </a:lnTo>
                    <a:lnTo>
                      <a:pt x="241" y="56"/>
                    </a:lnTo>
                    <a:lnTo>
                      <a:pt x="237" y="52"/>
                    </a:lnTo>
                    <a:lnTo>
                      <a:pt x="237" y="56"/>
                    </a:lnTo>
                    <a:lnTo>
                      <a:pt x="230" y="59"/>
                    </a:lnTo>
                    <a:lnTo>
                      <a:pt x="230" y="67"/>
                    </a:lnTo>
                    <a:lnTo>
                      <a:pt x="230" y="71"/>
                    </a:lnTo>
                    <a:lnTo>
                      <a:pt x="230" y="74"/>
                    </a:lnTo>
                    <a:lnTo>
                      <a:pt x="230" y="78"/>
                    </a:lnTo>
                    <a:lnTo>
                      <a:pt x="230" y="78"/>
                    </a:lnTo>
                    <a:lnTo>
                      <a:pt x="226" y="78"/>
                    </a:lnTo>
                    <a:lnTo>
                      <a:pt x="226" y="74"/>
                    </a:lnTo>
                    <a:lnTo>
                      <a:pt x="219" y="74"/>
                    </a:lnTo>
                    <a:lnTo>
                      <a:pt x="215" y="71"/>
                    </a:lnTo>
                    <a:lnTo>
                      <a:pt x="211" y="67"/>
                    </a:lnTo>
                    <a:lnTo>
                      <a:pt x="208" y="67"/>
                    </a:lnTo>
                    <a:lnTo>
                      <a:pt x="204" y="67"/>
                    </a:lnTo>
                    <a:lnTo>
                      <a:pt x="200" y="67"/>
                    </a:lnTo>
                    <a:lnTo>
                      <a:pt x="200" y="63"/>
                    </a:lnTo>
                    <a:lnTo>
                      <a:pt x="197" y="63"/>
                    </a:lnTo>
                    <a:lnTo>
                      <a:pt x="193" y="67"/>
                    </a:lnTo>
                    <a:lnTo>
                      <a:pt x="189" y="71"/>
                    </a:lnTo>
                    <a:lnTo>
                      <a:pt x="189" y="71"/>
                    </a:lnTo>
                    <a:lnTo>
                      <a:pt x="185" y="67"/>
                    </a:lnTo>
                    <a:lnTo>
                      <a:pt x="182" y="67"/>
                    </a:lnTo>
                    <a:lnTo>
                      <a:pt x="182" y="71"/>
                    </a:lnTo>
                    <a:lnTo>
                      <a:pt x="182" y="74"/>
                    </a:lnTo>
                    <a:lnTo>
                      <a:pt x="182" y="74"/>
                    </a:lnTo>
                    <a:lnTo>
                      <a:pt x="185" y="78"/>
                    </a:lnTo>
                    <a:lnTo>
                      <a:pt x="189" y="78"/>
                    </a:lnTo>
                    <a:lnTo>
                      <a:pt x="193" y="82"/>
                    </a:lnTo>
                    <a:lnTo>
                      <a:pt x="197" y="82"/>
                    </a:lnTo>
                    <a:lnTo>
                      <a:pt x="200" y="82"/>
                    </a:lnTo>
                    <a:lnTo>
                      <a:pt x="200" y="82"/>
                    </a:lnTo>
                    <a:lnTo>
                      <a:pt x="197" y="85"/>
                    </a:lnTo>
                    <a:lnTo>
                      <a:pt x="197" y="89"/>
                    </a:lnTo>
                    <a:lnTo>
                      <a:pt x="197" y="85"/>
                    </a:lnTo>
                    <a:lnTo>
                      <a:pt x="189" y="85"/>
                    </a:lnTo>
                    <a:lnTo>
                      <a:pt x="189" y="89"/>
                    </a:lnTo>
                    <a:lnTo>
                      <a:pt x="189" y="89"/>
                    </a:lnTo>
                    <a:lnTo>
                      <a:pt x="189" y="93"/>
                    </a:lnTo>
                    <a:lnTo>
                      <a:pt x="185" y="96"/>
                    </a:lnTo>
                    <a:lnTo>
                      <a:pt x="185" y="96"/>
                    </a:lnTo>
                    <a:close/>
                    <a:moveTo>
                      <a:pt x="178" y="178"/>
                    </a:moveTo>
                    <a:lnTo>
                      <a:pt x="178" y="174"/>
                    </a:lnTo>
                    <a:lnTo>
                      <a:pt x="182" y="174"/>
                    </a:lnTo>
                    <a:lnTo>
                      <a:pt x="178" y="174"/>
                    </a:lnTo>
                    <a:lnTo>
                      <a:pt x="178" y="174"/>
                    </a:lnTo>
                    <a:lnTo>
                      <a:pt x="178" y="174"/>
                    </a:lnTo>
                    <a:lnTo>
                      <a:pt x="178" y="167"/>
                    </a:lnTo>
                    <a:lnTo>
                      <a:pt x="178" y="167"/>
                    </a:lnTo>
                    <a:lnTo>
                      <a:pt x="182" y="167"/>
                    </a:lnTo>
                    <a:lnTo>
                      <a:pt x="182" y="171"/>
                    </a:lnTo>
                    <a:lnTo>
                      <a:pt x="182" y="171"/>
                    </a:lnTo>
                    <a:lnTo>
                      <a:pt x="182" y="174"/>
                    </a:lnTo>
                    <a:lnTo>
                      <a:pt x="182" y="178"/>
                    </a:lnTo>
                    <a:lnTo>
                      <a:pt x="182" y="178"/>
                    </a:lnTo>
                    <a:lnTo>
                      <a:pt x="178" y="178"/>
                    </a:lnTo>
                    <a:lnTo>
                      <a:pt x="178" y="178"/>
                    </a:lnTo>
                    <a:close/>
                    <a:moveTo>
                      <a:pt x="60" y="278"/>
                    </a:moveTo>
                    <a:lnTo>
                      <a:pt x="60" y="282"/>
                    </a:lnTo>
                    <a:lnTo>
                      <a:pt x="60" y="278"/>
                    </a:lnTo>
                    <a:lnTo>
                      <a:pt x="60" y="278"/>
                    </a:lnTo>
                    <a:lnTo>
                      <a:pt x="60" y="278"/>
                    </a:lnTo>
                    <a:lnTo>
                      <a:pt x="60" y="278"/>
                    </a:lnTo>
                    <a:lnTo>
                      <a:pt x="60" y="278"/>
                    </a:lnTo>
                    <a:close/>
                    <a:moveTo>
                      <a:pt x="56" y="282"/>
                    </a:moveTo>
                    <a:lnTo>
                      <a:pt x="60" y="282"/>
                    </a:lnTo>
                    <a:lnTo>
                      <a:pt x="60" y="282"/>
                    </a:lnTo>
                    <a:lnTo>
                      <a:pt x="56" y="282"/>
                    </a:lnTo>
                    <a:lnTo>
                      <a:pt x="56" y="282"/>
                    </a:lnTo>
                    <a:close/>
                    <a:moveTo>
                      <a:pt x="56" y="282"/>
                    </a:moveTo>
                    <a:lnTo>
                      <a:pt x="56" y="282"/>
                    </a:lnTo>
                    <a:lnTo>
                      <a:pt x="56" y="282"/>
                    </a:lnTo>
                    <a:lnTo>
                      <a:pt x="56" y="282"/>
                    </a:lnTo>
                    <a:lnTo>
                      <a:pt x="56" y="282"/>
                    </a:lnTo>
                    <a:close/>
                    <a:moveTo>
                      <a:pt x="52" y="286"/>
                    </a:moveTo>
                    <a:lnTo>
                      <a:pt x="52" y="286"/>
                    </a:lnTo>
                    <a:lnTo>
                      <a:pt x="56" y="286"/>
                    </a:lnTo>
                    <a:lnTo>
                      <a:pt x="52" y="286"/>
                    </a:lnTo>
                    <a:lnTo>
                      <a:pt x="52" y="286"/>
                    </a:lnTo>
                    <a:close/>
                    <a:moveTo>
                      <a:pt x="52" y="293"/>
                    </a:moveTo>
                    <a:lnTo>
                      <a:pt x="48" y="289"/>
                    </a:lnTo>
                    <a:lnTo>
                      <a:pt x="48" y="286"/>
                    </a:lnTo>
                    <a:lnTo>
                      <a:pt x="52" y="286"/>
                    </a:lnTo>
                    <a:lnTo>
                      <a:pt x="52" y="289"/>
                    </a:lnTo>
                    <a:lnTo>
                      <a:pt x="52" y="289"/>
                    </a:lnTo>
                    <a:lnTo>
                      <a:pt x="56" y="289"/>
                    </a:lnTo>
                    <a:lnTo>
                      <a:pt x="52" y="293"/>
                    </a:lnTo>
                    <a:lnTo>
                      <a:pt x="52" y="293"/>
                    </a:lnTo>
                    <a:lnTo>
                      <a:pt x="52" y="293"/>
                    </a:lnTo>
                    <a:close/>
                    <a:moveTo>
                      <a:pt x="74" y="293"/>
                    </a:moveTo>
                    <a:lnTo>
                      <a:pt x="74" y="293"/>
                    </a:lnTo>
                    <a:lnTo>
                      <a:pt x="78" y="289"/>
                    </a:lnTo>
                    <a:lnTo>
                      <a:pt x="78" y="293"/>
                    </a:lnTo>
                    <a:lnTo>
                      <a:pt x="78" y="293"/>
                    </a:lnTo>
                    <a:lnTo>
                      <a:pt x="74" y="293"/>
                    </a:lnTo>
                    <a:lnTo>
                      <a:pt x="74" y="293"/>
                    </a:lnTo>
                    <a:close/>
                    <a:moveTo>
                      <a:pt x="74" y="297"/>
                    </a:moveTo>
                    <a:lnTo>
                      <a:pt x="74" y="297"/>
                    </a:lnTo>
                    <a:lnTo>
                      <a:pt x="74" y="297"/>
                    </a:lnTo>
                    <a:lnTo>
                      <a:pt x="74" y="300"/>
                    </a:lnTo>
                    <a:lnTo>
                      <a:pt x="74" y="297"/>
                    </a:lnTo>
                    <a:lnTo>
                      <a:pt x="74" y="297"/>
                    </a:lnTo>
                    <a:close/>
                    <a:moveTo>
                      <a:pt x="71" y="289"/>
                    </a:moveTo>
                    <a:lnTo>
                      <a:pt x="71" y="293"/>
                    </a:lnTo>
                    <a:lnTo>
                      <a:pt x="71" y="293"/>
                    </a:lnTo>
                    <a:lnTo>
                      <a:pt x="71" y="297"/>
                    </a:lnTo>
                    <a:lnTo>
                      <a:pt x="74" y="297"/>
                    </a:lnTo>
                    <a:lnTo>
                      <a:pt x="74" y="293"/>
                    </a:lnTo>
                    <a:lnTo>
                      <a:pt x="74" y="293"/>
                    </a:lnTo>
                    <a:lnTo>
                      <a:pt x="74" y="289"/>
                    </a:lnTo>
                    <a:lnTo>
                      <a:pt x="71" y="289"/>
                    </a:lnTo>
                    <a:lnTo>
                      <a:pt x="71" y="289"/>
                    </a:lnTo>
                    <a:close/>
                    <a:moveTo>
                      <a:pt x="141" y="256"/>
                    </a:moveTo>
                    <a:lnTo>
                      <a:pt x="141" y="252"/>
                    </a:lnTo>
                    <a:lnTo>
                      <a:pt x="141" y="249"/>
                    </a:lnTo>
                    <a:lnTo>
                      <a:pt x="141" y="249"/>
                    </a:lnTo>
                    <a:lnTo>
                      <a:pt x="145" y="249"/>
                    </a:lnTo>
                    <a:lnTo>
                      <a:pt x="145" y="249"/>
                    </a:lnTo>
                    <a:lnTo>
                      <a:pt x="145" y="252"/>
                    </a:lnTo>
                    <a:lnTo>
                      <a:pt x="145" y="252"/>
                    </a:lnTo>
                    <a:lnTo>
                      <a:pt x="145" y="256"/>
                    </a:lnTo>
                    <a:lnTo>
                      <a:pt x="141" y="256"/>
                    </a:lnTo>
                    <a:lnTo>
                      <a:pt x="141" y="256"/>
                    </a:lnTo>
                    <a:close/>
                    <a:moveTo>
                      <a:pt x="130" y="252"/>
                    </a:moveTo>
                    <a:lnTo>
                      <a:pt x="134" y="249"/>
                    </a:lnTo>
                    <a:lnTo>
                      <a:pt x="137" y="249"/>
                    </a:lnTo>
                    <a:lnTo>
                      <a:pt x="134" y="252"/>
                    </a:lnTo>
                    <a:lnTo>
                      <a:pt x="134" y="252"/>
                    </a:lnTo>
                    <a:lnTo>
                      <a:pt x="130" y="252"/>
                    </a:lnTo>
                    <a:lnTo>
                      <a:pt x="130" y="252"/>
                    </a:lnTo>
                    <a:close/>
                    <a:moveTo>
                      <a:pt x="115" y="282"/>
                    </a:moveTo>
                    <a:lnTo>
                      <a:pt x="119" y="282"/>
                    </a:lnTo>
                    <a:lnTo>
                      <a:pt x="119" y="282"/>
                    </a:lnTo>
                    <a:lnTo>
                      <a:pt x="119" y="282"/>
                    </a:lnTo>
                    <a:lnTo>
                      <a:pt x="122" y="282"/>
                    </a:lnTo>
                    <a:lnTo>
                      <a:pt x="122" y="282"/>
                    </a:lnTo>
                    <a:lnTo>
                      <a:pt x="119" y="278"/>
                    </a:lnTo>
                    <a:lnTo>
                      <a:pt x="119" y="275"/>
                    </a:lnTo>
                    <a:lnTo>
                      <a:pt x="122" y="271"/>
                    </a:lnTo>
                    <a:lnTo>
                      <a:pt x="126" y="271"/>
                    </a:lnTo>
                    <a:lnTo>
                      <a:pt x="126" y="267"/>
                    </a:lnTo>
                    <a:lnTo>
                      <a:pt x="130" y="267"/>
                    </a:lnTo>
                    <a:lnTo>
                      <a:pt x="134" y="271"/>
                    </a:lnTo>
                    <a:lnTo>
                      <a:pt x="137" y="271"/>
                    </a:lnTo>
                    <a:lnTo>
                      <a:pt x="137" y="271"/>
                    </a:lnTo>
                    <a:lnTo>
                      <a:pt x="141" y="267"/>
                    </a:lnTo>
                    <a:lnTo>
                      <a:pt x="145" y="263"/>
                    </a:lnTo>
                    <a:lnTo>
                      <a:pt x="145" y="260"/>
                    </a:lnTo>
                    <a:lnTo>
                      <a:pt x="141" y="260"/>
                    </a:lnTo>
                    <a:lnTo>
                      <a:pt x="141" y="260"/>
                    </a:lnTo>
                    <a:lnTo>
                      <a:pt x="137" y="256"/>
                    </a:lnTo>
                    <a:lnTo>
                      <a:pt x="137" y="256"/>
                    </a:lnTo>
                    <a:lnTo>
                      <a:pt x="134" y="256"/>
                    </a:lnTo>
                    <a:lnTo>
                      <a:pt x="130" y="252"/>
                    </a:lnTo>
                    <a:lnTo>
                      <a:pt x="126" y="256"/>
                    </a:lnTo>
                    <a:lnTo>
                      <a:pt x="126" y="260"/>
                    </a:lnTo>
                    <a:lnTo>
                      <a:pt x="122" y="260"/>
                    </a:lnTo>
                    <a:lnTo>
                      <a:pt x="119" y="263"/>
                    </a:lnTo>
                    <a:lnTo>
                      <a:pt x="119" y="263"/>
                    </a:lnTo>
                    <a:lnTo>
                      <a:pt x="115" y="263"/>
                    </a:lnTo>
                    <a:lnTo>
                      <a:pt x="115" y="260"/>
                    </a:lnTo>
                    <a:lnTo>
                      <a:pt x="111" y="260"/>
                    </a:lnTo>
                    <a:lnTo>
                      <a:pt x="108" y="263"/>
                    </a:lnTo>
                    <a:lnTo>
                      <a:pt x="108" y="267"/>
                    </a:lnTo>
                    <a:lnTo>
                      <a:pt x="104" y="267"/>
                    </a:lnTo>
                    <a:lnTo>
                      <a:pt x="104" y="271"/>
                    </a:lnTo>
                    <a:lnTo>
                      <a:pt x="111" y="271"/>
                    </a:lnTo>
                    <a:lnTo>
                      <a:pt x="111" y="275"/>
                    </a:lnTo>
                    <a:lnTo>
                      <a:pt x="111" y="275"/>
                    </a:lnTo>
                    <a:lnTo>
                      <a:pt x="111" y="278"/>
                    </a:lnTo>
                    <a:lnTo>
                      <a:pt x="111" y="282"/>
                    </a:lnTo>
                    <a:lnTo>
                      <a:pt x="115" y="282"/>
                    </a:lnTo>
                    <a:lnTo>
                      <a:pt x="115" y="282"/>
                    </a:lnTo>
                    <a:lnTo>
                      <a:pt x="115" y="282"/>
                    </a:lnTo>
                    <a:close/>
                    <a:moveTo>
                      <a:pt x="93" y="334"/>
                    </a:moveTo>
                    <a:lnTo>
                      <a:pt x="93" y="330"/>
                    </a:lnTo>
                    <a:lnTo>
                      <a:pt x="89" y="330"/>
                    </a:lnTo>
                    <a:lnTo>
                      <a:pt x="89" y="334"/>
                    </a:lnTo>
                    <a:lnTo>
                      <a:pt x="93" y="338"/>
                    </a:lnTo>
                    <a:lnTo>
                      <a:pt x="93" y="338"/>
                    </a:lnTo>
                    <a:lnTo>
                      <a:pt x="97" y="334"/>
                    </a:lnTo>
                    <a:lnTo>
                      <a:pt x="93" y="334"/>
                    </a:lnTo>
                    <a:lnTo>
                      <a:pt x="93" y="334"/>
                    </a:lnTo>
                    <a:close/>
                    <a:moveTo>
                      <a:pt x="97" y="330"/>
                    </a:moveTo>
                    <a:lnTo>
                      <a:pt x="97" y="326"/>
                    </a:lnTo>
                    <a:lnTo>
                      <a:pt x="97" y="323"/>
                    </a:lnTo>
                    <a:lnTo>
                      <a:pt x="100" y="326"/>
                    </a:lnTo>
                    <a:lnTo>
                      <a:pt x="100" y="326"/>
                    </a:lnTo>
                    <a:lnTo>
                      <a:pt x="97" y="330"/>
                    </a:lnTo>
                    <a:lnTo>
                      <a:pt x="97" y="330"/>
                    </a:lnTo>
                    <a:lnTo>
                      <a:pt x="97" y="330"/>
                    </a:lnTo>
                    <a:close/>
                    <a:moveTo>
                      <a:pt x="93" y="323"/>
                    </a:moveTo>
                    <a:lnTo>
                      <a:pt x="93" y="319"/>
                    </a:lnTo>
                    <a:lnTo>
                      <a:pt x="97" y="315"/>
                    </a:lnTo>
                    <a:lnTo>
                      <a:pt x="97" y="312"/>
                    </a:lnTo>
                    <a:lnTo>
                      <a:pt x="93" y="312"/>
                    </a:lnTo>
                    <a:lnTo>
                      <a:pt x="97" y="312"/>
                    </a:lnTo>
                    <a:lnTo>
                      <a:pt x="100" y="312"/>
                    </a:lnTo>
                    <a:lnTo>
                      <a:pt x="100" y="312"/>
                    </a:lnTo>
                    <a:lnTo>
                      <a:pt x="100" y="312"/>
                    </a:lnTo>
                    <a:lnTo>
                      <a:pt x="100" y="304"/>
                    </a:lnTo>
                    <a:lnTo>
                      <a:pt x="100" y="304"/>
                    </a:lnTo>
                    <a:lnTo>
                      <a:pt x="100" y="293"/>
                    </a:lnTo>
                    <a:lnTo>
                      <a:pt x="100" y="289"/>
                    </a:lnTo>
                    <a:lnTo>
                      <a:pt x="100" y="286"/>
                    </a:lnTo>
                    <a:lnTo>
                      <a:pt x="104" y="286"/>
                    </a:lnTo>
                    <a:lnTo>
                      <a:pt x="104" y="282"/>
                    </a:lnTo>
                    <a:lnTo>
                      <a:pt x="100" y="282"/>
                    </a:lnTo>
                    <a:lnTo>
                      <a:pt x="100" y="278"/>
                    </a:lnTo>
                    <a:lnTo>
                      <a:pt x="100" y="278"/>
                    </a:lnTo>
                    <a:lnTo>
                      <a:pt x="100" y="278"/>
                    </a:lnTo>
                    <a:lnTo>
                      <a:pt x="97" y="278"/>
                    </a:lnTo>
                    <a:lnTo>
                      <a:pt x="93" y="275"/>
                    </a:lnTo>
                    <a:lnTo>
                      <a:pt x="97" y="275"/>
                    </a:lnTo>
                    <a:lnTo>
                      <a:pt x="97" y="271"/>
                    </a:lnTo>
                    <a:lnTo>
                      <a:pt x="97" y="267"/>
                    </a:lnTo>
                    <a:lnTo>
                      <a:pt x="97" y="267"/>
                    </a:lnTo>
                    <a:lnTo>
                      <a:pt x="93" y="267"/>
                    </a:lnTo>
                    <a:lnTo>
                      <a:pt x="93" y="267"/>
                    </a:lnTo>
                    <a:lnTo>
                      <a:pt x="89" y="271"/>
                    </a:lnTo>
                    <a:lnTo>
                      <a:pt x="89" y="271"/>
                    </a:lnTo>
                    <a:lnTo>
                      <a:pt x="85" y="267"/>
                    </a:lnTo>
                    <a:lnTo>
                      <a:pt x="85" y="263"/>
                    </a:lnTo>
                    <a:lnTo>
                      <a:pt x="89" y="263"/>
                    </a:lnTo>
                    <a:lnTo>
                      <a:pt x="93" y="260"/>
                    </a:lnTo>
                    <a:lnTo>
                      <a:pt x="100" y="263"/>
                    </a:lnTo>
                    <a:lnTo>
                      <a:pt x="100" y="263"/>
                    </a:lnTo>
                    <a:lnTo>
                      <a:pt x="104" y="263"/>
                    </a:lnTo>
                    <a:lnTo>
                      <a:pt x="104" y="260"/>
                    </a:lnTo>
                    <a:lnTo>
                      <a:pt x="104" y="256"/>
                    </a:lnTo>
                    <a:lnTo>
                      <a:pt x="100" y="256"/>
                    </a:lnTo>
                    <a:lnTo>
                      <a:pt x="104" y="252"/>
                    </a:lnTo>
                    <a:lnTo>
                      <a:pt x="104" y="252"/>
                    </a:lnTo>
                    <a:lnTo>
                      <a:pt x="108" y="256"/>
                    </a:lnTo>
                    <a:lnTo>
                      <a:pt x="108" y="256"/>
                    </a:lnTo>
                    <a:lnTo>
                      <a:pt x="111" y="252"/>
                    </a:lnTo>
                    <a:lnTo>
                      <a:pt x="115" y="252"/>
                    </a:lnTo>
                    <a:lnTo>
                      <a:pt x="122" y="252"/>
                    </a:lnTo>
                    <a:lnTo>
                      <a:pt x="126" y="252"/>
                    </a:lnTo>
                    <a:lnTo>
                      <a:pt x="126" y="252"/>
                    </a:lnTo>
                    <a:lnTo>
                      <a:pt x="130" y="252"/>
                    </a:lnTo>
                    <a:lnTo>
                      <a:pt x="130" y="249"/>
                    </a:lnTo>
                    <a:lnTo>
                      <a:pt x="134" y="249"/>
                    </a:lnTo>
                    <a:lnTo>
                      <a:pt x="134" y="249"/>
                    </a:lnTo>
                    <a:lnTo>
                      <a:pt x="137" y="245"/>
                    </a:lnTo>
                    <a:lnTo>
                      <a:pt x="141" y="241"/>
                    </a:lnTo>
                    <a:lnTo>
                      <a:pt x="145" y="245"/>
                    </a:lnTo>
                    <a:lnTo>
                      <a:pt x="148" y="245"/>
                    </a:lnTo>
                    <a:lnTo>
                      <a:pt x="148" y="245"/>
                    </a:lnTo>
                    <a:lnTo>
                      <a:pt x="148" y="245"/>
                    </a:lnTo>
                    <a:lnTo>
                      <a:pt x="148" y="249"/>
                    </a:lnTo>
                    <a:lnTo>
                      <a:pt x="145" y="252"/>
                    </a:lnTo>
                    <a:lnTo>
                      <a:pt x="148" y="252"/>
                    </a:lnTo>
                    <a:lnTo>
                      <a:pt x="148" y="256"/>
                    </a:lnTo>
                    <a:lnTo>
                      <a:pt x="148" y="260"/>
                    </a:lnTo>
                    <a:lnTo>
                      <a:pt x="148" y="260"/>
                    </a:lnTo>
                    <a:lnTo>
                      <a:pt x="148" y="263"/>
                    </a:lnTo>
                    <a:lnTo>
                      <a:pt x="152" y="263"/>
                    </a:lnTo>
                    <a:lnTo>
                      <a:pt x="156" y="267"/>
                    </a:lnTo>
                    <a:lnTo>
                      <a:pt x="159" y="267"/>
                    </a:lnTo>
                    <a:lnTo>
                      <a:pt x="163" y="267"/>
                    </a:lnTo>
                    <a:lnTo>
                      <a:pt x="163" y="263"/>
                    </a:lnTo>
                    <a:lnTo>
                      <a:pt x="167" y="260"/>
                    </a:lnTo>
                    <a:lnTo>
                      <a:pt x="167" y="260"/>
                    </a:lnTo>
                    <a:lnTo>
                      <a:pt x="167" y="260"/>
                    </a:lnTo>
                    <a:lnTo>
                      <a:pt x="167" y="256"/>
                    </a:lnTo>
                    <a:lnTo>
                      <a:pt x="171" y="252"/>
                    </a:lnTo>
                    <a:lnTo>
                      <a:pt x="171" y="252"/>
                    </a:lnTo>
                    <a:lnTo>
                      <a:pt x="174" y="252"/>
                    </a:lnTo>
                    <a:lnTo>
                      <a:pt x="174" y="252"/>
                    </a:lnTo>
                    <a:lnTo>
                      <a:pt x="174" y="249"/>
                    </a:lnTo>
                    <a:lnTo>
                      <a:pt x="174" y="245"/>
                    </a:lnTo>
                    <a:lnTo>
                      <a:pt x="167" y="245"/>
                    </a:lnTo>
                    <a:lnTo>
                      <a:pt x="167" y="241"/>
                    </a:lnTo>
                    <a:lnTo>
                      <a:pt x="167" y="237"/>
                    </a:lnTo>
                    <a:lnTo>
                      <a:pt x="171" y="237"/>
                    </a:lnTo>
                    <a:lnTo>
                      <a:pt x="171" y="237"/>
                    </a:lnTo>
                    <a:lnTo>
                      <a:pt x="171" y="237"/>
                    </a:lnTo>
                    <a:lnTo>
                      <a:pt x="171" y="241"/>
                    </a:lnTo>
                    <a:lnTo>
                      <a:pt x="171" y="241"/>
                    </a:lnTo>
                    <a:lnTo>
                      <a:pt x="174" y="241"/>
                    </a:lnTo>
                    <a:lnTo>
                      <a:pt x="174" y="241"/>
                    </a:lnTo>
                    <a:lnTo>
                      <a:pt x="178" y="241"/>
                    </a:lnTo>
                    <a:lnTo>
                      <a:pt x="178" y="241"/>
                    </a:lnTo>
                    <a:lnTo>
                      <a:pt x="182" y="241"/>
                    </a:lnTo>
                    <a:lnTo>
                      <a:pt x="182" y="241"/>
                    </a:lnTo>
                    <a:lnTo>
                      <a:pt x="182" y="241"/>
                    </a:lnTo>
                    <a:lnTo>
                      <a:pt x="178" y="245"/>
                    </a:lnTo>
                    <a:lnTo>
                      <a:pt x="178" y="245"/>
                    </a:lnTo>
                    <a:lnTo>
                      <a:pt x="178" y="245"/>
                    </a:lnTo>
                    <a:lnTo>
                      <a:pt x="182" y="245"/>
                    </a:lnTo>
                    <a:lnTo>
                      <a:pt x="185" y="241"/>
                    </a:lnTo>
                    <a:lnTo>
                      <a:pt x="193" y="241"/>
                    </a:lnTo>
                    <a:lnTo>
                      <a:pt x="197" y="241"/>
                    </a:lnTo>
                    <a:lnTo>
                      <a:pt x="197" y="241"/>
                    </a:lnTo>
                    <a:lnTo>
                      <a:pt x="197" y="237"/>
                    </a:lnTo>
                    <a:lnTo>
                      <a:pt x="197" y="234"/>
                    </a:lnTo>
                    <a:lnTo>
                      <a:pt x="200" y="234"/>
                    </a:lnTo>
                    <a:lnTo>
                      <a:pt x="204" y="234"/>
                    </a:lnTo>
                    <a:lnTo>
                      <a:pt x="204" y="237"/>
                    </a:lnTo>
                    <a:lnTo>
                      <a:pt x="204" y="241"/>
                    </a:lnTo>
                    <a:lnTo>
                      <a:pt x="204" y="241"/>
                    </a:lnTo>
                    <a:lnTo>
                      <a:pt x="208" y="241"/>
                    </a:lnTo>
                    <a:lnTo>
                      <a:pt x="208" y="237"/>
                    </a:lnTo>
                    <a:lnTo>
                      <a:pt x="208" y="234"/>
                    </a:lnTo>
                    <a:lnTo>
                      <a:pt x="208" y="230"/>
                    </a:lnTo>
                    <a:lnTo>
                      <a:pt x="211" y="226"/>
                    </a:lnTo>
                    <a:lnTo>
                      <a:pt x="215" y="226"/>
                    </a:lnTo>
                    <a:lnTo>
                      <a:pt x="215" y="226"/>
                    </a:lnTo>
                    <a:lnTo>
                      <a:pt x="211" y="223"/>
                    </a:lnTo>
                    <a:lnTo>
                      <a:pt x="215" y="219"/>
                    </a:lnTo>
                    <a:lnTo>
                      <a:pt x="215" y="219"/>
                    </a:lnTo>
                    <a:lnTo>
                      <a:pt x="219" y="219"/>
                    </a:lnTo>
                    <a:lnTo>
                      <a:pt x="219" y="223"/>
                    </a:lnTo>
                    <a:lnTo>
                      <a:pt x="219" y="223"/>
                    </a:lnTo>
                    <a:lnTo>
                      <a:pt x="219" y="226"/>
                    </a:lnTo>
                    <a:lnTo>
                      <a:pt x="219" y="237"/>
                    </a:lnTo>
                    <a:lnTo>
                      <a:pt x="219" y="237"/>
                    </a:lnTo>
                    <a:lnTo>
                      <a:pt x="222" y="234"/>
                    </a:lnTo>
                    <a:lnTo>
                      <a:pt x="222" y="234"/>
                    </a:lnTo>
                    <a:lnTo>
                      <a:pt x="226" y="234"/>
                    </a:lnTo>
                    <a:lnTo>
                      <a:pt x="230" y="230"/>
                    </a:lnTo>
                    <a:lnTo>
                      <a:pt x="230" y="226"/>
                    </a:lnTo>
                    <a:lnTo>
                      <a:pt x="230" y="223"/>
                    </a:lnTo>
                    <a:lnTo>
                      <a:pt x="234" y="219"/>
                    </a:lnTo>
                    <a:lnTo>
                      <a:pt x="234" y="219"/>
                    </a:lnTo>
                    <a:lnTo>
                      <a:pt x="230" y="215"/>
                    </a:lnTo>
                    <a:lnTo>
                      <a:pt x="226" y="211"/>
                    </a:lnTo>
                    <a:lnTo>
                      <a:pt x="226" y="208"/>
                    </a:lnTo>
                    <a:lnTo>
                      <a:pt x="226" y="200"/>
                    </a:lnTo>
                    <a:lnTo>
                      <a:pt x="226" y="193"/>
                    </a:lnTo>
                    <a:lnTo>
                      <a:pt x="226" y="186"/>
                    </a:lnTo>
                    <a:lnTo>
                      <a:pt x="222" y="178"/>
                    </a:lnTo>
                    <a:lnTo>
                      <a:pt x="219" y="171"/>
                    </a:lnTo>
                    <a:lnTo>
                      <a:pt x="219" y="167"/>
                    </a:lnTo>
                    <a:lnTo>
                      <a:pt x="219" y="163"/>
                    </a:lnTo>
                    <a:lnTo>
                      <a:pt x="226" y="160"/>
                    </a:lnTo>
                    <a:lnTo>
                      <a:pt x="226" y="160"/>
                    </a:lnTo>
                    <a:lnTo>
                      <a:pt x="230" y="163"/>
                    </a:lnTo>
                    <a:lnTo>
                      <a:pt x="230" y="163"/>
                    </a:lnTo>
                    <a:lnTo>
                      <a:pt x="230" y="160"/>
                    </a:lnTo>
                    <a:lnTo>
                      <a:pt x="230" y="156"/>
                    </a:lnTo>
                    <a:lnTo>
                      <a:pt x="226" y="156"/>
                    </a:lnTo>
                    <a:lnTo>
                      <a:pt x="226" y="152"/>
                    </a:lnTo>
                    <a:lnTo>
                      <a:pt x="226" y="152"/>
                    </a:lnTo>
                    <a:lnTo>
                      <a:pt x="226" y="148"/>
                    </a:lnTo>
                    <a:lnTo>
                      <a:pt x="226" y="148"/>
                    </a:lnTo>
                    <a:lnTo>
                      <a:pt x="226" y="145"/>
                    </a:lnTo>
                    <a:lnTo>
                      <a:pt x="226" y="145"/>
                    </a:lnTo>
                    <a:lnTo>
                      <a:pt x="226" y="141"/>
                    </a:lnTo>
                    <a:lnTo>
                      <a:pt x="226" y="137"/>
                    </a:lnTo>
                    <a:lnTo>
                      <a:pt x="226" y="137"/>
                    </a:lnTo>
                    <a:lnTo>
                      <a:pt x="226" y="134"/>
                    </a:lnTo>
                    <a:lnTo>
                      <a:pt x="226" y="130"/>
                    </a:lnTo>
                    <a:lnTo>
                      <a:pt x="222" y="122"/>
                    </a:lnTo>
                    <a:lnTo>
                      <a:pt x="222" y="122"/>
                    </a:lnTo>
                    <a:lnTo>
                      <a:pt x="219" y="122"/>
                    </a:lnTo>
                    <a:lnTo>
                      <a:pt x="219" y="115"/>
                    </a:lnTo>
                    <a:lnTo>
                      <a:pt x="215" y="115"/>
                    </a:lnTo>
                    <a:lnTo>
                      <a:pt x="208" y="108"/>
                    </a:lnTo>
                    <a:lnTo>
                      <a:pt x="208" y="104"/>
                    </a:lnTo>
                    <a:lnTo>
                      <a:pt x="204" y="100"/>
                    </a:lnTo>
                    <a:lnTo>
                      <a:pt x="204" y="96"/>
                    </a:lnTo>
                    <a:lnTo>
                      <a:pt x="204" y="93"/>
                    </a:lnTo>
                    <a:lnTo>
                      <a:pt x="204" y="96"/>
                    </a:lnTo>
                    <a:lnTo>
                      <a:pt x="204" y="96"/>
                    </a:lnTo>
                    <a:lnTo>
                      <a:pt x="200" y="93"/>
                    </a:lnTo>
                    <a:lnTo>
                      <a:pt x="200" y="93"/>
                    </a:lnTo>
                    <a:lnTo>
                      <a:pt x="197" y="93"/>
                    </a:lnTo>
                    <a:lnTo>
                      <a:pt x="197" y="93"/>
                    </a:lnTo>
                    <a:lnTo>
                      <a:pt x="197" y="96"/>
                    </a:lnTo>
                    <a:lnTo>
                      <a:pt x="197" y="100"/>
                    </a:lnTo>
                    <a:lnTo>
                      <a:pt x="197" y="100"/>
                    </a:lnTo>
                    <a:lnTo>
                      <a:pt x="200" y="100"/>
                    </a:lnTo>
                    <a:lnTo>
                      <a:pt x="204" y="96"/>
                    </a:lnTo>
                    <a:lnTo>
                      <a:pt x="204" y="100"/>
                    </a:lnTo>
                    <a:lnTo>
                      <a:pt x="204" y="104"/>
                    </a:lnTo>
                    <a:lnTo>
                      <a:pt x="200" y="104"/>
                    </a:lnTo>
                    <a:lnTo>
                      <a:pt x="200" y="104"/>
                    </a:lnTo>
                    <a:lnTo>
                      <a:pt x="197" y="104"/>
                    </a:lnTo>
                    <a:lnTo>
                      <a:pt x="200" y="108"/>
                    </a:lnTo>
                    <a:lnTo>
                      <a:pt x="197" y="108"/>
                    </a:lnTo>
                    <a:lnTo>
                      <a:pt x="197" y="108"/>
                    </a:lnTo>
                    <a:lnTo>
                      <a:pt x="193" y="104"/>
                    </a:lnTo>
                    <a:lnTo>
                      <a:pt x="193" y="104"/>
                    </a:lnTo>
                    <a:lnTo>
                      <a:pt x="193" y="100"/>
                    </a:lnTo>
                    <a:lnTo>
                      <a:pt x="189" y="100"/>
                    </a:lnTo>
                    <a:lnTo>
                      <a:pt x="189" y="100"/>
                    </a:lnTo>
                    <a:lnTo>
                      <a:pt x="189" y="104"/>
                    </a:lnTo>
                    <a:lnTo>
                      <a:pt x="189" y="108"/>
                    </a:lnTo>
                    <a:lnTo>
                      <a:pt x="189" y="111"/>
                    </a:lnTo>
                    <a:lnTo>
                      <a:pt x="189" y="111"/>
                    </a:lnTo>
                    <a:lnTo>
                      <a:pt x="185" y="115"/>
                    </a:lnTo>
                    <a:lnTo>
                      <a:pt x="185" y="115"/>
                    </a:lnTo>
                    <a:lnTo>
                      <a:pt x="189" y="119"/>
                    </a:lnTo>
                    <a:lnTo>
                      <a:pt x="193" y="122"/>
                    </a:lnTo>
                    <a:lnTo>
                      <a:pt x="189" y="126"/>
                    </a:lnTo>
                    <a:lnTo>
                      <a:pt x="189" y="126"/>
                    </a:lnTo>
                    <a:lnTo>
                      <a:pt x="185" y="126"/>
                    </a:lnTo>
                    <a:lnTo>
                      <a:pt x="185" y="126"/>
                    </a:lnTo>
                    <a:lnTo>
                      <a:pt x="185" y="130"/>
                    </a:lnTo>
                    <a:lnTo>
                      <a:pt x="189" y="130"/>
                    </a:lnTo>
                    <a:lnTo>
                      <a:pt x="193" y="126"/>
                    </a:lnTo>
                    <a:lnTo>
                      <a:pt x="197" y="134"/>
                    </a:lnTo>
                    <a:lnTo>
                      <a:pt x="197" y="141"/>
                    </a:lnTo>
                    <a:lnTo>
                      <a:pt x="197" y="145"/>
                    </a:lnTo>
                    <a:lnTo>
                      <a:pt x="197" y="152"/>
                    </a:lnTo>
                    <a:lnTo>
                      <a:pt x="193" y="163"/>
                    </a:lnTo>
                    <a:lnTo>
                      <a:pt x="193" y="167"/>
                    </a:lnTo>
                    <a:lnTo>
                      <a:pt x="193" y="171"/>
                    </a:lnTo>
                    <a:lnTo>
                      <a:pt x="189" y="174"/>
                    </a:lnTo>
                    <a:lnTo>
                      <a:pt x="185" y="178"/>
                    </a:lnTo>
                    <a:lnTo>
                      <a:pt x="185" y="182"/>
                    </a:lnTo>
                    <a:lnTo>
                      <a:pt x="185" y="186"/>
                    </a:lnTo>
                    <a:lnTo>
                      <a:pt x="185" y="189"/>
                    </a:lnTo>
                    <a:lnTo>
                      <a:pt x="182" y="193"/>
                    </a:lnTo>
                    <a:lnTo>
                      <a:pt x="171" y="197"/>
                    </a:lnTo>
                    <a:lnTo>
                      <a:pt x="171" y="197"/>
                    </a:lnTo>
                    <a:lnTo>
                      <a:pt x="167" y="200"/>
                    </a:lnTo>
                    <a:lnTo>
                      <a:pt x="163" y="197"/>
                    </a:lnTo>
                    <a:lnTo>
                      <a:pt x="159" y="193"/>
                    </a:lnTo>
                    <a:lnTo>
                      <a:pt x="159" y="193"/>
                    </a:lnTo>
                    <a:lnTo>
                      <a:pt x="163" y="189"/>
                    </a:lnTo>
                    <a:lnTo>
                      <a:pt x="163" y="189"/>
                    </a:lnTo>
                    <a:lnTo>
                      <a:pt x="163" y="186"/>
                    </a:lnTo>
                    <a:lnTo>
                      <a:pt x="167" y="186"/>
                    </a:lnTo>
                    <a:lnTo>
                      <a:pt x="167" y="182"/>
                    </a:lnTo>
                    <a:lnTo>
                      <a:pt x="159" y="186"/>
                    </a:lnTo>
                    <a:lnTo>
                      <a:pt x="159" y="186"/>
                    </a:lnTo>
                    <a:lnTo>
                      <a:pt x="156" y="189"/>
                    </a:lnTo>
                    <a:lnTo>
                      <a:pt x="156" y="193"/>
                    </a:lnTo>
                    <a:lnTo>
                      <a:pt x="156" y="193"/>
                    </a:lnTo>
                    <a:lnTo>
                      <a:pt x="156" y="200"/>
                    </a:lnTo>
                    <a:lnTo>
                      <a:pt x="156" y="204"/>
                    </a:lnTo>
                    <a:lnTo>
                      <a:pt x="152" y="208"/>
                    </a:lnTo>
                    <a:lnTo>
                      <a:pt x="152" y="211"/>
                    </a:lnTo>
                    <a:lnTo>
                      <a:pt x="152" y="211"/>
                    </a:lnTo>
                    <a:lnTo>
                      <a:pt x="152" y="219"/>
                    </a:lnTo>
                    <a:lnTo>
                      <a:pt x="152" y="219"/>
                    </a:lnTo>
                    <a:lnTo>
                      <a:pt x="152" y="219"/>
                    </a:lnTo>
                    <a:lnTo>
                      <a:pt x="152" y="223"/>
                    </a:lnTo>
                    <a:lnTo>
                      <a:pt x="152" y="223"/>
                    </a:lnTo>
                    <a:lnTo>
                      <a:pt x="152" y="223"/>
                    </a:lnTo>
                    <a:lnTo>
                      <a:pt x="148" y="223"/>
                    </a:lnTo>
                    <a:lnTo>
                      <a:pt x="152" y="226"/>
                    </a:lnTo>
                    <a:lnTo>
                      <a:pt x="148" y="226"/>
                    </a:lnTo>
                    <a:lnTo>
                      <a:pt x="148" y="226"/>
                    </a:lnTo>
                    <a:lnTo>
                      <a:pt x="145" y="226"/>
                    </a:lnTo>
                    <a:lnTo>
                      <a:pt x="145" y="226"/>
                    </a:lnTo>
                    <a:lnTo>
                      <a:pt x="141" y="223"/>
                    </a:lnTo>
                    <a:lnTo>
                      <a:pt x="141" y="223"/>
                    </a:lnTo>
                    <a:lnTo>
                      <a:pt x="141" y="223"/>
                    </a:lnTo>
                    <a:lnTo>
                      <a:pt x="137" y="223"/>
                    </a:lnTo>
                    <a:lnTo>
                      <a:pt x="137" y="223"/>
                    </a:lnTo>
                    <a:lnTo>
                      <a:pt x="130" y="226"/>
                    </a:lnTo>
                    <a:lnTo>
                      <a:pt x="126" y="226"/>
                    </a:lnTo>
                    <a:lnTo>
                      <a:pt x="122" y="230"/>
                    </a:lnTo>
                    <a:lnTo>
                      <a:pt x="119" y="230"/>
                    </a:lnTo>
                    <a:lnTo>
                      <a:pt x="115" y="230"/>
                    </a:lnTo>
                    <a:lnTo>
                      <a:pt x="111" y="230"/>
                    </a:lnTo>
                    <a:lnTo>
                      <a:pt x="108" y="230"/>
                    </a:lnTo>
                    <a:lnTo>
                      <a:pt x="104" y="234"/>
                    </a:lnTo>
                    <a:lnTo>
                      <a:pt x="100" y="237"/>
                    </a:lnTo>
                    <a:lnTo>
                      <a:pt x="100" y="237"/>
                    </a:lnTo>
                    <a:lnTo>
                      <a:pt x="100" y="241"/>
                    </a:lnTo>
                    <a:lnTo>
                      <a:pt x="93" y="245"/>
                    </a:lnTo>
                    <a:lnTo>
                      <a:pt x="93" y="245"/>
                    </a:lnTo>
                    <a:lnTo>
                      <a:pt x="89" y="249"/>
                    </a:lnTo>
                    <a:lnTo>
                      <a:pt x="89" y="252"/>
                    </a:lnTo>
                    <a:lnTo>
                      <a:pt x="85" y="252"/>
                    </a:lnTo>
                    <a:lnTo>
                      <a:pt x="82" y="252"/>
                    </a:lnTo>
                    <a:lnTo>
                      <a:pt x="78" y="256"/>
                    </a:lnTo>
                    <a:lnTo>
                      <a:pt x="82" y="260"/>
                    </a:lnTo>
                    <a:lnTo>
                      <a:pt x="82" y="260"/>
                    </a:lnTo>
                    <a:lnTo>
                      <a:pt x="82" y="263"/>
                    </a:lnTo>
                    <a:lnTo>
                      <a:pt x="82" y="263"/>
                    </a:lnTo>
                    <a:lnTo>
                      <a:pt x="78" y="263"/>
                    </a:lnTo>
                    <a:lnTo>
                      <a:pt x="74" y="267"/>
                    </a:lnTo>
                    <a:lnTo>
                      <a:pt x="74" y="271"/>
                    </a:lnTo>
                    <a:lnTo>
                      <a:pt x="74" y="271"/>
                    </a:lnTo>
                    <a:lnTo>
                      <a:pt x="71" y="275"/>
                    </a:lnTo>
                    <a:lnTo>
                      <a:pt x="67" y="275"/>
                    </a:lnTo>
                    <a:lnTo>
                      <a:pt x="67" y="275"/>
                    </a:lnTo>
                    <a:lnTo>
                      <a:pt x="63" y="278"/>
                    </a:lnTo>
                    <a:lnTo>
                      <a:pt x="63" y="278"/>
                    </a:lnTo>
                    <a:lnTo>
                      <a:pt x="67" y="278"/>
                    </a:lnTo>
                    <a:lnTo>
                      <a:pt x="67" y="282"/>
                    </a:lnTo>
                    <a:lnTo>
                      <a:pt x="67" y="282"/>
                    </a:lnTo>
                    <a:lnTo>
                      <a:pt x="67" y="286"/>
                    </a:lnTo>
                    <a:lnTo>
                      <a:pt x="67" y="282"/>
                    </a:lnTo>
                    <a:lnTo>
                      <a:pt x="67" y="282"/>
                    </a:lnTo>
                    <a:lnTo>
                      <a:pt x="63" y="282"/>
                    </a:lnTo>
                    <a:lnTo>
                      <a:pt x="67" y="286"/>
                    </a:lnTo>
                    <a:lnTo>
                      <a:pt x="67" y="286"/>
                    </a:lnTo>
                    <a:lnTo>
                      <a:pt x="67" y="289"/>
                    </a:lnTo>
                    <a:lnTo>
                      <a:pt x="67" y="289"/>
                    </a:lnTo>
                    <a:lnTo>
                      <a:pt x="67" y="289"/>
                    </a:lnTo>
                    <a:lnTo>
                      <a:pt x="71" y="286"/>
                    </a:lnTo>
                    <a:lnTo>
                      <a:pt x="71" y="286"/>
                    </a:lnTo>
                    <a:lnTo>
                      <a:pt x="74" y="286"/>
                    </a:lnTo>
                    <a:lnTo>
                      <a:pt x="74" y="289"/>
                    </a:lnTo>
                    <a:lnTo>
                      <a:pt x="74" y="289"/>
                    </a:lnTo>
                    <a:lnTo>
                      <a:pt x="78" y="289"/>
                    </a:lnTo>
                    <a:lnTo>
                      <a:pt x="74" y="286"/>
                    </a:lnTo>
                    <a:lnTo>
                      <a:pt x="74" y="286"/>
                    </a:lnTo>
                    <a:lnTo>
                      <a:pt x="71" y="286"/>
                    </a:lnTo>
                    <a:lnTo>
                      <a:pt x="71" y="282"/>
                    </a:lnTo>
                    <a:lnTo>
                      <a:pt x="71" y="282"/>
                    </a:lnTo>
                    <a:lnTo>
                      <a:pt x="71" y="278"/>
                    </a:lnTo>
                    <a:lnTo>
                      <a:pt x="74" y="278"/>
                    </a:lnTo>
                    <a:lnTo>
                      <a:pt x="74" y="278"/>
                    </a:lnTo>
                    <a:lnTo>
                      <a:pt x="78" y="282"/>
                    </a:lnTo>
                    <a:lnTo>
                      <a:pt x="78" y="286"/>
                    </a:lnTo>
                    <a:lnTo>
                      <a:pt x="82" y="289"/>
                    </a:lnTo>
                    <a:lnTo>
                      <a:pt x="82" y="293"/>
                    </a:lnTo>
                    <a:lnTo>
                      <a:pt x="78" y="297"/>
                    </a:lnTo>
                    <a:lnTo>
                      <a:pt x="74" y="297"/>
                    </a:lnTo>
                    <a:lnTo>
                      <a:pt x="74" y="300"/>
                    </a:lnTo>
                    <a:lnTo>
                      <a:pt x="78" y="304"/>
                    </a:lnTo>
                    <a:lnTo>
                      <a:pt x="78" y="308"/>
                    </a:lnTo>
                    <a:lnTo>
                      <a:pt x="82" y="312"/>
                    </a:lnTo>
                    <a:lnTo>
                      <a:pt x="82" y="315"/>
                    </a:lnTo>
                    <a:lnTo>
                      <a:pt x="82" y="315"/>
                    </a:lnTo>
                    <a:lnTo>
                      <a:pt x="82" y="319"/>
                    </a:lnTo>
                    <a:lnTo>
                      <a:pt x="85" y="319"/>
                    </a:lnTo>
                    <a:lnTo>
                      <a:pt x="89" y="319"/>
                    </a:lnTo>
                    <a:lnTo>
                      <a:pt x="89" y="319"/>
                    </a:lnTo>
                    <a:lnTo>
                      <a:pt x="89" y="315"/>
                    </a:lnTo>
                    <a:lnTo>
                      <a:pt x="85" y="312"/>
                    </a:lnTo>
                    <a:lnTo>
                      <a:pt x="85" y="308"/>
                    </a:lnTo>
                    <a:lnTo>
                      <a:pt x="89" y="308"/>
                    </a:lnTo>
                    <a:lnTo>
                      <a:pt x="89" y="308"/>
                    </a:lnTo>
                    <a:lnTo>
                      <a:pt x="89" y="308"/>
                    </a:lnTo>
                    <a:lnTo>
                      <a:pt x="89" y="312"/>
                    </a:lnTo>
                    <a:lnTo>
                      <a:pt x="89" y="312"/>
                    </a:lnTo>
                    <a:lnTo>
                      <a:pt x="93" y="319"/>
                    </a:lnTo>
                    <a:lnTo>
                      <a:pt x="93" y="319"/>
                    </a:lnTo>
                    <a:lnTo>
                      <a:pt x="93" y="32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 name="Freeform 13"/>
              <p:cNvSpPr>
                <a:spLocks noEditPoints="1"/>
              </p:cNvSpPr>
              <p:nvPr/>
            </p:nvSpPr>
            <p:spPr bwMode="auto">
              <a:xfrm>
                <a:off x="6861137" y="2317785"/>
                <a:ext cx="95211" cy="137670"/>
              </a:xfrm>
              <a:custGeom>
                <a:avLst/>
                <a:gdLst>
                  <a:gd name="T0" fmla="*/ 48 w 74"/>
                  <a:gd name="T1" fmla="*/ 78 h 107"/>
                  <a:gd name="T2" fmla="*/ 44 w 74"/>
                  <a:gd name="T3" fmla="*/ 78 h 107"/>
                  <a:gd name="T4" fmla="*/ 44 w 74"/>
                  <a:gd name="T5" fmla="*/ 78 h 107"/>
                  <a:gd name="T6" fmla="*/ 18 w 74"/>
                  <a:gd name="T7" fmla="*/ 85 h 107"/>
                  <a:gd name="T8" fmla="*/ 22 w 74"/>
                  <a:gd name="T9" fmla="*/ 85 h 107"/>
                  <a:gd name="T10" fmla="*/ 22 w 74"/>
                  <a:gd name="T11" fmla="*/ 85 h 107"/>
                  <a:gd name="T12" fmla="*/ 22 w 74"/>
                  <a:gd name="T13" fmla="*/ 89 h 107"/>
                  <a:gd name="T14" fmla="*/ 22 w 74"/>
                  <a:gd name="T15" fmla="*/ 89 h 107"/>
                  <a:gd name="T16" fmla="*/ 55 w 74"/>
                  <a:gd name="T17" fmla="*/ 74 h 107"/>
                  <a:gd name="T18" fmla="*/ 59 w 74"/>
                  <a:gd name="T19" fmla="*/ 78 h 107"/>
                  <a:gd name="T20" fmla="*/ 59 w 74"/>
                  <a:gd name="T21" fmla="*/ 78 h 107"/>
                  <a:gd name="T22" fmla="*/ 59 w 74"/>
                  <a:gd name="T23" fmla="*/ 74 h 107"/>
                  <a:gd name="T24" fmla="*/ 70 w 74"/>
                  <a:gd name="T25" fmla="*/ 92 h 107"/>
                  <a:gd name="T26" fmla="*/ 70 w 74"/>
                  <a:gd name="T27" fmla="*/ 89 h 107"/>
                  <a:gd name="T28" fmla="*/ 74 w 74"/>
                  <a:gd name="T29" fmla="*/ 92 h 107"/>
                  <a:gd name="T30" fmla="*/ 70 w 74"/>
                  <a:gd name="T31" fmla="*/ 92 h 107"/>
                  <a:gd name="T32" fmla="*/ 74 w 74"/>
                  <a:gd name="T33" fmla="*/ 85 h 107"/>
                  <a:gd name="T34" fmla="*/ 70 w 74"/>
                  <a:gd name="T35" fmla="*/ 85 h 107"/>
                  <a:gd name="T36" fmla="*/ 70 w 74"/>
                  <a:gd name="T37" fmla="*/ 81 h 107"/>
                  <a:gd name="T38" fmla="*/ 74 w 74"/>
                  <a:gd name="T39" fmla="*/ 81 h 107"/>
                  <a:gd name="T40" fmla="*/ 74 w 74"/>
                  <a:gd name="T41" fmla="*/ 85 h 107"/>
                  <a:gd name="T42" fmla="*/ 26 w 74"/>
                  <a:gd name="T43" fmla="*/ 107 h 107"/>
                  <a:gd name="T44" fmla="*/ 26 w 74"/>
                  <a:gd name="T45" fmla="*/ 104 h 107"/>
                  <a:gd name="T46" fmla="*/ 37 w 74"/>
                  <a:gd name="T47" fmla="*/ 104 h 107"/>
                  <a:gd name="T48" fmla="*/ 33 w 74"/>
                  <a:gd name="T49" fmla="*/ 107 h 107"/>
                  <a:gd name="T50" fmla="*/ 26 w 74"/>
                  <a:gd name="T51" fmla="*/ 107 h 107"/>
                  <a:gd name="T52" fmla="*/ 0 w 74"/>
                  <a:gd name="T53" fmla="*/ 18 h 107"/>
                  <a:gd name="T54" fmla="*/ 3 w 74"/>
                  <a:gd name="T55" fmla="*/ 18 h 107"/>
                  <a:gd name="T56" fmla="*/ 3 w 74"/>
                  <a:gd name="T57" fmla="*/ 18 h 107"/>
                  <a:gd name="T58" fmla="*/ 15 w 74"/>
                  <a:gd name="T59" fmla="*/ 29 h 107"/>
                  <a:gd name="T60" fmla="*/ 18 w 74"/>
                  <a:gd name="T61" fmla="*/ 33 h 107"/>
                  <a:gd name="T62" fmla="*/ 22 w 74"/>
                  <a:gd name="T63" fmla="*/ 37 h 107"/>
                  <a:gd name="T64" fmla="*/ 15 w 74"/>
                  <a:gd name="T65" fmla="*/ 33 h 107"/>
                  <a:gd name="T66" fmla="*/ 11 w 74"/>
                  <a:gd name="T67" fmla="*/ 37 h 107"/>
                  <a:gd name="T68" fmla="*/ 15 w 74"/>
                  <a:gd name="T69" fmla="*/ 44 h 107"/>
                  <a:gd name="T70" fmla="*/ 18 w 74"/>
                  <a:gd name="T71" fmla="*/ 44 h 107"/>
                  <a:gd name="T72" fmla="*/ 18 w 74"/>
                  <a:gd name="T73" fmla="*/ 52 h 107"/>
                  <a:gd name="T74" fmla="*/ 22 w 74"/>
                  <a:gd name="T75" fmla="*/ 59 h 107"/>
                  <a:gd name="T76" fmla="*/ 18 w 74"/>
                  <a:gd name="T77" fmla="*/ 63 h 107"/>
                  <a:gd name="T78" fmla="*/ 22 w 74"/>
                  <a:gd name="T79" fmla="*/ 66 h 107"/>
                  <a:gd name="T80" fmla="*/ 18 w 74"/>
                  <a:gd name="T81" fmla="*/ 70 h 107"/>
                  <a:gd name="T82" fmla="*/ 18 w 74"/>
                  <a:gd name="T83" fmla="*/ 74 h 107"/>
                  <a:gd name="T84" fmla="*/ 26 w 74"/>
                  <a:gd name="T85" fmla="*/ 81 h 107"/>
                  <a:gd name="T86" fmla="*/ 26 w 74"/>
                  <a:gd name="T87" fmla="*/ 85 h 107"/>
                  <a:gd name="T88" fmla="*/ 29 w 74"/>
                  <a:gd name="T89" fmla="*/ 85 h 107"/>
                  <a:gd name="T90" fmla="*/ 29 w 74"/>
                  <a:gd name="T91" fmla="*/ 85 h 107"/>
                  <a:gd name="T92" fmla="*/ 40 w 74"/>
                  <a:gd name="T93" fmla="*/ 74 h 107"/>
                  <a:gd name="T94" fmla="*/ 44 w 74"/>
                  <a:gd name="T95" fmla="*/ 78 h 107"/>
                  <a:gd name="T96" fmla="*/ 48 w 74"/>
                  <a:gd name="T97" fmla="*/ 74 h 107"/>
                  <a:gd name="T98" fmla="*/ 52 w 74"/>
                  <a:gd name="T99" fmla="*/ 74 h 107"/>
                  <a:gd name="T100" fmla="*/ 55 w 74"/>
                  <a:gd name="T101" fmla="*/ 74 h 107"/>
                  <a:gd name="T102" fmla="*/ 59 w 74"/>
                  <a:gd name="T103" fmla="*/ 70 h 107"/>
                  <a:gd name="T104" fmla="*/ 66 w 74"/>
                  <a:gd name="T105" fmla="*/ 66 h 107"/>
                  <a:gd name="T106" fmla="*/ 66 w 74"/>
                  <a:gd name="T107" fmla="*/ 63 h 107"/>
                  <a:gd name="T108" fmla="*/ 66 w 74"/>
                  <a:gd name="T109" fmla="*/ 52 h 107"/>
                  <a:gd name="T110" fmla="*/ 63 w 74"/>
                  <a:gd name="T111" fmla="*/ 48 h 107"/>
                  <a:gd name="T112" fmla="*/ 59 w 74"/>
                  <a:gd name="T113" fmla="*/ 37 h 107"/>
                  <a:gd name="T114" fmla="*/ 48 w 74"/>
                  <a:gd name="T115" fmla="*/ 18 h 107"/>
                  <a:gd name="T116" fmla="*/ 33 w 74"/>
                  <a:gd name="T117" fmla="*/ 0 h 107"/>
                  <a:gd name="T118" fmla="*/ 18 w 74"/>
                  <a:gd name="T119" fmla="*/ 3 h 107"/>
                  <a:gd name="T120" fmla="*/ 3 w 74"/>
                  <a:gd name="T121" fmla="*/ 11 h 107"/>
                  <a:gd name="T122" fmla="*/ 0 w 74"/>
                  <a:gd name="T123"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107">
                    <a:moveTo>
                      <a:pt x="44" y="78"/>
                    </a:moveTo>
                    <a:lnTo>
                      <a:pt x="48" y="78"/>
                    </a:lnTo>
                    <a:lnTo>
                      <a:pt x="48" y="78"/>
                    </a:lnTo>
                    <a:lnTo>
                      <a:pt x="44" y="78"/>
                    </a:lnTo>
                    <a:lnTo>
                      <a:pt x="44" y="78"/>
                    </a:lnTo>
                    <a:lnTo>
                      <a:pt x="44" y="78"/>
                    </a:lnTo>
                    <a:close/>
                    <a:moveTo>
                      <a:pt x="22" y="89"/>
                    </a:moveTo>
                    <a:lnTo>
                      <a:pt x="18" y="85"/>
                    </a:lnTo>
                    <a:lnTo>
                      <a:pt x="22" y="85"/>
                    </a:lnTo>
                    <a:lnTo>
                      <a:pt x="22" y="85"/>
                    </a:lnTo>
                    <a:lnTo>
                      <a:pt x="22" y="85"/>
                    </a:lnTo>
                    <a:lnTo>
                      <a:pt x="22" y="85"/>
                    </a:lnTo>
                    <a:lnTo>
                      <a:pt x="22" y="89"/>
                    </a:lnTo>
                    <a:lnTo>
                      <a:pt x="22" y="89"/>
                    </a:lnTo>
                    <a:lnTo>
                      <a:pt x="22" y="89"/>
                    </a:lnTo>
                    <a:lnTo>
                      <a:pt x="22" y="89"/>
                    </a:lnTo>
                    <a:close/>
                    <a:moveTo>
                      <a:pt x="59" y="74"/>
                    </a:moveTo>
                    <a:lnTo>
                      <a:pt x="55" y="74"/>
                    </a:lnTo>
                    <a:lnTo>
                      <a:pt x="55" y="78"/>
                    </a:lnTo>
                    <a:lnTo>
                      <a:pt x="59" y="78"/>
                    </a:lnTo>
                    <a:lnTo>
                      <a:pt x="59" y="78"/>
                    </a:lnTo>
                    <a:lnTo>
                      <a:pt x="59" y="78"/>
                    </a:lnTo>
                    <a:lnTo>
                      <a:pt x="59" y="74"/>
                    </a:lnTo>
                    <a:lnTo>
                      <a:pt x="59" y="74"/>
                    </a:lnTo>
                    <a:lnTo>
                      <a:pt x="59" y="74"/>
                    </a:lnTo>
                    <a:close/>
                    <a:moveTo>
                      <a:pt x="70" y="92"/>
                    </a:moveTo>
                    <a:lnTo>
                      <a:pt x="70" y="89"/>
                    </a:lnTo>
                    <a:lnTo>
                      <a:pt x="70" y="89"/>
                    </a:lnTo>
                    <a:lnTo>
                      <a:pt x="74" y="89"/>
                    </a:lnTo>
                    <a:lnTo>
                      <a:pt x="74" y="92"/>
                    </a:lnTo>
                    <a:lnTo>
                      <a:pt x="70" y="92"/>
                    </a:lnTo>
                    <a:lnTo>
                      <a:pt x="70" y="92"/>
                    </a:lnTo>
                    <a:lnTo>
                      <a:pt x="70" y="92"/>
                    </a:lnTo>
                    <a:close/>
                    <a:moveTo>
                      <a:pt x="74" y="85"/>
                    </a:moveTo>
                    <a:lnTo>
                      <a:pt x="70" y="89"/>
                    </a:lnTo>
                    <a:lnTo>
                      <a:pt x="70" y="85"/>
                    </a:lnTo>
                    <a:lnTo>
                      <a:pt x="70" y="81"/>
                    </a:lnTo>
                    <a:lnTo>
                      <a:pt x="70" y="81"/>
                    </a:lnTo>
                    <a:lnTo>
                      <a:pt x="74" y="81"/>
                    </a:lnTo>
                    <a:lnTo>
                      <a:pt x="74" y="81"/>
                    </a:lnTo>
                    <a:lnTo>
                      <a:pt x="74" y="81"/>
                    </a:lnTo>
                    <a:lnTo>
                      <a:pt x="74" y="85"/>
                    </a:lnTo>
                    <a:lnTo>
                      <a:pt x="74" y="85"/>
                    </a:lnTo>
                    <a:close/>
                    <a:moveTo>
                      <a:pt x="26" y="107"/>
                    </a:moveTo>
                    <a:lnTo>
                      <a:pt x="26" y="107"/>
                    </a:lnTo>
                    <a:lnTo>
                      <a:pt x="26" y="104"/>
                    </a:lnTo>
                    <a:lnTo>
                      <a:pt x="33" y="100"/>
                    </a:lnTo>
                    <a:lnTo>
                      <a:pt x="37" y="104"/>
                    </a:lnTo>
                    <a:lnTo>
                      <a:pt x="37" y="104"/>
                    </a:lnTo>
                    <a:lnTo>
                      <a:pt x="33" y="107"/>
                    </a:lnTo>
                    <a:lnTo>
                      <a:pt x="29" y="107"/>
                    </a:lnTo>
                    <a:lnTo>
                      <a:pt x="26" y="107"/>
                    </a:lnTo>
                    <a:lnTo>
                      <a:pt x="26" y="107"/>
                    </a:lnTo>
                    <a:close/>
                    <a:moveTo>
                      <a:pt x="0" y="18"/>
                    </a:moveTo>
                    <a:lnTo>
                      <a:pt x="0" y="18"/>
                    </a:lnTo>
                    <a:lnTo>
                      <a:pt x="3" y="18"/>
                    </a:lnTo>
                    <a:lnTo>
                      <a:pt x="7" y="18"/>
                    </a:lnTo>
                    <a:lnTo>
                      <a:pt x="3" y="18"/>
                    </a:lnTo>
                    <a:lnTo>
                      <a:pt x="11" y="26"/>
                    </a:lnTo>
                    <a:lnTo>
                      <a:pt x="15" y="29"/>
                    </a:lnTo>
                    <a:lnTo>
                      <a:pt x="18" y="29"/>
                    </a:lnTo>
                    <a:lnTo>
                      <a:pt x="18" y="33"/>
                    </a:lnTo>
                    <a:lnTo>
                      <a:pt x="18" y="33"/>
                    </a:lnTo>
                    <a:lnTo>
                      <a:pt x="22" y="37"/>
                    </a:lnTo>
                    <a:lnTo>
                      <a:pt x="15" y="37"/>
                    </a:lnTo>
                    <a:lnTo>
                      <a:pt x="15" y="33"/>
                    </a:lnTo>
                    <a:lnTo>
                      <a:pt x="11" y="37"/>
                    </a:lnTo>
                    <a:lnTo>
                      <a:pt x="11" y="37"/>
                    </a:lnTo>
                    <a:lnTo>
                      <a:pt x="7" y="40"/>
                    </a:lnTo>
                    <a:lnTo>
                      <a:pt x="15" y="44"/>
                    </a:lnTo>
                    <a:lnTo>
                      <a:pt x="15" y="44"/>
                    </a:lnTo>
                    <a:lnTo>
                      <a:pt x="18" y="44"/>
                    </a:lnTo>
                    <a:lnTo>
                      <a:pt x="18" y="52"/>
                    </a:lnTo>
                    <a:lnTo>
                      <a:pt x="18" y="52"/>
                    </a:lnTo>
                    <a:lnTo>
                      <a:pt x="22" y="52"/>
                    </a:lnTo>
                    <a:lnTo>
                      <a:pt x="22" y="59"/>
                    </a:lnTo>
                    <a:lnTo>
                      <a:pt x="18" y="59"/>
                    </a:lnTo>
                    <a:lnTo>
                      <a:pt x="18" y="63"/>
                    </a:lnTo>
                    <a:lnTo>
                      <a:pt x="22" y="63"/>
                    </a:lnTo>
                    <a:lnTo>
                      <a:pt x="22" y="66"/>
                    </a:lnTo>
                    <a:lnTo>
                      <a:pt x="18" y="66"/>
                    </a:lnTo>
                    <a:lnTo>
                      <a:pt x="18" y="70"/>
                    </a:lnTo>
                    <a:lnTo>
                      <a:pt x="22" y="74"/>
                    </a:lnTo>
                    <a:lnTo>
                      <a:pt x="18" y="74"/>
                    </a:lnTo>
                    <a:lnTo>
                      <a:pt x="22" y="81"/>
                    </a:lnTo>
                    <a:lnTo>
                      <a:pt x="26" y="81"/>
                    </a:lnTo>
                    <a:lnTo>
                      <a:pt x="26" y="85"/>
                    </a:lnTo>
                    <a:lnTo>
                      <a:pt x="26" y="85"/>
                    </a:lnTo>
                    <a:lnTo>
                      <a:pt x="26" y="89"/>
                    </a:lnTo>
                    <a:lnTo>
                      <a:pt x="29" y="85"/>
                    </a:lnTo>
                    <a:lnTo>
                      <a:pt x="29" y="81"/>
                    </a:lnTo>
                    <a:lnTo>
                      <a:pt x="29" y="85"/>
                    </a:lnTo>
                    <a:lnTo>
                      <a:pt x="33" y="81"/>
                    </a:lnTo>
                    <a:lnTo>
                      <a:pt x="40" y="74"/>
                    </a:lnTo>
                    <a:lnTo>
                      <a:pt x="44" y="74"/>
                    </a:lnTo>
                    <a:lnTo>
                      <a:pt x="44" y="78"/>
                    </a:lnTo>
                    <a:lnTo>
                      <a:pt x="44" y="74"/>
                    </a:lnTo>
                    <a:lnTo>
                      <a:pt x="48" y="74"/>
                    </a:lnTo>
                    <a:lnTo>
                      <a:pt x="48" y="78"/>
                    </a:lnTo>
                    <a:lnTo>
                      <a:pt x="52" y="74"/>
                    </a:lnTo>
                    <a:lnTo>
                      <a:pt x="55" y="78"/>
                    </a:lnTo>
                    <a:lnTo>
                      <a:pt x="55" y="74"/>
                    </a:lnTo>
                    <a:lnTo>
                      <a:pt x="55" y="74"/>
                    </a:lnTo>
                    <a:lnTo>
                      <a:pt x="59" y="70"/>
                    </a:lnTo>
                    <a:lnTo>
                      <a:pt x="63" y="70"/>
                    </a:lnTo>
                    <a:lnTo>
                      <a:pt x="66" y="66"/>
                    </a:lnTo>
                    <a:lnTo>
                      <a:pt x="66" y="63"/>
                    </a:lnTo>
                    <a:lnTo>
                      <a:pt x="66" y="63"/>
                    </a:lnTo>
                    <a:lnTo>
                      <a:pt x="66" y="52"/>
                    </a:lnTo>
                    <a:lnTo>
                      <a:pt x="66" y="52"/>
                    </a:lnTo>
                    <a:lnTo>
                      <a:pt x="63" y="52"/>
                    </a:lnTo>
                    <a:lnTo>
                      <a:pt x="63" y="48"/>
                    </a:lnTo>
                    <a:lnTo>
                      <a:pt x="63" y="40"/>
                    </a:lnTo>
                    <a:lnTo>
                      <a:pt x="59" y="37"/>
                    </a:lnTo>
                    <a:lnTo>
                      <a:pt x="59" y="29"/>
                    </a:lnTo>
                    <a:lnTo>
                      <a:pt x="48" y="18"/>
                    </a:lnTo>
                    <a:lnTo>
                      <a:pt x="40" y="11"/>
                    </a:lnTo>
                    <a:lnTo>
                      <a:pt x="33" y="0"/>
                    </a:lnTo>
                    <a:lnTo>
                      <a:pt x="29" y="3"/>
                    </a:lnTo>
                    <a:lnTo>
                      <a:pt x="18" y="3"/>
                    </a:lnTo>
                    <a:lnTo>
                      <a:pt x="11" y="11"/>
                    </a:lnTo>
                    <a:lnTo>
                      <a:pt x="3" y="11"/>
                    </a:lnTo>
                    <a:lnTo>
                      <a:pt x="0" y="15"/>
                    </a:lnTo>
                    <a:lnTo>
                      <a:pt x="0" y="1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 name="Freeform 14"/>
              <p:cNvSpPr/>
              <p:nvPr/>
            </p:nvSpPr>
            <p:spPr bwMode="auto">
              <a:xfrm>
                <a:off x="6817391" y="2189123"/>
                <a:ext cx="100357" cy="156969"/>
              </a:xfrm>
              <a:custGeom>
                <a:avLst/>
                <a:gdLst>
                  <a:gd name="T0" fmla="*/ 0 w 78"/>
                  <a:gd name="T1" fmla="*/ 70 h 122"/>
                  <a:gd name="T2" fmla="*/ 4 w 78"/>
                  <a:gd name="T3" fmla="*/ 63 h 122"/>
                  <a:gd name="T4" fmla="*/ 12 w 78"/>
                  <a:gd name="T5" fmla="*/ 55 h 122"/>
                  <a:gd name="T6" fmla="*/ 15 w 78"/>
                  <a:gd name="T7" fmla="*/ 51 h 122"/>
                  <a:gd name="T8" fmla="*/ 19 w 78"/>
                  <a:gd name="T9" fmla="*/ 40 h 122"/>
                  <a:gd name="T10" fmla="*/ 19 w 78"/>
                  <a:gd name="T11" fmla="*/ 33 h 122"/>
                  <a:gd name="T12" fmla="*/ 26 w 78"/>
                  <a:gd name="T13" fmla="*/ 37 h 122"/>
                  <a:gd name="T14" fmla="*/ 30 w 78"/>
                  <a:gd name="T15" fmla="*/ 37 h 122"/>
                  <a:gd name="T16" fmla="*/ 37 w 78"/>
                  <a:gd name="T17" fmla="*/ 40 h 122"/>
                  <a:gd name="T18" fmla="*/ 49 w 78"/>
                  <a:gd name="T19" fmla="*/ 40 h 122"/>
                  <a:gd name="T20" fmla="*/ 49 w 78"/>
                  <a:gd name="T21" fmla="*/ 33 h 122"/>
                  <a:gd name="T22" fmla="*/ 45 w 78"/>
                  <a:gd name="T23" fmla="*/ 25 h 122"/>
                  <a:gd name="T24" fmla="*/ 49 w 78"/>
                  <a:gd name="T25" fmla="*/ 25 h 122"/>
                  <a:gd name="T26" fmla="*/ 56 w 78"/>
                  <a:gd name="T27" fmla="*/ 18 h 122"/>
                  <a:gd name="T28" fmla="*/ 63 w 78"/>
                  <a:gd name="T29" fmla="*/ 14 h 122"/>
                  <a:gd name="T30" fmla="*/ 63 w 78"/>
                  <a:gd name="T31" fmla="*/ 7 h 122"/>
                  <a:gd name="T32" fmla="*/ 63 w 78"/>
                  <a:gd name="T33" fmla="*/ 3 h 122"/>
                  <a:gd name="T34" fmla="*/ 67 w 78"/>
                  <a:gd name="T35" fmla="*/ 3 h 122"/>
                  <a:gd name="T36" fmla="*/ 67 w 78"/>
                  <a:gd name="T37" fmla="*/ 7 h 122"/>
                  <a:gd name="T38" fmla="*/ 78 w 78"/>
                  <a:gd name="T39" fmla="*/ 14 h 122"/>
                  <a:gd name="T40" fmla="*/ 71 w 78"/>
                  <a:gd name="T41" fmla="*/ 18 h 122"/>
                  <a:gd name="T42" fmla="*/ 71 w 78"/>
                  <a:gd name="T43" fmla="*/ 22 h 122"/>
                  <a:gd name="T44" fmla="*/ 67 w 78"/>
                  <a:gd name="T45" fmla="*/ 33 h 122"/>
                  <a:gd name="T46" fmla="*/ 71 w 78"/>
                  <a:gd name="T47" fmla="*/ 44 h 122"/>
                  <a:gd name="T48" fmla="*/ 71 w 78"/>
                  <a:gd name="T49" fmla="*/ 48 h 122"/>
                  <a:gd name="T50" fmla="*/ 71 w 78"/>
                  <a:gd name="T51" fmla="*/ 55 h 122"/>
                  <a:gd name="T52" fmla="*/ 63 w 78"/>
                  <a:gd name="T53" fmla="*/ 63 h 122"/>
                  <a:gd name="T54" fmla="*/ 60 w 78"/>
                  <a:gd name="T55" fmla="*/ 66 h 122"/>
                  <a:gd name="T56" fmla="*/ 52 w 78"/>
                  <a:gd name="T57" fmla="*/ 70 h 122"/>
                  <a:gd name="T58" fmla="*/ 45 w 78"/>
                  <a:gd name="T59" fmla="*/ 74 h 122"/>
                  <a:gd name="T60" fmla="*/ 49 w 78"/>
                  <a:gd name="T61" fmla="*/ 81 h 122"/>
                  <a:gd name="T62" fmla="*/ 49 w 78"/>
                  <a:gd name="T63" fmla="*/ 89 h 122"/>
                  <a:gd name="T64" fmla="*/ 56 w 78"/>
                  <a:gd name="T65" fmla="*/ 92 h 122"/>
                  <a:gd name="T66" fmla="*/ 67 w 78"/>
                  <a:gd name="T67" fmla="*/ 100 h 122"/>
                  <a:gd name="T68" fmla="*/ 52 w 78"/>
                  <a:gd name="T69" fmla="*/ 103 h 122"/>
                  <a:gd name="T70" fmla="*/ 37 w 78"/>
                  <a:gd name="T71" fmla="*/ 111 h 122"/>
                  <a:gd name="T72" fmla="*/ 34 w 78"/>
                  <a:gd name="T73" fmla="*/ 118 h 122"/>
                  <a:gd name="T74" fmla="*/ 26 w 78"/>
                  <a:gd name="T75" fmla="*/ 118 h 122"/>
                  <a:gd name="T76" fmla="*/ 26 w 78"/>
                  <a:gd name="T77" fmla="*/ 122 h 122"/>
                  <a:gd name="T78" fmla="*/ 19 w 78"/>
                  <a:gd name="T79" fmla="*/ 122 h 122"/>
                  <a:gd name="T80" fmla="*/ 23 w 78"/>
                  <a:gd name="T81" fmla="*/ 118 h 122"/>
                  <a:gd name="T82" fmla="*/ 15 w 78"/>
                  <a:gd name="T83" fmla="*/ 118 h 122"/>
                  <a:gd name="T84" fmla="*/ 15 w 78"/>
                  <a:gd name="T85" fmla="*/ 115 h 122"/>
                  <a:gd name="T86" fmla="*/ 19 w 78"/>
                  <a:gd name="T87" fmla="*/ 103 h 122"/>
                  <a:gd name="T88" fmla="*/ 26 w 78"/>
                  <a:gd name="T89" fmla="*/ 100 h 122"/>
                  <a:gd name="T90" fmla="*/ 15 w 78"/>
                  <a:gd name="T91" fmla="*/ 103 h 122"/>
                  <a:gd name="T92" fmla="*/ 15 w 78"/>
                  <a:gd name="T93" fmla="*/ 92 h 122"/>
                  <a:gd name="T94" fmla="*/ 15 w 78"/>
                  <a:gd name="T95" fmla="*/ 85 h 122"/>
                  <a:gd name="T96" fmla="*/ 19 w 78"/>
                  <a:gd name="T97" fmla="*/ 81 h 122"/>
                  <a:gd name="T98" fmla="*/ 15 w 78"/>
                  <a:gd name="T99" fmla="*/ 81 h 122"/>
                  <a:gd name="T100" fmla="*/ 8 w 78"/>
                  <a:gd name="T101" fmla="*/ 81 h 122"/>
                  <a:gd name="T102" fmla="*/ 4 w 78"/>
                  <a:gd name="T103" fmla="*/ 81 h 122"/>
                  <a:gd name="T104" fmla="*/ 0 w 78"/>
                  <a:gd name="T105" fmla="*/ 77 h 122"/>
                  <a:gd name="T106" fmla="*/ 0 w 78"/>
                  <a:gd name="T107" fmla="*/ 7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 h="122">
                    <a:moveTo>
                      <a:pt x="0" y="77"/>
                    </a:moveTo>
                    <a:lnTo>
                      <a:pt x="0" y="70"/>
                    </a:lnTo>
                    <a:lnTo>
                      <a:pt x="4" y="66"/>
                    </a:lnTo>
                    <a:lnTo>
                      <a:pt x="4" y="63"/>
                    </a:lnTo>
                    <a:lnTo>
                      <a:pt x="4" y="59"/>
                    </a:lnTo>
                    <a:lnTo>
                      <a:pt x="12" y="55"/>
                    </a:lnTo>
                    <a:lnTo>
                      <a:pt x="12" y="51"/>
                    </a:lnTo>
                    <a:lnTo>
                      <a:pt x="15" y="51"/>
                    </a:lnTo>
                    <a:lnTo>
                      <a:pt x="19" y="44"/>
                    </a:lnTo>
                    <a:lnTo>
                      <a:pt x="19" y="40"/>
                    </a:lnTo>
                    <a:lnTo>
                      <a:pt x="19" y="40"/>
                    </a:lnTo>
                    <a:lnTo>
                      <a:pt x="19" y="33"/>
                    </a:lnTo>
                    <a:lnTo>
                      <a:pt x="23" y="29"/>
                    </a:lnTo>
                    <a:lnTo>
                      <a:pt x="26" y="37"/>
                    </a:lnTo>
                    <a:lnTo>
                      <a:pt x="30" y="37"/>
                    </a:lnTo>
                    <a:lnTo>
                      <a:pt x="30" y="37"/>
                    </a:lnTo>
                    <a:lnTo>
                      <a:pt x="34" y="37"/>
                    </a:lnTo>
                    <a:lnTo>
                      <a:pt x="37" y="40"/>
                    </a:lnTo>
                    <a:lnTo>
                      <a:pt x="45" y="37"/>
                    </a:lnTo>
                    <a:lnTo>
                      <a:pt x="49" y="40"/>
                    </a:lnTo>
                    <a:lnTo>
                      <a:pt x="52" y="33"/>
                    </a:lnTo>
                    <a:lnTo>
                      <a:pt x="49" y="33"/>
                    </a:lnTo>
                    <a:lnTo>
                      <a:pt x="49" y="29"/>
                    </a:lnTo>
                    <a:lnTo>
                      <a:pt x="45" y="25"/>
                    </a:lnTo>
                    <a:lnTo>
                      <a:pt x="45" y="25"/>
                    </a:lnTo>
                    <a:lnTo>
                      <a:pt x="49" y="25"/>
                    </a:lnTo>
                    <a:lnTo>
                      <a:pt x="56" y="22"/>
                    </a:lnTo>
                    <a:lnTo>
                      <a:pt x="56" y="18"/>
                    </a:lnTo>
                    <a:lnTo>
                      <a:pt x="60" y="14"/>
                    </a:lnTo>
                    <a:lnTo>
                      <a:pt x="63" y="14"/>
                    </a:lnTo>
                    <a:lnTo>
                      <a:pt x="63" y="11"/>
                    </a:lnTo>
                    <a:lnTo>
                      <a:pt x="63" y="7"/>
                    </a:lnTo>
                    <a:lnTo>
                      <a:pt x="63" y="7"/>
                    </a:lnTo>
                    <a:lnTo>
                      <a:pt x="63" y="3"/>
                    </a:lnTo>
                    <a:lnTo>
                      <a:pt x="63" y="0"/>
                    </a:lnTo>
                    <a:lnTo>
                      <a:pt x="67" y="3"/>
                    </a:lnTo>
                    <a:lnTo>
                      <a:pt x="67" y="7"/>
                    </a:lnTo>
                    <a:lnTo>
                      <a:pt x="67" y="7"/>
                    </a:lnTo>
                    <a:lnTo>
                      <a:pt x="74" y="11"/>
                    </a:lnTo>
                    <a:lnTo>
                      <a:pt x="78" y="14"/>
                    </a:lnTo>
                    <a:lnTo>
                      <a:pt x="78" y="14"/>
                    </a:lnTo>
                    <a:lnTo>
                      <a:pt x="71" y="18"/>
                    </a:lnTo>
                    <a:lnTo>
                      <a:pt x="71" y="18"/>
                    </a:lnTo>
                    <a:lnTo>
                      <a:pt x="71" y="22"/>
                    </a:lnTo>
                    <a:lnTo>
                      <a:pt x="67" y="29"/>
                    </a:lnTo>
                    <a:lnTo>
                      <a:pt x="67" y="33"/>
                    </a:lnTo>
                    <a:lnTo>
                      <a:pt x="71" y="37"/>
                    </a:lnTo>
                    <a:lnTo>
                      <a:pt x="71" y="44"/>
                    </a:lnTo>
                    <a:lnTo>
                      <a:pt x="74" y="48"/>
                    </a:lnTo>
                    <a:lnTo>
                      <a:pt x="71" y="48"/>
                    </a:lnTo>
                    <a:lnTo>
                      <a:pt x="67" y="51"/>
                    </a:lnTo>
                    <a:lnTo>
                      <a:pt x="71" y="55"/>
                    </a:lnTo>
                    <a:lnTo>
                      <a:pt x="60" y="63"/>
                    </a:lnTo>
                    <a:lnTo>
                      <a:pt x="63" y="63"/>
                    </a:lnTo>
                    <a:lnTo>
                      <a:pt x="60" y="66"/>
                    </a:lnTo>
                    <a:lnTo>
                      <a:pt x="60" y="66"/>
                    </a:lnTo>
                    <a:lnTo>
                      <a:pt x="56" y="66"/>
                    </a:lnTo>
                    <a:lnTo>
                      <a:pt x="52" y="70"/>
                    </a:lnTo>
                    <a:lnTo>
                      <a:pt x="52" y="74"/>
                    </a:lnTo>
                    <a:lnTo>
                      <a:pt x="45" y="74"/>
                    </a:lnTo>
                    <a:lnTo>
                      <a:pt x="45" y="77"/>
                    </a:lnTo>
                    <a:lnTo>
                      <a:pt x="49" y="81"/>
                    </a:lnTo>
                    <a:lnTo>
                      <a:pt x="45" y="85"/>
                    </a:lnTo>
                    <a:lnTo>
                      <a:pt x="49" y="89"/>
                    </a:lnTo>
                    <a:lnTo>
                      <a:pt x="52" y="89"/>
                    </a:lnTo>
                    <a:lnTo>
                      <a:pt x="56" y="92"/>
                    </a:lnTo>
                    <a:lnTo>
                      <a:pt x="67" y="96"/>
                    </a:lnTo>
                    <a:lnTo>
                      <a:pt x="67" y="100"/>
                    </a:lnTo>
                    <a:lnTo>
                      <a:pt x="63" y="103"/>
                    </a:lnTo>
                    <a:lnTo>
                      <a:pt x="52" y="103"/>
                    </a:lnTo>
                    <a:lnTo>
                      <a:pt x="45" y="111"/>
                    </a:lnTo>
                    <a:lnTo>
                      <a:pt x="37" y="111"/>
                    </a:lnTo>
                    <a:lnTo>
                      <a:pt x="34" y="115"/>
                    </a:lnTo>
                    <a:lnTo>
                      <a:pt x="34" y="118"/>
                    </a:lnTo>
                    <a:lnTo>
                      <a:pt x="30" y="115"/>
                    </a:lnTo>
                    <a:lnTo>
                      <a:pt x="26" y="118"/>
                    </a:lnTo>
                    <a:lnTo>
                      <a:pt x="30" y="118"/>
                    </a:lnTo>
                    <a:lnTo>
                      <a:pt x="26" y="122"/>
                    </a:lnTo>
                    <a:lnTo>
                      <a:pt x="23" y="122"/>
                    </a:lnTo>
                    <a:lnTo>
                      <a:pt x="19" y="122"/>
                    </a:lnTo>
                    <a:lnTo>
                      <a:pt x="19" y="122"/>
                    </a:lnTo>
                    <a:lnTo>
                      <a:pt x="23" y="118"/>
                    </a:lnTo>
                    <a:lnTo>
                      <a:pt x="19" y="115"/>
                    </a:lnTo>
                    <a:lnTo>
                      <a:pt x="15" y="118"/>
                    </a:lnTo>
                    <a:lnTo>
                      <a:pt x="15" y="118"/>
                    </a:lnTo>
                    <a:lnTo>
                      <a:pt x="15" y="115"/>
                    </a:lnTo>
                    <a:lnTo>
                      <a:pt x="15" y="107"/>
                    </a:lnTo>
                    <a:lnTo>
                      <a:pt x="19" y="103"/>
                    </a:lnTo>
                    <a:lnTo>
                      <a:pt x="23" y="103"/>
                    </a:lnTo>
                    <a:lnTo>
                      <a:pt x="26" y="100"/>
                    </a:lnTo>
                    <a:lnTo>
                      <a:pt x="23" y="103"/>
                    </a:lnTo>
                    <a:lnTo>
                      <a:pt x="15" y="103"/>
                    </a:lnTo>
                    <a:lnTo>
                      <a:pt x="15" y="100"/>
                    </a:lnTo>
                    <a:lnTo>
                      <a:pt x="15" y="92"/>
                    </a:lnTo>
                    <a:lnTo>
                      <a:pt x="19" y="89"/>
                    </a:lnTo>
                    <a:lnTo>
                      <a:pt x="15" y="85"/>
                    </a:lnTo>
                    <a:lnTo>
                      <a:pt x="19" y="85"/>
                    </a:lnTo>
                    <a:lnTo>
                      <a:pt x="19" y="81"/>
                    </a:lnTo>
                    <a:lnTo>
                      <a:pt x="19" y="81"/>
                    </a:lnTo>
                    <a:lnTo>
                      <a:pt x="15" y="81"/>
                    </a:lnTo>
                    <a:lnTo>
                      <a:pt x="12" y="85"/>
                    </a:lnTo>
                    <a:lnTo>
                      <a:pt x="8" y="81"/>
                    </a:lnTo>
                    <a:lnTo>
                      <a:pt x="4" y="81"/>
                    </a:lnTo>
                    <a:lnTo>
                      <a:pt x="4" y="81"/>
                    </a:lnTo>
                    <a:lnTo>
                      <a:pt x="4" y="85"/>
                    </a:lnTo>
                    <a:lnTo>
                      <a:pt x="0" y="77"/>
                    </a:lnTo>
                    <a:lnTo>
                      <a:pt x="0" y="77"/>
                    </a:lnTo>
                    <a:lnTo>
                      <a:pt x="0" y="7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 name="Freeform 15"/>
              <p:cNvSpPr/>
              <p:nvPr/>
            </p:nvSpPr>
            <p:spPr bwMode="auto">
              <a:xfrm>
                <a:off x="6002952" y="1988409"/>
                <a:ext cx="653609" cy="276626"/>
              </a:xfrm>
              <a:custGeom>
                <a:avLst/>
                <a:gdLst>
                  <a:gd name="T0" fmla="*/ 19 w 508"/>
                  <a:gd name="T1" fmla="*/ 66 h 215"/>
                  <a:gd name="T2" fmla="*/ 30 w 508"/>
                  <a:gd name="T3" fmla="*/ 52 h 215"/>
                  <a:gd name="T4" fmla="*/ 37 w 508"/>
                  <a:gd name="T5" fmla="*/ 44 h 215"/>
                  <a:gd name="T6" fmla="*/ 60 w 508"/>
                  <a:gd name="T7" fmla="*/ 37 h 215"/>
                  <a:gd name="T8" fmla="*/ 71 w 508"/>
                  <a:gd name="T9" fmla="*/ 41 h 215"/>
                  <a:gd name="T10" fmla="*/ 89 w 508"/>
                  <a:gd name="T11" fmla="*/ 41 h 215"/>
                  <a:gd name="T12" fmla="*/ 108 w 508"/>
                  <a:gd name="T13" fmla="*/ 55 h 215"/>
                  <a:gd name="T14" fmla="*/ 126 w 508"/>
                  <a:gd name="T15" fmla="*/ 52 h 215"/>
                  <a:gd name="T16" fmla="*/ 145 w 508"/>
                  <a:gd name="T17" fmla="*/ 52 h 215"/>
                  <a:gd name="T18" fmla="*/ 148 w 508"/>
                  <a:gd name="T19" fmla="*/ 33 h 215"/>
                  <a:gd name="T20" fmla="*/ 137 w 508"/>
                  <a:gd name="T21" fmla="*/ 18 h 215"/>
                  <a:gd name="T22" fmla="*/ 148 w 508"/>
                  <a:gd name="T23" fmla="*/ 7 h 215"/>
                  <a:gd name="T24" fmla="*/ 159 w 508"/>
                  <a:gd name="T25" fmla="*/ 3 h 215"/>
                  <a:gd name="T26" fmla="*/ 182 w 508"/>
                  <a:gd name="T27" fmla="*/ 7 h 215"/>
                  <a:gd name="T28" fmla="*/ 200 w 508"/>
                  <a:gd name="T29" fmla="*/ 11 h 215"/>
                  <a:gd name="T30" fmla="*/ 208 w 508"/>
                  <a:gd name="T31" fmla="*/ 26 h 215"/>
                  <a:gd name="T32" fmla="*/ 219 w 508"/>
                  <a:gd name="T33" fmla="*/ 33 h 215"/>
                  <a:gd name="T34" fmla="*/ 237 w 508"/>
                  <a:gd name="T35" fmla="*/ 37 h 215"/>
                  <a:gd name="T36" fmla="*/ 259 w 508"/>
                  <a:gd name="T37" fmla="*/ 29 h 215"/>
                  <a:gd name="T38" fmla="*/ 285 w 508"/>
                  <a:gd name="T39" fmla="*/ 33 h 215"/>
                  <a:gd name="T40" fmla="*/ 308 w 508"/>
                  <a:gd name="T41" fmla="*/ 44 h 215"/>
                  <a:gd name="T42" fmla="*/ 330 w 508"/>
                  <a:gd name="T43" fmla="*/ 48 h 215"/>
                  <a:gd name="T44" fmla="*/ 356 w 508"/>
                  <a:gd name="T45" fmla="*/ 48 h 215"/>
                  <a:gd name="T46" fmla="*/ 378 w 508"/>
                  <a:gd name="T47" fmla="*/ 37 h 215"/>
                  <a:gd name="T48" fmla="*/ 393 w 508"/>
                  <a:gd name="T49" fmla="*/ 26 h 215"/>
                  <a:gd name="T50" fmla="*/ 408 w 508"/>
                  <a:gd name="T51" fmla="*/ 18 h 215"/>
                  <a:gd name="T52" fmla="*/ 422 w 508"/>
                  <a:gd name="T53" fmla="*/ 26 h 215"/>
                  <a:gd name="T54" fmla="*/ 437 w 508"/>
                  <a:gd name="T55" fmla="*/ 48 h 215"/>
                  <a:gd name="T56" fmla="*/ 445 w 508"/>
                  <a:gd name="T57" fmla="*/ 74 h 215"/>
                  <a:gd name="T58" fmla="*/ 471 w 508"/>
                  <a:gd name="T59" fmla="*/ 66 h 215"/>
                  <a:gd name="T60" fmla="*/ 496 w 508"/>
                  <a:gd name="T61" fmla="*/ 70 h 215"/>
                  <a:gd name="T62" fmla="*/ 504 w 508"/>
                  <a:gd name="T63" fmla="*/ 89 h 215"/>
                  <a:gd name="T64" fmla="*/ 496 w 508"/>
                  <a:gd name="T65" fmla="*/ 92 h 215"/>
                  <a:gd name="T66" fmla="*/ 474 w 508"/>
                  <a:gd name="T67" fmla="*/ 100 h 215"/>
                  <a:gd name="T68" fmla="*/ 467 w 508"/>
                  <a:gd name="T69" fmla="*/ 104 h 215"/>
                  <a:gd name="T70" fmla="*/ 452 w 508"/>
                  <a:gd name="T71" fmla="*/ 126 h 215"/>
                  <a:gd name="T72" fmla="*/ 430 w 508"/>
                  <a:gd name="T73" fmla="*/ 133 h 215"/>
                  <a:gd name="T74" fmla="*/ 415 w 508"/>
                  <a:gd name="T75" fmla="*/ 137 h 215"/>
                  <a:gd name="T76" fmla="*/ 393 w 508"/>
                  <a:gd name="T77" fmla="*/ 148 h 215"/>
                  <a:gd name="T78" fmla="*/ 404 w 508"/>
                  <a:gd name="T79" fmla="*/ 163 h 215"/>
                  <a:gd name="T80" fmla="*/ 382 w 508"/>
                  <a:gd name="T81" fmla="*/ 189 h 215"/>
                  <a:gd name="T82" fmla="*/ 352 w 508"/>
                  <a:gd name="T83" fmla="*/ 196 h 215"/>
                  <a:gd name="T84" fmla="*/ 311 w 508"/>
                  <a:gd name="T85" fmla="*/ 215 h 215"/>
                  <a:gd name="T86" fmla="*/ 289 w 508"/>
                  <a:gd name="T87" fmla="*/ 215 h 215"/>
                  <a:gd name="T88" fmla="*/ 248 w 508"/>
                  <a:gd name="T89" fmla="*/ 196 h 215"/>
                  <a:gd name="T90" fmla="*/ 215 w 508"/>
                  <a:gd name="T91" fmla="*/ 200 h 215"/>
                  <a:gd name="T92" fmla="*/ 167 w 508"/>
                  <a:gd name="T93" fmla="*/ 200 h 215"/>
                  <a:gd name="T94" fmla="*/ 152 w 508"/>
                  <a:gd name="T95" fmla="*/ 178 h 215"/>
                  <a:gd name="T96" fmla="*/ 145 w 508"/>
                  <a:gd name="T97" fmla="*/ 170 h 215"/>
                  <a:gd name="T98" fmla="*/ 122 w 508"/>
                  <a:gd name="T99" fmla="*/ 163 h 215"/>
                  <a:gd name="T100" fmla="*/ 100 w 508"/>
                  <a:gd name="T101" fmla="*/ 156 h 215"/>
                  <a:gd name="T102" fmla="*/ 63 w 508"/>
                  <a:gd name="T103" fmla="*/ 148 h 215"/>
                  <a:gd name="T104" fmla="*/ 67 w 508"/>
                  <a:gd name="T105" fmla="*/ 133 h 215"/>
                  <a:gd name="T106" fmla="*/ 60 w 508"/>
                  <a:gd name="T107" fmla="*/ 118 h 215"/>
                  <a:gd name="T108" fmla="*/ 52 w 508"/>
                  <a:gd name="T109" fmla="*/ 107 h 215"/>
                  <a:gd name="T110" fmla="*/ 37 w 508"/>
                  <a:gd name="T111" fmla="*/ 104 h 215"/>
                  <a:gd name="T112" fmla="*/ 26 w 508"/>
                  <a:gd name="T113" fmla="*/ 100 h 215"/>
                  <a:gd name="T114" fmla="*/ 19 w 508"/>
                  <a:gd name="T115" fmla="*/ 96 h 215"/>
                  <a:gd name="T116" fmla="*/ 4 w 508"/>
                  <a:gd name="T117" fmla="*/ 85 h 215"/>
                  <a:gd name="T118" fmla="*/ 0 w 508"/>
                  <a:gd name="T119" fmla="*/ 8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8" h="215">
                    <a:moveTo>
                      <a:pt x="0" y="78"/>
                    </a:moveTo>
                    <a:lnTo>
                      <a:pt x="4" y="70"/>
                    </a:lnTo>
                    <a:lnTo>
                      <a:pt x="8" y="70"/>
                    </a:lnTo>
                    <a:lnTo>
                      <a:pt x="15" y="70"/>
                    </a:lnTo>
                    <a:lnTo>
                      <a:pt x="15" y="70"/>
                    </a:lnTo>
                    <a:lnTo>
                      <a:pt x="19" y="66"/>
                    </a:lnTo>
                    <a:lnTo>
                      <a:pt x="22" y="63"/>
                    </a:lnTo>
                    <a:lnTo>
                      <a:pt x="22" y="63"/>
                    </a:lnTo>
                    <a:lnTo>
                      <a:pt x="22" y="59"/>
                    </a:lnTo>
                    <a:lnTo>
                      <a:pt x="30" y="55"/>
                    </a:lnTo>
                    <a:lnTo>
                      <a:pt x="30" y="55"/>
                    </a:lnTo>
                    <a:lnTo>
                      <a:pt x="30" y="52"/>
                    </a:lnTo>
                    <a:lnTo>
                      <a:pt x="34" y="52"/>
                    </a:lnTo>
                    <a:lnTo>
                      <a:pt x="37" y="48"/>
                    </a:lnTo>
                    <a:lnTo>
                      <a:pt x="37" y="48"/>
                    </a:lnTo>
                    <a:lnTo>
                      <a:pt x="37" y="44"/>
                    </a:lnTo>
                    <a:lnTo>
                      <a:pt x="37" y="44"/>
                    </a:lnTo>
                    <a:lnTo>
                      <a:pt x="37" y="44"/>
                    </a:lnTo>
                    <a:lnTo>
                      <a:pt x="41" y="44"/>
                    </a:lnTo>
                    <a:lnTo>
                      <a:pt x="45" y="44"/>
                    </a:lnTo>
                    <a:lnTo>
                      <a:pt x="45" y="41"/>
                    </a:lnTo>
                    <a:lnTo>
                      <a:pt x="48" y="37"/>
                    </a:lnTo>
                    <a:lnTo>
                      <a:pt x="56" y="37"/>
                    </a:lnTo>
                    <a:lnTo>
                      <a:pt x="60" y="37"/>
                    </a:lnTo>
                    <a:lnTo>
                      <a:pt x="60" y="37"/>
                    </a:lnTo>
                    <a:lnTo>
                      <a:pt x="63" y="37"/>
                    </a:lnTo>
                    <a:lnTo>
                      <a:pt x="67" y="37"/>
                    </a:lnTo>
                    <a:lnTo>
                      <a:pt x="67" y="37"/>
                    </a:lnTo>
                    <a:lnTo>
                      <a:pt x="71" y="37"/>
                    </a:lnTo>
                    <a:lnTo>
                      <a:pt x="71" y="41"/>
                    </a:lnTo>
                    <a:lnTo>
                      <a:pt x="71" y="41"/>
                    </a:lnTo>
                    <a:lnTo>
                      <a:pt x="74" y="41"/>
                    </a:lnTo>
                    <a:lnTo>
                      <a:pt x="78" y="41"/>
                    </a:lnTo>
                    <a:lnTo>
                      <a:pt x="82" y="41"/>
                    </a:lnTo>
                    <a:lnTo>
                      <a:pt x="82" y="41"/>
                    </a:lnTo>
                    <a:lnTo>
                      <a:pt x="89" y="41"/>
                    </a:lnTo>
                    <a:lnTo>
                      <a:pt x="89" y="41"/>
                    </a:lnTo>
                    <a:lnTo>
                      <a:pt x="89" y="44"/>
                    </a:lnTo>
                    <a:lnTo>
                      <a:pt x="89" y="44"/>
                    </a:lnTo>
                    <a:lnTo>
                      <a:pt x="97" y="52"/>
                    </a:lnTo>
                    <a:lnTo>
                      <a:pt x="100" y="52"/>
                    </a:lnTo>
                    <a:lnTo>
                      <a:pt x="108" y="55"/>
                    </a:lnTo>
                    <a:lnTo>
                      <a:pt x="108" y="55"/>
                    </a:lnTo>
                    <a:lnTo>
                      <a:pt x="111" y="52"/>
                    </a:lnTo>
                    <a:lnTo>
                      <a:pt x="115" y="52"/>
                    </a:lnTo>
                    <a:lnTo>
                      <a:pt x="119" y="52"/>
                    </a:lnTo>
                    <a:lnTo>
                      <a:pt x="122" y="52"/>
                    </a:lnTo>
                    <a:lnTo>
                      <a:pt x="126" y="52"/>
                    </a:lnTo>
                    <a:lnTo>
                      <a:pt x="126" y="52"/>
                    </a:lnTo>
                    <a:lnTo>
                      <a:pt x="134" y="52"/>
                    </a:lnTo>
                    <a:lnTo>
                      <a:pt x="137" y="52"/>
                    </a:lnTo>
                    <a:lnTo>
                      <a:pt x="141" y="52"/>
                    </a:lnTo>
                    <a:lnTo>
                      <a:pt x="141" y="52"/>
                    </a:lnTo>
                    <a:lnTo>
                      <a:pt x="145" y="52"/>
                    </a:lnTo>
                    <a:lnTo>
                      <a:pt x="148" y="52"/>
                    </a:lnTo>
                    <a:lnTo>
                      <a:pt x="152" y="48"/>
                    </a:lnTo>
                    <a:lnTo>
                      <a:pt x="152" y="44"/>
                    </a:lnTo>
                    <a:lnTo>
                      <a:pt x="148" y="44"/>
                    </a:lnTo>
                    <a:lnTo>
                      <a:pt x="148" y="41"/>
                    </a:lnTo>
                    <a:lnTo>
                      <a:pt x="148" y="33"/>
                    </a:lnTo>
                    <a:lnTo>
                      <a:pt x="148" y="33"/>
                    </a:lnTo>
                    <a:lnTo>
                      <a:pt x="145" y="29"/>
                    </a:lnTo>
                    <a:lnTo>
                      <a:pt x="145" y="29"/>
                    </a:lnTo>
                    <a:lnTo>
                      <a:pt x="137" y="29"/>
                    </a:lnTo>
                    <a:lnTo>
                      <a:pt x="137" y="26"/>
                    </a:lnTo>
                    <a:lnTo>
                      <a:pt x="137" y="18"/>
                    </a:lnTo>
                    <a:lnTo>
                      <a:pt x="141" y="15"/>
                    </a:lnTo>
                    <a:lnTo>
                      <a:pt x="141" y="11"/>
                    </a:lnTo>
                    <a:lnTo>
                      <a:pt x="141" y="7"/>
                    </a:lnTo>
                    <a:lnTo>
                      <a:pt x="145" y="7"/>
                    </a:lnTo>
                    <a:lnTo>
                      <a:pt x="148" y="7"/>
                    </a:lnTo>
                    <a:lnTo>
                      <a:pt x="148" y="7"/>
                    </a:lnTo>
                    <a:lnTo>
                      <a:pt x="148" y="3"/>
                    </a:lnTo>
                    <a:lnTo>
                      <a:pt x="148" y="0"/>
                    </a:lnTo>
                    <a:lnTo>
                      <a:pt x="148" y="0"/>
                    </a:lnTo>
                    <a:lnTo>
                      <a:pt x="152" y="0"/>
                    </a:lnTo>
                    <a:lnTo>
                      <a:pt x="156" y="0"/>
                    </a:lnTo>
                    <a:lnTo>
                      <a:pt x="159" y="3"/>
                    </a:lnTo>
                    <a:lnTo>
                      <a:pt x="163" y="3"/>
                    </a:lnTo>
                    <a:lnTo>
                      <a:pt x="163" y="3"/>
                    </a:lnTo>
                    <a:lnTo>
                      <a:pt x="167" y="7"/>
                    </a:lnTo>
                    <a:lnTo>
                      <a:pt x="171" y="7"/>
                    </a:lnTo>
                    <a:lnTo>
                      <a:pt x="178" y="7"/>
                    </a:lnTo>
                    <a:lnTo>
                      <a:pt x="182" y="7"/>
                    </a:lnTo>
                    <a:lnTo>
                      <a:pt x="182" y="11"/>
                    </a:lnTo>
                    <a:lnTo>
                      <a:pt x="185" y="11"/>
                    </a:lnTo>
                    <a:lnTo>
                      <a:pt x="189" y="11"/>
                    </a:lnTo>
                    <a:lnTo>
                      <a:pt x="193" y="11"/>
                    </a:lnTo>
                    <a:lnTo>
                      <a:pt x="197" y="11"/>
                    </a:lnTo>
                    <a:lnTo>
                      <a:pt x="200" y="11"/>
                    </a:lnTo>
                    <a:lnTo>
                      <a:pt x="200" y="15"/>
                    </a:lnTo>
                    <a:lnTo>
                      <a:pt x="200" y="15"/>
                    </a:lnTo>
                    <a:lnTo>
                      <a:pt x="204" y="18"/>
                    </a:lnTo>
                    <a:lnTo>
                      <a:pt x="204" y="22"/>
                    </a:lnTo>
                    <a:lnTo>
                      <a:pt x="204" y="22"/>
                    </a:lnTo>
                    <a:lnTo>
                      <a:pt x="208" y="26"/>
                    </a:lnTo>
                    <a:lnTo>
                      <a:pt x="208" y="29"/>
                    </a:lnTo>
                    <a:lnTo>
                      <a:pt x="208" y="29"/>
                    </a:lnTo>
                    <a:lnTo>
                      <a:pt x="211" y="29"/>
                    </a:lnTo>
                    <a:lnTo>
                      <a:pt x="215" y="33"/>
                    </a:lnTo>
                    <a:lnTo>
                      <a:pt x="215" y="33"/>
                    </a:lnTo>
                    <a:lnTo>
                      <a:pt x="219" y="33"/>
                    </a:lnTo>
                    <a:lnTo>
                      <a:pt x="226" y="37"/>
                    </a:lnTo>
                    <a:lnTo>
                      <a:pt x="226" y="37"/>
                    </a:lnTo>
                    <a:lnTo>
                      <a:pt x="230" y="37"/>
                    </a:lnTo>
                    <a:lnTo>
                      <a:pt x="234" y="37"/>
                    </a:lnTo>
                    <a:lnTo>
                      <a:pt x="234" y="37"/>
                    </a:lnTo>
                    <a:lnTo>
                      <a:pt x="237" y="37"/>
                    </a:lnTo>
                    <a:lnTo>
                      <a:pt x="241" y="37"/>
                    </a:lnTo>
                    <a:lnTo>
                      <a:pt x="241" y="37"/>
                    </a:lnTo>
                    <a:lnTo>
                      <a:pt x="245" y="33"/>
                    </a:lnTo>
                    <a:lnTo>
                      <a:pt x="248" y="29"/>
                    </a:lnTo>
                    <a:lnTo>
                      <a:pt x="256" y="29"/>
                    </a:lnTo>
                    <a:lnTo>
                      <a:pt x="259" y="29"/>
                    </a:lnTo>
                    <a:lnTo>
                      <a:pt x="263" y="29"/>
                    </a:lnTo>
                    <a:lnTo>
                      <a:pt x="267" y="29"/>
                    </a:lnTo>
                    <a:lnTo>
                      <a:pt x="271" y="29"/>
                    </a:lnTo>
                    <a:lnTo>
                      <a:pt x="278" y="29"/>
                    </a:lnTo>
                    <a:lnTo>
                      <a:pt x="282" y="29"/>
                    </a:lnTo>
                    <a:lnTo>
                      <a:pt x="285" y="33"/>
                    </a:lnTo>
                    <a:lnTo>
                      <a:pt x="293" y="37"/>
                    </a:lnTo>
                    <a:lnTo>
                      <a:pt x="296" y="37"/>
                    </a:lnTo>
                    <a:lnTo>
                      <a:pt x="300" y="37"/>
                    </a:lnTo>
                    <a:lnTo>
                      <a:pt x="300" y="37"/>
                    </a:lnTo>
                    <a:lnTo>
                      <a:pt x="304" y="41"/>
                    </a:lnTo>
                    <a:lnTo>
                      <a:pt x="308" y="44"/>
                    </a:lnTo>
                    <a:lnTo>
                      <a:pt x="308" y="44"/>
                    </a:lnTo>
                    <a:lnTo>
                      <a:pt x="311" y="44"/>
                    </a:lnTo>
                    <a:lnTo>
                      <a:pt x="315" y="48"/>
                    </a:lnTo>
                    <a:lnTo>
                      <a:pt x="315" y="48"/>
                    </a:lnTo>
                    <a:lnTo>
                      <a:pt x="322" y="48"/>
                    </a:lnTo>
                    <a:lnTo>
                      <a:pt x="330" y="48"/>
                    </a:lnTo>
                    <a:lnTo>
                      <a:pt x="341" y="48"/>
                    </a:lnTo>
                    <a:lnTo>
                      <a:pt x="345" y="48"/>
                    </a:lnTo>
                    <a:lnTo>
                      <a:pt x="345" y="48"/>
                    </a:lnTo>
                    <a:lnTo>
                      <a:pt x="348" y="48"/>
                    </a:lnTo>
                    <a:lnTo>
                      <a:pt x="352" y="48"/>
                    </a:lnTo>
                    <a:lnTo>
                      <a:pt x="356" y="48"/>
                    </a:lnTo>
                    <a:lnTo>
                      <a:pt x="356" y="44"/>
                    </a:lnTo>
                    <a:lnTo>
                      <a:pt x="363" y="41"/>
                    </a:lnTo>
                    <a:lnTo>
                      <a:pt x="367" y="41"/>
                    </a:lnTo>
                    <a:lnTo>
                      <a:pt x="371" y="41"/>
                    </a:lnTo>
                    <a:lnTo>
                      <a:pt x="371" y="37"/>
                    </a:lnTo>
                    <a:lnTo>
                      <a:pt x="378" y="37"/>
                    </a:lnTo>
                    <a:lnTo>
                      <a:pt x="382" y="37"/>
                    </a:lnTo>
                    <a:lnTo>
                      <a:pt x="385" y="33"/>
                    </a:lnTo>
                    <a:lnTo>
                      <a:pt x="385" y="33"/>
                    </a:lnTo>
                    <a:lnTo>
                      <a:pt x="385" y="29"/>
                    </a:lnTo>
                    <a:lnTo>
                      <a:pt x="389" y="26"/>
                    </a:lnTo>
                    <a:lnTo>
                      <a:pt x="393" y="26"/>
                    </a:lnTo>
                    <a:lnTo>
                      <a:pt x="393" y="22"/>
                    </a:lnTo>
                    <a:lnTo>
                      <a:pt x="396" y="18"/>
                    </a:lnTo>
                    <a:lnTo>
                      <a:pt x="400" y="18"/>
                    </a:lnTo>
                    <a:lnTo>
                      <a:pt x="400" y="22"/>
                    </a:lnTo>
                    <a:lnTo>
                      <a:pt x="404" y="18"/>
                    </a:lnTo>
                    <a:lnTo>
                      <a:pt x="408" y="18"/>
                    </a:lnTo>
                    <a:lnTo>
                      <a:pt x="411" y="22"/>
                    </a:lnTo>
                    <a:lnTo>
                      <a:pt x="415" y="26"/>
                    </a:lnTo>
                    <a:lnTo>
                      <a:pt x="415" y="26"/>
                    </a:lnTo>
                    <a:lnTo>
                      <a:pt x="419" y="26"/>
                    </a:lnTo>
                    <a:lnTo>
                      <a:pt x="419" y="26"/>
                    </a:lnTo>
                    <a:lnTo>
                      <a:pt x="422" y="26"/>
                    </a:lnTo>
                    <a:lnTo>
                      <a:pt x="426" y="22"/>
                    </a:lnTo>
                    <a:lnTo>
                      <a:pt x="426" y="22"/>
                    </a:lnTo>
                    <a:lnTo>
                      <a:pt x="433" y="22"/>
                    </a:lnTo>
                    <a:lnTo>
                      <a:pt x="437" y="22"/>
                    </a:lnTo>
                    <a:lnTo>
                      <a:pt x="441" y="26"/>
                    </a:lnTo>
                    <a:lnTo>
                      <a:pt x="437" y="48"/>
                    </a:lnTo>
                    <a:lnTo>
                      <a:pt x="437" y="52"/>
                    </a:lnTo>
                    <a:lnTo>
                      <a:pt x="437" y="55"/>
                    </a:lnTo>
                    <a:lnTo>
                      <a:pt x="437" y="59"/>
                    </a:lnTo>
                    <a:lnTo>
                      <a:pt x="433" y="66"/>
                    </a:lnTo>
                    <a:lnTo>
                      <a:pt x="437" y="70"/>
                    </a:lnTo>
                    <a:lnTo>
                      <a:pt x="445" y="74"/>
                    </a:lnTo>
                    <a:lnTo>
                      <a:pt x="452" y="70"/>
                    </a:lnTo>
                    <a:lnTo>
                      <a:pt x="456" y="70"/>
                    </a:lnTo>
                    <a:lnTo>
                      <a:pt x="463" y="70"/>
                    </a:lnTo>
                    <a:lnTo>
                      <a:pt x="467" y="74"/>
                    </a:lnTo>
                    <a:lnTo>
                      <a:pt x="471" y="70"/>
                    </a:lnTo>
                    <a:lnTo>
                      <a:pt x="471" y="66"/>
                    </a:lnTo>
                    <a:lnTo>
                      <a:pt x="471" y="63"/>
                    </a:lnTo>
                    <a:lnTo>
                      <a:pt x="474" y="63"/>
                    </a:lnTo>
                    <a:lnTo>
                      <a:pt x="478" y="59"/>
                    </a:lnTo>
                    <a:lnTo>
                      <a:pt x="485" y="63"/>
                    </a:lnTo>
                    <a:lnTo>
                      <a:pt x="489" y="66"/>
                    </a:lnTo>
                    <a:lnTo>
                      <a:pt x="496" y="70"/>
                    </a:lnTo>
                    <a:lnTo>
                      <a:pt x="500" y="78"/>
                    </a:lnTo>
                    <a:lnTo>
                      <a:pt x="504" y="81"/>
                    </a:lnTo>
                    <a:lnTo>
                      <a:pt x="508" y="85"/>
                    </a:lnTo>
                    <a:lnTo>
                      <a:pt x="508" y="85"/>
                    </a:lnTo>
                    <a:lnTo>
                      <a:pt x="508" y="89"/>
                    </a:lnTo>
                    <a:lnTo>
                      <a:pt x="504" y="89"/>
                    </a:lnTo>
                    <a:lnTo>
                      <a:pt x="504" y="92"/>
                    </a:lnTo>
                    <a:lnTo>
                      <a:pt x="504" y="92"/>
                    </a:lnTo>
                    <a:lnTo>
                      <a:pt x="500" y="92"/>
                    </a:lnTo>
                    <a:lnTo>
                      <a:pt x="500" y="92"/>
                    </a:lnTo>
                    <a:lnTo>
                      <a:pt x="496" y="92"/>
                    </a:lnTo>
                    <a:lnTo>
                      <a:pt x="496" y="92"/>
                    </a:lnTo>
                    <a:lnTo>
                      <a:pt x="489" y="92"/>
                    </a:lnTo>
                    <a:lnTo>
                      <a:pt x="489" y="92"/>
                    </a:lnTo>
                    <a:lnTo>
                      <a:pt x="485" y="96"/>
                    </a:lnTo>
                    <a:lnTo>
                      <a:pt x="482" y="100"/>
                    </a:lnTo>
                    <a:lnTo>
                      <a:pt x="478" y="100"/>
                    </a:lnTo>
                    <a:lnTo>
                      <a:pt x="474" y="100"/>
                    </a:lnTo>
                    <a:lnTo>
                      <a:pt x="474" y="100"/>
                    </a:lnTo>
                    <a:lnTo>
                      <a:pt x="474" y="104"/>
                    </a:lnTo>
                    <a:lnTo>
                      <a:pt x="471" y="104"/>
                    </a:lnTo>
                    <a:lnTo>
                      <a:pt x="471" y="104"/>
                    </a:lnTo>
                    <a:lnTo>
                      <a:pt x="467" y="104"/>
                    </a:lnTo>
                    <a:lnTo>
                      <a:pt x="467" y="104"/>
                    </a:lnTo>
                    <a:lnTo>
                      <a:pt x="463" y="111"/>
                    </a:lnTo>
                    <a:lnTo>
                      <a:pt x="463" y="115"/>
                    </a:lnTo>
                    <a:lnTo>
                      <a:pt x="463" y="118"/>
                    </a:lnTo>
                    <a:lnTo>
                      <a:pt x="463" y="118"/>
                    </a:lnTo>
                    <a:lnTo>
                      <a:pt x="459" y="118"/>
                    </a:lnTo>
                    <a:lnTo>
                      <a:pt x="452" y="126"/>
                    </a:lnTo>
                    <a:lnTo>
                      <a:pt x="448" y="126"/>
                    </a:lnTo>
                    <a:lnTo>
                      <a:pt x="441" y="122"/>
                    </a:lnTo>
                    <a:lnTo>
                      <a:pt x="441" y="126"/>
                    </a:lnTo>
                    <a:lnTo>
                      <a:pt x="437" y="130"/>
                    </a:lnTo>
                    <a:lnTo>
                      <a:pt x="433" y="133"/>
                    </a:lnTo>
                    <a:lnTo>
                      <a:pt x="430" y="133"/>
                    </a:lnTo>
                    <a:lnTo>
                      <a:pt x="430" y="137"/>
                    </a:lnTo>
                    <a:lnTo>
                      <a:pt x="426" y="141"/>
                    </a:lnTo>
                    <a:lnTo>
                      <a:pt x="426" y="141"/>
                    </a:lnTo>
                    <a:lnTo>
                      <a:pt x="422" y="137"/>
                    </a:lnTo>
                    <a:lnTo>
                      <a:pt x="419" y="137"/>
                    </a:lnTo>
                    <a:lnTo>
                      <a:pt x="415" y="137"/>
                    </a:lnTo>
                    <a:lnTo>
                      <a:pt x="411" y="133"/>
                    </a:lnTo>
                    <a:lnTo>
                      <a:pt x="404" y="133"/>
                    </a:lnTo>
                    <a:lnTo>
                      <a:pt x="400" y="133"/>
                    </a:lnTo>
                    <a:lnTo>
                      <a:pt x="396" y="137"/>
                    </a:lnTo>
                    <a:lnTo>
                      <a:pt x="393" y="141"/>
                    </a:lnTo>
                    <a:lnTo>
                      <a:pt x="393" y="148"/>
                    </a:lnTo>
                    <a:lnTo>
                      <a:pt x="393" y="152"/>
                    </a:lnTo>
                    <a:lnTo>
                      <a:pt x="393" y="152"/>
                    </a:lnTo>
                    <a:lnTo>
                      <a:pt x="400" y="156"/>
                    </a:lnTo>
                    <a:lnTo>
                      <a:pt x="408" y="159"/>
                    </a:lnTo>
                    <a:lnTo>
                      <a:pt x="408" y="163"/>
                    </a:lnTo>
                    <a:lnTo>
                      <a:pt x="404" y="163"/>
                    </a:lnTo>
                    <a:lnTo>
                      <a:pt x="404" y="167"/>
                    </a:lnTo>
                    <a:lnTo>
                      <a:pt x="396" y="174"/>
                    </a:lnTo>
                    <a:lnTo>
                      <a:pt x="393" y="181"/>
                    </a:lnTo>
                    <a:lnTo>
                      <a:pt x="389" y="185"/>
                    </a:lnTo>
                    <a:lnTo>
                      <a:pt x="385" y="185"/>
                    </a:lnTo>
                    <a:lnTo>
                      <a:pt x="382" y="189"/>
                    </a:lnTo>
                    <a:lnTo>
                      <a:pt x="378" y="189"/>
                    </a:lnTo>
                    <a:lnTo>
                      <a:pt x="374" y="189"/>
                    </a:lnTo>
                    <a:lnTo>
                      <a:pt x="371" y="193"/>
                    </a:lnTo>
                    <a:lnTo>
                      <a:pt x="363" y="193"/>
                    </a:lnTo>
                    <a:lnTo>
                      <a:pt x="356" y="193"/>
                    </a:lnTo>
                    <a:lnTo>
                      <a:pt x="352" y="196"/>
                    </a:lnTo>
                    <a:lnTo>
                      <a:pt x="348" y="196"/>
                    </a:lnTo>
                    <a:lnTo>
                      <a:pt x="337" y="200"/>
                    </a:lnTo>
                    <a:lnTo>
                      <a:pt x="326" y="204"/>
                    </a:lnTo>
                    <a:lnTo>
                      <a:pt x="322" y="207"/>
                    </a:lnTo>
                    <a:lnTo>
                      <a:pt x="315" y="215"/>
                    </a:lnTo>
                    <a:lnTo>
                      <a:pt x="311" y="215"/>
                    </a:lnTo>
                    <a:lnTo>
                      <a:pt x="308" y="215"/>
                    </a:lnTo>
                    <a:lnTo>
                      <a:pt x="304" y="215"/>
                    </a:lnTo>
                    <a:lnTo>
                      <a:pt x="304" y="215"/>
                    </a:lnTo>
                    <a:lnTo>
                      <a:pt x="304" y="211"/>
                    </a:lnTo>
                    <a:lnTo>
                      <a:pt x="296" y="211"/>
                    </a:lnTo>
                    <a:lnTo>
                      <a:pt x="289" y="215"/>
                    </a:lnTo>
                    <a:lnTo>
                      <a:pt x="285" y="211"/>
                    </a:lnTo>
                    <a:lnTo>
                      <a:pt x="278" y="211"/>
                    </a:lnTo>
                    <a:lnTo>
                      <a:pt x="271" y="207"/>
                    </a:lnTo>
                    <a:lnTo>
                      <a:pt x="259" y="204"/>
                    </a:lnTo>
                    <a:lnTo>
                      <a:pt x="252" y="196"/>
                    </a:lnTo>
                    <a:lnTo>
                      <a:pt x="248" y="196"/>
                    </a:lnTo>
                    <a:lnTo>
                      <a:pt x="237" y="196"/>
                    </a:lnTo>
                    <a:lnTo>
                      <a:pt x="226" y="196"/>
                    </a:lnTo>
                    <a:lnTo>
                      <a:pt x="226" y="196"/>
                    </a:lnTo>
                    <a:lnTo>
                      <a:pt x="222" y="196"/>
                    </a:lnTo>
                    <a:lnTo>
                      <a:pt x="222" y="200"/>
                    </a:lnTo>
                    <a:lnTo>
                      <a:pt x="215" y="200"/>
                    </a:lnTo>
                    <a:lnTo>
                      <a:pt x="208" y="200"/>
                    </a:lnTo>
                    <a:lnTo>
                      <a:pt x="197" y="200"/>
                    </a:lnTo>
                    <a:lnTo>
                      <a:pt x="185" y="200"/>
                    </a:lnTo>
                    <a:lnTo>
                      <a:pt x="178" y="200"/>
                    </a:lnTo>
                    <a:lnTo>
                      <a:pt x="171" y="200"/>
                    </a:lnTo>
                    <a:lnTo>
                      <a:pt x="167" y="200"/>
                    </a:lnTo>
                    <a:lnTo>
                      <a:pt x="163" y="200"/>
                    </a:lnTo>
                    <a:lnTo>
                      <a:pt x="159" y="193"/>
                    </a:lnTo>
                    <a:lnTo>
                      <a:pt x="159" y="189"/>
                    </a:lnTo>
                    <a:lnTo>
                      <a:pt x="156" y="185"/>
                    </a:lnTo>
                    <a:lnTo>
                      <a:pt x="152" y="181"/>
                    </a:lnTo>
                    <a:lnTo>
                      <a:pt x="152" y="178"/>
                    </a:lnTo>
                    <a:lnTo>
                      <a:pt x="152" y="178"/>
                    </a:lnTo>
                    <a:lnTo>
                      <a:pt x="148" y="174"/>
                    </a:lnTo>
                    <a:lnTo>
                      <a:pt x="145" y="174"/>
                    </a:lnTo>
                    <a:lnTo>
                      <a:pt x="145" y="174"/>
                    </a:lnTo>
                    <a:lnTo>
                      <a:pt x="145" y="170"/>
                    </a:lnTo>
                    <a:lnTo>
                      <a:pt x="145" y="170"/>
                    </a:lnTo>
                    <a:lnTo>
                      <a:pt x="141" y="170"/>
                    </a:lnTo>
                    <a:lnTo>
                      <a:pt x="141" y="170"/>
                    </a:lnTo>
                    <a:lnTo>
                      <a:pt x="137" y="170"/>
                    </a:lnTo>
                    <a:lnTo>
                      <a:pt x="134" y="167"/>
                    </a:lnTo>
                    <a:lnTo>
                      <a:pt x="126" y="163"/>
                    </a:lnTo>
                    <a:lnTo>
                      <a:pt x="122" y="163"/>
                    </a:lnTo>
                    <a:lnTo>
                      <a:pt x="122" y="163"/>
                    </a:lnTo>
                    <a:lnTo>
                      <a:pt x="119" y="163"/>
                    </a:lnTo>
                    <a:lnTo>
                      <a:pt x="119" y="159"/>
                    </a:lnTo>
                    <a:lnTo>
                      <a:pt x="115" y="159"/>
                    </a:lnTo>
                    <a:lnTo>
                      <a:pt x="104" y="156"/>
                    </a:lnTo>
                    <a:lnTo>
                      <a:pt x="100" y="156"/>
                    </a:lnTo>
                    <a:lnTo>
                      <a:pt x="100" y="156"/>
                    </a:lnTo>
                    <a:lnTo>
                      <a:pt x="97" y="156"/>
                    </a:lnTo>
                    <a:lnTo>
                      <a:pt x="89" y="156"/>
                    </a:lnTo>
                    <a:lnTo>
                      <a:pt x="71" y="156"/>
                    </a:lnTo>
                    <a:lnTo>
                      <a:pt x="67" y="152"/>
                    </a:lnTo>
                    <a:lnTo>
                      <a:pt x="63" y="148"/>
                    </a:lnTo>
                    <a:lnTo>
                      <a:pt x="63" y="144"/>
                    </a:lnTo>
                    <a:lnTo>
                      <a:pt x="63" y="141"/>
                    </a:lnTo>
                    <a:lnTo>
                      <a:pt x="67" y="141"/>
                    </a:lnTo>
                    <a:lnTo>
                      <a:pt x="67" y="141"/>
                    </a:lnTo>
                    <a:lnTo>
                      <a:pt x="67" y="137"/>
                    </a:lnTo>
                    <a:lnTo>
                      <a:pt x="67" y="133"/>
                    </a:lnTo>
                    <a:lnTo>
                      <a:pt x="67" y="130"/>
                    </a:lnTo>
                    <a:lnTo>
                      <a:pt x="67" y="130"/>
                    </a:lnTo>
                    <a:lnTo>
                      <a:pt x="67" y="126"/>
                    </a:lnTo>
                    <a:lnTo>
                      <a:pt x="67" y="126"/>
                    </a:lnTo>
                    <a:lnTo>
                      <a:pt x="63" y="122"/>
                    </a:lnTo>
                    <a:lnTo>
                      <a:pt x="60" y="118"/>
                    </a:lnTo>
                    <a:lnTo>
                      <a:pt x="60" y="118"/>
                    </a:lnTo>
                    <a:lnTo>
                      <a:pt x="56" y="115"/>
                    </a:lnTo>
                    <a:lnTo>
                      <a:pt x="56" y="115"/>
                    </a:lnTo>
                    <a:lnTo>
                      <a:pt x="56" y="111"/>
                    </a:lnTo>
                    <a:lnTo>
                      <a:pt x="52" y="107"/>
                    </a:lnTo>
                    <a:lnTo>
                      <a:pt x="52" y="107"/>
                    </a:lnTo>
                    <a:lnTo>
                      <a:pt x="48" y="104"/>
                    </a:lnTo>
                    <a:lnTo>
                      <a:pt x="48" y="104"/>
                    </a:lnTo>
                    <a:lnTo>
                      <a:pt x="45" y="100"/>
                    </a:lnTo>
                    <a:lnTo>
                      <a:pt x="45" y="100"/>
                    </a:lnTo>
                    <a:lnTo>
                      <a:pt x="41" y="100"/>
                    </a:lnTo>
                    <a:lnTo>
                      <a:pt x="37" y="104"/>
                    </a:lnTo>
                    <a:lnTo>
                      <a:pt x="37" y="104"/>
                    </a:lnTo>
                    <a:lnTo>
                      <a:pt x="37" y="104"/>
                    </a:lnTo>
                    <a:lnTo>
                      <a:pt x="34" y="100"/>
                    </a:lnTo>
                    <a:lnTo>
                      <a:pt x="34" y="100"/>
                    </a:lnTo>
                    <a:lnTo>
                      <a:pt x="30" y="100"/>
                    </a:lnTo>
                    <a:lnTo>
                      <a:pt x="26" y="100"/>
                    </a:lnTo>
                    <a:lnTo>
                      <a:pt x="26" y="100"/>
                    </a:lnTo>
                    <a:lnTo>
                      <a:pt x="22" y="104"/>
                    </a:lnTo>
                    <a:lnTo>
                      <a:pt x="22" y="104"/>
                    </a:lnTo>
                    <a:lnTo>
                      <a:pt x="19" y="100"/>
                    </a:lnTo>
                    <a:lnTo>
                      <a:pt x="19" y="100"/>
                    </a:lnTo>
                    <a:lnTo>
                      <a:pt x="19" y="96"/>
                    </a:lnTo>
                    <a:lnTo>
                      <a:pt x="15" y="96"/>
                    </a:lnTo>
                    <a:lnTo>
                      <a:pt x="11" y="92"/>
                    </a:lnTo>
                    <a:lnTo>
                      <a:pt x="11" y="92"/>
                    </a:lnTo>
                    <a:lnTo>
                      <a:pt x="8" y="89"/>
                    </a:lnTo>
                    <a:lnTo>
                      <a:pt x="8" y="89"/>
                    </a:lnTo>
                    <a:lnTo>
                      <a:pt x="4" y="85"/>
                    </a:lnTo>
                    <a:lnTo>
                      <a:pt x="4" y="85"/>
                    </a:lnTo>
                    <a:lnTo>
                      <a:pt x="4" y="81"/>
                    </a:lnTo>
                    <a:lnTo>
                      <a:pt x="4" y="85"/>
                    </a:lnTo>
                    <a:lnTo>
                      <a:pt x="4" y="85"/>
                    </a:lnTo>
                    <a:lnTo>
                      <a:pt x="4" y="85"/>
                    </a:lnTo>
                    <a:lnTo>
                      <a:pt x="0" y="81"/>
                    </a:lnTo>
                    <a:lnTo>
                      <a:pt x="0" y="81"/>
                    </a:lnTo>
                    <a:lnTo>
                      <a:pt x="0" y="78"/>
                    </a:lnTo>
                    <a:lnTo>
                      <a:pt x="0" y="7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 name="Freeform 16"/>
              <p:cNvSpPr/>
              <p:nvPr/>
            </p:nvSpPr>
            <p:spPr bwMode="auto">
              <a:xfrm>
                <a:off x="5193663" y="1935656"/>
                <a:ext cx="800284" cy="382130"/>
              </a:xfrm>
              <a:custGeom>
                <a:avLst/>
                <a:gdLst>
                  <a:gd name="T0" fmla="*/ 15 w 622"/>
                  <a:gd name="T1" fmla="*/ 174 h 297"/>
                  <a:gd name="T2" fmla="*/ 0 w 622"/>
                  <a:gd name="T3" fmla="*/ 141 h 297"/>
                  <a:gd name="T4" fmla="*/ 29 w 622"/>
                  <a:gd name="T5" fmla="*/ 133 h 297"/>
                  <a:gd name="T6" fmla="*/ 44 w 622"/>
                  <a:gd name="T7" fmla="*/ 107 h 297"/>
                  <a:gd name="T8" fmla="*/ 59 w 622"/>
                  <a:gd name="T9" fmla="*/ 100 h 297"/>
                  <a:gd name="T10" fmla="*/ 70 w 622"/>
                  <a:gd name="T11" fmla="*/ 100 h 297"/>
                  <a:gd name="T12" fmla="*/ 100 w 622"/>
                  <a:gd name="T13" fmla="*/ 107 h 297"/>
                  <a:gd name="T14" fmla="*/ 118 w 622"/>
                  <a:gd name="T15" fmla="*/ 115 h 297"/>
                  <a:gd name="T16" fmla="*/ 141 w 622"/>
                  <a:gd name="T17" fmla="*/ 107 h 297"/>
                  <a:gd name="T18" fmla="*/ 163 w 622"/>
                  <a:gd name="T19" fmla="*/ 107 h 297"/>
                  <a:gd name="T20" fmla="*/ 178 w 622"/>
                  <a:gd name="T21" fmla="*/ 115 h 297"/>
                  <a:gd name="T22" fmla="*/ 207 w 622"/>
                  <a:gd name="T23" fmla="*/ 115 h 297"/>
                  <a:gd name="T24" fmla="*/ 200 w 622"/>
                  <a:gd name="T25" fmla="*/ 89 h 297"/>
                  <a:gd name="T26" fmla="*/ 196 w 622"/>
                  <a:gd name="T27" fmla="*/ 74 h 297"/>
                  <a:gd name="T28" fmla="*/ 211 w 622"/>
                  <a:gd name="T29" fmla="*/ 56 h 297"/>
                  <a:gd name="T30" fmla="*/ 200 w 622"/>
                  <a:gd name="T31" fmla="*/ 52 h 297"/>
                  <a:gd name="T32" fmla="*/ 207 w 622"/>
                  <a:gd name="T33" fmla="*/ 44 h 297"/>
                  <a:gd name="T34" fmla="*/ 229 w 622"/>
                  <a:gd name="T35" fmla="*/ 37 h 297"/>
                  <a:gd name="T36" fmla="*/ 255 w 622"/>
                  <a:gd name="T37" fmla="*/ 30 h 297"/>
                  <a:gd name="T38" fmla="*/ 274 w 622"/>
                  <a:gd name="T39" fmla="*/ 22 h 297"/>
                  <a:gd name="T40" fmla="*/ 300 w 622"/>
                  <a:gd name="T41" fmla="*/ 11 h 297"/>
                  <a:gd name="T42" fmla="*/ 322 w 622"/>
                  <a:gd name="T43" fmla="*/ 4 h 297"/>
                  <a:gd name="T44" fmla="*/ 344 w 622"/>
                  <a:gd name="T45" fmla="*/ 15 h 297"/>
                  <a:gd name="T46" fmla="*/ 352 w 622"/>
                  <a:gd name="T47" fmla="*/ 26 h 297"/>
                  <a:gd name="T48" fmla="*/ 366 w 622"/>
                  <a:gd name="T49" fmla="*/ 26 h 297"/>
                  <a:gd name="T50" fmla="*/ 381 w 622"/>
                  <a:gd name="T51" fmla="*/ 30 h 297"/>
                  <a:gd name="T52" fmla="*/ 392 w 622"/>
                  <a:gd name="T53" fmla="*/ 37 h 297"/>
                  <a:gd name="T54" fmla="*/ 415 w 622"/>
                  <a:gd name="T55" fmla="*/ 26 h 297"/>
                  <a:gd name="T56" fmla="*/ 433 w 622"/>
                  <a:gd name="T57" fmla="*/ 22 h 297"/>
                  <a:gd name="T58" fmla="*/ 507 w 622"/>
                  <a:gd name="T59" fmla="*/ 82 h 297"/>
                  <a:gd name="T60" fmla="*/ 529 w 622"/>
                  <a:gd name="T61" fmla="*/ 89 h 297"/>
                  <a:gd name="T62" fmla="*/ 552 w 622"/>
                  <a:gd name="T63" fmla="*/ 85 h 297"/>
                  <a:gd name="T64" fmla="*/ 581 w 622"/>
                  <a:gd name="T65" fmla="*/ 100 h 297"/>
                  <a:gd name="T66" fmla="*/ 589 w 622"/>
                  <a:gd name="T67" fmla="*/ 111 h 297"/>
                  <a:gd name="T68" fmla="*/ 611 w 622"/>
                  <a:gd name="T69" fmla="*/ 111 h 297"/>
                  <a:gd name="T70" fmla="*/ 614 w 622"/>
                  <a:gd name="T71" fmla="*/ 130 h 297"/>
                  <a:gd name="T72" fmla="*/ 607 w 622"/>
                  <a:gd name="T73" fmla="*/ 163 h 297"/>
                  <a:gd name="T74" fmla="*/ 574 w 622"/>
                  <a:gd name="T75" fmla="*/ 163 h 297"/>
                  <a:gd name="T76" fmla="*/ 566 w 622"/>
                  <a:gd name="T77" fmla="*/ 197 h 297"/>
                  <a:gd name="T78" fmla="*/ 552 w 622"/>
                  <a:gd name="T79" fmla="*/ 204 h 297"/>
                  <a:gd name="T80" fmla="*/ 537 w 622"/>
                  <a:gd name="T81" fmla="*/ 215 h 297"/>
                  <a:gd name="T82" fmla="*/ 548 w 622"/>
                  <a:gd name="T83" fmla="*/ 237 h 297"/>
                  <a:gd name="T84" fmla="*/ 548 w 622"/>
                  <a:gd name="T85" fmla="*/ 260 h 297"/>
                  <a:gd name="T86" fmla="*/ 489 w 622"/>
                  <a:gd name="T87" fmla="*/ 252 h 297"/>
                  <a:gd name="T88" fmla="*/ 448 w 622"/>
                  <a:gd name="T89" fmla="*/ 252 h 297"/>
                  <a:gd name="T90" fmla="*/ 415 w 622"/>
                  <a:gd name="T91" fmla="*/ 263 h 297"/>
                  <a:gd name="T92" fmla="*/ 392 w 622"/>
                  <a:gd name="T93" fmla="*/ 274 h 297"/>
                  <a:gd name="T94" fmla="*/ 352 w 622"/>
                  <a:gd name="T95" fmla="*/ 293 h 297"/>
                  <a:gd name="T96" fmla="*/ 278 w 622"/>
                  <a:gd name="T97" fmla="*/ 245 h 297"/>
                  <a:gd name="T98" fmla="*/ 152 w 622"/>
                  <a:gd name="T99" fmla="*/ 286 h 297"/>
                  <a:gd name="T100" fmla="*/ 115 w 622"/>
                  <a:gd name="T101" fmla="*/ 274 h 297"/>
                  <a:gd name="T102" fmla="*/ 96 w 622"/>
                  <a:gd name="T103" fmla="*/ 267 h 297"/>
                  <a:gd name="T104" fmla="*/ 81 w 622"/>
                  <a:gd name="T105" fmla="*/ 252 h 297"/>
                  <a:gd name="T106" fmla="*/ 70 w 622"/>
                  <a:gd name="T107" fmla="*/ 237 h 297"/>
                  <a:gd name="T108" fmla="*/ 89 w 622"/>
                  <a:gd name="T109" fmla="*/ 237 h 297"/>
                  <a:gd name="T110" fmla="*/ 81 w 622"/>
                  <a:gd name="T111" fmla="*/ 226 h 297"/>
                  <a:gd name="T112" fmla="*/ 103 w 622"/>
                  <a:gd name="T113" fmla="*/ 222 h 297"/>
                  <a:gd name="T114" fmla="*/ 107 w 622"/>
                  <a:gd name="T115" fmla="*/ 211 h 297"/>
                  <a:gd name="T116" fmla="*/ 107 w 622"/>
                  <a:gd name="T117" fmla="*/ 197 h 297"/>
                  <a:gd name="T118" fmla="*/ 92 w 622"/>
                  <a:gd name="T119" fmla="*/ 193 h 297"/>
                  <a:gd name="T120" fmla="*/ 81 w 622"/>
                  <a:gd name="T121" fmla="*/ 189 h 297"/>
                  <a:gd name="T122" fmla="*/ 66 w 622"/>
                  <a:gd name="T123" fmla="*/ 193 h 297"/>
                  <a:gd name="T124" fmla="*/ 52 w 622"/>
                  <a:gd name="T125" fmla="*/ 20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2" h="297">
                    <a:moveTo>
                      <a:pt x="48" y="200"/>
                    </a:moveTo>
                    <a:lnTo>
                      <a:pt x="44" y="197"/>
                    </a:lnTo>
                    <a:lnTo>
                      <a:pt x="37" y="200"/>
                    </a:lnTo>
                    <a:lnTo>
                      <a:pt x="33" y="197"/>
                    </a:lnTo>
                    <a:lnTo>
                      <a:pt x="33" y="193"/>
                    </a:lnTo>
                    <a:lnTo>
                      <a:pt x="41" y="193"/>
                    </a:lnTo>
                    <a:lnTo>
                      <a:pt x="33" y="182"/>
                    </a:lnTo>
                    <a:lnTo>
                      <a:pt x="26" y="178"/>
                    </a:lnTo>
                    <a:lnTo>
                      <a:pt x="15" y="174"/>
                    </a:lnTo>
                    <a:lnTo>
                      <a:pt x="15" y="178"/>
                    </a:lnTo>
                    <a:lnTo>
                      <a:pt x="7" y="171"/>
                    </a:lnTo>
                    <a:lnTo>
                      <a:pt x="7" y="171"/>
                    </a:lnTo>
                    <a:lnTo>
                      <a:pt x="7" y="167"/>
                    </a:lnTo>
                    <a:lnTo>
                      <a:pt x="0" y="163"/>
                    </a:lnTo>
                    <a:lnTo>
                      <a:pt x="0" y="159"/>
                    </a:lnTo>
                    <a:lnTo>
                      <a:pt x="4" y="148"/>
                    </a:lnTo>
                    <a:lnTo>
                      <a:pt x="0" y="148"/>
                    </a:lnTo>
                    <a:lnTo>
                      <a:pt x="0" y="141"/>
                    </a:lnTo>
                    <a:lnTo>
                      <a:pt x="4" y="137"/>
                    </a:lnTo>
                    <a:lnTo>
                      <a:pt x="7" y="133"/>
                    </a:lnTo>
                    <a:lnTo>
                      <a:pt x="7" y="130"/>
                    </a:lnTo>
                    <a:lnTo>
                      <a:pt x="11" y="126"/>
                    </a:lnTo>
                    <a:lnTo>
                      <a:pt x="18" y="133"/>
                    </a:lnTo>
                    <a:lnTo>
                      <a:pt x="18" y="137"/>
                    </a:lnTo>
                    <a:lnTo>
                      <a:pt x="26" y="141"/>
                    </a:lnTo>
                    <a:lnTo>
                      <a:pt x="29" y="137"/>
                    </a:lnTo>
                    <a:lnTo>
                      <a:pt x="29" y="133"/>
                    </a:lnTo>
                    <a:lnTo>
                      <a:pt x="29" y="133"/>
                    </a:lnTo>
                    <a:lnTo>
                      <a:pt x="26" y="122"/>
                    </a:lnTo>
                    <a:lnTo>
                      <a:pt x="33" y="119"/>
                    </a:lnTo>
                    <a:lnTo>
                      <a:pt x="37" y="119"/>
                    </a:lnTo>
                    <a:lnTo>
                      <a:pt x="37" y="119"/>
                    </a:lnTo>
                    <a:lnTo>
                      <a:pt x="37" y="115"/>
                    </a:lnTo>
                    <a:lnTo>
                      <a:pt x="37" y="111"/>
                    </a:lnTo>
                    <a:lnTo>
                      <a:pt x="41" y="107"/>
                    </a:lnTo>
                    <a:lnTo>
                      <a:pt x="44" y="107"/>
                    </a:lnTo>
                    <a:lnTo>
                      <a:pt x="44" y="104"/>
                    </a:lnTo>
                    <a:lnTo>
                      <a:pt x="48" y="104"/>
                    </a:lnTo>
                    <a:lnTo>
                      <a:pt x="52" y="104"/>
                    </a:lnTo>
                    <a:lnTo>
                      <a:pt x="52" y="100"/>
                    </a:lnTo>
                    <a:lnTo>
                      <a:pt x="52" y="96"/>
                    </a:lnTo>
                    <a:lnTo>
                      <a:pt x="52" y="96"/>
                    </a:lnTo>
                    <a:lnTo>
                      <a:pt x="55" y="100"/>
                    </a:lnTo>
                    <a:lnTo>
                      <a:pt x="59" y="100"/>
                    </a:lnTo>
                    <a:lnTo>
                      <a:pt x="59" y="100"/>
                    </a:lnTo>
                    <a:lnTo>
                      <a:pt x="59" y="104"/>
                    </a:lnTo>
                    <a:lnTo>
                      <a:pt x="59" y="107"/>
                    </a:lnTo>
                    <a:lnTo>
                      <a:pt x="63" y="104"/>
                    </a:lnTo>
                    <a:lnTo>
                      <a:pt x="63" y="100"/>
                    </a:lnTo>
                    <a:lnTo>
                      <a:pt x="66" y="100"/>
                    </a:lnTo>
                    <a:lnTo>
                      <a:pt x="66" y="104"/>
                    </a:lnTo>
                    <a:lnTo>
                      <a:pt x="66" y="100"/>
                    </a:lnTo>
                    <a:lnTo>
                      <a:pt x="66" y="100"/>
                    </a:lnTo>
                    <a:lnTo>
                      <a:pt x="70" y="100"/>
                    </a:lnTo>
                    <a:lnTo>
                      <a:pt x="74" y="96"/>
                    </a:lnTo>
                    <a:lnTo>
                      <a:pt x="78" y="96"/>
                    </a:lnTo>
                    <a:lnTo>
                      <a:pt x="78" y="100"/>
                    </a:lnTo>
                    <a:lnTo>
                      <a:pt x="81" y="104"/>
                    </a:lnTo>
                    <a:lnTo>
                      <a:pt x="89" y="100"/>
                    </a:lnTo>
                    <a:lnTo>
                      <a:pt x="92" y="100"/>
                    </a:lnTo>
                    <a:lnTo>
                      <a:pt x="92" y="104"/>
                    </a:lnTo>
                    <a:lnTo>
                      <a:pt x="96" y="104"/>
                    </a:lnTo>
                    <a:lnTo>
                      <a:pt x="100" y="107"/>
                    </a:lnTo>
                    <a:lnTo>
                      <a:pt x="103" y="107"/>
                    </a:lnTo>
                    <a:lnTo>
                      <a:pt x="103" y="111"/>
                    </a:lnTo>
                    <a:lnTo>
                      <a:pt x="111" y="115"/>
                    </a:lnTo>
                    <a:lnTo>
                      <a:pt x="111" y="115"/>
                    </a:lnTo>
                    <a:lnTo>
                      <a:pt x="115" y="115"/>
                    </a:lnTo>
                    <a:lnTo>
                      <a:pt x="115" y="119"/>
                    </a:lnTo>
                    <a:lnTo>
                      <a:pt x="115" y="119"/>
                    </a:lnTo>
                    <a:lnTo>
                      <a:pt x="118" y="119"/>
                    </a:lnTo>
                    <a:lnTo>
                      <a:pt x="118" y="115"/>
                    </a:lnTo>
                    <a:lnTo>
                      <a:pt x="122" y="111"/>
                    </a:lnTo>
                    <a:lnTo>
                      <a:pt x="122" y="115"/>
                    </a:lnTo>
                    <a:lnTo>
                      <a:pt x="129" y="115"/>
                    </a:lnTo>
                    <a:lnTo>
                      <a:pt x="129" y="119"/>
                    </a:lnTo>
                    <a:lnTo>
                      <a:pt x="133" y="119"/>
                    </a:lnTo>
                    <a:lnTo>
                      <a:pt x="137" y="115"/>
                    </a:lnTo>
                    <a:lnTo>
                      <a:pt x="137" y="111"/>
                    </a:lnTo>
                    <a:lnTo>
                      <a:pt x="141" y="111"/>
                    </a:lnTo>
                    <a:lnTo>
                      <a:pt x="141" y="107"/>
                    </a:lnTo>
                    <a:lnTo>
                      <a:pt x="144" y="107"/>
                    </a:lnTo>
                    <a:lnTo>
                      <a:pt x="144" y="107"/>
                    </a:lnTo>
                    <a:lnTo>
                      <a:pt x="148" y="107"/>
                    </a:lnTo>
                    <a:lnTo>
                      <a:pt x="152" y="107"/>
                    </a:lnTo>
                    <a:lnTo>
                      <a:pt x="155" y="111"/>
                    </a:lnTo>
                    <a:lnTo>
                      <a:pt x="155" y="111"/>
                    </a:lnTo>
                    <a:lnTo>
                      <a:pt x="163" y="111"/>
                    </a:lnTo>
                    <a:lnTo>
                      <a:pt x="159" y="107"/>
                    </a:lnTo>
                    <a:lnTo>
                      <a:pt x="163" y="107"/>
                    </a:lnTo>
                    <a:lnTo>
                      <a:pt x="166" y="107"/>
                    </a:lnTo>
                    <a:lnTo>
                      <a:pt x="170" y="104"/>
                    </a:lnTo>
                    <a:lnTo>
                      <a:pt x="174" y="107"/>
                    </a:lnTo>
                    <a:lnTo>
                      <a:pt x="174" y="107"/>
                    </a:lnTo>
                    <a:lnTo>
                      <a:pt x="174" y="111"/>
                    </a:lnTo>
                    <a:lnTo>
                      <a:pt x="170" y="111"/>
                    </a:lnTo>
                    <a:lnTo>
                      <a:pt x="174" y="115"/>
                    </a:lnTo>
                    <a:lnTo>
                      <a:pt x="178" y="115"/>
                    </a:lnTo>
                    <a:lnTo>
                      <a:pt x="178" y="115"/>
                    </a:lnTo>
                    <a:lnTo>
                      <a:pt x="181" y="115"/>
                    </a:lnTo>
                    <a:lnTo>
                      <a:pt x="185" y="115"/>
                    </a:lnTo>
                    <a:lnTo>
                      <a:pt x="192" y="119"/>
                    </a:lnTo>
                    <a:lnTo>
                      <a:pt x="196" y="119"/>
                    </a:lnTo>
                    <a:lnTo>
                      <a:pt x="196" y="115"/>
                    </a:lnTo>
                    <a:lnTo>
                      <a:pt x="196" y="111"/>
                    </a:lnTo>
                    <a:lnTo>
                      <a:pt x="200" y="111"/>
                    </a:lnTo>
                    <a:lnTo>
                      <a:pt x="203" y="115"/>
                    </a:lnTo>
                    <a:lnTo>
                      <a:pt x="207" y="115"/>
                    </a:lnTo>
                    <a:lnTo>
                      <a:pt x="215" y="111"/>
                    </a:lnTo>
                    <a:lnTo>
                      <a:pt x="215" y="111"/>
                    </a:lnTo>
                    <a:lnTo>
                      <a:pt x="215" y="96"/>
                    </a:lnTo>
                    <a:lnTo>
                      <a:pt x="215" y="96"/>
                    </a:lnTo>
                    <a:lnTo>
                      <a:pt x="207" y="96"/>
                    </a:lnTo>
                    <a:lnTo>
                      <a:pt x="207" y="96"/>
                    </a:lnTo>
                    <a:lnTo>
                      <a:pt x="203" y="93"/>
                    </a:lnTo>
                    <a:lnTo>
                      <a:pt x="200" y="93"/>
                    </a:lnTo>
                    <a:lnTo>
                      <a:pt x="200" y="89"/>
                    </a:lnTo>
                    <a:lnTo>
                      <a:pt x="196" y="89"/>
                    </a:lnTo>
                    <a:lnTo>
                      <a:pt x="196" y="89"/>
                    </a:lnTo>
                    <a:lnTo>
                      <a:pt x="192" y="85"/>
                    </a:lnTo>
                    <a:lnTo>
                      <a:pt x="196" y="85"/>
                    </a:lnTo>
                    <a:lnTo>
                      <a:pt x="196" y="85"/>
                    </a:lnTo>
                    <a:lnTo>
                      <a:pt x="200" y="82"/>
                    </a:lnTo>
                    <a:lnTo>
                      <a:pt x="200" y="78"/>
                    </a:lnTo>
                    <a:lnTo>
                      <a:pt x="200" y="74"/>
                    </a:lnTo>
                    <a:lnTo>
                      <a:pt x="196" y="74"/>
                    </a:lnTo>
                    <a:lnTo>
                      <a:pt x="196" y="70"/>
                    </a:lnTo>
                    <a:lnTo>
                      <a:pt x="200" y="67"/>
                    </a:lnTo>
                    <a:lnTo>
                      <a:pt x="203" y="63"/>
                    </a:lnTo>
                    <a:lnTo>
                      <a:pt x="211" y="63"/>
                    </a:lnTo>
                    <a:lnTo>
                      <a:pt x="215" y="63"/>
                    </a:lnTo>
                    <a:lnTo>
                      <a:pt x="215" y="63"/>
                    </a:lnTo>
                    <a:lnTo>
                      <a:pt x="215" y="59"/>
                    </a:lnTo>
                    <a:lnTo>
                      <a:pt x="215" y="59"/>
                    </a:lnTo>
                    <a:lnTo>
                      <a:pt x="211" y="56"/>
                    </a:lnTo>
                    <a:lnTo>
                      <a:pt x="207" y="56"/>
                    </a:lnTo>
                    <a:lnTo>
                      <a:pt x="207" y="59"/>
                    </a:lnTo>
                    <a:lnTo>
                      <a:pt x="203" y="56"/>
                    </a:lnTo>
                    <a:lnTo>
                      <a:pt x="200" y="56"/>
                    </a:lnTo>
                    <a:lnTo>
                      <a:pt x="196" y="56"/>
                    </a:lnTo>
                    <a:lnTo>
                      <a:pt x="200" y="56"/>
                    </a:lnTo>
                    <a:lnTo>
                      <a:pt x="203" y="56"/>
                    </a:lnTo>
                    <a:lnTo>
                      <a:pt x="203" y="52"/>
                    </a:lnTo>
                    <a:lnTo>
                      <a:pt x="200" y="52"/>
                    </a:lnTo>
                    <a:lnTo>
                      <a:pt x="196" y="52"/>
                    </a:lnTo>
                    <a:lnTo>
                      <a:pt x="196" y="48"/>
                    </a:lnTo>
                    <a:lnTo>
                      <a:pt x="196" y="44"/>
                    </a:lnTo>
                    <a:lnTo>
                      <a:pt x="196" y="44"/>
                    </a:lnTo>
                    <a:lnTo>
                      <a:pt x="200" y="44"/>
                    </a:lnTo>
                    <a:lnTo>
                      <a:pt x="200" y="41"/>
                    </a:lnTo>
                    <a:lnTo>
                      <a:pt x="203" y="41"/>
                    </a:lnTo>
                    <a:lnTo>
                      <a:pt x="203" y="44"/>
                    </a:lnTo>
                    <a:lnTo>
                      <a:pt x="207" y="44"/>
                    </a:lnTo>
                    <a:lnTo>
                      <a:pt x="211" y="44"/>
                    </a:lnTo>
                    <a:lnTo>
                      <a:pt x="215" y="44"/>
                    </a:lnTo>
                    <a:lnTo>
                      <a:pt x="215" y="41"/>
                    </a:lnTo>
                    <a:lnTo>
                      <a:pt x="215" y="41"/>
                    </a:lnTo>
                    <a:lnTo>
                      <a:pt x="218" y="41"/>
                    </a:lnTo>
                    <a:lnTo>
                      <a:pt x="222" y="44"/>
                    </a:lnTo>
                    <a:lnTo>
                      <a:pt x="222" y="41"/>
                    </a:lnTo>
                    <a:lnTo>
                      <a:pt x="222" y="41"/>
                    </a:lnTo>
                    <a:lnTo>
                      <a:pt x="229" y="37"/>
                    </a:lnTo>
                    <a:lnTo>
                      <a:pt x="233" y="37"/>
                    </a:lnTo>
                    <a:lnTo>
                      <a:pt x="237" y="37"/>
                    </a:lnTo>
                    <a:lnTo>
                      <a:pt x="240" y="37"/>
                    </a:lnTo>
                    <a:lnTo>
                      <a:pt x="240" y="33"/>
                    </a:lnTo>
                    <a:lnTo>
                      <a:pt x="244" y="33"/>
                    </a:lnTo>
                    <a:lnTo>
                      <a:pt x="248" y="30"/>
                    </a:lnTo>
                    <a:lnTo>
                      <a:pt x="252" y="30"/>
                    </a:lnTo>
                    <a:lnTo>
                      <a:pt x="255" y="30"/>
                    </a:lnTo>
                    <a:lnTo>
                      <a:pt x="255" y="30"/>
                    </a:lnTo>
                    <a:lnTo>
                      <a:pt x="259" y="30"/>
                    </a:lnTo>
                    <a:lnTo>
                      <a:pt x="259" y="26"/>
                    </a:lnTo>
                    <a:lnTo>
                      <a:pt x="259" y="26"/>
                    </a:lnTo>
                    <a:lnTo>
                      <a:pt x="263" y="26"/>
                    </a:lnTo>
                    <a:lnTo>
                      <a:pt x="263" y="22"/>
                    </a:lnTo>
                    <a:lnTo>
                      <a:pt x="266" y="22"/>
                    </a:lnTo>
                    <a:lnTo>
                      <a:pt x="266" y="22"/>
                    </a:lnTo>
                    <a:lnTo>
                      <a:pt x="270" y="22"/>
                    </a:lnTo>
                    <a:lnTo>
                      <a:pt x="274" y="22"/>
                    </a:lnTo>
                    <a:lnTo>
                      <a:pt x="278" y="22"/>
                    </a:lnTo>
                    <a:lnTo>
                      <a:pt x="285" y="15"/>
                    </a:lnTo>
                    <a:lnTo>
                      <a:pt x="285" y="15"/>
                    </a:lnTo>
                    <a:lnTo>
                      <a:pt x="289" y="15"/>
                    </a:lnTo>
                    <a:lnTo>
                      <a:pt x="292" y="15"/>
                    </a:lnTo>
                    <a:lnTo>
                      <a:pt x="292" y="11"/>
                    </a:lnTo>
                    <a:lnTo>
                      <a:pt x="296" y="11"/>
                    </a:lnTo>
                    <a:lnTo>
                      <a:pt x="300" y="11"/>
                    </a:lnTo>
                    <a:lnTo>
                      <a:pt x="300" y="11"/>
                    </a:lnTo>
                    <a:lnTo>
                      <a:pt x="300" y="7"/>
                    </a:lnTo>
                    <a:lnTo>
                      <a:pt x="300" y="7"/>
                    </a:lnTo>
                    <a:lnTo>
                      <a:pt x="303" y="7"/>
                    </a:lnTo>
                    <a:lnTo>
                      <a:pt x="303" y="4"/>
                    </a:lnTo>
                    <a:lnTo>
                      <a:pt x="307" y="0"/>
                    </a:lnTo>
                    <a:lnTo>
                      <a:pt x="311" y="4"/>
                    </a:lnTo>
                    <a:lnTo>
                      <a:pt x="311" y="0"/>
                    </a:lnTo>
                    <a:lnTo>
                      <a:pt x="318" y="4"/>
                    </a:lnTo>
                    <a:lnTo>
                      <a:pt x="322" y="4"/>
                    </a:lnTo>
                    <a:lnTo>
                      <a:pt x="326" y="4"/>
                    </a:lnTo>
                    <a:lnTo>
                      <a:pt x="329" y="4"/>
                    </a:lnTo>
                    <a:lnTo>
                      <a:pt x="333" y="4"/>
                    </a:lnTo>
                    <a:lnTo>
                      <a:pt x="337" y="4"/>
                    </a:lnTo>
                    <a:lnTo>
                      <a:pt x="337" y="7"/>
                    </a:lnTo>
                    <a:lnTo>
                      <a:pt x="337" y="7"/>
                    </a:lnTo>
                    <a:lnTo>
                      <a:pt x="340" y="11"/>
                    </a:lnTo>
                    <a:lnTo>
                      <a:pt x="340" y="15"/>
                    </a:lnTo>
                    <a:lnTo>
                      <a:pt x="344" y="15"/>
                    </a:lnTo>
                    <a:lnTo>
                      <a:pt x="344" y="15"/>
                    </a:lnTo>
                    <a:lnTo>
                      <a:pt x="344" y="18"/>
                    </a:lnTo>
                    <a:lnTo>
                      <a:pt x="344" y="22"/>
                    </a:lnTo>
                    <a:lnTo>
                      <a:pt x="344" y="22"/>
                    </a:lnTo>
                    <a:lnTo>
                      <a:pt x="340" y="22"/>
                    </a:lnTo>
                    <a:lnTo>
                      <a:pt x="344" y="26"/>
                    </a:lnTo>
                    <a:lnTo>
                      <a:pt x="344" y="26"/>
                    </a:lnTo>
                    <a:lnTo>
                      <a:pt x="348" y="26"/>
                    </a:lnTo>
                    <a:lnTo>
                      <a:pt x="352" y="26"/>
                    </a:lnTo>
                    <a:lnTo>
                      <a:pt x="352" y="26"/>
                    </a:lnTo>
                    <a:lnTo>
                      <a:pt x="355" y="26"/>
                    </a:lnTo>
                    <a:lnTo>
                      <a:pt x="355" y="22"/>
                    </a:lnTo>
                    <a:lnTo>
                      <a:pt x="355" y="26"/>
                    </a:lnTo>
                    <a:lnTo>
                      <a:pt x="359" y="26"/>
                    </a:lnTo>
                    <a:lnTo>
                      <a:pt x="359" y="26"/>
                    </a:lnTo>
                    <a:lnTo>
                      <a:pt x="359" y="22"/>
                    </a:lnTo>
                    <a:lnTo>
                      <a:pt x="359" y="22"/>
                    </a:lnTo>
                    <a:lnTo>
                      <a:pt x="366" y="26"/>
                    </a:lnTo>
                    <a:lnTo>
                      <a:pt x="366" y="30"/>
                    </a:lnTo>
                    <a:lnTo>
                      <a:pt x="366" y="33"/>
                    </a:lnTo>
                    <a:lnTo>
                      <a:pt x="370" y="33"/>
                    </a:lnTo>
                    <a:lnTo>
                      <a:pt x="370" y="30"/>
                    </a:lnTo>
                    <a:lnTo>
                      <a:pt x="370" y="30"/>
                    </a:lnTo>
                    <a:lnTo>
                      <a:pt x="370" y="26"/>
                    </a:lnTo>
                    <a:lnTo>
                      <a:pt x="374" y="26"/>
                    </a:lnTo>
                    <a:lnTo>
                      <a:pt x="377" y="30"/>
                    </a:lnTo>
                    <a:lnTo>
                      <a:pt x="381" y="30"/>
                    </a:lnTo>
                    <a:lnTo>
                      <a:pt x="385" y="30"/>
                    </a:lnTo>
                    <a:lnTo>
                      <a:pt x="385" y="30"/>
                    </a:lnTo>
                    <a:lnTo>
                      <a:pt x="385" y="33"/>
                    </a:lnTo>
                    <a:lnTo>
                      <a:pt x="381" y="33"/>
                    </a:lnTo>
                    <a:lnTo>
                      <a:pt x="381" y="37"/>
                    </a:lnTo>
                    <a:lnTo>
                      <a:pt x="385" y="41"/>
                    </a:lnTo>
                    <a:lnTo>
                      <a:pt x="385" y="41"/>
                    </a:lnTo>
                    <a:lnTo>
                      <a:pt x="389" y="37"/>
                    </a:lnTo>
                    <a:lnTo>
                      <a:pt x="392" y="37"/>
                    </a:lnTo>
                    <a:lnTo>
                      <a:pt x="400" y="37"/>
                    </a:lnTo>
                    <a:lnTo>
                      <a:pt x="400" y="41"/>
                    </a:lnTo>
                    <a:lnTo>
                      <a:pt x="403" y="37"/>
                    </a:lnTo>
                    <a:lnTo>
                      <a:pt x="400" y="33"/>
                    </a:lnTo>
                    <a:lnTo>
                      <a:pt x="403" y="33"/>
                    </a:lnTo>
                    <a:lnTo>
                      <a:pt x="411" y="33"/>
                    </a:lnTo>
                    <a:lnTo>
                      <a:pt x="411" y="30"/>
                    </a:lnTo>
                    <a:lnTo>
                      <a:pt x="415" y="30"/>
                    </a:lnTo>
                    <a:lnTo>
                      <a:pt x="415" y="26"/>
                    </a:lnTo>
                    <a:lnTo>
                      <a:pt x="418" y="26"/>
                    </a:lnTo>
                    <a:lnTo>
                      <a:pt x="422" y="22"/>
                    </a:lnTo>
                    <a:lnTo>
                      <a:pt x="422" y="18"/>
                    </a:lnTo>
                    <a:lnTo>
                      <a:pt x="426" y="18"/>
                    </a:lnTo>
                    <a:lnTo>
                      <a:pt x="429" y="18"/>
                    </a:lnTo>
                    <a:lnTo>
                      <a:pt x="433" y="15"/>
                    </a:lnTo>
                    <a:lnTo>
                      <a:pt x="433" y="18"/>
                    </a:lnTo>
                    <a:lnTo>
                      <a:pt x="433" y="18"/>
                    </a:lnTo>
                    <a:lnTo>
                      <a:pt x="433" y="22"/>
                    </a:lnTo>
                    <a:lnTo>
                      <a:pt x="429" y="22"/>
                    </a:lnTo>
                    <a:lnTo>
                      <a:pt x="429" y="26"/>
                    </a:lnTo>
                    <a:lnTo>
                      <a:pt x="459" y="44"/>
                    </a:lnTo>
                    <a:lnTo>
                      <a:pt x="500" y="89"/>
                    </a:lnTo>
                    <a:lnTo>
                      <a:pt x="503" y="89"/>
                    </a:lnTo>
                    <a:lnTo>
                      <a:pt x="507" y="89"/>
                    </a:lnTo>
                    <a:lnTo>
                      <a:pt x="507" y="85"/>
                    </a:lnTo>
                    <a:lnTo>
                      <a:pt x="507" y="85"/>
                    </a:lnTo>
                    <a:lnTo>
                      <a:pt x="507" y="82"/>
                    </a:lnTo>
                    <a:lnTo>
                      <a:pt x="511" y="82"/>
                    </a:lnTo>
                    <a:lnTo>
                      <a:pt x="514" y="85"/>
                    </a:lnTo>
                    <a:lnTo>
                      <a:pt x="514" y="85"/>
                    </a:lnTo>
                    <a:lnTo>
                      <a:pt x="514" y="89"/>
                    </a:lnTo>
                    <a:lnTo>
                      <a:pt x="518" y="89"/>
                    </a:lnTo>
                    <a:lnTo>
                      <a:pt x="522" y="93"/>
                    </a:lnTo>
                    <a:lnTo>
                      <a:pt x="522" y="93"/>
                    </a:lnTo>
                    <a:lnTo>
                      <a:pt x="526" y="89"/>
                    </a:lnTo>
                    <a:lnTo>
                      <a:pt x="529" y="89"/>
                    </a:lnTo>
                    <a:lnTo>
                      <a:pt x="533" y="93"/>
                    </a:lnTo>
                    <a:lnTo>
                      <a:pt x="537" y="89"/>
                    </a:lnTo>
                    <a:lnTo>
                      <a:pt x="537" y="89"/>
                    </a:lnTo>
                    <a:lnTo>
                      <a:pt x="540" y="89"/>
                    </a:lnTo>
                    <a:lnTo>
                      <a:pt x="544" y="89"/>
                    </a:lnTo>
                    <a:lnTo>
                      <a:pt x="540" y="85"/>
                    </a:lnTo>
                    <a:lnTo>
                      <a:pt x="540" y="85"/>
                    </a:lnTo>
                    <a:lnTo>
                      <a:pt x="548" y="85"/>
                    </a:lnTo>
                    <a:lnTo>
                      <a:pt x="552" y="85"/>
                    </a:lnTo>
                    <a:lnTo>
                      <a:pt x="559" y="85"/>
                    </a:lnTo>
                    <a:lnTo>
                      <a:pt x="563" y="89"/>
                    </a:lnTo>
                    <a:lnTo>
                      <a:pt x="566" y="93"/>
                    </a:lnTo>
                    <a:lnTo>
                      <a:pt x="566" y="96"/>
                    </a:lnTo>
                    <a:lnTo>
                      <a:pt x="570" y="96"/>
                    </a:lnTo>
                    <a:lnTo>
                      <a:pt x="574" y="96"/>
                    </a:lnTo>
                    <a:lnTo>
                      <a:pt x="577" y="100"/>
                    </a:lnTo>
                    <a:lnTo>
                      <a:pt x="577" y="100"/>
                    </a:lnTo>
                    <a:lnTo>
                      <a:pt x="581" y="100"/>
                    </a:lnTo>
                    <a:lnTo>
                      <a:pt x="581" y="104"/>
                    </a:lnTo>
                    <a:lnTo>
                      <a:pt x="581" y="104"/>
                    </a:lnTo>
                    <a:lnTo>
                      <a:pt x="581" y="107"/>
                    </a:lnTo>
                    <a:lnTo>
                      <a:pt x="581" y="107"/>
                    </a:lnTo>
                    <a:lnTo>
                      <a:pt x="581" y="111"/>
                    </a:lnTo>
                    <a:lnTo>
                      <a:pt x="581" y="111"/>
                    </a:lnTo>
                    <a:lnTo>
                      <a:pt x="585" y="111"/>
                    </a:lnTo>
                    <a:lnTo>
                      <a:pt x="589" y="111"/>
                    </a:lnTo>
                    <a:lnTo>
                      <a:pt x="589" y="111"/>
                    </a:lnTo>
                    <a:lnTo>
                      <a:pt x="592" y="111"/>
                    </a:lnTo>
                    <a:lnTo>
                      <a:pt x="592" y="111"/>
                    </a:lnTo>
                    <a:lnTo>
                      <a:pt x="600" y="107"/>
                    </a:lnTo>
                    <a:lnTo>
                      <a:pt x="603" y="107"/>
                    </a:lnTo>
                    <a:lnTo>
                      <a:pt x="607" y="107"/>
                    </a:lnTo>
                    <a:lnTo>
                      <a:pt x="611" y="104"/>
                    </a:lnTo>
                    <a:lnTo>
                      <a:pt x="611" y="104"/>
                    </a:lnTo>
                    <a:lnTo>
                      <a:pt x="611" y="107"/>
                    </a:lnTo>
                    <a:lnTo>
                      <a:pt x="611" y="111"/>
                    </a:lnTo>
                    <a:lnTo>
                      <a:pt x="614" y="111"/>
                    </a:lnTo>
                    <a:lnTo>
                      <a:pt x="618" y="115"/>
                    </a:lnTo>
                    <a:lnTo>
                      <a:pt x="622" y="115"/>
                    </a:lnTo>
                    <a:lnTo>
                      <a:pt x="622" y="119"/>
                    </a:lnTo>
                    <a:lnTo>
                      <a:pt x="622" y="119"/>
                    </a:lnTo>
                    <a:lnTo>
                      <a:pt x="618" y="122"/>
                    </a:lnTo>
                    <a:lnTo>
                      <a:pt x="614" y="126"/>
                    </a:lnTo>
                    <a:lnTo>
                      <a:pt x="614" y="130"/>
                    </a:lnTo>
                    <a:lnTo>
                      <a:pt x="614" y="130"/>
                    </a:lnTo>
                    <a:lnTo>
                      <a:pt x="611" y="133"/>
                    </a:lnTo>
                    <a:lnTo>
                      <a:pt x="607" y="133"/>
                    </a:lnTo>
                    <a:lnTo>
                      <a:pt x="603" y="137"/>
                    </a:lnTo>
                    <a:lnTo>
                      <a:pt x="603" y="141"/>
                    </a:lnTo>
                    <a:lnTo>
                      <a:pt x="603" y="145"/>
                    </a:lnTo>
                    <a:lnTo>
                      <a:pt x="607" y="152"/>
                    </a:lnTo>
                    <a:lnTo>
                      <a:pt x="611" y="156"/>
                    </a:lnTo>
                    <a:lnTo>
                      <a:pt x="611" y="159"/>
                    </a:lnTo>
                    <a:lnTo>
                      <a:pt x="607" y="163"/>
                    </a:lnTo>
                    <a:lnTo>
                      <a:pt x="603" y="163"/>
                    </a:lnTo>
                    <a:lnTo>
                      <a:pt x="600" y="167"/>
                    </a:lnTo>
                    <a:lnTo>
                      <a:pt x="596" y="167"/>
                    </a:lnTo>
                    <a:lnTo>
                      <a:pt x="596" y="167"/>
                    </a:lnTo>
                    <a:lnTo>
                      <a:pt x="596" y="163"/>
                    </a:lnTo>
                    <a:lnTo>
                      <a:pt x="592" y="163"/>
                    </a:lnTo>
                    <a:lnTo>
                      <a:pt x="585" y="167"/>
                    </a:lnTo>
                    <a:lnTo>
                      <a:pt x="581" y="167"/>
                    </a:lnTo>
                    <a:lnTo>
                      <a:pt x="574" y="163"/>
                    </a:lnTo>
                    <a:lnTo>
                      <a:pt x="570" y="163"/>
                    </a:lnTo>
                    <a:lnTo>
                      <a:pt x="570" y="163"/>
                    </a:lnTo>
                    <a:lnTo>
                      <a:pt x="566" y="171"/>
                    </a:lnTo>
                    <a:lnTo>
                      <a:pt x="566" y="174"/>
                    </a:lnTo>
                    <a:lnTo>
                      <a:pt x="566" y="178"/>
                    </a:lnTo>
                    <a:lnTo>
                      <a:pt x="563" y="185"/>
                    </a:lnTo>
                    <a:lnTo>
                      <a:pt x="563" y="193"/>
                    </a:lnTo>
                    <a:lnTo>
                      <a:pt x="563" y="197"/>
                    </a:lnTo>
                    <a:lnTo>
                      <a:pt x="566" y="197"/>
                    </a:lnTo>
                    <a:lnTo>
                      <a:pt x="570" y="197"/>
                    </a:lnTo>
                    <a:lnTo>
                      <a:pt x="566" y="200"/>
                    </a:lnTo>
                    <a:lnTo>
                      <a:pt x="566" y="204"/>
                    </a:lnTo>
                    <a:lnTo>
                      <a:pt x="566" y="204"/>
                    </a:lnTo>
                    <a:lnTo>
                      <a:pt x="563" y="204"/>
                    </a:lnTo>
                    <a:lnTo>
                      <a:pt x="559" y="204"/>
                    </a:lnTo>
                    <a:lnTo>
                      <a:pt x="559" y="204"/>
                    </a:lnTo>
                    <a:lnTo>
                      <a:pt x="555" y="204"/>
                    </a:lnTo>
                    <a:lnTo>
                      <a:pt x="552" y="204"/>
                    </a:lnTo>
                    <a:lnTo>
                      <a:pt x="544" y="208"/>
                    </a:lnTo>
                    <a:lnTo>
                      <a:pt x="540" y="208"/>
                    </a:lnTo>
                    <a:lnTo>
                      <a:pt x="537" y="208"/>
                    </a:lnTo>
                    <a:lnTo>
                      <a:pt x="537" y="208"/>
                    </a:lnTo>
                    <a:lnTo>
                      <a:pt x="533" y="208"/>
                    </a:lnTo>
                    <a:lnTo>
                      <a:pt x="529" y="211"/>
                    </a:lnTo>
                    <a:lnTo>
                      <a:pt x="529" y="211"/>
                    </a:lnTo>
                    <a:lnTo>
                      <a:pt x="533" y="215"/>
                    </a:lnTo>
                    <a:lnTo>
                      <a:pt x="537" y="215"/>
                    </a:lnTo>
                    <a:lnTo>
                      <a:pt x="540" y="215"/>
                    </a:lnTo>
                    <a:lnTo>
                      <a:pt x="540" y="215"/>
                    </a:lnTo>
                    <a:lnTo>
                      <a:pt x="540" y="219"/>
                    </a:lnTo>
                    <a:lnTo>
                      <a:pt x="540" y="222"/>
                    </a:lnTo>
                    <a:lnTo>
                      <a:pt x="540" y="226"/>
                    </a:lnTo>
                    <a:lnTo>
                      <a:pt x="544" y="226"/>
                    </a:lnTo>
                    <a:lnTo>
                      <a:pt x="544" y="230"/>
                    </a:lnTo>
                    <a:lnTo>
                      <a:pt x="548" y="234"/>
                    </a:lnTo>
                    <a:lnTo>
                      <a:pt x="548" y="237"/>
                    </a:lnTo>
                    <a:lnTo>
                      <a:pt x="552" y="237"/>
                    </a:lnTo>
                    <a:lnTo>
                      <a:pt x="552" y="245"/>
                    </a:lnTo>
                    <a:lnTo>
                      <a:pt x="548" y="248"/>
                    </a:lnTo>
                    <a:lnTo>
                      <a:pt x="548" y="248"/>
                    </a:lnTo>
                    <a:lnTo>
                      <a:pt x="552" y="252"/>
                    </a:lnTo>
                    <a:lnTo>
                      <a:pt x="548" y="252"/>
                    </a:lnTo>
                    <a:lnTo>
                      <a:pt x="548" y="256"/>
                    </a:lnTo>
                    <a:lnTo>
                      <a:pt x="548" y="256"/>
                    </a:lnTo>
                    <a:lnTo>
                      <a:pt x="548" y="260"/>
                    </a:lnTo>
                    <a:lnTo>
                      <a:pt x="544" y="263"/>
                    </a:lnTo>
                    <a:lnTo>
                      <a:pt x="537" y="260"/>
                    </a:lnTo>
                    <a:lnTo>
                      <a:pt x="529" y="252"/>
                    </a:lnTo>
                    <a:lnTo>
                      <a:pt x="526" y="252"/>
                    </a:lnTo>
                    <a:lnTo>
                      <a:pt x="518" y="252"/>
                    </a:lnTo>
                    <a:lnTo>
                      <a:pt x="511" y="252"/>
                    </a:lnTo>
                    <a:lnTo>
                      <a:pt x="503" y="252"/>
                    </a:lnTo>
                    <a:lnTo>
                      <a:pt x="496" y="252"/>
                    </a:lnTo>
                    <a:lnTo>
                      <a:pt x="489" y="252"/>
                    </a:lnTo>
                    <a:lnTo>
                      <a:pt x="485" y="252"/>
                    </a:lnTo>
                    <a:lnTo>
                      <a:pt x="481" y="252"/>
                    </a:lnTo>
                    <a:lnTo>
                      <a:pt x="477" y="252"/>
                    </a:lnTo>
                    <a:lnTo>
                      <a:pt x="474" y="256"/>
                    </a:lnTo>
                    <a:lnTo>
                      <a:pt x="466" y="252"/>
                    </a:lnTo>
                    <a:lnTo>
                      <a:pt x="459" y="252"/>
                    </a:lnTo>
                    <a:lnTo>
                      <a:pt x="455" y="252"/>
                    </a:lnTo>
                    <a:lnTo>
                      <a:pt x="452" y="252"/>
                    </a:lnTo>
                    <a:lnTo>
                      <a:pt x="448" y="252"/>
                    </a:lnTo>
                    <a:lnTo>
                      <a:pt x="444" y="252"/>
                    </a:lnTo>
                    <a:lnTo>
                      <a:pt x="440" y="252"/>
                    </a:lnTo>
                    <a:lnTo>
                      <a:pt x="440" y="252"/>
                    </a:lnTo>
                    <a:lnTo>
                      <a:pt x="440" y="256"/>
                    </a:lnTo>
                    <a:lnTo>
                      <a:pt x="440" y="260"/>
                    </a:lnTo>
                    <a:lnTo>
                      <a:pt x="440" y="263"/>
                    </a:lnTo>
                    <a:lnTo>
                      <a:pt x="437" y="263"/>
                    </a:lnTo>
                    <a:lnTo>
                      <a:pt x="426" y="263"/>
                    </a:lnTo>
                    <a:lnTo>
                      <a:pt x="415" y="263"/>
                    </a:lnTo>
                    <a:lnTo>
                      <a:pt x="411" y="260"/>
                    </a:lnTo>
                    <a:lnTo>
                      <a:pt x="403" y="260"/>
                    </a:lnTo>
                    <a:lnTo>
                      <a:pt x="403" y="263"/>
                    </a:lnTo>
                    <a:lnTo>
                      <a:pt x="403" y="263"/>
                    </a:lnTo>
                    <a:lnTo>
                      <a:pt x="400" y="267"/>
                    </a:lnTo>
                    <a:lnTo>
                      <a:pt x="400" y="267"/>
                    </a:lnTo>
                    <a:lnTo>
                      <a:pt x="396" y="267"/>
                    </a:lnTo>
                    <a:lnTo>
                      <a:pt x="396" y="271"/>
                    </a:lnTo>
                    <a:lnTo>
                      <a:pt x="392" y="274"/>
                    </a:lnTo>
                    <a:lnTo>
                      <a:pt x="385" y="278"/>
                    </a:lnTo>
                    <a:lnTo>
                      <a:pt x="381" y="286"/>
                    </a:lnTo>
                    <a:lnTo>
                      <a:pt x="381" y="286"/>
                    </a:lnTo>
                    <a:lnTo>
                      <a:pt x="377" y="293"/>
                    </a:lnTo>
                    <a:lnTo>
                      <a:pt x="370" y="297"/>
                    </a:lnTo>
                    <a:lnTo>
                      <a:pt x="370" y="297"/>
                    </a:lnTo>
                    <a:lnTo>
                      <a:pt x="363" y="293"/>
                    </a:lnTo>
                    <a:lnTo>
                      <a:pt x="355" y="293"/>
                    </a:lnTo>
                    <a:lnTo>
                      <a:pt x="352" y="293"/>
                    </a:lnTo>
                    <a:lnTo>
                      <a:pt x="344" y="297"/>
                    </a:lnTo>
                    <a:lnTo>
                      <a:pt x="340" y="297"/>
                    </a:lnTo>
                    <a:lnTo>
                      <a:pt x="333" y="278"/>
                    </a:lnTo>
                    <a:lnTo>
                      <a:pt x="322" y="278"/>
                    </a:lnTo>
                    <a:lnTo>
                      <a:pt x="322" y="256"/>
                    </a:lnTo>
                    <a:lnTo>
                      <a:pt x="315" y="260"/>
                    </a:lnTo>
                    <a:lnTo>
                      <a:pt x="311" y="248"/>
                    </a:lnTo>
                    <a:lnTo>
                      <a:pt x="303" y="245"/>
                    </a:lnTo>
                    <a:lnTo>
                      <a:pt x="278" y="245"/>
                    </a:lnTo>
                    <a:lnTo>
                      <a:pt x="252" y="245"/>
                    </a:lnTo>
                    <a:lnTo>
                      <a:pt x="237" y="237"/>
                    </a:lnTo>
                    <a:lnTo>
                      <a:pt x="229" y="234"/>
                    </a:lnTo>
                    <a:lnTo>
                      <a:pt x="203" y="219"/>
                    </a:lnTo>
                    <a:lnTo>
                      <a:pt x="159" y="226"/>
                    </a:lnTo>
                    <a:lnTo>
                      <a:pt x="174" y="297"/>
                    </a:lnTo>
                    <a:lnTo>
                      <a:pt x="170" y="297"/>
                    </a:lnTo>
                    <a:lnTo>
                      <a:pt x="163" y="297"/>
                    </a:lnTo>
                    <a:lnTo>
                      <a:pt x="152" y="286"/>
                    </a:lnTo>
                    <a:lnTo>
                      <a:pt x="141" y="282"/>
                    </a:lnTo>
                    <a:lnTo>
                      <a:pt x="129" y="278"/>
                    </a:lnTo>
                    <a:lnTo>
                      <a:pt x="122" y="282"/>
                    </a:lnTo>
                    <a:lnTo>
                      <a:pt x="111" y="289"/>
                    </a:lnTo>
                    <a:lnTo>
                      <a:pt x="111" y="286"/>
                    </a:lnTo>
                    <a:lnTo>
                      <a:pt x="111" y="282"/>
                    </a:lnTo>
                    <a:lnTo>
                      <a:pt x="111" y="278"/>
                    </a:lnTo>
                    <a:lnTo>
                      <a:pt x="115" y="274"/>
                    </a:lnTo>
                    <a:lnTo>
                      <a:pt x="115" y="274"/>
                    </a:lnTo>
                    <a:lnTo>
                      <a:pt x="115" y="271"/>
                    </a:lnTo>
                    <a:lnTo>
                      <a:pt x="111" y="271"/>
                    </a:lnTo>
                    <a:lnTo>
                      <a:pt x="107" y="271"/>
                    </a:lnTo>
                    <a:lnTo>
                      <a:pt x="107" y="271"/>
                    </a:lnTo>
                    <a:lnTo>
                      <a:pt x="103" y="271"/>
                    </a:lnTo>
                    <a:lnTo>
                      <a:pt x="100" y="271"/>
                    </a:lnTo>
                    <a:lnTo>
                      <a:pt x="100" y="271"/>
                    </a:lnTo>
                    <a:lnTo>
                      <a:pt x="100" y="267"/>
                    </a:lnTo>
                    <a:lnTo>
                      <a:pt x="96" y="267"/>
                    </a:lnTo>
                    <a:lnTo>
                      <a:pt x="96" y="263"/>
                    </a:lnTo>
                    <a:lnTo>
                      <a:pt x="92" y="263"/>
                    </a:lnTo>
                    <a:lnTo>
                      <a:pt x="92" y="263"/>
                    </a:lnTo>
                    <a:lnTo>
                      <a:pt x="89" y="263"/>
                    </a:lnTo>
                    <a:lnTo>
                      <a:pt x="89" y="263"/>
                    </a:lnTo>
                    <a:lnTo>
                      <a:pt x="89" y="260"/>
                    </a:lnTo>
                    <a:lnTo>
                      <a:pt x="89" y="260"/>
                    </a:lnTo>
                    <a:lnTo>
                      <a:pt x="85" y="252"/>
                    </a:lnTo>
                    <a:lnTo>
                      <a:pt x="81" y="252"/>
                    </a:lnTo>
                    <a:lnTo>
                      <a:pt x="81" y="252"/>
                    </a:lnTo>
                    <a:lnTo>
                      <a:pt x="81" y="248"/>
                    </a:lnTo>
                    <a:lnTo>
                      <a:pt x="78" y="248"/>
                    </a:lnTo>
                    <a:lnTo>
                      <a:pt x="78" y="245"/>
                    </a:lnTo>
                    <a:lnTo>
                      <a:pt x="74" y="245"/>
                    </a:lnTo>
                    <a:lnTo>
                      <a:pt x="70" y="245"/>
                    </a:lnTo>
                    <a:lnTo>
                      <a:pt x="70" y="241"/>
                    </a:lnTo>
                    <a:lnTo>
                      <a:pt x="70" y="241"/>
                    </a:lnTo>
                    <a:lnTo>
                      <a:pt x="70" y="237"/>
                    </a:lnTo>
                    <a:lnTo>
                      <a:pt x="74" y="237"/>
                    </a:lnTo>
                    <a:lnTo>
                      <a:pt x="78" y="237"/>
                    </a:lnTo>
                    <a:lnTo>
                      <a:pt x="78" y="237"/>
                    </a:lnTo>
                    <a:lnTo>
                      <a:pt x="81" y="237"/>
                    </a:lnTo>
                    <a:lnTo>
                      <a:pt x="81" y="241"/>
                    </a:lnTo>
                    <a:lnTo>
                      <a:pt x="85" y="237"/>
                    </a:lnTo>
                    <a:lnTo>
                      <a:pt x="85" y="237"/>
                    </a:lnTo>
                    <a:lnTo>
                      <a:pt x="89" y="237"/>
                    </a:lnTo>
                    <a:lnTo>
                      <a:pt x="89" y="237"/>
                    </a:lnTo>
                    <a:lnTo>
                      <a:pt x="89" y="237"/>
                    </a:lnTo>
                    <a:lnTo>
                      <a:pt x="85" y="237"/>
                    </a:lnTo>
                    <a:lnTo>
                      <a:pt x="85" y="237"/>
                    </a:lnTo>
                    <a:lnTo>
                      <a:pt x="85" y="234"/>
                    </a:lnTo>
                    <a:lnTo>
                      <a:pt x="81" y="230"/>
                    </a:lnTo>
                    <a:lnTo>
                      <a:pt x="81" y="230"/>
                    </a:lnTo>
                    <a:lnTo>
                      <a:pt x="81" y="230"/>
                    </a:lnTo>
                    <a:lnTo>
                      <a:pt x="81" y="226"/>
                    </a:lnTo>
                    <a:lnTo>
                      <a:pt x="81" y="226"/>
                    </a:lnTo>
                    <a:lnTo>
                      <a:pt x="85" y="222"/>
                    </a:lnTo>
                    <a:lnTo>
                      <a:pt x="89" y="222"/>
                    </a:lnTo>
                    <a:lnTo>
                      <a:pt x="92" y="222"/>
                    </a:lnTo>
                    <a:lnTo>
                      <a:pt x="92" y="222"/>
                    </a:lnTo>
                    <a:lnTo>
                      <a:pt x="96" y="222"/>
                    </a:lnTo>
                    <a:lnTo>
                      <a:pt x="100" y="219"/>
                    </a:lnTo>
                    <a:lnTo>
                      <a:pt x="100" y="222"/>
                    </a:lnTo>
                    <a:lnTo>
                      <a:pt x="103" y="222"/>
                    </a:lnTo>
                    <a:lnTo>
                      <a:pt x="103" y="222"/>
                    </a:lnTo>
                    <a:lnTo>
                      <a:pt x="107" y="222"/>
                    </a:lnTo>
                    <a:lnTo>
                      <a:pt x="111" y="222"/>
                    </a:lnTo>
                    <a:lnTo>
                      <a:pt x="115" y="222"/>
                    </a:lnTo>
                    <a:lnTo>
                      <a:pt x="115" y="222"/>
                    </a:lnTo>
                    <a:lnTo>
                      <a:pt x="111" y="219"/>
                    </a:lnTo>
                    <a:lnTo>
                      <a:pt x="107" y="219"/>
                    </a:lnTo>
                    <a:lnTo>
                      <a:pt x="107" y="215"/>
                    </a:lnTo>
                    <a:lnTo>
                      <a:pt x="107" y="211"/>
                    </a:lnTo>
                    <a:lnTo>
                      <a:pt x="107" y="211"/>
                    </a:lnTo>
                    <a:lnTo>
                      <a:pt x="111" y="211"/>
                    </a:lnTo>
                    <a:lnTo>
                      <a:pt x="107" y="208"/>
                    </a:lnTo>
                    <a:lnTo>
                      <a:pt x="107" y="208"/>
                    </a:lnTo>
                    <a:lnTo>
                      <a:pt x="107" y="208"/>
                    </a:lnTo>
                    <a:lnTo>
                      <a:pt x="107" y="204"/>
                    </a:lnTo>
                    <a:lnTo>
                      <a:pt x="111" y="200"/>
                    </a:lnTo>
                    <a:lnTo>
                      <a:pt x="107" y="200"/>
                    </a:lnTo>
                    <a:lnTo>
                      <a:pt x="107" y="197"/>
                    </a:lnTo>
                    <a:lnTo>
                      <a:pt x="107" y="197"/>
                    </a:lnTo>
                    <a:lnTo>
                      <a:pt x="107" y="193"/>
                    </a:lnTo>
                    <a:lnTo>
                      <a:pt x="103" y="193"/>
                    </a:lnTo>
                    <a:lnTo>
                      <a:pt x="103" y="193"/>
                    </a:lnTo>
                    <a:lnTo>
                      <a:pt x="103" y="189"/>
                    </a:lnTo>
                    <a:lnTo>
                      <a:pt x="96" y="189"/>
                    </a:lnTo>
                    <a:lnTo>
                      <a:pt x="96" y="189"/>
                    </a:lnTo>
                    <a:lnTo>
                      <a:pt x="92" y="189"/>
                    </a:lnTo>
                    <a:lnTo>
                      <a:pt x="92" y="193"/>
                    </a:lnTo>
                    <a:lnTo>
                      <a:pt x="92" y="193"/>
                    </a:lnTo>
                    <a:lnTo>
                      <a:pt x="92" y="193"/>
                    </a:lnTo>
                    <a:lnTo>
                      <a:pt x="89" y="193"/>
                    </a:lnTo>
                    <a:lnTo>
                      <a:pt x="89" y="193"/>
                    </a:lnTo>
                    <a:lnTo>
                      <a:pt x="89" y="193"/>
                    </a:lnTo>
                    <a:lnTo>
                      <a:pt x="85" y="193"/>
                    </a:lnTo>
                    <a:lnTo>
                      <a:pt x="85" y="193"/>
                    </a:lnTo>
                    <a:lnTo>
                      <a:pt x="81" y="193"/>
                    </a:lnTo>
                    <a:lnTo>
                      <a:pt x="81" y="189"/>
                    </a:lnTo>
                    <a:lnTo>
                      <a:pt x="81" y="189"/>
                    </a:lnTo>
                    <a:lnTo>
                      <a:pt x="81" y="189"/>
                    </a:lnTo>
                    <a:lnTo>
                      <a:pt x="78" y="189"/>
                    </a:lnTo>
                    <a:lnTo>
                      <a:pt x="78" y="189"/>
                    </a:lnTo>
                    <a:lnTo>
                      <a:pt x="74" y="189"/>
                    </a:lnTo>
                    <a:lnTo>
                      <a:pt x="70" y="193"/>
                    </a:lnTo>
                    <a:lnTo>
                      <a:pt x="70" y="193"/>
                    </a:lnTo>
                    <a:lnTo>
                      <a:pt x="70" y="193"/>
                    </a:lnTo>
                    <a:lnTo>
                      <a:pt x="66" y="193"/>
                    </a:lnTo>
                    <a:lnTo>
                      <a:pt x="66" y="193"/>
                    </a:lnTo>
                    <a:lnTo>
                      <a:pt x="63" y="197"/>
                    </a:lnTo>
                    <a:lnTo>
                      <a:pt x="63" y="197"/>
                    </a:lnTo>
                    <a:lnTo>
                      <a:pt x="59" y="197"/>
                    </a:lnTo>
                    <a:lnTo>
                      <a:pt x="59" y="200"/>
                    </a:lnTo>
                    <a:lnTo>
                      <a:pt x="55" y="200"/>
                    </a:lnTo>
                    <a:lnTo>
                      <a:pt x="55" y="200"/>
                    </a:lnTo>
                    <a:lnTo>
                      <a:pt x="55" y="200"/>
                    </a:lnTo>
                    <a:lnTo>
                      <a:pt x="55" y="200"/>
                    </a:lnTo>
                    <a:lnTo>
                      <a:pt x="52" y="200"/>
                    </a:lnTo>
                    <a:lnTo>
                      <a:pt x="52" y="200"/>
                    </a:lnTo>
                    <a:lnTo>
                      <a:pt x="48" y="200"/>
                    </a:lnTo>
                    <a:lnTo>
                      <a:pt x="48" y="200"/>
                    </a:lnTo>
                    <a:lnTo>
                      <a:pt x="48" y="20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 name="Freeform 17"/>
              <p:cNvSpPr/>
              <p:nvPr/>
            </p:nvSpPr>
            <p:spPr bwMode="auto">
              <a:xfrm>
                <a:off x="5398237" y="2217429"/>
                <a:ext cx="338384" cy="190421"/>
              </a:xfrm>
              <a:custGeom>
                <a:avLst/>
                <a:gdLst>
                  <a:gd name="T0" fmla="*/ 211 w 263"/>
                  <a:gd name="T1" fmla="*/ 137 h 148"/>
                  <a:gd name="T2" fmla="*/ 215 w 263"/>
                  <a:gd name="T3" fmla="*/ 130 h 148"/>
                  <a:gd name="T4" fmla="*/ 211 w 263"/>
                  <a:gd name="T5" fmla="*/ 126 h 148"/>
                  <a:gd name="T6" fmla="*/ 211 w 263"/>
                  <a:gd name="T7" fmla="*/ 118 h 148"/>
                  <a:gd name="T8" fmla="*/ 207 w 263"/>
                  <a:gd name="T9" fmla="*/ 115 h 148"/>
                  <a:gd name="T10" fmla="*/ 200 w 263"/>
                  <a:gd name="T11" fmla="*/ 111 h 148"/>
                  <a:gd name="T12" fmla="*/ 204 w 263"/>
                  <a:gd name="T13" fmla="*/ 104 h 148"/>
                  <a:gd name="T14" fmla="*/ 211 w 263"/>
                  <a:gd name="T15" fmla="*/ 104 h 148"/>
                  <a:gd name="T16" fmla="*/ 218 w 263"/>
                  <a:gd name="T17" fmla="*/ 96 h 148"/>
                  <a:gd name="T18" fmla="*/ 215 w 263"/>
                  <a:gd name="T19" fmla="*/ 93 h 148"/>
                  <a:gd name="T20" fmla="*/ 230 w 263"/>
                  <a:gd name="T21" fmla="*/ 89 h 148"/>
                  <a:gd name="T22" fmla="*/ 226 w 263"/>
                  <a:gd name="T23" fmla="*/ 85 h 148"/>
                  <a:gd name="T24" fmla="*/ 230 w 263"/>
                  <a:gd name="T25" fmla="*/ 81 h 148"/>
                  <a:gd name="T26" fmla="*/ 237 w 263"/>
                  <a:gd name="T27" fmla="*/ 78 h 148"/>
                  <a:gd name="T28" fmla="*/ 244 w 263"/>
                  <a:gd name="T29" fmla="*/ 78 h 148"/>
                  <a:gd name="T30" fmla="*/ 256 w 263"/>
                  <a:gd name="T31" fmla="*/ 78 h 148"/>
                  <a:gd name="T32" fmla="*/ 263 w 263"/>
                  <a:gd name="T33" fmla="*/ 74 h 148"/>
                  <a:gd name="T34" fmla="*/ 256 w 263"/>
                  <a:gd name="T35" fmla="*/ 63 h 148"/>
                  <a:gd name="T36" fmla="*/ 252 w 263"/>
                  <a:gd name="T37" fmla="*/ 67 h 148"/>
                  <a:gd name="T38" fmla="*/ 248 w 263"/>
                  <a:gd name="T39" fmla="*/ 70 h 148"/>
                  <a:gd name="T40" fmla="*/ 237 w 263"/>
                  <a:gd name="T41" fmla="*/ 67 h 148"/>
                  <a:gd name="T42" fmla="*/ 237 w 263"/>
                  <a:gd name="T43" fmla="*/ 59 h 148"/>
                  <a:gd name="T44" fmla="*/ 241 w 263"/>
                  <a:gd name="T45" fmla="*/ 48 h 148"/>
                  <a:gd name="T46" fmla="*/ 237 w 263"/>
                  <a:gd name="T47" fmla="*/ 52 h 148"/>
                  <a:gd name="T48" fmla="*/ 226 w 263"/>
                  <a:gd name="T49" fmla="*/ 59 h 148"/>
                  <a:gd name="T50" fmla="*/ 222 w 263"/>
                  <a:gd name="T51" fmla="*/ 67 h 148"/>
                  <a:gd name="T52" fmla="*/ 211 w 263"/>
                  <a:gd name="T53" fmla="*/ 78 h 148"/>
                  <a:gd name="T54" fmla="*/ 204 w 263"/>
                  <a:gd name="T55" fmla="*/ 74 h 148"/>
                  <a:gd name="T56" fmla="*/ 193 w 263"/>
                  <a:gd name="T57" fmla="*/ 74 h 148"/>
                  <a:gd name="T58" fmla="*/ 181 w 263"/>
                  <a:gd name="T59" fmla="*/ 78 h 148"/>
                  <a:gd name="T60" fmla="*/ 163 w 263"/>
                  <a:gd name="T61" fmla="*/ 59 h 148"/>
                  <a:gd name="T62" fmla="*/ 156 w 263"/>
                  <a:gd name="T63" fmla="*/ 41 h 148"/>
                  <a:gd name="T64" fmla="*/ 144 w 263"/>
                  <a:gd name="T65" fmla="*/ 26 h 148"/>
                  <a:gd name="T66" fmla="*/ 93 w 263"/>
                  <a:gd name="T67" fmla="*/ 26 h 148"/>
                  <a:gd name="T68" fmla="*/ 70 w 263"/>
                  <a:gd name="T69" fmla="*/ 15 h 148"/>
                  <a:gd name="T70" fmla="*/ 0 w 263"/>
                  <a:gd name="T71" fmla="*/ 7 h 148"/>
                  <a:gd name="T72" fmla="*/ 22 w 263"/>
                  <a:gd name="T73" fmla="*/ 78 h 148"/>
                  <a:gd name="T74" fmla="*/ 30 w 263"/>
                  <a:gd name="T75" fmla="*/ 74 h 148"/>
                  <a:gd name="T76" fmla="*/ 26 w 263"/>
                  <a:gd name="T77" fmla="*/ 67 h 148"/>
                  <a:gd name="T78" fmla="*/ 33 w 263"/>
                  <a:gd name="T79" fmla="*/ 59 h 148"/>
                  <a:gd name="T80" fmla="*/ 41 w 263"/>
                  <a:gd name="T81" fmla="*/ 55 h 148"/>
                  <a:gd name="T82" fmla="*/ 44 w 263"/>
                  <a:gd name="T83" fmla="*/ 55 h 148"/>
                  <a:gd name="T84" fmla="*/ 52 w 263"/>
                  <a:gd name="T85" fmla="*/ 52 h 148"/>
                  <a:gd name="T86" fmla="*/ 70 w 263"/>
                  <a:gd name="T87" fmla="*/ 63 h 148"/>
                  <a:gd name="T88" fmla="*/ 85 w 263"/>
                  <a:gd name="T89" fmla="*/ 70 h 148"/>
                  <a:gd name="T90" fmla="*/ 96 w 263"/>
                  <a:gd name="T91" fmla="*/ 74 h 148"/>
                  <a:gd name="T92" fmla="*/ 107 w 263"/>
                  <a:gd name="T93" fmla="*/ 78 h 148"/>
                  <a:gd name="T94" fmla="*/ 115 w 263"/>
                  <a:gd name="T95" fmla="*/ 89 h 148"/>
                  <a:gd name="T96" fmla="*/ 119 w 263"/>
                  <a:gd name="T97" fmla="*/ 100 h 148"/>
                  <a:gd name="T98" fmla="*/ 133 w 263"/>
                  <a:gd name="T99" fmla="*/ 107 h 148"/>
                  <a:gd name="T100" fmla="*/ 159 w 263"/>
                  <a:gd name="T101" fmla="*/ 122 h 148"/>
                  <a:gd name="T102" fmla="*/ 178 w 263"/>
                  <a:gd name="T103" fmla="*/ 130 h 148"/>
                  <a:gd name="T104" fmla="*/ 181 w 263"/>
                  <a:gd name="T105" fmla="*/ 130 h 148"/>
                  <a:gd name="T106" fmla="*/ 189 w 263"/>
                  <a:gd name="T107" fmla="*/ 137 h 148"/>
                  <a:gd name="T108" fmla="*/ 193 w 263"/>
                  <a:gd name="T109" fmla="*/ 144 h 148"/>
                  <a:gd name="T110" fmla="*/ 200 w 263"/>
                  <a:gd name="T111" fmla="*/ 148 h 148"/>
                  <a:gd name="T112" fmla="*/ 204 w 263"/>
                  <a:gd name="T113" fmla="*/ 144 h 148"/>
                  <a:gd name="T114" fmla="*/ 207 w 263"/>
                  <a:gd name="T115"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 h="148">
                    <a:moveTo>
                      <a:pt x="207" y="148"/>
                    </a:moveTo>
                    <a:lnTo>
                      <a:pt x="211" y="137"/>
                    </a:lnTo>
                    <a:lnTo>
                      <a:pt x="215" y="133"/>
                    </a:lnTo>
                    <a:lnTo>
                      <a:pt x="215" y="130"/>
                    </a:lnTo>
                    <a:lnTo>
                      <a:pt x="215" y="126"/>
                    </a:lnTo>
                    <a:lnTo>
                      <a:pt x="211" y="126"/>
                    </a:lnTo>
                    <a:lnTo>
                      <a:pt x="211" y="118"/>
                    </a:lnTo>
                    <a:lnTo>
                      <a:pt x="211" y="118"/>
                    </a:lnTo>
                    <a:lnTo>
                      <a:pt x="211" y="115"/>
                    </a:lnTo>
                    <a:lnTo>
                      <a:pt x="207" y="115"/>
                    </a:lnTo>
                    <a:lnTo>
                      <a:pt x="204" y="115"/>
                    </a:lnTo>
                    <a:lnTo>
                      <a:pt x="200" y="111"/>
                    </a:lnTo>
                    <a:lnTo>
                      <a:pt x="200" y="104"/>
                    </a:lnTo>
                    <a:lnTo>
                      <a:pt x="204" y="104"/>
                    </a:lnTo>
                    <a:lnTo>
                      <a:pt x="207" y="104"/>
                    </a:lnTo>
                    <a:lnTo>
                      <a:pt x="211" y="104"/>
                    </a:lnTo>
                    <a:lnTo>
                      <a:pt x="211" y="100"/>
                    </a:lnTo>
                    <a:lnTo>
                      <a:pt x="218" y="96"/>
                    </a:lnTo>
                    <a:lnTo>
                      <a:pt x="218" y="96"/>
                    </a:lnTo>
                    <a:lnTo>
                      <a:pt x="215" y="93"/>
                    </a:lnTo>
                    <a:lnTo>
                      <a:pt x="222" y="93"/>
                    </a:lnTo>
                    <a:lnTo>
                      <a:pt x="230" y="89"/>
                    </a:lnTo>
                    <a:lnTo>
                      <a:pt x="230" y="89"/>
                    </a:lnTo>
                    <a:lnTo>
                      <a:pt x="226" y="85"/>
                    </a:lnTo>
                    <a:lnTo>
                      <a:pt x="226" y="81"/>
                    </a:lnTo>
                    <a:lnTo>
                      <a:pt x="230" y="81"/>
                    </a:lnTo>
                    <a:lnTo>
                      <a:pt x="233" y="78"/>
                    </a:lnTo>
                    <a:lnTo>
                      <a:pt x="237" y="78"/>
                    </a:lnTo>
                    <a:lnTo>
                      <a:pt x="241" y="74"/>
                    </a:lnTo>
                    <a:lnTo>
                      <a:pt x="244" y="78"/>
                    </a:lnTo>
                    <a:lnTo>
                      <a:pt x="248" y="78"/>
                    </a:lnTo>
                    <a:lnTo>
                      <a:pt x="256" y="78"/>
                    </a:lnTo>
                    <a:lnTo>
                      <a:pt x="259" y="78"/>
                    </a:lnTo>
                    <a:lnTo>
                      <a:pt x="263" y="74"/>
                    </a:lnTo>
                    <a:lnTo>
                      <a:pt x="263" y="70"/>
                    </a:lnTo>
                    <a:lnTo>
                      <a:pt x="256" y="63"/>
                    </a:lnTo>
                    <a:lnTo>
                      <a:pt x="252" y="63"/>
                    </a:lnTo>
                    <a:lnTo>
                      <a:pt x="252" y="67"/>
                    </a:lnTo>
                    <a:lnTo>
                      <a:pt x="252" y="70"/>
                    </a:lnTo>
                    <a:lnTo>
                      <a:pt x="248" y="70"/>
                    </a:lnTo>
                    <a:lnTo>
                      <a:pt x="244" y="67"/>
                    </a:lnTo>
                    <a:lnTo>
                      <a:pt x="237" y="67"/>
                    </a:lnTo>
                    <a:lnTo>
                      <a:pt x="233" y="63"/>
                    </a:lnTo>
                    <a:lnTo>
                      <a:pt x="237" y="59"/>
                    </a:lnTo>
                    <a:lnTo>
                      <a:pt x="241" y="52"/>
                    </a:lnTo>
                    <a:lnTo>
                      <a:pt x="241" y="48"/>
                    </a:lnTo>
                    <a:lnTo>
                      <a:pt x="237" y="48"/>
                    </a:lnTo>
                    <a:lnTo>
                      <a:pt x="237" y="52"/>
                    </a:lnTo>
                    <a:lnTo>
                      <a:pt x="233" y="55"/>
                    </a:lnTo>
                    <a:lnTo>
                      <a:pt x="226" y="59"/>
                    </a:lnTo>
                    <a:lnTo>
                      <a:pt x="222" y="67"/>
                    </a:lnTo>
                    <a:lnTo>
                      <a:pt x="222" y="67"/>
                    </a:lnTo>
                    <a:lnTo>
                      <a:pt x="218" y="74"/>
                    </a:lnTo>
                    <a:lnTo>
                      <a:pt x="211" y="78"/>
                    </a:lnTo>
                    <a:lnTo>
                      <a:pt x="211" y="78"/>
                    </a:lnTo>
                    <a:lnTo>
                      <a:pt x="204" y="74"/>
                    </a:lnTo>
                    <a:lnTo>
                      <a:pt x="196" y="74"/>
                    </a:lnTo>
                    <a:lnTo>
                      <a:pt x="193" y="74"/>
                    </a:lnTo>
                    <a:lnTo>
                      <a:pt x="185" y="78"/>
                    </a:lnTo>
                    <a:lnTo>
                      <a:pt x="181" y="78"/>
                    </a:lnTo>
                    <a:lnTo>
                      <a:pt x="174" y="59"/>
                    </a:lnTo>
                    <a:lnTo>
                      <a:pt x="163" y="59"/>
                    </a:lnTo>
                    <a:lnTo>
                      <a:pt x="163" y="37"/>
                    </a:lnTo>
                    <a:lnTo>
                      <a:pt x="156" y="41"/>
                    </a:lnTo>
                    <a:lnTo>
                      <a:pt x="152" y="29"/>
                    </a:lnTo>
                    <a:lnTo>
                      <a:pt x="144" y="26"/>
                    </a:lnTo>
                    <a:lnTo>
                      <a:pt x="119" y="26"/>
                    </a:lnTo>
                    <a:lnTo>
                      <a:pt x="93" y="26"/>
                    </a:lnTo>
                    <a:lnTo>
                      <a:pt x="78" y="18"/>
                    </a:lnTo>
                    <a:lnTo>
                      <a:pt x="70" y="15"/>
                    </a:lnTo>
                    <a:lnTo>
                      <a:pt x="44" y="0"/>
                    </a:lnTo>
                    <a:lnTo>
                      <a:pt x="0" y="7"/>
                    </a:lnTo>
                    <a:lnTo>
                      <a:pt x="15" y="78"/>
                    </a:lnTo>
                    <a:lnTo>
                      <a:pt x="22" y="78"/>
                    </a:lnTo>
                    <a:lnTo>
                      <a:pt x="26" y="78"/>
                    </a:lnTo>
                    <a:lnTo>
                      <a:pt x="30" y="74"/>
                    </a:lnTo>
                    <a:lnTo>
                      <a:pt x="26" y="70"/>
                    </a:lnTo>
                    <a:lnTo>
                      <a:pt x="26" y="67"/>
                    </a:lnTo>
                    <a:lnTo>
                      <a:pt x="30" y="59"/>
                    </a:lnTo>
                    <a:lnTo>
                      <a:pt x="33" y="59"/>
                    </a:lnTo>
                    <a:lnTo>
                      <a:pt x="37" y="55"/>
                    </a:lnTo>
                    <a:lnTo>
                      <a:pt x="41" y="55"/>
                    </a:lnTo>
                    <a:lnTo>
                      <a:pt x="44" y="55"/>
                    </a:lnTo>
                    <a:lnTo>
                      <a:pt x="44" y="55"/>
                    </a:lnTo>
                    <a:lnTo>
                      <a:pt x="44" y="52"/>
                    </a:lnTo>
                    <a:lnTo>
                      <a:pt x="52" y="52"/>
                    </a:lnTo>
                    <a:lnTo>
                      <a:pt x="63" y="55"/>
                    </a:lnTo>
                    <a:lnTo>
                      <a:pt x="70" y="63"/>
                    </a:lnTo>
                    <a:lnTo>
                      <a:pt x="74" y="67"/>
                    </a:lnTo>
                    <a:lnTo>
                      <a:pt x="85" y="70"/>
                    </a:lnTo>
                    <a:lnTo>
                      <a:pt x="96" y="78"/>
                    </a:lnTo>
                    <a:lnTo>
                      <a:pt x="96" y="74"/>
                    </a:lnTo>
                    <a:lnTo>
                      <a:pt x="100" y="74"/>
                    </a:lnTo>
                    <a:lnTo>
                      <a:pt x="107" y="78"/>
                    </a:lnTo>
                    <a:lnTo>
                      <a:pt x="111" y="89"/>
                    </a:lnTo>
                    <a:lnTo>
                      <a:pt x="115" y="89"/>
                    </a:lnTo>
                    <a:lnTo>
                      <a:pt x="115" y="93"/>
                    </a:lnTo>
                    <a:lnTo>
                      <a:pt x="119" y="100"/>
                    </a:lnTo>
                    <a:lnTo>
                      <a:pt x="126" y="104"/>
                    </a:lnTo>
                    <a:lnTo>
                      <a:pt x="133" y="107"/>
                    </a:lnTo>
                    <a:lnTo>
                      <a:pt x="144" y="115"/>
                    </a:lnTo>
                    <a:lnTo>
                      <a:pt x="159" y="122"/>
                    </a:lnTo>
                    <a:lnTo>
                      <a:pt x="170" y="130"/>
                    </a:lnTo>
                    <a:lnTo>
                      <a:pt x="178" y="130"/>
                    </a:lnTo>
                    <a:lnTo>
                      <a:pt x="181" y="130"/>
                    </a:lnTo>
                    <a:lnTo>
                      <a:pt x="181" y="130"/>
                    </a:lnTo>
                    <a:lnTo>
                      <a:pt x="189" y="133"/>
                    </a:lnTo>
                    <a:lnTo>
                      <a:pt x="189" y="137"/>
                    </a:lnTo>
                    <a:lnTo>
                      <a:pt x="189" y="144"/>
                    </a:lnTo>
                    <a:lnTo>
                      <a:pt x="193" y="144"/>
                    </a:lnTo>
                    <a:lnTo>
                      <a:pt x="196" y="144"/>
                    </a:lnTo>
                    <a:lnTo>
                      <a:pt x="200" y="148"/>
                    </a:lnTo>
                    <a:lnTo>
                      <a:pt x="204" y="148"/>
                    </a:lnTo>
                    <a:lnTo>
                      <a:pt x="204" y="144"/>
                    </a:lnTo>
                    <a:lnTo>
                      <a:pt x="207" y="148"/>
                    </a:lnTo>
                    <a:lnTo>
                      <a:pt x="207" y="14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 name="Freeform 18"/>
              <p:cNvSpPr/>
              <p:nvPr/>
            </p:nvSpPr>
            <p:spPr bwMode="auto">
              <a:xfrm>
                <a:off x="5336477" y="2284334"/>
                <a:ext cx="304932" cy="171122"/>
              </a:xfrm>
              <a:custGeom>
                <a:avLst/>
                <a:gdLst>
                  <a:gd name="T0" fmla="*/ 237 w 237"/>
                  <a:gd name="T1" fmla="*/ 81 h 133"/>
                  <a:gd name="T2" fmla="*/ 226 w 237"/>
                  <a:gd name="T3" fmla="*/ 78 h 133"/>
                  <a:gd name="T4" fmla="*/ 192 w 237"/>
                  <a:gd name="T5" fmla="*/ 63 h 133"/>
                  <a:gd name="T6" fmla="*/ 167 w 237"/>
                  <a:gd name="T7" fmla="*/ 48 h 133"/>
                  <a:gd name="T8" fmla="*/ 159 w 237"/>
                  <a:gd name="T9" fmla="*/ 37 h 133"/>
                  <a:gd name="T10" fmla="*/ 144 w 237"/>
                  <a:gd name="T11" fmla="*/ 22 h 133"/>
                  <a:gd name="T12" fmla="*/ 122 w 237"/>
                  <a:gd name="T13" fmla="*/ 15 h 133"/>
                  <a:gd name="T14" fmla="*/ 100 w 237"/>
                  <a:gd name="T15" fmla="*/ 0 h 133"/>
                  <a:gd name="T16" fmla="*/ 92 w 237"/>
                  <a:gd name="T17" fmla="*/ 3 h 133"/>
                  <a:gd name="T18" fmla="*/ 81 w 237"/>
                  <a:gd name="T19" fmla="*/ 7 h 133"/>
                  <a:gd name="T20" fmla="*/ 74 w 237"/>
                  <a:gd name="T21" fmla="*/ 18 h 133"/>
                  <a:gd name="T22" fmla="*/ 70 w 237"/>
                  <a:gd name="T23" fmla="*/ 26 h 133"/>
                  <a:gd name="T24" fmla="*/ 41 w 237"/>
                  <a:gd name="T25" fmla="*/ 15 h 133"/>
                  <a:gd name="T26" fmla="*/ 11 w 237"/>
                  <a:gd name="T27" fmla="*/ 11 h 133"/>
                  <a:gd name="T28" fmla="*/ 4 w 237"/>
                  <a:gd name="T29" fmla="*/ 22 h 133"/>
                  <a:gd name="T30" fmla="*/ 7 w 237"/>
                  <a:gd name="T31" fmla="*/ 29 h 133"/>
                  <a:gd name="T32" fmla="*/ 11 w 237"/>
                  <a:gd name="T33" fmla="*/ 41 h 133"/>
                  <a:gd name="T34" fmla="*/ 11 w 237"/>
                  <a:gd name="T35" fmla="*/ 55 h 133"/>
                  <a:gd name="T36" fmla="*/ 15 w 237"/>
                  <a:gd name="T37" fmla="*/ 55 h 133"/>
                  <a:gd name="T38" fmla="*/ 26 w 237"/>
                  <a:gd name="T39" fmla="*/ 52 h 133"/>
                  <a:gd name="T40" fmla="*/ 26 w 237"/>
                  <a:gd name="T41" fmla="*/ 59 h 133"/>
                  <a:gd name="T42" fmla="*/ 30 w 237"/>
                  <a:gd name="T43" fmla="*/ 63 h 133"/>
                  <a:gd name="T44" fmla="*/ 22 w 237"/>
                  <a:gd name="T45" fmla="*/ 63 h 133"/>
                  <a:gd name="T46" fmla="*/ 22 w 237"/>
                  <a:gd name="T47" fmla="*/ 70 h 133"/>
                  <a:gd name="T48" fmla="*/ 26 w 237"/>
                  <a:gd name="T49" fmla="*/ 66 h 133"/>
                  <a:gd name="T50" fmla="*/ 33 w 237"/>
                  <a:gd name="T51" fmla="*/ 70 h 133"/>
                  <a:gd name="T52" fmla="*/ 33 w 237"/>
                  <a:gd name="T53" fmla="*/ 81 h 133"/>
                  <a:gd name="T54" fmla="*/ 41 w 237"/>
                  <a:gd name="T55" fmla="*/ 100 h 133"/>
                  <a:gd name="T56" fmla="*/ 52 w 237"/>
                  <a:gd name="T57" fmla="*/ 96 h 133"/>
                  <a:gd name="T58" fmla="*/ 63 w 237"/>
                  <a:gd name="T59" fmla="*/ 89 h 133"/>
                  <a:gd name="T60" fmla="*/ 78 w 237"/>
                  <a:gd name="T61" fmla="*/ 85 h 133"/>
                  <a:gd name="T62" fmla="*/ 89 w 237"/>
                  <a:gd name="T63" fmla="*/ 85 h 133"/>
                  <a:gd name="T64" fmla="*/ 107 w 237"/>
                  <a:gd name="T65" fmla="*/ 96 h 133"/>
                  <a:gd name="T66" fmla="*/ 122 w 237"/>
                  <a:gd name="T67" fmla="*/ 96 h 133"/>
                  <a:gd name="T68" fmla="*/ 126 w 237"/>
                  <a:gd name="T69" fmla="*/ 104 h 133"/>
                  <a:gd name="T70" fmla="*/ 144 w 237"/>
                  <a:gd name="T71" fmla="*/ 111 h 133"/>
                  <a:gd name="T72" fmla="*/ 155 w 237"/>
                  <a:gd name="T73" fmla="*/ 118 h 133"/>
                  <a:gd name="T74" fmla="*/ 155 w 237"/>
                  <a:gd name="T75" fmla="*/ 126 h 133"/>
                  <a:gd name="T76" fmla="*/ 163 w 237"/>
                  <a:gd name="T77" fmla="*/ 130 h 133"/>
                  <a:gd name="T78" fmla="*/ 170 w 237"/>
                  <a:gd name="T79" fmla="*/ 130 h 133"/>
                  <a:gd name="T80" fmla="*/ 178 w 237"/>
                  <a:gd name="T81" fmla="*/ 133 h 133"/>
                  <a:gd name="T82" fmla="*/ 185 w 237"/>
                  <a:gd name="T83" fmla="*/ 133 h 133"/>
                  <a:gd name="T84" fmla="*/ 192 w 237"/>
                  <a:gd name="T85" fmla="*/ 126 h 133"/>
                  <a:gd name="T86" fmla="*/ 204 w 237"/>
                  <a:gd name="T87" fmla="*/ 118 h 133"/>
                  <a:gd name="T88" fmla="*/ 207 w 237"/>
                  <a:gd name="T89" fmla="*/ 115 h 133"/>
                  <a:gd name="T90" fmla="*/ 211 w 237"/>
                  <a:gd name="T91" fmla="*/ 104 h 133"/>
                  <a:gd name="T92" fmla="*/ 211 w 237"/>
                  <a:gd name="T93" fmla="*/ 100 h 133"/>
                  <a:gd name="T94" fmla="*/ 218 w 237"/>
                  <a:gd name="T95" fmla="*/ 96 h 133"/>
                  <a:gd name="T96" fmla="*/ 229 w 237"/>
                  <a:gd name="T97" fmla="*/ 92 h 133"/>
                  <a:gd name="T98" fmla="*/ 237 w 237"/>
                  <a:gd name="T99" fmla="*/ 9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7" h="133">
                    <a:moveTo>
                      <a:pt x="237" y="92"/>
                    </a:moveTo>
                    <a:lnTo>
                      <a:pt x="237" y="85"/>
                    </a:lnTo>
                    <a:lnTo>
                      <a:pt x="237" y="81"/>
                    </a:lnTo>
                    <a:lnTo>
                      <a:pt x="229" y="78"/>
                    </a:lnTo>
                    <a:lnTo>
                      <a:pt x="229" y="78"/>
                    </a:lnTo>
                    <a:lnTo>
                      <a:pt x="226" y="78"/>
                    </a:lnTo>
                    <a:lnTo>
                      <a:pt x="218" y="78"/>
                    </a:lnTo>
                    <a:lnTo>
                      <a:pt x="207" y="70"/>
                    </a:lnTo>
                    <a:lnTo>
                      <a:pt x="192" y="63"/>
                    </a:lnTo>
                    <a:lnTo>
                      <a:pt x="181" y="55"/>
                    </a:lnTo>
                    <a:lnTo>
                      <a:pt x="174" y="52"/>
                    </a:lnTo>
                    <a:lnTo>
                      <a:pt x="167" y="48"/>
                    </a:lnTo>
                    <a:lnTo>
                      <a:pt x="163" y="41"/>
                    </a:lnTo>
                    <a:lnTo>
                      <a:pt x="163" y="37"/>
                    </a:lnTo>
                    <a:lnTo>
                      <a:pt x="159" y="37"/>
                    </a:lnTo>
                    <a:lnTo>
                      <a:pt x="155" y="26"/>
                    </a:lnTo>
                    <a:lnTo>
                      <a:pt x="148" y="22"/>
                    </a:lnTo>
                    <a:lnTo>
                      <a:pt x="144" y="22"/>
                    </a:lnTo>
                    <a:lnTo>
                      <a:pt x="144" y="26"/>
                    </a:lnTo>
                    <a:lnTo>
                      <a:pt x="133" y="18"/>
                    </a:lnTo>
                    <a:lnTo>
                      <a:pt x="122" y="15"/>
                    </a:lnTo>
                    <a:lnTo>
                      <a:pt x="118" y="11"/>
                    </a:lnTo>
                    <a:lnTo>
                      <a:pt x="111" y="3"/>
                    </a:lnTo>
                    <a:lnTo>
                      <a:pt x="100" y="0"/>
                    </a:lnTo>
                    <a:lnTo>
                      <a:pt x="92" y="0"/>
                    </a:lnTo>
                    <a:lnTo>
                      <a:pt x="92" y="3"/>
                    </a:lnTo>
                    <a:lnTo>
                      <a:pt x="92" y="3"/>
                    </a:lnTo>
                    <a:lnTo>
                      <a:pt x="89" y="3"/>
                    </a:lnTo>
                    <a:lnTo>
                      <a:pt x="85" y="3"/>
                    </a:lnTo>
                    <a:lnTo>
                      <a:pt x="81" y="7"/>
                    </a:lnTo>
                    <a:lnTo>
                      <a:pt x="78" y="7"/>
                    </a:lnTo>
                    <a:lnTo>
                      <a:pt x="74" y="15"/>
                    </a:lnTo>
                    <a:lnTo>
                      <a:pt x="74" y="18"/>
                    </a:lnTo>
                    <a:lnTo>
                      <a:pt x="78" y="22"/>
                    </a:lnTo>
                    <a:lnTo>
                      <a:pt x="74" y="26"/>
                    </a:lnTo>
                    <a:lnTo>
                      <a:pt x="70" y="26"/>
                    </a:lnTo>
                    <a:lnTo>
                      <a:pt x="59" y="26"/>
                    </a:lnTo>
                    <a:lnTo>
                      <a:pt x="52" y="26"/>
                    </a:lnTo>
                    <a:lnTo>
                      <a:pt x="41" y="15"/>
                    </a:lnTo>
                    <a:lnTo>
                      <a:pt x="30" y="11"/>
                    </a:lnTo>
                    <a:lnTo>
                      <a:pt x="18" y="7"/>
                    </a:lnTo>
                    <a:lnTo>
                      <a:pt x="11" y="11"/>
                    </a:lnTo>
                    <a:lnTo>
                      <a:pt x="0" y="18"/>
                    </a:lnTo>
                    <a:lnTo>
                      <a:pt x="0" y="22"/>
                    </a:lnTo>
                    <a:lnTo>
                      <a:pt x="4" y="22"/>
                    </a:lnTo>
                    <a:lnTo>
                      <a:pt x="4" y="26"/>
                    </a:lnTo>
                    <a:lnTo>
                      <a:pt x="7" y="26"/>
                    </a:lnTo>
                    <a:lnTo>
                      <a:pt x="7" y="29"/>
                    </a:lnTo>
                    <a:lnTo>
                      <a:pt x="11" y="33"/>
                    </a:lnTo>
                    <a:lnTo>
                      <a:pt x="11" y="41"/>
                    </a:lnTo>
                    <a:lnTo>
                      <a:pt x="11" y="41"/>
                    </a:lnTo>
                    <a:lnTo>
                      <a:pt x="11" y="48"/>
                    </a:lnTo>
                    <a:lnTo>
                      <a:pt x="11" y="52"/>
                    </a:lnTo>
                    <a:lnTo>
                      <a:pt x="11" y="55"/>
                    </a:lnTo>
                    <a:lnTo>
                      <a:pt x="18" y="59"/>
                    </a:lnTo>
                    <a:lnTo>
                      <a:pt x="18" y="55"/>
                    </a:lnTo>
                    <a:lnTo>
                      <a:pt x="15" y="55"/>
                    </a:lnTo>
                    <a:lnTo>
                      <a:pt x="18" y="55"/>
                    </a:lnTo>
                    <a:lnTo>
                      <a:pt x="22" y="55"/>
                    </a:lnTo>
                    <a:lnTo>
                      <a:pt x="26" y="52"/>
                    </a:lnTo>
                    <a:lnTo>
                      <a:pt x="26" y="55"/>
                    </a:lnTo>
                    <a:lnTo>
                      <a:pt x="26" y="59"/>
                    </a:lnTo>
                    <a:lnTo>
                      <a:pt x="26" y="59"/>
                    </a:lnTo>
                    <a:lnTo>
                      <a:pt x="30" y="59"/>
                    </a:lnTo>
                    <a:lnTo>
                      <a:pt x="30" y="63"/>
                    </a:lnTo>
                    <a:lnTo>
                      <a:pt x="30" y="63"/>
                    </a:lnTo>
                    <a:lnTo>
                      <a:pt x="26" y="63"/>
                    </a:lnTo>
                    <a:lnTo>
                      <a:pt x="26" y="63"/>
                    </a:lnTo>
                    <a:lnTo>
                      <a:pt x="22" y="63"/>
                    </a:lnTo>
                    <a:lnTo>
                      <a:pt x="18" y="63"/>
                    </a:lnTo>
                    <a:lnTo>
                      <a:pt x="18" y="66"/>
                    </a:lnTo>
                    <a:lnTo>
                      <a:pt x="22" y="70"/>
                    </a:lnTo>
                    <a:lnTo>
                      <a:pt x="22" y="66"/>
                    </a:lnTo>
                    <a:lnTo>
                      <a:pt x="22" y="66"/>
                    </a:lnTo>
                    <a:lnTo>
                      <a:pt x="26" y="66"/>
                    </a:lnTo>
                    <a:lnTo>
                      <a:pt x="26" y="66"/>
                    </a:lnTo>
                    <a:lnTo>
                      <a:pt x="30" y="70"/>
                    </a:lnTo>
                    <a:lnTo>
                      <a:pt x="33" y="70"/>
                    </a:lnTo>
                    <a:lnTo>
                      <a:pt x="33" y="74"/>
                    </a:lnTo>
                    <a:lnTo>
                      <a:pt x="33" y="78"/>
                    </a:lnTo>
                    <a:lnTo>
                      <a:pt x="33" y="81"/>
                    </a:lnTo>
                    <a:lnTo>
                      <a:pt x="33" y="89"/>
                    </a:lnTo>
                    <a:lnTo>
                      <a:pt x="37" y="92"/>
                    </a:lnTo>
                    <a:lnTo>
                      <a:pt x="41" y="100"/>
                    </a:lnTo>
                    <a:lnTo>
                      <a:pt x="44" y="100"/>
                    </a:lnTo>
                    <a:lnTo>
                      <a:pt x="52" y="100"/>
                    </a:lnTo>
                    <a:lnTo>
                      <a:pt x="52" y="96"/>
                    </a:lnTo>
                    <a:lnTo>
                      <a:pt x="55" y="92"/>
                    </a:lnTo>
                    <a:lnTo>
                      <a:pt x="55" y="92"/>
                    </a:lnTo>
                    <a:lnTo>
                      <a:pt x="63" y="89"/>
                    </a:lnTo>
                    <a:lnTo>
                      <a:pt x="70" y="85"/>
                    </a:lnTo>
                    <a:lnTo>
                      <a:pt x="78" y="89"/>
                    </a:lnTo>
                    <a:lnTo>
                      <a:pt x="78" y="85"/>
                    </a:lnTo>
                    <a:lnTo>
                      <a:pt x="81" y="81"/>
                    </a:lnTo>
                    <a:lnTo>
                      <a:pt x="85" y="85"/>
                    </a:lnTo>
                    <a:lnTo>
                      <a:pt x="89" y="85"/>
                    </a:lnTo>
                    <a:lnTo>
                      <a:pt x="92" y="89"/>
                    </a:lnTo>
                    <a:lnTo>
                      <a:pt x="100" y="89"/>
                    </a:lnTo>
                    <a:lnTo>
                      <a:pt x="107" y="96"/>
                    </a:lnTo>
                    <a:lnTo>
                      <a:pt x="111" y="96"/>
                    </a:lnTo>
                    <a:lnTo>
                      <a:pt x="115" y="92"/>
                    </a:lnTo>
                    <a:lnTo>
                      <a:pt x="122" y="96"/>
                    </a:lnTo>
                    <a:lnTo>
                      <a:pt x="126" y="96"/>
                    </a:lnTo>
                    <a:lnTo>
                      <a:pt x="126" y="100"/>
                    </a:lnTo>
                    <a:lnTo>
                      <a:pt x="126" y="104"/>
                    </a:lnTo>
                    <a:lnTo>
                      <a:pt x="129" y="100"/>
                    </a:lnTo>
                    <a:lnTo>
                      <a:pt x="137" y="104"/>
                    </a:lnTo>
                    <a:lnTo>
                      <a:pt x="144" y="111"/>
                    </a:lnTo>
                    <a:lnTo>
                      <a:pt x="152" y="111"/>
                    </a:lnTo>
                    <a:lnTo>
                      <a:pt x="155" y="115"/>
                    </a:lnTo>
                    <a:lnTo>
                      <a:pt x="155" y="118"/>
                    </a:lnTo>
                    <a:lnTo>
                      <a:pt x="155" y="118"/>
                    </a:lnTo>
                    <a:lnTo>
                      <a:pt x="155" y="122"/>
                    </a:lnTo>
                    <a:lnTo>
                      <a:pt x="155" y="126"/>
                    </a:lnTo>
                    <a:lnTo>
                      <a:pt x="159" y="126"/>
                    </a:lnTo>
                    <a:lnTo>
                      <a:pt x="159" y="126"/>
                    </a:lnTo>
                    <a:lnTo>
                      <a:pt x="163" y="130"/>
                    </a:lnTo>
                    <a:lnTo>
                      <a:pt x="167" y="130"/>
                    </a:lnTo>
                    <a:lnTo>
                      <a:pt x="170" y="130"/>
                    </a:lnTo>
                    <a:lnTo>
                      <a:pt x="170" y="130"/>
                    </a:lnTo>
                    <a:lnTo>
                      <a:pt x="174" y="130"/>
                    </a:lnTo>
                    <a:lnTo>
                      <a:pt x="178" y="130"/>
                    </a:lnTo>
                    <a:lnTo>
                      <a:pt x="178" y="133"/>
                    </a:lnTo>
                    <a:lnTo>
                      <a:pt x="181" y="133"/>
                    </a:lnTo>
                    <a:lnTo>
                      <a:pt x="181" y="133"/>
                    </a:lnTo>
                    <a:lnTo>
                      <a:pt x="185" y="133"/>
                    </a:lnTo>
                    <a:lnTo>
                      <a:pt x="189" y="130"/>
                    </a:lnTo>
                    <a:lnTo>
                      <a:pt x="189" y="126"/>
                    </a:lnTo>
                    <a:lnTo>
                      <a:pt x="192" y="126"/>
                    </a:lnTo>
                    <a:lnTo>
                      <a:pt x="189" y="122"/>
                    </a:lnTo>
                    <a:lnTo>
                      <a:pt x="196" y="122"/>
                    </a:lnTo>
                    <a:lnTo>
                      <a:pt x="204" y="118"/>
                    </a:lnTo>
                    <a:lnTo>
                      <a:pt x="204" y="118"/>
                    </a:lnTo>
                    <a:lnTo>
                      <a:pt x="204" y="115"/>
                    </a:lnTo>
                    <a:lnTo>
                      <a:pt x="207" y="115"/>
                    </a:lnTo>
                    <a:lnTo>
                      <a:pt x="207" y="111"/>
                    </a:lnTo>
                    <a:lnTo>
                      <a:pt x="207" y="107"/>
                    </a:lnTo>
                    <a:lnTo>
                      <a:pt x="211" y="104"/>
                    </a:lnTo>
                    <a:lnTo>
                      <a:pt x="211" y="100"/>
                    </a:lnTo>
                    <a:lnTo>
                      <a:pt x="211" y="100"/>
                    </a:lnTo>
                    <a:lnTo>
                      <a:pt x="211" y="100"/>
                    </a:lnTo>
                    <a:lnTo>
                      <a:pt x="211" y="96"/>
                    </a:lnTo>
                    <a:lnTo>
                      <a:pt x="215" y="96"/>
                    </a:lnTo>
                    <a:lnTo>
                      <a:pt x="218" y="96"/>
                    </a:lnTo>
                    <a:lnTo>
                      <a:pt x="218" y="96"/>
                    </a:lnTo>
                    <a:lnTo>
                      <a:pt x="226" y="92"/>
                    </a:lnTo>
                    <a:lnTo>
                      <a:pt x="229" y="92"/>
                    </a:lnTo>
                    <a:lnTo>
                      <a:pt x="233" y="92"/>
                    </a:lnTo>
                    <a:lnTo>
                      <a:pt x="237" y="92"/>
                    </a:lnTo>
                    <a:lnTo>
                      <a:pt x="237" y="92"/>
                    </a:lnTo>
                    <a:lnTo>
                      <a:pt x="237" y="92"/>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 name="Freeform 19"/>
              <p:cNvSpPr>
                <a:spLocks noEditPoints="1"/>
              </p:cNvSpPr>
              <p:nvPr/>
            </p:nvSpPr>
            <p:spPr bwMode="auto">
              <a:xfrm>
                <a:off x="6769785" y="2784834"/>
                <a:ext cx="209721" cy="286919"/>
              </a:xfrm>
              <a:custGeom>
                <a:avLst/>
                <a:gdLst>
                  <a:gd name="T0" fmla="*/ 17 w 44"/>
                  <a:gd name="T1" fmla="*/ 0 h 60"/>
                  <a:gd name="T2" fmla="*/ 23 w 44"/>
                  <a:gd name="T3" fmla="*/ 23 h 60"/>
                  <a:gd name="T4" fmla="*/ 28 w 44"/>
                  <a:gd name="T5" fmla="*/ 24 h 60"/>
                  <a:gd name="T6" fmla="*/ 31 w 44"/>
                  <a:gd name="T7" fmla="*/ 28 h 60"/>
                  <a:gd name="T8" fmla="*/ 30 w 44"/>
                  <a:gd name="T9" fmla="*/ 29 h 60"/>
                  <a:gd name="T10" fmla="*/ 24 w 44"/>
                  <a:gd name="T11" fmla="*/ 24 h 60"/>
                  <a:gd name="T12" fmla="*/ 19 w 44"/>
                  <a:gd name="T13" fmla="*/ 26 h 60"/>
                  <a:gd name="T14" fmla="*/ 16 w 44"/>
                  <a:gd name="T15" fmla="*/ 22 h 60"/>
                  <a:gd name="T16" fmla="*/ 13 w 44"/>
                  <a:gd name="T17" fmla="*/ 20 h 60"/>
                  <a:gd name="T18" fmla="*/ 12 w 44"/>
                  <a:gd name="T19" fmla="*/ 14 h 60"/>
                  <a:gd name="T20" fmla="*/ 17 w 44"/>
                  <a:gd name="T21" fmla="*/ 4 h 60"/>
                  <a:gd name="T22" fmla="*/ 20 w 44"/>
                  <a:gd name="T23" fmla="*/ 7 h 60"/>
                  <a:gd name="T24" fmla="*/ 21 w 44"/>
                  <a:gd name="T25" fmla="*/ 14 h 60"/>
                  <a:gd name="T26" fmla="*/ 21 w 44"/>
                  <a:gd name="T27" fmla="*/ 22 h 60"/>
                  <a:gd name="T28" fmla="*/ 22 w 44"/>
                  <a:gd name="T29" fmla="*/ 19 h 60"/>
                  <a:gd name="T30" fmla="*/ 15 w 44"/>
                  <a:gd name="T31" fmla="*/ 26 h 60"/>
                  <a:gd name="T32" fmla="*/ 20 w 44"/>
                  <a:gd name="T33" fmla="*/ 30 h 60"/>
                  <a:gd name="T34" fmla="*/ 31 w 44"/>
                  <a:gd name="T35" fmla="*/ 24 h 60"/>
                  <a:gd name="T36" fmla="*/ 22 w 44"/>
                  <a:gd name="T37" fmla="*/ 27 h 60"/>
                  <a:gd name="T38" fmla="*/ 23 w 44"/>
                  <a:gd name="T39" fmla="*/ 31 h 60"/>
                  <a:gd name="T40" fmla="*/ 27 w 44"/>
                  <a:gd name="T41" fmla="*/ 27 h 60"/>
                  <a:gd name="T42" fmla="*/ 29 w 44"/>
                  <a:gd name="T43" fmla="*/ 30 h 60"/>
                  <a:gd name="T44" fmla="*/ 29 w 44"/>
                  <a:gd name="T45" fmla="*/ 30 h 60"/>
                  <a:gd name="T46" fmla="*/ 23 w 44"/>
                  <a:gd name="T47" fmla="*/ 39 h 60"/>
                  <a:gd name="T48" fmla="*/ 24 w 44"/>
                  <a:gd name="T49" fmla="*/ 34 h 60"/>
                  <a:gd name="T50" fmla="*/ 27 w 44"/>
                  <a:gd name="T51" fmla="*/ 36 h 60"/>
                  <a:gd name="T52" fmla="*/ 26 w 44"/>
                  <a:gd name="T53" fmla="*/ 39 h 60"/>
                  <a:gd name="T54" fmla="*/ 32 w 44"/>
                  <a:gd name="T55" fmla="*/ 39 h 60"/>
                  <a:gd name="T56" fmla="*/ 29 w 44"/>
                  <a:gd name="T57" fmla="*/ 43 h 60"/>
                  <a:gd name="T58" fmla="*/ 27 w 44"/>
                  <a:gd name="T59" fmla="*/ 39 h 60"/>
                  <a:gd name="T60" fmla="*/ 29 w 44"/>
                  <a:gd name="T61" fmla="*/ 44 h 60"/>
                  <a:gd name="T62" fmla="*/ 34 w 44"/>
                  <a:gd name="T63" fmla="*/ 40 h 60"/>
                  <a:gd name="T64" fmla="*/ 38 w 44"/>
                  <a:gd name="T65" fmla="*/ 41 h 60"/>
                  <a:gd name="T66" fmla="*/ 34 w 44"/>
                  <a:gd name="T67" fmla="*/ 35 h 60"/>
                  <a:gd name="T68" fmla="*/ 39 w 44"/>
                  <a:gd name="T69" fmla="*/ 36 h 60"/>
                  <a:gd name="T70" fmla="*/ 36 w 44"/>
                  <a:gd name="T71" fmla="*/ 30 h 60"/>
                  <a:gd name="T72" fmla="*/ 36 w 44"/>
                  <a:gd name="T73" fmla="*/ 34 h 60"/>
                  <a:gd name="T74" fmla="*/ 33 w 44"/>
                  <a:gd name="T75" fmla="*/ 36 h 60"/>
                  <a:gd name="T76" fmla="*/ 38 w 44"/>
                  <a:gd name="T77" fmla="*/ 40 h 60"/>
                  <a:gd name="T78" fmla="*/ 40 w 44"/>
                  <a:gd name="T79" fmla="*/ 37 h 60"/>
                  <a:gd name="T80" fmla="*/ 39 w 44"/>
                  <a:gd name="T81" fmla="*/ 39 h 60"/>
                  <a:gd name="T82" fmla="*/ 41 w 44"/>
                  <a:gd name="T83" fmla="*/ 42 h 60"/>
                  <a:gd name="T84" fmla="*/ 24 w 44"/>
                  <a:gd name="T85" fmla="*/ 51 h 60"/>
                  <a:gd name="T86" fmla="*/ 30 w 44"/>
                  <a:gd name="T87" fmla="*/ 46 h 60"/>
                  <a:gd name="T88" fmla="*/ 36 w 44"/>
                  <a:gd name="T89" fmla="*/ 47 h 60"/>
                  <a:gd name="T90" fmla="*/ 38 w 44"/>
                  <a:gd name="T91" fmla="*/ 42 h 60"/>
                  <a:gd name="T92" fmla="*/ 42 w 44"/>
                  <a:gd name="T93" fmla="*/ 47 h 60"/>
                  <a:gd name="T94" fmla="*/ 44 w 44"/>
                  <a:gd name="T95" fmla="*/ 54 h 60"/>
                  <a:gd name="T96" fmla="*/ 42 w 44"/>
                  <a:gd name="T97" fmla="*/ 55 h 60"/>
                  <a:gd name="T98" fmla="*/ 39 w 44"/>
                  <a:gd name="T99" fmla="*/ 59 h 60"/>
                  <a:gd name="T100" fmla="*/ 34 w 44"/>
                  <a:gd name="T101" fmla="*/ 58 h 60"/>
                  <a:gd name="T102" fmla="*/ 33 w 44"/>
                  <a:gd name="T103" fmla="*/ 53 h 60"/>
                  <a:gd name="T104" fmla="*/ 29 w 44"/>
                  <a:gd name="T105" fmla="*/ 52 h 60"/>
                  <a:gd name="T106" fmla="*/ 26 w 44"/>
                  <a:gd name="T107" fmla="*/ 51 h 60"/>
                  <a:gd name="T108" fmla="*/ 24 w 44"/>
                  <a:gd name="T109" fmla="*/ 55 h 60"/>
                  <a:gd name="T110" fmla="*/ 14 w 44"/>
                  <a:gd name="T111" fmla="*/ 32 h 60"/>
                  <a:gd name="T112" fmla="*/ 12 w 44"/>
                  <a:gd name="T113" fmla="*/ 33 h 60"/>
                  <a:gd name="T114" fmla="*/ 3 w 44"/>
                  <a:gd name="T115" fmla="*/ 47 h 60"/>
                  <a:gd name="T116" fmla="*/ 10 w 44"/>
                  <a:gd name="T117" fmla="*/ 41 h 60"/>
                  <a:gd name="T118" fmla="*/ 10 w 44"/>
                  <a:gd name="T119" fmla="*/ 38 h 60"/>
                  <a:gd name="T120" fmla="*/ 4 w 44"/>
                  <a:gd name="T121" fmla="*/ 44 h 60"/>
                  <a:gd name="T122" fmla="*/ 2 w 44"/>
                  <a:gd name="T123"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60">
                    <a:moveTo>
                      <a:pt x="16" y="2"/>
                    </a:moveTo>
                    <a:cubicBezTo>
                      <a:pt x="17" y="2"/>
                      <a:pt x="17" y="2"/>
                      <a:pt x="17" y="2"/>
                    </a:cubicBezTo>
                    <a:cubicBezTo>
                      <a:pt x="17" y="3"/>
                      <a:pt x="17" y="3"/>
                      <a:pt x="17" y="3"/>
                    </a:cubicBezTo>
                    <a:cubicBezTo>
                      <a:pt x="16" y="2"/>
                      <a:pt x="16" y="2"/>
                      <a:pt x="16" y="2"/>
                    </a:cubicBezTo>
                    <a:close/>
                    <a:moveTo>
                      <a:pt x="16" y="1"/>
                    </a:moveTo>
                    <a:cubicBezTo>
                      <a:pt x="16" y="1"/>
                      <a:pt x="16" y="1"/>
                      <a:pt x="16" y="1"/>
                    </a:cubicBezTo>
                    <a:cubicBezTo>
                      <a:pt x="15" y="1"/>
                      <a:pt x="15" y="1"/>
                      <a:pt x="15" y="1"/>
                    </a:cubicBezTo>
                    <a:cubicBezTo>
                      <a:pt x="16" y="1"/>
                      <a:pt x="16" y="1"/>
                      <a:pt x="16" y="1"/>
                    </a:cubicBezTo>
                    <a:close/>
                    <a:moveTo>
                      <a:pt x="17" y="0"/>
                    </a:moveTo>
                    <a:cubicBezTo>
                      <a:pt x="17" y="0"/>
                      <a:pt x="17" y="0"/>
                      <a:pt x="17" y="0"/>
                    </a:cubicBezTo>
                    <a:cubicBezTo>
                      <a:pt x="17" y="0"/>
                      <a:pt x="17" y="0"/>
                      <a:pt x="17" y="0"/>
                    </a:cubicBezTo>
                    <a:cubicBezTo>
                      <a:pt x="17" y="0"/>
                      <a:pt x="17" y="0"/>
                      <a:pt x="17" y="0"/>
                    </a:cubicBezTo>
                    <a:close/>
                    <a:moveTo>
                      <a:pt x="19" y="2"/>
                    </a:moveTo>
                    <a:cubicBezTo>
                      <a:pt x="19" y="2"/>
                      <a:pt x="19" y="2"/>
                      <a:pt x="19" y="2"/>
                    </a:cubicBezTo>
                    <a:cubicBezTo>
                      <a:pt x="19" y="3"/>
                      <a:pt x="19" y="3"/>
                      <a:pt x="19" y="3"/>
                    </a:cubicBezTo>
                    <a:cubicBezTo>
                      <a:pt x="20" y="2"/>
                      <a:pt x="20" y="2"/>
                      <a:pt x="20" y="2"/>
                    </a:cubicBezTo>
                    <a:cubicBezTo>
                      <a:pt x="20" y="2"/>
                      <a:pt x="19" y="2"/>
                      <a:pt x="19" y="2"/>
                    </a:cubicBezTo>
                    <a:close/>
                    <a:moveTo>
                      <a:pt x="20" y="22"/>
                    </a:moveTo>
                    <a:cubicBezTo>
                      <a:pt x="20" y="22"/>
                      <a:pt x="20" y="22"/>
                      <a:pt x="20" y="22"/>
                    </a:cubicBezTo>
                    <a:cubicBezTo>
                      <a:pt x="21" y="23"/>
                      <a:pt x="21" y="23"/>
                      <a:pt x="21" y="23"/>
                    </a:cubicBezTo>
                    <a:cubicBezTo>
                      <a:pt x="22" y="24"/>
                      <a:pt x="22" y="24"/>
                      <a:pt x="22" y="24"/>
                    </a:cubicBezTo>
                    <a:cubicBezTo>
                      <a:pt x="23" y="23"/>
                      <a:pt x="23" y="23"/>
                      <a:pt x="23" y="23"/>
                    </a:cubicBezTo>
                    <a:cubicBezTo>
                      <a:pt x="23" y="23"/>
                      <a:pt x="23" y="23"/>
                      <a:pt x="23" y="23"/>
                    </a:cubicBezTo>
                    <a:cubicBezTo>
                      <a:pt x="24" y="22"/>
                      <a:pt x="24" y="22"/>
                      <a:pt x="24" y="22"/>
                    </a:cubicBezTo>
                    <a:cubicBezTo>
                      <a:pt x="25" y="22"/>
                      <a:pt x="25" y="22"/>
                      <a:pt x="25" y="22"/>
                    </a:cubicBezTo>
                    <a:cubicBezTo>
                      <a:pt x="26" y="23"/>
                      <a:pt x="26" y="23"/>
                      <a:pt x="26" y="23"/>
                    </a:cubicBezTo>
                    <a:cubicBezTo>
                      <a:pt x="27" y="24"/>
                      <a:pt x="27" y="24"/>
                      <a:pt x="27" y="24"/>
                    </a:cubicBezTo>
                    <a:cubicBezTo>
                      <a:pt x="26" y="24"/>
                      <a:pt x="26" y="24"/>
                      <a:pt x="26" y="24"/>
                    </a:cubicBezTo>
                    <a:cubicBezTo>
                      <a:pt x="27" y="25"/>
                      <a:pt x="27" y="25"/>
                      <a:pt x="27" y="25"/>
                    </a:cubicBezTo>
                    <a:cubicBezTo>
                      <a:pt x="28" y="24"/>
                      <a:pt x="28" y="24"/>
                      <a:pt x="28" y="24"/>
                    </a:cubicBezTo>
                    <a:cubicBezTo>
                      <a:pt x="27" y="24"/>
                      <a:pt x="27" y="24"/>
                      <a:pt x="27" y="24"/>
                    </a:cubicBezTo>
                    <a:cubicBezTo>
                      <a:pt x="28" y="23"/>
                      <a:pt x="28" y="23"/>
                      <a:pt x="28" y="23"/>
                    </a:cubicBezTo>
                    <a:cubicBezTo>
                      <a:pt x="28" y="24"/>
                      <a:pt x="28" y="24"/>
                      <a:pt x="28" y="24"/>
                    </a:cubicBezTo>
                    <a:cubicBezTo>
                      <a:pt x="29" y="24"/>
                      <a:pt x="29" y="24"/>
                      <a:pt x="29" y="24"/>
                    </a:cubicBezTo>
                    <a:cubicBezTo>
                      <a:pt x="30" y="25"/>
                      <a:pt x="30" y="25"/>
                      <a:pt x="30" y="25"/>
                    </a:cubicBezTo>
                    <a:cubicBezTo>
                      <a:pt x="30" y="25"/>
                      <a:pt x="30" y="25"/>
                      <a:pt x="30" y="25"/>
                    </a:cubicBezTo>
                    <a:cubicBezTo>
                      <a:pt x="30" y="25"/>
                      <a:pt x="30" y="25"/>
                      <a:pt x="30" y="25"/>
                    </a:cubicBezTo>
                    <a:cubicBezTo>
                      <a:pt x="29" y="25"/>
                      <a:pt x="29" y="25"/>
                      <a:pt x="29" y="25"/>
                    </a:cubicBezTo>
                    <a:cubicBezTo>
                      <a:pt x="29" y="25"/>
                      <a:pt x="29" y="25"/>
                      <a:pt x="29" y="25"/>
                    </a:cubicBezTo>
                    <a:cubicBezTo>
                      <a:pt x="29" y="26"/>
                      <a:pt x="29" y="26"/>
                      <a:pt x="29" y="26"/>
                    </a:cubicBezTo>
                    <a:cubicBezTo>
                      <a:pt x="30" y="27"/>
                      <a:pt x="30" y="27"/>
                      <a:pt x="30" y="27"/>
                    </a:cubicBezTo>
                    <a:cubicBezTo>
                      <a:pt x="30" y="28"/>
                      <a:pt x="30" y="28"/>
                      <a:pt x="30" y="28"/>
                    </a:cubicBezTo>
                    <a:cubicBezTo>
                      <a:pt x="31" y="28"/>
                      <a:pt x="31" y="28"/>
                      <a:pt x="31" y="28"/>
                    </a:cubicBezTo>
                    <a:cubicBezTo>
                      <a:pt x="31" y="28"/>
                      <a:pt x="31" y="28"/>
                      <a:pt x="31" y="28"/>
                    </a:cubicBezTo>
                    <a:cubicBezTo>
                      <a:pt x="32" y="28"/>
                      <a:pt x="32" y="28"/>
                      <a:pt x="32" y="28"/>
                    </a:cubicBezTo>
                    <a:cubicBezTo>
                      <a:pt x="32" y="28"/>
                      <a:pt x="32" y="28"/>
                      <a:pt x="32" y="28"/>
                    </a:cubicBezTo>
                    <a:cubicBezTo>
                      <a:pt x="32" y="29"/>
                      <a:pt x="32" y="29"/>
                      <a:pt x="32" y="29"/>
                    </a:cubicBezTo>
                    <a:cubicBezTo>
                      <a:pt x="32" y="29"/>
                      <a:pt x="32" y="29"/>
                      <a:pt x="32" y="29"/>
                    </a:cubicBezTo>
                    <a:cubicBezTo>
                      <a:pt x="32" y="30"/>
                      <a:pt x="32" y="30"/>
                      <a:pt x="32" y="30"/>
                    </a:cubicBezTo>
                    <a:cubicBezTo>
                      <a:pt x="31" y="30"/>
                      <a:pt x="31" y="30"/>
                      <a:pt x="31" y="30"/>
                    </a:cubicBezTo>
                    <a:cubicBezTo>
                      <a:pt x="30" y="29"/>
                      <a:pt x="30" y="29"/>
                      <a:pt x="30" y="29"/>
                    </a:cubicBezTo>
                    <a:cubicBezTo>
                      <a:pt x="31" y="29"/>
                      <a:pt x="31" y="29"/>
                      <a:pt x="31" y="29"/>
                    </a:cubicBezTo>
                    <a:cubicBezTo>
                      <a:pt x="31" y="29"/>
                      <a:pt x="31" y="29"/>
                      <a:pt x="31" y="29"/>
                    </a:cubicBezTo>
                    <a:cubicBezTo>
                      <a:pt x="30" y="28"/>
                      <a:pt x="30" y="28"/>
                      <a:pt x="30" y="28"/>
                    </a:cubicBezTo>
                    <a:cubicBezTo>
                      <a:pt x="30" y="29"/>
                      <a:pt x="30" y="29"/>
                      <a:pt x="30" y="29"/>
                    </a:cubicBezTo>
                    <a:cubicBezTo>
                      <a:pt x="29" y="29"/>
                      <a:pt x="29" y="29"/>
                      <a:pt x="29" y="29"/>
                    </a:cubicBezTo>
                    <a:cubicBezTo>
                      <a:pt x="28" y="28"/>
                      <a:pt x="28" y="28"/>
                      <a:pt x="28" y="28"/>
                    </a:cubicBezTo>
                    <a:cubicBezTo>
                      <a:pt x="28" y="28"/>
                      <a:pt x="28" y="28"/>
                      <a:pt x="28" y="28"/>
                    </a:cubicBezTo>
                    <a:cubicBezTo>
                      <a:pt x="28" y="27"/>
                      <a:pt x="28" y="27"/>
                      <a:pt x="28" y="27"/>
                    </a:cubicBezTo>
                    <a:cubicBezTo>
                      <a:pt x="27" y="26"/>
                      <a:pt x="27" y="26"/>
                      <a:pt x="27" y="26"/>
                    </a:cubicBezTo>
                    <a:cubicBezTo>
                      <a:pt x="26" y="26"/>
                      <a:pt x="26" y="26"/>
                      <a:pt x="26" y="26"/>
                    </a:cubicBezTo>
                    <a:cubicBezTo>
                      <a:pt x="26" y="25"/>
                      <a:pt x="26" y="25"/>
                      <a:pt x="26" y="25"/>
                    </a:cubicBezTo>
                    <a:cubicBezTo>
                      <a:pt x="25" y="24"/>
                      <a:pt x="25" y="24"/>
                      <a:pt x="25" y="24"/>
                    </a:cubicBezTo>
                    <a:cubicBezTo>
                      <a:pt x="25" y="24"/>
                      <a:pt x="25" y="24"/>
                      <a:pt x="25" y="24"/>
                    </a:cubicBezTo>
                    <a:cubicBezTo>
                      <a:pt x="24" y="24"/>
                      <a:pt x="24" y="24"/>
                      <a:pt x="24" y="24"/>
                    </a:cubicBezTo>
                    <a:cubicBezTo>
                      <a:pt x="24" y="24"/>
                      <a:pt x="24" y="24"/>
                      <a:pt x="24" y="24"/>
                    </a:cubicBezTo>
                    <a:cubicBezTo>
                      <a:pt x="25" y="26"/>
                      <a:pt x="25" y="26"/>
                      <a:pt x="25" y="26"/>
                    </a:cubicBezTo>
                    <a:cubicBezTo>
                      <a:pt x="25" y="27"/>
                      <a:pt x="25" y="27"/>
                      <a:pt x="25" y="27"/>
                    </a:cubicBezTo>
                    <a:cubicBezTo>
                      <a:pt x="25" y="27"/>
                      <a:pt x="25" y="27"/>
                      <a:pt x="25" y="27"/>
                    </a:cubicBezTo>
                    <a:cubicBezTo>
                      <a:pt x="24" y="26"/>
                      <a:pt x="24" y="26"/>
                      <a:pt x="24" y="26"/>
                    </a:cubicBezTo>
                    <a:cubicBezTo>
                      <a:pt x="23" y="25"/>
                      <a:pt x="23" y="25"/>
                      <a:pt x="23" y="25"/>
                    </a:cubicBezTo>
                    <a:cubicBezTo>
                      <a:pt x="23" y="25"/>
                      <a:pt x="23" y="25"/>
                      <a:pt x="23" y="25"/>
                    </a:cubicBezTo>
                    <a:cubicBezTo>
                      <a:pt x="21" y="24"/>
                      <a:pt x="21" y="24"/>
                      <a:pt x="21" y="24"/>
                    </a:cubicBezTo>
                    <a:cubicBezTo>
                      <a:pt x="20" y="24"/>
                      <a:pt x="20" y="24"/>
                      <a:pt x="20" y="24"/>
                    </a:cubicBezTo>
                    <a:cubicBezTo>
                      <a:pt x="19" y="25"/>
                      <a:pt x="19" y="25"/>
                      <a:pt x="19" y="25"/>
                    </a:cubicBezTo>
                    <a:cubicBezTo>
                      <a:pt x="20" y="25"/>
                      <a:pt x="20" y="25"/>
                      <a:pt x="20" y="25"/>
                    </a:cubicBezTo>
                    <a:cubicBezTo>
                      <a:pt x="19" y="26"/>
                      <a:pt x="19" y="26"/>
                      <a:pt x="19" y="26"/>
                    </a:cubicBezTo>
                    <a:cubicBezTo>
                      <a:pt x="18" y="25"/>
                      <a:pt x="18" y="25"/>
                      <a:pt x="18" y="25"/>
                    </a:cubicBezTo>
                    <a:cubicBezTo>
                      <a:pt x="17" y="25"/>
                      <a:pt x="17" y="25"/>
                      <a:pt x="17" y="25"/>
                    </a:cubicBezTo>
                    <a:cubicBezTo>
                      <a:pt x="16" y="25"/>
                      <a:pt x="16" y="25"/>
                      <a:pt x="16" y="25"/>
                    </a:cubicBezTo>
                    <a:cubicBezTo>
                      <a:pt x="17" y="25"/>
                      <a:pt x="17" y="25"/>
                      <a:pt x="17" y="25"/>
                    </a:cubicBezTo>
                    <a:cubicBezTo>
                      <a:pt x="16" y="24"/>
                      <a:pt x="16" y="24"/>
                      <a:pt x="16" y="24"/>
                    </a:cubicBezTo>
                    <a:cubicBezTo>
                      <a:pt x="16" y="24"/>
                      <a:pt x="16" y="24"/>
                      <a:pt x="16" y="24"/>
                    </a:cubicBezTo>
                    <a:cubicBezTo>
                      <a:pt x="16" y="25"/>
                      <a:pt x="16" y="25"/>
                      <a:pt x="16" y="25"/>
                    </a:cubicBezTo>
                    <a:cubicBezTo>
                      <a:pt x="15" y="24"/>
                      <a:pt x="15" y="24"/>
                      <a:pt x="15" y="24"/>
                    </a:cubicBezTo>
                    <a:cubicBezTo>
                      <a:pt x="15" y="23"/>
                      <a:pt x="15" y="23"/>
                      <a:pt x="15" y="23"/>
                    </a:cubicBezTo>
                    <a:cubicBezTo>
                      <a:pt x="15" y="23"/>
                      <a:pt x="15" y="23"/>
                      <a:pt x="15" y="23"/>
                    </a:cubicBezTo>
                    <a:cubicBezTo>
                      <a:pt x="16" y="22"/>
                      <a:pt x="16" y="22"/>
                      <a:pt x="16" y="22"/>
                    </a:cubicBezTo>
                    <a:cubicBezTo>
                      <a:pt x="17" y="21"/>
                      <a:pt x="17" y="21"/>
                      <a:pt x="17" y="21"/>
                    </a:cubicBezTo>
                    <a:cubicBezTo>
                      <a:pt x="16" y="20"/>
                      <a:pt x="16" y="20"/>
                      <a:pt x="16" y="20"/>
                    </a:cubicBezTo>
                    <a:cubicBezTo>
                      <a:pt x="15" y="20"/>
                      <a:pt x="15" y="20"/>
                      <a:pt x="15" y="20"/>
                    </a:cubicBezTo>
                    <a:cubicBezTo>
                      <a:pt x="15" y="21"/>
                      <a:pt x="15" y="21"/>
                      <a:pt x="15" y="21"/>
                    </a:cubicBezTo>
                    <a:cubicBezTo>
                      <a:pt x="15" y="21"/>
                      <a:pt x="15" y="21"/>
                      <a:pt x="15" y="21"/>
                    </a:cubicBezTo>
                    <a:cubicBezTo>
                      <a:pt x="15" y="22"/>
                      <a:pt x="15" y="22"/>
                      <a:pt x="15" y="22"/>
                    </a:cubicBezTo>
                    <a:cubicBezTo>
                      <a:pt x="14" y="22"/>
                      <a:pt x="14" y="22"/>
                      <a:pt x="14" y="22"/>
                    </a:cubicBezTo>
                    <a:cubicBezTo>
                      <a:pt x="13" y="21"/>
                      <a:pt x="13" y="21"/>
                      <a:pt x="13" y="21"/>
                    </a:cubicBezTo>
                    <a:cubicBezTo>
                      <a:pt x="13" y="20"/>
                      <a:pt x="13" y="20"/>
                      <a:pt x="13" y="20"/>
                    </a:cubicBezTo>
                    <a:cubicBezTo>
                      <a:pt x="13" y="20"/>
                      <a:pt x="13" y="20"/>
                      <a:pt x="13" y="20"/>
                    </a:cubicBezTo>
                    <a:cubicBezTo>
                      <a:pt x="13" y="20"/>
                      <a:pt x="13" y="20"/>
                      <a:pt x="13" y="20"/>
                    </a:cubicBezTo>
                    <a:cubicBezTo>
                      <a:pt x="12" y="20"/>
                      <a:pt x="12" y="20"/>
                      <a:pt x="12" y="20"/>
                    </a:cubicBezTo>
                    <a:cubicBezTo>
                      <a:pt x="12" y="18"/>
                      <a:pt x="12" y="18"/>
                      <a:pt x="12" y="18"/>
                    </a:cubicBezTo>
                    <a:cubicBezTo>
                      <a:pt x="12" y="17"/>
                      <a:pt x="12" y="17"/>
                      <a:pt x="12" y="17"/>
                    </a:cubicBezTo>
                    <a:cubicBezTo>
                      <a:pt x="11" y="16"/>
                      <a:pt x="11" y="16"/>
                      <a:pt x="11" y="16"/>
                    </a:cubicBezTo>
                    <a:cubicBezTo>
                      <a:pt x="12" y="16"/>
                      <a:pt x="12" y="16"/>
                      <a:pt x="12" y="16"/>
                    </a:cubicBezTo>
                    <a:cubicBezTo>
                      <a:pt x="11" y="15"/>
                      <a:pt x="11" y="15"/>
                      <a:pt x="11" y="15"/>
                    </a:cubicBezTo>
                    <a:cubicBezTo>
                      <a:pt x="11" y="15"/>
                      <a:pt x="11" y="15"/>
                      <a:pt x="11" y="15"/>
                    </a:cubicBezTo>
                    <a:cubicBezTo>
                      <a:pt x="11" y="14"/>
                      <a:pt x="11" y="14"/>
                      <a:pt x="11" y="14"/>
                    </a:cubicBezTo>
                    <a:cubicBezTo>
                      <a:pt x="11" y="13"/>
                      <a:pt x="11" y="13"/>
                      <a:pt x="11" y="13"/>
                    </a:cubicBezTo>
                    <a:cubicBezTo>
                      <a:pt x="11" y="14"/>
                      <a:pt x="11" y="14"/>
                      <a:pt x="11" y="14"/>
                    </a:cubicBezTo>
                    <a:cubicBezTo>
                      <a:pt x="12" y="14"/>
                      <a:pt x="12" y="14"/>
                      <a:pt x="12" y="14"/>
                    </a:cubicBezTo>
                    <a:cubicBezTo>
                      <a:pt x="13" y="14"/>
                      <a:pt x="13" y="14"/>
                      <a:pt x="13" y="14"/>
                    </a:cubicBezTo>
                    <a:cubicBezTo>
                      <a:pt x="13" y="13"/>
                      <a:pt x="13" y="13"/>
                      <a:pt x="13" y="13"/>
                    </a:cubicBezTo>
                    <a:cubicBezTo>
                      <a:pt x="12" y="12"/>
                      <a:pt x="12" y="12"/>
                      <a:pt x="12" y="12"/>
                    </a:cubicBezTo>
                    <a:cubicBezTo>
                      <a:pt x="12" y="11"/>
                      <a:pt x="12" y="11"/>
                      <a:pt x="12" y="11"/>
                    </a:cubicBezTo>
                    <a:cubicBezTo>
                      <a:pt x="13" y="9"/>
                      <a:pt x="13" y="9"/>
                      <a:pt x="13" y="9"/>
                    </a:cubicBezTo>
                    <a:cubicBezTo>
                      <a:pt x="13" y="7"/>
                      <a:pt x="13" y="7"/>
                      <a:pt x="13" y="7"/>
                    </a:cubicBezTo>
                    <a:cubicBezTo>
                      <a:pt x="13" y="6"/>
                      <a:pt x="13" y="6"/>
                      <a:pt x="13" y="6"/>
                    </a:cubicBezTo>
                    <a:cubicBezTo>
                      <a:pt x="14" y="5"/>
                      <a:pt x="14" y="5"/>
                      <a:pt x="14" y="5"/>
                    </a:cubicBezTo>
                    <a:cubicBezTo>
                      <a:pt x="14" y="4"/>
                      <a:pt x="14" y="4"/>
                      <a:pt x="14" y="4"/>
                    </a:cubicBezTo>
                    <a:cubicBezTo>
                      <a:pt x="15" y="4"/>
                      <a:pt x="15" y="4"/>
                      <a:pt x="15" y="4"/>
                    </a:cubicBezTo>
                    <a:cubicBezTo>
                      <a:pt x="17" y="4"/>
                      <a:pt x="17" y="4"/>
                      <a:pt x="17" y="4"/>
                    </a:cubicBezTo>
                    <a:cubicBezTo>
                      <a:pt x="17" y="5"/>
                      <a:pt x="17" y="5"/>
                      <a:pt x="17" y="5"/>
                    </a:cubicBezTo>
                    <a:cubicBezTo>
                      <a:pt x="18" y="5"/>
                      <a:pt x="18" y="5"/>
                      <a:pt x="18" y="5"/>
                    </a:cubicBezTo>
                    <a:cubicBezTo>
                      <a:pt x="18" y="5"/>
                      <a:pt x="18" y="5"/>
                      <a:pt x="18" y="5"/>
                    </a:cubicBezTo>
                    <a:cubicBezTo>
                      <a:pt x="20" y="5"/>
                      <a:pt x="20" y="5"/>
                      <a:pt x="20" y="5"/>
                    </a:cubicBezTo>
                    <a:cubicBezTo>
                      <a:pt x="20" y="4"/>
                      <a:pt x="20" y="4"/>
                      <a:pt x="20" y="4"/>
                    </a:cubicBezTo>
                    <a:cubicBezTo>
                      <a:pt x="20" y="4"/>
                      <a:pt x="20" y="4"/>
                      <a:pt x="20" y="4"/>
                    </a:cubicBezTo>
                    <a:cubicBezTo>
                      <a:pt x="21" y="4"/>
                      <a:pt x="21" y="4"/>
                      <a:pt x="21" y="4"/>
                    </a:cubicBezTo>
                    <a:cubicBezTo>
                      <a:pt x="21" y="4"/>
                      <a:pt x="21" y="4"/>
                      <a:pt x="21" y="4"/>
                    </a:cubicBezTo>
                    <a:cubicBezTo>
                      <a:pt x="21" y="5"/>
                      <a:pt x="21" y="5"/>
                      <a:pt x="21" y="5"/>
                    </a:cubicBezTo>
                    <a:cubicBezTo>
                      <a:pt x="21" y="5"/>
                      <a:pt x="21" y="5"/>
                      <a:pt x="21" y="5"/>
                    </a:cubicBezTo>
                    <a:cubicBezTo>
                      <a:pt x="20" y="7"/>
                      <a:pt x="20" y="7"/>
                      <a:pt x="20" y="7"/>
                    </a:cubicBezTo>
                    <a:cubicBezTo>
                      <a:pt x="21" y="8"/>
                      <a:pt x="21" y="8"/>
                      <a:pt x="21" y="8"/>
                    </a:cubicBezTo>
                    <a:cubicBezTo>
                      <a:pt x="22" y="8"/>
                      <a:pt x="22" y="8"/>
                      <a:pt x="22" y="8"/>
                    </a:cubicBezTo>
                    <a:cubicBezTo>
                      <a:pt x="22" y="9"/>
                      <a:pt x="22" y="9"/>
                      <a:pt x="22" y="9"/>
                    </a:cubicBezTo>
                    <a:cubicBezTo>
                      <a:pt x="23" y="10"/>
                      <a:pt x="23" y="10"/>
                      <a:pt x="23" y="10"/>
                    </a:cubicBezTo>
                    <a:cubicBezTo>
                      <a:pt x="22" y="12"/>
                      <a:pt x="22" y="12"/>
                      <a:pt x="22" y="12"/>
                    </a:cubicBezTo>
                    <a:cubicBezTo>
                      <a:pt x="22" y="13"/>
                      <a:pt x="22" y="13"/>
                      <a:pt x="22" y="13"/>
                    </a:cubicBezTo>
                    <a:cubicBezTo>
                      <a:pt x="22" y="14"/>
                      <a:pt x="22" y="14"/>
                      <a:pt x="22" y="14"/>
                    </a:cubicBezTo>
                    <a:cubicBezTo>
                      <a:pt x="21" y="15"/>
                      <a:pt x="21" y="15"/>
                      <a:pt x="21" y="15"/>
                    </a:cubicBezTo>
                    <a:cubicBezTo>
                      <a:pt x="21" y="15"/>
                      <a:pt x="21" y="15"/>
                      <a:pt x="21" y="15"/>
                    </a:cubicBezTo>
                    <a:cubicBezTo>
                      <a:pt x="21" y="14"/>
                      <a:pt x="21" y="14"/>
                      <a:pt x="21" y="14"/>
                    </a:cubicBezTo>
                    <a:cubicBezTo>
                      <a:pt x="21" y="14"/>
                      <a:pt x="21" y="14"/>
                      <a:pt x="21" y="14"/>
                    </a:cubicBezTo>
                    <a:cubicBezTo>
                      <a:pt x="19" y="15"/>
                      <a:pt x="19" y="15"/>
                      <a:pt x="19" y="15"/>
                    </a:cubicBezTo>
                    <a:cubicBezTo>
                      <a:pt x="19" y="16"/>
                      <a:pt x="19" y="16"/>
                      <a:pt x="19" y="16"/>
                    </a:cubicBezTo>
                    <a:cubicBezTo>
                      <a:pt x="19" y="17"/>
                      <a:pt x="19" y="17"/>
                      <a:pt x="19" y="17"/>
                    </a:cubicBezTo>
                    <a:cubicBezTo>
                      <a:pt x="19" y="18"/>
                      <a:pt x="19" y="18"/>
                      <a:pt x="19" y="18"/>
                    </a:cubicBezTo>
                    <a:cubicBezTo>
                      <a:pt x="19" y="19"/>
                      <a:pt x="19" y="19"/>
                      <a:pt x="19" y="19"/>
                    </a:cubicBezTo>
                    <a:cubicBezTo>
                      <a:pt x="19" y="19"/>
                      <a:pt x="19" y="19"/>
                      <a:pt x="19" y="19"/>
                    </a:cubicBezTo>
                    <a:cubicBezTo>
                      <a:pt x="19" y="20"/>
                      <a:pt x="19" y="20"/>
                      <a:pt x="19" y="20"/>
                    </a:cubicBezTo>
                    <a:cubicBezTo>
                      <a:pt x="20" y="21"/>
                      <a:pt x="20" y="21"/>
                      <a:pt x="20" y="21"/>
                    </a:cubicBezTo>
                    <a:cubicBezTo>
                      <a:pt x="20" y="21"/>
                      <a:pt x="20" y="21"/>
                      <a:pt x="20" y="21"/>
                    </a:cubicBezTo>
                    <a:cubicBezTo>
                      <a:pt x="20" y="22"/>
                      <a:pt x="20" y="22"/>
                      <a:pt x="20" y="22"/>
                    </a:cubicBezTo>
                    <a:close/>
                    <a:moveTo>
                      <a:pt x="21" y="22"/>
                    </a:moveTo>
                    <a:cubicBezTo>
                      <a:pt x="21" y="23"/>
                      <a:pt x="21" y="23"/>
                      <a:pt x="21" y="23"/>
                    </a:cubicBezTo>
                    <a:cubicBezTo>
                      <a:pt x="22" y="23"/>
                      <a:pt x="22" y="23"/>
                      <a:pt x="22" y="23"/>
                    </a:cubicBezTo>
                    <a:cubicBezTo>
                      <a:pt x="22" y="23"/>
                      <a:pt x="22" y="23"/>
                      <a:pt x="22" y="23"/>
                    </a:cubicBezTo>
                    <a:cubicBezTo>
                      <a:pt x="21" y="22"/>
                      <a:pt x="21" y="22"/>
                      <a:pt x="21" y="22"/>
                    </a:cubicBezTo>
                    <a:close/>
                    <a:moveTo>
                      <a:pt x="21" y="19"/>
                    </a:moveTo>
                    <a:cubicBezTo>
                      <a:pt x="21" y="20"/>
                      <a:pt x="21" y="20"/>
                      <a:pt x="21" y="20"/>
                    </a:cubicBezTo>
                    <a:cubicBezTo>
                      <a:pt x="21" y="21"/>
                      <a:pt x="21" y="21"/>
                      <a:pt x="21" y="21"/>
                    </a:cubicBezTo>
                    <a:cubicBezTo>
                      <a:pt x="21" y="21"/>
                      <a:pt x="21" y="21"/>
                      <a:pt x="21" y="21"/>
                    </a:cubicBezTo>
                    <a:cubicBezTo>
                      <a:pt x="22" y="21"/>
                      <a:pt x="22" y="21"/>
                      <a:pt x="22" y="21"/>
                    </a:cubicBezTo>
                    <a:cubicBezTo>
                      <a:pt x="22" y="19"/>
                      <a:pt x="22" y="19"/>
                      <a:pt x="22" y="19"/>
                    </a:cubicBezTo>
                    <a:cubicBezTo>
                      <a:pt x="22" y="19"/>
                      <a:pt x="22" y="19"/>
                      <a:pt x="22" y="19"/>
                    </a:cubicBezTo>
                    <a:cubicBezTo>
                      <a:pt x="22" y="19"/>
                      <a:pt x="22" y="19"/>
                      <a:pt x="22" y="19"/>
                    </a:cubicBezTo>
                    <a:cubicBezTo>
                      <a:pt x="21" y="19"/>
                      <a:pt x="21" y="19"/>
                      <a:pt x="21" y="19"/>
                    </a:cubicBezTo>
                    <a:close/>
                    <a:moveTo>
                      <a:pt x="13" y="24"/>
                    </a:moveTo>
                    <a:cubicBezTo>
                      <a:pt x="13" y="25"/>
                      <a:pt x="13" y="25"/>
                      <a:pt x="13" y="25"/>
                    </a:cubicBezTo>
                    <a:cubicBezTo>
                      <a:pt x="14" y="25"/>
                      <a:pt x="14" y="25"/>
                      <a:pt x="14" y="25"/>
                    </a:cubicBezTo>
                    <a:cubicBezTo>
                      <a:pt x="14" y="25"/>
                      <a:pt x="14" y="25"/>
                      <a:pt x="14" y="25"/>
                    </a:cubicBezTo>
                    <a:cubicBezTo>
                      <a:pt x="13" y="24"/>
                      <a:pt x="13" y="24"/>
                      <a:pt x="13" y="24"/>
                    </a:cubicBezTo>
                    <a:cubicBezTo>
                      <a:pt x="13" y="24"/>
                      <a:pt x="13" y="24"/>
                      <a:pt x="13" y="24"/>
                    </a:cubicBezTo>
                    <a:close/>
                    <a:moveTo>
                      <a:pt x="14" y="26"/>
                    </a:moveTo>
                    <a:cubicBezTo>
                      <a:pt x="14" y="26"/>
                      <a:pt x="14" y="26"/>
                      <a:pt x="14" y="26"/>
                    </a:cubicBezTo>
                    <a:cubicBezTo>
                      <a:pt x="15" y="26"/>
                      <a:pt x="15" y="26"/>
                      <a:pt x="15" y="26"/>
                    </a:cubicBezTo>
                    <a:cubicBezTo>
                      <a:pt x="15" y="27"/>
                      <a:pt x="15" y="27"/>
                      <a:pt x="15" y="27"/>
                    </a:cubicBezTo>
                    <a:cubicBezTo>
                      <a:pt x="16" y="28"/>
                      <a:pt x="16" y="28"/>
                      <a:pt x="16" y="28"/>
                    </a:cubicBezTo>
                    <a:cubicBezTo>
                      <a:pt x="16" y="28"/>
                      <a:pt x="16" y="28"/>
                      <a:pt x="16" y="28"/>
                    </a:cubicBezTo>
                    <a:cubicBezTo>
                      <a:pt x="16" y="29"/>
                      <a:pt x="16" y="29"/>
                      <a:pt x="16" y="29"/>
                    </a:cubicBezTo>
                    <a:cubicBezTo>
                      <a:pt x="17" y="30"/>
                      <a:pt x="17" y="30"/>
                      <a:pt x="17" y="30"/>
                    </a:cubicBezTo>
                    <a:cubicBezTo>
                      <a:pt x="17" y="31"/>
                      <a:pt x="17" y="31"/>
                      <a:pt x="17" y="31"/>
                    </a:cubicBezTo>
                    <a:cubicBezTo>
                      <a:pt x="18" y="31"/>
                      <a:pt x="18" y="31"/>
                      <a:pt x="18" y="31"/>
                    </a:cubicBezTo>
                    <a:cubicBezTo>
                      <a:pt x="19" y="32"/>
                      <a:pt x="19" y="32"/>
                      <a:pt x="19" y="32"/>
                    </a:cubicBezTo>
                    <a:cubicBezTo>
                      <a:pt x="20" y="31"/>
                      <a:pt x="20" y="31"/>
                      <a:pt x="20" y="31"/>
                    </a:cubicBezTo>
                    <a:cubicBezTo>
                      <a:pt x="20" y="30"/>
                      <a:pt x="20" y="30"/>
                      <a:pt x="20" y="30"/>
                    </a:cubicBezTo>
                    <a:cubicBezTo>
                      <a:pt x="20" y="30"/>
                      <a:pt x="20" y="30"/>
                      <a:pt x="20" y="30"/>
                    </a:cubicBezTo>
                    <a:cubicBezTo>
                      <a:pt x="20" y="29"/>
                      <a:pt x="20" y="29"/>
                      <a:pt x="20" y="29"/>
                    </a:cubicBezTo>
                    <a:cubicBezTo>
                      <a:pt x="20" y="29"/>
                      <a:pt x="20" y="29"/>
                      <a:pt x="20" y="29"/>
                    </a:cubicBezTo>
                    <a:cubicBezTo>
                      <a:pt x="20" y="28"/>
                      <a:pt x="20" y="28"/>
                      <a:pt x="20" y="28"/>
                    </a:cubicBezTo>
                    <a:cubicBezTo>
                      <a:pt x="20" y="28"/>
                      <a:pt x="20" y="28"/>
                      <a:pt x="20" y="28"/>
                    </a:cubicBezTo>
                    <a:cubicBezTo>
                      <a:pt x="19" y="27"/>
                      <a:pt x="19" y="27"/>
                      <a:pt x="19" y="27"/>
                    </a:cubicBezTo>
                    <a:cubicBezTo>
                      <a:pt x="17" y="26"/>
                      <a:pt x="17" y="26"/>
                      <a:pt x="17" y="26"/>
                    </a:cubicBezTo>
                    <a:cubicBezTo>
                      <a:pt x="16" y="26"/>
                      <a:pt x="16" y="26"/>
                      <a:pt x="16" y="26"/>
                    </a:cubicBezTo>
                    <a:cubicBezTo>
                      <a:pt x="15" y="26"/>
                      <a:pt x="15" y="26"/>
                      <a:pt x="15" y="26"/>
                    </a:cubicBezTo>
                    <a:cubicBezTo>
                      <a:pt x="14" y="26"/>
                      <a:pt x="14" y="26"/>
                      <a:pt x="14" y="26"/>
                    </a:cubicBezTo>
                    <a:close/>
                    <a:moveTo>
                      <a:pt x="32" y="23"/>
                    </a:moveTo>
                    <a:cubicBezTo>
                      <a:pt x="31" y="24"/>
                      <a:pt x="31" y="24"/>
                      <a:pt x="31" y="24"/>
                    </a:cubicBezTo>
                    <a:cubicBezTo>
                      <a:pt x="32" y="24"/>
                      <a:pt x="32" y="24"/>
                      <a:pt x="32" y="24"/>
                    </a:cubicBezTo>
                    <a:cubicBezTo>
                      <a:pt x="31" y="25"/>
                      <a:pt x="31" y="25"/>
                      <a:pt x="31" y="25"/>
                    </a:cubicBezTo>
                    <a:cubicBezTo>
                      <a:pt x="31" y="25"/>
                      <a:pt x="31" y="25"/>
                      <a:pt x="31" y="25"/>
                    </a:cubicBezTo>
                    <a:cubicBezTo>
                      <a:pt x="31" y="26"/>
                      <a:pt x="31" y="26"/>
                      <a:pt x="31" y="26"/>
                    </a:cubicBezTo>
                    <a:cubicBezTo>
                      <a:pt x="33" y="25"/>
                      <a:pt x="33" y="25"/>
                      <a:pt x="33" y="25"/>
                    </a:cubicBezTo>
                    <a:cubicBezTo>
                      <a:pt x="33" y="25"/>
                      <a:pt x="33" y="25"/>
                      <a:pt x="33" y="25"/>
                    </a:cubicBezTo>
                    <a:cubicBezTo>
                      <a:pt x="32" y="24"/>
                      <a:pt x="32" y="24"/>
                      <a:pt x="32" y="24"/>
                    </a:cubicBezTo>
                    <a:cubicBezTo>
                      <a:pt x="32" y="23"/>
                      <a:pt x="32" y="23"/>
                      <a:pt x="32" y="23"/>
                    </a:cubicBezTo>
                    <a:close/>
                    <a:moveTo>
                      <a:pt x="21" y="26"/>
                    </a:moveTo>
                    <a:cubicBezTo>
                      <a:pt x="22" y="27"/>
                      <a:pt x="22" y="27"/>
                      <a:pt x="22" y="27"/>
                    </a:cubicBezTo>
                    <a:cubicBezTo>
                      <a:pt x="22" y="27"/>
                      <a:pt x="22" y="27"/>
                      <a:pt x="22" y="27"/>
                    </a:cubicBezTo>
                    <a:cubicBezTo>
                      <a:pt x="23" y="26"/>
                      <a:pt x="23" y="26"/>
                      <a:pt x="23" y="26"/>
                    </a:cubicBezTo>
                    <a:cubicBezTo>
                      <a:pt x="22" y="26"/>
                      <a:pt x="22" y="26"/>
                      <a:pt x="22" y="26"/>
                    </a:cubicBezTo>
                    <a:cubicBezTo>
                      <a:pt x="21" y="25"/>
                      <a:pt x="21" y="25"/>
                      <a:pt x="21" y="25"/>
                    </a:cubicBezTo>
                    <a:cubicBezTo>
                      <a:pt x="21" y="26"/>
                      <a:pt x="21" y="26"/>
                      <a:pt x="21" y="26"/>
                    </a:cubicBezTo>
                    <a:cubicBezTo>
                      <a:pt x="21" y="26"/>
                      <a:pt x="21" y="26"/>
                      <a:pt x="21" y="26"/>
                    </a:cubicBezTo>
                    <a:close/>
                    <a:moveTo>
                      <a:pt x="23" y="30"/>
                    </a:moveTo>
                    <a:cubicBezTo>
                      <a:pt x="22" y="30"/>
                      <a:pt x="22" y="30"/>
                      <a:pt x="22" y="30"/>
                    </a:cubicBezTo>
                    <a:cubicBezTo>
                      <a:pt x="22" y="31"/>
                      <a:pt x="22" y="31"/>
                      <a:pt x="22" y="31"/>
                    </a:cubicBezTo>
                    <a:cubicBezTo>
                      <a:pt x="22" y="32"/>
                      <a:pt x="22" y="32"/>
                      <a:pt x="22" y="32"/>
                    </a:cubicBezTo>
                    <a:cubicBezTo>
                      <a:pt x="23" y="32"/>
                      <a:pt x="23" y="32"/>
                      <a:pt x="23" y="32"/>
                    </a:cubicBezTo>
                    <a:cubicBezTo>
                      <a:pt x="23" y="31"/>
                      <a:pt x="23" y="31"/>
                      <a:pt x="23" y="31"/>
                    </a:cubicBezTo>
                    <a:cubicBezTo>
                      <a:pt x="23" y="30"/>
                      <a:pt x="23" y="30"/>
                      <a:pt x="23" y="30"/>
                    </a:cubicBezTo>
                    <a:cubicBezTo>
                      <a:pt x="23" y="29"/>
                      <a:pt x="23" y="29"/>
                      <a:pt x="23" y="29"/>
                    </a:cubicBezTo>
                    <a:cubicBezTo>
                      <a:pt x="23" y="30"/>
                      <a:pt x="23" y="30"/>
                      <a:pt x="23" y="30"/>
                    </a:cubicBezTo>
                    <a:close/>
                    <a:moveTo>
                      <a:pt x="25" y="30"/>
                    </a:moveTo>
                    <a:cubicBezTo>
                      <a:pt x="24" y="30"/>
                      <a:pt x="24" y="30"/>
                      <a:pt x="24" y="30"/>
                    </a:cubicBezTo>
                    <a:cubicBezTo>
                      <a:pt x="25" y="31"/>
                      <a:pt x="25" y="31"/>
                      <a:pt x="25" y="31"/>
                    </a:cubicBezTo>
                    <a:cubicBezTo>
                      <a:pt x="25" y="31"/>
                      <a:pt x="25" y="31"/>
                      <a:pt x="25" y="31"/>
                    </a:cubicBezTo>
                    <a:cubicBezTo>
                      <a:pt x="26" y="30"/>
                      <a:pt x="26" y="30"/>
                      <a:pt x="26" y="30"/>
                    </a:cubicBezTo>
                    <a:cubicBezTo>
                      <a:pt x="25" y="30"/>
                      <a:pt x="25" y="30"/>
                      <a:pt x="25" y="30"/>
                    </a:cubicBezTo>
                    <a:close/>
                    <a:moveTo>
                      <a:pt x="28" y="28"/>
                    </a:moveTo>
                    <a:cubicBezTo>
                      <a:pt x="27" y="27"/>
                      <a:pt x="27" y="27"/>
                      <a:pt x="27" y="27"/>
                    </a:cubicBezTo>
                    <a:cubicBezTo>
                      <a:pt x="26" y="27"/>
                      <a:pt x="26" y="27"/>
                      <a:pt x="26" y="27"/>
                    </a:cubicBezTo>
                    <a:cubicBezTo>
                      <a:pt x="26" y="28"/>
                      <a:pt x="26" y="28"/>
                      <a:pt x="26" y="28"/>
                    </a:cubicBezTo>
                    <a:cubicBezTo>
                      <a:pt x="28" y="29"/>
                      <a:pt x="28" y="29"/>
                      <a:pt x="28" y="29"/>
                    </a:cubicBezTo>
                    <a:cubicBezTo>
                      <a:pt x="28" y="29"/>
                      <a:pt x="28" y="29"/>
                      <a:pt x="28" y="29"/>
                    </a:cubicBezTo>
                    <a:cubicBezTo>
                      <a:pt x="28" y="28"/>
                      <a:pt x="28" y="28"/>
                      <a:pt x="28" y="28"/>
                    </a:cubicBezTo>
                    <a:close/>
                    <a:moveTo>
                      <a:pt x="29" y="30"/>
                    </a:moveTo>
                    <a:cubicBezTo>
                      <a:pt x="30" y="30"/>
                      <a:pt x="30" y="30"/>
                      <a:pt x="30" y="30"/>
                    </a:cubicBezTo>
                    <a:cubicBezTo>
                      <a:pt x="30" y="31"/>
                      <a:pt x="30" y="31"/>
                      <a:pt x="30" y="31"/>
                    </a:cubicBezTo>
                    <a:cubicBezTo>
                      <a:pt x="31" y="31"/>
                      <a:pt x="31" y="31"/>
                      <a:pt x="31" y="31"/>
                    </a:cubicBezTo>
                    <a:cubicBezTo>
                      <a:pt x="30" y="30"/>
                      <a:pt x="30" y="30"/>
                      <a:pt x="30" y="30"/>
                    </a:cubicBezTo>
                    <a:cubicBezTo>
                      <a:pt x="29" y="30"/>
                      <a:pt x="29" y="30"/>
                      <a:pt x="29" y="30"/>
                    </a:cubicBezTo>
                    <a:close/>
                    <a:moveTo>
                      <a:pt x="28" y="33"/>
                    </a:moveTo>
                    <a:cubicBezTo>
                      <a:pt x="29" y="32"/>
                      <a:pt x="29" y="32"/>
                      <a:pt x="29" y="32"/>
                    </a:cubicBezTo>
                    <a:cubicBezTo>
                      <a:pt x="29" y="31"/>
                      <a:pt x="29" y="31"/>
                      <a:pt x="29" y="31"/>
                    </a:cubicBezTo>
                    <a:cubicBezTo>
                      <a:pt x="30" y="33"/>
                      <a:pt x="30" y="33"/>
                      <a:pt x="30" y="33"/>
                    </a:cubicBezTo>
                    <a:cubicBezTo>
                      <a:pt x="31" y="33"/>
                      <a:pt x="31" y="33"/>
                      <a:pt x="31" y="33"/>
                    </a:cubicBezTo>
                    <a:cubicBezTo>
                      <a:pt x="32" y="33"/>
                      <a:pt x="32" y="33"/>
                      <a:pt x="32" y="33"/>
                    </a:cubicBezTo>
                    <a:cubicBezTo>
                      <a:pt x="32" y="32"/>
                      <a:pt x="32" y="32"/>
                      <a:pt x="32" y="32"/>
                    </a:cubicBezTo>
                    <a:cubicBezTo>
                      <a:pt x="31" y="32"/>
                      <a:pt x="31" y="32"/>
                      <a:pt x="31" y="32"/>
                    </a:cubicBezTo>
                    <a:cubicBezTo>
                      <a:pt x="30" y="31"/>
                      <a:pt x="30" y="31"/>
                      <a:pt x="30" y="31"/>
                    </a:cubicBezTo>
                    <a:cubicBezTo>
                      <a:pt x="29" y="31"/>
                      <a:pt x="29" y="31"/>
                      <a:pt x="29" y="31"/>
                    </a:cubicBezTo>
                    <a:cubicBezTo>
                      <a:pt x="29" y="30"/>
                      <a:pt x="29" y="30"/>
                      <a:pt x="29" y="30"/>
                    </a:cubicBezTo>
                    <a:cubicBezTo>
                      <a:pt x="28"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2"/>
                      <a:pt x="28" y="32"/>
                      <a:pt x="28" y="32"/>
                    </a:cubicBezTo>
                    <a:cubicBezTo>
                      <a:pt x="28" y="32"/>
                      <a:pt x="28" y="32"/>
                      <a:pt x="28" y="32"/>
                    </a:cubicBezTo>
                    <a:cubicBezTo>
                      <a:pt x="28" y="33"/>
                      <a:pt x="28" y="33"/>
                      <a:pt x="28" y="33"/>
                    </a:cubicBezTo>
                    <a:close/>
                    <a:moveTo>
                      <a:pt x="24" y="38"/>
                    </a:moveTo>
                    <a:cubicBezTo>
                      <a:pt x="23" y="39"/>
                      <a:pt x="23" y="39"/>
                      <a:pt x="23" y="39"/>
                    </a:cubicBezTo>
                    <a:cubicBezTo>
                      <a:pt x="23" y="39"/>
                      <a:pt x="23" y="39"/>
                      <a:pt x="23" y="39"/>
                    </a:cubicBezTo>
                    <a:cubicBezTo>
                      <a:pt x="22" y="38"/>
                      <a:pt x="22" y="38"/>
                      <a:pt x="22" y="38"/>
                    </a:cubicBezTo>
                    <a:cubicBezTo>
                      <a:pt x="23" y="37"/>
                      <a:pt x="23" y="37"/>
                      <a:pt x="23" y="37"/>
                    </a:cubicBezTo>
                    <a:cubicBezTo>
                      <a:pt x="23" y="35"/>
                      <a:pt x="23" y="35"/>
                      <a:pt x="23" y="35"/>
                    </a:cubicBezTo>
                    <a:cubicBezTo>
                      <a:pt x="23" y="34"/>
                      <a:pt x="23" y="34"/>
                      <a:pt x="23" y="34"/>
                    </a:cubicBezTo>
                    <a:cubicBezTo>
                      <a:pt x="23" y="34"/>
                      <a:pt x="23" y="34"/>
                      <a:pt x="23" y="34"/>
                    </a:cubicBezTo>
                    <a:cubicBezTo>
                      <a:pt x="23" y="34"/>
                      <a:pt x="23" y="34"/>
                      <a:pt x="23" y="34"/>
                    </a:cubicBezTo>
                    <a:cubicBezTo>
                      <a:pt x="22" y="33"/>
                      <a:pt x="22" y="33"/>
                      <a:pt x="22" y="33"/>
                    </a:cubicBezTo>
                    <a:cubicBezTo>
                      <a:pt x="22" y="33"/>
                      <a:pt x="22" y="33"/>
                      <a:pt x="22" y="33"/>
                    </a:cubicBezTo>
                    <a:cubicBezTo>
                      <a:pt x="23" y="33"/>
                      <a:pt x="23" y="33"/>
                      <a:pt x="23" y="33"/>
                    </a:cubicBezTo>
                    <a:cubicBezTo>
                      <a:pt x="24" y="33"/>
                      <a:pt x="24" y="33"/>
                      <a:pt x="24" y="33"/>
                    </a:cubicBezTo>
                    <a:cubicBezTo>
                      <a:pt x="24" y="34"/>
                      <a:pt x="24" y="34"/>
                      <a:pt x="24" y="34"/>
                    </a:cubicBezTo>
                    <a:cubicBezTo>
                      <a:pt x="24" y="34"/>
                      <a:pt x="24" y="34"/>
                      <a:pt x="24" y="34"/>
                    </a:cubicBezTo>
                    <a:cubicBezTo>
                      <a:pt x="25" y="34"/>
                      <a:pt x="25" y="34"/>
                      <a:pt x="25" y="34"/>
                    </a:cubicBezTo>
                    <a:cubicBezTo>
                      <a:pt x="25" y="34"/>
                      <a:pt x="25" y="34"/>
                      <a:pt x="25" y="34"/>
                    </a:cubicBezTo>
                    <a:cubicBezTo>
                      <a:pt x="26" y="34"/>
                      <a:pt x="26" y="34"/>
                      <a:pt x="26" y="34"/>
                    </a:cubicBezTo>
                    <a:cubicBezTo>
                      <a:pt x="27" y="35"/>
                      <a:pt x="27" y="35"/>
                      <a:pt x="27" y="35"/>
                    </a:cubicBezTo>
                    <a:cubicBezTo>
                      <a:pt x="27" y="34"/>
                      <a:pt x="27" y="34"/>
                      <a:pt x="27" y="34"/>
                    </a:cubicBezTo>
                    <a:cubicBezTo>
                      <a:pt x="28" y="34"/>
                      <a:pt x="28" y="34"/>
                      <a:pt x="28" y="34"/>
                    </a:cubicBezTo>
                    <a:cubicBezTo>
                      <a:pt x="28" y="34"/>
                      <a:pt x="28" y="34"/>
                      <a:pt x="28" y="34"/>
                    </a:cubicBezTo>
                    <a:cubicBezTo>
                      <a:pt x="28" y="35"/>
                      <a:pt x="28" y="35"/>
                      <a:pt x="28" y="35"/>
                    </a:cubicBezTo>
                    <a:cubicBezTo>
                      <a:pt x="28" y="35"/>
                      <a:pt x="28" y="35"/>
                      <a:pt x="28" y="35"/>
                    </a:cubicBezTo>
                    <a:cubicBezTo>
                      <a:pt x="27" y="36"/>
                      <a:pt x="27" y="36"/>
                      <a:pt x="27" y="36"/>
                    </a:cubicBezTo>
                    <a:cubicBezTo>
                      <a:pt x="26" y="37"/>
                      <a:pt x="26" y="37"/>
                      <a:pt x="26" y="37"/>
                    </a:cubicBezTo>
                    <a:cubicBezTo>
                      <a:pt x="26" y="38"/>
                      <a:pt x="26" y="38"/>
                      <a:pt x="26" y="38"/>
                    </a:cubicBezTo>
                    <a:cubicBezTo>
                      <a:pt x="25" y="38"/>
                      <a:pt x="25" y="38"/>
                      <a:pt x="25" y="38"/>
                    </a:cubicBezTo>
                    <a:cubicBezTo>
                      <a:pt x="25" y="38"/>
                      <a:pt x="25" y="38"/>
                      <a:pt x="25" y="38"/>
                    </a:cubicBezTo>
                    <a:cubicBezTo>
                      <a:pt x="25" y="38"/>
                      <a:pt x="25" y="38"/>
                      <a:pt x="25" y="38"/>
                    </a:cubicBezTo>
                    <a:cubicBezTo>
                      <a:pt x="24" y="38"/>
                      <a:pt x="24" y="38"/>
                      <a:pt x="24" y="38"/>
                    </a:cubicBezTo>
                    <a:close/>
                    <a:moveTo>
                      <a:pt x="26" y="38"/>
                    </a:moveTo>
                    <a:cubicBezTo>
                      <a:pt x="25" y="38"/>
                      <a:pt x="25" y="38"/>
                      <a:pt x="25" y="38"/>
                    </a:cubicBezTo>
                    <a:cubicBezTo>
                      <a:pt x="25" y="39"/>
                      <a:pt x="25" y="39"/>
                      <a:pt x="25" y="39"/>
                    </a:cubicBezTo>
                    <a:cubicBezTo>
                      <a:pt x="25" y="39"/>
                      <a:pt x="25" y="39"/>
                      <a:pt x="25" y="39"/>
                    </a:cubicBezTo>
                    <a:cubicBezTo>
                      <a:pt x="26" y="39"/>
                      <a:pt x="26" y="39"/>
                      <a:pt x="26" y="39"/>
                    </a:cubicBezTo>
                    <a:cubicBezTo>
                      <a:pt x="26" y="38"/>
                      <a:pt x="26" y="38"/>
                      <a:pt x="26" y="38"/>
                    </a:cubicBezTo>
                    <a:cubicBezTo>
                      <a:pt x="26" y="38"/>
                      <a:pt x="26" y="38"/>
                      <a:pt x="26" y="38"/>
                    </a:cubicBezTo>
                    <a:close/>
                    <a:moveTo>
                      <a:pt x="33" y="38"/>
                    </a:moveTo>
                    <a:cubicBezTo>
                      <a:pt x="33" y="38"/>
                      <a:pt x="33" y="38"/>
                      <a:pt x="33" y="38"/>
                    </a:cubicBezTo>
                    <a:cubicBezTo>
                      <a:pt x="33" y="38"/>
                      <a:pt x="33" y="38"/>
                      <a:pt x="33" y="38"/>
                    </a:cubicBezTo>
                    <a:cubicBezTo>
                      <a:pt x="33" y="38"/>
                      <a:pt x="33" y="38"/>
                      <a:pt x="33" y="38"/>
                    </a:cubicBezTo>
                    <a:close/>
                    <a:moveTo>
                      <a:pt x="29" y="43"/>
                    </a:moveTo>
                    <a:cubicBezTo>
                      <a:pt x="30" y="42"/>
                      <a:pt x="30" y="42"/>
                      <a:pt x="30" y="42"/>
                    </a:cubicBezTo>
                    <a:cubicBezTo>
                      <a:pt x="30" y="41"/>
                      <a:pt x="30" y="41"/>
                      <a:pt x="30" y="41"/>
                    </a:cubicBezTo>
                    <a:cubicBezTo>
                      <a:pt x="32" y="39"/>
                      <a:pt x="32" y="39"/>
                      <a:pt x="32" y="39"/>
                    </a:cubicBezTo>
                    <a:cubicBezTo>
                      <a:pt x="32" y="39"/>
                      <a:pt x="32" y="39"/>
                      <a:pt x="32" y="39"/>
                    </a:cubicBezTo>
                    <a:cubicBezTo>
                      <a:pt x="32" y="38"/>
                      <a:pt x="32" y="38"/>
                      <a:pt x="32" y="38"/>
                    </a:cubicBezTo>
                    <a:cubicBezTo>
                      <a:pt x="32" y="37"/>
                      <a:pt x="32" y="37"/>
                      <a:pt x="32" y="37"/>
                    </a:cubicBezTo>
                    <a:cubicBezTo>
                      <a:pt x="32" y="36"/>
                      <a:pt x="32" y="36"/>
                      <a:pt x="32" y="36"/>
                    </a:cubicBezTo>
                    <a:cubicBezTo>
                      <a:pt x="31" y="36"/>
                      <a:pt x="31" y="36"/>
                      <a:pt x="31" y="36"/>
                    </a:cubicBezTo>
                    <a:cubicBezTo>
                      <a:pt x="31" y="38"/>
                      <a:pt x="31" y="38"/>
                      <a:pt x="31" y="38"/>
                    </a:cubicBezTo>
                    <a:cubicBezTo>
                      <a:pt x="30" y="39"/>
                      <a:pt x="30" y="39"/>
                      <a:pt x="30" y="39"/>
                    </a:cubicBezTo>
                    <a:cubicBezTo>
                      <a:pt x="30" y="40"/>
                      <a:pt x="30" y="40"/>
                      <a:pt x="30" y="40"/>
                    </a:cubicBezTo>
                    <a:cubicBezTo>
                      <a:pt x="30" y="41"/>
                      <a:pt x="30" y="41"/>
                      <a:pt x="30" y="41"/>
                    </a:cubicBezTo>
                    <a:cubicBezTo>
                      <a:pt x="29" y="42"/>
                      <a:pt x="29" y="42"/>
                      <a:pt x="29" y="42"/>
                    </a:cubicBezTo>
                    <a:cubicBezTo>
                      <a:pt x="29" y="42"/>
                      <a:pt x="29" y="42"/>
                      <a:pt x="29" y="42"/>
                    </a:cubicBezTo>
                    <a:cubicBezTo>
                      <a:pt x="29" y="43"/>
                      <a:pt x="29" y="43"/>
                      <a:pt x="29" y="43"/>
                    </a:cubicBezTo>
                    <a:close/>
                    <a:moveTo>
                      <a:pt x="28" y="43"/>
                    </a:moveTo>
                    <a:cubicBezTo>
                      <a:pt x="28" y="41"/>
                      <a:pt x="28" y="41"/>
                      <a:pt x="28" y="41"/>
                    </a:cubicBezTo>
                    <a:cubicBezTo>
                      <a:pt x="29" y="39"/>
                      <a:pt x="29" y="39"/>
                      <a:pt x="29" y="39"/>
                    </a:cubicBezTo>
                    <a:cubicBezTo>
                      <a:pt x="30" y="38"/>
                      <a:pt x="30" y="38"/>
                      <a:pt x="30" y="38"/>
                    </a:cubicBezTo>
                    <a:cubicBezTo>
                      <a:pt x="30" y="37"/>
                      <a:pt x="30" y="37"/>
                      <a:pt x="30" y="37"/>
                    </a:cubicBezTo>
                    <a:cubicBezTo>
                      <a:pt x="29" y="37"/>
                      <a:pt x="29" y="37"/>
                      <a:pt x="29" y="37"/>
                    </a:cubicBezTo>
                    <a:cubicBezTo>
                      <a:pt x="29" y="37"/>
                      <a:pt x="29" y="37"/>
                      <a:pt x="29" y="37"/>
                    </a:cubicBezTo>
                    <a:cubicBezTo>
                      <a:pt x="28" y="37"/>
                      <a:pt x="28" y="37"/>
                      <a:pt x="28" y="37"/>
                    </a:cubicBezTo>
                    <a:cubicBezTo>
                      <a:pt x="27" y="37"/>
                      <a:pt x="27" y="37"/>
                      <a:pt x="27" y="37"/>
                    </a:cubicBezTo>
                    <a:cubicBezTo>
                      <a:pt x="27" y="38"/>
                      <a:pt x="27" y="38"/>
                      <a:pt x="27" y="38"/>
                    </a:cubicBezTo>
                    <a:cubicBezTo>
                      <a:pt x="27" y="39"/>
                      <a:pt x="27" y="39"/>
                      <a:pt x="27" y="39"/>
                    </a:cubicBezTo>
                    <a:cubicBezTo>
                      <a:pt x="27" y="40"/>
                      <a:pt x="27" y="40"/>
                      <a:pt x="27" y="40"/>
                    </a:cubicBezTo>
                    <a:cubicBezTo>
                      <a:pt x="26" y="41"/>
                      <a:pt x="26" y="41"/>
                      <a:pt x="26" y="41"/>
                    </a:cubicBezTo>
                    <a:cubicBezTo>
                      <a:pt x="25" y="41"/>
                      <a:pt x="25" y="41"/>
                      <a:pt x="25" y="41"/>
                    </a:cubicBezTo>
                    <a:cubicBezTo>
                      <a:pt x="25" y="42"/>
                      <a:pt x="25" y="42"/>
                      <a:pt x="25" y="42"/>
                    </a:cubicBezTo>
                    <a:cubicBezTo>
                      <a:pt x="25" y="43"/>
                      <a:pt x="25" y="43"/>
                      <a:pt x="25" y="43"/>
                    </a:cubicBezTo>
                    <a:cubicBezTo>
                      <a:pt x="26" y="43"/>
                      <a:pt x="26" y="43"/>
                      <a:pt x="26" y="43"/>
                    </a:cubicBezTo>
                    <a:cubicBezTo>
                      <a:pt x="27" y="44"/>
                      <a:pt x="27" y="44"/>
                      <a:pt x="27" y="44"/>
                    </a:cubicBezTo>
                    <a:cubicBezTo>
                      <a:pt x="27" y="44"/>
                      <a:pt x="27" y="44"/>
                      <a:pt x="27" y="44"/>
                    </a:cubicBezTo>
                    <a:cubicBezTo>
                      <a:pt x="27" y="45"/>
                      <a:pt x="27" y="45"/>
                      <a:pt x="27" y="45"/>
                    </a:cubicBezTo>
                    <a:cubicBezTo>
                      <a:pt x="28" y="45"/>
                      <a:pt x="28" y="45"/>
                      <a:pt x="28" y="45"/>
                    </a:cubicBezTo>
                    <a:cubicBezTo>
                      <a:pt x="29" y="44"/>
                      <a:pt x="29" y="44"/>
                      <a:pt x="29" y="44"/>
                    </a:cubicBezTo>
                    <a:cubicBezTo>
                      <a:pt x="29" y="44"/>
                      <a:pt x="29" y="44"/>
                      <a:pt x="29" y="44"/>
                    </a:cubicBezTo>
                    <a:cubicBezTo>
                      <a:pt x="28" y="43"/>
                      <a:pt x="28" y="43"/>
                      <a:pt x="28" y="43"/>
                    </a:cubicBezTo>
                    <a:close/>
                    <a:moveTo>
                      <a:pt x="31" y="44"/>
                    </a:moveTo>
                    <a:cubicBezTo>
                      <a:pt x="31" y="44"/>
                      <a:pt x="31" y="44"/>
                      <a:pt x="31" y="44"/>
                    </a:cubicBezTo>
                    <a:cubicBezTo>
                      <a:pt x="31" y="45"/>
                      <a:pt x="31" y="45"/>
                      <a:pt x="31" y="45"/>
                    </a:cubicBezTo>
                    <a:cubicBezTo>
                      <a:pt x="30" y="45"/>
                      <a:pt x="30" y="45"/>
                      <a:pt x="30" y="45"/>
                    </a:cubicBezTo>
                    <a:cubicBezTo>
                      <a:pt x="30" y="45"/>
                      <a:pt x="30" y="45"/>
                      <a:pt x="30" y="45"/>
                    </a:cubicBezTo>
                    <a:cubicBezTo>
                      <a:pt x="30" y="44"/>
                      <a:pt x="30" y="44"/>
                      <a:pt x="30" y="44"/>
                    </a:cubicBezTo>
                    <a:cubicBezTo>
                      <a:pt x="31" y="44"/>
                      <a:pt x="31" y="44"/>
                      <a:pt x="31" y="44"/>
                    </a:cubicBezTo>
                    <a:close/>
                    <a:moveTo>
                      <a:pt x="33" y="40"/>
                    </a:moveTo>
                    <a:cubicBezTo>
                      <a:pt x="34" y="40"/>
                      <a:pt x="34" y="40"/>
                      <a:pt x="34" y="40"/>
                    </a:cubicBezTo>
                    <a:cubicBezTo>
                      <a:pt x="34" y="41"/>
                      <a:pt x="34" y="41"/>
                      <a:pt x="34" y="41"/>
                    </a:cubicBezTo>
                    <a:cubicBezTo>
                      <a:pt x="34" y="42"/>
                      <a:pt x="34" y="42"/>
                      <a:pt x="34" y="42"/>
                    </a:cubicBezTo>
                    <a:cubicBezTo>
                      <a:pt x="34" y="42"/>
                      <a:pt x="34" y="42"/>
                      <a:pt x="34" y="42"/>
                    </a:cubicBezTo>
                    <a:cubicBezTo>
                      <a:pt x="33" y="43"/>
                      <a:pt x="33" y="43"/>
                      <a:pt x="33" y="43"/>
                    </a:cubicBezTo>
                    <a:cubicBezTo>
                      <a:pt x="32" y="43"/>
                      <a:pt x="32" y="43"/>
                      <a:pt x="32" y="43"/>
                    </a:cubicBezTo>
                    <a:cubicBezTo>
                      <a:pt x="32" y="42"/>
                      <a:pt x="32" y="42"/>
                      <a:pt x="32" y="42"/>
                    </a:cubicBezTo>
                    <a:cubicBezTo>
                      <a:pt x="31" y="42"/>
                      <a:pt x="31" y="42"/>
                      <a:pt x="31" y="42"/>
                    </a:cubicBezTo>
                    <a:cubicBezTo>
                      <a:pt x="32" y="41"/>
                      <a:pt x="32" y="41"/>
                      <a:pt x="32" y="41"/>
                    </a:cubicBezTo>
                    <a:cubicBezTo>
                      <a:pt x="33" y="40"/>
                      <a:pt x="33" y="40"/>
                      <a:pt x="33" y="40"/>
                    </a:cubicBezTo>
                    <a:close/>
                    <a:moveTo>
                      <a:pt x="37" y="40"/>
                    </a:moveTo>
                    <a:cubicBezTo>
                      <a:pt x="38" y="41"/>
                      <a:pt x="38" y="41"/>
                      <a:pt x="38" y="41"/>
                    </a:cubicBezTo>
                    <a:cubicBezTo>
                      <a:pt x="38" y="42"/>
                      <a:pt x="38" y="42"/>
                      <a:pt x="38" y="42"/>
                    </a:cubicBezTo>
                    <a:cubicBezTo>
                      <a:pt x="37" y="41"/>
                      <a:pt x="37" y="41"/>
                      <a:pt x="37" y="41"/>
                    </a:cubicBezTo>
                    <a:cubicBezTo>
                      <a:pt x="37" y="40"/>
                      <a:pt x="37" y="40"/>
                      <a:pt x="37" y="40"/>
                    </a:cubicBezTo>
                    <a:close/>
                    <a:moveTo>
                      <a:pt x="35" y="44"/>
                    </a:moveTo>
                    <a:cubicBezTo>
                      <a:pt x="36" y="44"/>
                      <a:pt x="36" y="44"/>
                      <a:pt x="36" y="44"/>
                    </a:cubicBezTo>
                    <a:cubicBezTo>
                      <a:pt x="36" y="45"/>
                      <a:pt x="36" y="45"/>
                      <a:pt x="36" y="45"/>
                    </a:cubicBezTo>
                    <a:cubicBezTo>
                      <a:pt x="35" y="44"/>
                      <a:pt x="35" y="44"/>
                      <a:pt x="35" y="44"/>
                    </a:cubicBezTo>
                    <a:cubicBezTo>
                      <a:pt x="35" y="44"/>
                      <a:pt x="35" y="44"/>
                      <a:pt x="35" y="44"/>
                    </a:cubicBezTo>
                    <a:cubicBezTo>
                      <a:pt x="35" y="44"/>
                      <a:pt x="35" y="44"/>
                      <a:pt x="35" y="44"/>
                    </a:cubicBezTo>
                    <a:close/>
                    <a:moveTo>
                      <a:pt x="34" y="34"/>
                    </a:moveTo>
                    <a:cubicBezTo>
                      <a:pt x="34" y="35"/>
                      <a:pt x="34" y="35"/>
                      <a:pt x="34" y="35"/>
                    </a:cubicBezTo>
                    <a:cubicBezTo>
                      <a:pt x="33" y="35"/>
                      <a:pt x="33" y="35"/>
                      <a:pt x="33" y="35"/>
                    </a:cubicBezTo>
                    <a:cubicBezTo>
                      <a:pt x="33" y="34"/>
                      <a:pt x="33" y="34"/>
                      <a:pt x="33" y="34"/>
                    </a:cubicBezTo>
                    <a:cubicBezTo>
                      <a:pt x="33" y="34"/>
                      <a:pt x="33" y="34"/>
                      <a:pt x="33" y="34"/>
                    </a:cubicBezTo>
                    <a:cubicBezTo>
                      <a:pt x="34" y="34"/>
                      <a:pt x="34" y="34"/>
                      <a:pt x="34" y="34"/>
                    </a:cubicBezTo>
                    <a:close/>
                    <a:moveTo>
                      <a:pt x="36" y="35"/>
                    </a:moveTo>
                    <a:cubicBezTo>
                      <a:pt x="37" y="36"/>
                      <a:pt x="37" y="36"/>
                      <a:pt x="37" y="36"/>
                    </a:cubicBezTo>
                    <a:cubicBezTo>
                      <a:pt x="37" y="36"/>
                      <a:pt x="37" y="36"/>
                      <a:pt x="37" y="36"/>
                    </a:cubicBezTo>
                    <a:cubicBezTo>
                      <a:pt x="38" y="36"/>
                      <a:pt x="38" y="36"/>
                      <a:pt x="38" y="36"/>
                    </a:cubicBezTo>
                    <a:cubicBezTo>
                      <a:pt x="39" y="36"/>
                      <a:pt x="39" y="36"/>
                      <a:pt x="39" y="36"/>
                    </a:cubicBezTo>
                    <a:cubicBezTo>
                      <a:pt x="39" y="36"/>
                      <a:pt x="39" y="36"/>
                      <a:pt x="39" y="36"/>
                    </a:cubicBezTo>
                    <a:cubicBezTo>
                      <a:pt x="39" y="36"/>
                      <a:pt x="39" y="36"/>
                      <a:pt x="39" y="36"/>
                    </a:cubicBezTo>
                    <a:cubicBezTo>
                      <a:pt x="39" y="36"/>
                      <a:pt x="39" y="36"/>
                      <a:pt x="39" y="36"/>
                    </a:cubicBezTo>
                    <a:cubicBezTo>
                      <a:pt x="39" y="35"/>
                      <a:pt x="39" y="35"/>
                      <a:pt x="39" y="35"/>
                    </a:cubicBezTo>
                    <a:cubicBezTo>
                      <a:pt x="38" y="35"/>
                      <a:pt x="38" y="35"/>
                      <a:pt x="38" y="35"/>
                    </a:cubicBezTo>
                    <a:cubicBezTo>
                      <a:pt x="38" y="34"/>
                      <a:pt x="38" y="34"/>
                      <a:pt x="38" y="34"/>
                    </a:cubicBezTo>
                    <a:cubicBezTo>
                      <a:pt x="38" y="32"/>
                      <a:pt x="38" y="32"/>
                      <a:pt x="38" y="32"/>
                    </a:cubicBezTo>
                    <a:cubicBezTo>
                      <a:pt x="38" y="32"/>
                      <a:pt x="38" y="32"/>
                      <a:pt x="38" y="32"/>
                    </a:cubicBezTo>
                    <a:cubicBezTo>
                      <a:pt x="38" y="31"/>
                      <a:pt x="38" y="31"/>
                      <a:pt x="38" y="31"/>
                    </a:cubicBezTo>
                    <a:cubicBezTo>
                      <a:pt x="37" y="30"/>
                      <a:pt x="37" y="30"/>
                      <a:pt x="37" y="30"/>
                    </a:cubicBezTo>
                    <a:cubicBezTo>
                      <a:pt x="37" y="30"/>
                      <a:pt x="37" y="30"/>
                      <a:pt x="37" y="30"/>
                    </a:cubicBezTo>
                    <a:cubicBezTo>
                      <a:pt x="36" y="30"/>
                      <a:pt x="36" y="30"/>
                      <a:pt x="36" y="30"/>
                    </a:cubicBezTo>
                    <a:cubicBezTo>
                      <a:pt x="36" y="30"/>
                      <a:pt x="36" y="30"/>
                      <a:pt x="36" y="30"/>
                    </a:cubicBezTo>
                    <a:cubicBezTo>
                      <a:pt x="35" y="30"/>
                      <a:pt x="35" y="30"/>
                      <a:pt x="35" y="30"/>
                    </a:cubicBezTo>
                    <a:cubicBezTo>
                      <a:pt x="35" y="30"/>
                      <a:pt x="35" y="30"/>
                      <a:pt x="35" y="30"/>
                    </a:cubicBezTo>
                    <a:cubicBezTo>
                      <a:pt x="35" y="30"/>
                      <a:pt x="35" y="30"/>
                      <a:pt x="35" y="30"/>
                    </a:cubicBezTo>
                    <a:cubicBezTo>
                      <a:pt x="34" y="30"/>
                      <a:pt x="34" y="30"/>
                      <a:pt x="34" y="30"/>
                    </a:cubicBezTo>
                    <a:cubicBezTo>
                      <a:pt x="33" y="30"/>
                      <a:pt x="33" y="30"/>
                      <a:pt x="33" y="30"/>
                    </a:cubicBezTo>
                    <a:cubicBezTo>
                      <a:pt x="33" y="30"/>
                      <a:pt x="33" y="30"/>
                      <a:pt x="33" y="30"/>
                    </a:cubicBezTo>
                    <a:cubicBezTo>
                      <a:pt x="33" y="30"/>
                      <a:pt x="33" y="30"/>
                      <a:pt x="33" y="30"/>
                    </a:cubicBezTo>
                    <a:cubicBezTo>
                      <a:pt x="33" y="32"/>
                      <a:pt x="33" y="32"/>
                      <a:pt x="33" y="32"/>
                    </a:cubicBezTo>
                    <a:cubicBezTo>
                      <a:pt x="35" y="32"/>
                      <a:pt x="35" y="32"/>
                      <a:pt x="35" y="32"/>
                    </a:cubicBezTo>
                    <a:cubicBezTo>
                      <a:pt x="36" y="34"/>
                      <a:pt x="36" y="34"/>
                      <a:pt x="36" y="34"/>
                    </a:cubicBezTo>
                    <a:cubicBezTo>
                      <a:pt x="36" y="34"/>
                      <a:pt x="36" y="34"/>
                      <a:pt x="36" y="34"/>
                    </a:cubicBezTo>
                    <a:cubicBezTo>
                      <a:pt x="36" y="34"/>
                      <a:pt x="36" y="34"/>
                      <a:pt x="36" y="34"/>
                    </a:cubicBezTo>
                    <a:cubicBezTo>
                      <a:pt x="35" y="35"/>
                      <a:pt x="35" y="35"/>
                      <a:pt x="35" y="35"/>
                    </a:cubicBezTo>
                    <a:cubicBezTo>
                      <a:pt x="35" y="35"/>
                      <a:pt x="35" y="35"/>
                      <a:pt x="35" y="35"/>
                    </a:cubicBezTo>
                    <a:cubicBezTo>
                      <a:pt x="36" y="35"/>
                      <a:pt x="36" y="35"/>
                      <a:pt x="36" y="35"/>
                    </a:cubicBezTo>
                    <a:cubicBezTo>
                      <a:pt x="36" y="35"/>
                      <a:pt x="36" y="35"/>
                      <a:pt x="36" y="35"/>
                    </a:cubicBezTo>
                    <a:cubicBezTo>
                      <a:pt x="36" y="35"/>
                      <a:pt x="36" y="35"/>
                      <a:pt x="36" y="35"/>
                    </a:cubicBezTo>
                    <a:close/>
                    <a:moveTo>
                      <a:pt x="35" y="35"/>
                    </a:moveTo>
                    <a:cubicBezTo>
                      <a:pt x="35" y="36"/>
                      <a:pt x="35" y="36"/>
                      <a:pt x="35" y="36"/>
                    </a:cubicBezTo>
                    <a:cubicBezTo>
                      <a:pt x="34" y="35"/>
                      <a:pt x="34" y="35"/>
                      <a:pt x="34" y="35"/>
                    </a:cubicBezTo>
                    <a:cubicBezTo>
                      <a:pt x="33" y="35"/>
                      <a:pt x="33" y="35"/>
                      <a:pt x="33" y="35"/>
                    </a:cubicBezTo>
                    <a:cubicBezTo>
                      <a:pt x="33" y="36"/>
                      <a:pt x="33" y="36"/>
                      <a:pt x="33" y="36"/>
                    </a:cubicBezTo>
                    <a:cubicBezTo>
                      <a:pt x="33" y="37"/>
                      <a:pt x="33" y="37"/>
                      <a:pt x="33" y="37"/>
                    </a:cubicBezTo>
                    <a:cubicBezTo>
                      <a:pt x="34" y="37"/>
                      <a:pt x="34" y="37"/>
                      <a:pt x="34" y="37"/>
                    </a:cubicBezTo>
                    <a:cubicBezTo>
                      <a:pt x="34" y="37"/>
                      <a:pt x="34" y="37"/>
                      <a:pt x="34" y="37"/>
                    </a:cubicBezTo>
                    <a:cubicBezTo>
                      <a:pt x="35" y="37"/>
                      <a:pt x="35" y="37"/>
                      <a:pt x="35" y="37"/>
                    </a:cubicBezTo>
                    <a:cubicBezTo>
                      <a:pt x="35" y="38"/>
                      <a:pt x="35" y="38"/>
                      <a:pt x="35" y="38"/>
                    </a:cubicBezTo>
                    <a:cubicBezTo>
                      <a:pt x="35" y="39"/>
                      <a:pt x="35" y="39"/>
                      <a:pt x="35" y="39"/>
                    </a:cubicBezTo>
                    <a:cubicBezTo>
                      <a:pt x="35" y="40"/>
                      <a:pt x="35" y="40"/>
                      <a:pt x="35" y="40"/>
                    </a:cubicBezTo>
                    <a:cubicBezTo>
                      <a:pt x="36" y="41"/>
                      <a:pt x="36" y="41"/>
                      <a:pt x="36" y="41"/>
                    </a:cubicBezTo>
                    <a:cubicBezTo>
                      <a:pt x="36" y="40"/>
                      <a:pt x="36" y="40"/>
                      <a:pt x="36" y="40"/>
                    </a:cubicBezTo>
                    <a:cubicBezTo>
                      <a:pt x="37" y="40"/>
                      <a:pt x="37" y="40"/>
                      <a:pt x="37" y="40"/>
                    </a:cubicBezTo>
                    <a:cubicBezTo>
                      <a:pt x="38" y="40"/>
                      <a:pt x="38" y="40"/>
                      <a:pt x="38" y="40"/>
                    </a:cubicBezTo>
                    <a:cubicBezTo>
                      <a:pt x="38" y="39"/>
                      <a:pt x="38" y="39"/>
                      <a:pt x="38" y="39"/>
                    </a:cubicBezTo>
                    <a:cubicBezTo>
                      <a:pt x="37" y="38"/>
                      <a:pt x="37" y="38"/>
                      <a:pt x="37" y="38"/>
                    </a:cubicBezTo>
                    <a:cubicBezTo>
                      <a:pt x="36" y="38"/>
                      <a:pt x="36" y="38"/>
                      <a:pt x="36" y="38"/>
                    </a:cubicBezTo>
                    <a:cubicBezTo>
                      <a:pt x="36" y="37"/>
                      <a:pt x="36" y="37"/>
                      <a:pt x="36" y="37"/>
                    </a:cubicBezTo>
                    <a:cubicBezTo>
                      <a:pt x="36" y="36"/>
                      <a:pt x="36" y="36"/>
                      <a:pt x="36" y="36"/>
                    </a:cubicBezTo>
                    <a:cubicBezTo>
                      <a:pt x="35" y="35"/>
                      <a:pt x="35" y="35"/>
                      <a:pt x="35" y="35"/>
                    </a:cubicBezTo>
                    <a:close/>
                    <a:moveTo>
                      <a:pt x="40" y="37"/>
                    </a:moveTo>
                    <a:cubicBezTo>
                      <a:pt x="40" y="37"/>
                      <a:pt x="40" y="37"/>
                      <a:pt x="40" y="37"/>
                    </a:cubicBezTo>
                    <a:cubicBezTo>
                      <a:pt x="40" y="37"/>
                      <a:pt x="40" y="37"/>
                      <a:pt x="40" y="37"/>
                    </a:cubicBezTo>
                    <a:cubicBezTo>
                      <a:pt x="40" y="37"/>
                      <a:pt x="40" y="37"/>
                      <a:pt x="40" y="37"/>
                    </a:cubicBezTo>
                    <a:cubicBezTo>
                      <a:pt x="40" y="37"/>
                      <a:pt x="40" y="37"/>
                      <a:pt x="40" y="37"/>
                    </a:cubicBezTo>
                    <a:close/>
                    <a:moveTo>
                      <a:pt x="40" y="38"/>
                    </a:moveTo>
                    <a:cubicBezTo>
                      <a:pt x="39" y="38"/>
                      <a:pt x="39" y="38"/>
                      <a:pt x="39" y="38"/>
                    </a:cubicBezTo>
                    <a:cubicBezTo>
                      <a:pt x="39" y="38"/>
                      <a:pt x="39" y="38"/>
                      <a:pt x="39" y="38"/>
                    </a:cubicBezTo>
                    <a:cubicBezTo>
                      <a:pt x="40" y="38"/>
                      <a:pt x="40" y="38"/>
                      <a:pt x="40" y="38"/>
                    </a:cubicBezTo>
                    <a:cubicBezTo>
                      <a:pt x="40" y="38"/>
                      <a:pt x="40" y="38"/>
                      <a:pt x="40" y="38"/>
                    </a:cubicBezTo>
                    <a:close/>
                    <a:moveTo>
                      <a:pt x="40" y="42"/>
                    </a:moveTo>
                    <a:cubicBezTo>
                      <a:pt x="40" y="41"/>
                      <a:pt x="40" y="41"/>
                      <a:pt x="40" y="41"/>
                    </a:cubicBezTo>
                    <a:cubicBezTo>
                      <a:pt x="39" y="40"/>
                      <a:pt x="39" y="40"/>
                      <a:pt x="39" y="40"/>
                    </a:cubicBezTo>
                    <a:cubicBezTo>
                      <a:pt x="39" y="40"/>
                      <a:pt x="39" y="40"/>
                      <a:pt x="39" y="40"/>
                    </a:cubicBezTo>
                    <a:cubicBezTo>
                      <a:pt x="40" y="39"/>
                      <a:pt x="40" y="39"/>
                      <a:pt x="40" y="39"/>
                    </a:cubicBezTo>
                    <a:cubicBezTo>
                      <a:pt x="39" y="39"/>
                      <a:pt x="39" y="39"/>
                      <a:pt x="39" y="39"/>
                    </a:cubicBezTo>
                    <a:cubicBezTo>
                      <a:pt x="39" y="39"/>
                      <a:pt x="39" y="39"/>
                      <a:pt x="39" y="39"/>
                    </a:cubicBezTo>
                    <a:cubicBezTo>
                      <a:pt x="39" y="40"/>
                      <a:pt x="39" y="40"/>
                      <a:pt x="39" y="40"/>
                    </a:cubicBezTo>
                    <a:cubicBezTo>
                      <a:pt x="39" y="41"/>
                      <a:pt x="39" y="41"/>
                      <a:pt x="39" y="41"/>
                    </a:cubicBezTo>
                    <a:cubicBezTo>
                      <a:pt x="39" y="41"/>
                      <a:pt x="39" y="41"/>
                      <a:pt x="39" y="41"/>
                    </a:cubicBezTo>
                    <a:cubicBezTo>
                      <a:pt x="39" y="42"/>
                      <a:pt x="39" y="42"/>
                      <a:pt x="39" y="42"/>
                    </a:cubicBezTo>
                    <a:cubicBezTo>
                      <a:pt x="40" y="42"/>
                      <a:pt x="40" y="42"/>
                      <a:pt x="40" y="42"/>
                    </a:cubicBezTo>
                    <a:close/>
                    <a:moveTo>
                      <a:pt x="41" y="42"/>
                    </a:moveTo>
                    <a:cubicBezTo>
                      <a:pt x="41" y="43"/>
                      <a:pt x="41" y="43"/>
                      <a:pt x="41" y="43"/>
                    </a:cubicBezTo>
                    <a:cubicBezTo>
                      <a:pt x="41" y="43"/>
                      <a:pt x="41" y="43"/>
                      <a:pt x="41" y="43"/>
                    </a:cubicBezTo>
                    <a:cubicBezTo>
                      <a:pt x="41" y="42"/>
                      <a:pt x="41" y="42"/>
                      <a:pt x="41" y="42"/>
                    </a:cubicBezTo>
                    <a:cubicBezTo>
                      <a:pt x="41" y="42"/>
                      <a:pt x="41" y="42"/>
                      <a:pt x="41" y="42"/>
                    </a:cubicBezTo>
                    <a:close/>
                    <a:moveTo>
                      <a:pt x="41" y="40"/>
                    </a:moveTo>
                    <a:cubicBezTo>
                      <a:pt x="41" y="41"/>
                      <a:pt x="41" y="41"/>
                      <a:pt x="41" y="41"/>
                    </a:cubicBezTo>
                    <a:cubicBezTo>
                      <a:pt x="41" y="42"/>
                      <a:pt x="41" y="42"/>
                      <a:pt x="41" y="42"/>
                    </a:cubicBezTo>
                    <a:cubicBezTo>
                      <a:pt x="41" y="42"/>
                      <a:pt x="41" y="42"/>
                      <a:pt x="41" y="42"/>
                    </a:cubicBezTo>
                    <a:cubicBezTo>
                      <a:pt x="42" y="42"/>
                      <a:pt x="42" y="42"/>
                      <a:pt x="42" y="42"/>
                    </a:cubicBezTo>
                    <a:cubicBezTo>
                      <a:pt x="42" y="41"/>
                      <a:pt x="42" y="41"/>
                      <a:pt x="42" y="41"/>
                    </a:cubicBezTo>
                    <a:cubicBezTo>
                      <a:pt x="41" y="40"/>
                      <a:pt x="41" y="40"/>
                      <a:pt x="41" y="40"/>
                    </a:cubicBezTo>
                    <a:close/>
                    <a:moveTo>
                      <a:pt x="24" y="54"/>
                    </a:moveTo>
                    <a:cubicBezTo>
                      <a:pt x="23" y="53"/>
                      <a:pt x="23" y="53"/>
                      <a:pt x="23" y="53"/>
                    </a:cubicBezTo>
                    <a:cubicBezTo>
                      <a:pt x="24" y="52"/>
                      <a:pt x="24" y="52"/>
                      <a:pt x="24" y="52"/>
                    </a:cubicBezTo>
                    <a:cubicBezTo>
                      <a:pt x="24" y="51"/>
                      <a:pt x="24" y="51"/>
                      <a:pt x="24" y="51"/>
                    </a:cubicBezTo>
                    <a:cubicBezTo>
                      <a:pt x="24" y="51"/>
                      <a:pt x="24" y="51"/>
                      <a:pt x="24" y="51"/>
                    </a:cubicBezTo>
                    <a:cubicBezTo>
                      <a:pt x="25" y="50"/>
                      <a:pt x="25" y="50"/>
                      <a:pt x="25" y="50"/>
                    </a:cubicBezTo>
                    <a:cubicBezTo>
                      <a:pt x="25" y="50"/>
                      <a:pt x="25" y="50"/>
                      <a:pt x="25" y="50"/>
                    </a:cubicBezTo>
                    <a:cubicBezTo>
                      <a:pt x="26" y="49"/>
                      <a:pt x="26" y="49"/>
                      <a:pt x="26" y="49"/>
                    </a:cubicBezTo>
                    <a:cubicBezTo>
                      <a:pt x="27" y="49"/>
                      <a:pt x="27" y="49"/>
                      <a:pt x="27" y="49"/>
                    </a:cubicBezTo>
                    <a:cubicBezTo>
                      <a:pt x="28" y="49"/>
                      <a:pt x="28" y="49"/>
                      <a:pt x="28" y="49"/>
                    </a:cubicBezTo>
                    <a:cubicBezTo>
                      <a:pt x="28" y="48"/>
                      <a:pt x="28" y="48"/>
                      <a:pt x="28" y="48"/>
                    </a:cubicBezTo>
                    <a:cubicBezTo>
                      <a:pt x="28" y="48"/>
                      <a:pt x="28" y="48"/>
                      <a:pt x="28" y="48"/>
                    </a:cubicBezTo>
                    <a:cubicBezTo>
                      <a:pt x="29" y="47"/>
                      <a:pt x="29" y="47"/>
                      <a:pt x="29" y="47"/>
                    </a:cubicBezTo>
                    <a:cubicBezTo>
                      <a:pt x="30" y="46"/>
                      <a:pt x="30" y="46"/>
                      <a:pt x="30" y="46"/>
                    </a:cubicBezTo>
                    <a:cubicBezTo>
                      <a:pt x="30" y="46"/>
                      <a:pt x="30" y="46"/>
                      <a:pt x="30" y="46"/>
                    </a:cubicBezTo>
                    <a:cubicBezTo>
                      <a:pt x="32" y="47"/>
                      <a:pt x="32" y="47"/>
                      <a:pt x="32" y="47"/>
                    </a:cubicBezTo>
                    <a:cubicBezTo>
                      <a:pt x="32" y="49"/>
                      <a:pt x="32" y="49"/>
                      <a:pt x="32" y="49"/>
                    </a:cubicBezTo>
                    <a:cubicBezTo>
                      <a:pt x="31" y="50"/>
                      <a:pt x="31" y="50"/>
                      <a:pt x="31" y="50"/>
                    </a:cubicBezTo>
                    <a:cubicBezTo>
                      <a:pt x="31" y="49"/>
                      <a:pt x="31" y="49"/>
                      <a:pt x="31" y="49"/>
                    </a:cubicBezTo>
                    <a:cubicBezTo>
                      <a:pt x="32" y="49"/>
                      <a:pt x="32" y="49"/>
                      <a:pt x="32" y="49"/>
                    </a:cubicBezTo>
                    <a:cubicBezTo>
                      <a:pt x="33" y="49"/>
                      <a:pt x="33" y="49"/>
                      <a:pt x="33" y="49"/>
                    </a:cubicBezTo>
                    <a:cubicBezTo>
                      <a:pt x="34" y="47"/>
                      <a:pt x="34" y="47"/>
                      <a:pt x="34" y="47"/>
                    </a:cubicBezTo>
                    <a:cubicBezTo>
                      <a:pt x="35" y="47"/>
                      <a:pt x="35" y="47"/>
                      <a:pt x="35" y="47"/>
                    </a:cubicBezTo>
                    <a:cubicBezTo>
                      <a:pt x="35" y="48"/>
                      <a:pt x="35" y="48"/>
                      <a:pt x="35" y="48"/>
                    </a:cubicBezTo>
                    <a:cubicBezTo>
                      <a:pt x="36" y="47"/>
                      <a:pt x="36" y="47"/>
                      <a:pt x="36" y="47"/>
                    </a:cubicBezTo>
                    <a:cubicBezTo>
                      <a:pt x="36" y="47"/>
                      <a:pt x="36" y="47"/>
                      <a:pt x="36" y="47"/>
                    </a:cubicBezTo>
                    <a:cubicBezTo>
                      <a:pt x="35" y="47"/>
                      <a:pt x="35" y="47"/>
                      <a:pt x="35" y="47"/>
                    </a:cubicBezTo>
                    <a:cubicBezTo>
                      <a:pt x="36" y="45"/>
                      <a:pt x="36" y="45"/>
                      <a:pt x="36" y="45"/>
                    </a:cubicBezTo>
                    <a:cubicBezTo>
                      <a:pt x="37" y="45"/>
                      <a:pt x="37" y="45"/>
                      <a:pt x="37" y="45"/>
                    </a:cubicBezTo>
                    <a:cubicBezTo>
                      <a:pt x="37" y="46"/>
                      <a:pt x="37" y="46"/>
                      <a:pt x="37" y="46"/>
                    </a:cubicBezTo>
                    <a:cubicBezTo>
                      <a:pt x="38" y="45"/>
                      <a:pt x="38" y="45"/>
                      <a:pt x="38" y="45"/>
                    </a:cubicBezTo>
                    <a:cubicBezTo>
                      <a:pt x="38" y="44"/>
                      <a:pt x="38" y="44"/>
                      <a:pt x="38" y="44"/>
                    </a:cubicBezTo>
                    <a:cubicBezTo>
                      <a:pt x="38" y="44"/>
                      <a:pt x="38" y="44"/>
                      <a:pt x="38" y="44"/>
                    </a:cubicBezTo>
                    <a:cubicBezTo>
                      <a:pt x="39" y="45"/>
                      <a:pt x="39" y="45"/>
                      <a:pt x="39" y="45"/>
                    </a:cubicBezTo>
                    <a:cubicBezTo>
                      <a:pt x="39" y="44"/>
                      <a:pt x="39" y="44"/>
                      <a:pt x="39" y="44"/>
                    </a:cubicBezTo>
                    <a:cubicBezTo>
                      <a:pt x="38" y="43"/>
                      <a:pt x="38" y="43"/>
                      <a:pt x="38" y="43"/>
                    </a:cubicBezTo>
                    <a:cubicBezTo>
                      <a:pt x="38" y="42"/>
                      <a:pt x="38" y="42"/>
                      <a:pt x="38" y="42"/>
                    </a:cubicBezTo>
                    <a:cubicBezTo>
                      <a:pt x="39" y="42"/>
                      <a:pt x="39" y="42"/>
                      <a:pt x="39" y="42"/>
                    </a:cubicBezTo>
                    <a:cubicBezTo>
                      <a:pt x="39" y="42"/>
                      <a:pt x="39" y="42"/>
                      <a:pt x="39" y="42"/>
                    </a:cubicBezTo>
                    <a:cubicBezTo>
                      <a:pt x="40" y="43"/>
                      <a:pt x="40" y="43"/>
                      <a:pt x="40" y="43"/>
                    </a:cubicBezTo>
                    <a:cubicBezTo>
                      <a:pt x="41" y="44"/>
                      <a:pt x="41" y="44"/>
                      <a:pt x="41" y="44"/>
                    </a:cubicBezTo>
                    <a:cubicBezTo>
                      <a:pt x="42" y="44"/>
                      <a:pt x="42" y="44"/>
                      <a:pt x="42" y="44"/>
                    </a:cubicBezTo>
                    <a:cubicBezTo>
                      <a:pt x="42" y="44"/>
                      <a:pt x="42" y="44"/>
                      <a:pt x="42" y="44"/>
                    </a:cubicBezTo>
                    <a:cubicBezTo>
                      <a:pt x="42" y="44"/>
                      <a:pt x="42" y="44"/>
                      <a:pt x="42" y="44"/>
                    </a:cubicBezTo>
                    <a:cubicBezTo>
                      <a:pt x="43" y="45"/>
                      <a:pt x="43" y="45"/>
                      <a:pt x="43" y="45"/>
                    </a:cubicBezTo>
                    <a:cubicBezTo>
                      <a:pt x="43" y="46"/>
                      <a:pt x="43" y="46"/>
                      <a:pt x="43" y="46"/>
                    </a:cubicBezTo>
                    <a:cubicBezTo>
                      <a:pt x="42" y="46"/>
                      <a:pt x="42" y="46"/>
                      <a:pt x="42" y="46"/>
                    </a:cubicBezTo>
                    <a:cubicBezTo>
                      <a:pt x="42" y="47"/>
                      <a:pt x="42" y="47"/>
                      <a:pt x="42" y="47"/>
                    </a:cubicBezTo>
                    <a:cubicBezTo>
                      <a:pt x="43" y="47"/>
                      <a:pt x="43" y="47"/>
                      <a:pt x="43" y="47"/>
                    </a:cubicBezTo>
                    <a:cubicBezTo>
                      <a:pt x="43" y="47"/>
                      <a:pt x="43" y="47"/>
                      <a:pt x="43" y="47"/>
                    </a:cubicBezTo>
                    <a:cubicBezTo>
                      <a:pt x="43" y="48"/>
                      <a:pt x="43" y="48"/>
                      <a:pt x="43" y="48"/>
                    </a:cubicBezTo>
                    <a:cubicBezTo>
                      <a:pt x="43" y="49"/>
                      <a:pt x="43" y="49"/>
                      <a:pt x="43" y="49"/>
                    </a:cubicBezTo>
                    <a:cubicBezTo>
                      <a:pt x="43" y="48"/>
                      <a:pt x="43" y="48"/>
                      <a:pt x="43" y="48"/>
                    </a:cubicBezTo>
                    <a:cubicBezTo>
                      <a:pt x="43" y="49"/>
                      <a:pt x="43" y="49"/>
                      <a:pt x="43" y="49"/>
                    </a:cubicBezTo>
                    <a:cubicBezTo>
                      <a:pt x="43" y="50"/>
                      <a:pt x="43" y="50"/>
                      <a:pt x="43" y="50"/>
                    </a:cubicBezTo>
                    <a:cubicBezTo>
                      <a:pt x="44" y="51"/>
                      <a:pt x="44" y="51"/>
                      <a:pt x="44" y="51"/>
                    </a:cubicBezTo>
                    <a:cubicBezTo>
                      <a:pt x="44" y="52"/>
                      <a:pt x="44" y="52"/>
                      <a:pt x="44" y="52"/>
                    </a:cubicBezTo>
                    <a:cubicBezTo>
                      <a:pt x="44" y="53"/>
                      <a:pt x="44" y="53"/>
                      <a:pt x="44" y="53"/>
                    </a:cubicBezTo>
                    <a:cubicBezTo>
                      <a:pt x="44" y="54"/>
                      <a:pt x="44" y="54"/>
                      <a:pt x="44" y="54"/>
                    </a:cubicBezTo>
                    <a:cubicBezTo>
                      <a:pt x="44" y="54"/>
                      <a:pt x="44" y="54"/>
                      <a:pt x="44" y="54"/>
                    </a:cubicBezTo>
                    <a:cubicBezTo>
                      <a:pt x="44" y="54"/>
                      <a:pt x="44" y="54"/>
                      <a:pt x="44" y="54"/>
                    </a:cubicBezTo>
                    <a:cubicBezTo>
                      <a:pt x="43" y="54"/>
                      <a:pt x="43" y="54"/>
                      <a:pt x="43" y="54"/>
                    </a:cubicBezTo>
                    <a:cubicBezTo>
                      <a:pt x="43" y="54"/>
                      <a:pt x="43" y="54"/>
                      <a:pt x="43" y="54"/>
                    </a:cubicBezTo>
                    <a:cubicBezTo>
                      <a:pt x="43" y="54"/>
                      <a:pt x="43" y="54"/>
                      <a:pt x="43" y="54"/>
                    </a:cubicBezTo>
                    <a:cubicBezTo>
                      <a:pt x="43" y="56"/>
                      <a:pt x="43" y="56"/>
                      <a:pt x="43" y="56"/>
                    </a:cubicBezTo>
                    <a:cubicBezTo>
                      <a:pt x="43" y="56"/>
                      <a:pt x="43" y="56"/>
                      <a:pt x="43" y="56"/>
                    </a:cubicBezTo>
                    <a:cubicBezTo>
                      <a:pt x="43" y="57"/>
                      <a:pt x="43" y="57"/>
                      <a:pt x="43" y="57"/>
                    </a:cubicBezTo>
                    <a:cubicBezTo>
                      <a:pt x="43" y="56"/>
                      <a:pt x="43" y="56"/>
                      <a:pt x="43" y="56"/>
                    </a:cubicBezTo>
                    <a:cubicBezTo>
                      <a:pt x="42" y="55"/>
                      <a:pt x="42" y="55"/>
                      <a:pt x="42" y="55"/>
                    </a:cubicBezTo>
                    <a:cubicBezTo>
                      <a:pt x="42" y="55"/>
                      <a:pt x="42" y="55"/>
                      <a:pt x="42" y="55"/>
                    </a:cubicBezTo>
                    <a:cubicBezTo>
                      <a:pt x="42" y="54"/>
                      <a:pt x="42" y="54"/>
                      <a:pt x="42" y="54"/>
                    </a:cubicBezTo>
                    <a:cubicBezTo>
                      <a:pt x="42" y="53"/>
                      <a:pt x="42" y="53"/>
                      <a:pt x="42" y="53"/>
                    </a:cubicBezTo>
                    <a:cubicBezTo>
                      <a:pt x="41" y="52"/>
                      <a:pt x="41" y="52"/>
                      <a:pt x="41" y="52"/>
                    </a:cubicBezTo>
                    <a:cubicBezTo>
                      <a:pt x="40" y="53"/>
                      <a:pt x="40" y="53"/>
                      <a:pt x="40" y="53"/>
                    </a:cubicBezTo>
                    <a:cubicBezTo>
                      <a:pt x="39" y="54"/>
                      <a:pt x="39" y="54"/>
                      <a:pt x="39" y="54"/>
                    </a:cubicBezTo>
                    <a:cubicBezTo>
                      <a:pt x="39" y="55"/>
                      <a:pt x="39" y="55"/>
                      <a:pt x="39" y="55"/>
                    </a:cubicBezTo>
                    <a:cubicBezTo>
                      <a:pt x="40" y="56"/>
                      <a:pt x="40" y="56"/>
                      <a:pt x="40" y="56"/>
                    </a:cubicBezTo>
                    <a:cubicBezTo>
                      <a:pt x="40" y="57"/>
                      <a:pt x="40" y="57"/>
                      <a:pt x="40" y="57"/>
                    </a:cubicBezTo>
                    <a:cubicBezTo>
                      <a:pt x="41" y="57"/>
                      <a:pt x="41" y="57"/>
                      <a:pt x="41" y="57"/>
                    </a:cubicBezTo>
                    <a:cubicBezTo>
                      <a:pt x="41" y="58"/>
                      <a:pt x="41" y="58"/>
                      <a:pt x="41" y="58"/>
                    </a:cubicBezTo>
                    <a:cubicBezTo>
                      <a:pt x="39" y="59"/>
                      <a:pt x="39" y="59"/>
                      <a:pt x="39" y="59"/>
                    </a:cubicBezTo>
                    <a:cubicBezTo>
                      <a:pt x="39" y="60"/>
                      <a:pt x="39" y="60"/>
                      <a:pt x="39" y="60"/>
                    </a:cubicBezTo>
                    <a:cubicBezTo>
                      <a:pt x="39" y="59"/>
                      <a:pt x="39" y="59"/>
                      <a:pt x="39" y="59"/>
                    </a:cubicBezTo>
                    <a:cubicBezTo>
                      <a:pt x="38" y="59"/>
                      <a:pt x="38" y="59"/>
                      <a:pt x="38" y="59"/>
                    </a:cubicBezTo>
                    <a:cubicBezTo>
                      <a:pt x="39" y="58"/>
                      <a:pt x="39" y="58"/>
                      <a:pt x="39" y="58"/>
                    </a:cubicBezTo>
                    <a:cubicBezTo>
                      <a:pt x="38" y="58"/>
                      <a:pt x="38" y="58"/>
                      <a:pt x="38" y="58"/>
                    </a:cubicBezTo>
                    <a:cubicBezTo>
                      <a:pt x="38" y="58"/>
                      <a:pt x="38" y="58"/>
                      <a:pt x="38" y="58"/>
                    </a:cubicBezTo>
                    <a:cubicBezTo>
                      <a:pt x="38" y="59"/>
                      <a:pt x="38" y="59"/>
                      <a:pt x="38" y="59"/>
                    </a:cubicBezTo>
                    <a:cubicBezTo>
                      <a:pt x="37" y="59"/>
                      <a:pt x="37" y="59"/>
                      <a:pt x="37" y="59"/>
                    </a:cubicBezTo>
                    <a:cubicBezTo>
                      <a:pt x="36" y="59"/>
                      <a:pt x="36" y="59"/>
                      <a:pt x="36" y="59"/>
                    </a:cubicBezTo>
                    <a:cubicBezTo>
                      <a:pt x="35" y="58"/>
                      <a:pt x="35" y="58"/>
                      <a:pt x="35" y="58"/>
                    </a:cubicBezTo>
                    <a:cubicBezTo>
                      <a:pt x="34" y="58"/>
                      <a:pt x="34" y="58"/>
                      <a:pt x="34" y="58"/>
                    </a:cubicBezTo>
                    <a:cubicBezTo>
                      <a:pt x="34" y="57"/>
                      <a:pt x="34" y="57"/>
                      <a:pt x="34" y="57"/>
                    </a:cubicBezTo>
                    <a:cubicBezTo>
                      <a:pt x="33" y="56"/>
                      <a:pt x="33" y="56"/>
                      <a:pt x="33" y="56"/>
                    </a:cubicBezTo>
                    <a:cubicBezTo>
                      <a:pt x="33" y="56"/>
                      <a:pt x="33" y="56"/>
                      <a:pt x="33" y="56"/>
                    </a:cubicBezTo>
                    <a:cubicBezTo>
                      <a:pt x="33" y="55"/>
                      <a:pt x="33" y="55"/>
                      <a:pt x="33" y="55"/>
                    </a:cubicBezTo>
                    <a:cubicBezTo>
                      <a:pt x="33" y="55"/>
                      <a:pt x="33" y="55"/>
                      <a:pt x="33" y="55"/>
                    </a:cubicBezTo>
                    <a:cubicBezTo>
                      <a:pt x="32" y="54"/>
                      <a:pt x="32" y="54"/>
                      <a:pt x="32" y="54"/>
                    </a:cubicBezTo>
                    <a:cubicBezTo>
                      <a:pt x="33" y="54"/>
                      <a:pt x="33" y="54"/>
                      <a:pt x="33" y="54"/>
                    </a:cubicBezTo>
                    <a:cubicBezTo>
                      <a:pt x="33" y="53"/>
                      <a:pt x="33" y="53"/>
                      <a:pt x="33" y="53"/>
                    </a:cubicBezTo>
                    <a:cubicBezTo>
                      <a:pt x="33" y="53"/>
                      <a:pt x="33" y="53"/>
                      <a:pt x="33" y="53"/>
                    </a:cubicBezTo>
                    <a:cubicBezTo>
                      <a:pt x="34" y="53"/>
                      <a:pt x="34" y="53"/>
                      <a:pt x="34" y="53"/>
                    </a:cubicBezTo>
                    <a:cubicBezTo>
                      <a:pt x="33" y="53"/>
                      <a:pt x="33" y="53"/>
                      <a:pt x="33" y="53"/>
                    </a:cubicBezTo>
                    <a:cubicBezTo>
                      <a:pt x="33" y="52"/>
                      <a:pt x="33" y="52"/>
                      <a:pt x="33" y="52"/>
                    </a:cubicBezTo>
                    <a:cubicBezTo>
                      <a:pt x="32" y="51"/>
                      <a:pt x="32" y="51"/>
                      <a:pt x="32" y="51"/>
                    </a:cubicBezTo>
                    <a:cubicBezTo>
                      <a:pt x="31" y="51"/>
                      <a:pt x="31" y="51"/>
                      <a:pt x="31" y="51"/>
                    </a:cubicBezTo>
                    <a:cubicBezTo>
                      <a:pt x="31" y="51"/>
                      <a:pt x="31" y="51"/>
                      <a:pt x="31" y="51"/>
                    </a:cubicBezTo>
                    <a:cubicBezTo>
                      <a:pt x="30" y="51"/>
                      <a:pt x="30" y="51"/>
                      <a:pt x="30" y="51"/>
                    </a:cubicBezTo>
                    <a:cubicBezTo>
                      <a:pt x="30" y="51"/>
                      <a:pt x="30" y="51"/>
                      <a:pt x="30" y="51"/>
                    </a:cubicBezTo>
                    <a:cubicBezTo>
                      <a:pt x="30" y="51"/>
                      <a:pt x="30" y="51"/>
                      <a:pt x="30" y="51"/>
                    </a:cubicBezTo>
                    <a:cubicBezTo>
                      <a:pt x="30" y="52"/>
                      <a:pt x="30" y="52"/>
                      <a:pt x="30" y="52"/>
                    </a:cubicBezTo>
                    <a:cubicBezTo>
                      <a:pt x="30" y="52"/>
                      <a:pt x="30" y="52"/>
                      <a:pt x="30" y="52"/>
                    </a:cubicBezTo>
                    <a:cubicBezTo>
                      <a:pt x="30" y="52"/>
                      <a:pt x="30" y="52"/>
                      <a:pt x="30" y="52"/>
                    </a:cubicBezTo>
                    <a:cubicBezTo>
                      <a:pt x="29" y="52"/>
                      <a:pt x="29" y="52"/>
                      <a:pt x="29" y="52"/>
                    </a:cubicBezTo>
                    <a:cubicBezTo>
                      <a:pt x="29" y="52"/>
                      <a:pt x="29" y="52"/>
                      <a:pt x="29" y="52"/>
                    </a:cubicBezTo>
                    <a:cubicBezTo>
                      <a:pt x="29" y="51"/>
                      <a:pt x="29" y="51"/>
                      <a:pt x="29" y="51"/>
                    </a:cubicBezTo>
                    <a:cubicBezTo>
                      <a:pt x="28" y="51"/>
                      <a:pt x="28" y="51"/>
                      <a:pt x="28" y="51"/>
                    </a:cubicBezTo>
                    <a:cubicBezTo>
                      <a:pt x="28" y="51"/>
                      <a:pt x="28" y="51"/>
                      <a:pt x="28" y="51"/>
                    </a:cubicBezTo>
                    <a:cubicBezTo>
                      <a:pt x="28" y="52"/>
                      <a:pt x="28" y="52"/>
                      <a:pt x="28" y="52"/>
                    </a:cubicBezTo>
                    <a:cubicBezTo>
                      <a:pt x="28" y="52"/>
                      <a:pt x="28" y="52"/>
                      <a:pt x="28" y="52"/>
                    </a:cubicBezTo>
                    <a:cubicBezTo>
                      <a:pt x="27" y="52"/>
                      <a:pt x="27" y="52"/>
                      <a:pt x="27" y="52"/>
                    </a:cubicBezTo>
                    <a:cubicBezTo>
                      <a:pt x="27" y="52"/>
                      <a:pt x="27" y="52"/>
                      <a:pt x="27" y="52"/>
                    </a:cubicBezTo>
                    <a:cubicBezTo>
                      <a:pt x="27" y="51"/>
                      <a:pt x="27" y="51"/>
                      <a:pt x="27" y="51"/>
                    </a:cubicBezTo>
                    <a:cubicBezTo>
                      <a:pt x="27" y="51"/>
                      <a:pt x="27" y="51"/>
                      <a:pt x="27" y="51"/>
                    </a:cubicBezTo>
                    <a:cubicBezTo>
                      <a:pt x="26" y="51"/>
                      <a:pt x="26" y="51"/>
                      <a:pt x="26" y="51"/>
                    </a:cubicBezTo>
                    <a:cubicBezTo>
                      <a:pt x="26" y="52"/>
                      <a:pt x="26" y="52"/>
                      <a:pt x="26" y="52"/>
                    </a:cubicBezTo>
                    <a:cubicBezTo>
                      <a:pt x="25" y="52"/>
                      <a:pt x="25" y="52"/>
                      <a:pt x="25" y="52"/>
                    </a:cubicBezTo>
                    <a:cubicBezTo>
                      <a:pt x="24" y="54"/>
                      <a:pt x="24" y="54"/>
                      <a:pt x="24" y="54"/>
                    </a:cubicBezTo>
                    <a:cubicBezTo>
                      <a:pt x="24" y="54"/>
                      <a:pt x="24" y="54"/>
                      <a:pt x="24" y="54"/>
                    </a:cubicBezTo>
                    <a:close/>
                    <a:moveTo>
                      <a:pt x="23" y="55"/>
                    </a:moveTo>
                    <a:cubicBezTo>
                      <a:pt x="23" y="56"/>
                      <a:pt x="23" y="56"/>
                      <a:pt x="23" y="56"/>
                    </a:cubicBezTo>
                    <a:cubicBezTo>
                      <a:pt x="23" y="56"/>
                      <a:pt x="23" y="56"/>
                      <a:pt x="23" y="56"/>
                    </a:cubicBezTo>
                    <a:cubicBezTo>
                      <a:pt x="24" y="57"/>
                      <a:pt x="24" y="57"/>
                      <a:pt x="24" y="57"/>
                    </a:cubicBezTo>
                    <a:cubicBezTo>
                      <a:pt x="25" y="56"/>
                      <a:pt x="25" y="56"/>
                      <a:pt x="25" y="56"/>
                    </a:cubicBezTo>
                    <a:cubicBezTo>
                      <a:pt x="25" y="55"/>
                      <a:pt x="25" y="55"/>
                      <a:pt x="25" y="55"/>
                    </a:cubicBezTo>
                    <a:cubicBezTo>
                      <a:pt x="24" y="55"/>
                      <a:pt x="24" y="55"/>
                      <a:pt x="24" y="55"/>
                    </a:cubicBezTo>
                    <a:cubicBezTo>
                      <a:pt x="24" y="55"/>
                      <a:pt x="24" y="55"/>
                      <a:pt x="24" y="55"/>
                    </a:cubicBezTo>
                    <a:cubicBezTo>
                      <a:pt x="23" y="55"/>
                      <a:pt x="23" y="55"/>
                      <a:pt x="23" y="55"/>
                    </a:cubicBezTo>
                    <a:cubicBezTo>
                      <a:pt x="23" y="55"/>
                      <a:pt x="23" y="55"/>
                      <a:pt x="23" y="55"/>
                    </a:cubicBezTo>
                    <a:close/>
                    <a:moveTo>
                      <a:pt x="13" y="32"/>
                    </a:moveTo>
                    <a:cubicBezTo>
                      <a:pt x="12" y="32"/>
                      <a:pt x="12" y="32"/>
                      <a:pt x="12" y="32"/>
                    </a:cubicBezTo>
                    <a:cubicBezTo>
                      <a:pt x="12" y="31"/>
                      <a:pt x="12" y="31"/>
                      <a:pt x="12" y="31"/>
                    </a:cubicBezTo>
                    <a:cubicBezTo>
                      <a:pt x="12" y="31"/>
                      <a:pt x="12" y="31"/>
                      <a:pt x="12" y="31"/>
                    </a:cubicBezTo>
                    <a:cubicBezTo>
                      <a:pt x="13" y="31"/>
                      <a:pt x="13" y="31"/>
                      <a:pt x="13" y="31"/>
                    </a:cubicBezTo>
                    <a:cubicBezTo>
                      <a:pt x="13" y="32"/>
                      <a:pt x="13" y="32"/>
                      <a:pt x="13" y="32"/>
                    </a:cubicBezTo>
                    <a:cubicBezTo>
                      <a:pt x="14" y="32"/>
                      <a:pt x="14" y="32"/>
                      <a:pt x="14" y="32"/>
                    </a:cubicBezTo>
                    <a:cubicBezTo>
                      <a:pt x="14" y="32"/>
                      <a:pt x="14" y="32"/>
                      <a:pt x="14" y="32"/>
                    </a:cubicBezTo>
                    <a:cubicBezTo>
                      <a:pt x="14" y="33"/>
                      <a:pt x="14" y="33"/>
                      <a:pt x="14" y="33"/>
                    </a:cubicBezTo>
                    <a:cubicBezTo>
                      <a:pt x="14" y="32"/>
                      <a:pt x="14" y="32"/>
                      <a:pt x="14" y="32"/>
                    </a:cubicBezTo>
                    <a:cubicBezTo>
                      <a:pt x="13" y="32"/>
                      <a:pt x="13" y="32"/>
                      <a:pt x="13" y="32"/>
                    </a:cubicBezTo>
                    <a:close/>
                    <a:moveTo>
                      <a:pt x="12" y="33"/>
                    </a:moveTo>
                    <a:cubicBezTo>
                      <a:pt x="13" y="33"/>
                      <a:pt x="13" y="33"/>
                      <a:pt x="13" y="33"/>
                    </a:cubicBezTo>
                    <a:cubicBezTo>
                      <a:pt x="13" y="33"/>
                      <a:pt x="13" y="33"/>
                      <a:pt x="13" y="33"/>
                    </a:cubicBezTo>
                    <a:cubicBezTo>
                      <a:pt x="13" y="34"/>
                      <a:pt x="13" y="34"/>
                      <a:pt x="13" y="34"/>
                    </a:cubicBezTo>
                    <a:cubicBezTo>
                      <a:pt x="13" y="34"/>
                      <a:pt x="13" y="34"/>
                      <a:pt x="13" y="34"/>
                    </a:cubicBezTo>
                    <a:cubicBezTo>
                      <a:pt x="12" y="34"/>
                      <a:pt x="12" y="34"/>
                      <a:pt x="12" y="34"/>
                    </a:cubicBezTo>
                    <a:cubicBezTo>
                      <a:pt x="12" y="33"/>
                      <a:pt x="12" y="33"/>
                      <a:pt x="12" y="33"/>
                    </a:cubicBezTo>
                    <a:cubicBezTo>
                      <a:pt x="12" y="33"/>
                      <a:pt x="12" y="33"/>
                      <a:pt x="12" y="33"/>
                    </a:cubicBezTo>
                    <a:close/>
                    <a:moveTo>
                      <a:pt x="13" y="39"/>
                    </a:moveTo>
                    <a:cubicBezTo>
                      <a:pt x="13" y="38"/>
                      <a:pt x="13" y="38"/>
                      <a:pt x="13" y="38"/>
                    </a:cubicBezTo>
                    <a:cubicBezTo>
                      <a:pt x="13" y="38"/>
                      <a:pt x="13" y="38"/>
                      <a:pt x="13" y="38"/>
                    </a:cubicBezTo>
                    <a:cubicBezTo>
                      <a:pt x="13" y="38"/>
                      <a:pt x="13" y="38"/>
                      <a:pt x="13" y="38"/>
                    </a:cubicBezTo>
                    <a:cubicBezTo>
                      <a:pt x="14" y="39"/>
                      <a:pt x="14" y="39"/>
                      <a:pt x="14" y="39"/>
                    </a:cubicBezTo>
                    <a:cubicBezTo>
                      <a:pt x="14" y="39"/>
                      <a:pt x="14" y="39"/>
                      <a:pt x="14" y="39"/>
                    </a:cubicBezTo>
                    <a:cubicBezTo>
                      <a:pt x="13" y="39"/>
                      <a:pt x="13" y="39"/>
                      <a:pt x="13" y="39"/>
                    </a:cubicBezTo>
                    <a:cubicBezTo>
                      <a:pt x="12" y="39"/>
                      <a:pt x="12" y="39"/>
                      <a:pt x="12" y="39"/>
                    </a:cubicBezTo>
                    <a:cubicBezTo>
                      <a:pt x="13" y="39"/>
                      <a:pt x="13" y="39"/>
                      <a:pt x="13" y="39"/>
                    </a:cubicBezTo>
                    <a:close/>
                    <a:moveTo>
                      <a:pt x="2" y="48"/>
                    </a:moveTo>
                    <a:cubicBezTo>
                      <a:pt x="3" y="47"/>
                      <a:pt x="3" y="47"/>
                      <a:pt x="3" y="47"/>
                    </a:cubicBezTo>
                    <a:cubicBezTo>
                      <a:pt x="3" y="47"/>
                      <a:pt x="3" y="47"/>
                      <a:pt x="3" y="47"/>
                    </a:cubicBezTo>
                    <a:cubicBezTo>
                      <a:pt x="4" y="46"/>
                      <a:pt x="4" y="46"/>
                      <a:pt x="4" y="46"/>
                    </a:cubicBezTo>
                    <a:cubicBezTo>
                      <a:pt x="5" y="46"/>
                      <a:pt x="5" y="46"/>
                      <a:pt x="5" y="46"/>
                    </a:cubicBezTo>
                    <a:cubicBezTo>
                      <a:pt x="6" y="45"/>
                      <a:pt x="6" y="45"/>
                      <a:pt x="6" y="45"/>
                    </a:cubicBezTo>
                    <a:cubicBezTo>
                      <a:pt x="7" y="44"/>
                      <a:pt x="7" y="44"/>
                      <a:pt x="7" y="44"/>
                    </a:cubicBezTo>
                    <a:cubicBezTo>
                      <a:pt x="7" y="44"/>
                      <a:pt x="7" y="44"/>
                      <a:pt x="7" y="44"/>
                    </a:cubicBezTo>
                    <a:cubicBezTo>
                      <a:pt x="8" y="43"/>
                      <a:pt x="8" y="43"/>
                      <a:pt x="8" y="43"/>
                    </a:cubicBezTo>
                    <a:cubicBezTo>
                      <a:pt x="8" y="43"/>
                      <a:pt x="8" y="43"/>
                      <a:pt x="8" y="43"/>
                    </a:cubicBezTo>
                    <a:cubicBezTo>
                      <a:pt x="8" y="42"/>
                      <a:pt x="8" y="42"/>
                      <a:pt x="8" y="42"/>
                    </a:cubicBezTo>
                    <a:cubicBezTo>
                      <a:pt x="9" y="41"/>
                      <a:pt x="9" y="41"/>
                      <a:pt x="9" y="41"/>
                    </a:cubicBezTo>
                    <a:cubicBezTo>
                      <a:pt x="10" y="41"/>
                      <a:pt x="10" y="41"/>
                      <a:pt x="10" y="41"/>
                    </a:cubicBezTo>
                    <a:cubicBezTo>
                      <a:pt x="10" y="40"/>
                      <a:pt x="10" y="40"/>
                      <a:pt x="10" y="40"/>
                    </a:cubicBezTo>
                    <a:cubicBezTo>
                      <a:pt x="11" y="39"/>
                      <a:pt x="11" y="39"/>
                      <a:pt x="11" y="39"/>
                    </a:cubicBezTo>
                    <a:cubicBezTo>
                      <a:pt x="12" y="39"/>
                      <a:pt x="12" y="39"/>
                      <a:pt x="12" y="39"/>
                    </a:cubicBezTo>
                    <a:cubicBezTo>
                      <a:pt x="12" y="39"/>
                      <a:pt x="12" y="39"/>
                      <a:pt x="12" y="39"/>
                    </a:cubicBezTo>
                    <a:cubicBezTo>
                      <a:pt x="12" y="38"/>
                      <a:pt x="12" y="38"/>
                      <a:pt x="12" y="38"/>
                    </a:cubicBezTo>
                    <a:cubicBezTo>
                      <a:pt x="11" y="37"/>
                      <a:pt x="11" y="37"/>
                      <a:pt x="11" y="37"/>
                    </a:cubicBezTo>
                    <a:cubicBezTo>
                      <a:pt x="11" y="36"/>
                      <a:pt x="11" y="36"/>
                      <a:pt x="11" y="36"/>
                    </a:cubicBezTo>
                    <a:cubicBezTo>
                      <a:pt x="11" y="35"/>
                      <a:pt x="11" y="35"/>
                      <a:pt x="11" y="35"/>
                    </a:cubicBezTo>
                    <a:cubicBezTo>
                      <a:pt x="11" y="35"/>
                      <a:pt x="11" y="35"/>
                      <a:pt x="11" y="35"/>
                    </a:cubicBezTo>
                    <a:cubicBezTo>
                      <a:pt x="10" y="36"/>
                      <a:pt x="10" y="36"/>
                      <a:pt x="10" y="36"/>
                    </a:cubicBezTo>
                    <a:cubicBezTo>
                      <a:pt x="10" y="38"/>
                      <a:pt x="10" y="38"/>
                      <a:pt x="10" y="38"/>
                    </a:cubicBezTo>
                    <a:cubicBezTo>
                      <a:pt x="10" y="37"/>
                      <a:pt x="10" y="37"/>
                      <a:pt x="10" y="37"/>
                    </a:cubicBezTo>
                    <a:cubicBezTo>
                      <a:pt x="10" y="38"/>
                      <a:pt x="10" y="38"/>
                      <a:pt x="10" y="38"/>
                    </a:cubicBezTo>
                    <a:cubicBezTo>
                      <a:pt x="10" y="39"/>
                      <a:pt x="10" y="39"/>
                      <a:pt x="10" y="39"/>
                    </a:cubicBezTo>
                    <a:cubicBezTo>
                      <a:pt x="10" y="39"/>
                      <a:pt x="10" y="39"/>
                      <a:pt x="10" y="39"/>
                    </a:cubicBezTo>
                    <a:cubicBezTo>
                      <a:pt x="9" y="39"/>
                      <a:pt x="9" y="39"/>
                      <a:pt x="9" y="39"/>
                    </a:cubicBezTo>
                    <a:cubicBezTo>
                      <a:pt x="8" y="40"/>
                      <a:pt x="8" y="40"/>
                      <a:pt x="8" y="40"/>
                    </a:cubicBezTo>
                    <a:cubicBezTo>
                      <a:pt x="8" y="41"/>
                      <a:pt x="8" y="41"/>
                      <a:pt x="8" y="41"/>
                    </a:cubicBezTo>
                    <a:cubicBezTo>
                      <a:pt x="7" y="41"/>
                      <a:pt x="7" y="41"/>
                      <a:pt x="7" y="41"/>
                    </a:cubicBezTo>
                    <a:cubicBezTo>
                      <a:pt x="6" y="43"/>
                      <a:pt x="6" y="43"/>
                      <a:pt x="6" y="43"/>
                    </a:cubicBezTo>
                    <a:cubicBezTo>
                      <a:pt x="5" y="44"/>
                      <a:pt x="5" y="44"/>
                      <a:pt x="5" y="44"/>
                    </a:cubicBezTo>
                    <a:cubicBezTo>
                      <a:pt x="4" y="44"/>
                      <a:pt x="4" y="44"/>
                      <a:pt x="4" y="44"/>
                    </a:cubicBezTo>
                    <a:cubicBezTo>
                      <a:pt x="4" y="45"/>
                      <a:pt x="4" y="45"/>
                      <a:pt x="4" y="45"/>
                    </a:cubicBezTo>
                    <a:cubicBezTo>
                      <a:pt x="3" y="45"/>
                      <a:pt x="3" y="45"/>
                      <a:pt x="3" y="45"/>
                    </a:cubicBezTo>
                    <a:cubicBezTo>
                      <a:pt x="2" y="47"/>
                      <a:pt x="2" y="47"/>
                      <a:pt x="2" y="47"/>
                    </a:cubicBezTo>
                    <a:cubicBezTo>
                      <a:pt x="2" y="47"/>
                      <a:pt x="2" y="47"/>
                      <a:pt x="2" y="47"/>
                    </a:cubicBezTo>
                    <a:cubicBezTo>
                      <a:pt x="2" y="48"/>
                      <a:pt x="2" y="48"/>
                      <a:pt x="2" y="48"/>
                    </a:cubicBezTo>
                    <a:close/>
                    <a:moveTo>
                      <a:pt x="2" y="48"/>
                    </a:moveTo>
                    <a:cubicBezTo>
                      <a:pt x="1" y="48"/>
                      <a:pt x="1" y="48"/>
                      <a:pt x="1" y="48"/>
                    </a:cubicBezTo>
                    <a:cubicBezTo>
                      <a:pt x="2" y="48"/>
                      <a:pt x="2" y="48"/>
                      <a:pt x="2" y="48"/>
                    </a:cubicBezTo>
                    <a:cubicBezTo>
                      <a:pt x="2" y="48"/>
                      <a:pt x="2" y="48"/>
                      <a:pt x="2" y="48"/>
                    </a:cubicBezTo>
                    <a:close/>
                    <a:moveTo>
                      <a:pt x="2" y="48"/>
                    </a:moveTo>
                    <a:cubicBezTo>
                      <a:pt x="2" y="48"/>
                      <a:pt x="2" y="48"/>
                      <a:pt x="2" y="48"/>
                    </a:cubicBezTo>
                    <a:cubicBezTo>
                      <a:pt x="3" y="49"/>
                      <a:pt x="3" y="49"/>
                      <a:pt x="3" y="49"/>
                    </a:cubicBezTo>
                    <a:cubicBezTo>
                      <a:pt x="2" y="48"/>
                      <a:pt x="2" y="48"/>
                      <a:pt x="2" y="48"/>
                    </a:cubicBezTo>
                    <a:close/>
                    <a:moveTo>
                      <a:pt x="1" y="49"/>
                    </a:moveTo>
                    <a:cubicBezTo>
                      <a:pt x="0" y="49"/>
                      <a:pt x="0" y="49"/>
                      <a:pt x="0" y="49"/>
                    </a:cubicBezTo>
                    <a:cubicBezTo>
                      <a:pt x="0" y="50"/>
                      <a:pt x="0" y="50"/>
                      <a:pt x="0" y="50"/>
                    </a:cubicBezTo>
                    <a:cubicBezTo>
                      <a:pt x="1" y="51"/>
                      <a:pt x="1" y="51"/>
                      <a:pt x="1" y="51"/>
                    </a:cubicBezTo>
                    <a:cubicBezTo>
                      <a:pt x="1" y="51"/>
                      <a:pt x="1" y="51"/>
                      <a:pt x="1" y="51"/>
                    </a:cubicBezTo>
                    <a:cubicBezTo>
                      <a:pt x="1" y="50"/>
                      <a:pt x="1" y="50"/>
                      <a:pt x="1" y="50"/>
                    </a:cubicBezTo>
                    <a:cubicBezTo>
                      <a:pt x="1" y="49"/>
                      <a:pt x="1" y="49"/>
                      <a:pt x="1" y="49"/>
                    </a:cubicBez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 name="Freeform 20"/>
              <p:cNvSpPr>
                <a:spLocks noEditPoints="1"/>
              </p:cNvSpPr>
              <p:nvPr/>
            </p:nvSpPr>
            <p:spPr bwMode="auto">
              <a:xfrm>
                <a:off x="6318178" y="3052453"/>
                <a:ext cx="971407" cy="348677"/>
              </a:xfrm>
              <a:custGeom>
                <a:avLst/>
                <a:gdLst>
                  <a:gd name="T0" fmla="*/ 194 w 204"/>
                  <a:gd name="T1" fmla="*/ 57 h 73"/>
                  <a:gd name="T2" fmla="*/ 184 w 204"/>
                  <a:gd name="T3" fmla="*/ 47 h 73"/>
                  <a:gd name="T4" fmla="*/ 169 w 204"/>
                  <a:gd name="T5" fmla="*/ 44 h 73"/>
                  <a:gd name="T6" fmla="*/ 168 w 204"/>
                  <a:gd name="T7" fmla="*/ 37 h 73"/>
                  <a:gd name="T8" fmla="*/ 174 w 204"/>
                  <a:gd name="T9" fmla="*/ 33 h 73"/>
                  <a:gd name="T10" fmla="*/ 187 w 204"/>
                  <a:gd name="T11" fmla="*/ 36 h 73"/>
                  <a:gd name="T12" fmla="*/ 158 w 204"/>
                  <a:gd name="T13" fmla="*/ 28 h 73"/>
                  <a:gd name="T14" fmla="*/ 134 w 204"/>
                  <a:gd name="T15" fmla="*/ 13 h 73"/>
                  <a:gd name="T16" fmla="*/ 146 w 204"/>
                  <a:gd name="T17" fmla="*/ 30 h 73"/>
                  <a:gd name="T18" fmla="*/ 149 w 204"/>
                  <a:gd name="T19" fmla="*/ 21 h 73"/>
                  <a:gd name="T20" fmla="*/ 144 w 204"/>
                  <a:gd name="T21" fmla="*/ 31 h 73"/>
                  <a:gd name="T22" fmla="*/ 148 w 204"/>
                  <a:gd name="T23" fmla="*/ 42 h 73"/>
                  <a:gd name="T24" fmla="*/ 156 w 204"/>
                  <a:gd name="T25" fmla="*/ 42 h 73"/>
                  <a:gd name="T26" fmla="*/ 137 w 204"/>
                  <a:gd name="T27" fmla="*/ 43 h 73"/>
                  <a:gd name="T28" fmla="*/ 135 w 204"/>
                  <a:gd name="T29" fmla="*/ 36 h 73"/>
                  <a:gd name="T30" fmla="*/ 123 w 204"/>
                  <a:gd name="T31" fmla="*/ 49 h 73"/>
                  <a:gd name="T32" fmla="*/ 123 w 204"/>
                  <a:gd name="T33" fmla="*/ 36 h 73"/>
                  <a:gd name="T34" fmla="*/ 118 w 204"/>
                  <a:gd name="T35" fmla="*/ 30 h 73"/>
                  <a:gd name="T36" fmla="*/ 130 w 204"/>
                  <a:gd name="T37" fmla="*/ 22 h 73"/>
                  <a:gd name="T38" fmla="*/ 109 w 204"/>
                  <a:gd name="T39" fmla="*/ 31 h 73"/>
                  <a:gd name="T40" fmla="*/ 108 w 204"/>
                  <a:gd name="T41" fmla="*/ 51 h 73"/>
                  <a:gd name="T42" fmla="*/ 116 w 204"/>
                  <a:gd name="T43" fmla="*/ 45 h 73"/>
                  <a:gd name="T44" fmla="*/ 120 w 204"/>
                  <a:gd name="T45" fmla="*/ 41 h 73"/>
                  <a:gd name="T46" fmla="*/ 120 w 204"/>
                  <a:gd name="T47" fmla="*/ 31 h 73"/>
                  <a:gd name="T48" fmla="*/ 107 w 204"/>
                  <a:gd name="T49" fmla="*/ 7 h 73"/>
                  <a:gd name="T50" fmla="*/ 93 w 204"/>
                  <a:gd name="T51" fmla="*/ 43 h 73"/>
                  <a:gd name="T52" fmla="*/ 64 w 204"/>
                  <a:gd name="T53" fmla="*/ 33 h 73"/>
                  <a:gd name="T54" fmla="*/ 91 w 204"/>
                  <a:gd name="T55" fmla="*/ 10 h 73"/>
                  <a:gd name="T56" fmla="*/ 103 w 204"/>
                  <a:gd name="T57" fmla="*/ 22 h 73"/>
                  <a:gd name="T58" fmla="*/ 93 w 204"/>
                  <a:gd name="T59" fmla="*/ 36 h 73"/>
                  <a:gd name="T60" fmla="*/ 82 w 204"/>
                  <a:gd name="T61" fmla="*/ 42 h 73"/>
                  <a:gd name="T62" fmla="*/ 67 w 204"/>
                  <a:gd name="T63" fmla="*/ 39 h 73"/>
                  <a:gd name="T64" fmla="*/ 176 w 204"/>
                  <a:gd name="T65" fmla="*/ 31 h 73"/>
                  <a:gd name="T66" fmla="*/ 181 w 204"/>
                  <a:gd name="T67" fmla="*/ 30 h 73"/>
                  <a:gd name="T68" fmla="*/ 174 w 204"/>
                  <a:gd name="T69" fmla="*/ 55 h 73"/>
                  <a:gd name="T70" fmla="*/ 173 w 204"/>
                  <a:gd name="T71" fmla="*/ 51 h 73"/>
                  <a:gd name="T72" fmla="*/ 158 w 204"/>
                  <a:gd name="T73" fmla="*/ 58 h 73"/>
                  <a:gd name="T74" fmla="*/ 155 w 204"/>
                  <a:gd name="T75" fmla="*/ 53 h 73"/>
                  <a:gd name="T76" fmla="*/ 142 w 204"/>
                  <a:gd name="T77" fmla="*/ 59 h 73"/>
                  <a:gd name="T78" fmla="*/ 129 w 204"/>
                  <a:gd name="T79" fmla="*/ 66 h 73"/>
                  <a:gd name="T80" fmla="*/ 117 w 204"/>
                  <a:gd name="T81" fmla="*/ 71 h 73"/>
                  <a:gd name="T82" fmla="*/ 89 w 204"/>
                  <a:gd name="T83" fmla="*/ 56 h 73"/>
                  <a:gd name="T84" fmla="*/ 131 w 204"/>
                  <a:gd name="T85" fmla="*/ 61 h 73"/>
                  <a:gd name="T86" fmla="*/ 108 w 204"/>
                  <a:gd name="T87" fmla="*/ 63 h 73"/>
                  <a:gd name="T88" fmla="*/ 111 w 204"/>
                  <a:gd name="T89" fmla="*/ 64 h 73"/>
                  <a:gd name="T90" fmla="*/ 104 w 204"/>
                  <a:gd name="T91" fmla="*/ 64 h 73"/>
                  <a:gd name="T92" fmla="*/ 93 w 204"/>
                  <a:gd name="T93" fmla="*/ 64 h 73"/>
                  <a:gd name="T94" fmla="*/ 193 w 204"/>
                  <a:gd name="T95" fmla="*/ 61 h 73"/>
                  <a:gd name="T96" fmla="*/ 81 w 204"/>
                  <a:gd name="T97" fmla="*/ 56 h 73"/>
                  <a:gd name="T98" fmla="*/ 68 w 204"/>
                  <a:gd name="T99" fmla="*/ 56 h 73"/>
                  <a:gd name="T100" fmla="*/ 81 w 204"/>
                  <a:gd name="T101" fmla="*/ 63 h 73"/>
                  <a:gd name="T102" fmla="*/ 49 w 204"/>
                  <a:gd name="T103" fmla="*/ 57 h 73"/>
                  <a:gd name="T104" fmla="*/ 47 w 204"/>
                  <a:gd name="T105" fmla="*/ 14 h 73"/>
                  <a:gd name="T106" fmla="*/ 56 w 204"/>
                  <a:gd name="T107" fmla="*/ 41 h 73"/>
                  <a:gd name="T108" fmla="*/ 48 w 204"/>
                  <a:gd name="T109" fmla="*/ 35 h 73"/>
                  <a:gd name="T110" fmla="*/ 31 w 204"/>
                  <a:gd name="T111" fmla="*/ 21 h 73"/>
                  <a:gd name="T112" fmla="*/ 15 w 204"/>
                  <a:gd name="T113" fmla="*/ 32 h 73"/>
                  <a:gd name="T114" fmla="*/ 8 w 204"/>
                  <a:gd name="T115" fmla="*/ 22 h 73"/>
                  <a:gd name="T116" fmla="*/ 16 w 204"/>
                  <a:gd name="T117" fmla="*/ 20 h 73"/>
                  <a:gd name="T118" fmla="*/ 42 w 204"/>
                  <a:gd name="T119" fmla="*/ 52 h 73"/>
                  <a:gd name="T120" fmla="*/ 42 w 204"/>
                  <a:gd name="T121" fmla="*/ 35 h 73"/>
                  <a:gd name="T122" fmla="*/ 29 w 204"/>
                  <a:gd name="T123" fmla="*/ 21 h 73"/>
                  <a:gd name="T124" fmla="*/ 4 w 204"/>
                  <a:gd name="T125"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4" h="73">
                    <a:moveTo>
                      <a:pt x="204" y="38"/>
                    </a:moveTo>
                    <a:cubicBezTo>
                      <a:pt x="203" y="53"/>
                      <a:pt x="203" y="53"/>
                      <a:pt x="203" y="53"/>
                    </a:cubicBezTo>
                    <a:cubicBezTo>
                      <a:pt x="203" y="54"/>
                      <a:pt x="203" y="54"/>
                      <a:pt x="203" y="54"/>
                    </a:cubicBezTo>
                    <a:cubicBezTo>
                      <a:pt x="203" y="55"/>
                      <a:pt x="203" y="55"/>
                      <a:pt x="203" y="55"/>
                    </a:cubicBezTo>
                    <a:cubicBezTo>
                      <a:pt x="203" y="55"/>
                      <a:pt x="203" y="55"/>
                      <a:pt x="203" y="55"/>
                    </a:cubicBezTo>
                    <a:cubicBezTo>
                      <a:pt x="203" y="65"/>
                      <a:pt x="203" y="65"/>
                      <a:pt x="203" y="65"/>
                    </a:cubicBezTo>
                    <a:cubicBezTo>
                      <a:pt x="203" y="65"/>
                      <a:pt x="203" y="65"/>
                      <a:pt x="203" y="65"/>
                    </a:cubicBezTo>
                    <a:cubicBezTo>
                      <a:pt x="202" y="65"/>
                      <a:pt x="202" y="65"/>
                      <a:pt x="202" y="65"/>
                    </a:cubicBezTo>
                    <a:cubicBezTo>
                      <a:pt x="200" y="64"/>
                      <a:pt x="200" y="64"/>
                      <a:pt x="200" y="64"/>
                    </a:cubicBezTo>
                    <a:cubicBezTo>
                      <a:pt x="200" y="63"/>
                      <a:pt x="200" y="63"/>
                      <a:pt x="200" y="63"/>
                    </a:cubicBezTo>
                    <a:cubicBezTo>
                      <a:pt x="200" y="63"/>
                      <a:pt x="200" y="63"/>
                      <a:pt x="200" y="63"/>
                    </a:cubicBezTo>
                    <a:cubicBezTo>
                      <a:pt x="199" y="62"/>
                      <a:pt x="199" y="62"/>
                      <a:pt x="199" y="62"/>
                    </a:cubicBezTo>
                    <a:cubicBezTo>
                      <a:pt x="199" y="62"/>
                      <a:pt x="199" y="62"/>
                      <a:pt x="199" y="62"/>
                    </a:cubicBezTo>
                    <a:cubicBezTo>
                      <a:pt x="199" y="61"/>
                      <a:pt x="199" y="61"/>
                      <a:pt x="199" y="61"/>
                    </a:cubicBezTo>
                    <a:cubicBezTo>
                      <a:pt x="199" y="61"/>
                      <a:pt x="199" y="61"/>
                      <a:pt x="199" y="61"/>
                    </a:cubicBezTo>
                    <a:cubicBezTo>
                      <a:pt x="199" y="60"/>
                      <a:pt x="199" y="60"/>
                      <a:pt x="199" y="60"/>
                    </a:cubicBezTo>
                    <a:cubicBezTo>
                      <a:pt x="199" y="61"/>
                      <a:pt x="199" y="61"/>
                      <a:pt x="199" y="61"/>
                    </a:cubicBezTo>
                    <a:cubicBezTo>
                      <a:pt x="198" y="61"/>
                      <a:pt x="198" y="61"/>
                      <a:pt x="198" y="61"/>
                    </a:cubicBezTo>
                    <a:cubicBezTo>
                      <a:pt x="197" y="61"/>
                      <a:pt x="197" y="61"/>
                      <a:pt x="197" y="61"/>
                    </a:cubicBezTo>
                    <a:cubicBezTo>
                      <a:pt x="196" y="61"/>
                      <a:pt x="196" y="61"/>
                      <a:pt x="196" y="61"/>
                    </a:cubicBezTo>
                    <a:cubicBezTo>
                      <a:pt x="195" y="61"/>
                      <a:pt x="195" y="61"/>
                      <a:pt x="195" y="61"/>
                    </a:cubicBezTo>
                    <a:cubicBezTo>
                      <a:pt x="195" y="61"/>
                      <a:pt x="195" y="61"/>
                      <a:pt x="195" y="61"/>
                    </a:cubicBezTo>
                    <a:cubicBezTo>
                      <a:pt x="194" y="61"/>
                      <a:pt x="194" y="61"/>
                      <a:pt x="194" y="61"/>
                    </a:cubicBezTo>
                    <a:cubicBezTo>
                      <a:pt x="193" y="61"/>
                      <a:pt x="193" y="61"/>
                      <a:pt x="193" y="61"/>
                    </a:cubicBezTo>
                    <a:cubicBezTo>
                      <a:pt x="194" y="61"/>
                      <a:pt x="194" y="61"/>
                      <a:pt x="194" y="61"/>
                    </a:cubicBezTo>
                    <a:cubicBezTo>
                      <a:pt x="194" y="60"/>
                      <a:pt x="194" y="60"/>
                      <a:pt x="194" y="60"/>
                    </a:cubicBezTo>
                    <a:cubicBezTo>
                      <a:pt x="194" y="59"/>
                      <a:pt x="194" y="59"/>
                      <a:pt x="194" y="59"/>
                    </a:cubicBezTo>
                    <a:cubicBezTo>
                      <a:pt x="194" y="59"/>
                      <a:pt x="194" y="59"/>
                      <a:pt x="194" y="59"/>
                    </a:cubicBezTo>
                    <a:cubicBezTo>
                      <a:pt x="195" y="58"/>
                      <a:pt x="195" y="58"/>
                      <a:pt x="195" y="58"/>
                    </a:cubicBezTo>
                    <a:cubicBezTo>
                      <a:pt x="194" y="58"/>
                      <a:pt x="194" y="58"/>
                      <a:pt x="194" y="58"/>
                    </a:cubicBezTo>
                    <a:cubicBezTo>
                      <a:pt x="193" y="57"/>
                      <a:pt x="193" y="57"/>
                      <a:pt x="193" y="57"/>
                    </a:cubicBezTo>
                    <a:cubicBezTo>
                      <a:pt x="194" y="57"/>
                      <a:pt x="194" y="57"/>
                      <a:pt x="194" y="57"/>
                    </a:cubicBezTo>
                    <a:cubicBezTo>
                      <a:pt x="194" y="57"/>
                      <a:pt x="194" y="57"/>
                      <a:pt x="194" y="57"/>
                    </a:cubicBezTo>
                    <a:cubicBezTo>
                      <a:pt x="195" y="57"/>
                      <a:pt x="195" y="57"/>
                      <a:pt x="195" y="57"/>
                    </a:cubicBezTo>
                    <a:cubicBezTo>
                      <a:pt x="196" y="57"/>
                      <a:pt x="196" y="57"/>
                      <a:pt x="196" y="57"/>
                    </a:cubicBezTo>
                    <a:cubicBezTo>
                      <a:pt x="195" y="57"/>
                      <a:pt x="195" y="57"/>
                      <a:pt x="195" y="57"/>
                    </a:cubicBezTo>
                    <a:cubicBezTo>
                      <a:pt x="194" y="57"/>
                      <a:pt x="194" y="57"/>
                      <a:pt x="194" y="57"/>
                    </a:cubicBezTo>
                    <a:cubicBezTo>
                      <a:pt x="193" y="57"/>
                      <a:pt x="193" y="57"/>
                      <a:pt x="193" y="57"/>
                    </a:cubicBezTo>
                    <a:cubicBezTo>
                      <a:pt x="193" y="56"/>
                      <a:pt x="193" y="56"/>
                      <a:pt x="193" y="56"/>
                    </a:cubicBezTo>
                    <a:cubicBezTo>
                      <a:pt x="193" y="56"/>
                      <a:pt x="193" y="56"/>
                      <a:pt x="193" y="56"/>
                    </a:cubicBezTo>
                    <a:cubicBezTo>
                      <a:pt x="193" y="56"/>
                      <a:pt x="193" y="56"/>
                      <a:pt x="193" y="56"/>
                    </a:cubicBezTo>
                    <a:cubicBezTo>
                      <a:pt x="194" y="56"/>
                      <a:pt x="194" y="56"/>
                      <a:pt x="194" y="56"/>
                    </a:cubicBezTo>
                    <a:cubicBezTo>
                      <a:pt x="194" y="55"/>
                      <a:pt x="194" y="55"/>
                      <a:pt x="194" y="55"/>
                    </a:cubicBezTo>
                    <a:cubicBezTo>
                      <a:pt x="192" y="54"/>
                      <a:pt x="192" y="54"/>
                      <a:pt x="192" y="54"/>
                    </a:cubicBezTo>
                    <a:cubicBezTo>
                      <a:pt x="192" y="54"/>
                      <a:pt x="192" y="54"/>
                      <a:pt x="192" y="54"/>
                    </a:cubicBezTo>
                    <a:cubicBezTo>
                      <a:pt x="191" y="53"/>
                      <a:pt x="191" y="53"/>
                      <a:pt x="191" y="53"/>
                    </a:cubicBezTo>
                    <a:cubicBezTo>
                      <a:pt x="192" y="53"/>
                      <a:pt x="192" y="53"/>
                      <a:pt x="192" y="53"/>
                    </a:cubicBezTo>
                    <a:cubicBezTo>
                      <a:pt x="191" y="52"/>
                      <a:pt x="191" y="52"/>
                      <a:pt x="191" y="52"/>
                    </a:cubicBezTo>
                    <a:cubicBezTo>
                      <a:pt x="191" y="51"/>
                      <a:pt x="191" y="51"/>
                      <a:pt x="191" y="51"/>
                    </a:cubicBezTo>
                    <a:cubicBezTo>
                      <a:pt x="192" y="51"/>
                      <a:pt x="192" y="51"/>
                      <a:pt x="192" y="51"/>
                    </a:cubicBezTo>
                    <a:cubicBezTo>
                      <a:pt x="191" y="51"/>
                      <a:pt x="191" y="51"/>
                      <a:pt x="191" y="51"/>
                    </a:cubicBezTo>
                    <a:cubicBezTo>
                      <a:pt x="190" y="50"/>
                      <a:pt x="190" y="50"/>
                      <a:pt x="190" y="50"/>
                    </a:cubicBezTo>
                    <a:cubicBezTo>
                      <a:pt x="190" y="50"/>
                      <a:pt x="190" y="50"/>
                      <a:pt x="190" y="50"/>
                    </a:cubicBezTo>
                    <a:cubicBezTo>
                      <a:pt x="190" y="50"/>
                      <a:pt x="190" y="50"/>
                      <a:pt x="190" y="50"/>
                    </a:cubicBezTo>
                    <a:cubicBezTo>
                      <a:pt x="191" y="49"/>
                      <a:pt x="191" y="49"/>
                      <a:pt x="191" y="49"/>
                    </a:cubicBezTo>
                    <a:cubicBezTo>
                      <a:pt x="190" y="50"/>
                      <a:pt x="190" y="50"/>
                      <a:pt x="190" y="50"/>
                    </a:cubicBezTo>
                    <a:cubicBezTo>
                      <a:pt x="189" y="49"/>
                      <a:pt x="189" y="49"/>
                      <a:pt x="189" y="49"/>
                    </a:cubicBezTo>
                    <a:cubicBezTo>
                      <a:pt x="189" y="49"/>
                      <a:pt x="189" y="49"/>
                      <a:pt x="189" y="49"/>
                    </a:cubicBezTo>
                    <a:cubicBezTo>
                      <a:pt x="189" y="49"/>
                      <a:pt x="189" y="49"/>
                      <a:pt x="189" y="49"/>
                    </a:cubicBezTo>
                    <a:cubicBezTo>
                      <a:pt x="189" y="48"/>
                      <a:pt x="189" y="48"/>
                      <a:pt x="189" y="48"/>
                    </a:cubicBezTo>
                    <a:cubicBezTo>
                      <a:pt x="189" y="49"/>
                      <a:pt x="189" y="49"/>
                      <a:pt x="189" y="49"/>
                    </a:cubicBezTo>
                    <a:cubicBezTo>
                      <a:pt x="188" y="49"/>
                      <a:pt x="188" y="49"/>
                      <a:pt x="188" y="49"/>
                    </a:cubicBezTo>
                    <a:cubicBezTo>
                      <a:pt x="187" y="48"/>
                      <a:pt x="187" y="48"/>
                      <a:pt x="187" y="48"/>
                    </a:cubicBezTo>
                    <a:cubicBezTo>
                      <a:pt x="186" y="48"/>
                      <a:pt x="186" y="48"/>
                      <a:pt x="186" y="48"/>
                    </a:cubicBezTo>
                    <a:cubicBezTo>
                      <a:pt x="185" y="47"/>
                      <a:pt x="185" y="47"/>
                      <a:pt x="185" y="47"/>
                    </a:cubicBezTo>
                    <a:cubicBezTo>
                      <a:pt x="184" y="47"/>
                      <a:pt x="184" y="47"/>
                      <a:pt x="184" y="47"/>
                    </a:cubicBezTo>
                    <a:cubicBezTo>
                      <a:pt x="182" y="47"/>
                      <a:pt x="182" y="47"/>
                      <a:pt x="182" y="47"/>
                    </a:cubicBezTo>
                    <a:cubicBezTo>
                      <a:pt x="179" y="46"/>
                      <a:pt x="179" y="46"/>
                      <a:pt x="179" y="46"/>
                    </a:cubicBezTo>
                    <a:cubicBezTo>
                      <a:pt x="178" y="46"/>
                      <a:pt x="178" y="46"/>
                      <a:pt x="178" y="46"/>
                    </a:cubicBezTo>
                    <a:cubicBezTo>
                      <a:pt x="177" y="45"/>
                      <a:pt x="177" y="45"/>
                      <a:pt x="177" y="45"/>
                    </a:cubicBezTo>
                    <a:cubicBezTo>
                      <a:pt x="176" y="45"/>
                      <a:pt x="176" y="45"/>
                      <a:pt x="176" y="45"/>
                    </a:cubicBezTo>
                    <a:cubicBezTo>
                      <a:pt x="176" y="45"/>
                      <a:pt x="176" y="45"/>
                      <a:pt x="176" y="45"/>
                    </a:cubicBezTo>
                    <a:cubicBezTo>
                      <a:pt x="175" y="44"/>
                      <a:pt x="175" y="44"/>
                      <a:pt x="175" y="44"/>
                    </a:cubicBezTo>
                    <a:cubicBezTo>
                      <a:pt x="175" y="44"/>
                      <a:pt x="175" y="44"/>
                      <a:pt x="175" y="44"/>
                    </a:cubicBezTo>
                    <a:cubicBezTo>
                      <a:pt x="176" y="44"/>
                      <a:pt x="176" y="44"/>
                      <a:pt x="176" y="44"/>
                    </a:cubicBezTo>
                    <a:cubicBezTo>
                      <a:pt x="176" y="44"/>
                      <a:pt x="176" y="44"/>
                      <a:pt x="176" y="44"/>
                    </a:cubicBezTo>
                    <a:cubicBezTo>
                      <a:pt x="176" y="44"/>
                      <a:pt x="176" y="44"/>
                      <a:pt x="176" y="44"/>
                    </a:cubicBezTo>
                    <a:cubicBezTo>
                      <a:pt x="176" y="44"/>
                      <a:pt x="176" y="44"/>
                      <a:pt x="176" y="44"/>
                    </a:cubicBezTo>
                    <a:cubicBezTo>
                      <a:pt x="175" y="44"/>
                      <a:pt x="175" y="44"/>
                      <a:pt x="175" y="44"/>
                    </a:cubicBezTo>
                    <a:cubicBezTo>
                      <a:pt x="174" y="44"/>
                      <a:pt x="174" y="44"/>
                      <a:pt x="174" y="44"/>
                    </a:cubicBezTo>
                    <a:cubicBezTo>
                      <a:pt x="174" y="43"/>
                      <a:pt x="174" y="43"/>
                      <a:pt x="174" y="43"/>
                    </a:cubicBezTo>
                    <a:cubicBezTo>
                      <a:pt x="174" y="43"/>
                      <a:pt x="174" y="43"/>
                      <a:pt x="174" y="43"/>
                    </a:cubicBezTo>
                    <a:cubicBezTo>
                      <a:pt x="173" y="44"/>
                      <a:pt x="173" y="44"/>
                      <a:pt x="173" y="44"/>
                    </a:cubicBezTo>
                    <a:cubicBezTo>
                      <a:pt x="173" y="43"/>
                      <a:pt x="173" y="43"/>
                      <a:pt x="173" y="43"/>
                    </a:cubicBezTo>
                    <a:cubicBezTo>
                      <a:pt x="173" y="43"/>
                      <a:pt x="173" y="43"/>
                      <a:pt x="173" y="43"/>
                    </a:cubicBezTo>
                    <a:cubicBezTo>
                      <a:pt x="173" y="43"/>
                      <a:pt x="173" y="43"/>
                      <a:pt x="173" y="43"/>
                    </a:cubicBezTo>
                    <a:cubicBezTo>
                      <a:pt x="172" y="43"/>
                      <a:pt x="172" y="43"/>
                      <a:pt x="172" y="43"/>
                    </a:cubicBezTo>
                    <a:cubicBezTo>
                      <a:pt x="172" y="43"/>
                      <a:pt x="172" y="43"/>
                      <a:pt x="172" y="43"/>
                    </a:cubicBezTo>
                    <a:cubicBezTo>
                      <a:pt x="172" y="42"/>
                      <a:pt x="172" y="42"/>
                      <a:pt x="172" y="42"/>
                    </a:cubicBezTo>
                    <a:cubicBezTo>
                      <a:pt x="171" y="41"/>
                      <a:pt x="171" y="41"/>
                      <a:pt x="171" y="41"/>
                    </a:cubicBezTo>
                    <a:cubicBezTo>
                      <a:pt x="172" y="40"/>
                      <a:pt x="172" y="40"/>
                      <a:pt x="172" y="40"/>
                    </a:cubicBezTo>
                    <a:cubicBezTo>
                      <a:pt x="172" y="39"/>
                      <a:pt x="172" y="39"/>
                      <a:pt x="172" y="39"/>
                    </a:cubicBezTo>
                    <a:cubicBezTo>
                      <a:pt x="171" y="40"/>
                      <a:pt x="171" y="40"/>
                      <a:pt x="171" y="40"/>
                    </a:cubicBezTo>
                    <a:cubicBezTo>
                      <a:pt x="171" y="41"/>
                      <a:pt x="171" y="41"/>
                      <a:pt x="171" y="41"/>
                    </a:cubicBezTo>
                    <a:cubicBezTo>
                      <a:pt x="171" y="41"/>
                      <a:pt x="171" y="41"/>
                      <a:pt x="171" y="41"/>
                    </a:cubicBezTo>
                    <a:cubicBezTo>
                      <a:pt x="170" y="42"/>
                      <a:pt x="170" y="42"/>
                      <a:pt x="170" y="42"/>
                    </a:cubicBezTo>
                    <a:cubicBezTo>
                      <a:pt x="170" y="43"/>
                      <a:pt x="170" y="43"/>
                      <a:pt x="170" y="43"/>
                    </a:cubicBezTo>
                    <a:cubicBezTo>
                      <a:pt x="170" y="43"/>
                      <a:pt x="170" y="43"/>
                      <a:pt x="170" y="43"/>
                    </a:cubicBezTo>
                    <a:cubicBezTo>
                      <a:pt x="169" y="44"/>
                      <a:pt x="169" y="44"/>
                      <a:pt x="169" y="44"/>
                    </a:cubicBezTo>
                    <a:cubicBezTo>
                      <a:pt x="168" y="45"/>
                      <a:pt x="168" y="45"/>
                      <a:pt x="168" y="45"/>
                    </a:cubicBezTo>
                    <a:cubicBezTo>
                      <a:pt x="167" y="44"/>
                      <a:pt x="167" y="44"/>
                      <a:pt x="167" y="44"/>
                    </a:cubicBezTo>
                    <a:cubicBezTo>
                      <a:pt x="167" y="43"/>
                      <a:pt x="167" y="43"/>
                      <a:pt x="167" y="43"/>
                    </a:cubicBezTo>
                    <a:cubicBezTo>
                      <a:pt x="167" y="42"/>
                      <a:pt x="167" y="42"/>
                      <a:pt x="167" y="42"/>
                    </a:cubicBezTo>
                    <a:cubicBezTo>
                      <a:pt x="167" y="42"/>
                      <a:pt x="167" y="42"/>
                      <a:pt x="167" y="42"/>
                    </a:cubicBezTo>
                    <a:cubicBezTo>
                      <a:pt x="167" y="42"/>
                      <a:pt x="167" y="42"/>
                      <a:pt x="167" y="42"/>
                    </a:cubicBezTo>
                    <a:cubicBezTo>
                      <a:pt x="167" y="41"/>
                      <a:pt x="167" y="41"/>
                      <a:pt x="167" y="41"/>
                    </a:cubicBezTo>
                    <a:cubicBezTo>
                      <a:pt x="166" y="41"/>
                      <a:pt x="166" y="41"/>
                      <a:pt x="166" y="41"/>
                    </a:cubicBezTo>
                    <a:cubicBezTo>
                      <a:pt x="166" y="41"/>
                      <a:pt x="166" y="41"/>
                      <a:pt x="166" y="41"/>
                    </a:cubicBezTo>
                    <a:cubicBezTo>
                      <a:pt x="166" y="40"/>
                      <a:pt x="166" y="40"/>
                      <a:pt x="166" y="40"/>
                    </a:cubicBezTo>
                    <a:cubicBezTo>
                      <a:pt x="165" y="40"/>
                      <a:pt x="165" y="40"/>
                      <a:pt x="165" y="40"/>
                    </a:cubicBezTo>
                    <a:cubicBezTo>
                      <a:pt x="164" y="40"/>
                      <a:pt x="164" y="40"/>
                      <a:pt x="164" y="40"/>
                    </a:cubicBezTo>
                    <a:cubicBezTo>
                      <a:pt x="164" y="39"/>
                      <a:pt x="164" y="39"/>
                      <a:pt x="164" y="39"/>
                    </a:cubicBezTo>
                    <a:cubicBezTo>
                      <a:pt x="164" y="39"/>
                      <a:pt x="164" y="39"/>
                      <a:pt x="164" y="39"/>
                    </a:cubicBezTo>
                    <a:cubicBezTo>
                      <a:pt x="165" y="39"/>
                      <a:pt x="165" y="39"/>
                      <a:pt x="165" y="39"/>
                    </a:cubicBezTo>
                    <a:cubicBezTo>
                      <a:pt x="166" y="39"/>
                      <a:pt x="166" y="39"/>
                      <a:pt x="166" y="39"/>
                    </a:cubicBezTo>
                    <a:cubicBezTo>
                      <a:pt x="166" y="39"/>
                      <a:pt x="166" y="39"/>
                      <a:pt x="166" y="39"/>
                    </a:cubicBezTo>
                    <a:cubicBezTo>
                      <a:pt x="167" y="39"/>
                      <a:pt x="167" y="39"/>
                      <a:pt x="167" y="39"/>
                    </a:cubicBezTo>
                    <a:cubicBezTo>
                      <a:pt x="168" y="39"/>
                      <a:pt x="168" y="39"/>
                      <a:pt x="168" y="39"/>
                    </a:cubicBezTo>
                    <a:cubicBezTo>
                      <a:pt x="168" y="38"/>
                      <a:pt x="168" y="38"/>
                      <a:pt x="168" y="38"/>
                    </a:cubicBezTo>
                    <a:cubicBezTo>
                      <a:pt x="169" y="38"/>
                      <a:pt x="169" y="38"/>
                      <a:pt x="169" y="38"/>
                    </a:cubicBezTo>
                    <a:cubicBezTo>
                      <a:pt x="170" y="38"/>
                      <a:pt x="170" y="38"/>
                      <a:pt x="170" y="38"/>
                    </a:cubicBezTo>
                    <a:cubicBezTo>
                      <a:pt x="171" y="39"/>
                      <a:pt x="171" y="39"/>
                      <a:pt x="171" y="39"/>
                    </a:cubicBezTo>
                    <a:cubicBezTo>
                      <a:pt x="171" y="38"/>
                      <a:pt x="171" y="38"/>
                      <a:pt x="171" y="38"/>
                    </a:cubicBezTo>
                    <a:cubicBezTo>
                      <a:pt x="172" y="38"/>
                      <a:pt x="172" y="38"/>
                      <a:pt x="172" y="38"/>
                    </a:cubicBezTo>
                    <a:cubicBezTo>
                      <a:pt x="172" y="38"/>
                      <a:pt x="172" y="38"/>
                      <a:pt x="172" y="38"/>
                    </a:cubicBezTo>
                    <a:cubicBezTo>
                      <a:pt x="172" y="37"/>
                      <a:pt x="172" y="37"/>
                      <a:pt x="172" y="37"/>
                    </a:cubicBezTo>
                    <a:cubicBezTo>
                      <a:pt x="172" y="36"/>
                      <a:pt x="172" y="36"/>
                      <a:pt x="172" y="36"/>
                    </a:cubicBezTo>
                    <a:cubicBezTo>
                      <a:pt x="170" y="36"/>
                      <a:pt x="170" y="36"/>
                      <a:pt x="170" y="36"/>
                    </a:cubicBezTo>
                    <a:cubicBezTo>
                      <a:pt x="170" y="36"/>
                      <a:pt x="170" y="36"/>
                      <a:pt x="170" y="36"/>
                    </a:cubicBezTo>
                    <a:cubicBezTo>
                      <a:pt x="170" y="37"/>
                      <a:pt x="170" y="37"/>
                      <a:pt x="170" y="37"/>
                    </a:cubicBezTo>
                    <a:cubicBezTo>
                      <a:pt x="169" y="36"/>
                      <a:pt x="169" y="36"/>
                      <a:pt x="169" y="36"/>
                    </a:cubicBezTo>
                    <a:cubicBezTo>
                      <a:pt x="168" y="37"/>
                      <a:pt x="168" y="37"/>
                      <a:pt x="168" y="37"/>
                    </a:cubicBezTo>
                    <a:cubicBezTo>
                      <a:pt x="167" y="37"/>
                      <a:pt x="167" y="37"/>
                      <a:pt x="167" y="37"/>
                    </a:cubicBezTo>
                    <a:cubicBezTo>
                      <a:pt x="167" y="37"/>
                      <a:pt x="167" y="37"/>
                      <a:pt x="167" y="37"/>
                    </a:cubicBezTo>
                    <a:cubicBezTo>
                      <a:pt x="166" y="37"/>
                      <a:pt x="166" y="37"/>
                      <a:pt x="166" y="37"/>
                    </a:cubicBezTo>
                    <a:cubicBezTo>
                      <a:pt x="165" y="37"/>
                      <a:pt x="165" y="37"/>
                      <a:pt x="165" y="37"/>
                    </a:cubicBezTo>
                    <a:cubicBezTo>
                      <a:pt x="165" y="37"/>
                      <a:pt x="165" y="37"/>
                      <a:pt x="165" y="37"/>
                    </a:cubicBezTo>
                    <a:cubicBezTo>
                      <a:pt x="164" y="36"/>
                      <a:pt x="164" y="36"/>
                      <a:pt x="164" y="36"/>
                    </a:cubicBezTo>
                    <a:cubicBezTo>
                      <a:pt x="163" y="35"/>
                      <a:pt x="163" y="35"/>
                      <a:pt x="163" y="35"/>
                    </a:cubicBezTo>
                    <a:cubicBezTo>
                      <a:pt x="164" y="35"/>
                      <a:pt x="164" y="35"/>
                      <a:pt x="164" y="35"/>
                    </a:cubicBezTo>
                    <a:cubicBezTo>
                      <a:pt x="163" y="34"/>
                      <a:pt x="163" y="34"/>
                      <a:pt x="163" y="34"/>
                    </a:cubicBezTo>
                    <a:cubicBezTo>
                      <a:pt x="162" y="33"/>
                      <a:pt x="162" y="33"/>
                      <a:pt x="162" y="33"/>
                    </a:cubicBezTo>
                    <a:cubicBezTo>
                      <a:pt x="161" y="33"/>
                      <a:pt x="161" y="33"/>
                      <a:pt x="161" y="33"/>
                    </a:cubicBezTo>
                    <a:cubicBezTo>
                      <a:pt x="161" y="33"/>
                      <a:pt x="161" y="33"/>
                      <a:pt x="161" y="33"/>
                    </a:cubicBezTo>
                    <a:cubicBezTo>
                      <a:pt x="160" y="34"/>
                      <a:pt x="160" y="34"/>
                      <a:pt x="160" y="34"/>
                    </a:cubicBezTo>
                    <a:cubicBezTo>
                      <a:pt x="159" y="33"/>
                      <a:pt x="159" y="33"/>
                      <a:pt x="159" y="33"/>
                    </a:cubicBezTo>
                    <a:cubicBezTo>
                      <a:pt x="160" y="33"/>
                      <a:pt x="160" y="33"/>
                      <a:pt x="160" y="33"/>
                    </a:cubicBezTo>
                    <a:cubicBezTo>
                      <a:pt x="161" y="32"/>
                      <a:pt x="161" y="32"/>
                      <a:pt x="161" y="32"/>
                    </a:cubicBezTo>
                    <a:cubicBezTo>
                      <a:pt x="161" y="32"/>
                      <a:pt x="161" y="32"/>
                      <a:pt x="161" y="32"/>
                    </a:cubicBezTo>
                    <a:cubicBezTo>
                      <a:pt x="160" y="31"/>
                      <a:pt x="160" y="31"/>
                      <a:pt x="160" y="31"/>
                    </a:cubicBezTo>
                    <a:cubicBezTo>
                      <a:pt x="161" y="31"/>
                      <a:pt x="161" y="31"/>
                      <a:pt x="161" y="31"/>
                    </a:cubicBezTo>
                    <a:cubicBezTo>
                      <a:pt x="162" y="31"/>
                      <a:pt x="162" y="31"/>
                      <a:pt x="162" y="31"/>
                    </a:cubicBezTo>
                    <a:cubicBezTo>
                      <a:pt x="163" y="30"/>
                      <a:pt x="163" y="30"/>
                      <a:pt x="163" y="30"/>
                    </a:cubicBezTo>
                    <a:cubicBezTo>
                      <a:pt x="164" y="30"/>
                      <a:pt x="164" y="30"/>
                      <a:pt x="164" y="30"/>
                    </a:cubicBezTo>
                    <a:cubicBezTo>
                      <a:pt x="165" y="29"/>
                      <a:pt x="165" y="29"/>
                      <a:pt x="165" y="29"/>
                    </a:cubicBezTo>
                    <a:cubicBezTo>
                      <a:pt x="165" y="29"/>
                      <a:pt x="165" y="29"/>
                      <a:pt x="165" y="29"/>
                    </a:cubicBezTo>
                    <a:cubicBezTo>
                      <a:pt x="166" y="29"/>
                      <a:pt x="166" y="29"/>
                      <a:pt x="166" y="29"/>
                    </a:cubicBezTo>
                    <a:cubicBezTo>
                      <a:pt x="169" y="29"/>
                      <a:pt x="169" y="29"/>
                      <a:pt x="169" y="29"/>
                    </a:cubicBezTo>
                    <a:cubicBezTo>
                      <a:pt x="170" y="30"/>
                      <a:pt x="170" y="30"/>
                      <a:pt x="170" y="30"/>
                    </a:cubicBezTo>
                    <a:cubicBezTo>
                      <a:pt x="172" y="30"/>
                      <a:pt x="172" y="30"/>
                      <a:pt x="172" y="30"/>
                    </a:cubicBezTo>
                    <a:cubicBezTo>
                      <a:pt x="173" y="30"/>
                      <a:pt x="173" y="30"/>
                      <a:pt x="173" y="30"/>
                    </a:cubicBezTo>
                    <a:cubicBezTo>
                      <a:pt x="173" y="31"/>
                      <a:pt x="173" y="31"/>
                      <a:pt x="173" y="31"/>
                    </a:cubicBezTo>
                    <a:cubicBezTo>
                      <a:pt x="173" y="31"/>
                      <a:pt x="173" y="31"/>
                      <a:pt x="173" y="31"/>
                    </a:cubicBezTo>
                    <a:cubicBezTo>
                      <a:pt x="173" y="32"/>
                      <a:pt x="173" y="32"/>
                      <a:pt x="173" y="32"/>
                    </a:cubicBezTo>
                    <a:cubicBezTo>
                      <a:pt x="174" y="33"/>
                      <a:pt x="174" y="33"/>
                      <a:pt x="174" y="33"/>
                    </a:cubicBezTo>
                    <a:cubicBezTo>
                      <a:pt x="174" y="33"/>
                      <a:pt x="174" y="33"/>
                      <a:pt x="174" y="33"/>
                    </a:cubicBezTo>
                    <a:cubicBezTo>
                      <a:pt x="174" y="34"/>
                      <a:pt x="174" y="34"/>
                      <a:pt x="174" y="34"/>
                    </a:cubicBezTo>
                    <a:cubicBezTo>
                      <a:pt x="173" y="35"/>
                      <a:pt x="173" y="35"/>
                      <a:pt x="173" y="35"/>
                    </a:cubicBezTo>
                    <a:cubicBezTo>
                      <a:pt x="173" y="36"/>
                      <a:pt x="173" y="36"/>
                      <a:pt x="173" y="36"/>
                    </a:cubicBezTo>
                    <a:cubicBezTo>
                      <a:pt x="174" y="38"/>
                      <a:pt x="174" y="38"/>
                      <a:pt x="174" y="38"/>
                    </a:cubicBezTo>
                    <a:cubicBezTo>
                      <a:pt x="174" y="39"/>
                      <a:pt x="174" y="39"/>
                      <a:pt x="174" y="39"/>
                    </a:cubicBezTo>
                    <a:cubicBezTo>
                      <a:pt x="175" y="39"/>
                      <a:pt x="175" y="39"/>
                      <a:pt x="175" y="39"/>
                    </a:cubicBezTo>
                    <a:cubicBezTo>
                      <a:pt x="175" y="39"/>
                      <a:pt x="175" y="39"/>
                      <a:pt x="175" y="39"/>
                    </a:cubicBezTo>
                    <a:cubicBezTo>
                      <a:pt x="175" y="38"/>
                      <a:pt x="175" y="38"/>
                      <a:pt x="175" y="38"/>
                    </a:cubicBezTo>
                    <a:cubicBezTo>
                      <a:pt x="175" y="38"/>
                      <a:pt x="175" y="38"/>
                      <a:pt x="175" y="38"/>
                    </a:cubicBezTo>
                    <a:cubicBezTo>
                      <a:pt x="176" y="38"/>
                      <a:pt x="176" y="38"/>
                      <a:pt x="176" y="38"/>
                    </a:cubicBezTo>
                    <a:cubicBezTo>
                      <a:pt x="176" y="39"/>
                      <a:pt x="176" y="39"/>
                      <a:pt x="176" y="39"/>
                    </a:cubicBezTo>
                    <a:cubicBezTo>
                      <a:pt x="176" y="40"/>
                      <a:pt x="176" y="40"/>
                      <a:pt x="176" y="40"/>
                    </a:cubicBezTo>
                    <a:cubicBezTo>
                      <a:pt x="176" y="40"/>
                      <a:pt x="176" y="40"/>
                      <a:pt x="176" y="40"/>
                    </a:cubicBezTo>
                    <a:cubicBezTo>
                      <a:pt x="177" y="40"/>
                      <a:pt x="177" y="40"/>
                      <a:pt x="177" y="40"/>
                    </a:cubicBezTo>
                    <a:cubicBezTo>
                      <a:pt x="178" y="41"/>
                      <a:pt x="178" y="41"/>
                      <a:pt x="178" y="41"/>
                    </a:cubicBezTo>
                    <a:cubicBezTo>
                      <a:pt x="178" y="41"/>
                      <a:pt x="178" y="41"/>
                      <a:pt x="178" y="41"/>
                    </a:cubicBezTo>
                    <a:cubicBezTo>
                      <a:pt x="179" y="41"/>
                      <a:pt x="179" y="41"/>
                      <a:pt x="179" y="41"/>
                    </a:cubicBezTo>
                    <a:cubicBezTo>
                      <a:pt x="180" y="41"/>
                      <a:pt x="180" y="41"/>
                      <a:pt x="180" y="41"/>
                    </a:cubicBezTo>
                    <a:cubicBezTo>
                      <a:pt x="180" y="40"/>
                      <a:pt x="180" y="40"/>
                      <a:pt x="180" y="40"/>
                    </a:cubicBezTo>
                    <a:cubicBezTo>
                      <a:pt x="180" y="40"/>
                      <a:pt x="180" y="40"/>
                      <a:pt x="180" y="40"/>
                    </a:cubicBezTo>
                    <a:cubicBezTo>
                      <a:pt x="181" y="40"/>
                      <a:pt x="181" y="40"/>
                      <a:pt x="181" y="40"/>
                    </a:cubicBezTo>
                    <a:cubicBezTo>
                      <a:pt x="181" y="39"/>
                      <a:pt x="181" y="39"/>
                      <a:pt x="181" y="39"/>
                    </a:cubicBezTo>
                    <a:cubicBezTo>
                      <a:pt x="181" y="38"/>
                      <a:pt x="181" y="38"/>
                      <a:pt x="181" y="38"/>
                    </a:cubicBezTo>
                    <a:cubicBezTo>
                      <a:pt x="182" y="38"/>
                      <a:pt x="182" y="38"/>
                      <a:pt x="182" y="38"/>
                    </a:cubicBezTo>
                    <a:cubicBezTo>
                      <a:pt x="183" y="38"/>
                      <a:pt x="183" y="38"/>
                      <a:pt x="183" y="38"/>
                    </a:cubicBezTo>
                    <a:cubicBezTo>
                      <a:pt x="183" y="37"/>
                      <a:pt x="183" y="37"/>
                      <a:pt x="183" y="37"/>
                    </a:cubicBezTo>
                    <a:cubicBezTo>
                      <a:pt x="184" y="36"/>
                      <a:pt x="184" y="36"/>
                      <a:pt x="184" y="36"/>
                    </a:cubicBezTo>
                    <a:cubicBezTo>
                      <a:pt x="184" y="37"/>
                      <a:pt x="184" y="37"/>
                      <a:pt x="184" y="37"/>
                    </a:cubicBezTo>
                    <a:cubicBezTo>
                      <a:pt x="185" y="37"/>
                      <a:pt x="185" y="37"/>
                      <a:pt x="185" y="37"/>
                    </a:cubicBezTo>
                    <a:cubicBezTo>
                      <a:pt x="185" y="36"/>
                      <a:pt x="185" y="36"/>
                      <a:pt x="185" y="36"/>
                    </a:cubicBezTo>
                    <a:cubicBezTo>
                      <a:pt x="187" y="36"/>
                      <a:pt x="187" y="36"/>
                      <a:pt x="187" y="36"/>
                    </a:cubicBezTo>
                    <a:cubicBezTo>
                      <a:pt x="187" y="36"/>
                      <a:pt x="187" y="36"/>
                      <a:pt x="187" y="36"/>
                    </a:cubicBezTo>
                    <a:cubicBezTo>
                      <a:pt x="186" y="35"/>
                      <a:pt x="186" y="35"/>
                      <a:pt x="186" y="35"/>
                    </a:cubicBezTo>
                    <a:cubicBezTo>
                      <a:pt x="187" y="34"/>
                      <a:pt x="187" y="34"/>
                      <a:pt x="187" y="34"/>
                    </a:cubicBezTo>
                    <a:cubicBezTo>
                      <a:pt x="189" y="33"/>
                      <a:pt x="189" y="33"/>
                      <a:pt x="189" y="33"/>
                    </a:cubicBezTo>
                    <a:cubicBezTo>
                      <a:pt x="190" y="33"/>
                      <a:pt x="190" y="33"/>
                      <a:pt x="190" y="33"/>
                    </a:cubicBezTo>
                    <a:cubicBezTo>
                      <a:pt x="191" y="34"/>
                      <a:pt x="191" y="34"/>
                      <a:pt x="191" y="34"/>
                    </a:cubicBezTo>
                    <a:cubicBezTo>
                      <a:pt x="192" y="34"/>
                      <a:pt x="192" y="34"/>
                      <a:pt x="192" y="34"/>
                    </a:cubicBezTo>
                    <a:cubicBezTo>
                      <a:pt x="193" y="35"/>
                      <a:pt x="193" y="35"/>
                      <a:pt x="193" y="35"/>
                    </a:cubicBezTo>
                    <a:cubicBezTo>
                      <a:pt x="194" y="35"/>
                      <a:pt x="194" y="35"/>
                      <a:pt x="194" y="35"/>
                    </a:cubicBezTo>
                    <a:cubicBezTo>
                      <a:pt x="195" y="36"/>
                      <a:pt x="195" y="36"/>
                      <a:pt x="195" y="36"/>
                    </a:cubicBezTo>
                    <a:cubicBezTo>
                      <a:pt x="196" y="36"/>
                      <a:pt x="196" y="36"/>
                      <a:pt x="196" y="36"/>
                    </a:cubicBezTo>
                    <a:cubicBezTo>
                      <a:pt x="199" y="37"/>
                      <a:pt x="199" y="37"/>
                      <a:pt x="199" y="37"/>
                    </a:cubicBezTo>
                    <a:cubicBezTo>
                      <a:pt x="200" y="37"/>
                      <a:pt x="200" y="37"/>
                      <a:pt x="200" y="37"/>
                    </a:cubicBezTo>
                    <a:cubicBezTo>
                      <a:pt x="200" y="37"/>
                      <a:pt x="200" y="37"/>
                      <a:pt x="200" y="37"/>
                    </a:cubicBezTo>
                    <a:cubicBezTo>
                      <a:pt x="201" y="37"/>
                      <a:pt x="201" y="37"/>
                      <a:pt x="201" y="37"/>
                    </a:cubicBezTo>
                    <a:cubicBezTo>
                      <a:pt x="202" y="37"/>
                      <a:pt x="202" y="37"/>
                      <a:pt x="202" y="37"/>
                    </a:cubicBezTo>
                    <a:cubicBezTo>
                      <a:pt x="203" y="37"/>
                      <a:pt x="203" y="37"/>
                      <a:pt x="203" y="37"/>
                    </a:cubicBezTo>
                    <a:cubicBezTo>
                      <a:pt x="203" y="38"/>
                      <a:pt x="203" y="38"/>
                      <a:pt x="203" y="38"/>
                    </a:cubicBezTo>
                    <a:cubicBezTo>
                      <a:pt x="203" y="38"/>
                      <a:pt x="203" y="38"/>
                      <a:pt x="203" y="38"/>
                    </a:cubicBezTo>
                    <a:cubicBezTo>
                      <a:pt x="203" y="38"/>
                      <a:pt x="203" y="38"/>
                      <a:pt x="203" y="38"/>
                    </a:cubicBezTo>
                    <a:cubicBezTo>
                      <a:pt x="204" y="38"/>
                      <a:pt x="204" y="38"/>
                      <a:pt x="204" y="38"/>
                    </a:cubicBezTo>
                    <a:cubicBezTo>
                      <a:pt x="204" y="38"/>
                      <a:pt x="204" y="38"/>
                      <a:pt x="204" y="38"/>
                    </a:cubicBezTo>
                    <a:close/>
                    <a:moveTo>
                      <a:pt x="151" y="27"/>
                    </a:moveTo>
                    <a:cubicBezTo>
                      <a:pt x="153" y="28"/>
                      <a:pt x="153" y="28"/>
                      <a:pt x="153" y="28"/>
                    </a:cubicBezTo>
                    <a:cubicBezTo>
                      <a:pt x="153" y="28"/>
                      <a:pt x="153" y="28"/>
                      <a:pt x="153" y="28"/>
                    </a:cubicBezTo>
                    <a:cubicBezTo>
                      <a:pt x="152" y="28"/>
                      <a:pt x="152" y="28"/>
                      <a:pt x="152" y="28"/>
                    </a:cubicBezTo>
                    <a:cubicBezTo>
                      <a:pt x="151" y="27"/>
                      <a:pt x="151" y="27"/>
                      <a:pt x="151" y="27"/>
                    </a:cubicBezTo>
                    <a:close/>
                    <a:moveTo>
                      <a:pt x="160" y="29"/>
                    </a:moveTo>
                    <a:cubicBezTo>
                      <a:pt x="161" y="29"/>
                      <a:pt x="161" y="29"/>
                      <a:pt x="161" y="29"/>
                    </a:cubicBezTo>
                    <a:cubicBezTo>
                      <a:pt x="161" y="29"/>
                      <a:pt x="161" y="29"/>
                      <a:pt x="161" y="29"/>
                    </a:cubicBezTo>
                    <a:cubicBezTo>
                      <a:pt x="161" y="28"/>
                      <a:pt x="161" y="28"/>
                      <a:pt x="161" y="28"/>
                    </a:cubicBezTo>
                    <a:cubicBezTo>
                      <a:pt x="160" y="28"/>
                      <a:pt x="160" y="28"/>
                      <a:pt x="160" y="28"/>
                    </a:cubicBezTo>
                    <a:cubicBezTo>
                      <a:pt x="159" y="28"/>
                      <a:pt x="159" y="28"/>
                      <a:pt x="159" y="28"/>
                    </a:cubicBezTo>
                    <a:cubicBezTo>
                      <a:pt x="158" y="28"/>
                      <a:pt x="158" y="28"/>
                      <a:pt x="158" y="28"/>
                    </a:cubicBezTo>
                    <a:cubicBezTo>
                      <a:pt x="157" y="28"/>
                      <a:pt x="157" y="28"/>
                      <a:pt x="157" y="28"/>
                    </a:cubicBezTo>
                    <a:cubicBezTo>
                      <a:pt x="157" y="28"/>
                      <a:pt x="157" y="28"/>
                      <a:pt x="157" y="28"/>
                    </a:cubicBezTo>
                    <a:cubicBezTo>
                      <a:pt x="157" y="28"/>
                      <a:pt x="157" y="28"/>
                      <a:pt x="157" y="28"/>
                    </a:cubicBezTo>
                    <a:cubicBezTo>
                      <a:pt x="156" y="29"/>
                      <a:pt x="156" y="29"/>
                      <a:pt x="156" y="29"/>
                    </a:cubicBezTo>
                    <a:cubicBezTo>
                      <a:pt x="158" y="29"/>
                      <a:pt x="158" y="29"/>
                      <a:pt x="158" y="29"/>
                    </a:cubicBezTo>
                    <a:cubicBezTo>
                      <a:pt x="158" y="29"/>
                      <a:pt x="158" y="29"/>
                      <a:pt x="158" y="29"/>
                    </a:cubicBezTo>
                    <a:cubicBezTo>
                      <a:pt x="159" y="29"/>
                      <a:pt x="159" y="29"/>
                      <a:pt x="159" y="29"/>
                    </a:cubicBezTo>
                    <a:cubicBezTo>
                      <a:pt x="159" y="29"/>
                      <a:pt x="159" y="29"/>
                      <a:pt x="159" y="29"/>
                    </a:cubicBezTo>
                    <a:cubicBezTo>
                      <a:pt x="158" y="28"/>
                      <a:pt x="158" y="28"/>
                      <a:pt x="158" y="28"/>
                    </a:cubicBezTo>
                    <a:cubicBezTo>
                      <a:pt x="158" y="28"/>
                      <a:pt x="158" y="28"/>
                      <a:pt x="158" y="28"/>
                    </a:cubicBezTo>
                    <a:cubicBezTo>
                      <a:pt x="159" y="28"/>
                      <a:pt x="159" y="28"/>
                      <a:pt x="159" y="28"/>
                    </a:cubicBezTo>
                    <a:cubicBezTo>
                      <a:pt x="160" y="29"/>
                      <a:pt x="160" y="29"/>
                      <a:pt x="160" y="29"/>
                    </a:cubicBezTo>
                    <a:close/>
                    <a:moveTo>
                      <a:pt x="159" y="31"/>
                    </a:moveTo>
                    <a:cubicBezTo>
                      <a:pt x="158" y="31"/>
                      <a:pt x="158" y="31"/>
                      <a:pt x="158" y="31"/>
                    </a:cubicBezTo>
                    <a:cubicBezTo>
                      <a:pt x="157" y="31"/>
                      <a:pt x="157" y="31"/>
                      <a:pt x="157" y="31"/>
                    </a:cubicBezTo>
                    <a:cubicBezTo>
                      <a:pt x="157" y="31"/>
                      <a:pt x="157" y="31"/>
                      <a:pt x="157" y="31"/>
                    </a:cubicBezTo>
                    <a:cubicBezTo>
                      <a:pt x="159" y="31"/>
                      <a:pt x="159" y="31"/>
                      <a:pt x="159" y="31"/>
                    </a:cubicBezTo>
                    <a:close/>
                    <a:moveTo>
                      <a:pt x="159" y="31"/>
                    </a:moveTo>
                    <a:cubicBezTo>
                      <a:pt x="159" y="31"/>
                      <a:pt x="159" y="31"/>
                      <a:pt x="159" y="31"/>
                    </a:cubicBezTo>
                    <a:cubicBezTo>
                      <a:pt x="158" y="31"/>
                      <a:pt x="158" y="31"/>
                      <a:pt x="158" y="31"/>
                    </a:cubicBezTo>
                    <a:cubicBezTo>
                      <a:pt x="159" y="31"/>
                      <a:pt x="159" y="31"/>
                      <a:pt x="159" y="31"/>
                    </a:cubicBezTo>
                    <a:close/>
                    <a:moveTo>
                      <a:pt x="159" y="31"/>
                    </a:moveTo>
                    <a:cubicBezTo>
                      <a:pt x="158" y="32"/>
                      <a:pt x="158" y="32"/>
                      <a:pt x="158" y="32"/>
                    </a:cubicBezTo>
                    <a:cubicBezTo>
                      <a:pt x="158" y="33"/>
                      <a:pt x="158" y="33"/>
                      <a:pt x="158" y="33"/>
                    </a:cubicBezTo>
                    <a:cubicBezTo>
                      <a:pt x="159" y="33"/>
                      <a:pt x="159" y="33"/>
                      <a:pt x="159" y="33"/>
                    </a:cubicBezTo>
                    <a:cubicBezTo>
                      <a:pt x="159" y="33"/>
                      <a:pt x="159" y="33"/>
                      <a:pt x="159" y="33"/>
                    </a:cubicBezTo>
                    <a:cubicBezTo>
                      <a:pt x="160" y="31"/>
                      <a:pt x="160" y="31"/>
                      <a:pt x="160" y="31"/>
                    </a:cubicBezTo>
                    <a:cubicBezTo>
                      <a:pt x="159" y="31"/>
                      <a:pt x="159" y="31"/>
                      <a:pt x="159" y="31"/>
                    </a:cubicBezTo>
                    <a:close/>
                    <a:moveTo>
                      <a:pt x="134" y="12"/>
                    </a:moveTo>
                    <a:cubicBezTo>
                      <a:pt x="135" y="12"/>
                      <a:pt x="135" y="12"/>
                      <a:pt x="135" y="12"/>
                    </a:cubicBezTo>
                    <a:cubicBezTo>
                      <a:pt x="135" y="13"/>
                      <a:pt x="135" y="13"/>
                      <a:pt x="135" y="13"/>
                    </a:cubicBezTo>
                    <a:cubicBezTo>
                      <a:pt x="135" y="14"/>
                      <a:pt x="135" y="14"/>
                      <a:pt x="135" y="14"/>
                    </a:cubicBezTo>
                    <a:cubicBezTo>
                      <a:pt x="134" y="13"/>
                      <a:pt x="134" y="13"/>
                      <a:pt x="134" y="13"/>
                    </a:cubicBezTo>
                    <a:cubicBezTo>
                      <a:pt x="134" y="12"/>
                      <a:pt x="134" y="12"/>
                      <a:pt x="134" y="12"/>
                    </a:cubicBezTo>
                    <a:cubicBezTo>
                      <a:pt x="134" y="12"/>
                      <a:pt x="134" y="12"/>
                      <a:pt x="134" y="12"/>
                    </a:cubicBezTo>
                    <a:close/>
                    <a:moveTo>
                      <a:pt x="140" y="9"/>
                    </a:moveTo>
                    <a:cubicBezTo>
                      <a:pt x="140" y="10"/>
                      <a:pt x="140" y="10"/>
                      <a:pt x="140" y="10"/>
                    </a:cubicBezTo>
                    <a:cubicBezTo>
                      <a:pt x="140" y="10"/>
                      <a:pt x="140" y="10"/>
                      <a:pt x="140" y="10"/>
                    </a:cubicBezTo>
                    <a:cubicBezTo>
                      <a:pt x="141" y="10"/>
                      <a:pt x="141" y="10"/>
                      <a:pt x="141" y="10"/>
                    </a:cubicBezTo>
                    <a:cubicBezTo>
                      <a:pt x="141" y="10"/>
                      <a:pt x="141" y="10"/>
                      <a:pt x="141" y="10"/>
                    </a:cubicBezTo>
                    <a:cubicBezTo>
                      <a:pt x="141" y="9"/>
                      <a:pt x="141" y="9"/>
                      <a:pt x="141" y="9"/>
                    </a:cubicBezTo>
                    <a:cubicBezTo>
                      <a:pt x="140" y="8"/>
                      <a:pt x="140" y="8"/>
                      <a:pt x="140" y="8"/>
                    </a:cubicBezTo>
                    <a:cubicBezTo>
                      <a:pt x="140" y="9"/>
                      <a:pt x="140" y="9"/>
                      <a:pt x="140" y="9"/>
                    </a:cubicBezTo>
                    <a:close/>
                    <a:moveTo>
                      <a:pt x="140" y="11"/>
                    </a:moveTo>
                    <a:cubicBezTo>
                      <a:pt x="140" y="11"/>
                      <a:pt x="140" y="11"/>
                      <a:pt x="140" y="11"/>
                    </a:cubicBezTo>
                    <a:cubicBezTo>
                      <a:pt x="140" y="11"/>
                      <a:pt x="140" y="11"/>
                      <a:pt x="140" y="11"/>
                    </a:cubicBezTo>
                    <a:cubicBezTo>
                      <a:pt x="140" y="11"/>
                      <a:pt x="140" y="11"/>
                      <a:pt x="140" y="11"/>
                    </a:cubicBezTo>
                    <a:cubicBezTo>
                      <a:pt x="140" y="11"/>
                      <a:pt x="140" y="11"/>
                      <a:pt x="140" y="11"/>
                    </a:cubicBezTo>
                    <a:close/>
                    <a:moveTo>
                      <a:pt x="147" y="18"/>
                    </a:moveTo>
                    <a:cubicBezTo>
                      <a:pt x="147" y="19"/>
                      <a:pt x="147" y="19"/>
                      <a:pt x="147" y="19"/>
                    </a:cubicBezTo>
                    <a:cubicBezTo>
                      <a:pt x="148" y="19"/>
                      <a:pt x="148" y="19"/>
                      <a:pt x="148" y="19"/>
                    </a:cubicBezTo>
                    <a:cubicBezTo>
                      <a:pt x="148" y="19"/>
                      <a:pt x="148" y="19"/>
                      <a:pt x="148" y="19"/>
                    </a:cubicBezTo>
                    <a:cubicBezTo>
                      <a:pt x="149" y="18"/>
                      <a:pt x="149" y="18"/>
                      <a:pt x="149" y="18"/>
                    </a:cubicBezTo>
                    <a:cubicBezTo>
                      <a:pt x="149" y="18"/>
                      <a:pt x="149" y="18"/>
                      <a:pt x="149" y="18"/>
                    </a:cubicBezTo>
                    <a:cubicBezTo>
                      <a:pt x="148" y="17"/>
                      <a:pt x="148" y="17"/>
                      <a:pt x="148" y="17"/>
                    </a:cubicBezTo>
                    <a:cubicBezTo>
                      <a:pt x="147" y="18"/>
                      <a:pt x="147" y="18"/>
                      <a:pt x="147" y="18"/>
                    </a:cubicBezTo>
                    <a:cubicBezTo>
                      <a:pt x="147" y="18"/>
                      <a:pt x="147" y="18"/>
                      <a:pt x="147" y="18"/>
                    </a:cubicBezTo>
                    <a:close/>
                    <a:moveTo>
                      <a:pt x="146" y="29"/>
                    </a:moveTo>
                    <a:cubicBezTo>
                      <a:pt x="146" y="30"/>
                      <a:pt x="146" y="30"/>
                      <a:pt x="146" y="30"/>
                    </a:cubicBezTo>
                    <a:cubicBezTo>
                      <a:pt x="147" y="31"/>
                      <a:pt x="147" y="31"/>
                      <a:pt x="147" y="31"/>
                    </a:cubicBezTo>
                    <a:cubicBezTo>
                      <a:pt x="148" y="31"/>
                      <a:pt x="148" y="31"/>
                      <a:pt x="148" y="31"/>
                    </a:cubicBezTo>
                    <a:cubicBezTo>
                      <a:pt x="147" y="31"/>
                      <a:pt x="147" y="31"/>
                      <a:pt x="147" y="31"/>
                    </a:cubicBezTo>
                    <a:cubicBezTo>
                      <a:pt x="147" y="32"/>
                      <a:pt x="147" y="32"/>
                      <a:pt x="147" y="32"/>
                    </a:cubicBezTo>
                    <a:cubicBezTo>
                      <a:pt x="147" y="31"/>
                      <a:pt x="147" y="31"/>
                      <a:pt x="147" y="31"/>
                    </a:cubicBezTo>
                    <a:cubicBezTo>
                      <a:pt x="146" y="31"/>
                      <a:pt x="146" y="31"/>
                      <a:pt x="146" y="31"/>
                    </a:cubicBezTo>
                    <a:cubicBezTo>
                      <a:pt x="146" y="30"/>
                      <a:pt x="146" y="30"/>
                      <a:pt x="146" y="30"/>
                    </a:cubicBezTo>
                    <a:cubicBezTo>
                      <a:pt x="145" y="29"/>
                      <a:pt x="145" y="29"/>
                      <a:pt x="145" y="29"/>
                    </a:cubicBezTo>
                    <a:cubicBezTo>
                      <a:pt x="144" y="28"/>
                      <a:pt x="144" y="28"/>
                      <a:pt x="144" y="28"/>
                    </a:cubicBezTo>
                    <a:cubicBezTo>
                      <a:pt x="145" y="27"/>
                      <a:pt x="145" y="27"/>
                      <a:pt x="145" y="27"/>
                    </a:cubicBezTo>
                    <a:cubicBezTo>
                      <a:pt x="144" y="27"/>
                      <a:pt x="144" y="27"/>
                      <a:pt x="144" y="27"/>
                    </a:cubicBezTo>
                    <a:cubicBezTo>
                      <a:pt x="144" y="26"/>
                      <a:pt x="144" y="26"/>
                      <a:pt x="144" y="26"/>
                    </a:cubicBezTo>
                    <a:cubicBezTo>
                      <a:pt x="144" y="26"/>
                      <a:pt x="144" y="26"/>
                      <a:pt x="144" y="26"/>
                    </a:cubicBezTo>
                    <a:cubicBezTo>
                      <a:pt x="144" y="25"/>
                      <a:pt x="144" y="25"/>
                      <a:pt x="144" y="25"/>
                    </a:cubicBezTo>
                    <a:cubicBezTo>
                      <a:pt x="144" y="24"/>
                      <a:pt x="144" y="24"/>
                      <a:pt x="144" y="24"/>
                    </a:cubicBezTo>
                    <a:cubicBezTo>
                      <a:pt x="144" y="24"/>
                      <a:pt x="144" y="24"/>
                      <a:pt x="144" y="24"/>
                    </a:cubicBezTo>
                    <a:cubicBezTo>
                      <a:pt x="143" y="23"/>
                      <a:pt x="143" y="23"/>
                      <a:pt x="143" y="23"/>
                    </a:cubicBezTo>
                    <a:cubicBezTo>
                      <a:pt x="143" y="22"/>
                      <a:pt x="143" y="22"/>
                      <a:pt x="143" y="22"/>
                    </a:cubicBezTo>
                    <a:cubicBezTo>
                      <a:pt x="144" y="22"/>
                      <a:pt x="144" y="22"/>
                      <a:pt x="144" y="22"/>
                    </a:cubicBezTo>
                    <a:cubicBezTo>
                      <a:pt x="144" y="21"/>
                      <a:pt x="144" y="21"/>
                      <a:pt x="144" y="21"/>
                    </a:cubicBezTo>
                    <a:cubicBezTo>
                      <a:pt x="144" y="20"/>
                      <a:pt x="144" y="20"/>
                      <a:pt x="144" y="20"/>
                    </a:cubicBezTo>
                    <a:cubicBezTo>
                      <a:pt x="146" y="18"/>
                      <a:pt x="146" y="18"/>
                      <a:pt x="146" y="18"/>
                    </a:cubicBezTo>
                    <a:cubicBezTo>
                      <a:pt x="146" y="18"/>
                      <a:pt x="146" y="18"/>
                      <a:pt x="146" y="18"/>
                    </a:cubicBezTo>
                    <a:cubicBezTo>
                      <a:pt x="146" y="19"/>
                      <a:pt x="146" y="19"/>
                      <a:pt x="146" y="19"/>
                    </a:cubicBezTo>
                    <a:cubicBezTo>
                      <a:pt x="145" y="20"/>
                      <a:pt x="145" y="20"/>
                      <a:pt x="145" y="20"/>
                    </a:cubicBezTo>
                    <a:cubicBezTo>
                      <a:pt x="145" y="20"/>
                      <a:pt x="145" y="20"/>
                      <a:pt x="145" y="20"/>
                    </a:cubicBezTo>
                    <a:cubicBezTo>
                      <a:pt x="146" y="20"/>
                      <a:pt x="146" y="20"/>
                      <a:pt x="146" y="20"/>
                    </a:cubicBezTo>
                    <a:cubicBezTo>
                      <a:pt x="146" y="21"/>
                      <a:pt x="146" y="21"/>
                      <a:pt x="146" y="21"/>
                    </a:cubicBezTo>
                    <a:cubicBezTo>
                      <a:pt x="146" y="22"/>
                      <a:pt x="146" y="22"/>
                      <a:pt x="146" y="22"/>
                    </a:cubicBezTo>
                    <a:cubicBezTo>
                      <a:pt x="145" y="23"/>
                      <a:pt x="145" y="23"/>
                      <a:pt x="145" y="23"/>
                    </a:cubicBezTo>
                    <a:cubicBezTo>
                      <a:pt x="144" y="23"/>
                      <a:pt x="144" y="23"/>
                      <a:pt x="144" y="23"/>
                    </a:cubicBezTo>
                    <a:cubicBezTo>
                      <a:pt x="145" y="24"/>
                      <a:pt x="145" y="24"/>
                      <a:pt x="145" y="24"/>
                    </a:cubicBezTo>
                    <a:cubicBezTo>
                      <a:pt x="145" y="24"/>
                      <a:pt x="145" y="24"/>
                      <a:pt x="145" y="24"/>
                    </a:cubicBezTo>
                    <a:cubicBezTo>
                      <a:pt x="146" y="23"/>
                      <a:pt x="146" y="23"/>
                      <a:pt x="146" y="23"/>
                    </a:cubicBezTo>
                    <a:cubicBezTo>
                      <a:pt x="146" y="23"/>
                      <a:pt x="146" y="23"/>
                      <a:pt x="146" y="23"/>
                    </a:cubicBezTo>
                    <a:cubicBezTo>
                      <a:pt x="147" y="22"/>
                      <a:pt x="147" y="22"/>
                      <a:pt x="147" y="22"/>
                    </a:cubicBezTo>
                    <a:cubicBezTo>
                      <a:pt x="146" y="22"/>
                      <a:pt x="146" y="22"/>
                      <a:pt x="146" y="22"/>
                    </a:cubicBezTo>
                    <a:cubicBezTo>
                      <a:pt x="146" y="22"/>
                      <a:pt x="146" y="22"/>
                      <a:pt x="146" y="22"/>
                    </a:cubicBezTo>
                    <a:cubicBezTo>
                      <a:pt x="148" y="21"/>
                      <a:pt x="148" y="21"/>
                      <a:pt x="148" y="21"/>
                    </a:cubicBezTo>
                    <a:cubicBezTo>
                      <a:pt x="149" y="21"/>
                      <a:pt x="149" y="21"/>
                      <a:pt x="149" y="21"/>
                    </a:cubicBezTo>
                    <a:cubicBezTo>
                      <a:pt x="150" y="21"/>
                      <a:pt x="150" y="21"/>
                      <a:pt x="150" y="21"/>
                    </a:cubicBezTo>
                    <a:cubicBezTo>
                      <a:pt x="150" y="22"/>
                      <a:pt x="150" y="22"/>
                      <a:pt x="150" y="22"/>
                    </a:cubicBezTo>
                    <a:cubicBezTo>
                      <a:pt x="149" y="23"/>
                      <a:pt x="149" y="23"/>
                      <a:pt x="149" y="23"/>
                    </a:cubicBezTo>
                    <a:cubicBezTo>
                      <a:pt x="147" y="24"/>
                      <a:pt x="147" y="24"/>
                      <a:pt x="147" y="24"/>
                    </a:cubicBezTo>
                    <a:cubicBezTo>
                      <a:pt x="147" y="24"/>
                      <a:pt x="147" y="24"/>
                      <a:pt x="147" y="24"/>
                    </a:cubicBezTo>
                    <a:cubicBezTo>
                      <a:pt x="147" y="25"/>
                      <a:pt x="147" y="25"/>
                      <a:pt x="147" y="25"/>
                    </a:cubicBezTo>
                    <a:cubicBezTo>
                      <a:pt x="148" y="25"/>
                      <a:pt x="148" y="25"/>
                      <a:pt x="148" y="25"/>
                    </a:cubicBezTo>
                    <a:cubicBezTo>
                      <a:pt x="149" y="26"/>
                      <a:pt x="149" y="26"/>
                      <a:pt x="149" y="26"/>
                    </a:cubicBezTo>
                    <a:cubicBezTo>
                      <a:pt x="149" y="26"/>
                      <a:pt x="149" y="26"/>
                      <a:pt x="149" y="26"/>
                    </a:cubicBezTo>
                    <a:cubicBezTo>
                      <a:pt x="150" y="26"/>
                      <a:pt x="150" y="26"/>
                      <a:pt x="150" y="26"/>
                    </a:cubicBezTo>
                    <a:cubicBezTo>
                      <a:pt x="149" y="27"/>
                      <a:pt x="149" y="27"/>
                      <a:pt x="149" y="27"/>
                    </a:cubicBezTo>
                    <a:cubicBezTo>
                      <a:pt x="148" y="26"/>
                      <a:pt x="148" y="26"/>
                      <a:pt x="148" y="26"/>
                    </a:cubicBezTo>
                    <a:cubicBezTo>
                      <a:pt x="147" y="26"/>
                      <a:pt x="147" y="26"/>
                      <a:pt x="147" y="26"/>
                    </a:cubicBezTo>
                    <a:cubicBezTo>
                      <a:pt x="146" y="26"/>
                      <a:pt x="146" y="26"/>
                      <a:pt x="146" y="26"/>
                    </a:cubicBezTo>
                    <a:cubicBezTo>
                      <a:pt x="145" y="26"/>
                      <a:pt x="145" y="26"/>
                      <a:pt x="145" y="26"/>
                    </a:cubicBezTo>
                    <a:cubicBezTo>
                      <a:pt x="145" y="27"/>
                      <a:pt x="145" y="27"/>
                      <a:pt x="145" y="27"/>
                    </a:cubicBezTo>
                    <a:cubicBezTo>
                      <a:pt x="146" y="29"/>
                      <a:pt x="146" y="29"/>
                      <a:pt x="146" y="29"/>
                    </a:cubicBezTo>
                    <a:close/>
                    <a:moveTo>
                      <a:pt x="142" y="31"/>
                    </a:moveTo>
                    <a:cubicBezTo>
                      <a:pt x="143" y="31"/>
                      <a:pt x="143" y="31"/>
                      <a:pt x="143" y="31"/>
                    </a:cubicBezTo>
                    <a:cubicBezTo>
                      <a:pt x="142" y="31"/>
                      <a:pt x="142" y="31"/>
                      <a:pt x="142" y="31"/>
                    </a:cubicBezTo>
                    <a:cubicBezTo>
                      <a:pt x="142" y="30"/>
                      <a:pt x="142" y="30"/>
                      <a:pt x="142" y="30"/>
                    </a:cubicBezTo>
                    <a:cubicBezTo>
                      <a:pt x="142" y="31"/>
                      <a:pt x="142" y="31"/>
                      <a:pt x="142" y="31"/>
                    </a:cubicBezTo>
                    <a:close/>
                    <a:moveTo>
                      <a:pt x="142" y="29"/>
                    </a:moveTo>
                    <a:cubicBezTo>
                      <a:pt x="142" y="29"/>
                      <a:pt x="142" y="29"/>
                      <a:pt x="142" y="29"/>
                    </a:cubicBezTo>
                    <a:cubicBezTo>
                      <a:pt x="142" y="30"/>
                      <a:pt x="142" y="30"/>
                      <a:pt x="142" y="30"/>
                    </a:cubicBezTo>
                    <a:cubicBezTo>
                      <a:pt x="142" y="30"/>
                      <a:pt x="142" y="30"/>
                      <a:pt x="142" y="30"/>
                    </a:cubicBezTo>
                    <a:cubicBezTo>
                      <a:pt x="142" y="29"/>
                      <a:pt x="142" y="29"/>
                      <a:pt x="142" y="29"/>
                    </a:cubicBezTo>
                    <a:cubicBezTo>
                      <a:pt x="142" y="29"/>
                      <a:pt x="142" y="29"/>
                      <a:pt x="142" y="29"/>
                    </a:cubicBezTo>
                    <a:close/>
                    <a:moveTo>
                      <a:pt x="143" y="29"/>
                    </a:moveTo>
                    <a:cubicBezTo>
                      <a:pt x="143" y="30"/>
                      <a:pt x="143" y="30"/>
                      <a:pt x="143" y="30"/>
                    </a:cubicBezTo>
                    <a:cubicBezTo>
                      <a:pt x="143" y="30"/>
                      <a:pt x="143" y="30"/>
                      <a:pt x="143" y="30"/>
                    </a:cubicBezTo>
                    <a:cubicBezTo>
                      <a:pt x="143" y="31"/>
                      <a:pt x="143" y="31"/>
                      <a:pt x="143" y="31"/>
                    </a:cubicBezTo>
                    <a:cubicBezTo>
                      <a:pt x="144" y="31"/>
                      <a:pt x="144" y="31"/>
                      <a:pt x="144" y="31"/>
                    </a:cubicBezTo>
                    <a:cubicBezTo>
                      <a:pt x="145" y="31"/>
                      <a:pt x="145" y="31"/>
                      <a:pt x="145" y="31"/>
                    </a:cubicBezTo>
                    <a:cubicBezTo>
                      <a:pt x="145" y="31"/>
                      <a:pt x="145" y="31"/>
                      <a:pt x="145" y="31"/>
                    </a:cubicBezTo>
                    <a:cubicBezTo>
                      <a:pt x="145" y="30"/>
                      <a:pt x="145" y="30"/>
                      <a:pt x="145" y="30"/>
                    </a:cubicBezTo>
                    <a:cubicBezTo>
                      <a:pt x="144" y="30"/>
                      <a:pt x="144" y="30"/>
                      <a:pt x="144" y="30"/>
                    </a:cubicBezTo>
                    <a:cubicBezTo>
                      <a:pt x="144" y="30"/>
                      <a:pt x="144" y="30"/>
                      <a:pt x="144" y="30"/>
                    </a:cubicBezTo>
                    <a:cubicBezTo>
                      <a:pt x="144" y="29"/>
                      <a:pt x="144" y="29"/>
                      <a:pt x="144" y="29"/>
                    </a:cubicBezTo>
                    <a:cubicBezTo>
                      <a:pt x="143" y="29"/>
                      <a:pt x="143" y="29"/>
                      <a:pt x="143" y="29"/>
                    </a:cubicBezTo>
                    <a:close/>
                    <a:moveTo>
                      <a:pt x="143" y="34"/>
                    </a:moveTo>
                    <a:cubicBezTo>
                      <a:pt x="144" y="33"/>
                      <a:pt x="144" y="33"/>
                      <a:pt x="144" y="33"/>
                    </a:cubicBezTo>
                    <a:cubicBezTo>
                      <a:pt x="145" y="33"/>
                      <a:pt x="145" y="33"/>
                      <a:pt x="145" y="33"/>
                    </a:cubicBezTo>
                    <a:cubicBezTo>
                      <a:pt x="146" y="34"/>
                      <a:pt x="146" y="34"/>
                      <a:pt x="146" y="34"/>
                    </a:cubicBezTo>
                    <a:cubicBezTo>
                      <a:pt x="146" y="35"/>
                      <a:pt x="146" y="35"/>
                      <a:pt x="146" y="35"/>
                    </a:cubicBezTo>
                    <a:cubicBezTo>
                      <a:pt x="146" y="35"/>
                      <a:pt x="146" y="35"/>
                      <a:pt x="146" y="35"/>
                    </a:cubicBezTo>
                    <a:cubicBezTo>
                      <a:pt x="145" y="35"/>
                      <a:pt x="145" y="35"/>
                      <a:pt x="145" y="35"/>
                    </a:cubicBezTo>
                    <a:cubicBezTo>
                      <a:pt x="144" y="35"/>
                      <a:pt x="144" y="35"/>
                      <a:pt x="144" y="35"/>
                    </a:cubicBezTo>
                    <a:cubicBezTo>
                      <a:pt x="143" y="35"/>
                      <a:pt x="143" y="35"/>
                      <a:pt x="143" y="35"/>
                    </a:cubicBezTo>
                    <a:cubicBezTo>
                      <a:pt x="143" y="34"/>
                      <a:pt x="143" y="34"/>
                      <a:pt x="143" y="34"/>
                    </a:cubicBezTo>
                    <a:close/>
                    <a:moveTo>
                      <a:pt x="156" y="34"/>
                    </a:moveTo>
                    <a:cubicBezTo>
                      <a:pt x="154" y="35"/>
                      <a:pt x="154" y="35"/>
                      <a:pt x="154" y="35"/>
                    </a:cubicBezTo>
                    <a:cubicBezTo>
                      <a:pt x="154" y="35"/>
                      <a:pt x="154" y="35"/>
                      <a:pt x="154" y="35"/>
                    </a:cubicBezTo>
                    <a:cubicBezTo>
                      <a:pt x="154" y="35"/>
                      <a:pt x="154" y="35"/>
                      <a:pt x="154" y="35"/>
                    </a:cubicBezTo>
                    <a:cubicBezTo>
                      <a:pt x="155" y="36"/>
                      <a:pt x="155" y="36"/>
                      <a:pt x="155" y="36"/>
                    </a:cubicBezTo>
                    <a:cubicBezTo>
                      <a:pt x="157" y="36"/>
                      <a:pt x="157" y="36"/>
                      <a:pt x="157" y="36"/>
                    </a:cubicBezTo>
                    <a:cubicBezTo>
                      <a:pt x="156" y="35"/>
                      <a:pt x="156" y="35"/>
                      <a:pt x="156" y="35"/>
                    </a:cubicBezTo>
                    <a:cubicBezTo>
                      <a:pt x="156" y="35"/>
                      <a:pt x="156" y="35"/>
                      <a:pt x="156" y="35"/>
                    </a:cubicBezTo>
                    <a:cubicBezTo>
                      <a:pt x="156" y="34"/>
                      <a:pt x="156" y="34"/>
                      <a:pt x="156" y="34"/>
                    </a:cubicBezTo>
                    <a:close/>
                    <a:moveTo>
                      <a:pt x="148" y="42"/>
                    </a:moveTo>
                    <a:cubicBezTo>
                      <a:pt x="149" y="42"/>
                      <a:pt x="149" y="42"/>
                      <a:pt x="149" y="42"/>
                    </a:cubicBezTo>
                    <a:cubicBezTo>
                      <a:pt x="149" y="42"/>
                      <a:pt x="149" y="42"/>
                      <a:pt x="149" y="42"/>
                    </a:cubicBezTo>
                    <a:cubicBezTo>
                      <a:pt x="148" y="43"/>
                      <a:pt x="148" y="43"/>
                      <a:pt x="148" y="43"/>
                    </a:cubicBezTo>
                    <a:cubicBezTo>
                      <a:pt x="148" y="42"/>
                      <a:pt x="148" y="42"/>
                      <a:pt x="148" y="42"/>
                    </a:cubicBezTo>
                    <a:close/>
                    <a:moveTo>
                      <a:pt x="147" y="42"/>
                    </a:moveTo>
                    <a:cubicBezTo>
                      <a:pt x="148" y="42"/>
                      <a:pt x="148" y="42"/>
                      <a:pt x="148" y="42"/>
                    </a:cubicBezTo>
                    <a:cubicBezTo>
                      <a:pt x="148" y="43"/>
                      <a:pt x="148" y="43"/>
                      <a:pt x="148" y="43"/>
                    </a:cubicBezTo>
                    <a:cubicBezTo>
                      <a:pt x="147" y="43"/>
                      <a:pt x="147" y="43"/>
                      <a:pt x="147" y="43"/>
                    </a:cubicBezTo>
                    <a:cubicBezTo>
                      <a:pt x="147" y="42"/>
                      <a:pt x="147" y="42"/>
                      <a:pt x="147" y="42"/>
                    </a:cubicBezTo>
                    <a:close/>
                    <a:moveTo>
                      <a:pt x="145" y="43"/>
                    </a:moveTo>
                    <a:cubicBezTo>
                      <a:pt x="146" y="42"/>
                      <a:pt x="146" y="42"/>
                      <a:pt x="146" y="42"/>
                    </a:cubicBezTo>
                    <a:cubicBezTo>
                      <a:pt x="146" y="42"/>
                      <a:pt x="146" y="42"/>
                      <a:pt x="146" y="42"/>
                    </a:cubicBezTo>
                    <a:cubicBezTo>
                      <a:pt x="147" y="42"/>
                      <a:pt x="147" y="42"/>
                      <a:pt x="147" y="42"/>
                    </a:cubicBezTo>
                    <a:cubicBezTo>
                      <a:pt x="146" y="43"/>
                      <a:pt x="146" y="43"/>
                      <a:pt x="146" y="43"/>
                    </a:cubicBezTo>
                    <a:cubicBezTo>
                      <a:pt x="146" y="43"/>
                      <a:pt x="146" y="43"/>
                      <a:pt x="146" y="43"/>
                    </a:cubicBezTo>
                    <a:cubicBezTo>
                      <a:pt x="146" y="43"/>
                      <a:pt x="146" y="43"/>
                      <a:pt x="146" y="43"/>
                    </a:cubicBezTo>
                    <a:cubicBezTo>
                      <a:pt x="145" y="43"/>
                      <a:pt x="145" y="43"/>
                      <a:pt x="145" y="43"/>
                    </a:cubicBezTo>
                    <a:close/>
                    <a:moveTo>
                      <a:pt x="145" y="40"/>
                    </a:moveTo>
                    <a:cubicBezTo>
                      <a:pt x="144" y="41"/>
                      <a:pt x="144" y="41"/>
                      <a:pt x="144" y="41"/>
                    </a:cubicBezTo>
                    <a:cubicBezTo>
                      <a:pt x="145" y="41"/>
                      <a:pt x="145" y="41"/>
                      <a:pt x="145" y="41"/>
                    </a:cubicBezTo>
                    <a:cubicBezTo>
                      <a:pt x="145" y="40"/>
                      <a:pt x="145" y="40"/>
                      <a:pt x="145" y="40"/>
                    </a:cubicBezTo>
                    <a:close/>
                    <a:moveTo>
                      <a:pt x="146" y="39"/>
                    </a:moveTo>
                    <a:cubicBezTo>
                      <a:pt x="145" y="40"/>
                      <a:pt x="145" y="40"/>
                      <a:pt x="145" y="40"/>
                    </a:cubicBezTo>
                    <a:cubicBezTo>
                      <a:pt x="145" y="40"/>
                      <a:pt x="145" y="40"/>
                      <a:pt x="145" y="40"/>
                    </a:cubicBezTo>
                    <a:cubicBezTo>
                      <a:pt x="146" y="40"/>
                      <a:pt x="146" y="40"/>
                      <a:pt x="146" y="40"/>
                    </a:cubicBezTo>
                    <a:cubicBezTo>
                      <a:pt x="146" y="39"/>
                      <a:pt x="146" y="39"/>
                      <a:pt x="146" y="39"/>
                    </a:cubicBezTo>
                    <a:close/>
                    <a:moveTo>
                      <a:pt x="146" y="42"/>
                    </a:moveTo>
                    <a:cubicBezTo>
                      <a:pt x="147" y="41"/>
                      <a:pt x="147" y="41"/>
                      <a:pt x="147" y="41"/>
                    </a:cubicBezTo>
                    <a:cubicBezTo>
                      <a:pt x="147" y="41"/>
                      <a:pt x="147" y="41"/>
                      <a:pt x="147" y="41"/>
                    </a:cubicBezTo>
                    <a:cubicBezTo>
                      <a:pt x="148" y="42"/>
                      <a:pt x="148" y="42"/>
                      <a:pt x="148" y="42"/>
                    </a:cubicBezTo>
                    <a:cubicBezTo>
                      <a:pt x="149" y="42"/>
                      <a:pt x="149" y="42"/>
                      <a:pt x="149" y="42"/>
                    </a:cubicBezTo>
                    <a:cubicBezTo>
                      <a:pt x="149" y="41"/>
                      <a:pt x="149" y="41"/>
                      <a:pt x="149" y="41"/>
                    </a:cubicBezTo>
                    <a:cubicBezTo>
                      <a:pt x="150" y="41"/>
                      <a:pt x="150" y="41"/>
                      <a:pt x="150" y="41"/>
                    </a:cubicBezTo>
                    <a:cubicBezTo>
                      <a:pt x="150" y="42"/>
                      <a:pt x="150" y="42"/>
                      <a:pt x="150" y="42"/>
                    </a:cubicBezTo>
                    <a:cubicBezTo>
                      <a:pt x="152" y="42"/>
                      <a:pt x="152" y="42"/>
                      <a:pt x="152" y="42"/>
                    </a:cubicBezTo>
                    <a:cubicBezTo>
                      <a:pt x="153" y="41"/>
                      <a:pt x="153" y="41"/>
                      <a:pt x="153" y="41"/>
                    </a:cubicBezTo>
                    <a:cubicBezTo>
                      <a:pt x="154" y="41"/>
                      <a:pt x="154" y="41"/>
                      <a:pt x="154" y="41"/>
                    </a:cubicBezTo>
                    <a:cubicBezTo>
                      <a:pt x="155" y="42"/>
                      <a:pt x="155" y="42"/>
                      <a:pt x="155" y="42"/>
                    </a:cubicBezTo>
                    <a:cubicBezTo>
                      <a:pt x="156" y="42"/>
                      <a:pt x="156" y="42"/>
                      <a:pt x="156" y="42"/>
                    </a:cubicBezTo>
                    <a:cubicBezTo>
                      <a:pt x="157" y="43"/>
                      <a:pt x="157" y="43"/>
                      <a:pt x="157" y="43"/>
                    </a:cubicBezTo>
                    <a:cubicBezTo>
                      <a:pt x="158" y="43"/>
                      <a:pt x="158" y="43"/>
                      <a:pt x="158" y="43"/>
                    </a:cubicBezTo>
                    <a:cubicBezTo>
                      <a:pt x="158" y="43"/>
                      <a:pt x="158" y="43"/>
                      <a:pt x="158" y="43"/>
                    </a:cubicBezTo>
                    <a:cubicBezTo>
                      <a:pt x="158" y="41"/>
                      <a:pt x="158" y="41"/>
                      <a:pt x="158" y="41"/>
                    </a:cubicBezTo>
                    <a:cubicBezTo>
                      <a:pt x="156" y="40"/>
                      <a:pt x="156" y="40"/>
                      <a:pt x="156" y="40"/>
                    </a:cubicBezTo>
                    <a:cubicBezTo>
                      <a:pt x="154" y="40"/>
                      <a:pt x="154" y="40"/>
                      <a:pt x="154" y="40"/>
                    </a:cubicBezTo>
                    <a:cubicBezTo>
                      <a:pt x="153" y="39"/>
                      <a:pt x="153" y="39"/>
                      <a:pt x="153" y="39"/>
                    </a:cubicBezTo>
                    <a:cubicBezTo>
                      <a:pt x="152" y="39"/>
                      <a:pt x="152" y="39"/>
                      <a:pt x="152" y="39"/>
                    </a:cubicBezTo>
                    <a:cubicBezTo>
                      <a:pt x="151" y="40"/>
                      <a:pt x="151" y="40"/>
                      <a:pt x="151" y="40"/>
                    </a:cubicBezTo>
                    <a:cubicBezTo>
                      <a:pt x="150" y="40"/>
                      <a:pt x="150" y="40"/>
                      <a:pt x="150" y="40"/>
                    </a:cubicBezTo>
                    <a:cubicBezTo>
                      <a:pt x="150" y="39"/>
                      <a:pt x="150" y="39"/>
                      <a:pt x="150" y="39"/>
                    </a:cubicBezTo>
                    <a:cubicBezTo>
                      <a:pt x="148" y="39"/>
                      <a:pt x="148" y="39"/>
                      <a:pt x="148" y="39"/>
                    </a:cubicBezTo>
                    <a:cubicBezTo>
                      <a:pt x="147" y="39"/>
                      <a:pt x="147" y="39"/>
                      <a:pt x="147" y="39"/>
                    </a:cubicBezTo>
                    <a:cubicBezTo>
                      <a:pt x="146" y="40"/>
                      <a:pt x="146" y="40"/>
                      <a:pt x="146" y="40"/>
                    </a:cubicBezTo>
                    <a:cubicBezTo>
                      <a:pt x="146" y="40"/>
                      <a:pt x="146" y="40"/>
                      <a:pt x="146" y="40"/>
                    </a:cubicBezTo>
                    <a:cubicBezTo>
                      <a:pt x="145" y="41"/>
                      <a:pt x="145" y="41"/>
                      <a:pt x="145" y="41"/>
                    </a:cubicBezTo>
                    <a:cubicBezTo>
                      <a:pt x="145" y="41"/>
                      <a:pt x="145" y="41"/>
                      <a:pt x="145" y="41"/>
                    </a:cubicBezTo>
                    <a:cubicBezTo>
                      <a:pt x="145" y="42"/>
                      <a:pt x="145" y="42"/>
                      <a:pt x="145" y="42"/>
                    </a:cubicBezTo>
                    <a:cubicBezTo>
                      <a:pt x="146" y="42"/>
                      <a:pt x="146" y="42"/>
                      <a:pt x="146" y="42"/>
                    </a:cubicBezTo>
                    <a:close/>
                    <a:moveTo>
                      <a:pt x="137" y="40"/>
                    </a:moveTo>
                    <a:cubicBezTo>
                      <a:pt x="138" y="41"/>
                      <a:pt x="138" y="41"/>
                      <a:pt x="138" y="41"/>
                    </a:cubicBezTo>
                    <a:cubicBezTo>
                      <a:pt x="139" y="40"/>
                      <a:pt x="139" y="40"/>
                      <a:pt x="139" y="40"/>
                    </a:cubicBezTo>
                    <a:cubicBezTo>
                      <a:pt x="140" y="40"/>
                      <a:pt x="140" y="40"/>
                      <a:pt x="140" y="40"/>
                    </a:cubicBezTo>
                    <a:cubicBezTo>
                      <a:pt x="142" y="41"/>
                      <a:pt x="142" y="41"/>
                      <a:pt x="142" y="41"/>
                    </a:cubicBezTo>
                    <a:cubicBezTo>
                      <a:pt x="142" y="41"/>
                      <a:pt x="142" y="41"/>
                      <a:pt x="142" y="41"/>
                    </a:cubicBezTo>
                    <a:cubicBezTo>
                      <a:pt x="142" y="42"/>
                      <a:pt x="142" y="42"/>
                      <a:pt x="142" y="42"/>
                    </a:cubicBezTo>
                    <a:cubicBezTo>
                      <a:pt x="142" y="43"/>
                      <a:pt x="142" y="43"/>
                      <a:pt x="142" y="43"/>
                    </a:cubicBezTo>
                    <a:cubicBezTo>
                      <a:pt x="142" y="43"/>
                      <a:pt x="142" y="43"/>
                      <a:pt x="142" y="43"/>
                    </a:cubicBezTo>
                    <a:cubicBezTo>
                      <a:pt x="141" y="43"/>
                      <a:pt x="141" y="43"/>
                      <a:pt x="141" y="43"/>
                    </a:cubicBezTo>
                    <a:cubicBezTo>
                      <a:pt x="140" y="43"/>
                      <a:pt x="140" y="43"/>
                      <a:pt x="140" y="43"/>
                    </a:cubicBezTo>
                    <a:cubicBezTo>
                      <a:pt x="139" y="43"/>
                      <a:pt x="139" y="43"/>
                      <a:pt x="139" y="43"/>
                    </a:cubicBezTo>
                    <a:cubicBezTo>
                      <a:pt x="138" y="43"/>
                      <a:pt x="138" y="43"/>
                      <a:pt x="138" y="43"/>
                    </a:cubicBezTo>
                    <a:cubicBezTo>
                      <a:pt x="137" y="43"/>
                      <a:pt x="137" y="43"/>
                      <a:pt x="137" y="43"/>
                    </a:cubicBezTo>
                    <a:cubicBezTo>
                      <a:pt x="136" y="42"/>
                      <a:pt x="136" y="42"/>
                      <a:pt x="136" y="42"/>
                    </a:cubicBezTo>
                    <a:cubicBezTo>
                      <a:pt x="136" y="41"/>
                      <a:pt x="136" y="41"/>
                      <a:pt x="136" y="41"/>
                    </a:cubicBezTo>
                    <a:cubicBezTo>
                      <a:pt x="137" y="40"/>
                      <a:pt x="137" y="40"/>
                      <a:pt x="137" y="40"/>
                    </a:cubicBezTo>
                    <a:close/>
                    <a:moveTo>
                      <a:pt x="113" y="57"/>
                    </a:moveTo>
                    <a:cubicBezTo>
                      <a:pt x="112" y="57"/>
                      <a:pt x="112" y="57"/>
                      <a:pt x="112" y="57"/>
                    </a:cubicBezTo>
                    <a:cubicBezTo>
                      <a:pt x="112" y="57"/>
                      <a:pt x="112" y="57"/>
                      <a:pt x="112" y="57"/>
                    </a:cubicBezTo>
                    <a:cubicBezTo>
                      <a:pt x="112" y="57"/>
                      <a:pt x="112" y="57"/>
                      <a:pt x="112" y="57"/>
                    </a:cubicBezTo>
                    <a:cubicBezTo>
                      <a:pt x="113" y="57"/>
                      <a:pt x="113" y="57"/>
                      <a:pt x="113" y="57"/>
                    </a:cubicBezTo>
                    <a:close/>
                    <a:moveTo>
                      <a:pt x="112" y="51"/>
                    </a:moveTo>
                    <a:cubicBezTo>
                      <a:pt x="112" y="53"/>
                      <a:pt x="112" y="53"/>
                      <a:pt x="112" y="53"/>
                    </a:cubicBezTo>
                    <a:cubicBezTo>
                      <a:pt x="112" y="53"/>
                      <a:pt x="112" y="53"/>
                      <a:pt x="112" y="53"/>
                    </a:cubicBezTo>
                    <a:cubicBezTo>
                      <a:pt x="112" y="54"/>
                      <a:pt x="112" y="54"/>
                      <a:pt x="112" y="54"/>
                    </a:cubicBezTo>
                    <a:cubicBezTo>
                      <a:pt x="112" y="54"/>
                      <a:pt x="112" y="54"/>
                      <a:pt x="112" y="54"/>
                    </a:cubicBezTo>
                    <a:cubicBezTo>
                      <a:pt x="111" y="53"/>
                      <a:pt x="111" y="53"/>
                      <a:pt x="111" y="53"/>
                    </a:cubicBezTo>
                    <a:cubicBezTo>
                      <a:pt x="111" y="52"/>
                      <a:pt x="111" y="52"/>
                      <a:pt x="111" y="52"/>
                    </a:cubicBezTo>
                    <a:cubicBezTo>
                      <a:pt x="112" y="52"/>
                      <a:pt x="112" y="52"/>
                      <a:pt x="112" y="52"/>
                    </a:cubicBezTo>
                    <a:cubicBezTo>
                      <a:pt x="112" y="51"/>
                      <a:pt x="112" y="51"/>
                      <a:pt x="112" y="51"/>
                    </a:cubicBezTo>
                    <a:close/>
                    <a:moveTo>
                      <a:pt x="136" y="36"/>
                    </a:moveTo>
                    <a:cubicBezTo>
                      <a:pt x="136" y="37"/>
                      <a:pt x="136" y="37"/>
                      <a:pt x="136" y="37"/>
                    </a:cubicBezTo>
                    <a:cubicBezTo>
                      <a:pt x="137" y="37"/>
                      <a:pt x="137" y="37"/>
                      <a:pt x="137" y="37"/>
                    </a:cubicBezTo>
                    <a:cubicBezTo>
                      <a:pt x="137" y="38"/>
                      <a:pt x="137" y="38"/>
                      <a:pt x="137" y="38"/>
                    </a:cubicBezTo>
                    <a:cubicBezTo>
                      <a:pt x="137" y="38"/>
                      <a:pt x="137" y="38"/>
                      <a:pt x="137" y="38"/>
                    </a:cubicBezTo>
                    <a:cubicBezTo>
                      <a:pt x="136" y="37"/>
                      <a:pt x="136" y="37"/>
                      <a:pt x="136" y="37"/>
                    </a:cubicBezTo>
                    <a:cubicBezTo>
                      <a:pt x="136" y="36"/>
                      <a:pt x="136" y="36"/>
                      <a:pt x="136" y="36"/>
                    </a:cubicBezTo>
                    <a:cubicBezTo>
                      <a:pt x="136" y="36"/>
                      <a:pt x="136" y="36"/>
                      <a:pt x="136" y="36"/>
                    </a:cubicBezTo>
                    <a:close/>
                    <a:moveTo>
                      <a:pt x="134" y="35"/>
                    </a:moveTo>
                    <a:cubicBezTo>
                      <a:pt x="134" y="35"/>
                      <a:pt x="134" y="35"/>
                      <a:pt x="134" y="35"/>
                    </a:cubicBezTo>
                    <a:cubicBezTo>
                      <a:pt x="135" y="35"/>
                      <a:pt x="135" y="35"/>
                      <a:pt x="135" y="35"/>
                    </a:cubicBezTo>
                    <a:cubicBezTo>
                      <a:pt x="136" y="35"/>
                      <a:pt x="136" y="35"/>
                      <a:pt x="136" y="35"/>
                    </a:cubicBezTo>
                    <a:cubicBezTo>
                      <a:pt x="137" y="35"/>
                      <a:pt x="137" y="35"/>
                      <a:pt x="137" y="35"/>
                    </a:cubicBezTo>
                    <a:cubicBezTo>
                      <a:pt x="138" y="35"/>
                      <a:pt x="138" y="35"/>
                      <a:pt x="138" y="35"/>
                    </a:cubicBezTo>
                    <a:cubicBezTo>
                      <a:pt x="137" y="35"/>
                      <a:pt x="137" y="35"/>
                      <a:pt x="137" y="35"/>
                    </a:cubicBezTo>
                    <a:cubicBezTo>
                      <a:pt x="135" y="36"/>
                      <a:pt x="135" y="36"/>
                      <a:pt x="135" y="36"/>
                    </a:cubicBezTo>
                    <a:cubicBezTo>
                      <a:pt x="134" y="35"/>
                      <a:pt x="134" y="35"/>
                      <a:pt x="134" y="35"/>
                    </a:cubicBezTo>
                    <a:cubicBezTo>
                      <a:pt x="134" y="35"/>
                      <a:pt x="134" y="35"/>
                      <a:pt x="134" y="35"/>
                    </a:cubicBezTo>
                    <a:cubicBezTo>
                      <a:pt x="134" y="35"/>
                      <a:pt x="134" y="35"/>
                      <a:pt x="134" y="35"/>
                    </a:cubicBezTo>
                    <a:close/>
                    <a:moveTo>
                      <a:pt x="129" y="35"/>
                    </a:moveTo>
                    <a:cubicBezTo>
                      <a:pt x="130" y="35"/>
                      <a:pt x="130" y="35"/>
                      <a:pt x="130" y="35"/>
                    </a:cubicBezTo>
                    <a:cubicBezTo>
                      <a:pt x="130" y="35"/>
                      <a:pt x="130" y="35"/>
                      <a:pt x="130" y="35"/>
                    </a:cubicBezTo>
                    <a:cubicBezTo>
                      <a:pt x="131" y="34"/>
                      <a:pt x="131" y="34"/>
                      <a:pt x="131" y="34"/>
                    </a:cubicBezTo>
                    <a:cubicBezTo>
                      <a:pt x="132" y="35"/>
                      <a:pt x="132" y="35"/>
                      <a:pt x="132" y="35"/>
                    </a:cubicBezTo>
                    <a:cubicBezTo>
                      <a:pt x="132" y="35"/>
                      <a:pt x="132" y="35"/>
                      <a:pt x="132" y="35"/>
                    </a:cubicBezTo>
                    <a:cubicBezTo>
                      <a:pt x="133" y="35"/>
                      <a:pt x="133" y="35"/>
                      <a:pt x="133" y="35"/>
                    </a:cubicBezTo>
                    <a:cubicBezTo>
                      <a:pt x="134" y="35"/>
                      <a:pt x="134" y="35"/>
                      <a:pt x="134" y="35"/>
                    </a:cubicBezTo>
                    <a:cubicBezTo>
                      <a:pt x="134" y="35"/>
                      <a:pt x="134" y="35"/>
                      <a:pt x="134" y="35"/>
                    </a:cubicBezTo>
                    <a:cubicBezTo>
                      <a:pt x="133" y="35"/>
                      <a:pt x="133" y="35"/>
                      <a:pt x="133" y="35"/>
                    </a:cubicBezTo>
                    <a:cubicBezTo>
                      <a:pt x="132" y="36"/>
                      <a:pt x="132" y="36"/>
                      <a:pt x="132" y="36"/>
                    </a:cubicBezTo>
                    <a:cubicBezTo>
                      <a:pt x="132" y="35"/>
                      <a:pt x="132" y="35"/>
                      <a:pt x="132" y="35"/>
                    </a:cubicBezTo>
                    <a:cubicBezTo>
                      <a:pt x="131" y="36"/>
                      <a:pt x="131" y="36"/>
                      <a:pt x="131" y="36"/>
                    </a:cubicBezTo>
                    <a:cubicBezTo>
                      <a:pt x="130" y="36"/>
                      <a:pt x="130" y="36"/>
                      <a:pt x="130" y="36"/>
                    </a:cubicBezTo>
                    <a:cubicBezTo>
                      <a:pt x="129" y="35"/>
                      <a:pt x="129" y="35"/>
                      <a:pt x="129" y="35"/>
                    </a:cubicBezTo>
                    <a:cubicBezTo>
                      <a:pt x="129" y="35"/>
                      <a:pt x="129" y="35"/>
                      <a:pt x="129" y="35"/>
                    </a:cubicBezTo>
                    <a:close/>
                    <a:moveTo>
                      <a:pt x="122" y="50"/>
                    </a:moveTo>
                    <a:cubicBezTo>
                      <a:pt x="122" y="49"/>
                      <a:pt x="122" y="49"/>
                      <a:pt x="122" y="49"/>
                    </a:cubicBezTo>
                    <a:cubicBezTo>
                      <a:pt x="123" y="47"/>
                      <a:pt x="123" y="47"/>
                      <a:pt x="123" y="47"/>
                    </a:cubicBezTo>
                    <a:cubicBezTo>
                      <a:pt x="123" y="46"/>
                      <a:pt x="123" y="46"/>
                      <a:pt x="123" y="46"/>
                    </a:cubicBezTo>
                    <a:cubicBezTo>
                      <a:pt x="123" y="46"/>
                      <a:pt x="123" y="46"/>
                      <a:pt x="123" y="46"/>
                    </a:cubicBezTo>
                    <a:cubicBezTo>
                      <a:pt x="124" y="46"/>
                      <a:pt x="124" y="46"/>
                      <a:pt x="124" y="46"/>
                    </a:cubicBezTo>
                    <a:cubicBezTo>
                      <a:pt x="124" y="46"/>
                      <a:pt x="124" y="46"/>
                      <a:pt x="124" y="46"/>
                    </a:cubicBezTo>
                    <a:cubicBezTo>
                      <a:pt x="124" y="47"/>
                      <a:pt x="124" y="47"/>
                      <a:pt x="124" y="47"/>
                    </a:cubicBezTo>
                    <a:cubicBezTo>
                      <a:pt x="124" y="47"/>
                      <a:pt x="124" y="47"/>
                      <a:pt x="124" y="47"/>
                    </a:cubicBezTo>
                    <a:cubicBezTo>
                      <a:pt x="124" y="47"/>
                      <a:pt x="124" y="47"/>
                      <a:pt x="124" y="47"/>
                    </a:cubicBezTo>
                    <a:cubicBezTo>
                      <a:pt x="124" y="47"/>
                      <a:pt x="124" y="47"/>
                      <a:pt x="124" y="47"/>
                    </a:cubicBezTo>
                    <a:cubicBezTo>
                      <a:pt x="123" y="48"/>
                      <a:pt x="123" y="48"/>
                      <a:pt x="123" y="48"/>
                    </a:cubicBezTo>
                    <a:cubicBezTo>
                      <a:pt x="123" y="48"/>
                      <a:pt x="123" y="48"/>
                      <a:pt x="123" y="48"/>
                    </a:cubicBezTo>
                    <a:cubicBezTo>
                      <a:pt x="123" y="49"/>
                      <a:pt x="123" y="49"/>
                      <a:pt x="123" y="49"/>
                    </a:cubicBezTo>
                    <a:cubicBezTo>
                      <a:pt x="124" y="49"/>
                      <a:pt x="124" y="49"/>
                      <a:pt x="124" y="49"/>
                    </a:cubicBezTo>
                    <a:cubicBezTo>
                      <a:pt x="124" y="49"/>
                      <a:pt x="124" y="49"/>
                      <a:pt x="124" y="49"/>
                    </a:cubicBezTo>
                    <a:cubicBezTo>
                      <a:pt x="124" y="50"/>
                      <a:pt x="124" y="50"/>
                      <a:pt x="124" y="50"/>
                    </a:cubicBezTo>
                    <a:cubicBezTo>
                      <a:pt x="123" y="50"/>
                      <a:pt x="123" y="50"/>
                      <a:pt x="123" y="50"/>
                    </a:cubicBezTo>
                    <a:cubicBezTo>
                      <a:pt x="123" y="50"/>
                      <a:pt x="123" y="50"/>
                      <a:pt x="123" y="50"/>
                    </a:cubicBezTo>
                    <a:cubicBezTo>
                      <a:pt x="122" y="51"/>
                      <a:pt x="122" y="51"/>
                      <a:pt x="122" y="51"/>
                    </a:cubicBezTo>
                    <a:cubicBezTo>
                      <a:pt x="122" y="50"/>
                      <a:pt x="122" y="50"/>
                      <a:pt x="122" y="50"/>
                    </a:cubicBezTo>
                    <a:cubicBezTo>
                      <a:pt x="122" y="50"/>
                      <a:pt x="122" y="50"/>
                      <a:pt x="122" y="50"/>
                    </a:cubicBezTo>
                    <a:close/>
                    <a:moveTo>
                      <a:pt x="120" y="49"/>
                    </a:moveTo>
                    <a:cubicBezTo>
                      <a:pt x="120" y="49"/>
                      <a:pt x="120" y="49"/>
                      <a:pt x="120" y="49"/>
                    </a:cubicBezTo>
                    <a:cubicBezTo>
                      <a:pt x="120" y="50"/>
                      <a:pt x="120" y="50"/>
                      <a:pt x="120" y="50"/>
                    </a:cubicBezTo>
                    <a:cubicBezTo>
                      <a:pt x="121" y="50"/>
                      <a:pt x="121" y="50"/>
                      <a:pt x="121" y="50"/>
                    </a:cubicBezTo>
                    <a:cubicBezTo>
                      <a:pt x="121" y="49"/>
                      <a:pt x="121" y="49"/>
                      <a:pt x="121" y="49"/>
                    </a:cubicBezTo>
                    <a:cubicBezTo>
                      <a:pt x="121" y="49"/>
                      <a:pt x="121" y="49"/>
                      <a:pt x="121" y="49"/>
                    </a:cubicBezTo>
                    <a:cubicBezTo>
                      <a:pt x="121" y="48"/>
                      <a:pt x="121" y="48"/>
                      <a:pt x="121" y="48"/>
                    </a:cubicBezTo>
                    <a:cubicBezTo>
                      <a:pt x="122" y="48"/>
                      <a:pt x="122" y="48"/>
                      <a:pt x="122" y="48"/>
                    </a:cubicBezTo>
                    <a:cubicBezTo>
                      <a:pt x="122" y="48"/>
                      <a:pt x="122" y="48"/>
                      <a:pt x="122" y="48"/>
                    </a:cubicBezTo>
                    <a:cubicBezTo>
                      <a:pt x="121" y="47"/>
                      <a:pt x="121" y="47"/>
                      <a:pt x="121" y="47"/>
                    </a:cubicBezTo>
                    <a:cubicBezTo>
                      <a:pt x="121" y="47"/>
                      <a:pt x="121" y="47"/>
                      <a:pt x="121" y="47"/>
                    </a:cubicBezTo>
                    <a:cubicBezTo>
                      <a:pt x="120" y="48"/>
                      <a:pt x="120" y="48"/>
                      <a:pt x="120" y="48"/>
                    </a:cubicBezTo>
                    <a:cubicBezTo>
                      <a:pt x="120" y="48"/>
                      <a:pt x="120" y="48"/>
                      <a:pt x="120" y="48"/>
                    </a:cubicBezTo>
                    <a:cubicBezTo>
                      <a:pt x="120" y="49"/>
                      <a:pt x="120" y="49"/>
                      <a:pt x="120" y="49"/>
                    </a:cubicBezTo>
                    <a:close/>
                    <a:moveTo>
                      <a:pt x="118" y="48"/>
                    </a:moveTo>
                    <a:cubicBezTo>
                      <a:pt x="118" y="49"/>
                      <a:pt x="118" y="49"/>
                      <a:pt x="118" y="49"/>
                    </a:cubicBezTo>
                    <a:cubicBezTo>
                      <a:pt x="117" y="49"/>
                      <a:pt x="117" y="49"/>
                      <a:pt x="117" y="49"/>
                    </a:cubicBezTo>
                    <a:cubicBezTo>
                      <a:pt x="118" y="50"/>
                      <a:pt x="118" y="50"/>
                      <a:pt x="118" y="50"/>
                    </a:cubicBezTo>
                    <a:cubicBezTo>
                      <a:pt x="118" y="50"/>
                      <a:pt x="118" y="50"/>
                      <a:pt x="118" y="50"/>
                    </a:cubicBezTo>
                    <a:cubicBezTo>
                      <a:pt x="119" y="50"/>
                      <a:pt x="119" y="50"/>
                      <a:pt x="119" y="50"/>
                    </a:cubicBezTo>
                    <a:cubicBezTo>
                      <a:pt x="119" y="49"/>
                      <a:pt x="119" y="49"/>
                      <a:pt x="119" y="49"/>
                    </a:cubicBezTo>
                    <a:cubicBezTo>
                      <a:pt x="118" y="48"/>
                      <a:pt x="118" y="48"/>
                      <a:pt x="118" y="48"/>
                    </a:cubicBezTo>
                    <a:cubicBezTo>
                      <a:pt x="118" y="48"/>
                      <a:pt x="118" y="48"/>
                      <a:pt x="118" y="48"/>
                    </a:cubicBezTo>
                    <a:close/>
                    <a:moveTo>
                      <a:pt x="124" y="35"/>
                    </a:moveTo>
                    <a:cubicBezTo>
                      <a:pt x="123" y="36"/>
                      <a:pt x="123" y="36"/>
                      <a:pt x="123" y="36"/>
                    </a:cubicBezTo>
                    <a:cubicBezTo>
                      <a:pt x="124" y="36"/>
                      <a:pt x="124" y="36"/>
                      <a:pt x="124" y="36"/>
                    </a:cubicBezTo>
                    <a:cubicBezTo>
                      <a:pt x="124" y="36"/>
                      <a:pt x="124" y="35"/>
                      <a:pt x="124" y="35"/>
                    </a:cubicBezTo>
                    <a:close/>
                    <a:moveTo>
                      <a:pt x="125" y="35"/>
                    </a:moveTo>
                    <a:cubicBezTo>
                      <a:pt x="125" y="35"/>
                      <a:pt x="125" y="35"/>
                      <a:pt x="125" y="35"/>
                    </a:cubicBezTo>
                    <a:cubicBezTo>
                      <a:pt x="125" y="35"/>
                      <a:pt x="125" y="35"/>
                      <a:pt x="125" y="35"/>
                    </a:cubicBezTo>
                    <a:cubicBezTo>
                      <a:pt x="125" y="35"/>
                      <a:pt x="125" y="35"/>
                      <a:pt x="125" y="35"/>
                    </a:cubicBezTo>
                    <a:close/>
                    <a:moveTo>
                      <a:pt x="126" y="34"/>
                    </a:moveTo>
                    <a:cubicBezTo>
                      <a:pt x="126" y="34"/>
                      <a:pt x="126" y="34"/>
                      <a:pt x="126" y="34"/>
                    </a:cubicBezTo>
                    <a:cubicBezTo>
                      <a:pt x="126" y="35"/>
                      <a:pt x="126" y="35"/>
                      <a:pt x="126" y="35"/>
                    </a:cubicBezTo>
                    <a:cubicBezTo>
                      <a:pt x="126" y="34"/>
                      <a:pt x="126" y="34"/>
                      <a:pt x="126" y="34"/>
                    </a:cubicBezTo>
                    <a:close/>
                    <a:moveTo>
                      <a:pt x="123" y="33"/>
                    </a:moveTo>
                    <a:cubicBezTo>
                      <a:pt x="124" y="33"/>
                      <a:pt x="124" y="33"/>
                      <a:pt x="124" y="33"/>
                    </a:cubicBezTo>
                    <a:cubicBezTo>
                      <a:pt x="125" y="33"/>
                      <a:pt x="125" y="33"/>
                      <a:pt x="125" y="33"/>
                    </a:cubicBezTo>
                    <a:cubicBezTo>
                      <a:pt x="125" y="33"/>
                      <a:pt x="125" y="33"/>
                      <a:pt x="125" y="33"/>
                    </a:cubicBezTo>
                    <a:cubicBezTo>
                      <a:pt x="125" y="33"/>
                      <a:pt x="125" y="33"/>
                      <a:pt x="125" y="33"/>
                    </a:cubicBezTo>
                    <a:cubicBezTo>
                      <a:pt x="125" y="33"/>
                      <a:pt x="125" y="33"/>
                      <a:pt x="125" y="33"/>
                    </a:cubicBezTo>
                    <a:cubicBezTo>
                      <a:pt x="126" y="33"/>
                      <a:pt x="126" y="33"/>
                      <a:pt x="126" y="33"/>
                    </a:cubicBezTo>
                    <a:cubicBezTo>
                      <a:pt x="126" y="33"/>
                      <a:pt x="126" y="33"/>
                      <a:pt x="126" y="33"/>
                    </a:cubicBezTo>
                    <a:cubicBezTo>
                      <a:pt x="126" y="34"/>
                      <a:pt x="126" y="34"/>
                      <a:pt x="126" y="34"/>
                    </a:cubicBezTo>
                    <a:cubicBezTo>
                      <a:pt x="125" y="34"/>
                      <a:pt x="125" y="34"/>
                      <a:pt x="125" y="34"/>
                    </a:cubicBezTo>
                    <a:cubicBezTo>
                      <a:pt x="125" y="34"/>
                      <a:pt x="125" y="34"/>
                      <a:pt x="125" y="34"/>
                    </a:cubicBezTo>
                    <a:cubicBezTo>
                      <a:pt x="125" y="34"/>
                      <a:pt x="125" y="34"/>
                      <a:pt x="125" y="34"/>
                    </a:cubicBezTo>
                    <a:cubicBezTo>
                      <a:pt x="124" y="34"/>
                      <a:pt x="124" y="34"/>
                      <a:pt x="124" y="34"/>
                    </a:cubicBezTo>
                    <a:cubicBezTo>
                      <a:pt x="123" y="34"/>
                      <a:pt x="123" y="34"/>
                      <a:pt x="123" y="34"/>
                    </a:cubicBezTo>
                    <a:cubicBezTo>
                      <a:pt x="123" y="34"/>
                      <a:pt x="123" y="34"/>
                      <a:pt x="123" y="34"/>
                    </a:cubicBezTo>
                    <a:cubicBezTo>
                      <a:pt x="123" y="33"/>
                      <a:pt x="123" y="33"/>
                      <a:pt x="123" y="33"/>
                    </a:cubicBezTo>
                    <a:close/>
                    <a:moveTo>
                      <a:pt x="118" y="29"/>
                    </a:moveTo>
                    <a:cubicBezTo>
                      <a:pt x="119" y="29"/>
                      <a:pt x="119" y="29"/>
                      <a:pt x="119" y="29"/>
                    </a:cubicBezTo>
                    <a:cubicBezTo>
                      <a:pt x="119" y="29"/>
                      <a:pt x="119" y="29"/>
                      <a:pt x="119" y="29"/>
                    </a:cubicBezTo>
                    <a:cubicBezTo>
                      <a:pt x="119" y="29"/>
                      <a:pt x="118" y="29"/>
                      <a:pt x="118" y="29"/>
                    </a:cubicBezTo>
                    <a:close/>
                    <a:moveTo>
                      <a:pt x="117" y="29"/>
                    </a:moveTo>
                    <a:cubicBezTo>
                      <a:pt x="118" y="29"/>
                      <a:pt x="118" y="29"/>
                      <a:pt x="118" y="29"/>
                    </a:cubicBezTo>
                    <a:cubicBezTo>
                      <a:pt x="118" y="30"/>
                      <a:pt x="118" y="30"/>
                      <a:pt x="118" y="30"/>
                    </a:cubicBezTo>
                    <a:cubicBezTo>
                      <a:pt x="118" y="30"/>
                      <a:pt x="118" y="30"/>
                      <a:pt x="118" y="30"/>
                    </a:cubicBezTo>
                    <a:cubicBezTo>
                      <a:pt x="117" y="29"/>
                      <a:pt x="117" y="29"/>
                      <a:pt x="117" y="29"/>
                    </a:cubicBezTo>
                    <a:close/>
                    <a:moveTo>
                      <a:pt x="112" y="26"/>
                    </a:moveTo>
                    <a:cubicBezTo>
                      <a:pt x="113" y="25"/>
                      <a:pt x="113" y="25"/>
                      <a:pt x="113" y="25"/>
                    </a:cubicBezTo>
                    <a:cubicBezTo>
                      <a:pt x="114" y="26"/>
                      <a:pt x="114" y="26"/>
                      <a:pt x="114" y="26"/>
                    </a:cubicBezTo>
                    <a:cubicBezTo>
                      <a:pt x="115" y="26"/>
                      <a:pt x="115" y="26"/>
                      <a:pt x="115" y="26"/>
                    </a:cubicBezTo>
                    <a:cubicBezTo>
                      <a:pt x="117" y="25"/>
                      <a:pt x="117" y="25"/>
                      <a:pt x="117" y="25"/>
                    </a:cubicBezTo>
                    <a:cubicBezTo>
                      <a:pt x="118" y="25"/>
                      <a:pt x="118" y="25"/>
                      <a:pt x="118" y="25"/>
                    </a:cubicBezTo>
                    <a:cubicBezTo>
                      <a:pt x="118" y="26"/>
                      <a:pt x="118" y="26"/>
                      <a:pt x="118" y="26"/>
                    </a:cubicBezTo>
                    <a:cubicBezTo>
                      <a:pt x="119" y="26"/>
                      <a:pt x="119" y="26"/>
                      <a:pt x="119" y="26"/>
                    </a:cubicBezTo>
                    <a:cubicBezTo>
                      <a:pt x="120" y="26"/>
                      <a:pt x="120" y="26"/>
                      <a:pt x="120" y="26"/>
                    </a:cubicBezTo>
                    <a:cubicBezTo>
                      <a:pt x="122" y="26"/>
                      <a:pt x="122" y="26"/>
                      <a:pt x="122" y="26"/>
                    </a:cubicBezTo>
                    <a:cubicBezTo>
                      <a:pt x="123" y="26"/>
                      <a:pt x="123" y="26"/>
                      <a:pt x="123" y="26"/>
                    </a:cubicBezTo>
                    <a:cubicBezTo>
                      <a:pt x="123" y="26"/>
                      <a:pt x="123" y="26"/>
                      <a:pt x="123" y="26"/>
                    </a:cubicBezTo>
                    <a:cubicBezTo>
                      <a:pt x="124" y="26"/>
                      <a:pt x="124" y="26"/>
                      <a:pt x="124" y="26"/>
                    </a:cubicBezTo>
                    <a:cubicBezTo>
                      <a:pt x="125" y="26"/>
                      <a:pt x="125" y="26"/>
                      <a:pt x="125" y="26"/>
                    </a:cubicBezTo>
                    <a:cubicBezTo>
                      <a:pt x="125" y="26"/>
                      <a:pt x="125" y="26"/>
                      <a:pt x="125" y="26"/>
                    </a:cubicBezTo>
                    <a:cubicBezTo>
                      <a:pt x="126" y="27"/>
                      <a:pt x="126" y="27"/>
                      <a:pt x="126" y="27"/>
                    </a:cubicBezTo>
                    <a:cubicBezTo>
                      <a:pt x="129" y="26"/>
                      <a:pt x="129" y="26"/>
                      <a:pt x="129" y="26"/>
                    </a:cubicBezTo>
                    <a:cubicBezTo>
                      <a:pt x="131" y="25"/>
                      <a:pt x="131" y="25"/>
                      <a:pt x="131" y="25"/>
                    </a:cubicBezTo>
                    <a:cubicBezTo>
                      <a:pt x="131" y="24"/>
                      <a:pt x="131" y="24"/>
                      <a:pt x="131" y="24"/>
                    </a:cubicBezTo>
                    <a:cubicBezTo>
                      <a:pt x="132" y="24"/>
                      <a:pt x="132" y="24"/>
                      <a:pt x="132" y="24"/>
                    </a:cubicBezTo>
                    <a:cubicBezTo>
                      <a:pt x="132" y="24"/>
                      <a:pt x="132" y="24"/>
                      <a:pt x="132" y="24"/>
                    </a:cubicBezTo>
                    <a:cubicBezTo>
                      <a:pt x="133" y="23"/>
                      <a:pt x="133" y="23"/>
                      <a:pt x="133" y="23"/>
                    </a:cubicBezTo>
                    <a:cubicBezTo>
                      <a:pt x="133" y="23"/>
                      <a:pt x="133" y="23"/>
                      <a:pt x="133" y="23"/>
                    </a:cubicBezTo>
                    <a:cubicBezTo>
                      <a:pt x="133" y="22"/>
                      <a:pt x="133" y="22"/>
                      <a:pt x="133" y="22"/>
                    </a:cubicBezTo>
                    <a:cubicBezTo>
                      <a:pt x="134" y="22"/>
                      <a:pt x="134" y="22"/>
                      <a:pt x="134" y="22"/>
                    </a:cubicBezTo>
                    <a:cubicBezTo>
                      <a:pt x="133" y="21"/>
                      <a:pt x="133" y="21"/>
                      <a:pt x="133" y="21"/>
                    </a:cubicBezTo>
                    <a:cubicBezTo>
                      <a:pt x="133" y="21"/>
                      <a:pt x="133" y="21"/>
                      <a:pt x="133" y="21"/>
                    </a:cubicBezTo>
                    <a:cubicBezTo>
                      <a:pt x="132" y="21"/>
                      <a:pt x="132" y="21"/>
                      <a:pt x="132" y="21"/>
                    </a:cubicBezTo>
                    <a:cubicBezTo>
                      <a:pt x="131" y="21"/>
                      <a:pt x="131" y="21"/>
                      <a:pt x="131" y="21"/>
                    </a:cubicBezTo>
                    <a:cubicBezTo>
                      <a:pt x="131" y="22"/>
                      <a:pt x="131" y="22"/>
                      <a:pt x="131" y="22"/>
                    </a:cubicBezTo>
                    <a:cubicBezTo>
                      <a:pt x="130" y="22"/>
                      <a:pt x="130" y="22"/>
                      <a:pt x="130" y="22"/>
                    </a:cubicBezTo>
                    <a:cubicBezTo>
                      <a:pt x="130" y="23"/>
                      <a:pt x="130" y="23"/>
                      <a:pt x="130" y="23"/>
                    </a:cubicBezTo>
                    <a:cubicBezTo>
                      <a:pt x="129" y="23"/>
                      <a:pt x="129" y="23"/>
                      <a:pt x="129" y="23"/>
                    </a:cubicBezTo>
                    <a:cubicBezTo>
                      <a:pt x="129" y="23"/>
                      <a:pt x="129" y="23"/>
                      <a:pt x="129" y="23"/>
                    </a:cubicBezTo>
                    <a:cubicBezTo>
                      <a:pt x="128" y="24"/>
                      <a:pt x="128" y="24"/>
                      <a:pt x="128" y="24"/>
                    </a:cubicBezTo>
                    <a:cubicBezTo>
                      <a:pt x="127" y="24"/>
                      <a:pt x="127" y="24"/>
                      <a:pt x="127" y="24"/>
                    </a:cubicBezTo>
                    <a:cubicBezTo>
                      <a:pt x="125" y="24"/>
                      <a:pt x="125" y="24"/>
                      <a:pt x="125" y="24"/>
                    </a:cubicBezTo>
                    <a:cubicBezTo>
                      <a:pt x="123" y="24"/>
                      <a:pt x="123" y="24"/>
                      <a:pt x="123" y="24"/>
                    </a:cubicBezTo>
                    <a:cubicBezTo>
                      <a:pt x="123" y="24"/>
                      <a:pt x="123" y="24"/>
                      <a:pt x="123" y="24"/>
                    </a:cubicBezTo>
                    <a:cubicBezTo>
                      <a:pt x="122" y="24"/>
                      <a:pt x="122" y="24"/>
                      <a:pt x="122" y="24"/>
                    </a:cubicBezTo>
                    <a:cubicBezTo>
                      <a:pt x="122" y="23"/>
                      <a:pt x="122" y="23"/>
                      <a:pt x="122" y="23"/>
                    </a:cubicBezTo>
                    <a:cubicBezTo>
                      <a:pt x="121" y="23"/>
                      <a:pt x="121" y="23"/>
                      <a:pt x="121" y="23"/>
                    </a:cubicBezTo>
                    <a:cubicBezTo>
                      <a:pt x="120" y="23"/>
                      <a:pt x="120" y="23"/>
                      <a:pt x="120" y="23"/>
                    </a:cubicBezTo>
                    <a:cubicBezTo>
                      <a:pt x="119" y="23"/>
                      <a:pt x="119" y="23"/>
                      <a:pt x="119" y="23"/>
                    </a:cubicBezTo>
                    <a:cubicBezTo>
                      <a:pt x="118" y="23"/>
                      <a:pt x="118" y="23"/>
                      <a:pt x="118" y="23"/>
                    </a:cubicBezTo>
                    <a:cubicBezTo>
                      <a:pt x="118" y="23"/>
                      <a:pt x="118" y="23"/>
                      <a:pt x="118" y="23"/>
                    </a:cubicBezTo>
                    <a:cubicBezTo>
                      <a:pt x="117" y="23"/>
                      <a:pt x="117" y="23"/>
                      <a:pt x="117" y="23"/>
                    </a:cubicBezTo>
                    <a:cubicBezTo>
                      <a:pt x="116" y="22"/>
                      <a:pt x="116" y="22"/>
                      <a:pt x="116" y="22"/>
                    </a:cubicBezTo>
                    <a:cubicBezTo>
                      <a:pt x="115" y="22"/>
                      <a:pt x="115" y="22"/>
                      <a:pt x="115" y="22"/>
                    </a:cubicBezTo>
                    <a:cubicBezTo>
                      <a:pt x="114" y="22"/>
                      <a:pt x="114" y="22"/>
                      <a:pt x="114" y="22"/>
                    </a:cubicBezTo>
                    <a:cubicBezTo>
                      <a:pt x="114" y="23"/>
                      <a:pt x="114" y="23"/>
                      <a:pt x="114" y="23"/>
                    </a:cubicBezTo>
                    <a:cubicBezTo>
                      <a:pt x="113" y="23"/>
                      <a:pt x="113" y="23"/>
                      <a:pt x="113" y="23"/>
                    </a:cubicBezTo>
                    <a:cubicBezTo>
                      <a:pt x="113" y="24"/>
                      <a:pt x="113" y="24"/>
                      <a:pt x="113" y="24"/>
                    </a:cubicBezTo>
                    <a:cubicBezTo>
                      <a:pt x="112" y="25"/>
                      <a:pt x="112" y="25"/>
                      <a:pt x="112" y="25"/>
                    </a:cubicBezTo>
                    <a:cubicBezTo>
                      <a:pt x="111" y="24"/>
                      <a:pt x="111" y="24"/>
                      <a:pt x="111" y="24"/>
                    </a:cubicBezTo>
                    <a:cubicBezTo>
                      <a:pt x="110" y="24"/>
                      <a:pt x="110" y="24"/>
                      <a:pt x="110" y="24"/>
                    </a:cubicBezTo>
                    <a:cubicBezTo>
                      <a:pt x="110" y="25"/>
                      <a:pt x="110" y="25"/>
                      <a:pt x="110" y="25"/>
                    </a:cubicBezTo>
                    <a:cubicBezTo>
                      <a:pt x="110" y="25"/>
                      <a:pt x="110" y="25"/>
                      <a:pt x="110" y="25"/>
                    </a:cubicBezTo>
                    <a:cubicBezTo>
                      <a:pt x="109" y="26"/>
                      <a:pt x="109" y="26"/>
                      <a:pt x="109" y="26"/>
                    </a:cubicBezTo>
                    <a:cubicBezTo>
                      <a:pt x="109" y="27"/>
                      <a:pt x="109" y="27"/>
                      <a:pt x="109" y="27"/>
                    </a:cubicBezTo>
                    <a:cubicBezTo>
                      <a:pt x="109" y="28"/>
                      <a:pt x="109" y="28"/>
                      <a:pt x="109" y="28"/>
                    </a:cubicBezTo>
                    <a:cubicBezTo>
                      <a:pt x="109" y="29"/>
                      <a:pt x="109" y="29"/>
                      <a:pt x="109" y="29"/>
                    </a:cubicBezTo>
                    <a:cubicBezTo>
                      <a:pt x="109" y="30"/>
                      <a:pt x="109" y="30"/>
                      <a:pt x="109" y="30"/>
                    </a:cubicBezTo>
                    <a:cubicBezTo>
                      <a:pt x="109" y="31"/>
                      <a:pt x="109" y="31"/>
                      <a:pt x="109" y="31"/>
                    </a:cubicBezTo>
                    <a:cubicBezTo>
                      <a:pt x="109" y="31"/>
                      <a:pt x="109" y="31"/>
                      <a:pt x="109" y="31"/>
                    </a:cubicBezTo>
                    <a:cubicBezTo>
                      <a:pt x="109" y="31"/>
                      <a:pt x="109" y="31"/>
                      <a:pt x="109" y="31"/>
                    </a:cubicBezTo>
                    <a:cubicBezTo>
                      <a:pt x="109" y="30"/>
                      <a:pt x="109" y="30"/>
                      <a:pt x="109" y="30"/>
                    </a:cubicBezTo>
                    <a:cubicBezTo>
                      <a:pt x="108" y="31"/>
                      <a:pt x="108" y="31"/>
                      <a:pt x="108" y="31"/>
                    </a:cubicBezTo>
                    <a:cubicBezTo>
                      <a:pt x="107" y="31"/>
                      <a:pt x="107" y="31"/>
                      <a:pt x="107" y="31"/>
                    </a:cubicBezTo>
                    <a:cubicBezTo>
                      <a:pt x="107" y="32"/>
                      <a:pt x="107" y="32"/>
                      <a:pt x="107" y="32"/>
                    </a:cubicBezTo>
                    <a:cubicBezTo>
                      <a:pt x="106" y="32"/>
                      <a:pt x="106" y="32"/>
                      <a:pt x="106" y="32"/>
                    </a:cubicBezTo>
                    <a:cubicBezTo>
                      <a:pt x="107" y="33"/>
                      <a:pt x="107" y="33"/>
                      <a:pt x="107" y="33"/>
                    </a:cubicBezTo>
                    <a:cubicBezTo>
                      <a:pt x="106" y="34"/>
                      <a:pt x="106" y="34"/>
                      <a:pt x="106" y="34"/>
                    </a:cubicBezTo>
                    <a:cubicBezTo>
                      <a:pt x="107" y="36"/>
                      <a:pt x="107" y="36"/>
                      <a:pt x="107" y="36"/>
                    </a:cubicBezTo>
                    <a:cubicBezTo>
                      <a:pt x="106" y="36"/>
                      <a:pt x="106" y="36"/>
                      <a:pt x="106" y="36"/>
                    </a:cubicBezTo>
                    <a:cubicBezTo>
                      <a:pt x="106" y="37"/>
                      <a:pt x="106" y="37"/>
                      <a:pt x="106" y="37"/>
                    </a:cubicBezTo>
                    <a:cubicBezTo>
                      <a:pt x="106" y="37"/>
                      <a:pt x="106" y="37"/>
                      <a:pt x="106" y="37"/>
                    </a:cubicBezTo>
                    <a:cubicBezTo>
                      <a:pt x="106" y="38"/>
                      <a:pt x="106" y="38"/>
                      <a:pt x="106" y="38"/>
                    </a:cubicBezTo>
                    <a:cubicBezTo>
                      <a:pt x="105" y="39"/>
                      <a:pt x="105" y="39"/>
                      <a:pt x="105" y="39"/>
                    </a:cubicBezTo>
                    <a:cubicBezTo>
                      <a:pt x="104" y="40"/>
                      <a:pt x="104" y="40"/>
                      <a:pt x="104" y="40"/>
                    </a:cubicBezTo>
                    <a:cubicBezTo>
                      <a:pt x="104" y="40"/>
                      <a:pt x="104" y="40"/>
                      <a:pt x="104" y="40"/>
                    </a:cubicBezTo>
                    <a:cubicBezTo>
                      <a:pt x="104" y="40"/>
                      <a:pt x="104" y="40"/>
                      <a:pt x="104" y="40"/>
                    </a:cubicBezTo>
                    <a:cubicBezTo>
                      <a:pt x="105" y="42"/>
                      <a:pt x="105" y="42"/>
                      <a:pt x="105" y="42"/>
                    </a:cubicBezTo>
                    <a:cubicBezTo>
                      <a:pt x="105" y="42"/>
                      <a:pt x="105" y="42"/>
                      <a:pt x="105" y="42"/>
                    </a:cubicBezTo>
                    <a:cubicBezTo>
                      <a:pt x="105" y="42"/>
                      <a:pt x="105" y="42"/>
                      <a:pt x="105" y="42"/>
                    </a:cubicBezTo>
                    <a:cubicBezTo>
                      <a:pt x="106" y="42"/>
                      <a:pt x="106" y="42"/>
                      <a:pt x="106" y="42"/>
                    </a:cubicBezTo>
                    <a:cubicBezTo>
                      <a:pt x="107" y="42"/>
                      <a:pt x="107" y="42"/>
                      <a:pt x="107" y="42"/>
                    </a:cubicBezTo>
                    <a:cubicBezTo>
                      <a:pt x="107" y="42"/>
                      <a:pt x="107" y="42"/>
                      <a:pt x="107" y="42"/>
                    </a:cubicBezTo>
                    <a:cubicBezTo>
                      <a:pt x="107" y="43"/>
                      <a:pt x="107" y="43"/>
                      <a:pt x="107" y="43"/>
                    </a:cubicBezTo>
                    <a:cubicBezTo>
                      <a:pt x="108" y="45"/>
                      <a:pt x="108" y="45"/>
                      <a:pt x="108" y="45"/>
                    </a:cubicBezTo>
                    <a:cubicBezTo>
                      <a:pt x="108" y="45"/>
                      <a:pt x="108" y="45"/>
                      <a:pt x="108" y="45"/>
                    </a:cubicBezTo>
                    <a:cubicBezTo>
                      <a:pt x="107" y="46"/>
                      <a:pt x="107" y="46"/>
                      <a:pt x="107" y="46"/>
                    </a:cubicBezTo>
                    <a:cubicBezTo>
                      <a:pt x="107" y="47"/>
                      <a:pt x="107" y="47"/>
                      <a:pt x="107" y="47"/>
                    </a:cubicBezTo>
                    <a:cubicBezTo>
                      <a:pt x="107" y="49"/>
                      <a:pt x="107" y="49"/>
                      <a:pt x="107" y="49"/>
                    </a:cubicBezTo>
                    <a:cubicBezTo>
                      <a:pt x="107" y="50"/>
                      <a:pt x="107" y="50"/>
                      <a:pt x="107" y="50"/>
                    </a:cubicBezTo>
                    <a:cubicBezTo>
                      <a:pt x="107" y="50"/>
                      <a:pt x="107" y="50"/>
                      <a:pt x="107" y="50"/>
                    </a:cubicBezTo>
                    <a:cubicBezTo>
                      <a:pt x="108" y="51"/>
                      <a:pt x="108" y="51"/>
                      <a:pt x="108" y="51"/>
                    </a:cubicBezTo>
                    <a:cubicBezTo>
                      <a:pt x="109" y="51"/>
                      <a:pt x="109" y="51"/>
                      <a:pt x="109" y="51"/>
                    </a:cubicBezTo>
                    <a:cubicBezTo>
                      <a:pt x="109" y="50"/>
                      <a:pt x="109" y="50"/>
                      <a:pt x="109" y="50"/>
                    </a:cubicBezTo>
                    <a:cubicBezTo>
                      <a:pt x="110" y="50"/>
                      <a:pt x="110" y="50"/>
                      <a:pt x="110" y="50"/>
                    </a:cubicBezTo>
                    <a:cubicBezTo>
                      <a:pt x="111" y="50"/>
                      <a:pt x="111" y="50"/>
                      <a:pt x="111" y="50"/>
                    </a:cubicBezTo>
                    <a:cubicBezTo>
                      <a:pt x="111" y="51"/>
                      <a:pt x="111" y="51"/>
                      <a:pt x="111" y="51"/>
                    </a:cubicBezTo>
                    <a:cubicBezTo>
                      <a:pt x="112" y="50"/>
                      <a:pt x="112" y="50"/>
                      <a:pt x="112" y="50"/>
                    </a:cubicBezTo>
                    <a:cubicBezTo>
                      <a:pt x="111" y="49"/>
                      <a:pt x="111" y="49"/>
                      <a:pt x="111" y="49"/>
                    </a:cubicBezTo>
                    <a:cubicBezTo>
                      <a:pt x="111" y="49"/>
                      <a:pt x="111" y="49"/>
                      <a:pt x="111" y="49"/>
                    </a:cubicBezTo>
                    <a:cubicBezTo>
                      <a:pt x="111" y="48"/>
                      <a:pt x="111" y="48"/>
                      <a:pt x="111" y="48"/>
                    </a:cubicBezTo>
                    <a:cubicBezTo>
                      <a:pt x="111" y="47"/>
                      <a:pt x="111" y="47"/>
                      <a:pt x="111" y="47"/>
                    </a:cubicBezTo>
                    <a:cubicBezTo>
                      <a:pt x="111" y="46"/>
                      <a:pt x="111" y="46"/>
                      <a:pt x="111" y="46"/>
                    </a:cubicBezTo>
                    <a:cubicBezTo>
                      <a:pt x="111" y="45"/>
                      <a:pt x="111" y="45"/>
                      <a:pt x="111" y="45"/>
                    </a:cubicBezTo>
                    <a:cubicBezTo>
                      <a:pt x="111" y="44"/>
                      <a:pt x="111" y="44"/>
                      <a:pt x="111" y="44"/>
                    </a:cubicBezTo>
                    <a:cubicBezTo>
                      <a:pt x="112" y="43"/>
                      <a:pt x="112" y="43"/>
                      <a:pt x="112" y="43"/>
                    </a:cubicBezTo>
                    <a:cubicBezTo>
                      <a:pt x="112" y="42"/>
                      <a:pt x="112" y="42"/>
                      <a:pt x="112" y="42"/>
                    </a:cubicBezTo>
                    <a:cubicBezTo>
                      <a:pt x="112" y="41"/>
                      <a:pt x="112" y="41"/>
                      <a:pt x="112" y="41"/>
                    </a:cubicBezTo>
                    <a:cubicBezTo>
                      <a:pt x="111" y="40"/>
                      <a:pt x="111" y="40"/>
                      <a:pt x="111" y="40"/>
                    </a:cubicBezTo>
                    <a:cubicBezTo>
                      <a:pt x="111" y="40"/>
                      <a:pt x="111" y="40"/>
                      <a:pt x="111" y="40"/>
                    </a:cubicBezTo>
                    <a:cubicBezTo>
                      <a:pt x="112" y="39"/>
                      <a:pt x="112" y="39"/>
                      <a:pt x="112" y="39"/>
                    </a:cubicBezTo>
                    <a:cubicBezTo>
                      <a:pt x="113" y="39"/>
                      <a:pt x="113" y="39"/>
                      <a:pt x="113" y="39"/>
                    </a:cubicBezTo>
                    <a:cubicBezTo>
                      <a:pt x="113" y="39"/>
                      <a:pt x="113" y="39"/>
                      <a:pt x="113" y="39"/>
                    </a:cubicBezTo>
                    <a:cubicBezTo>
                      <a:pt x="114" y="39"/>
                      <a:pt x="114" y="39"/>
                      <a:pt x="114" y="39"/>
                    </a:cubicBezTo>
                    <a:cubicBezTo>
                      <a:pt x="114" y="39"/>
                      <a:pt x="114" y="39"/>
                      <a:pt x="114" y="39"/>
                    </a:cubicBezTo>
                    <a:cubicBezTo>
                      <a:pt x="115" y="40"/>
                      <a:pt x="115" y="40"/>
                      <a:pt x="115" y="40"/>
                    </a:cubicBezTo>
                    <a:cubicBezTo>
                      <a:pt x="115" y="41"/>
                      <a:pt x="115" y="41"/>
                      <a:pt x="115" y="41"/>
                    </a:cubicBezTo>
                    <a:cubicBezTo>
                      <a:pt x="114" y="42"/>
                      <a:pt x="114" y="42"/>
                      <a:pt x="114" y="42"/>
                    </a:cubicBezTo>
                    <a:cubicBezTo>
                      <a:pt x="114" y="42"/>
                      <a:pt x="114" y="42"/>
                      <a:pt x="114" y="42"/>
                    </a:cubicBezTo>
                    <a:cubicBezTo>
                      <a:pt x="114" y="43"/>
                      <a:pt x="114" y="43"/>
                      <a:pt x="114" y="43"/>
                    </a:cubicBezTo>
                    <a:cubicBezTo>
                      <a:pt x="115" y="43"/>
                      <a:pt x="115" y="43"/>
                      <a:pt x="115" y="43"/>
                    </a:cubicBezTo>
                    <a:cubicBezTo>
                      <a:pt x="115" y="44"/>
                      <a:pt x="115" y="44"/>
                      <a:pt x="115" y="44"/>
                    </a:cubicBezTo>
                    <a:cubicBezTo>
                      <a:pt x="116" y="44"/>
                      <a:pt x="116" y="44"/>
                      <a:pt x="116" y="44"/>
                    </a:cubicBezTo>
                    <a:cubicBezTo>
                      <a:pt x="117" y="45"/>
                      <a:pt x="117" y="45"/>
                      <a:pt x="117" y="45"/>
                    </a:cubicBezTo>
                    <a:cubicBezTo>
                      <a:pt x="116" y="45"/>
                      <a:pt x="116" y="45"/>
                      <a:pt x="116" y="45"/>
                    </a:cubicBezTo>
                    <a:cubicBezTo>
                      <a:pt x="116" y="47"/>
                      <a:pt x="116" y="47"/>
                      <a:pt x="116" y="47"/>
                    </a:cubicBezTo>
                    <a:cubicBezTo>
                      <a:pt x="116" y="47"/>
                      <a:pt x="116" y="47"/>
                      <a:pt x="116" y="47"/>
                    </a:cubicBezTo>
                    <a:cubicBezTo>
                      <a:pt x="117" y="48"/>
                      <a:pt x="117" y="48"/>
                      <a:pt x="117" y="48"/>
                    </a:cubicBezTo>
                    <a:cubicBezTo>
                      <a:pt x="117" y="47"/>
                      <a:pt x="117" y="47"/>
                      <a:pt x="117" y="47"/>
                    </a:cubicBezTo>
                    <a:cubicBezTo>
                      <a:pt x="118" y="48"/>
                      <a:pt x="118" y="48"/>
                      <a:pt x="118" y="48"/>
                    </a:cubicBezTo>
                    <a:cubicBezTo>
                      <a:pt x="119" y="48"/>
                      <a:pt x="119" y="48"/>
                      <a:pt x="119" y="48"/>
                    </a:cubicBezTo>
                    <a:cubicBezTo>
                      <a:pt x="119" y="47"/>
                      <a:pt x="119" y="47"/>
                      <a:pt x="119" y="47"/>
                    </a:cubicBezTo>
                    <a:cubicBezTo>
                      <a:pt x="119" y="47"/>
                      <a:pt x="119" y="47"/>
                      <a:pt x="119" y="47"/>
                    </a:cubicBezTo>
                    <a:cubicBezTo>
                      <a:pt x="120" y="46"/>
                      <a:pt x="120" y="46"/>
                      <a:pt x="120" y="46"/>
                    </a:cubicBezTo>
                    <a:cubicBezTo>
                      <a:pt x="120" y="46"/>
                      <a:pt x="120" y="46"/>
                      <a:pt x="120" y="46"/>
                    </a:cubicBezTo>
                    <a:cubicBezTo>
                      <a:pt x="121" y="45"/>
                      <a:pt x="121" y="45"/>
                      <a:pt x="121" y="45"/>
                    </a:cubicBezTo>
                    <a:cubicBezTo>
                      <a:pt x="123" y="45"/>
                      <a:pt x="123" y="45"/>
                      <a:pt x="123" y="45"/>
                    </a:cubicBezTo>
                    <a:cubicBezTo>
                      <a:pt x="123" y="45"/>
                      <a:pt x="123" y="45"/>
                      <a:pt x="123" y="45"/>
                    </a:cubicBezTo>
                    <a:cubicBezTo>
                      <a:pt x="124" y="45"/>
                      <a:pt x="124" y="45"/>
                      <a:pt x="124" y="45"/>
                    </a:cubicBezTo>
                    <a:cubicBezTo>
                      <a:pt x="124" y="45"/>
                      <a:pt x="124" y="45"/>
                      <a:pt x="124" y="45"/>
                    </a:cubicBezTo>
                    <a:cubicBezTo>
                      <a:pt x="125" y="45"/>
                      <a:pt x="125" y="45"/>
                      <a:pt x="125" y="45"/>
                    </a:cubicBezTo>
                    <a:cubicBezTo>
                      <a:pt x="124" y="44"/>
                      <a:pt x="124" y="44"/>
                      <a:pt x="124" y="44"/>
                    </a:cubicBezTo>
                    <a:cubicBezTo>
                      <a:pt x="123" y="44"/>
                      <a:pt x="123" y="44"/>
                      <a:pt x="123" y="44"/>
                    </a:cubicBezTo>
                    <a:cubicBezTo>
                      <a:pt x="123" y="44"/>
                      <a:pt x="123" y="44"/>
                      <a:pt x="123" y="44"/>
                    </a:cubicBezTo>
                    <a:cubicBezTo>
                      <a:pt x="123" y="44"/>
                      <a:pt x="123" y="44"/>
                      <a:pt x="123" y="44"/>
                    </a:cubicBezTo>
                    <a:cubicBezTo>
                      <a:pt x="122" y="44"/>
                      <a:pt x="122" y="44"/>
                      <a:pt x="122" y="44"/>
                    </a:cubicBezTo>
                    <a:cubicBezTo>
                      <a:pt x="122" y="44"/>
                      <a:pt x="122" y="44"/>
                      <a:pt x="122" y="44"/>
                    </a:cubicBezTo>
                    <a:cubicBezTo>
                      <a:pt x="121" y="44"/>
                      <a:pt x="121" y="44"/>
                      <a:pt x="121" y="44"/>
                    </a:cubicBezTo>
                    <a:cubicBezTo>
                      <a:pt x="121" y="43"/>
                      <a:pt x="121" y="43"/>
                      <a:pt x="121" y="43"/>
                    </a:cubicBezTo>
                    <a:cubicBezTo>
                      <a:pt x="121" y="43"/>
                      <a:pt x="121" y="43"/>
                      <a:pt x="121" y="43"/>
                    </a:cubicBezTo>
                    <a:cubicBezTo>
                      <a:pt x="121" y="43"/>
                      <a:pt x="121" y="43"/>
                      <a:pt x="121" y="43"/>
                    </a:cubicBezTo>
                    <a:cubicBezTo>
                      <a:pt x="120" y="43"/>
                      <a:pt x="120" y="43"/>
                      <a:pt x="120" y="43"/>
                    </a:cubicBezTo>
                    <a:cubicBezTo>
                      <a:pt x="120" y="43"/>
                      <a:pt x="120" y="43"/>
                      <a:pt x="120" y="43"/>
                    </a:cubicBezTo>
                    <a:cubicBezTo>
                      <a:pt x="119" y="42"/>
                      <a:pt x="119" y="42"/>
                      <a:pt x="119" y="42"/>
                    </a:cubicBezTo>
                    <a:cubicBezTo>
                      <a:pt x="120" y="42"/>
                      <a:pt x="120" y="42"/>
                      <a:pt x="120" y="42"/>
                    </a:cubicBezTo>
                    <a:cubicBezTo>
                      <a:pt x="120" y="41"/>
                      <a:pt x="120" y="41"/>
                      <a:pt x="120" y="41"/>
                    </a:cubicBezTo>
                    <a:cubicBezTo>
                      <a:pt x="120" y="42"/>
                      <a:pt x="120" y="42"/>
                      <a:pt x="120" y="42"/>
                    </a:cubicBezTo>
                    <a:cubicBezTo>
                      <a:pt x="120" y="41"/>
                      <a:pt x="120" y="41"/>
                      <a:pt x="120" y="41"/>
                    </a:cubicBezTo>
                    <a:cubicBezTo>
                      <a:pt x="121" y="41"/>
                      <a:pt x="121" y="41"/>
                      <a:pt x="121" y="41"/>
                    </a:cubicBezTo>
                    <a:cubicBezTo>
                      <a:pt x="121" y="41"/>
                      <a:pt x="121" y="41"/>
                      <a:pt x="121" y="41"/>
                    </a:cubicBezTo>
                    <a:cubicBezTo>
                      <a:pt x="120" y="40"/>
                      <a:pt x="120" y="40"/>
                      <a:pt x="120" y="40"/>
                    </a:cubicBezTo>
                    <a:cubicBezTo>
                      <a:pt x="120" y="40"/>
                      <a:pt x="120" y="40"/>
                      <a:pt x="120" y="40"/>
                    </a:cubicBezTo>
                    <a:cubicBezTo>
                      <a:pt x="120" y="40"/>
                      <a:pt x="120" y="40"/>
                      <a:pt x="120" y="40"/>
                    </a:cubicBezTo>
                    <a:cubicBezTo>
                      <a:pt x="120" y="39"/>
                      <a:pt x="120" y="39"/>
                      <a:pt x="120" y="39"/>
                    </a:cubicBezTo>
                    <a:cubicBezTo>
                      <a:pt x="119" y="39"/>
                      <a:pt x="119" y="39"/>
                      <a:pt x="119" y="39"/>
                    </a:cubicBezTo>
                    <a:cubicBezTo>
                      <a:pt x="119" y="39"/>
                      <a:pt x="119" y="39"/>
                      <a:pt x="119" y="39"/>
                    </a:cubicBezTo>
                    <a:cubicBezTo>
                      <a:pt x="118" y="38"/>
                      <a:pt x="118" y="38"/>
                      <a:pt x="118" y="38"/>
                    </a:cubicBezTo>
                    <a:cubicBezTo>
                      <a:pt x="117" y="37"/>
                      <a:pt x="117" y="37"/>
                      <a:pt x="117" y="37"/>
                    </a:cubicBezTo>
                    <a:cubicBezTo>
                      <a:pt x="116" y="36"/>
                      <a:pt x="116" y="36"/>
                      <a:pt x="116" y="36"/>
                    </a:cubicBezTo>
                    <a:cubicBezTo>
                      <a:pt x="116" y="36"/>
                      <a:pt x="116" y="36"/>
                      <a:pt x="116" y="36"/>
                    </a:cubicBezTo>
                    <a:cubicBezTo>
                      <a:pt x="116" y="35"/>
                      <a:pt x="116" y="35"/>
                      <a:pt x="116" y="35"/>
                    </a:cubicBezTo>
                    <a:cubicBezTo>
                      <a:pt x="116" y="35"/>
                      <a:pt x="116" y="35"/>
                      <a:pt x="116" y="35"/>
                    </a:cubicBezTo>
                    <a:cubicBezTo>
                      <a:pt x="117" y="36"/>
                      <a:pt x="117" y="36"/>
                      <a:pt x="117" y="36"/>
                    </a:cubicBezTo>
                    <a:cubicBezTo>
                      <a:pt x="117" y="36"/>
                      <a:pt x="117" y="36"/>
                      <a:pt x="117" y="36"/>
                    </a:cubicBezTo>
                    <a:cubicBezTo>
                      <a:pt x="118" y="35"/>
                      <a:pt x="118" y="35"/>
                      <a:pt x="118" y="35"/>
                    </a:cubicBezTo>
                    <a:cubicBezTo>
                      <a:pt x="118" y="35"/>
                      <a:pt x="118" y="35"/>
                      <a:pt x="118" y="35"/>
                    </a:cubicBezTo>
                    <a:cubicBezTo>
                      <a:pt x="120" y="34"/>
                      <a:pt x="120" y="34"/>
                      <a:pt x="120" y="34"/>
                    </a:cubicBezTo>
                    <a:cubicBezTo>
                      <a:pt x="121" y="33"/>
                      <a:pt x="121" y="33"/>
                      <a:pt x="121" y="33"/>
                    </a:cubicBezTo>
                    <a:cubicBezTo>
                      <a:pt x="122" y="32"/>
                      <a:pt x="122" y="32"/>
                      <a:pt x="122" y="32"/>
                    </a:cubicBezTo>
                    <a:cubicBezTo>
                      <a:pt x="123" y="32"/>
                      <a:pt x="123" y="32"/>
                      <a:pt x="123" y="32"/>
                    </a:cubicBezTo>
                    <a:cubicBezTo>
                      <a:pt x="123" y="31"/>
                      <a:pt x="123" y="31"/>
                      <a:pt x="123" y="31"/>
                    </a:cubicBezTo>
                    <a:cubicBezTo>
                      <a:pt x="124" y="31"/>
                      <a:pt x="124" y="31"/>
                      <a:pt x="124" y="31"/>
                    </a:cubicBezTo>
                    <a:cubicBezTo>
                      <a:pt x="125" y="32"/>
                      <a:pt x="125" y="32"/>
                      <a:pt x="125" y="32"/>
                    </a:cubicBezTo>
                    <a:cubicBezTo>
                      <a:pt x="125" y="32"/>
                      <a:pt x="125" y="32"/>
                      <a:pt x="125" y="32"/>
                    </a:cubicBezTo>
                    <a:cubicBezTo>
                      <a:pt x="126" y="31"/>
                      <a:pt x="126" y="31"/>
                      <a:pt x="126" y="31"/>
                    </a:cubicBezTo>
                    <a:cubicBezTo>
                      <a:pt x="126" y="30"/>
                      <a:pt x="126" y="30"/>
                      <a:pt x="126" y="30"/>
                    </a:cubicBezTo>
                    <a:cubicBezTo>
                      <a:pt x="125" y="30"/>
                      <a:pt x="125" y="30"/>
                      <a:pt x="125" y="30"/>
                    </a:cubicBezTo>
                    <a:cubicBezTo>
                      <a:pt x="123" y="30"/>
                      <a:pt x="123" y="30"/>
                      <a:pt x="123" y="30"/>
                    </a:cubicBezTo>
                    <a:cubicBezTo>
                      <a:pt x="122" y="30"/>
                      <a:pt x="122" y="30"/>
                      <a:pt x="122" y="30"/>
                    </a:cubicBezTo>
                    <a:cubicBezTo>
                      <a:pt x="121" y="30"/>
                      <a:pt x="121" y="30"/>
                      <a:pt x="121" y="30"/>
                    </a:cubicBezTo>
                    <a:cubicBezTo>
                      <a:pt x="120" y="31"/>
                      <a:pt x="120" y="31"/>
                      <a:pt x="120" y="31"/>
                    </a:cubicBezTo>
                    <a:cubicBezTo>
                      <a:pt x="120" y="31"/>
                      <a:pt x="120" y="31"/>
                      <a:pt x="120" y="31"/>
                    </a:cubicBezTo>
                    <a:cubicBezTo>
                      <a:pt x="119" y="31"/>
                      <a:pt x="119" y="31"/>
                      <a:pt x="119" y="31"/>
                    </a:cubicBezTo>
                    <a:cubicBezTo>
                      <a:pt x="118" y="31"/>
                      <a:pt x="118" y="31"/>
                      <a:pt x="118" y="31"/>
                    </a:cubicBezTo>
                    <a:cubicBezTo>
                      <a:pt x="117" y="31"/>
                      <a:pt x="117" y="31"/>
                      <a:pt x="117" y="31"/>
                    </a:cubicBezTo>
                    <a:cubicBezTo>
                      <a:pt x="116" y="31"/>
                      <a:pt x="116" y="31"/>
                      <a:pt x="116" y="31"/>
                    </a:cubicBezTo>
                    <a:cubicBezTo>
                      <a:pt x="116" y="32"/>
                      <a:pt x="116" y="32"/>
                      <a:pt x="116" y="32"/>
                    </a:cubicBezTo>
                    <a:cubicBezTo>
                      <a:pt x="115" y="33"/>
                      <a:pt x="115" y="33"/>
                      <a:pt x="115" y="33"/>
                    </a:cubicBezTo>
                    <a:cubicBezTo>
                      <a:pt x="114" y="34"/>
                      <a:pt x="114" y="34"/>
                      <a:pt x="114" y="34"/>
                    </a:cubicBezTo>
                    <a:cubicBezTo>
                      <a:pt x="113" y="33"/>
                      <a:pt x="113" y="33"/>
                      <a:pt x="113" y="33"/>
                    </a:cubicBezTo>
                    <a:cubicBezTo>
                      <a:pt x="113" y="33"/>
                      <a:pt x="113" y="33"/>
                      <a:pt x="113" y="33"/>
                    </a:cubicBezTo>
                    <a:cubicBezTo>
                      <a:pt x="112" y="32"/>
                      <a:pt x="112" y="32"/>
                      <a:pt x="112" y="32"/>
                    </a:cubicBezTo>
                    <a:cubicBezTo>
                      <a:pt x="111" y="31"/>
                      <a:pt x="111" y="31"/>
                      <a:pt x="111" y="31"/>
                    </a:cubicBezTo>
                    <a:cubicBezTo>
                      <a:pt x="110" y="30"/>
                      <a:pt x="110" y="30"/>
                      <a:pt x="110" y="30"/>
                    </a:cubicBezTo>
                    <a:cubicBezTo>
                      <a:pt x="110" y="28"/>
                      <a:pt x="110" y="28"/>
                      <a:pt x="110" y="28"/>
                    </a:cubicBezTo>
                    <a:cubicBezTo>
                      <a:pt x="111" y="27"/>
                      <a:pt x="111" y="27"/>
                      <a:pt x="111" y="27"/>
                    </a:cubicBezTo>
                    <a:cubicBezTo>
                      <a:pt x="112" y="26"/>
                      <a:pt x="112" y="26"/>
                      <a:pt x="112" y="26"/>
                    </a:cubicBezTo>
                    <a:close/>
                    <a:moveTo>
                      <a:pt x="113" y="0"/>
                    </a:moveTo>
                    <a:cubicBezTo>
                      <a:pt x="112" y="0"/>
                      <a:pt x="112" y="0"/>
                      <a:pt x="112" y="0"/>
                    </a:cubicBezTo>
                    <a:cubicBezTo>
                      <a:pt x="112" y="1"/>
                      <a:pt x="112" y="1"/>
                      <a:pt x="112" y="1"/>
                    </a:cubicBezTo>
                    <a:cubicBezTo>
                      <a:pt x="113" y="0"/>
                      <a:pt x="113" y="0"/>
                      <a:pt x="113" y="0"/>
                    </a:cubicBezTo>
                    <a:cubicBezTo>
                      <a:pt x="113" y="0"/>
                      <a:pt x="113" y="0"/>
                      <a:pt x="113" y="0"/>
                    </a:cubicBezTo>
                    <a:close/>
                    <a:moveTo>
                      <a:pt x="114" y="3"/>
                    </a:moveTo>
                    <a:cubicBezTo>
                      <a:pt x="114" y="3"/>
                      <a:pt x="114" y="3"/>
                      <a:pt x="114" y="3"/>
                    </a:cubicBezTo>
                    <a:cubicBezTo>
                      <a:pt x="115" y="2"/>
                      <a:pt x="115" y="2"/>
                      <a:pt x="115" y="2"/>
                    </a:cubicBezTo>
                    <a:cubicBezTo>
                      <a:pt x="115" y="3"/>
                      <a:pt x="115" y="3"/>
                      <a:pt x="115" y="3"/>
                    </a:cubicBezTo>
                    <a:cubicBezTo>
                      <a:pt x="116" y="2"/>
                      <a:pt x="116" y="2"/>
                      <a:pt x="116" y="2"/>
                    </a:cubicBezTo>
                    <a:cubicBezTo>
                      <a:pt x="116" y="2"/>
                      <a:pt x="116" y="2"/>
                      <a:pt x="116" y="2"/>
                    </a:cubicBezTo>
                    <a:cubicBezTo>
                      <a:pt x="115" y="2"/>
                      <a:pt x="115" y="2"/>
                      <a:pt x="115" y="2"/>
                    </a:cubicBezTo>
                    <a:cubicBezTo>
                      <a:pt x="114" y="2"/>
                      <a:pt x="114" y="2"/>
                      <a:pt x="114" y="2"/>
                    </a:cubicBezTo>
                    <a:cubicBezTo>
                      <a:pt x="113" y="2"/>
                      <a:pt x="113" y="2"/>
                      <a:pt x="113" y="2"/>
                    </a:cubicBezTo>
                    <a:cubicBezTo>
                      <a:pt x="114" y="3"/>
                      <a:pt x="114" y="3"/>
                      <a:pt x="114" y="3"/>
                    </a:cubicBezTo>
                    <a:close/>
                    <a:moveTo>
                      <a:pt x="107" y="7"/>
                    </a:moveTo>
                    <a:cubicBezTo>
                      <a:pt x="107" y="7"/>
                      <a:pt x="107" y="7"/>
                      <a:pt x="107" y="7"/>
                    </a:cubicBezTo>
                    <a:cubicBezTo>
                      <a:pt x="107" y="8"/>
                      <a:pt x="107" y="8"/>
                      <a:pt x="107" y="8"/>
                    </a:cubicBezTo>
                    <a:cubicBezTo>
                      <a:pt x="107" y="7"/>
                      <a:pt x="107" y="7"/>
                      <a:pt x="107" y="7"/>
                    </a:cubicBezTo>
                    <a:cubicBezTo>
                      <a:pt x="107" y="7"/>
                      <a:pt x="107" y="7"/>
                      <a:pt x="107" y="7"/>
                    </a:cubicBezTo>
                    <a:close/>
                    <a:moveTo>
                      <a:pt x="108" y="6"/>
                    </a:moveTo>
                    <a:cubicBezTo>
                      <a:pt x="110" y="5"/>
                      <a:pt x="110" y="5"/>
                      <a:pt x="110" y="5"/>
                    </a:cubicBezTo>
                    <a:cubicBezTo>
                      <a:pt x="111" y="5"/>
                      <a:pt x="111" y="5"/>
                      <a:pt x="111" y="5"/>
                    </a:cubicBezTo>
                    <a:cubicBezTo>
                      <a:pt x="111" y="5"/>
                      <a:pt x="111" y="5"/>
                      <a:pt x="111" y="5"/>
                    </a:cubicBezTo>
                    <a:cubicBezTo>
                      <a:pt x="110" y="6"/>
                      <a:pt x="110" y="6"/>
                      <a:pt x="110" y="6"/>
                    </a:cubicBezTo>
                    <a:cubicBezTo>
                      <a:pt x="109" y="6"/>
                      <a:pt x="109" y="6"/>
                      <a:pt x="109" y="6"/>
                    </a:cubicBezTo>
                    <a:cubicBezTo>
                      <a:pt x="108" y="6"/>
                      <a:pt x="108" y="6"/>
                      <a:pt x="108" y="6"/>
                    </a:cubicBezTo>
                    <a:close/>
                    <a:moveTo>
                      <a:pt x="99" y="10"/>
                    </a:moveTo>
                    <a:cubicBezTo>
                      <a:pt x="100" y="11"/>
                      <a:pt x="100" y="11"/>
                      <a:pt x="100" y="11"/>
                    </a:cubicBezTo>
                    <a:cubicBezTo>
                      <a:pt x="99" y="10"/>
                      <a:pt x="99" y="10"/>
                      <a:pt x="99" y="10"/>
                    </a:cubicBezTo>
                    <a:cubicBezTo>
                      <a:pt x="99" y="10"/>
                      <a:pt x="99" y="10"/>
                      <a:pt x="99" y="10"/>
                    </a:cubicBezTo>
                    <a:close/>
                    <a:moveTo>
                      <a:pt x="99" y="10"/>
                    </a:moveTo>
                    <a:cubicBezTo>
                      <a:pt x="99" y="10"/>
                      <a:pt x="99" y="10"/>
                      <a:pt x="99" y="10"/>
                    </a:cubicBezTo>
                    <a:cubicBezTo>
                      <a:pt x="100" y="10"/>
                      <a:pt x="100" y="10"/>
                      <a:pt x="100" y="10"/>
                    </a:cubicBezTo>
                    <a:cubicBezTo>
                      <a:pt x="100" y="10"/>
                      <a:pt x="100" y="10"/>
                      <a:pt x="100" y="10"/>
                    </a:cubicBezTo>
                    <a:cubicBezTo>
                      <a:pt x="100" y="10"/>
                      <a:pt x="100" y="10"/>
                      <a:pt x="100" y="10"/>
                    </a:cubicBezTo>
                    <a:cubicBezTo>
                      <a:pt x="99" y="10"/>
                      <a:pt x="99" y="10"/>
                      <a:pt x="99" y="10"/>
                    </a:cubicBezTo>
                    <a:close/>
                    <a:moveTo>
                      <a:pt x="100" y="12"/>
                    </a:moveTo>
                    <a:cubicBezTo>
                      <a:pt x="99" y="12"/>
                      <a:pt x="99" y="12"/>
                      <a:pt x="99" y="12"/>
                    </a:cubicBezTo>
                    <a:cubicBezTo>
                      <a:pt x="100" y="12"/>
                      <a:pt x="100" y="12"/>
                      <a:pt x="100" y="12"/>
                    </a:cubicBezTo>
                    <a:cubicBezTo>
                      <a:pt x="100" y="12"/>
                      <a:pt x="100" y="12"/>
                      <a:pt x="100" y="12"/>
                    </a:cubicBezTo>
                    <a:close/>
                    <a:moveTo>
                      <a:pt x="99" y="13"/>
                    </a:moveTo>
                    <a:cubicBezTo>
                      <a:pt x="99" y="13"/>
                      <a:pt x="99" y="13"/>
                      <a:pt x="99" y="13"/>
                    </a:cubicBezTo>
                    <a:cubicBezTo>
                      <a:pt x="99" y="14"/>
                      <a:pt x="99" y="14"/>
                      <a:pt x="99" y="14"/>
                    </a:cubicBezTo>
                    <a:cubicBezTo>
                      <a:pt x="99" y="14"/>
                      <a:pt x="99" y="14"/>
                      <a:pt x="99" y="14"/>
                    </a:cubicBezTo>
                    <a:cubicBezTo>
                      <a:pt x="99" y="13"/>
                      <a:pt x="99" y="13"/>
                      <a:pt x="99" y="13"/>
                    </a:cubicBezTo>
                    <a:close/>
                    <a:moveTo>
                      <a:pt x="93" y="42"/>
                    </a:moveTo>
                    <a:cubicBezTo>
                      <a:pt x="94" y="42"/>
                      <a:pt x="94" y="42"/>
                      <a:pt x="94" y="42"/>
                    </a:cubicBezTo>
                    <a:cubicBezTo>
                      <a:pt x="94" y="43"/>
                      <a:pt x="94" y="43"/>
                      <a:pt x="94" y="43"/>
                    </a:cubicBezTo>
                    <a:cubicBezTo>
                      <a:pt x="93" y="43"/>
                      <a:pt x="93" y="43"/>
                      <a:pt x="93" y="43"/>
                    </a:cubicBezTo>
                    <a:cubicBezTo>
                      <a:pt x="93" y="42"/>
                      <a:pt x="93" y="42"/>
                      <a:pt x="93" y="42"/>
                    </a:cubicBezTo>
                    <a:cubicBezTo>
                      <a:pt x="93" y="42"/>
                      <a:pt x="93" y="42"/>
                      <a:pt x="93" y="42"/>
                    </a:cubicBezTo>
                    <a:close/>
                    <a:moveTo>
                      <a:pt x="93" y="42"/>
                    </a:moveTo>
                    <a:cubicBezTo>
                      <a:pt x="93" y="43"/>
                      <a:pt x="93" y="43"/>
                      <a:pt x="93" y="43"/>
                    </a:cubicBezTo>
                    <a:cubicBezTo>
                      <a:pt x="93" y="44"/>
                      <a:pt x="93" y="44"/>
                      <a:pt x="93" y="44"/>
                    </a:cubicBezTo>
                    <a:cubicBezTo>
                      <a:pt x="92" y="44"/>
                      <a:pt x="92" y="44"/>
                      <a:pt x="92" y="44"/>
                    </a:cubicBezTo>
                    <a:cubicBezTo>
                      <a:pt x="92" y="44"/>
                      <a:pt x="92" y="44"/>
                      <a:pt x="92" y="44"/>
                    </a:cubicBezTo>
                    <a:cubicBezTo>
                      <a:pt x="92" y="43"/>
                      <a:pt x="92" y="43"/>
                      <a:pt x="92" y="43"/>
                    </a:cubicBezTo>
                    <a:cubicBezTo>
                      <a:pt x="92" y="42"/>
                      <a:pt x="92" y="42"/>
                      <a:pt x="92" y="42"/>
                    </a:cubicBezTo>
                    <a:cubicBezTo>
                      <a:pt x="93" y="41"/>
                      <a:pt x="93" y="41"/>
                      <a:pt x="93" y="41"/>
                    </a:cubicBezTo>
                    <a:cubicBezTo>
                      <a:pt x="93" y="42"/>
                      <a:pt x="93" y="42"/>
                      <a:pt x="93" y="42"/>
                    </a:cubicBezTo>
                    <a:close/>
                    <a:moveTo>
                      <a:pt x="62" y="29"/>
                    </a:moveTo>
                    <a:cubicBezTo>
                      <a:pt x="63" y="29"/>
                      <a:pt x="63" y="29"/>
                      <a:pt x="63" y="29"/>
                    </a:cubicBezTo>
                    <a:cubicBezTo>
                      <a:pt x="64" y="30"/>
                      <a:pt x="64" y="30"/>
                      <a:pt x="64" y="30"/>
                    </a:cubicBezTo>
                    <a:cubicBezTo>
                      <a:pt x="63" y="30"/>
                      <a:pt x="63" y="30"/>
                      <a:pt x="63" y="30"/>
                    </a:cubicBezTo>
                    <a:cubicBezTo>
                      <a:pt x="62" y="30"/>
                      <a:pt x="62" y="30"/>
                      <a:pt x="62" y="30"/>
                    </a:cubicBezTo>
                    <a:cubicBezTo>
                      <a:pt x="62" y="29"/>
                      <a:pt x="62" y="29"/>
                      <a:pt x="62" y="29"/>
                    </a:cubicBezTo>
                    <a:cubicBezTo>
                      <a:pt x="62" y="29"/>
                      <a:pt x="62" y="29"/>
                      <a:pt x="62" y="29"/>
                    </a:cubicBezTo>
                    <a:close/>
                    <a:moveTo>
                      <a:pt x="63" y="31"/>
                    </a:moveTo>
                    <a:cubicBezTo>
                      <a:pt x="64" y="31"/>
                      <a:pt x="64" y="31"/>
                      <a:pt x="64" y="31"/>
                    </a:cubicBezTo>
                    <a:cubicBezTo>
                      <a:pt x="64" y="31"/>
                      <a:pt x="64" y="31"/>
                      <a:pt x="64" y="31"/>
                    </a:cubicBezTo>
                    <a:cubicBezTo>
                      <a:pt x="65" y="32"/>
                      <a:pt x="65" y="32"/>
                      <a:pt x="65" y="32"/>
                    </a:cubicBezTo>
                    <a:cubicBezTo>
                      <a:pt x="65" y="32"/>
                      <a:pt x="65" y="32"/>
                      <a:pt x="65" y="32"/>
                    </a:cubicBezTo>
                    <a:cubicBezTo>
                      <a:pt x="64" y="32"/>
                      <a:pt x="64" y="32"/>
                      <a:pt x="64" y="32"/>
                    </a:cubicBezTo>
                    <a:cubicBezTo>
                      <a:pt x="63" y="32"/>
                      <a:pt x="63" y="32"/>
                      <a:pt x="63" y="32"/>
                    </a:cubicBezTo>
                    <a:cubicBezTo>
                      <a:pt x="63" y="31"/>
                      <a:pt x="63" y="31"/>
                      <a:pt x="63" y="31"/>
                    </a:cubicBezTo>
                    <a:cubicBezTo>
                      <a:pt x="63" y="31"/>
                      <a:pt x="63" y="31"/>
                      <a:pt x="63" y="31"/>
                    </a:cubicBezTo>
                    <a:close/>
                    <a:moveTo>
                      <a:pt x="64" y="32"/>
                    </a:moveTo>
                    <a:cubicBezTo>
                      <a:pt x="65" y="32"/>
                      <a:pt x="65" y="32"/>
                      <a:pt x="65" y="32"/>
                    </a:cubicBezTo>
                    <a:cubicBezTo>
                      <a:pt x="65" y="33"/>
                      <a:pt x="65" y="33"/>
                      <a:pt x="65" y="33"/>
                    </a:cubicBezTo>
                    <a:cubicBezTo>
                      <a:pt x="65" y="33"/>
                      <a:pt x="65" y="33"/>
                      <a:pt x="65" y="33"/>
                    </a:cubicBezTo>
                    <a:cubicBezTo>
                      <a:pt x="64" y="34"/>
                      <a:pt x="64" y="34"/>
                      <a:pt x="64" y="34"/>
                    </a:cubicBezTo>
                    <a:cubicBezTo>
                      <a:pt x="64" y="33"/>
                      <a:pt x="64" y="33"/>
                      <a:pt x="64" y="33"/>
                    </a:cubicBezTo>
                    <a:cubicBezTo>
                      <a:pt x="64" y="33"/>
                      <a:pt x="64" y="33"/>
                      <a:pt x="64" y="33"/>
                    </a:cubicBezTo>
                    <a:cubicBezTo>
                      <a:pt x="64" y="32"/>
                      <a:pt x="64" y="32"/>
                      <a:pt x="64" y="32"/>
                    </a:cubicBezTo>
                    <a:close/>
                    <a:moveTo>
                      <a:pt x="62" y="23"/>
                    </a:moveTo>
                    <a:cubicBezTo>
                      <a:pt x="62" y="21"/>
                      <a:pt x="62" y="21"/>
                      <a:pt x="62" y="21"/>
                    </a:cubicBezTo>
                    <a:cubicBezTo>
                      <a:pt x="63" y="20"/>
                      <a:pt x="63" y="20"/>
                      <a:pt x="63" y="20"/>
                    </a:cubicBezTo>
                    <a:cubicBezTo>
                      <a:pt x="64" y="20"/>
                      <a:pt x="64" y="20"/>
                      <a:pt x="64" y="20"/>
                    </a:cubicBezTo>
                    <a:cubicBezTo>
                      <a:pt x="64" y="19"/>
                      <a:pt x="64" y="19"/>
                      <a:pt x="64" y="19"/>
                    </a:cubicBezTo>
                    <a:cubicBezTo>
                      <a:pt x="65" y="21"/>
                      <a:pt x="65" y="21"/>
                      <a:pt x="65" y="21"/>
                    </a:cubicBezTo>
                    <a:cubicBezTo>
                      <a:pt x="67" y="22"/>
                      <a:pt x="67" y="22"/>
                      <a:pt x="67" y="22"/>
                    </a:cubicBezTo>
                    <a:cubicBezTo>
                      <a:pt x="67" y="22"/>
                      <a:pt x="67" y="22"/>
                      <a:pt x="67" y="22"/>
                    </a:cubicBezTo>
                    <a:cubicBezTo>
                      <a:pt x="68" y="23"/>
                      <a:pt x="68" y="23"/>
                      <a:pt x="68" y="23"/>
                    </a:cubicBezTo>
                    <a:cubicBezTo>
                      <a:pt x="68" y="24"/>
                      <a:pt x="68" y="24"/>
                      <a:pt x="68" y="24"/>
                    </a:cubicBezTo>
                    <a:cubicBezTo>
                      <a:pt x="69" y="24"/>
                      <a:pt x="69" y="24"/>
                      <a:pt x="69" y="24"/>
                    </a:cubicBezTo>
                    <a:cubicBezTo>
                      <a:pt x="70" y="23"/>
                      <a:pt x="70" y="23"/>
                      <a:pt x="70" y="23"/>
                    </a:cubicBezTo>
                    <a:cubicBezTo>
                      <a:pt x="70" y="23"/>
                      <a:pt x="70" y="23"/>
                      <a:pt x="70" y="23"/>
                    </a:cubicBezTo>
                    <a:cubicBezTo>
                      <a:pt x="71" y="23"/>
                      <a:pt x="71" y="23"/>
                      <a:pt x="71" y="23"/>
                    </a:cubicBezTo>
                    <a:cubicBezTo>
                      <a:pt x="72" y="23"/>
                      <a:pt x="72" y="23"/>
                      <a:pt x="72" y="23"/>
                    </a:cubicBezTo>
                    <a:cubicBezTo>
                      <a:pt x="75" y="23"/>
                      <a:pt x="75" y="23"/>
                      <a:pt x="75" y="23"/>
                    </a:cubicBezTo>
                    <a:cubicBezTo>
                      <a:pt x="77" y="22"/>
                      <a:pt x="77" y="22"/>
                      <a:pt x="77" y="22"/>
                    </a:cubicBezTo>
                    <a:cubicBezTo>
                      <a:pt x="78" y="21"/>
                      <a:pt x="78" y="21"/>
                      <a:pt x="78" y="21"/>
                    </a:cubicBezTo>
                    <a:cubicBezTo>
                      <a:pt x="80" y="21"/>
                      <a:pt x="80" y="21"/>
                      <a:pt x="80" y="21"/>
                    </a:cubicBezTo>
                    <a:cubicBezTo>
                      <a:pt x="81" y="22"/>
                      <a:pt x="81" y="22"/>
                      <a:pt x="81" y="22"/>
                    </a:cubicBezTo>
                    <a:cubicBezTo>
                      <a:pt x="81" y="22"/>
                      <a:pt x="81" y="22"/>
                      <a:pt x="81" y="22"/>
                    </a:cubicBezTo>
                    <a:cubicBezTo>
                      <a:pt x="82" y="22"/>
                      <a:pt x="82" y="22"/>
                      <a:pt x="82" y="22"/>
                    </a:cubicBezTo>
                    <a:cubicBezTo>
                      <a:pt x="84" y="21"/>
                      <a:pt x="84" y="21"/>
                      <a:pt x="84" y="21"/>
                    </a:cubicBezTo>
                    <a:cubicBezTo>
                      <a:pt x="86" y="21"/>
                      <a:pt x="86" y="21"/>
                      <a:pt x="86" y="21"/>
                    </a:cubicBezTo>
                    <a:cubicBezTo>
                      <a:pt x="86" y="20"/>
                      <a:pt x="86" y="20"/>
                      <a:pt x="86" y="20"/>
                    </a:cubicBezTo>
                    <a:cubicBezTo>
                      <a:pt x="88" y="18"/>
                      <a:pt x="88" y="18"/>
                      <a:pt x="88" y="18"/>
                    </a:cubicBezTo>
                    <a:cubicBezTo>
                      <a:pt x="89" y="16"/>
                      <a:pt x="89" y="16"/>
                      <a:pt x="89" y="16"/>
                    </a:cubicBezTo>
                    <a:cubicBezTo>
                      <a:pt x="90" y="15"/>
                      <a:pt x="90" y="15"/>
                      <a:pt x="90" y="15"/>
                    </a:cubicBezTo>
                    <a:cubicBezTo>
                      <a:pt x="91" y="11"/>
                      <a:pt x="91" y="11"/>
                      <a:pt x="91" y="11"/>
                    </a:cubicBezTo>
                    <a:cubicBezTo>
                      <a:pt x="91" y="11"/>
                      <a:pt x="91" y="11"/>
                      <a:pt x="91" y="11"/>
                    </a:cubicBezTo>
                    <a:cubicBezTo>
                      <a:pt x="91" y="10"/>
                      <a:pt x="91" y="10"/>
                      <a:pt x="91" y="10"/>
                    </a:cubicBezTo>
                    <a:cubicBezTo>
                      <a:pt x="91" y="10"/>
                      <a:pt x="91" y="10"/>
                      <a:pt x="91" y="10"/>
                    </a:cubicBezTo>
                    <a:cubicBezTo>
                      <a:pt x="92" y="9"/>
                      <a:pt x="92" y="9"/>
                      <a:pt x="92" y="9"/>
                    </a:cubicBezTo>
                    <a:cubicBezTo>
                      <a:pt x="93" y="9"/>
                      <a:pt x="93" y="9"/>
                      <a:pt x="93" y="9"/>
                    </a:cubicBezTo>
                    <a:cubicBezTo>
                      <a:pt x="94" y="9"/>
                      <a:pt x="94" y="9"/>
                      <a:pt x="94" y="9"/>
                    </a:cubicBezTo>
                    <a:cubicBezTo>
                      <a:pt x="96" y="9"/>
                      <a:pt x="96" y="9"/>
                      <a:pt x="96" y="9"/>
                    </a:cubicBezTo>
                    <a:cubicBezTo>
                      <a:pt x="97" y="9"/>
                      <a:pt x="97" y="9"/>
                      <a:pt x="97" y="9"/>
                    </a:cubicBezTo>
                    <a:cubicBezTo>
                      <a:pt x="98" y="9"/>
                      <a:pt x="98" y="9"/>
                      <a:pt x="98" y="9"/>
                    </a:cubicBezTo>
                    <a:cubicBezTo>
                      <a:pt x="99" y="9"/>
                      <a:pt x="99" y="9"/>
                      <a:pt x="99" y="9"/>
                    </a:cubicBezTo>
                    <a:cubicBezTo>
                      <a:pt x="99" y="10"/>
                      <a:pt x="99" y="10"/>
                      <a:pt x="99" y="10"/>
                    </a:cubicBezTo>
                    <a:cubicBezTo>
                      <a:pt x="98" y="10"/>
                      <a:pt x="98" y="10"/>
                      <a:pt x="98" y="10"/>
                    </a:cubicBezTo>
                    <a:cubicBezTo>
                      <a:pt x="99" y="10"/>
                      <a:pt x="99" y="10"/>
                      <a:pt x="99" y="10"/>
                    </a:cubicBezTo>
                    <a:cubicBezTo>
                      <a:pt x="98" y="10"/>
                      <a:pt x="98" y="10"/>
                      <a:pt x="98" y="10"/>
                    </a:cubicBezTo>
                    <a:cubicBezTo>
                      <a:pt x="99" y="11"/>
                      <a:pt x="99" y="11"/>
                      <a:pt x="99" y="11"/>
                    </a:cubicBezTo>
                    <a:cubicBezTo>
                      <a:pt x="100" y="12"/>
                      <a:pt x="100" y="12"/>
                      <a:pt x="100" y="12"/>
                    </a:cubicBezTo>
                    <a:cubicBezTo>
                      <a:pt x="99" y="12"/>
                      <a:pt x="99" y="12"/>
                      <a:pt x="99" y="12"/>
                    </a:cubicBezTo>
                    <a:cubicBezTo>
                      <a:pt x="98" y="12"/>
                      <a:pt x="98" y="12"/>
                      <a:pt x="98" y="12"/>
                    </a:cubicBezTo>
                    <a:cubicBezTo>
                      <a:pt x="98" y="12"/>
                      <a:pt x="98" y="12"/>
                      <a:pt x="98" y="12"/>
                    </a:cubicBezTo>
                    <a:cubicBezTo>
                      <a:pt x="98" y="13"/>
                      <a:pt x="98" y="13"/>
                      <a:pt x="98" y="13"/>
                    </a:cubicBezTo>
                    <a:cubicBezTo>
                      <a:pt x="99" y="13"/>
                      <a:pt x="99" y="13"/>
                      <a:pt x="99" y="13"/>
                    </a:cubicBezTo>
                    <a:cubicBezTo>
                      <a:pt x="99" y="13"/>
                      <a:pt x="99" y="13"/>
                      <a:pt x="99" y="13"/>
                    </a:cubicBezTo>
                    <a:cubicBezTo>
                      <a:pt x="98" y="14"/>
                      <a:pt x="98" y="14"/>
                      <a:pt x="98" y="14"/>
                    </a:cubicBezTo>
                    <a:cubicBezTo>
                      <a:pt x="98" y="14"/>
                      <a:pt x="98" y="14"/>
                      <a:pt x="98" y="14"/>
                    </a:cubicBezTo>
                    <a:cubicBezTo>
                      <a:pt x="99" y="15"/>
                      <a:pt x="99" y="15"/>
                      <a:pt x="99" y="15"/>
                    </a:cubicBezTo>
                    <a:cubicBezTo>
                      <a:pt x="99" y="16"/>
                      <a:pt x="99" y="16"/>
                      <a:pt x="99" y="16"/>
                    </a:cubicBezTo>
                    <a:cubicBezTo>
                      <a:pt x="101" y="17"/>
                      <a:pt x="101" y="17"/>
                      <a:pt x="101" y="17"/>
                    </a:cubicBezTo>
                    <a:cubicBezTo>
                      <a:pt x="101" y="17"/>
                      <a:pt x="101" y="17"/>
                      <a:pt x="101" y="17"/>
                    </a:cubicBezTo>
                    <a:cubicBezTo>
                      <a:pt x="101" y="18"/>
                      <a:pt x="101" y="18"/>
                      <a:pt x="101" y="18"/>
                    </a:cubicBezTo>
                    <a:cubicBezTo>
                      <a:pt x="100" y="18"/>
                      <a:pt x="100" y="18"/>
                      <a:pt x="100" y="18"/>
                    </a:cubicBezTo>
                    <a:cubicBezTo>
                      <a:pt x="99" y="19"/>
                      <a:pt x="99" y="19"/>
                      <a:pt x="99" y="19"/>
                    </a:cubicBezTo>
                    <a:cubicBezTo>
                      <a:pt x="100" y="19"/>
                      <a:pt x="100" y="19"/>
                      <a:pt x="100" y="19"/>
                    </a:cubicBezTo>
                    <a:cubicBezTo>
                      <a:pt x="100" y="20"/>
                      <a:pt x="100" y="20"/>
                      <a:pt x="100" y="20"/>
                    </a:cubicBezTo>
                    <a:cubicBezTo>
                      <a:pt x="101" y="20"/>
                      <a:pt x="101" y="20"/>
                      <a:pt x="101" y="20"/>
                    </a:cubicBezTo>
                    <a:cubicBezTo>
                      <a:pt x="103" y="22"/>
                      <a:pt x="103" y="22"/>
                      <a:pt x="103" y="22"/>
                    </a:cubicBezTo>
                    <a:cubicBezTo>
                      <a:pt x="103" y="22"/>
                      <a:pt x="103" y="22"/>
                      <a:pt x="103" y="22"/>
                    </a:cubicBezTo>
                    <a:cubicBezTo>
                      <a:pt x="104" y="23"/>
                      <a:pt x="104" y="23"/>
                      <a:pt x="104" y="23"/>
                    </a:cubicBezTo>
                    <a:cubicBezTo>
                      <a:pt x="104" y="23"/>
                      <a:pt x="104" y="23"/>
                      <a:pt x="104" y="23"/>
                    </a:cubicBezTo>
                    <a:cubicBezTo>
                      <a:pt x="105" y="23"/>
                      <a:pt x="105" y="23"/>
                      <a:pt x="105" y="23"/>
                    </a:cubicBezTo>
                    <a:cubicBezTo>
                      <a:pt x="105" y="24"/>
                      <a:pt x="105" y="24"/>
                      <a:pt x="105" y="24"/>
                    </a:cubicBezTo>
                    <a:cubicBezTo>
                      <a:pt x="104" y="24"/>
                      <a:pt x="104" y="24"/>
                      <a:pt x="104" y="24"/>
                    </a:cubicBezTo>
                    <a:cubicBezTo>
                      <a:pt x="104" y="24"/>
                      <a:pt x="104" y="24"/>
                      <a:pt x="104" y="24"/>
                    </a:cubicBezTo>
                    <a:cubicBezTo>
                      <a:pt x="103" y="24"/>
                      <a:pt x="103" y="24"/>
                      <a:pt x="103" y="24"/>
                    </a:cubicBezTo>
                    <a:cubicBezTo>
                      <a:pt x="102" y="24"/>
                      <a:pt x="102" y="24"/>
                      <a:pt x="102" y="24"/>
                    </a:cubicBezTo>
                    <a:cubicBezTo>
                      <a:pt x="100" y="23"/>
                      <a:pt x="100" y="23"/>
                      <a:pt x="100" y="23"/>
                    </a:cubicBezTo>
                    <a:cubicBezTo>
                      <a:pt x="101" y="24"/>
                      <a:pt x="101" y="24"/>
                      <a:pt x="101" y="24"/>
                    </a:cubicBezTo>
                    <a:cubicBezTo>
                      <a:pt x="101" y="24"/>
                      <a:pt x="101" y="24"/>
                      <a:pt x="101" y="24"/>
                    </a:cubicBezTo>
                    <a:cubicBezTo>
                      <a:pt x="100" y="24"/>
                      <a:pt x="100" y="24"/>
                      <a:pt x="100" y="24"/>
                    </a:cubicBezTo>
                    <a:cubicBezTo>
                      <a:pt x="99" y="25"/>
                      <a:pt x="99" y="25"/>
                      <a:pt x="99" y="25"/>
                    </a:cubicBezTo>
                    <a:cubicBezTo>
                      <a:pt x="99" y="25"/>
                      <a:pt x="99" y="25"/>
                      <a:pt x="99" y="25"/>
                    </a:cubicBezTo>
                    <a:cubicBezTo>
                      <a:pt x="99" y="26"/>
                      <a:pt x="99" y="26"/>
                      <a:pt x="99" y="26"/>
                    </a:cubicBezTo>
                    <a:cubicBezTo>
                      <a:pt x="99" y="27"/>
                      <a:pt x="99" y="27"/>
                      <a:pt x="99" y="27"/>
                    </a:cubicBezTo>
                    <a:cubicBezTo>
                      <a:pt x="98" y="28"/>
                      <a:pt x="98" y="28"/>
                      <a:pt x="98" y="28"/>
                    </a:cubicBezTo>
                    <a:cubicBezTo>
                      <a:pt x="98" y="29"/>
                      <a:pt x="98" y="29"/>
                      <a:pt x="98" y="29"/>
                    </a:cubicBezTo>
                    <a:cubicBezTo>
                      <a:pt x="97" y="30"/>
                      <a:pt x="97" y="30"/>
                      <a:pt x="97" y="30"/>
                    </a:cubicBezTo>
                    <a:cubicBezTo>
                      <a:pt x="97" y="31"/>
                      <a:pt x="97" y="31"/>
                      <a:pt x="97" y="31"/>
                    </a:cubicBezTo>
                    <a:cubicBezTo>
                      <a:pt x="97" y="32"/>
                      <a:pt x="97" y="32"/>
                      <a:pt x="97" y="32"/>
                    </a:cubicBezTo>
                    <a:cubicBezTo>
                      <a:pt x="96" y="33"/>
                      <a:pt x="96" y="33"/>
                      <a:pt x="96" y="33"/>
                    </a:cubicBezTo>
                    <a:cubicBezTo>
                      <a:pt x="95" y="32"/>
                      <a:pt x="95" y="32"/>
                      <a:pt x="95" y="32"/>
                    </a:cubicBezTo>
                    <a:cubicBezTo>
                      <a:pt x="95" y="32"/>
                      <a:pt x="95" y="32"/>
                      <a:pt x="95" y="32"/>
                    </a:cubicBezTo>
                    <a:cubicBezTo>
                      <a:pt x="95" y="32"/>
                      <a:pt x="95" y="32"/>
                      <a:pt x="95" y="32"/>
                    </a:cubicBezTo>
                    <a:cubicBezTo>
                      <a:pt x="95" y="33"/>
                      <a:pt x="95" y="33"/>
                      <a:pt x="95" y="33"/>
                    </a:cubicBezTo>
                    <a:cubicBezTo>
                      <a:pt x="94" y="34"/>
                      <a:pt x="94" y="34"/>
                      <a:pt x="94" y="34"/>
                    </a:cubicBezTo>
                    <a:cubicBezTo>
                      <a:pt x="94" y="35"/>
                      <a:pt x="94" y="35"/>
                      <a:pt x="94" y="35"/>
                    </a:cubicBezTo>
                    <a:cubicBezTo>
                      <a:pt x="94" y="35"/>
                      <a:pt x="94" y="35"/>
                      <a:pt x="94" y="35"/>
                    </a:cubicBezTo>
                    <a:cubicBezTo>
                      <a:pt x="93" y="35"/>
                      <a:pt x="93" y="35"/>
                      <a:pt x="93" y="35"/>
                    </a:cubicBezTo>
                    <a:cubicBezTo>
                      <a:pt x="93" y="35"/>
                      <a:pt x="93" y="35"/>
                      <a:pt x="93" y="35"/>
                    </a:cubicBezTo>
                    <a:cubicBezTo>
                      <a:pt x="93" y="36"/>
                      <a:pt x="93" y="36"/>
                      <a:pt x="93" y="36"/>
                    </a:cubicBezTo>
                    <a:cubicBezTo>
                      <a:pt x="94" y="35"/>
                      <a:pt x="94" y="35"/>
                      <a:pt x="94" y="35"/>
                    </a:cubicBezTo>
                    <a:cubicBezTo>
                      <a:pt x="94" y="36"/>
                      <a:pt x="94" y="36"/>
                      <a:pt x="94" y="36"/>
                    </a:cubicBezTo>
                    <a:cubicBezTo>
                      <a:pt x="94" y="36"/>
                      <a:pt x="94" y="36"/>
                      <a:pt x="94" y="36"/>
                    </a:cubicBezTo>
                    <a:cubicBezTo>
                      <a:pt x="93" y="37"/>
                      <a:pt x="93" y="37"/>
                      <a:pt x="93" y="37"/>
                    </a:cubicBezTo>
                    <a:cubicBezTo>
                      <a:pt x="94" y="37"/>
                      <a:pt x="94" y="37"/>
                      <a:pt x="94" y="37"/>
                    </a:cubicBezTo>
                    <a:cubicBezTo>
                      <a:pt x="94" y="37"/>
                      <a:pt x="94" y="37"/>
                      <a:pt x="94" y="37"/>
                    </a:cubicBezTo>
                    <a:cubicBezTo>
                      <a:pt x="94" y="37"/>
                      <a:pt x="94" y="37"/>
                      <a:pt x="94" y="37"/>
                    </a:cubicBezTo>
                    <a:cubicBezTo>
                      <a:pt x="94" y="38"/>
                      <a:pt x="94" y="38"/>
                      <a:pt x="94" y="38"/>
                    </a:cubicBezTo>
                    <a:cubicBezTo>
                      <a:pt x="93" y="38"/>
                      <a:pt x="93" y="38"/>
                      <a:pt x="93" y="38"/>
                    </a:cubicBezTo>
                    <a:cubicBezTo>
                      <a:pt x="93" y="38"/>
                      <a:pt x="93" y="38"/>
                      <a:pt x="93" y="38"/>
                    </a:cubicBezTo>
                    <a:cubicBezTo>
                      <a:pt x="93" y="38"/>
                      <a:pt x="93" y="38"/>
                      <a:pt x="93" y="38"/>
                    </a:cubicBezTo>
                    <a:cubicBezTo>
                      <a:pt x="94" y="38"/>
                      <a:pt x="94" y="38"/>
                      <a:pt x="94" y="38"/>
                    </a:cubicBezTo>
                    <a:cubicBezTo>
                      <a:pt x="94" y="39"/>
                      <a:pt x="94" y="39"/>
                      <a:pt x="94" y="39"/>
                    </a:cubicBezTo>
                    <a:cubicBezTo>
                      <a:pt x="93" y="40"/>
                      <a:pt x="93" y="40"/>
                      <a:pt x="93" y="40"/>
                    </a:cubicBezTo>
                    <a:cubicBezTo>
                      <a:pt x="93" y="40"/>
                      <a:pt x="93" y="40"/>
                      <a:pt x="93" y="40"/>
                    </a:cubicBezTo>
                    <a:cubicBezTo>
                      <a:pt x="92" y="40"/>
                      <a:pt x="92" y="40"/>
                      <a:pt x="92" y="40"/>
                    </a:cubicBezTo>
                    <a:cubicBezTo>
                      <a:pt x="92" y="41"/>
                      <a:pt x="92" y="41"/>
                      <a:pt x="92" y="41"/>
                    </a:cubicBezTo>
                    <a:cubicBezTo>
                      <a:pt x="92" y="41"/>
                      <a:pt x="92" y="41"/>
                      <a:pt x="92" y="41"/>
                    </a:cubicBezTo>
                    <a:cubicBezTo>
                      <a:pt x="91" y="43"/>
                      <a:pt x="91" y="43"/>
                      <a:pt x="91" y="43"/>
                    </a:cubicBezTo>
                    <a:cubicBezTo>
                      <a:pt x="90" y="44"/>
                      <a:pt x="90" y="44"/>
                      <a:pt x="90" y="44"/>
                    </a:cubicBezTo>
                    <a:cubicBezTo>
                      <a:pt x="88" y="44"/>
                      <a:pt x="88" y="44"/>
                      <a:pt x="88" y="44"/>
                    </a:cubicBezTo>
                    <a:cubicBezTo>
                      <a:pt x="87" y="45"/>
                      <a:pt x="87" y="45"/>
                      <a:pt x="87" y="45"/>
                    </a:cubicBezTo>
                    <a:cubicBezTo>
                      <a:pt x="86" y="45"/>
                      <a:pt x="86" y="45"/>
                      <a:pt x="86" y="45"/>
                    </a:cubicBezTo>
                    <a:cubicBezTo>
                      <a:pt x="86" y="44"/>
                      <a:pt x="86" y="44"/>
                      <a:pt x="86" y="44"/>
                    </a:cubicBezTo>
                    <a:cubicBezTo>
                      <a:pt x="86" y="43"/>
                      <a:pt x="86" y="43"/>
                      <a:pt x="86" y="43"/>
                    </a:cubicBezTo>
                    <a:cubicBezTo>
                      <a:pt x="85" y="42"/>
                      <a:pt x="85" y="42"/>
                      <a:pt x="85" y="42"/>
                    </a:cubicBezTo>
                    <a:cubicBezTo>
                      <a:pt x="85" y="42"/>
                      <a:pt x="85" y="42"/>
                      <a:pt x="85" y="42"/>
                    </a:cubicBezTo>
                    <a:cubicBezTo>
                      <a:pt x="85" y="42"/>
                      <a:pt x="85" y="42"/>
                      <a:pt x="85" y="42"/>
                    </a:cubicBezTo>
                    <a:cubicBezTo>
                      <a:pt x="84" y="42"/>
                      <a:pt x="84" y="42"/>
                      <a:pt x="84" y="42"/>
                    </a:cubicBezTo>
                    <a:cubicBezTo>
                      <a:pt x="84" y="42"/>
                      <a:pt x="84" y="42"/>
                      <a:pt x="84" y="42"/>
                    </a:cubicBezTo>
                    <a:cubicBezTo>
                      <a:pt x="83" y="42"/>
                      <a:pt x="83" y="42"/>
                      <a:pt x="83" y="42"/>
                    </a:cubicBezTo>
                    <a:cubicBezTo>
                      <a:pt x="83" y="41"/>
                      <a:pt x="83" y="41"/>
                      <a:pt x="83" y="41"/>
                    </a:cubicBezTo>
                    <a:cubicBezTo>
                      <a:pt x="82" y="42"/>
                      <a:pt x="82" y="42"/>
                      <a:pt x="82" y="42"/>
                    </a:cubicBezTo>
                    <a:cubicBezTo>
                      <a:pt x="83" y="42"/>
                      <a:pt x="83" y="42"/>
                      <a:pt x="83" y="42"/>
                    </a:cubicBezTo>
                    <a:cubicBezTo>
                      <a:pt x="82" y="42"/>
                      <a:pt x="82" y="42"/>
                      <a:pt x="82" y="42"/>
                    </a:cubicBezTo>
                    <a:cubicBezTo>
                      <a:pt x="82" y="42"/>
                      <a:pt x="82" y="42"/>
                      <a:pt x="82" y="42"/>
                    </a:cubicBezTo>
                    <a:cubicBezTo>
                      <a:pt x="82" y="41"/>
                      <a:pt x="82" y="41"/>
                      <a:pt x="82" y="41"/>
                    </a:cubicBezTo>
                    <a:cubicBezTo>
                      <a:pt x="81" y="41"/>
                      <a:pt x="81" y="41"/>
                      <a:pt x="81" y="41"/>
                    </a:cubicBezTo>
                    <a:cubicBezTo>
                      <a:pt x="81" y="41"/>
                      <a:pt x="81" y="41"/>
                      <a:pt x="81" y="41"/>
                    </a:cubicBezTo>
                    <a:cubicBezTo>
                      <a:pt x="80" y="40"/>
                      <a:pt x="80" y="40"/>
                      <a:pt x="80" y="40"/>
                    </a:cubicBezTo>
                    <a:cubicBezTo>
                      <a:pt x="79" y="40"/>
                      <a:pt x="79" y="40"/>
                      <a:pt x="79" y="40"/>
                    </a:cubicBezTo>
                    <a:cubicBezTo>
                      <a:pt x="79" y="41"/>
                      <a:pt x="79" y="41"/>
                      <a:pt x="79" y="41"/>
                    </a:cubicBezTo>
                    <a:cubicBezTo>
                      <a:pt x="77" y="41"/>
                      <a:pt x="77" y="41"/>
                      <a:pt x="77" y="41"/>
                    </a:cubicBezTo>
                    <a:cubicBezTo>
                      <a:pt x="77" y="42"/>
                      <a:pt x="77" y="42"/>
                      <a:pt x="77" y="42"/>
                    </a:cubicBezTo>
                    <a:cubicBezTo>
                      <a:pt x="77" y="42"/>
                      <a:pt x="77" y="42"/>
                      <a:pt x="77" y="42"/>
                    </a:cubicBezTo>
                    <a:cubicBezTo>
                      <a:pt x="76" y="41"/>
                      <a:pt x="76" y="41"/>
                      <a:pt x="76" y="41"/>
                    </a:cubicBezTo>
                    <a:cubicBezTo>
                      <a:pt x="76" y="42"/>
                      <a:pt x="76" y="42"/>
                      <a:pt x="76" y="42"/>
                    </a:cubicBezTo>
                    <a:cubicBezTo>
                      <a:pt x="75" y="43"/>
                      <a:pt x="75" y="43"/>
                      <a:pt x="75" y="43"/>
                    </a:cubicBezTo>
                    <a:cubicBezTo>
                      <a:pt x="74" y="43"/>
                      <a:pt x="74" y="43"/>
                      <a:pt x="74" y="43"/>
                    </a:cubicBezTo>
                    <a:cubicBezTo>
                      <a:pt x="74" y="42"/>
                      <a:pt x="74" y="42"/>
                      <a:pt x="74" y="42"/>
                    </a:cubicBezTo>
                    <a:cubicBezTo>
                      <a:pt x="74" y="41"/>
                      <a:pt x="74" y="41"/>
                      <a:pt x="74" y="41"/>
                    </a:cubicBezTo>
                    <a:cubicBezTo>
                      <a:pt x="74" y="40"/>
                      <a:pt x="74" y="40"/>
                      <a:pt x="74" y="40"/>
                    </a:cubicBezTo>
                    <a:cubicBezTo>
                      <a:pt x="74" y="39"/>
                      <a:pt x="74" y="39"/>
                      <a:pt x="74" y="39"/>
                    </a:cubicBezTo>
                    <a:cubicBezTo>
                      <a:pt x="74" y="38"/>
                      <a:pt x="74" y="38"/>
                      <a:pt x="74" y="38"/>
                    </a:cubicBezTo>
                    <a:cubicBezTo>
                      <a:pt x="74" y="39"/>
                      <a:pt x="74" y="39"/>
                      <a:pt x="74" y="39"/>
                    </a:cubicBezTo>
                    <a:cubicBezTo>
                      <a:pt x="73" y="40"/>
                      <a:pt x="73" y="40"/>
                      <a:pt x="73" y="40"/>
                    </a:cubicBezTo>
                    <a:cubicBezTo>
                      <a:pt x="73" y="40"/>
                      <a:pt x="73" y="40"/>
                      <a:pt x="73" y="40"/>
                    </a:cubicBezTo>
                    <a:cubicBezTo>
                      <a:pt x="72" y="40"/>
                      <a:pt x="72" y="40"/>
                      <a:pt x="72" y="40"/>
                    </a:cubicBezTo>
                    <a:cubicBezTo>
                      <a:pt x="71" y="40"/>
                      <a:pt x="71" y="40"/>
                      <a:pt x="71" y="40"/>
                    </a:cubicBezTo>
                    <a:cubicBezTo>
                      <a:pt x="70" y="40"/>
                      <a:pt x="70" y="40"/>
                      <a:pt x="70" y="40"/>
                    </a:cubicBezTo>
                    <a:cubicBezTo>
                      <a:pt x="70" y="40"/>
                      <a:pt x="70" y="40"/>
                      <a:pt x="70" y="40"/>
                    </a:cubicBezTo>
                    <a:cubicBezTo>
                      <a:pt x="69" y="40"/>
                      <a:pt x="69" y="40"/>
                      <a:pt x="69" y="40"/>
                    </a:cubicBezTo>
                    <a:cubicBezTo>
                      <a:pt x="68" y="39"/>
                      <a:pt x="68" y="39"/>
                      <a:pt x="68" y="39"/>
                    </a:cubicBezTo>
                    <a:cubicBezTo>
                      <a:pt x="68" y="40"/>
                      <a:pt x="68" y="40"/>
                      <a:pt x="68" y="40"/>
                    </a:cubicBezTo>
                    <a:cubicBezTo>
                      <a:pt x="67" y="40"/>
                      <a:pt x="67" y="40"/>
                      <a:pt x="67" y="40"/>
                    </a:cubicBezTo>
                    <a:cubicBezTo>
                      <a:pt x="67" y="39"/>
                      <a:pt x="67" y="39"/>
                      <a:pt x="67" y="39"/>
                    </a:cubicBezTo>
                    <a:cubicBezTo>
                      <a:pt x="67" y="38"/>
                      <a:pt x="67" y="38"/>
                      <a:pt x="67" y="38"/>
                    </a:cubicBezTo>
                    <a:cubicBezTo>
                      <a:pt x="66" y="36"/>
                      <a:pt x="66" y="36"/>
                      <a:pt x="66" y="36"/>
                    </a:cubicBezTo>
                    <a:cubicBezTo>
                      <a:pt x="66" y="36"/>
                      <a:pt x="66" y="36"/>
                      <a:pt x="66" y="36"/>
                    </a:cubicBezTo>
                    <a:cubicBezTo>
                      <a:pt x="65" y="35"/>
                      <a:pt x="65" y="35"/>
                      <a:pt x="65" y="35"/>
                    </a:cubicBezTo>
                    <a:cubicBezTo>
                      <a:pt x="66" y="35"/>
                      <a:pt x="66" y="35"/>
                      <a:pt x="66" y="35"/>
                    </a:cubicBezTo>
                    <a:cubicBezTo>
                      <a:pt x="66" y="34"/>
                      <a:pt x="66" y="34"/>
                      <a:pt x="66" y="34"/>
                    </a:cubicBezTo>
                    <a:cubicBezTo>
                      <a:pt x="66" y="33"/>
                      <a:pt x="66" y="33"/>
                      <a:pt x="66" y="33"/>
                    </a:cubicBezTo>
                    <a:cubicBezTo>
                      <a:pt x="66" y="32"/>
                      <a:pt x="66" y="32"/>
                      <a:pt x="66" y="32"/>
                    </a:cubicBezTo>
                    <a:cubicBezTo>
                      <a:pt x="65" y="31"/>
                      <a:pt x="65" y="31"/>
                      <a:pt x="65" y="31"/>
                    </a:cubicBezTo>
                    <a:cubicBezTo>
                      <a:pt x="64" y="31"/>
                      <a:pt x="64" y="31"/>
                      <a:pt x="64" y="31"/>
                    </a:cubicBezTo>
                    <a:cubicBezTo>
                      <a:pt x="63" y="30"/>
                      <a:pt x="63" y="30"/>
                      <a:pt x="63" y="30"/>
                    </a:cubicBezTo>
                    <a:cubicBezTo>
                      <a:pt x="63" y="30"/>
                      <a:pt x="63" y="30"/>
                      <a:pt x="63" y="30"/>
                    </a:cubicBezTo>
                    <a:cubicBezTo>
                      <a:pt x="63" y="30"/>
                      <a:pt x="63" y="30"/>
                      <a:pt x="63" y="30"/>
                    </a:cubicBezTo>
                    <a:cubicBezTo>
                      <a:pt x="64" y="30"/>
                      <a:pt x="64" y="30"/>
                      <a:pt x="64" y="30"/>
                    </a:cubicBezTo>
                    <a:cubicBezTo>
                      <a:pt x="66" y="29"/>
                      <a:pt x="66" y="29"/>
                      <a:pt x="66" y="29"/>
                    </a:cubicBezTo>
                    <a:cubicBezTo>
                      <a:pt x="67" y="28"/>
                      <a:pt x="67" y="28"/>
                      <a:pt x="67" y="28"/>
                    </a:cubicBezTo>
                    <a:cubicBezTo>
                      <a:pt x="67" y="28"/>
                      <a:pt x="67" y="28"/>
                      <a:pt x="67" y="28"/>
                    </a:cubicBezTo>
                    <a:cubicBezTo>
                      <a:pt x="67" y="28"/>
                      <a:pt x="67" y="28"/>
                      <a:pt x="67" y="28"/>
                    </a:cubicBezTo>
                    <a:cubicBezTo>
                      <a:pt x="65" y="29"/>
                      <a:pt x="65" y="29"/>
                      <a:pt x="65" y="29"/>
                    </a:cubicBezTo>
                    <a:cubicBezTo>
                      <a:pt x="64" y="29"/>
                      <a:pt x="64" y="29"/>
                      <a:pt x="64" y="29"/>
                    </a:cubicBezTo>
                    <a:cubicBezTo>
                      <a:pt x="64" y="29"/>
                      <a:pt x="64" y="29"/>
                      <a:pt x="64" y="29"/>
                    </a:cubicBezTo>
                    <a:cubicBezTo>
                      <a:pt x="63" y="29"/>
                      <a:pt x="63" y="29"/>
                      <a:pt x="63" y="29"/>
                    </a:cubicBezTo>
                    <a:cubicBezTo>
                      <a:pt x="62" y="28"/>
                      <a:pt x="62" y="28"/>
                      <a:pt x="62" y="28"/>
                    </a:cubicBezTo>
                    <a:cubicBezTo>
                      <a:pt x="62" y="28"/>
                      <a:pt x="62" y="28"/>
                      <a:pt x="62" y="28"/>
                    </a:cubicBezTo>
                    <a:cubicBezTo>
                      <a:pt x="63" y="28"/>
                      <a:pt x="63" y="28"/>
                      <a:pt x="63" y="28"/>
                    </a:cubicBezTo>
                    <a:cubicBezTo>
                      <a:pt x="62" y="27"/>
                      <a:pt x="62" y="27"/>
                      <a:pt x="62" y="27"/>
                    </a:cubicBezTo>
                    <a:cubicBezTo>
                      <a:pt x="61" y="26"/>
                      <a:pt x="61" y="26"/>
                      <a:pt x="61" y="26"/>
                    </a:cubicBezTo>
                    <a:cubicBezTo>
                      <a:pt x="61" y="24"/>
                      <a:pt x="61" y="24"/>
                      <a:pt x="61" y="24"/>
                    </a:cubicBezTo>
                    <a:cubicBezTo>
                      <a:pt x="62" y="24"/>
                      <a:pt x="62" y="24"/>
                      <a:pt x="62" y="24"/>
                    </a:cubicBezTo>
                    <a:cubicBezTo>
                      <a:pt x="62" y="24"/>
                      <a:pt x="62" y="24"/>
                      <a:pt x="62" y="24"/>
                    </a:cubicBezTo>
                    <a:cubicBezTo>
                      <a:pt x="61" y="23"/>
                      <a:pt x="61" y="23"/>
                      <a:pt x="61" y="23"/>
                    </a:cubicBezTo>
                    <a:cubicBezTo>
                      <a:pt x="62" y="23"/>
                      <a:pt x="62" y="23"/>
                      <a:pt x="62" y="23"/>
                    </a:cubicBezTo>
                    <a:close/>
                    <a:moveTo>
                      <a:pt x="176" y="31"/>
                    </a:moveTo>
                    <a:cubicBezTo>
                      <a:pt x="176" y="31"/>
                      <a:pt x="176" y="31"/>
                      <a:pt x="176" y="31"/>
                    </a:cubicBezTo>
                    <a:cubicBezTo>
                      <a:pt x="176" y="32"/>
                      <a:pt x="176" y="32"/>
                      <a:pt x="176" y="32"/>
                    </a:cubicBezTo>
                    <a:cubicBezTo>
                      <a:pt x="177" y="32"/>
                      <a:pt x="177" y="32"/>
                      <a:pt x="177" y="32"/>
                    </a:cubicBezTo>
                    <a:cubicBezTo>
                      <a:pt x="176" y="31"/>
                      <a:pt x="176" y="31"/>
                      <a:pt x="176" y="31"/>
                    </a:cubicBezTo>
                    <a:close/>
                    <a:moveTo>
                      <a:pt x="178" y="34"/>
                    </a:moveTo>
                    <a:cubicBezTo>
                      <a:pt x="177" y="34"/>
                      <a:pt x="177" y="34"/>
                      <a:pt x="177" y="34"/>
                    </a:cubicBezTo>
                    <a:cubicBezTo>
                      <a:pt x="178" y="34"/>
                      <a:pt x="178" y="34"/>
                      <a:pt x="178" y="34"/>
                    </a:cubicBezTo>
                    <a:cubicBezTo>
                      <a:pt x="178" y="34"/>
                      <a:pt x="178" y="34"/>
                      <a:pt x="178" y="34"/>
                    </a:cubicBezTo>
                    <a:close/>
                    <a:moveTo>
                      <a:pt x="179" y="34"/>
                    </a:moveTo>
                    <a:cubicBezTo>
                      <a:pt x="179" y="34"/>
                      <a:pt x="179" y="34"/>
                      <a:pt x="179" y="34"/>
                    </a:cubicBezTo>
                    <a:cubicBezTo>
                      <a:pt x="181" y="35"/>
                      <a:pt x="181" y="35"/>
                      <a:pt x="181" y="35"/>
                    </a:cubicBezTo>
                    <a:cubicBezTo>
                      <a:pt x="183" y="35"/>
                      <a:pt x="183" y="35"/>
                      <a:pt x="183" y="35"/>
                    </a:cubicBezTo>
                    <a:cubicBezTo>
                      <a:pt x="185" y="35"/>
                      <a:pt x="185" y="35"/>
                      <a:pt x="185" y="35"/>
                    </a:cubicBezTo>
                    <a:cubicBezTo>
                      <a:pt x="185" y="35"/>
                      <a:pt x="185" y="35"/>
                      <a:pt x="185" y="35"/>
                    </a:cubicBezTo>
                    <a:cubicBezTo>
                      <a:pt x="184" y="34"/>
                      <a:pt x="184" y="34"/>
                      <a:pt x="184" y="34"/>
                    </a:cubicBezTo>
                    <a:cubicBezTo>
                      <a:pt x="183" y="34"/>
                      <a:pt x="183" y="34"/>
                      <a:pt x="183" y="34"/>
                    </a:cubicBezTo>
                    <a:cubicBezTo>
                      <a:pt x="181" y="34"/>
                      <a:pt x="181" y="34"/>
                      <a:pt x="181" y="34"/>
                    </a:cubicBezTo>
                    <a:cubicBezTo>
                      <a:pt x="181" y="34"/>
                      <a:pt x="181" y="34"/>
                      <a:pt x="181" y="34"/>
                    </a:cubicBezTo>
                    <a:cubicBezTo>
                      <a:pt x="179" y="34"/>
                      <a:pt x="179" y="34"/>
                      <a:pt x="179" y="34"/>
                    </a:cubicBezTo>
                    <a:close/>
                    <a:moveTo>
                      <a:pt x="179" y="30"/>
                    </a:moveTo>
                    <a:cubicBezTo>
                      <a:pt x="180" y="31"/>
                      <a:pt x="180" y="31"/>
                      <a:pt x="180" y="31"/>
                    </a:cubicBezTo>
                    <a:cubicBezTo>
                      <a:pt x="180" y="30"/>
                      <a:pt x="180" y="30"/>
                      <a:pt x="180" y="30"/>
                    </a:cubicBezTo>
                    <a:cubicBezTo>
                      <a:pt x="180" y="30"/>
                      <a:pt x="180" y="30"/>
                      <a:pt x="180" y="30"/>
                    </a:cubicBezTo>
                    <a:cubicBezTo>
                      <a:pt x="181" y="31"/>
                      <a:pt x="181" y="31"/>
                      <a:pt x="181" y="31"/>
                    </a:cubicBezTo>
                    <a:cubicBezTo>
                      <a:pt x="181" y="32"/>
                      <a:pt x="181" y="32"/>
                      <a:pt x="181" y="32"/>
                    </a:cubicBezTo>
                    <a:cubicBezTo>
                      <a:pt x="181" y="32"/>
                      <a:pt x="181" y="32"/>
                      <a:pt x="181" y="32"/>
                    </a:cubicBezTo>
                    <a:cubicBezTo>
                      <a:pt x="182" y="32"/>
                      <a:pt x="182" y="32"/>
                      <a:pt x="182" y="32"/>
                    </a:cubicBezTo>
                    <a:cubicBezTo>
                      <a:pt x="182" y="32"/>
                      <a:pt x="182" y="32"/>
                      <a:pt x="182" y="32"/>
                    </a:cubicBezTo>
                    <a:cubicBezTo>
                      <a:pt x="183" y="32"/>
                      <a:pt x="183" y="32"/>
                      <a:pt x="183" y="32"/>
                    </a:cubicBezTo>
                    <a:cubicBezTo>
                      <a:pt x="183" y="32"/>
                      <a:pt x="183" y="32"/>
                      <a:pt x="183" y="32"/>
                    </a:cubicBezTo>
                    <a:cubicBezTo>
                      <a:pt x="182" y="31"/>
                      <a:pt x="182" y="31"/>
                      <a:pt x="182" y="31"/>
                    </a:cubicBezTo>
                    <a:cubicBezTo>
                      <a:pt x="181" y="30"/>
                      <a:pt x="181" y="30"/>
                      <a:pt x="181" y="30"/>
                    </a:cubicBezTo>
                    <a:cubicBezTo>
                      <a:pt x="181" y="30"/>
                      <a:pt x="181" y="30"/>
                      <a:pt x="181" y="30"/>
                    </a:cubicBezTo>
                    <a:cubicBezTo>
                      <a:pt x="180" y="30"/>
                      <a:pt x="180" y="30"/>
                      <a:pt x="180" y="30"/>
                    </a:cubicBezTo>
                    <a:cubicBezTo>
                      <a:pt x="179" y="30"/>
                      <a:pt x="179" y="30"/>
                      <a:pt x="179" y="30"/>
                    </a:cubicBezTo>
                    <a:cubicBezTo>
                      <a:pt x="179" y="30"/>
                      <a:pt x="179" y="30"/>
                      <a:pt x="179" y="30"/>
                    </a:cubicBezTo>
                    <a:close/>
                    <a:moveTo>
                      <a:pt x="166" y="50"/>
                    </a:moveTo>
                    <a:cubicBezTo>
                      <a:pt x="166" y="51"/>
                      <a:pt x="166" y="51"/>
                      <a:pt x="166" y="51"/>
                    </a:cubicBezTo>
                    <a:cubicBezTo>
                      <a:pt x="166" y="52"/>
                      <a:pt x="166" y="52"/>
                      <a:pt x="166" y="52"/>
                    </a:cubicBezTo>
                    <a:cubicBezTo>
                      <a:pt x="167" y="52"/>
                      <a:pt x="167" y="52"/>
                      <a:pt x="167" y="52"/>
                    </a:cubicBezTo>
                    <a:cubicBezTo>
                      <a:pt x="167" y="51"/>
                      <a:pt x="167" y="51"/>
                      <a:pt x="167" y="51"/>
                    </a:cubicBezTo>
                    <a:cubicBezTo>
                      <a:pt x="166" y="50"/>
                      <a:pt x="166" y="50"/>
                      <a:pt x="166" y="50"/>
                    </a:cubicBezTo>
                    <a:close/>
                    <a:moveTo>
                      <a:pt x="168" y="49"/>
                    </a:moveTo>
                    <a:cubicBezTo>
                      <a:pt x="168" y="50"/>
                      <a:pt x="168" y="50"/>
                      <a:pt x="168" y="50"/>
                    </a:cubicBezTo>
                    <a:cubicBezTo>
                      <a:pt x="167" y="51"/>
                      <a:pt x="167" y="51"/>
                      <a:pt x="167" y="51"/>
                    </a:cubicBezTo>
                    <a:cubicBezTo>
                      <a:pt x="167" y="52"/>
                      <a:pt x="167" y="52"/>
                      <a:pt x="167" y="52"/>
                    </a:cubicBezTo>
                    <a:cubicBezTo>
                      <a:pt x="167" y="52"/>
                      <a:pt x="167" y="52"/>
                      <a:pt x="167" y="52"/>
                    </a:cubicBezTo>
                    <a:cubicBezTo>
                      <a:pt x="168" y="50"/>
                      <a:pt x="168" y="50"/>
                      <a:pt x="168" y="50"/>
                    </a:cubicBezTo>
                    <a:cubicBezTo>
                      <a:pt x="168" y="49"/>
                      <a:pt x="168" y="49"/>
                      <a:pt x="168" y="49"/>
                    </a:cubicBezTo>
                    <a:close/>
                    <a:moveTo>
                      <a:pt x="175" y="55"/>
                    </a:moveTo>
                    <a:cubicBezTo>
                      <a:pt x="175" y="55"/>
                      <a:pt x="175" y="55"/>
                      <a:pt x="175" y="55"/>
                    </a:cubicBezTo>
                    <a:cubicBezTo>
                      <a:pt x="175" y="55"/>
                      <a:pt x="175" y="55"/>
                      <a:pt x="175" y="55"/>
                    </a:cubicBezTo>
                    <a:cubicBezTo>
                      <a:pt x="176" y="55"/>
                      <a:pt x="176" y="55"/>
                      <a:pt x="176" y="55"/>
                    </a:cubicBezTo>
                    <a:cubicBezTo>
                      <a:pt x="175" y="55"/>
                      <a:pt x="175" y="55"/>
                      <a:pt x="175" y="55"/>
                    </a:cubicBezTo>
                    <a:close/>
                    <a:moveTo>
                      <a:pt x="173" y="53"/>
                    </a:moveTo>
                    <a:cubicBezTo>
                      <a:pt x="173" y="53"/>
                      <a:pt x="173" y="53"/>
                      <a:pt x="173" y="53"/>
                    </a:cubicBezTo>
                    <a:cubicBezTo>
                      <a:pt x="173" y="53"/>
                      <a:pt x="173" y="53"/>
                      <a:pt x="173" y="53"/>
                    </a:cubicBezTo>
                    <a:cubicBezTo>
                      <a:pt x="173" y="54"/>
                      <a:pt x="173" y="54"/>
                      <a:pt x="173" y="54"/>
                    </a:cubicBezTo>
                    <a:cubicBezTo>
                      <a:pt x="173" y="55"/>
                      <a:pt x="173" y="55"/>
                      <a:pt x="173" y="55"/>
                    </a:cubicBezTo>
                    <a:cubicBezTo>
                      <a:pt x="173" y="55"/>
                      <a:pt x="173" y="55"/>
                      <a:pt x="173" y="55"/>
                    </a:cubicBezTo>
                    <a:cubicBezTo>
                      <a:pt x="173" y="55"/>
                      <a:pt x="173" y="55"/>
                      <a:pt x="173" y="55"/>
                    </a:cubicBezTo>
                    <a:cubicBezTo>
                      <a:pt x="173" y="55"/>
                      <a:pt x="173" y="55"/>
                      <a:pt x="173" y="55"/>
                    </a:cubicBezTo>
                    <a:cubicBezTo>
                      <a:pt x="173" y="55"/>
                      <a:pt x="173" y="55"/>
                      <a:pt x="173" y="55"/>
                    </a:cubicBezTo>
                    <a:cubicBezTo>
                      <a:pt x="173" y="56"/>
                      <a:pt x="173" y="56"/>
                      <a:pt x="173" y="56"/>
                    </a:cubicBezTo>
                    <a:cubicBezTo>
                      <a:pt x="173" y="56"/>
                      <a:pt x="173" y="56"/>
                      <a:pt x="173" y="56"/>
                    </a:cubicBezTo>
                    <a:cubicBezTo>
                      <a:pt x="174" y="55"/>
                      <a:pt x="174" y="55"/>
                      <a:pt x="174" y="55"/>
                    </a:cubicBezTo>
                    <a:cubicBezTo>
                      <a:pt x="174" y="55"/>
                      <a:pt x="174" y="55"/>
                      <a:pt x="174" y="55"/>
                    </a:cubicBezTo>
                    <a:cubicBezTo>
                      <a:pt x="174" y="55"/>
                      <a:pt x="174" y="55"/>
                      <a:pt x="174" y="55"/>
                    </a:cubicBezTo>
                    <a:cubicBezTo>
                      <a:pt x="174" y="54"/>
                      <a:pt x="174" y="54"/>
                      <a:pt x="174" y="54"/>
                    </a:cubicBezTo>
                    <a:cubicBezTo>
                      <a:pt x="173" y="53"/>
                      <a:pt x="173" y="53"/>
                      <a:pt x="173" y="53"/>
                    </a:cubicBezTo>
                    <a:close/>
                    <a:moveTo>
                      <a:pt x="174" y="54"/>
                    </a:moveTo>
                    <a:cubicBezTo>
                      <a:pt x="174" y="54"/>
                      <a:pt x="174" y="54"/>
                      <a:pt x="174" y="54"/>
                    </a:cubicBezTo>
                    <a:cubicBezTo>
                      <a:pt x="174" y="54"/>
                      <a:pt x="174" y="54"/>
                      <a:pt x="174" y="54"/>
                    </a:cubicBezTo>
                    <a:cubicBezTo>
                      <a:pt x="175" y="54"/>
                      <a:pt x="175" y="54"/>
                      <a:pt x="175" y="54"/>
                    </a:cubicBezTo>
                    <a:cubicBezTo>
                      <a:pt x="175" y="54"/>
                      <a:pt x="175" y="54"/>
                      <a:pt x="175" y="54"/>
                    </a:cubicBezTo>
                    <a:cubicBezTo>
                      <a:pt x="175" y="54"/>
                      <a:pt x="175" y="54"/>
                      <a:pt x="175" y="54"/>
                    </a:cubicBezTo>
                    <a:cubicBezTo>
                      <a:pt x="174" y="54"/>
                      <a:pt x="174" y="54"/>
                      <a:pt x="174" y="54"/>
                    </a:cubicBezTo>
                    <a:close/>
                    <a:moveTo>
                      <a:pt x="173" y="52"/>
                    </a:moveTo>
                    <a:cubicBezTo>
                      <a:pt x="173" y="52"/>
                      <a:pt x="173" y="52"/>
                      <a:pt x="173" y="52"/>
                    </a:cubicBezTo>
                    <a:cubicBezTo>
                      <a:pt x="173" y="53"/>
                      <a:pt x="173" y="53"/>
                      <a:pt x="173" y="53"/>
                    </a:cubicBezTo>
                    <a:cubicBezTo>
                      <a:pt x="173" y="53"/>
                      <a:pt x="173" y="53"/>
                      <a:pt x="173" y="53"/>
                    </a:cubicBezTo>
                    <a:cubicBezTo>
                      <a:pt x="174" y="54"/>
                      <a:pt x="174" y="54"/>
                      <a:pt x="174" y="54"/>
                    </a:cubicBezTo>
                    <a:cubicBezTo>
                      <a:pt x="174" y="53"/>
                      <a:pt x="174" y="53"/>
                      <a:pt x="174" y="53"/>
                    </a:cubicBezTo>
                    <a:cubicBezTo>
                      <a:pt x="173" y="53"/>
                      <a:pt x="173" y="53"/>
                      <a:pt x="173" y="53"/>
                    </a:cubicBezTo>
                    <a:cubicBezTo>
                      <a:pt x="173" y="52"/>
                      <a:pt x="173" y="52"/>
                      <a:pt x="173" y="52"/>
                    </a:cubicBezTo>
                    <a:close/>
                    <a:moveTo>
                      <a:pt x="175" y="52"/>
                    </a:moveTo>
                    <a:cubicBezTo>
                      <a:pt x="174" y="52"/>
                      <a:pt x="174" y="52"/>
                      <a:pt x="174" y="52"/>
                    </a:cubicBezTo>
                    <a:cubicBezTo>
                      <a:pt x="173" y="53"/>
                      <a:pt x="173" y="53"/>
                      <a:pt x="173" y="53"/>
                    </a:cubicBezTo>
                    <a:cubicBezTo>
                      <a:pt x="174" y="53"/>
                      <a:pt x="174" y="53"/>
                      <a:pt x="174" y="53"/>
                    </a:cubicBezTo>
                    <a:cubicBezTo>
                      <a:pt x="175" y="53"/>
                      <a:pt x="175" y="53"/>
                      <a:pt x="175" y="53"/>
                    </a:cubicBezTo>
                    <a:cubicBezTo>
                      <a:pt x="175" y="53"/>
                      <a:pt x="175" y="53"/>
                      <a:pt x="175" y="53"/>
                    </a:cubicBezTo>
                    <a:cubicBezTo>
                      <a:pt x="175" y="53"/>
                      <a:pt x="175" y="53"/>
                      <a:pt x="175" y="53"/>
                    </a:cubicBezTo>
                    <a:cubicBezTo>
                      <a:pt x="175" y="53"/>
                      <a:pt x="175" y="53"/>
                      <a:pt x="175" y="53"/>
                    </a:cubicBezTo>
                    <a:cubicBezTo>
                      <a:pt x="175" y="52"/>
                      <a:pt x="175" y="52"/>
                      <a:pt x="175" y="52"/>
                    </a:cubicBezTo>
                    <a:cubicBezTo>
                      <a:pt x="175" y="52"/>
                      <a:pt x="175" y="52"/>
                      <a:pt x="175" y="52"/>
                    </a:cubicBezTo>
                    <a:cubicBezTo>
                      <a:pt x="175" y="52"/>
                      <a:pt x="175" y="52"/>
                      <a:pt x="175" y="52"/>
                    </a:cubicBezTo>
                    <a:cubicBezTo>
                      <a:pt x="175" y="52"/>
                      <a:pt x="175" y="52"/>
                      <a:pt x="175" y="52"/>
                    </a:cubicBezTo>
                    <a:close/>
                    <a:moveTo>
                      <a:pt x="173" y="51"/>
                    </a:moveTo>
                    <a:cubicBezTo>
                      <a:pt x="173" y="51"/>
                      <a:pt x="173" y="51"/>
                      <a:pt x="173" y="51"/>
                    </a:cubicBezTo>
                    <a:cubicBezTo>
                      <a:pt x="173" y="51"/>
                      <a:pt x="173" y="51"/>
                      <a:pt x="173" y="51"/>
                    </a:cubicBezTo>
                    <a:cubicBezTo>
                      <a:pt x="173" y="51"/>
                      <a:pt x="173" y="51"/>
                      <a:pt x="173" y="51"/>
                    </a:cubicBezTo>
                    <a:cubicBezTo>
                      <a:pt x="173" y="51"/>
                      <a:pt x="173" y="51"/>
                      <a:pt x="173" y="51"/>
                    </a:cubicBezTo>
                    <a:close/>
                    <a:moveTo>
                      <a:pt x="175" y="50"/>
                    </a:moveTo>
                    <a:cubicBezTo>
                      <a:pt x="175" y="50"/>
                      <a:pt x="175" y="50"/>
                      <a:pt x="175" y="50"/>
                    </a:cubicBezTo>
                    <a:cubicBezTo>
                      <a:pt x="175" y="50"/>
                      <a:pt x="175" y="50"/>
                      <a:pt x="175" y="50"/>
                    </a:cubicBezTo>
                    <a:cubicBezTo>
                      <a:pt x="175" y="50"/>
                      <a:pt x="175" y="50"/>
                      <a:pt x="175" y="50"/>
                    </a:cubicBezTo>
                    <a:cubicBezTo>
                      <a:pt x="175" y="50"/>
                      <a:pt x="175" y="50"/>
                      <a:pt x="175" y="50"/>
                    </a:cubicBezTo>
                    <a:close/>
                    <a:moveTo>
                      <a:pt x="174" y="50"/>
                    </a:moveTo>
                    <a:cubicBezTo>
                      <a:pt x="174" y="50"/>
                      <a:pt x="174" y="50"/>
                      <a:pt x="174" y="50"/>
                    </a:cubicBezTo>
                    <a:cubicBezTo>
                      <a:pt x="174" y="51"/>
                      <a:pt x="174" y="51"/>
                      <a:pt x="174" y="51"/>
                    </a:cubicBezTo>
                    <a:cubicBezTo>
                      <a:pt x="173" y="51"/>
                      <a:pt x="173" y="51"/>
                      <a:pt x="173" y="51"/>
                    </a:cubicBezTo>
                    <a:cubicBezTo>
                      <a:pt x="174" y="51"/>
                      <a:pt x="174" y="51"/>
                      <a:pt x="174" y="51"/>
                    </a:cubicBezTo>
                    <a:cubicBezTo>
                      <a:pt x="174" y="51"/>
                      <a:pt x="174" y="51"/>
                      <a:pt x="174" y="51"/>
                    </a:cubicBezTo>
                    <a:cubicBezTo>
                      <a:pt x="174" y="51"/>
                      <a:pt x="174" y="51"/>
                      <a:pt x="174" y="51"/>
                    </a:cubicBezTo>
                    <a:cubicBezTo>
                      <a:pt x="174" y="51"/>
                      <a:pt x="174" y="51"/>
                      <a:pt x="174" y="51"/>
                    </a:cubicBezTo>
                    <a:cubicBezTo>
                      <a:pt x="174" y="52"/>
                      <a:pt x="174" y="52"/>
                      <a:pt x="174" y="52"/>
                    </a:cubicBezTo>
                    <a:cubicBezTo>
                      <a:pt x="174" y="52"/>
                      <a:pt x="174" y="52"/>
                      <a:pt x="174" y="52"/>
                    </a:cubicBezTo>
                    <a:cubicBezTo>
                      <a:pt x="175" y="52"/>
                      <a:pt x="175" y="52"/>
                      <a:pt x="175" y="52"/>
                    </a:cubicBezTo>
                    <a:cubicBezTo>
                      <a:pt x="175" y="52"/>
                      <a:pt x="175" y="52"/>
                      <a:pt x="175" y="52"/>
                    </a:cubicBezTo>
                    <a:cubicBezTo>
                      <a:pt x="175" y="51"/>
                      <a:pt x="175" y="51"/>
                      <a:pt x="175" y="51"/>
                    </a:cubicBezTo>
                    <a:cubicBezTo>
                      <a:pt x="175" y="50"/>
                      <a:pt x="175" y="50"/>
                      <a:pt x="175" y="50"/>
                    </a:cubicBezTo>
                    <a:cubicBezTo>
                      <a:pt x="175" y="50"/>
                      <a:pt x="175" y="50"/>
                      <a:pt x="175" y="50"/>
                    </a:cubicBezTo>
                    <a:cubicBezTo>
                      <a:pt x="174" y="50"/>
                      <a:pt x="174" y="50"/>
                      <a:pt x="174" y="50"/>
                    </a:cubicBezTo>
                    <a:close/>
                    <a:moveTo>
                      <a:pt x="163" y="56"/>
                    </a:moveTo>
                    <a:cubicBezTo>
                      <a:pt x="163" y="56"/>
                      <a:pt x="163" y="56"/>
                      <a:pt x="163" y="56"/>
                    </a:cubicBezTo>
                    <a:cubicBezTo>
                      <a:pt x="163" y="56"/>
                      <a:pt x="163" y="56"/>
                      <a:pt x="163" y="56"/>
                    </a:cubicBezTo>
                    <a:cubicBezTo>
                      <a:pt x="163" y="56"/>
                      <a:pt x="163" y="56"/>
                      <a:pt x="163" y="56"/>
                    </a:cubicBezTo>
                    <a:close/>
                    <a:moveTo>
                      <a:pt x="162" y="57"/>
                    </a:moveTo>
                    <a:cubicBezTo>
                      <a:pt x="163" y="57"/>
                      <a:pt x="163" y="57"/>
                      <a:pt x="163" y="57"/>
                    </a:cubicBezTo>
                    <a:cubicBezTo>
                      <a:pt x="163" y="57"/>
                      <a:pt x="163" y="57"/>
                      <a:pt x="163" y="57"/>
                    </a:cubicBezTo>
                    <a:cubicBezTo>
                      <a:pt x="162" y="57"/>
                      <a:pt x="162" y="57"/>
                      <a:pt x="162" y="57"/>
                    </a:cubicBezTo>
                    <a:close/>
                    <a:moveTo>
                      <a:pt x="158" y="58"/>
                    </a:moveTo>
                    <a:cubicBezTo>
                      <a:pt x="158" y="59"/>
                      <a:pt x="158" y="59"/>
                      <a:pt x="158" y="59"/>
                    </a:cubicBezTo>
                    <a:cubicBezTo>
                      <a:pt x="158" y="59"/>
                      <a:pt x="158" y="59"/>
                      <a:pt x="158" y="59"/>
                    </a:cubicBezTo>
                    <a:cubicBezTo>
                      <a:pt x="158" y="59"/>
                      <a:pt x="158" y="58"/>
                      <a:pt x="158" y="58"/>
                    </a:cubicBezTo>
                    <a:close/>
                    <a:moveTo>
                      <a:pt x="159" y="58"/>
                    </a:moveTo>
                    <a:cubicBezTo>
                      <a:pt x="158" y="58"/>
                      <a:pt x="158" y="58"/>
                      <a:pt x="158" y="58"/>
                    </a:cubicBezTo>
                    <a:cubicBezTo>
                      <a:pt x="159" y="58"/>
                      <a:pt x="159" y="58"/>
                      <a:pt x="159" y="58"/>
                    </a:cubicBezTo>
                    <a:cubicBezTo>
                      <a:pt x="159" y="58"/>
                      <a:pt x="159" y="58"/>
                      <a:pt x="159" y="58"/>
                    </a:cubicBezTo>
                    <a:cubicBezTo>
                      <a:pt x="159" y="58"/>
                      <a:pt x="159" y="58"/>
                      <a:pt x="159" y="58"/>
                    </a:cubicBezTo>
                    <a:close/>
                    <a:moveTo>
                      <a:pt x="159" y="61"/>
                    </a:moveTo>
                    <a:cubicBezTo>
                      <a:pt x="159" y="61"/>
                      <a:pt x="159" y="61"/>
                      <a:pt x="159" y="61"/>
                    </a:cubicBezTo>
                    <a:cubicBezTo>
                      <a:pt x="158" y="61"/>
                      <a:pt x="158" y="61"/>
                      <a:pt x="158" y="61"/>
                    </a:cubicBezTo>
                    <a:cubicBezTo>
                      <a:pt x="158" y="62"/>
                      <a:pt x="158" y="62"/>
                      <a:pt x="158" y="62"/>
                    </a:cubicBezTo>
                    <a:cubicBezTo>
                      <a:pt x="159" y="62"/>
                      <a:pt x="159" y="62"/>
                      <a:pt x="159" y="62"/>
                    </a:cubicBezTo>
                    <a:cubicBezTo>
                      <a:pt x="159" y="61"/>
                      <a:pt x="159" y="61"/>
                      <a:pt x="159" y="61"/>
                    </a:cubicBezTo>
                    <a:cubicBezTo>
                      <a:pt x="159" y="61"/>
                      <a:pt x="159" y="61"/>
                      <a:pt x="159" y="61"/>
                    </a:cubicBezTo>
                    <a:close/>
                    <a:moveTo>
                      <a:pt x="161" y="58"/>
                    </a:moveTo>
                    <a:cubicBezTo>
                      <a:pt x="160" y="59"/>
                      <a:pt x="160" y="59"/>
                      <a:pt x="160" y="59"/>
                    </a:cubicBezTo>
                    <a:cubicBezTo>
                      <a:pt x="160" y="59"/>
                      <a:pt x="160" y="59"/>
                      <a:pt x="160" y="59"/>
                    </a:cubicBezTo>
                    <a:cubicBezTo>
                      <a:pt x="160" y="59"/>
                      <a:pt x="160" y="59"/>
                      <a:pt x="160" y="59"/>
                    </a:cubicBezTo>
                    <a:cubicBezTo>
                      <a:pt x="159" y="60"/>
                      <a:pt x="159" y="60"/>
                      <a:pt x="159" y="60"/>
                    </a:cubicBezTo>
                    <a:cubicBezTo>
                      <a:pt x="159" y="60"/>
                      <a:pt x="159" y="60"/>
                      <a:pt x="159" y="60"/>
                    </a:cubicBezTo>
                    <a:cubicBezTo>
                      <a:pt x="160" y="61"/>
                      <a:pt x="160" y="61"/>
                      <a:pt x="160" y="61"/>
                    </a:cubicBezTo>
                    <a:cubicBezTo>
                      <a:pt x="160" y="60"/>
                      <a:pt x="160" y="60"/>
                      <a:pt x="160" y="60"/>
                    </a:cubicBezTo>
                    <a:cubicBezTo>
                      <a:pt x="161" y="59"/>
                      <a:pt x="161" y="59"/>
                      <a:pt x="161" y="59"/>
                    </a:cubicBezTo>
                    <a:cubicBezTo>
                      <a:pt x="162" y="58"/>
                      <a:pt x="162" y="58"/>
                      <a:pt x="162" y="58"/>
                    </a:cubicBezTo>
                    <a:cubicBezTo>
                      <a:pt x="162" y="58"/>
                      <a:pt x="162" y="58"/>
                      <a:pt x="162" y="58"/>
                    </a:cubicBezTo>
                    <a:cubicBezTo>
                      <a:pt x="162" y="57"/>
                      <a:pt x="162" y="57"/>
                      <a:pt x="162" y="57"/>
                    </a:cubicBezTo>
                    <a:cubicBezTo>
                      <a:pt x="162" y="57"/>
                      <a:pt x="162" y="57"/>
                      <a:pt x="162" y="57"/>
                    </a:cubicBezTo>
                    <a:cubicBezTo>
                      <a:pt x="161" y="57"/>
                      <a:pt x="161" y="57"/>
                      <a:pt x="161" y="57"/>
                    </a:cubicBezTo>
                    <a:cubicBezTo>
                      <a:pt x="161" y="57"/>
                      <a:pt x="161" y="57"/>
                      <a:pt x="161" y="57"/>
                    </a:cubicBezTo>
                    <a:cubicBezTo>
                      <a:pt x="161" y="58"/>
                      <a:pt x="161" y="58"/>
                      <a:pt x="161" y="58"/>
                    </a:cubicBezTo>
                    <a:close/>
                    <a:moveTo>
                      <a:pt x="154" y="54"/>
                    </a:moveTo>
                    <a:cubicBezTo>
                      <a:pt x="155" y="53"/>
                      <a:pt x="155" y="53"/>
                      <a:pt x="155" y="53"/>
                    </a:cubicBezTo>
                    <a:cubicBezTo>
                      <a:pt x="154" y="53"/>
                      <a:pt x="154" y="53"/>
                      <a:pt x="154" y="53"/>
                    </a:cubicBezTo>
                    <a:cubicBezTo>
                      <a:pt x="154" y="54"/>
                      <a:pt x="154" y="54"/>
                      <a:pt x="154" y="54"/>
                    </a:cubicBezTo>
                    <a:close/>
                    <a:moveTo>
                      <a:pt x="152" y="55"/>
                    </a:moveTo>
                    <a:cubicBezTo>
                      <a:pt x="152" y="55"/>
                      <a:pt x="152" y="55"/>
                      <a:pt x="152" y="55"/>
                    </a:cubicBezTo>
                    <a:cubicBezTo>
                      <a:pt x="152" y="55"/>
                      <a:pt x="152" y="55"/>
                      <a:pt x="152" y="55"/>
                    </a:cubicBezTo>
                    <a:cubicBezTo>
                      <a:pt x="152" y="55"/>
                      <a:pt x="152" y="55"/>
                      <a:pt x="152" y="55"/>
                    </a:cubicBezTo>
                    <a:close/>
                    <a:moveTo>
                      <a:pt x="154" y="61"/>
                    </a:moveTo>
                    <a:cubicBezTo>
                      <a:pt x="153" y="61"/>
                      <a:pt x="153" y="61"/>
                      <a:pt x="153" y="61"/>
                    </a:cubicBezTo>
                    <a:cubicBezTo>
                      <a:pt x="153" y="61"/>
                      <a:pt x="153" y="61"/>
                      <a:pt x="153" y="61"/>
                    </a:cubicBezTo>
                    <a:cubicBezTo>
                      <a:pt x="154" y="61"/>
                      <a:pt x="154" y="61"/>
                      <a:pt x="154" y="61"/>
                    </a:cubicBezTo>
                    <a:close/>
                    <a:moveTo>
                      <a:pt x="152" y="60"/>
                    </a:moveTo>
                    <a:cubicBezTo>
                      <a:pt x="153" y="59"/>
                      <a:pt x="153" y="59"/>
                      <a:pt x="153" y="59"/>
                    </a:cubicBezTo>
                    <a:cubicBezTo>
                      <a:pt x="153" y="60"/>
                      <a:pt x="153" y="60"/>
                      <a:pt x="153" y="60"/>
                    </a:cubicBezTo>
                    <a:cubicBezTo>
                      <a:pt x="153" y="60"/>
                      <a:pt x="153" y="60"/>
                      <a:pt x="153" y="60"/>
                    </a:cubicBezTo>
                    <a:cubicBezTo>
                      <a:pt x="153" y="61"/>
                      <a:pt x="153" y="61"/>
                      <a:pt x="153" y="61"/>
                    </a:cubicBezTo>
                    <a:cubicBezTo>
                      <a:pt x="152" y="60"/>
                      <a:pt x="152" y="60"/>
                      <a:pt x="152" y="60"/>
                    </a:cubicBezTo>
                    <a:cubicBezTo>
                      <a:pt x="152" y="60"/>
                      <a:pt x="152" y="60"/>
                      <a:pt x="152" y="60"/>
                    </a:cubicBezTo>
                    <a:close/>
                    <a:moveTo>
                      <a:pt x="147" y="57"/>
                    </a:moveTo>
                    <a:cubicBezTo>
                      <a:pt x="148" y="57"/>
                      <a:pt x="148" y="57"/>
                      <a:pt x="148" y="57"/>
                    </a:cubicBezTo>
                    <a:cubicBezTo>
                      <a:pt x="148" y="57"/>
                      <a:pt x="148" y="57"/>
                      <a:pt x="148" y="57"/>
                    </a:cubicBezTo>
                    <a:cubicBezTo>
                      <a:pt x="148" y="57"/>
                      <a:pt x="148" y="57"/>
                      <a:pt x="148" y="57"/>
                    </a:cubicBezTo>
                    <a:cubicBezTo>
                      <a:pt x="148" y="57"/>
                      <a:pt x="148" y="57"/>
                      <a:pt x="148" y="57"/>
                    </a:cubicBezTo>
                    <a:cubicBezTo>
                      <a:pt x="147" y="57"/>
                      <a:pt x="147" y="57"/>
                      <a:pt x="147" y="57"/>
                    </a:cubicBezTo>
                    <a:close/>
                    <a:moveTo>
                      <a:pt x="148" y="62"/>
                    </a:moveTo>
                    <a:cubicBezTo>
                      <a:pt x="149" y="62"/>
                      <a:pt x="149" y="62"/>
                      <a:pt x="149" y="62"/>
                    </a:cubicBezTo>
                    <a:cubicBezTo>
                      <a:pt x="150" y="62"/>
                      <a:pt x="150" y="62"/>
                      <a:pt x="150" y="62"/>
                    </a:cubicBezTo>
                    <a:cubicBezTo>
                      <a:pt x="149" y="62"/>
                      <a:pt x="149" y="62"/>
                      <a:pt x="149" y="62"/>
                    </a:cubicBezTo>
                    <a:cubicBezTo>
                      <a:pt x="148" y="62"/>
                      <a:pt x="148" y="62"/>
                      <a:pt x="148" y="62"/>
                    </a:cubicBezTo>
                    <a:close/>
                    <a:moveTo>
                      <a:pt x="142" y="59"/>
                    </a:moveTo>
                    <a:cubicBezTo>
                      <a:pt x="142" y="58"/>
                      <a:pt x="142" y="58"/>
                      <a:pt x="142" y="58"/>
                    </a:cubicBezTo>
                    <a:cubicBezTo>
                      <a:pt x="142" y="58"/>
                      <a:pt x="142" y="58"/>
                      <a:pt x="142" y="58"/>
                    </a:cubicBezTo>
                    <a:cubicBezTo>
                      <a:pt x="142" y="58"/>
                      <a:pt x="142" y="58"/>
                      <a:pt x="142" y="58"/>
                    </a:cubicBezTo>
                    <a:cubicBezTo>
                      <a:pt x="142" y="59"/>
                      <a:pt x="142" y="59"/>
                      <a:pt x="142" y="59"/>
                    </a:cubicBezTo>
                    <a:close/>
                    <a:moveTo>
                      <a:pt x="144" y="61"/>
                    </a:moveTo>
                    <a:cubicBezTo>
                      <a:pt x="145" y="61"/>
                      <a:pt x="145" y="61"/>
                      <a:pt x="145" y="61"/>
                    </a:cubicBezTo>
                    <a:cubicBezTo>
                      <a:pt x="146" y="61"/>
                      <a:pt x="146" y="61"/>
                      <a:pt x="146" y="61"/>
                    </a:cubicBezTo>
                    <a:cubicBezTo>
                      <a:pt x="146" y="62"/>
                      <a:pt x="146" y="62"/>
                      <a:pt x="146" y="62"/>
                    </a:cubicBezTo>
                    <a:cubicBezTo>
                      <a:pt x="145" y="62"/>
                      <a:pt x="145" y="62"/>
                      <a:pt x="145" y="62"/>
                    </a:cubicBezTo>
                    <a:cubicBezTo>
                      <a:pt x="144" y="62"/>
                      <a:pt x="144" y="62"/>
                      <a:pt x="144" y="62"/>
                    </a:cubicBezTo>
                    <a:cubicBezTo>
                      <a:pt x="144" y="61"/>
                      <a:pt x="144" y="61"/>
                      <a:pt x="144" y="61"/>
                    </a:cubicBezTo>
                    <a:close/>
                    <a:moveTo>
                      <a:pt x="143" y="62"/>
                    </a:moveTo>
                    <a:cubicBezTo>
                      <a:pt x="143" y="61"/>
                      <a:pt x="143" y="61"/>
                      <a:pt x="143" y="61"/>
                    </a:cubicBezTo>
                    <a:cubicBezTo>
                      <a:pt x="143" y="62"/>
                      <a:pt x="143" y="62"/>
                      <a:pt x="143" y="62"/>
                    </a:cubicBezTo>
                    <a:cubicBezTo>
                      <a:pt x="143" y="62"/>
                      <a:pt x="143" y="62"/>
                      <a:pt x="143" y="62"/>
                    </a:cubicBezTo>
                    <a:close/>
                    <a:moveTo>
                      <a:pt x="141" y="61"/>
                    </a:moveTo>
                    <a:cubicBezTo>
                      <a:pt x="141" y="61"/>
                      <a:pt x="141" y="61"/>
                      <a:pt x="141" y="61"/>
                    </a:cubicBezTo>
                    <a:cubicBezTo>
                      <a:pt x="142" y="61"/>
                      <a:pt x="142" y="61"/>
                      <a:pt x="142" y="61"/>
                    </a:cubicBezTo>
                    <a:cubicBezTo>
                      <a:pt x="141" y="62"/>
                      <a:pt x="141" y="62"/>
                      <a:pt x="141" y="62"/>
                    </a:cubicBezTo>
                    <a:cubicBezTo>
                      <a:pt x="141" y="61"/>
                      <a:pt x="141" y="61"/>
                      <a:pt x="141" y="61"/>
                    </a:cubicBezTo>
                    <a:close/>
                    <a:moveTo>
                      <a:pt x="124" y="70"/>
                    </a:moveTo>
                    <a:cubicBezTo>
                      <a:pt x="124" y="71"/>
                      <a:pt x="124" y="71"/>
                      <a:pt x="124" y="71"/>
                    </a:cubicBezTo>
                    <a:cubicBezTo>
                      <a:pt x="124" y="71"/>
                      <a:pt x="124" y="71"/>
                      <a:pt x="124" y="71"/>
                    </a:cubicBezTo>
                    <a:cubicBezTo>
                      <a:pt x="126" y="71"/>
                      <a:pt x="126" y="71"/>
                      <a:pt x="126" y="71"/>
                    </a:cubicBezTo>
                    <a:cubicBezTo>
                      <a:pt x="127" y="70"/>
                      <a:pt x="127" y="70"/>
                      <a:pt x="127" y="70"/>
                    </a:cubicBezTo>
                    <a:cubicBezTo>
                      <a:pt x="128" y="70"/>
                      <a:pt x="128" y="70"/>
                      <a:pt x="128" y="70"/>
                    </a:cubicBezTo>
                    <a:cubicBezTo>
                      <a:pt x="129" y="70"/>
                      <a:pt x="129" y="70"/>
                      <a:pt x="129" y="70"/>
                    </a:cubicBezTo>
                    <a:cubicBezTo>
                      <a:pt x="129" y="69"/>
                      <a:pt x="129" y="69"/>
                      <a:pt x="129" y="69"/>
                    </a:cubicBezTo>
                    <a:cubicBezTo>
                      <a:pt x="130" y="69"/>
                      <a:pt x="130" y="69"/>
                      <a:pt x="130" y="69"/>
                    </a:cubicBezTo>
                    <a:cubicBezTo>
                      <a:pt x="132" y="67"/>
                      <a:pt x="132" y="67"/>
                      <a:pt x="132" y="67"/>
                    </a:cubicBezTo>
                    <a:cubicBezTo>
                      <a:pt x="132" y="67"/>
                      <a:pt x="132" y="67"/>
                      <a:pt x="132" y="67"/>
                    </a:cubicBezTo>
                    <a:cubicBezTo>
                      <a:pt x="132" y="67"/>
                      <a:pt x="132" y="67"/>
                      <a:pt x="132" y="67"/>
                    </a:cubicBezTo>
                    <a:cubicBezTo>
                      <a:pt x="131" y="66"/>
                      <a:pt x="131" y="66"/>
                      <a:pt x="131" y="66"/>
                    </a:cubicBezTo>
                    <a:cubicBezTo>
                      <a:pt x="130" y="65"/>
                      <a:pt x="130" y="65"/>
                      <a:pt x="130" y="65"/>
                    </a:cubicBezTo>
                    <a:cubicBezTo>
                      <a:pt x="130" y="65"/>
                      <a:pt x="130" y="65"/>
                      <a:pt x="130" y="65"/>
                    </a:cubicBezTo>
                    <a:cubicBezTo>
                      <a:pt x="129" y="65"/>
                      <a:pt x="129" y="65"/>
                      <a:pt x="129" y="65"/>
                    </a:cubicBezTo>
                    <a:cubicBezTo>
                      <a:pt x="129" y="66"/>
                      <a:pt x="129" y="66"/>
                      <a:pt x="129" y="66"/>
                    </a:cubicBezTo>
                    <a:cubicBezTo>
                      <a:pt x="128" y="66"/>
                      <a:pt x="128" y="66"/>
                      <a:pt x="128" y="66"/>
                    </a:cubicBezTo>
                    <a:cubicBezTo>
                      <a:pt x="128" y="67"/>
                      <a:pt x="128" y="67"/>
                      <a:pt x="128" y="67"/>
                    </a:cubicBezTo>
                    <a:cubicBezTo>
                      <a:pt x="127" y="66"/>
                      <a:pt x="127" y="66"/>
                      <a:pt x="127" y="66"/>
                    </a:cubicBezTo>
                    <a:cubicBezTo>
                      <a:pt x="127" y="66"/>
                      <a:pt x="127" y="66"/>
                      <a:pt x="127" y="66"/>
                    </a:cubicBezTo>
                    <a:cubicBezTo>
                      <a:pt x="126" y="67"/>
                      <a:pt x="126" y="67"/>
                      <a:pt x="126" y="67"/>
                    </a:cubicBezTo>
                    <a:cubicBezTo>
                      <a:pt x="125" y="68"/>
                      <a:pt x="125" y="68"/>
                      <a:pt x="125" y="68"/>
                    </a:cubicBezTo>
                    <a:cubicBezTo>
                      <a:pt x="125" y="69"/>
                      <a:pt x="125" y="69"/>
                      <a:pt x="125" y="69"/>
                    </a:cubicBezTo>
                    <a:cubicBezTo>
                      <a:pt x="124" y="69"/>
                      <a:pt x="124" y="69"/>
                      <a:pt x="124" y="69"/>
                    </a:cubicBezTo>
                    <a:cubicBezTo>
                      <a:pt x="125" y="70"/>
                      <a:pt x="125" y="70"/>
                      <a:pt x="125" y="70"/>
                    </a:cubicBezTo>
                    <a:cubicBezTo>
                      <a:pt x="125" y="70"/>
                      <a:pt x="125" y="70"/>
                      <a:pt x="125" y="70"/>
                    </a:cubicBezTo>
                    <a:cubicBezTo>
                      <a:pt x="125" y="70"/>
                      <a:pt x="125" y="70"/>
                      <a:pt x="125" y="70"/>
                    </a:cubicBezTo>
                    <a:cubicBezTo>
                      <a:pt x="124" y="70"/>
                      <a:pt x="124" y="70"/>
                      <a:pt x="124" y="70"/>
                    </a:cubicBezTo>
                    <a:close/>
                    <a:moveTo>
                      <a:pt x="123" y="71"/>
                    </a:moveTo>
                    <a:cubicBezTo>
                      <a:pt x="124" y="70"/>
                      <a:pt x="124" y="70"/>
                      <a:pt x="124" y="70"/>
                    </a:cubicBezTo>
                    <a:cubicBezTo>
                      <a:pt x="123" y="70"/>
                      <a:pt x="123" y="70"/>
                      <a:pt x="123" y="70"/>
                    </a:cubicBezTo>
                    <a:cubicBezTo>
                      <a:pt x="123" y="70"/>
                      <a:pt x="123" y="70"/>
                      <a:pt x="123" y="70"/>
                    </a:cubicBezTo>
                    <a:cubicBezTo>
                      <a:pt x="123" y="71"/>
                      <a:pt x="123" y="71"/>
                      <a:pt x="123" y="71"/>
                    </a:cubicBezTo>
                    <a:close/>
                    <a:moveTo>
                      <a:pt x="123" y="71"/>
                    </a:moveTo>
                    <a:cubicBezTo>
                      <a:pt x="123" y="71"/>
                      <a:pt x="123" y="71"/>
                      <a:pt x="123" y="71"/>
                    </a:cubicBezTo>
                    <a:cubicBezTo>
                      <a:pt x="123" y="72"/>
                      <a:pt x="123" y="72"/>
                      <a:pt x="123" y="72"/>
                    </a:cubicBezTo>
                    <a:cubicBezTo>
                      <a:pt x="121" y="72"/>
                      <a:pt x="121" y="72"/>
                      <a:pt x="121" y="72"/>
                    </a:cubicBezTo>
                    <a:cubicBezTo>
                      <a:pt x="121" y="73"/>
                      <a:pt x="121" y="73"/>
                      <a:pt x="121" y="73"/>
                    </a:cubicBezTo>
                    <a:cubicBezTo>
                      <a:pt x="121" y="73"/>
                      <a:pt x="121" y="73"/>
                      <a:pt x="121" y="73"/>
                    </a:cubicBezTo>
                    <a:cubicBezTo>
                      <a:pt x="123" y="72"/>
                      <a:pt x="123" y="72"/>
                      <a:pt x="123" y="72"/>
                    </a:cubicBezTo>
                    <a:cubicBezTo>
                      <a:pt x="124" y="72"/>
                      <a:pt x="124" y="72"/>
                      <a:pt x="124" y="72"/>
                    </a:cubicBezTo>
                    <a:cubicBezTo>
                      <a:pt x="123" y="71"/>
                      <a:pt x="123" y="71"/>
                      <a:pt x="123" y="71"/>
                    </a:cubicBezTo>
                    <a:close/>
                    <a:moveTo>
                      <a:pt x="117" y="71"/>
                    </a:moveTo>
                    <a:cubicBezTo>
                      <a:pt x="117" y="71"/>
                      <a:pt x="117" y="71"/>
                      <a:pt x="117" y="71"/>
                    </a:cubicBezTo>
                    <a:cubicBezTo>
                      <a:pt x="117" y="72"/>
                      <a:pt x="117" y="72"/>
                      <a:pt x="117" y="72"/>
                    </a:cubicBezTo>
                    <a:cubicBezTo>
                      <a:pt x="117" y="72"/>
                      <a:pt x="117" y="72"/>
                      <a:pt x="117" y="72"/>
                    </a:cubicBezTo>
                    <a:cubicBezTo>
                      <a:pt x="116" y="72"/>
                      <a:pt x="116" y="72"/>
                      <a:pt x="116" y="72"/>
                    </a:cubicBezTo>
                    <a:cubicBezTo>
                      <a:pt x="116" y="71"/>
                      <a:pt x="116" y="71"/>
                      <a:pt x="116" y="71"/>
                    </a:cubicBezTo>
                    <a:cubicBezTo>
                      <a:pt x="117" y="71"/>
                      <a:pt x="117" y="71"/>
                      <a:pt x="117" y="71"/>
                    </a:cubicBezTo>
                    <a:close/>
                    <a:moveTo>
                      <a:pt x="104" y="67"/>
                    </a:moveTo>
                    <a:cubicBezTo>
                      <a:pt x="106" y="66"/>
                      <a:pt x="106" y="66"/>
                      <a:pt x="106" y="66"/>
                    </a:cubicBezTo>
                    <a:cubicBezTo>
                      <a:pt x="107" y="67"/>
                      <a:pt x="107" y="67"/>
                      <a:pt x="107" y="67"/>
                    </a:cubicBezTo>
                    <a:cubicBezTo>
                      <a:pt x="108" y="67"/>
                      <a:pt x="108" y="67"/>
                      <a:pt x="108" y="67"/>
                    </a:cubicBezTo>
                    <a:cubicBezTo>
                      <a:pt x="109" y="66"/>
                      <a:pt x="109" y="66"/>
                      <a:pt x="109" y="66"/>
                    </a:cubicBezTo>
                    <a:cubicBezTo>
                      <a:pt x="110" y="67"/>
                      <a:pt x="110" y="67"/>
                      <a:pt x="110" y="67"/>
                    </a:cubicBezTo>
                    <a:cubicBezTo>
                      <a:pt x="110" y="67"/>
                      <a:pt x="110" y="67"/>
                      <a:pt x="110" y="67"/>
                    </a:cubicBezTo>
                    <a:cubicBezTo>
                      <a:pt x="111" y="67"/>
                      <a:pt x="111" y="67"/>
                      <a:pt x="111" y="67"/>
                    </a:cubicBezTo>
                    <a:cubicBezTo>
                      <a:pt x="112" y="68"/>
                      <a:pt x="112" y="68"/>
                      <a:pt x="112" y="68"/>
                    </a:cubicBezTo>
                    <a:cubicBezTo>
                      <a:pt x="112" y="69"/>
                      <a:pt x="112" y="69"/>
                      <a:pt x="112" y="69"/>
                    </a:cubicBezTo>
                    <a:cubicBezTo>
                      <a:pt x="112" y="70"/>
                      <a:pt x="112" y="70"/>
                      <a:pt x="112" y="70"/>
                    </a:cubicBezTo>
                    <a:cubicBezTo>
                      <a:pt x="111" y="70"/>
                      <a:pt x="111" y="70"/>
                      <a:pt x="111" y="70"/>
                    </a:cubicBezTo>
                    <a:cubicBezTo>
                      <a:pt x="110" y="70"/>
                      <a:pt x="110" y="70"/>
                      <a:pt x="110" y="70"/>
                    </a:cubicBezTo>
                    <a:cubicBezTo>
                      <a:pt x="109" y="70"/>
                      <a:pt x="109" y="70"/>
                      <a:pt x="109" y="70"/>
                    </a:cubicBezTo>
                    <a:cubicBezTo>
                      <a:pt x="108" y="69"/>
                      <a:pt x="108" y="69"/>
                      <a:pt x="108" y="69"/>
                    </a:cubicBezTo>
                    <a:cubicBezTo>
                      <a:pt x="107" y="69"/>
                      <a:pt x="107" y="69"/>
                      <a:pt x="107" y="69"/>
                    </a:cubicBezTo>
                    <a:cubicBezTo>
                      <a:pt x="107" y="68"/>
                      <a:pt x="107" y="68"/>
                      <a:pt x="107" y="68"/>
                    </a:cubicBezTo>
                    <a:cubicBezTo>
                      <a:pt x="106" y="68"/>
                      <a:pt x="106" y="68"/>
                      <a:pt x="106" y="68"/>
                    </a:cubicBezTo>
                    <a:cubicBezTo>
                      <a:pt x="105" y="68"/>
                      <a:pt x="105" y="68"/>
                      <a:pt x="105" y="68"/>
                    </a:cubicBezTo>
                    <a:cubicBezTo>
                      <a:pt x="104" y="67"/>
                      <a:pt x="104" y="67"/>
                      <a:pt x="104" y="67"/>
                    </a:cubicBezTo>
                    <a:cubicBezTo>
                      <a:pt x="104" y="67"/>
                      <a:pt x="104" y="67"/>
                      <a:pt x="104" y="67"/>
                    </a:cubicBezTo>
                    <a:close/>
                    <a:moveTo>
                      <a:pt x="90" y="57"/>
                    </a:moveTo>
                    <a:cubicBezTo>
                      <a:pt x="91" y="58"/>
                      <a:pt x="91" y="58"/>
                      <a:pt x="91" y="58"/>
                    </a:cubicBezTo>
                    <a:cubicBezTo>
                      <a:pt x="91" y="57"/>
                      <a:pt x="91" y="57"/>
                      <a:pt x="91" y="57"/>
                    </a:cubicBezTo>
                    <a:cubicBezTo>
                      <a:pt x="91" y="58"/>
                      <a:pt x="91" y="58"/>
                      <a:pt x="91" y="58"/>
                    </a:cubicBezTo>
                    <a:cubicBezTo>
                      <a:pt x="90" y="58"/>
                      <a:pt x="90" y="58"/>
                      <a:pt x="90" y="58"/>
                    </a:cubicBezTo>
                    <a:cubicBezTo>
                      <a:pt x="90" y="57"/>
                      <a:pt x="90" y="57"/>
                      <a:pt x="90" y="57"/>
                    </a:cubicBezTo>
                    <a:close/>
                    <a:moveTo>
                      <a:pt x="88" y="56"/>
                    </a:moveTo>
                    <a:cubicBezTo>
                      <a:pt x="88" y="57"/>
                      <a:pt x="88" y="57"/>
                      <a:pt x="88" y="57"/>
                    </a:cubicBezTo>
                    <a:cubicBezTo>
                      <a:pt x="89" y="56"/>
                      <a:pt x="89" y="56"/>
                      <a:pt x="89" y="56"/>
                    </a:cubicBezTo>
                    <a:cubicBezTo>
                      <a:pt x="89" y="56"/>
                      <a:pt x="89" y="56"/>
                      <a:pt x="89" y="56"/>
                    </a:cubicBezTo>
                    <a:cubicBezTo>
                      <a:pt x="90" y="56"/>
                      <a:pt x="90" y="56"/>
                      <a:pt x="90" y="56"/>
                    </a:cubicBezTo>
                    <a:cubicBezTo>
                      <a:pt x="89" y="56"/>
                      <a:pt x="89" y="56"/>
                      <a:pt x="89" y="56"/>
                    </a:cubicBezTo>
                    <a:cubicBezTo>
                      <a:pt x="89" y="56"/>
                      <a:pt x="89" y="56"/>
                      <a:pt x="89" y="56"/>
                    </a:cubicBezTo>
                    <a:cubicBezTo>
                      <a:pt x="88" y="56"/>
                      <a:pt x="88" y="56"/>
                      <a:pt x="88" y="56"/>
                    </a:cubicBezTo>
                    <a:cubicBezTo>
                      <a:pt x="88" y="56"/>
                      <a:pt x="88" y="56"/>
                      <a:pt x="88" y="56"/>
                    </a:cubicBezTo>
                    <a:cubicBezTo>
                      <a:pt x="88" y="56"/>
                      <a:pt x="88" y="56"/>
                      <a:pt x="88" y="56"/>
                    </a:cubicBezTo>
                    <a:close/>
                    <a:moveTo>
                      <a:pt x="135" y="60"/>
                    </a:moveTo>
                    <a:cubicBezTo>
                      <a:pt x="136" y="60"/>
                      <a:pt x="136" y="60"/>
                      <a:pt x="136" y="60"/>
                    </a:cubicBezTo>
                    <a:cubicBezTo>
                      <a:pt x="138" y="60"/>
                      <a:pt x="138" y="60"/>
                      <a:pt x="138" y="60"/>
                    </a:cubicBezTo>
                    <a:cubicBezTo>
                      <a:pt x="138" y="60"/>
                      <a:pt x="138" y="60"/>
                      <a:pt x="138" y="60"/>
                    </a:cubicBezTo>
                    <a:cubicBezTo>
                      <a:pt x="138" y="60"/>
                      <a:pt x="138" y="60"/>
                      <a:pt x="138" y="60"/>
                    </a:cubicBezTo>
                    <a:cubicBezTo>
                      <a:pt x="139" y="60"/>
                      <a:pt x="139" y="60"/>
                      <a:pt x="139" y="60"/>
                    </a:cubicBezTo>
                    <a:cubicBezTo>
                      <a:pt x="140" y="59"/>
                      <a:pt x="140" y="59"/>
                      <a:pt x="140" y="59"/>
                    </a:cubicBezTo>
                    <a:cubicBezTo>
                      <a:pt x="140" y="59"/>
                      <a:pt x="140" y="59"/>
                      <a:pt x="140" y="59"/>
                    </a:cubicBezTo>
                    <a:cubicBezTo>
                      <a:pt x="139" y="59"/>
                      <a:pt x="139" y="59"/>
                      <a:pt x="139" y="59"/>
                    </a:cubicBezTo>
                    <a:cubicBezTo>
                      <a:pt x="138" y="59"/>
                      <a:pt x="138" y="59"/>
                      <a:pt x="138" y="59"/>
                    </a:cubicBezTo>
                    <a:cubicBezTo>
                      <a:pt x="137" y="59"/>
                      <a:pt x="137" y="59"/>
                      <a:pt x="137" y="59"/>
                    </a:cubicBezTo>
                    <a:cubicBezTo>
                      <a:pt x="136" y="59"/>
                      <a:pt x="136" y="59"/>
                      <a:pt x="136" y="59"/>
                    </a:cubicBezTo>
                    <a:cubicBezTo>
                      <a:pt x="135" y="59"/>
                      <a:pt x="135" y="59"/>
                      <a:pt x="135" y="59"/>
                    </a:cubicBezTo>
                    <a:cubicBezTo>
                      <a:pt x="135" y="60"/>
                      <a:pt x="135" y="60"/>
                      <a:pt x="135" y="60"/>
                    </a:cubicBezTo>
                    <a:cubicBezTo>
                      <a:pt x="135" y="60"/>
                      <a:pt x="135" y="60"/>
                      <a:pt x="135" y="60"/>
                    </a:cubicBezTo>
                    <a:close/>
                    <a:moveTo>
                      <a:pt x="134" y="61"/>
                    </a:moveTo>
                    <a:cubicBezTo>
                      <a:pt x="134" y="62"/>
                      <a:pt x="134" y="62"/>
                      <a:pt x="134" y="62"/>
                    </a:cubicBezTo>
                    <a:cubicBezTo>
                      <a:pt x="134" y="62"/>
                      <a:pt x="134" y="62"/>
                      <a:pt x="134" y="62"/>
                    </a:cubicBezTo>
                    <a:cubicBezTo>
                      <a:pt x="134" y="62"/>
                      <a:pt x="134" y="62"/>
                      <a:pt x="134" y="62"/>
                    </a:cubicBezTo>
                    <a:cubicBezTo>
                      <a:pt x="134" y="61"/>
                      <a:pt x="134" y="61"/>
                      <a:pt x="134" y="61"/>
                    </a:cubicBezTo>
                    <a:close/>
                    <a:moveTo>
                      <a:pt x="130" y="61"/>
                    </a:moveTo>
                    <a:cubicBezTo>
                      <a:pt x="129" y="62"/>
                      <a:pt x="129" y="62"/>
                      <a:pt x="129" y="62"/>
                    </a:cubicBezTo>
                    <a:cubicBezTo>
                      <a:pt x="129" y="62"/>
                      <a:pt x="129" y="62"/>
                      <a:pt x="129" y="62"/>
                    </a:cubicBezTo>
                    <a:cubicBezTo>
                      <a:pt x="129" y="62"/>
                      <a:pt x="129" y="62"/>
                      <a:pt x="129" y="62"/>
                    </a:cubicBezTo>
                    <a:cubicBezTo>
                      <a:pt x="129" y="63"/>
                      <a:pt x="129" y="63"/>
                      <a:pt x="129" y="63"/>
                    </a:cubicBezTo>
                    <a:cubicBezTo>
                      <a:pt x="130" y="63"/>
                      <a:pt x="130" y="63"/>
                      <a:pt x="130" y="63"/>
                    </a:cubicBezTo>
                    <a:cubicBezTo>
                      <a:pt x="131" y="62"/>
                      <a:pt x="131" y="62"/>
                      <a:pt x="131" y="62"/>
                    </a:cubicBezTo>
                    <a:cubicBezTo>
                      <a:pt x="132" y="62"/>
                      <a:pt x="132" y="62"/>
                      <a:pt x="132" y="62"/>
                    </a:cubicBezTo>
                    <a:cubicBezTo>
                      <a:pt x="131" y="61"/>
                      <a:pt x="131" y="61"/>
                      <a:pt x="131" y="61"/>
                    </a:cubicBezTo>
                    <a:cubicBezTo>
                      <a:pt x="130" y="62"/>
                      <a:pt x="130" y="62"/>
                      <a:pt x="130" y="62"/>
                    </a:cubicBezTo>
                    <a:cubicBezTo>
                      <a:pt x="130" y="61"/>
                      <a:pt x="130" y="61"/>
                      <a:pt x="130" y="61"/>
                    </a:cubicBezTo>
                    <a:close/>
                    <a:moveTo>
                      <a:pt x="127" y="63"/>
                    </a:moveTo>
                    <a:cubicBezTo>
                      <a:pt x="127" y="63"/>
                      <a:pt x="127" y="63"/>
                      <a:pt x="127" y="63"/>
                    </a:cubicBezTo>
                    <a:cubicBezTo>
                      <a:pt x="128" y="63"/>
                      <a:pt x="128" y="63"/>
                      <a:pt x="128" y="63"/>
                    </a:cubicBezTo>
                    <a:cubicBezTo>
                      <a:pt x="128" y="62"/>
                      <a:pt x="128" y="62"/>
                      <a:pt x="128" y="62"/>
                    </a:cubicBezTo>
                    <a:cubicBezTo>
                      <a:pt x="128" y="62"/>
                      <a:pt x="128" y="62"/>
                      <a:pt x="128" y="62"/>
                    </a:cubicBezTo>
                    <a:cubicBezTo>
                      <a:pt x="128" y="62"/>
                      <a:pt x="128" y="62"/>
                      <a:pt x="128" y="62"/>
                    </a:cubicBezTo>
                    <a:cubicBezTo>
                      <a:pt x="127" y="63"/>
                      <a:pt x="127" y="63"/>
                      <a:pt x="127" y="63"/>
                    </a:cubicBezTo>
                    <a:cubicBezTo>
                      <a:pt x="127" y="63"/>
                      <a:pt x="127" y="63"/>
                      <a:pt x="127" y="63"/>
                    </a:cubicBezTo>
                    <a:close/>
                    <a:moveTo>
                      <a:pt x="124" y="63"/>
                    </a:moveTo>
                    <a:cubicBezTo>
                      <a:pt x="125" y="62"/>
                      <a:pt x="125" y="62"/>
                      <a:pt x="125" y="62"/>
                    </a:cubicBezTo>
                    <a:cubicBezTo>
                      <a:pt x="125" y="62"/>
                      <a:pt x="125" y="62"/>
                      <a:pt x="125" y="62"/>
                    </a:cubicBezTo>
                    <a:cubicBezTo>
                      <a:pt x="125" y="62"/>
                      <a:pt x="125" y="62"/>
                      <a:pt x="125" y="62"/>
                    </a:cubicBezTo>
                    <a:cubicBezTo>
                      <a:pt x="126" y="62"/>
                      <a:pt x="126" y="62"/>
                      <a:pt x="126" y="62"/>
                    </a:cubicBezTo>
                    <a:cubicBezTo>
                      <a:pt x="126" y="62"/>
                      <a:pt x="126" y="62"/>
                      <a:pt x="126" y="62"/>
                    </a:cubicBezTo>
                    <a:cubicBezTo>
                      <a:pt x="127" y="62"/>
                      <a:pt x="127" y="62"/>
                      <a:pt x="127" y="62"/>
                    </a:cubicBezTo>
                    <a:cubicBezTo>
                      <a:pt x="126" y="63"/>
                      <a:pt x="126" y="63"/>
                      <a:pt x="126" y="63"/>
                    </a:cubicBezTo>
                    <a:cubicBezTo>
                      <a:pt x="125" y="63"/>
                      <a:pt x="125" y="63"/>
                      <a:pt x="125" y="63"/>
                    </a:cubicBezTo>
                    <a:cubicBezTo>
                      <a:pt x="124" y="63"/>
                      <a:pt x="124" y="63"/>
                      <a:pt x="124" y="63"/>
                    </a:cubicBezTo>
                    <a:cubicBezTo>
                      <a:pt x="124" y="63"/>
                      <a:pt x="124" y="63"/>
                      <a:pt x="124" y="63"/>
                    </a:cubicBezTo>
                    <a:close/>
                    <a:moveTo>
                      <a:pt x="123" y="63"/>
                    </a:moveTo>
                    <a:cubicBezTo>
                      <a:pt x="122" y="63"/>
                      <a:pt x="122" y="63"/>
                      <a:pt x="122" y="63"/>
                    </a:cubicBezTo>
                    <a:cubicBezTo>
                      <a:pt x="122" y="64"/>
                      <a:pt x="122" y="64"/>
                      <a:pt x="122" y="64"/>
                    </a:cubicBezTo>
                    <a:cubicBezTo>
                      <a:pt x="122" y="63"/>
                      <a:pt x="122" y="63"/>
                      <a:pt x="122" y="63"/>
                    </a:cubicBezTo>
                    <a:cubicBezTo>
                      <a:pt x="123" y="63"/>
                      <a:pt x="123" y="63"/>
                      <a:pt x="123" y="63"/>
                    </a:cubicBezTo>
                    <a:close/>
                    <a:moveTo>
                      <a:pt x="124" y="62"/>
                    </a:moveTo>
                    <a:cubicBezTo>
                      <a:pt x="123" y="62"/>
                      <a:pt x="123" y="62"/>
                      <a:pt x="123" y="62"/>
                    </a:cubicBezTo>
                    <a:cubicBezTo>
                      <a:pt x="123" y="62"/>
                      <a:pt x="123" y="62"/>
                      <a:pt x="123" y="62"/>
                    </a:cubicBezTo>
                    <a:cubicBezTo>
                      <a:pt x="124" y="62"/>
                      <a:pt x="124" y="62"/>
                      <a:pt x="124" y="62"/>
                    </a:cubicBezTo>
                    <a:cubicBezTo>
                      <a:pt x="124" y="62"/>
                      <a:pt x="124" y="62"/>
                      <a:pt x="124" y="62"/>
                    </a:cubicBezTo>
                    <a:close/>
                    <a:moveTo>
                      <a:pt x="108" y="63"/>
                    </a:moveTo>
                    <a:cubicBezTo>
                      <a:pt x="108" y="63"/>
                      <a:pt x="108" y="63"/>
                      <a:pt x="108" y="63"/>
                    </a:cubicBezTo>
                    <a:cubicBezTo>
                      <a:pt x="109" y="62"/>
                      <a:pt x="109" y="62"/>
                      <a:pt x="109" y="62"/>
                    </a:cubicBezTo>
                    <a:cubicBezTo>
                      <a:pt x="112" y="61"/>
                      <a:pt x="112" y="61"/>
                      <a:pt x="112" y="61"/>
                    </a:cubicBezTo>
                    <a:cubicBezTo>
                      <a:pt x="113" y="62"/>
                      <a:pt x="113" y="62"/>
                      <a:pt x="113" y="62"/>
                    </a:cubicBezTo>
                    <a:cubicBezTo>
                      <a:pt x="113" y="62"/>
                      <a:pt x="113" y="62"/>
                      <a:pt x="113" y="62"/>
                    </a:cubicBezTo>
                    <a:cubicBezTo>
                      <a:pt x="114" y="62"/>
                      <a:pt x="114" y="62"/>
                      <a:pt x="114" y="62"/>
                    </a:cubicBezTo>
                    <a:cubicBezTo>
                      <a:pt x="116" y="63"/>
                      <a:pt x="116" y="63"/>
                      <a:pt x="116" y="63"/>
                    </a:cubicBezTo>
                    <a:cubicBezTo>
                      <a:pt x="117" y="62"/>
                      <a:pt x="117" y="62"/>
                      <a:pt x="117" y="62"/>
                    </a:cubicBezTo>
                    <a:cubicBezTo>
                      <a:pt x="118" y="63"/>
                      <a:pt x="118" y="63"/>
                      <a:pt x="118" y="63"/>
                    </a:cubicBezTo>
                    <a:cubicBezTo>
                      <a:pt x="118" y="63"/>
                      <a:pt x="118" y="63"/>
                      <a:pt x="118" y="63"/>
                    </a:cubicBezTo>
                    <a:cubicBezTo>
                      <a:pt x="119" y="63"/>
                      <a:pt x="119" y="63"/>
                      <a:pt x="119" y="63"/>
                    </a:cubicBezTo>
                    <a:cubicBezTo>
                      <a:pt x="120" y="62"/>
                      <a:pt x="120" y="62"/>
                      <a:pt x="120" y="62"/>
                    </a:cubicBezTo>
                    <a:cubicBezTo>
                      <a:pt x="121" y="62"/>
                      <a:pt x="121" y="62"/>
                      <a:pt x="121" y="62"/>
                    </a:cubicBezTo>
                    <a:cubicBezTo>
                      <a:pt x="121" y="61"/>
                      <a:pt x="121" y="61"/>
                      <a:pt x="121" y="61"/>
                    </a:cubicBezTo>
                    <a:cubicBezTo>
                      <a:pt x="121" y="61"/>
                      <a:pt x="121" y="61"/>
                      <a:pt x="121" y="61"/>
                    </a:cubicBezTo>
                    <a:cubicBezTo>
                      <a:pt x="122" y="61"/>
                      <a:pt x="122" y="61"/>
                      <a:pt x="122" y="61"/>
                    </a:cubicBezTo>
                    <a:cubicBezTo>
                      <a:pt x="123" y="61"/>
                      <a:pt x="123" y="61"/>
                      <a:pt x="123" y="61"/>
                    </a:cubicBezTo>
                    <a:cubicBezTo>
                      <a:pt x="123" y="62"/>
                      <a:pt x="123" y="62"/>
                      <a:pt x="123" y="62"/>
                    </a:cubicBezTo>
                    <a:cubicBezTo>
                      <a:pt x="122" y="62"/>
                      <a:pt x="122" y="62"/>
                      <a:pt x="122" y="62"/>
                    </a:cubicBezTo>
                    <a:cubicBezTo>
                      <a:pt x="122" y="63"/>
                      <a:pt x="122" y="63"/>
                      <a:pt x="122" y="63"/>
                    </a:cubicBezTo>
                    <a:cubicBezTo>
                      <a:pt x="121" y="63"/>
                      <a:pt x="121" y="63"/>
                      <a:pt x="121" y="63"/>
                    </a:cubicBezTo>
                    <a:cubicBezTo>
                      <a:pt x="120" y="64"/>
                      <a:pt x="120" y="64"/>
                      <a:pt x="120" y="64"/>
                    </a:cubicBezTo>
                    <a:cubicBezTo>
                      <a:pt x="120" y="64"/>
                      <a:pt x="120" y="64"/>
                      <a:pt x="120" y="64"/>
                    </a:cubicBezTo>
                    <a:cubicBezTo>
                      <a:pt x="119" y="64"/>
                      <a:pt x="119" y="64"/>
                      <a:pt x="119" y="64"/>
                    </a:cubicBezTo>
                    <a:cubicBezTo>
                      <a:pt x="118" y="64"/>
                      <a:pt x="118" y="64"/>
                      <a:pt x="118" y="64"/>
                    </a:cubicBezTo>
                    <a:cubicBezTo>
                      <a:pt x="116" y="64"/>
                      <a:pt x="116" y="64"/>
                      <a:pt x="116" y="64"/>
                    </a:cubicBezTo>
                    <a:cubicBezTo>
                      <a:pt x="115" y="64"/>
                      <a:pt x="115" y="64"/>
                      <a:pt x="115" y="64"/>
                    </a:cubicBezTo>
                    <a:cubicBezTo>
                      <a:pt x="114" y="64"/>
                      <a:pt x="114" y="64"/>
                      <a:pt x="114" y="64"/>
                    </a:cubicBezTo>
                    <a:cubicBezTo>
                      <a:pt x="114" y="65"/>
                      <a:pt x="114" y="65"/>
                      <a:pt x="114" y="65"/>
                    </a:cubicBezTo>
                    <a:cubicBezTo>
                      <a:pt x="113" y="65"/>
                      <a:pt x="113" y="65"/>
                      <a:pt x="113" y="65"/>
                    </a:cubicBezTo>
                    <a:cubicBezTo>
                      <a:pt x="113" y="64"/>
                      <a:pt x="113" y="64"/>
                      <a:pt x="113" y="64"/>
                    </a:cubicBezTo>
                    <a:cubicBezTo>
                      <a:pt x="112" y="65"/>
                      <a:pt x="112" y="65"/>
                      <a:pt x="112" y="65"/>
                    </a:cubicBezTo>
                    <a:cubicBezTo>
                      <a:pt x="111" y="64"/>
                      <a:pt x="111" y="64"/>
                      <a:pt x="111" y="64"/>
                    </a:cubicBezTo>
                    <a:cubicBezTo>
                      <a:pt x="111" y="64"/>
                      <a:pt x="111" y="64"/>
                      <a:pt x="111" y="64"/>
                    </a:cubicBezTo>
                    <a:cubicBezTo>
                      <a:pt x="110" y="64"/>
                      <a:pt x="110" y="64"/>
                      <a:pt x="110" y="64"/>
                    </a:cubicBezTo>
                    <a:cubicBezTo>
                      <a:pt x="109" y="64"/>
                      <a:pt x="109" y="64"/>
                      <a:pt x="109" y="64"/>
                    </a:cubicBezTo>
                    <a:cubicBezTo>
                      <a:pt x="109" y="64"/>
                      <a:pt x="109" y="64"/>
                      <a:pt x="109" y="64"/>
                    </a:cubicBezTo>
                    <a:cubicBezTo>
                      <a:pt x="108" y="64"/>
                      <a:pt x="108" y="64"/>
                      <a:pt x="108" y="64"/>
                    </a:cubicBezTo>
                    <a:cubicBezTo>
                      <a:pt x="108" y="63"/>
                      <a:pt x="108" y="63"/>
                      <a:pt x="108" y="63"/>
                    </a:cubicBezTo>
                    <a:close/>
                    <a:moveTo>
                      <a:pt x="107" y="63"/>
                    </a:moveTo>
                    <a:cubicBezTo>
                      <a:pt x="107" y="64"/>
                      <a:pt x="107" y="64"/>
                      <a:pt x="107" y="64"/>
                    </a:cubicBezTo>
                    <a:cubicBezTo>
                      <a:pt x="108" y="64"/>
                      <a:pt x="108" y="64"/>
                      <a:pt x="108" y="64"/>
                    </a:cubicBezTo>
                    <a:cubicBezTo>
                      <a:pt x="108" y="63"/>
                      <a:pt x="108" y="63"/>
                      <a:pt x="108" y="63"/>
                    </a:cubicBezTo>
                    <a:cubicBezTo>
                      <a:pt x="107" y="63"/>
                      <a:pt x="107" y="63"/>
                      <a:pt x="107" y="63"/>
                    </a:cubicBezTo>
                    <a:close/>
                    <a:moveTo>
                      <a:pt x="107" y="63"/>
                    </a:moveTo>
                    <a:cubicBezTo>
                      <a:pt x="106" y="63"/>
                      <a:pt x="106" y="63"/>
                      <a:pt x="106" y="63"/>
                    </a:cubicBezTo>
                    <a:cubicBezTo>
                      <a:pt x="106" y="64"/>
                      <a:pt x="106" y="64"/>
                      <a:pt x="106" y="64"/>
                    </a:cubicBezTo>
                    <a:cubicBezTo>
                      <a:pt x="106" y="64"/>
                      <a:pt x="106" y="64"/>
                      <a:pt x="106" y="64"/>
                    </a:cubicBezTo>
                    <a:cubicBezTo>
                      <a:pt x="107" y="63"/>
                      <a:pt x="107" y="63"/>
                      <a:pt x="107" y="63"/>
                    </a:cubicBezTo>
                    <a:cubicBezTo>
                      <a:pt x="107" y="63"/>
                      <a:pt x="107" y="63"/>
                      <a:pt x="107" y="63"/>
                    </a:cubicBezTo>
                    <a:close/>
                    <a:moveTo>
                      <a:pt x="94" y="63"/>
                    </a:moveTo>
                    <a:cubicBezTo>
                      <a:pt x="94" y="64"/>
                      <a:pt x="94" y="64"/>
                      <a:pt x="94" y="64"/>
                    </a:cubicBezTo>
                    <a:cubicBezTo>
                      <a:pt x="94" y="64"/>
                      <a:pt x="94" y="64"/>
                      <a:pt x="94" y="64"/>
                    </a:cubicBezTo>
                    <a:cubicBezTo>
                      <a:pt x="94" y="64"/>
                      <a:pt x="94" y="64"/>
                      <a:pt x="94" y="64"/>
                    </a:cubicBezTo>
                    <a:cubicBezTo>
                      <a:pt x="95" y="65"/>
                      <a:pt x="95" y="65"/>
                      <a:pt x="95" y="65"/>
                    </a:cubicBezTo>
                    <a:cubicBezTo>
                      <a:pt x="95" y="65"/>
                      <a:pt x="95" y="65"/>
                      <a:pt x="95" y="65"/>
                    </a:cubicBezTo>
                    <a:cubicBezTo>
                      <a:pt x="96" y="65"/>
                      <a:pt x="96" y="65"/>
                      <a:pt x="96" y="65"/>
                    </a:cubicBezTo>
                    <a:cubicBezTo>
                      <a:pt x="97" y="65"/>
                      <a:pt x="97" y="65"/>
                      <a:pt x="97" y="65"/>
                    </a:cubicBezTo>
                    <a:cubicBezTo>
                      <a:pt x="98" y="65"/>
                      <a:pt x="98" y="65"/>
                      <a:pt x="98" y="65"/>
                    </a:cubicBezTo>
                    <a:cubicBezTo>
                      <a:pt x="98" y="64"/>
                      <a:pt x="98" y="64"/>
                      <a:pt x="98" y="64"/>
                    </a:cubicBezTo>
                    <a:cubicBezTo>
                      <a:pt x="99" y="65"/>
                      <a:pt x="99" y="65"/>
                      <a:pt x="99" y="65"/>
                    </a:cubicBezTo>
                    <a:cubicBezTo>
                      <a:pt x="100" y="64"/>
                      <a:pt x="100" y="64"/>
                      <a:pt x="100" y="64"/>
                    </a:cubicBezTo>
                    <a:cubicBezTo>
                      <a:pt x="101" y="65"/>
                      <a:pt x="101" y="65"/>
                      <a:pt x="101" y="65"/>
                    </a:cubicBezTo>
                    <a:cubicBezTo>
                      <a:pt x="102" y="64"/>
                      <a:pt x="102" y="64"/>
                      <a:pt x="102" y="64"/>
                    </a:cubicBezTo>
                    <a:cubicBezTo>
                      <a:pt x="102" y="64"/>
                      <a:pt x="102" y="64"/>
                      <a:pt x="102" y="64"/>
                    </a:cubicBezTo>
                    <a:cubicBezTo>
                      <a:pt x="103" y="64"/>
                      <a:pt x="103" y="64"/>
                      <a:pt x="103" y="64"/>
                    </a:cubicBezTo>
                    <a:cubicBezTo>
                      <a:pt x="104" y="64"/>
                      <a:pt x="104" y="64"/>
                      <a:pt x="104" y="64"/>
                    </a:cubicBezTo>
                    <a:cubicBezTo>
                      <a:pt x="104" y="64"/>
                      <a:pt x="104" y="64"/>
                      <a:pt x="104" y="64"/>
                    </a:cubicBezTo>
                    <a:cubicBezTo>
                      <a:pt x="105" y="64"/>
                      <a:pt x="105" y="64"/>
                      <a:pt x="105" y="64"/>
                    </a:cubicBezTo>
                    <a:cubicBezTo>
                      <a:pt x="105" y="63"/>
                      <a:pt x="105" y="63"/>
                      <a:pt x="105" y="63"/>
                    </a:cubicBezTo>
                    <a:cubicBezTo>
                      <a:pt x="105" y="63"/>
                      <a:pt x="105" y="63"/>
                      <a:pt x="105" y="63"/>
                    </a:cubicBezTo>
                    <a:cubicBezTo>
                      <a:pt x="105" y="63"/>
                      <a:pt x="105" y="63"/>
                      <a:pt x="105" y="63"/>
                    </a:cubicBezTo>
                    <a:cubicBezTo>
                      <a:pt x="105" y="62"/>
                      <a:pt x="105" y="62"/>
                      <a:pt x="105" y="62"/>
                    </a:cubicBezTo>
                    <a:cubicBezTo>
                      <a:pt x="104" y="62"/>
                      <a:pt x="104" y="62"/>
                      <a:pt x="104" y="62"/>
                    </a:cubicBezTo>
                    <a:cubicBezTo>
                      <a:pt x="104" y="62"/>
                      <a:pt x="104" y="62"/>
                      <a:pt x="104" y="62"/>
                    </a:cubicBezTo>
                    <a:cubicBezTo>
                      <a:pt x="103" y="63"/>
                      <a:pt x="103" y="63"/>
                      <a:pt x="103" y="63"/>
                    </a:cubicBezTo>
                    <a:cubicBezTo>
                      <a:pt x="103" y="62"/>
                      <a:pt x="103" y="62"/>
                      <a:pt x="103" y="62"/>
                    </a:cubicBezTo>
                    <a:cubicBezTo>
                      <a:pt x="102" y="61"/>
                      <a:pt x="102" y="61"/>
                      <a:pt x="102" y="61"/>
                    </a:cubicBezTo>
                    <a:cubicBezTo>
                      <a:pt x="101" y="62"/>
                      <a:pt x="101" y="62"/>
                      <a:pt x="101" y="62"/>
                    </a:cubicBezTo>
                    <a:cubicBezTo>
                      <a:pt x="101" y="61"/>
                      <a:pt x="101" y="61"/>
                      <a:pt x="101" y="61"/>
                    </a:cubicBezTo>
                    <a:cubicBezTo>
                      <a:pt x="100" y="61"/>
                      <a:pt x="100" y="61"/>
                      <a:pt x="100" y="61"/>
                    </a:cubicBezTo>
                    <a:cubicBezTo>
                      <a:pt x="99" y="62"/>
                      <a:pt x="99" y="62"/>
                      <a:pt x="99" y="62"/>
                    </a:cubicBezTo>
                    <a:cubicBezTo>
                      <a:pt x="99" y="62"/>
                      <a:pt x="99" y="62"/>
                      <a:pt x="99" y="62"/>
                    </a:cubicBezTo>
                    <a:cubicBezTo>
                      <a:pt x="101" y="63"/>
                      <a:pt x="101" y="63"/>
                      <a:pt x="101" y="63"/>
                    </a:cubicBezTo>
                    <a:cubicBezTo>
                      <a:pt x="101" y="63"/>
                      <a:pt x="101" y="63"/>
                      <a:pt x="101" y="63"/>
                    </a:cubicBezTo>
                    <a:cubicBezTo>
                      <a:pt x="100" y="63"/>
                      <a:pt x="100" y="63"/>
                      <a:pt x="100" y="63"/>
                    </a:cubicBezTo>
                    <a:cubicBezTo>
                      <a:pt x="99" y="64"/>
                      <a:pt x="99" y="64"/>
                      <a:pt x="99" y="64"/>
                    </a:cubicBezTo>
                    <a:cubicBezTo>
                      <a:pt x="98" y="63"/>
                      <a:pt x="98" y="63"/>
                      <a:pt x="98" y="63"/>
                    </a:cubicBezTo>
                    <a:cubicBezTo>
                      <a:pt x="98" y="62"/>
                      <a:pt x="98" y="62"/>
                      <a:pt x="98" y="62"/>
                    </a:cubicBezTo>
                    <a:cubicBezTo>
                      <a:pt x="98" y="62"/>
                      <a:pt x="98" y="62"/>
                      <a:pt x="98" y="62"/>
                    </a:cubicBezTo>
                    <a:cubicBezTo>
                      <a:pt x="97" y="62"/>
                      <a:pt x="97" y="62"/>
                      <a:pt x="97" y="62"/>
                    </a:cubicBezTo>
                    <a:cubicBezTo>
                      <a:pt x="96" y="62"/>
                      <a:pt x="96" y="62"/>
                      <a:pt x="96" y="62"/>
                    </a:cubicBezTo>
                    <a:cubicBezTo>
                      <a:pt x="95" y="63"/>
                      <a:pt x="95" y="63"/>
                      <a:pt x="95" y="63"/>
                    </a:cubicBezTo>
                    <a:cubicBezTo>
                      <a:pt x="95" y="63"/>
                      <a:pt x="94" y="63"/>
                      <a:pt x="94" y="63"/>
                    </a:cubicBezTo>
                    <a:close/>
                    <a:moveTo>
                      <a:pt x="92" y="62"/>
                    </a:moveTo>
                    <a:cubicBezTo>
                      <a:pt x="93" y="62"/>
                      <a:pt x="93" y="62"/>
                      <a:pt x="93" y="62"/>
                    </a:cubicBezTo>
                    <a:cubicBezTo>
                      <a:pt x="94" y="62"/>
                      <a:pt x="94" y="62"/>
                      <a:pt x="94" y="62"/>
                    </a:cubicBezTo>
                    <a:cubicBezTo>
                      <a:pt x="94" y="63"/>
                      <a:pt x="94" y="63"/>
                      <a:pt x="94" y="63"/>
                    </a:cubicBezTo>
                    <a:cubicBezTo>
                      <a:pt x="93" y="64"/>
                      <a:pt x="93" y="64"/>
                      <a:pt x="93" y="64"/>
                    </a:cubicBezTo>
                    <a:cubicBezTo>
                      <a:pt x="93" y="64"/>
                      <a:pt x="93" y="64"/>
                      <a:pt x="93" y="64"/>
                    </a:cubicBezTo>
                    <a:cubicBezTo>
                      <a:pt x="93" y="64"/>
                      <a:pt x="93" y="64"/>
                      <a:pt x="93" y="64"/>
                    </a:cubicBezTo>
                    <a:cubicBezTo>
                      <a:pt x="92" y="64"/>
                      <a:pt x="92" y="64"/>
                      <a:pt x="92" y="64"/>
                    </a:cubicBezTo>
                    <a:cubicBezTo>
                      <a:pt x="91" y="64"/>
                      <a:pt x="91" y="64"/>
                      <a:pt x="91" y="64"/>
                    </a:cubicBezTo>
                    <a:cubicBezTo>
                      <a:pt x="90" y="64"/>
                      <a:pt x="90" y="64"/>
                      <a:pt x="90" y="64"/>
                    </a:cubicBezTo>
                    <a:cubicBezTo>
                      <a:pt x="91" y="63"/>
                      <a:pt x="91" y="63"/>
                      <a:pt x="91" y="63"/>
                    </a:cubicBezTo>
                    <a:cubicBezTo>
                      <a:pt x="91" y="63"/>
                      <a:pt x="91" y="63"/>
                      <a:pt x="91" y="63"/>
                    </a:cubicBezTo>
                    <a:cubicBezTo>
                      <a:pt x="92" y="62"/>
                      <a:pt x="92" y="62"/>
                      <a:pt x="92" y="62"/>
                    </a:cubicBezTo>
                    <a:close/>
                    <a:moveTo>
                      <a:pt x="89" y="64"/>
                    </a:moveTo>
                    <a:cubicBezTo>
                      <a:pt x="89" y="63"/>
                      <a:pt x="89" y="63"/>
                      <a:pt x="89" y="63"/>
                    </a:cubicBezTo>
                    <a:cubicBezTo>
                      <a:pt x="89" y="64"/>
                      <a:pt x="89" y="64"/>
                      <a:pt x="89" y="64"/>
                    </a:cubicBezTo>
                    <a:cubicBezTo>
                      <a:pt x="89" y="64"/>
                      <a:pt x="89" y="64"/>
                      <a:pt x="89" y="64"/>
                    </a:cubicBezTo>
                    <a:cubicBezTo>
                      <a:pt x="89" y="64"/>
                      <a:pt x="89" y="64"/>
                      <a:pt x="89" y="64"/>
                    </a:cubicBezTo>
                    <a:close/>
                    <a:moveTo>
                      <a:pt x="85" y="61"/>
                    </a:moveTo>
                    <a:cubicBezTo>
                      <a:pt x="85" y="62"/>
                      <a:pt x="85" y="62"/>
                      <a:pt x="85" y="62"/>
                    </a:cubicBezTo>
                    <a:cubicBezTo>
                      <a:pt x="85" y="62"/>
                      <a:pt x="85" y="62"/>
                      <a:pt x="85" y="62"/>
                    </a:cubicBezTo>
                    <a:cubicBezTo>
                      <a:pt x="86" y="63"/>
                      <a:pt x="86" y="63"/>
                      <a:pt x="86" y="63"/>
                    </a:cubicBezTo>
                    <a:cubicBezTo>
                      <a:pt x="87" y="63"/>
                      <a:pt x="87" y="63"/>
                      <a:pt x="87" y="63"/>
                    </a:cubicBezTo>
                    <a:cubicBezTo>
                      <a:pt x="87" y="64"/>
                      <a:pt x="87" y="64"/>
                      <a:pt x="87" y="64"/>
                    </a:cubicBezTo>
                    <a:cubicBezTo>
                      <a:pt x="88" y="63"/>
                      <a:pt x="88" y="63"/>
                      <a:pt x="88" y="63"/>
                    </a:cubicBezTo>
                    <a:cubicBezTo>
                      <a:pt x="89" y="63"/>
                      <a:pt x="89" y="63"/>
                      <a:pt x="89" y="63"/>
                    </a:cubicBezTo>
                    <a:cubicBezTo>
                      <a:pt x="89" y="63"/>
                      <a:pt x="89" y="63"/>
                      <a:pt x="89" y="63"/>
                    </a:cubicBezTo>
                    <a:cubicBezTo>
                      <a:pt x="90" y="63"/>
                      <a:pt x="90" y="63"/>
                      <a:pt x="90" y="63"/>
                    </a:cubicBezTo>
                    <a:cubicBezTo>
                      <a:pt x="90" y="62"/>
                      <a:pt x="90" y="62"/>
                      <a:pt x="90" y="62"/>
                    </a:cubicBezTo>
                    <a:cubicBezTo>
                      <a:pt x="89" y="61"/>
                      <a:pt x="89" y="61"/>
                      <a:pt x="89" y="61"/>
                    </a:cubicBezTo>
                    <a:cubicBezTo>
                      <a:pt x="88" y="61"/>
                      <a:pt x="88" y="61"/>
                      <a:pt x="88" y="61"/>
                    </a:cubicBezTo>
                    <a:cubicBezTo>
                      <a:pt x="87" y="61"/>
                      <a:pt x="87" y="61"/>
                      <a:pt x="87" y="61"/>
                    </a:cubicBezTo>
                    <a:cubicBezTo>
                      <a:pt x="86" y="61"/>
                      <a:pt x="86" y="61"/>
                      <a:pt x="86" y="61"/>
                    </a:cubicBezTo>
                    <a:cubicBezTo>
                      <a:pt x="85" y="61"/>
                      <a:pt x="85" y="61"/>
                      <a:pt x="85" y="61"/>
                    </a:cubicBezTo>
                    <a:close/>
                    <a:moveTo>
                      <a:pt x="192" y="62"/>
                    </a:moveTo>
                    <a:cubicBezTo>
                      <a:pt x="193" y="62"/>
                      <a:pt x="193" y="62"/>
                      <a:pt x="193" y="62"/>
                    </a:cubicBezTo>
                    <a:cubicBezTo>
                      <a:pt x="193" y="62"/>
                      <a:pt x="193" y="62"/>
                      <a:pt x="193" y="62"/>
                    </a:cubicBezTo>
                    <a:cubicBezTo>
                      <a:pt x="194" y="62"/>
                      <a:pt x="194" y="62"/>
                      <a:pt x="194" y="62"/>
                    </a:cubicBezTo>
                    <a:cubicBezTo>
                      <a:pt x="193" y="61"/>
                      <a:pt x="193" y="61"/>
                      <a:pt x="193" y="61"/>
                    </a:cubicBezTo>
                    <a:cubicBezTo>
                      <a:pt x="193" y="61"/>
                      <a:pt x="193" y="61"/>
                      <a:pt x="193" y="61"/>
                    </a:cubicBezTo>
                    <a:cubicBezTo>
                      <a:pt x="193" y="61"/>
                      <a:pt x="193" y="61"/>
                      <a:pt x="193" y="61"/>
                    </a:cubicBezTo>
                    <a:cubicBezTo>
                      <a:pt x="192" y="62"/>
                      <a:pt x="192" y="62"/>
                      <a:pt x="192" y="62"/>
                    </a:cubicBezTo>
                    <a:close/>
                    <a:moveTo>
                      <a:pt x="188" y="62"/>
                    </a:moveTo>
                    <a:cubicBezTo>
                      <a:pt x="188" y="62"/>
                      <a:pt x="189" y="62"/>
                      <a:pt x="189" y="62"/>
                    </a:cubicBezTo>
                    <a:cubicBezTo>
                      <a:pt x="190" y="62"/>
                      <a:pt x="190" y="62"/>
                      <a:pt x="190" y="62"/>
                    </a:cubicBezTo>
                    <a:cubicBezTo>
                      <a:pt x="191" y="62"/>
                      <a:pt x="191" y="62"/>
                      <a:pt x="191" y="62"/>
                    </a:cubicBezTo>
                    <a:cubicBezTo>
                      <a:pt x="192" y="62"/>
                      <a:pt x="192" y="62"/>
                      <a:pt x="192" y="62"/>
                    </a:cubicBezTo>
                    <a:cubicBezTo>
                      <a:pt x="192" y="61"/>
                      <a:pt x="192" y="61"/>
                      <a:pt x="192" y="61"/>
                    </a:cubicBezTo>
                    <a:cubicBezTo>
                      <a:pt x="193" y="61"/>
                      <a:pt x="193" y="61"/>
                      <a:pt x="193" y="61"/>
                    </a:cubicBezTo>
                    <a:cubicBezTo>
                      <a:pt x="194" y="60"/>
                      <a:pt x="194" y="60"/>
                      <a:pt x="194" y="60"/>
                    </a:cubicBezTo>
                    <a:cubicBezTo>
                      <a:pt x="194" y="60"/>
                      <a:pt x="194" y="60"/>
                      <a:pt x="194" y="60"/>
                    </a:cubicBezTo>
                    <a:cubicBezTo>
                      <a:pt x="194" y="60"/>
                      <a:pt x="194" y="60"/>
                      <a:pt x="194" y="60"/>
                    </a:cubicBezTo>
                    <a:cubicBezTo>
                      <a:pt x="194" y="59"/>
                      <a:pt x="194" y="59"/>
                      <a:pt x="194" y="59"/>
                    </a:cubicBezTo>
                    <a:cubicBezTo>
                      <a:pt x="194" y="59"/>
                      <a:pt x="194" y="59"/>
                      <a:pt x="194" y="59"/>
                    </a:cubicBezTo>
                    <a:cubicBezTo>
                      <a:pt x="193" y="58"/>
                      <a:pt x="193" y="58"/>
                      <a:pt x="193" y="58"/>
                    </a:cubicBezTo>
                    <a:cubicBezTo>
                      <a:pt x="193" y="58"/>
                      <a:pt x="193" y="58"/>
                      <a:pt x="193" y="58"/>
                    </a:cubicBezTo>
                    <a:cubicBezTo>
                      <a:pt x="192" y="58"/>
                      <a:pt x="192" y="58"/>
                      <a:pt x="192" y="58"/>
                    </a:cubicBezTo>
                    <a:cubicBezTo>
                      <a:pt x="191" y="58"/>
                      <a:pt x="191" y="58"/>
                      <a:pt x="191" y="58"/>
                    </a:cubicBezTo>
                    <a:cubicBezTo>
                      <a:pt x="190" y="59"/>
                      <a:pt x="190" y="59"/>
                      <a:pt x="190" y="59"/>
                    </a:cubicBezTo>
                    <a:cubicBezTo>
                      <a:pt x="190" y="60"/>
                      <a:pt x="190" y="60"/>
                      <a:pt x="190" y="60"/>
                    </a:cubicBezTo>
                    <a:cubicBezTo>
                      <a:pt x="188" y="62"/>
                      <a:pt x="188" y="62"/>
                      <a:pt x="188" y="62"/>
                    </a:cubicBezTo>
                    <a:close/>
                    <a:moveTo>
                      <a:pt x="78" y="56"/>
                    </a:moveTo>
                    <a:cubicBezTo>
                      <a:pt x="77" y="57"/>
                      <a:pt x="77" y="57"/>
                      <a:pt x="77" y="57"/>
                    </a:cubicBezTo>
                    <a:cubicBezTo>
                      <a:pt x="78" y="57"/>
                      <a:pt x="78" y="57"/>
                      <a:pt x="78" y="57"/>
                    </a:cubicBezTo>
                    <a:cubicBezTo>
                      <a:pt x="79" y="58"/>
                      <a:pt x="79" y="58"/>
                      <a:pt x="79" y="58"/>
                    </a:cubicBezTo>
                    <a:cubicBezTo>
                      <a:pt x="79" y="57"/>
                      <a:pt x="79" y="57"/>
                      <a:pt x="79" y="57"/>
                    </a:cubicBezTo>
                    <a:cubicBezTo>
                      <a:pt x="81" y="57"/>
                      <a:pt x="81" y="57"/>
                      <a:pt x="81" y="57"/>
                    </a:cubicBezTo>
                    <a:cubicBezTo>
                      <a:pt x="82" y="57"/>
                      <a:pt x="82" y="57"/>
                      <a:pt x="82" y="57"/>
                    </a:cubicBezTo>
                    <a:cubicBezTo>
                      <a:pt x="83" y="57"/>
                      <a:pt x="83" y="57"/>
                      <a:pt x="83" y="57"/>
                    </a:cubicBezTo>
                    <a:cubicBezTo>
                      <a:pt x="83" y="56"/>
                      <a:pt x="83" y="56"/>
                      <a:pt x="83" y="56"/>
                    </a:cubicBezTo>
                    <a:cubicBezTo>
                      <a:pt x="82" y="56"/>
                      <a:pt x="82" y="56"/>
                      <a:pt x="82" y="56"/>
                    </a:cubicBezTo>
                    <a:cubicBezTo>
                      <a:pt x="81" y="56"/>
                      <a:pt x="81" y="56"/>
                      <a:pt x="81" y="56"/>
                    </a:cubicBezTo>
                    <a:cubicBezTo>
                      <a:pt x="81" y="56"/>
                      <a:pt x="81" y="56"/>
                      <a:pt x="81" y="56"/>
                    </a:cubicBezTo>
                    <a:cubicBezTo>
                      <a:pt x="78" y="56"/>
                      <a:pt x="78" y="56"/>
                      <a:pt x="78" y="56"/>
                    </a:cubicBezTo>
                    <a:cubicBezTo>
                      <a:pt x="78" y="56"/>
                      <a:pt x="78" y="56"/>
                      <a:pt x="78" y="56"/>
                    </a:cubicBezTo>
                    <a:close/>
                    <a:moveTo>
                      <a:pt x="44" y="55"/>
                    </a:moveTo>
                    <a:cubicBezTo>
                      <a:pt x="44" y="55"/>
                      <a:pt x="44" y="55"/>
                      <a:pt x="44" y="55"/>
                    </a:cubicBezTo>
                    <a:cubicBezTo>
                      <a:pt x="45" y="55"/>
                      <a:pt x="45" y="55"/>
                      <a:pt x="45" y="55"/>
                    </a:cubicBezTo>
                    <a:cubicBezTo>
                      <a:pt x="45" y="55"/>
                      <a:pt x="45" y="55"/>
                      <a:pt x="45" y="55"/>
                    </a:cubicBezTo>
                    <a:cubicBezTo>
                      <a:pt x="44" y="55"/>
                      <a:pt x="44" y="55"/>
                      <a:pt x="44" y="55"/>
                    </a:cubicBezTo>
                    <a:close/>
                    <a:moveTo>
                      <a:pt x="45" y="55"/>
                    </a:moveTo>
                    <a:cubicBezTo>
                      <a:pt x="45" y="55"/>
                      <a:pt x="45" y="55"/>
                      <a:pt x="45" y="55"/>
                    </a:cubicBezTo>
                    <a:cubicBezTo>
                      <a:pt x="46" y="55"/>
                      <a:pt x="46" y="55"/>
                      <a:pt x="46" y="55"/>
                    </a:cubicBezTo>
                    <a:cubicBezTo>
                      <a:pt x="46" y="54"/>
                      <a:pt x="46" y="54"/>
                      <a:pt x="46" y="54"/>
                    </a:cubicBezTo>
                    <a:cubicBezTo>
                      <a:pt x="47" y="54"/>
                      <a:pt x="47" y="54"/>
                      <a:pt x="47" y="54"/>
                    </a:cubicBezTo>
                    <a:cubicBezTo>
                      <a:pt x="47" y="53"/>
                      <a:pt x="47" y="53"/>
                      <a:pt x="47" y="53"/>
                    </a:cubicBezTo>
                    <a:cubicBezTo>
                      <a:pt x="47" y="53"/>
                      <a:pt x="47" y="53"/>
                      <a:pt x="47" y="53"/>
                    </a:cubicBezTo>
                    <a:cubicBezTo>
                      <a:pt x="48" y="52"/>
                      <a:pt x="48" y="52"/>
                      <a:pt x="48" y="52"/>
                    </a:cubicBezTo>
                    <a:cubicBezTo>
                      <a:pt x="49" y="52"/>
                      <a:pt x="49" y="52"/>
                      <a:pt x="49" y="52"/>
                    </a:cubicBezTo>
                    <a:cubicBezTo>
                      <a:pt x="50" y="52"/>
                      <a:pt x="50" y="52"/>
                      <a:pt x="50" y="52"/>
                    </a:cubicBezTo>
                    <a:cubicBezTo>
                      <a:pt x="51" y="52"/>
                      <a:pt x="51" y="52"/>
                      <a:pt x="51" y="52"/>
                    </a:cubicBezTo>
                    <a:cubicBezTo>
                      <a:pt x="52" y="53"/>
                      <a:pt x="52" y="53"/>
                      <a:pt x="52" y="53"/>
                    </a:cubicBezTo>
                    <a:cubicBezTo>
                      <a:pt x="52" y="52"/>
                      <a:pt x="52" y="52"/>
                      <a:pt x="52" y="52"/>
                    </a:cubicBezTo>
                    <a:cubicBezTo>
                      <a:pt x="53" y="52"/>
                      <a:pt x="53" y="52"/>
                      <a:pt x="53" y="52"/>
                    </a:cubicBezTo>
                    <a:cubicBezTo>
                      <a:pt x="54" y="52"/>
                      <a:pt x="54" y="52"/>
                      <a:pt x="54" y="52"/>
                    </a:cubicBezTo>
                    <a:cubicBezTo>
                      <a:pt x="55" y="53"/>
                      <a:pt x="55" y="53"/>
                      <a:pt x="55" y="53"/>
                    </a:cubicBezTo>
                    <a:cubicBezTo>
                      <a:pt x="56" y="53"/>
                      <a:pt x="56" y="53"/>
                      <a:pt x="56" y="53"/>
                    </a:cubicBezTo>
                    <a:cubicBezTo>
                      <a:pt x="58" y="53"/>
                      <a:pt x="58" y="53"/>
                      <a:pt x="58" y="53"/>
                    </a:cubicBezTo>
                    <a:cubicBezTo>
                      <a:pt x="59" y="54"/>
                      <a:pt x="59" y="54"/>
                      <a:pt x="59" y="54"/>
                    </a:cubicBezTo>
                    <a:cubicBezTo>
                      <a:pt x="59" y="55"/>
                      <a:pt x="59" y="55"/>
                      <a:pt x="59" y="55"/>
                    </a:cubicBezTo>
                    <a:cubicBezTo>
                      <a:pt x="59" y="55"/>
                      <a:pt x="59" y="55"/>
                      <a:pt x="59" y="55"/>
                    </a:cubicBezTo>
                    <a:cubicBezTo>
                      <a:pt x="61" y="56"/>
                      <a:pt x="61" y="56"/>
                      <a:pt x="61" y="56"/>
                    </a:cubicBezTo>
                    <a:cubicBezTo>
                      <a:pt x="63" y="56"/>
                      <a:pt x="63" y="56"/>
                      <a:pt x="63" y="56"/>
                    </a:cubicBezTo>
                    <a:cubicBezTo>
                      <a:pt x="66" y="56"/>
                      <a:pt x="66" y="56"/>
                      <a:pt x="66" y="56"/>
                    </a:cubicBezTo>
                    <a:cubicBezTo>
                      <a:pt x="68" y="56"/>
                      <a:pt x="68" y="56"/>
                      <a:pt x="68" y="56"/>
                    </a:cubicBezTo>
                    <a:cubicBezTo>
                      <a:pt x="68" y="55"/>
                      <a:pt x="68" y="55"/>
                      <a:pt x="68" y="55"/>
                    </a:cubicBezTo>
                    <a:cubicBezTo>
                      <a:pt x="68" y="54"/>
                      <a:pt x="68" y="54"/>
                      <a:pt x="68" y="54"/>
                    </a:cubicBezTo>
                    <a:cubicBezTo>
                      <a:pt x="69" y="54"/>
                      <a:pt x="69" y="54"/>
                      <a:pt x="69" y="54"/>
                    </a:cubicBezTo>
                    <a:cubicBezTo>
                      <a:pt x="70" y="55"/>
                      <a:pt x="70" y="55"/>
                      <a:pt x="70" y="55"/>
                    </a:cubicBezTo>
                    <a:cubicBezTo>
                      <a:pt x="71" y="55"/>
                      <a:pt x="71" y="55"/>
                      <a:pt x="71" y="55"/>
                    </a:cubicBezTo>
                    <a:cubicBezTo>
                      <a:pt x="72" y="54"/>
                      <a:pt x="72" y="54"/>
                      <a:pt x="72" y="54"/>
                    </a:cubicBezTo>
                    <a:cubicBezTo>
                      <a:pt x="72" y="55"/>
                      <a:pt x="72" y="55"/>
                      <a:pt x="72" y="55"/>
                    </a:cubicBezTo>
                    <a:cubicBezTo>
                      <a:pt x="73" y="56"/>
                      <a:pt x="73" y="56"/>
                      <a:pt x="73" y="56"/>
                    </a:cubicBezTo>
                    <a:cubicBezTo>
                      <a:pt x="74" y="55"/>
                      <a:pt x="74" y="55"/>
                      <a:pt x="74" y="55"/>
                    </a:cubicBezTo>
                    <a:cubicBezTo>
                      <a:pt x="75" y="56"/>
                      <a:pt x="75" y="56"/>
                      <a:pt x="75" y="56"/>
                    </a:cubicBezTo>
                    <a:cubicBezTo>
                      <a:pt x="75" y="56"/>
                      <a:pt x="75" y="56"/>
                      <a:pt x="75" y="56"/>
                    </a:cubicBezTo>
                    <a:cubicBezTo>
                      <a:pt x="77" y="56"/>
                      <a:pt x="77" y="56"/>
                      <a:pt x="77" y="56"/>
                    </a:cubicBezTo>
                    <a:cubicBezTo>
                      <a:pt x="77" y="57"/>
                      <a:pt x="77" y="57"/>
                      <a:pt x="77" y="57"/>
                    </a:cubicBezTo>
                    <a:cubicBezTo>
                      <a:pt x="77" y="58"/>
                      <a:pt x="77" y="58"/>
                      <a:pt x="77" y="58"/>
                    </a:cubicBezTo>
                    <a:cubicBezTo>
                      <a:pt x="78" y="59"/>
                      <a:pt x="78" y="59"/>
                      <a:pt x="78" y="59"/>
                    </a:cubicBezTo>
                    <a:cubicBezTo>
                      <a:pt x="78" y="59"/>
                      <a:pt x="78" y="59"/>
                      <a:pt x="78" y="59"/>
                    </a:cubicBezTo>
                    <a:cubicBezTo>
                      <a:pt x="79" y="60"/>
                      <a:pt x="79" y="60"/>
                      <a:pt x="79" y="60"/>
                    </a:cubicBezTo>
                    <a:cubicBezTo>
                      <a:pt x="80" y="59"/>
                      <a:pt x="80" y="59"/>
                      <a:pt x="80" y="59"/>
                    </a:cubicBezTo>
                    <a:cubicBezTo>
                      <a:pt x="81" y="60"/>
                      <a:pt x="81" y="60"/>
                      <a:pt x="81" y="60"/>
                    </a:cubicBezTo>
                    <a:cubicBezTo>
                      <a:pt x="81" y="60"/>
                      <a:pt x="81" y="60"/>
                      <a:pt x="81" y="60"/>
                    </a:cubicBezTo>
                    <a:cubicBezTo>
                      <a:pt x="82" y="59"/>
                      <a:pt x="82" y="59"/>
                      <a:pt x="82" y="59"/>
                    </a:cubicBezTo>
                    <a:cubicBezTo>
                      <a:pt x="83" y="59"/>
                      <a:pt x="83" y="59"/>
                      <a:pt x="83" y="59"/>
                    </a:cubicBezTo>
                    <a:cubicBezTo>
                      <a:pt x="83" y="60"/>
                      <a:pt x="83" y="60"/>
                      <a:pt x="83" y="60"/>
                    </a:cubicBezTo>
                    <a:cubicBezTo>
                      <a:pt x="84" y="60"/>
                      <a:pt x="84" y="60"/>
                      <a:pt x="84" y="60"/>
                    </a:cubicBezTo>
                    <a:cubicBezTo>
                      <a:pt x="84" y="60"/>
                      <a:pt x="84" y="60"/>
                      <a:pt x="84" y="60"/>
                    </a:cubicBezTo>
                    <a:cubicBezTo>
                      <a:pt x="84" y="62"/>
                      <a:pt x="84" y="62"/>
                      <a:pt x="84" y="62"/>
                    </a:cubicBezTo>
                    <a:cubicBezTo>
                      <a:pt x="84" y="62"/>
                      <a:pt x="84" y="62"/>
                      <a:pt x="84" y="62"/>
                    </a:cubicBezTo>
                    <a:cubicBezTo>
                      <a:pt x="84" y="63"/>
                      <a:pt x="84" y="63"/>
                      <a:pt x="84" y="63"/>
                    </a:cubicBezTo>
                    <a:cubicBezTo>
                      <a:pt x="84" y="64"/>
                      <a:pt x="84" y="64"/>
                      <a:pt x="84" y="64"/>
                    </a:cubicBezTo>
                    <a:cubicBezTo>
                      <a:pt x="84" y="64"/>
                      <a:pt x="84" y="64"/>
                      <a:pt x="84" y="64"/>
                    </a:cubicBezTo>
                    <a:cubicBezTo>
                      <a:pt x="83" y="63"/>
                      <a:pt x="83" y="63"/>
                      <a:pt x="83" y="63"/>
                    </a:cubicBezTo>
                    <a:cubicBezTo>
                      <a:pt x="82" y="64"/>
                      <a:pt x="82" y="64"/>
                      <a:pt x="82" y="64"/>
                    </a:cubicBezTo>
                    <a:cubicBezTo>
                      <a:pt x="81" y="63"/>
                      <a:pt x="81" y="63"/>
                      <a:pt x="81" y="63"/>
                    </a:cubicBezTo>
                    <a:cubicBezTo>
                      <a:pt x="80" y="62"/>
                      <a:pt x="80" y="62"/>
                      <a:pt x="80" y="62"/>
                    </a:cubicBezTo>
                    <a:cubicBezTo>
                      <a:pt x="79" y="62"/>
                      <a:pt x="79" y="62"/>
                      <a:pt x="79" y="62"/>
                    </a:cubicBezTo>
                    <a:cubicBezTo>
                      <a:pt x="79" y="62"/>
                      <a:pt x="79" y="62"/>
                      <a:pt x="79" y="62"/>
                    </a:cubicBezTo>
                    <a:cubicBezTo>
                      <a:pt x="77" y="62"/>
                      <a:pt x="77" y="62"/>
                      <a:pt x="77" y="62"/>
                    </a:cubicBezTo>
                    <a:cubicBezTo>
                      <a:pt x="76" y="62"/>
                      <a:pt x="76" y="62"/>
                      <a:pt x="76" y="62"/>
                    </a:cubicBezTo>
                    <a:cubicBezTo>
                      <a:pt x="75" y="62"/>
                      <a:pt x="75" y="62"/>
                      <a:pt x="75" y="62"/>
                    </a:cubicBezTo>
                    <a:cubicBezTo>
                      <a:pt x="74" y="61"/>
                      <a:pt x="74" y="61"/>
                      <a:pt x="74" y="61"/>
                    </a:cubicBezTo>
                    <a:cubicBezTo>
                      <a:pt x="73" y="62"/>
                      <a:pt x="73" y="62"/>
                      <a:pt x="73" y="62"/>
                    </a:cubicBezTo>
                    <a:cubicBezTo>
                      <a:pt x="71" y="62"/>
                      <a:pt x="71" y="62"/>
                      <a:pt x="71" y="62"/>
                    </a:cubicBezTo>
                    <a:cubicBezTo>
                      <a:pt x="70" y="61"/>
                      <a:pt x="70" y="61"/>
                      <a:pt x="70" y="61"/>
                    </a:cubicBezTo>
                    <a:cubicBezTo>
                      <a:pt x="69" y="62"/>
                      <a:pt x="69" y="62"/>
                      <a:pt x="69" y="62"/>
                    </a:cubicBezTo>
                    <a:cubicBezTo>
                      <a:pt x="67" y="61"/>
                      <a:pt x="67" y="61"/>
                      <a:pt x="67" y="61"/>
                    </a:cubicBezTo>
                    <a:cubicBezTo>
                      <a:pt x="64" y="60"/>
                      <a:pt x="64" y="60"/>
                      <a:pt x="64" y="60"/>
                    </a:cubicBezTo>
                    <a:cubicBezTo>
                      <a:pt x="63" y="60"/>
                      <a:pt x="63" y="60"/>
                      <a:pt x="63" y="60"/>
                    </a:cubicBezTo>
                    <a:cubicBezTo>
                      <a:pt x="62" y="59"/>
                      <a:pt x="62" y="59"/>
                      <a:pt x="62" y="59"/>
                    </a:cubicBezTo>
                    <a:cubicBezTo>
                      <a:pt x="61" y="59"/>
                      <a:pt x="61" y="59"/>
                      <a:pt x="61" y="59"/>
                    </a:cubicBezTo>
                    <a:cubicBezTo>
                      <a:pt x="61" y="60"/>
                      <a:pt x="61" y="60"/>
                      <a:pt x="61" y="60"/>
                    </a:cubicBezTo>
                    <a:cubicBezTo>
                      <a:pt x="60" y="60"/>
                      <a:pt x="60" y="60"/>
                      <a:pt x="60" y="60"/>
                    </a:cubicBezTo>
                    <a:cubicBezTo>
                      <a:pt x="59" y="59"/>
                      <a:pt x="59" y="59"/>
                      <a:pt x="59" y="59"/>
                    </a:cubicBezTo>
                    <a:cubicBezTo>
                      <a:pt x="59" y="59"/>
                      <a:pt x="59" y="59"/>
                      <a:pt x="59" y="59"/>
                    </a:cubicBezTo>
                    <a:cubicBezTo>
                      <a:pt x="58" y="60"/>
                      <a:pt x="58" y="60"/>
                      <a:pt x="58" y="60"/>
                    </a:cubicBezTo>
                    <a:cubicBezTo>
                      <a:pt x="56" y="59"/>
                      <a:pt x="56" y="59"/>
                      <a:pt x="56" y="59"/>
                    </a:cubicBezTo>
                    <a:cubicBezTo>
                      <a:pt x="55" y="58"/>
                      <a:pt x="55" y="58"/>
                      <a:pt x="55" y="58"/>
                    </a:cubicBezTo>
                    <a:cubicBezTo>
                      <a:pt x="53" y="58"/>
                      <a:pt x="53" y="58"/>
                      <a:pt x="53" y="58"/>
                    </a:cubicBezTo>
                    <a:cubicBezTo>
                      <a:pt x="53" y="58"/>
                      <a:pt x="53" y="58"/>
                      <a:pt x="53" y="58"/>
                    </a:cubicBezTo>
                    <a:cubicBezTo>
                      <a:pt x="52" y="59"/>
                      <a:pt x="52" y="59"/>
                      <a:pt x="52" y="59"/>
                    </a:cubicBezTo>
                    <a:cubicBezTo>
                      <a:pt x="51" y="58"/>
                      <a:pt x="51" y="58"/>
                      <a:pt x="51" y="58"/>
                    </a:cubicBezTo>
                    <a:cubicBezTo>
                      <a:pt x="50" y="58"/>
                      <a:pt x="50" y="58"/>
                      <a:pt x="50" y="58"/>
                    </a:cubicBezTo>
                    <a:cubicBezTo>
                      <a:pt x="49" y="58"/>
                      <a:pt x="49" y="58"/>
                      <a:pt x="49" y="58"/>
                    </a:cubicBezTo>
                    <a:cubicBezTo>
                      <a:pt x="50" y="57"/>
                      <a:pt x="50" y="57"/>
                      <a:pt x="50" y="57"/>
                    </a:cubicBezTo>
                    <a:cubicBezTo>
                      <a:pt x="50" y="56"/>
                      <a:pt x="50" y="56"/>
                      <a:pt x="50" y="56"/>
                    </a:cubicBezTo>
                    <a:cubicBezTo>
                      <a:pt x="50" y="56"/>
                      <a:pt x="50" y="56"/>
                      <a:pt x="50" y="56"/>
                    </a:cubicBezTo>
                    <a:cubicBezTo>
                      <a:pt x="49" y="57"/>
                      <a:pt x="49" y="57"/>
                      <a:pt x="49" y="57"/>
                    </a:cubicBezTo>
                    <a:cubicBezTo>
                      <a:pt x="48" y="56"/>
                      <a:pt x="48" y="56"/>
                      <a:pt x="48" y="56"/>
                    </a:cubicBezTo>
                    <a:cubicBezTo>
                      <a:pt x="48" y="56"/>
                      <a:pt x="48" y="56"/>
                      <a:pt x="48" y="56"/>
                    </a:cubicBezTo>
                    <a:cubicBezTo>
                      <a:pt x="47" y="56"/>
                      <a:pt x="47" y="56"/>
                      <a:pt x="47" y="56"/>
                    </a:cubicBezTo>
                    <a:cubicBezTo>
                      <a:pt x="45" y="56"/>
                      <a:pt x="45" y="56"/>
                      <a:pt x="45" y="56"/>
                    </a:cubicBezTo>
                    <a:cubicBezTo>
                      <a:pt x="45" y="56"/>
                      <a:pt x="45" y="56"/>
                      <a:pt x="45" y="56"/>
                    </a:cubicBezTo>
                    <a:cubicBezTo>
                      <a:pt x="45" y="55"/>
                      <a:pt x="45" y="55"/>
                      <a:pt x="45" y="55"/>
                    </a:cubicBezTo>
                    <a:cubicBezTo>
                      <a:pt x="45" y="55"/>
                      <a:pt x="45" y="55"/>
                      <a:pt x="45" y="55"/>
                    </a:cubicBezTo>
                    <a:close/>
                    <a:moveTo>
                      <a:pt x="57" y="10"/>
                    </a:moveTo>
                    <a:cubicBezTo>
                      <a:pt x="57" y="11"/>
                      <a:pt x="57" y="11"/>
                      <a:pt x="57" y="11"/>
                    </a:cubicBezTo>
                    <a:cubicBezTo>
                      <a:pt x="58" y="11"/>
                      <a:pt x="58" y="11"/>
                      <a:pt x="58" y="11"/>
                    </a:cubicBezTo>
                    <a:cubicBezTo>
                      <a:pt x="58" y="11"/>
                      <a:pt x="58" y="11"/>
                      <a:pt x="58" y="11"/>
                    </a:cubicBezTo>
                    <a:cubicBezTo>
                      <a:pt x="58" y="11"/>
                      <a:pt x="58" y="11"/>
                      <a:pt x="58" y="11"/>
                    </a:cubicBezTo>
                    <a:cubicBezTo>
                      <a:pt x="59" y="10"/>
                      <a:pt x="59" y="10"/>
                      <a:pt x="59" y="10"/>
                    </a:cubicBezTo>
                    <a:cubicBezTo>
                      <a:pt x="58" y="9"/>
                      <a:pt x="58" y="9"/>
                      <a:pt x="58" y="9"/>
                    </a:cubicBezTo>
                    <a:cubicBezTo>
                      <a:pt x="57" y="9"/>
                      <a:pt x="57" y="9"/>
                      <a:pt x="57" y="9"/>
                    </a:cubicBezTo>
                    <a:cubicBezTo>
                      <a:pt x="57" y="10"/>
                      <a:pt x="57" y="10"/>
                      <a:pt x="57" y="10"/>
                    </a:cubicBezTo>
                    <a:close/>
                    <a:moveTo>
                      <a:pt x="49" y="15"/>
                    </a:moveTo>
                    <a:cubicBezTo>
                      <a:pt x="49" y="16"/>
                      <a:pt x="49" y="16"/>
                      <a:pt x="49" y="16"/>
                    </a:cubicBezTo>
                    <a:cubicBezTo>
                      <a:pt x="50" y="15"/>
                      <a:pt x="50" y="15"/>
                      <a:pt x="50" y="15"/>
                    </a:cubicBezTo>
                    <a:cubicBezTo>
                      <a:pt x="49" y="15"/>
                      <a:pt x="49" y="15"/>
                      <a:pt x="49" y="15"/>
                    </a:cubicBezTo>
                    <a:close/>
                    <a:moveTo>
                      <a:pt x="49" y="13"/>
                    </a:moveTo>
                    <a:cubicBezTo>
                      <a:pt x="50" y="13"/>
                      <a:pt x="50" y="13"/>
                      <a:pt x="50" y="13"/>
                    </a:cubicBezTo>
                    <a:cubicBezTo>
                      <a:pt x="49" y="13"/>
                      <a:pt x="49" y="13"/>
                      <a:pt x="49" y="13"/>
                    </a:cubicBezTo>
                    <a:cubicBezTo>
                      <a:pt x="49" y="13"/>
                      <a:pt x="49" y="13"/>
                      <a:pt x="49" y="13"/>
                    </a:cubicBezTo>
                    <a:close/>
                    <a:moveTo>
                      <a:pt x="49" y="14"/>
                    </a:moveTo>
                    <a:cubicBezTo>
                      <a:pt x="49" y="14"/>
                      <a:pt x="49" y="14"/>
                      <a:pt x="49" y="14"/>
                    </a:cubicBezTo>
                    <a:cubicBezTo>
                      <a:pt x="50" y="14"/>
                      <a:pt x="50" y="14"/>
                      <a:pt x="50" y="14"/>
                    </a:cubicBezTo>
                    <a:cubicBezTo>
                      <a:pt x="49" y="14"/>
                      <a:pt x="49" y="14"/>
                      <a:pt x="49" y="14"/>
                    </a:cubicBezTo>
                    <a:close/>
                    <a:moveTo>
                      <a:pt x="46" y="14"/>
                    </a:moveTo>
                    <a:cubicBezTo>
                      <a:pt x="46" y="15"/>
                      <a:pt x="46" y="15"/>
                      <a:pt x="46" y="15"/>
                    </a:cubicBezTo>
                    <a:cubicBezTo>
                      <a:pt x="47" y="15"/>
                      <a:pt x="47" y="15"/>
                      <a:pt x="47" y="15"/>
                    </a:cubicBezTo>
                    <a:cubicBezTo>
                      <a:pt x="48" y="14"/>
                      <a:pt x="48" y="14"/>
                      <a:pt x="48" y="14"/>
                    </a:cubicBezTo>
                    <a:cubicBezTo>
                      <a:pt x="47" y="14"/>
                      <a:pt x="47" y="14"/>
                      <a:pt x="47" y="14"/>
                    </a:cubicBezTo>
                    <a:cubicBezTo>
                      <a:pt x="46" y="14"/>
                      <a:pt x="46" y="14"/>
                      <a:pt x="46" y="14"/>
                    </a:cubicBezTo>
                    <a:close/>
                    <a:moveTo>
                      <a:pt x="39" y="23"/>
                    </a:moveTo>
                    <a:cubicBezTo>
                      <a:pt x="40" y="23"/>
                      <a:pt x="40" y="23"/>
                      <a:pt x="40" y="23"/>
                    </a:cubicBezTo>
                    <a:cubicBezTo>
                      <a:pt x="40" y="23"/>
                      <a:pt x="40" y="23"/>
                      <a:pt x="40" y="23"/>
                    </a:cubicBezTo>
                    <a:cubicBezTo>
                      <a:pt x="40" y="22"/>
                      <a:pt x="40" y="22"/>
                      <a:pt x="40" y="22"/>
                    </a:cubicBezTo>
                    <a:cubicBezTo>
                      <a:pt x="39" y="23"/>
                      <a:pt x="39" y="23"/>
                      <a:pt x="39" y="23"/>
                    </a:cubicBezTo>
                    <a:close/>
                    <a:moveTo>
                      <a:pt x="41" y="22"/>
                    </a:moveTo>
                    <a:cubicBezTo>
                      <a:pt x="41" y="23"/>
                      <a:pt x="41" y="23"/>
                      <a:pt x="41" y="23"/>
                    </a:cubicBezTo>
                    <a:cubicBezTo>
                      <a:pt x="42" y="23"/>
                      <a:pt x="42" y="23"/>
                      <a:pt x="42" y="23"/>
                    </a:cubicBezTo>
                    <a:cubicBezTo>
                      <a:pt x="42" y="24"/>
                      <a:pt x="42" y="24"/>
                      <a:pt x="42" y="24"/>
                    </a:cubicBezTo>
                    <a:cubicBezTo>
                      <a:pt x="42" y="24"/>
                      <a:pt x="42" y="24"/>
                      <a:pt x="42" y="24"/>
                    </a:cubicBezTo>
                    <a:cubicBezTo>
                      <a:pt x="43" y="23"/>
                      <a:pt x="43" y="23"/>
                      <a:pt x="43" y="23"/>
                    </a:cubicBezTo>
                    <a:cubicBezTo>
                      <a:pt x="42" y="23"/>
                      <a:pt x="42" y="23"/>
                      <a:pt x="42" y="23"/>
                    </a:cubicBezTo>
                    <a:cubicBezTo>
                      <a:pt x="43" y="22"/>
                      <a:pt x="43" y="22"/>
                      <a:pt x="43" y="22"/>
                    </a:cubicBezTo>
                    <a:cubicBezTo>
                      <a:pt x="42" y="22"/>
                      <a:pt x="42" y="22"/>
                      <a:pt x="42" y="22"/>
                    </a:cubicBezTo>
                    <a:cubicBezTo>
                      <a:pt x="42" y="22"/>
                      <a:pt x="42" y="22"/>
                      <a:pt x="42" y="22"/>
                    </a:cubicBezTo>
                    <a:cubicBezTo>
                      <a:pt x="41" y="22"/>
                      <a:pt x="41" y="22"/>
                      <a:pt x="41" y="22"/>
                    </a:cubicBezTo>
                    <a:close/>
                    <a:moveTo>
                      <a:pt x="61" y="34"/>
                    </a:moveTo>
                    <a:cubicBezTo>
                      <a:pt x="61" y="35"/>
                      <a:pt x="61" y="35"/>
                      <a:pt x="61" y="35"/>
                    </a:cubicBezTo>
                    <a:cubicBezTo>
                      <a:pt x="61" y="35"/>
                      <a:pt x="61" y="35"/>
                      <a:pt x="61" y="35"/>
                    </a:cubicBezTo>
                    <a:cubicBezTo>
                      <a:pt x="62" y="35"/>
                      <a:pt x="62" y="35"/>
                      <a:pt x="62" y="35"/>
                    </a:cubicBezTo>
                    <a:cubicBezTo>
                      <a:pt x="61" y="34"/>
                      <a:pt x="61" y="34"/>
                      <a:pt x="61" y="34"/>
                    </a:cubicBezTo>
                    <a:cubicBezTo>
                      <a:pt x="61" y="34"/>
                      <a:pt x="61" y="34"/>
                      <a:pt x="61" y="34"/>
                    </a:cubicBezTo>
                    <a:close/>
                    <a:moveTo>
                      <a:pt x="55" y="38"/>
                    </a:moveTo>
                    <a:cubicBezTo>
                      <a:pt x="55" y="39"/>
                      <a:pt x="55" y="39"/>
                      <a:pt x="55" y="39"/>
                    </a:cubicBezTo>
                    <a:cubicBezTo>
                      <a:pt x="55" y="39"/>
                      <a:pt x="55" y="39"/>
                      <a:pt x="55" y="39"/>
                    </a:cubicBezTo>
                    <a:cubicBezTo>
                      <a:pt x="54" y="39"/>
                      <a:pt x="54" y="39"/>
                      <a:pt x="54" y="39"/>
                    </a:cubicBezTo>
                    <a:cubicBezTo>
                      <a:pt x="54" y="40"/>
                      <a:pt x="54" y="40"/>
                      <a:pt x="54" y="40"/>
                    </a:cubicBezTo>
                    <a:cubicBezTo>
                      <a:pt x="55" y="40"/>
                      <a:pt x="55" y="40"/>
                      <a:pt x="55" y="40"/>
                    </a:cubicBezTo>
                    <a:cubicBezTo>
                      <a:pt x="55" y="40"/>
                      <a:pt x="55" y="40"/>
                      <a:pt x="55" y="40"/>
                    </a:cubicBezTo>
                    <a:cubicBezTo>
                      <a:pt x="55" y="39"/>
                      <a:pt x="55" y="39"/>
                      <a:pt x="55" y="39"/>
                    </a:cubicBezTo>
                    <a:cubicBezTo>
                      <a:pt x="55" y="40"/>
                      <a:pt x="55" y="40"/>
                      <a:pt x="55" y="40"/>
                    </a:cubicBezTo>
                    <a:cubicBezTo>
                      <a:pt x="56" y="41"/>
                      <a:pt x="56" y="41"/>
                      <a:pt x="56" y="41"/>
                    </a:cubicBezTo>
                    <a:cubicBezTo>
                      <a:pt x="57" y="40"/>
                      <a:pt x="57" y="40"/>
                      <a:pt x="57" y="40"/>
                    </a:cubicBezTo>
                    <a:cubicBezTo>
                      <a:pt x="57" y="41"/>
                      <a:pt x="57" y="41"/>
                      <a:pt x="57" y="41"/>
                    </a:cubicBezTo>
                    <a:cubicBezTo>
                      <a:pt x="58" y="41"/>
                      <a:pt x="58" y="41"/>
                      <a:pt x="58" y="41"/>
                    </a:cubicBezTo>
                    <a:cubicBezTo>
                      <a:pt x="58" y="40"/>
                      <a:pt x="58" y="40"/>
                      <a:pt x="58" y="40"/>
                    </a:cubicBezTo>
                    <a:cubicBezTo>
                      <a:pt x="59" y="40"/>
                      <a:pt x="59" y="40"/>
                      <a:pt x="59" y="40"/>
                    </a:cubicBezTo>
                    <a:cubicBezTo>
                      <a:pt x="58" y="39"/>
                      <a:pt x="58" y="39"/>
                      <a:pt x="58" y="39"/>
                    </a:cubicBezTo>
                    <a:cubicBezTo>
                      <a:pt x="57" y="38"/>
                      <a:pt x="57" y="38"/>
                      <a:pt x="57" y="38"/>
                    </a:cubicBezTo>
                    <a:cubicBezTo>
                      <a:pt x="55" y="38"/>
                      <a:pt x="55" y="38"/>
                      <a:pt x="55" y="38"/>
                    </a:cubicBezTo>
                    <a:cubicBezTo>
                      <a:pt x="55" y="38"/>
                      <a:pt x="55" y="38"/>
                      <a:pt x="55" y="38"/>
                    </a:cubicBezTo>
                    <a:close/>
                    <a:moveTo>
                      <a:pt x="52" y="40"/>
                    </a:moveTo>
                    <a:cubicBezTo>
                      <a:pt x="52" y="40"/>
                      <a:pt x="52" y="40"/>
                      <a:pt x="52" y="40"/>
                    </a:cubicBezTo>
                    <a:cubicBezTo>
                      <a:pt x="52" y="40"/>
                      <a:pt x="52" y="40"/>
                      <a:pt x="52" y="40"/>
                    </a:cubicBezTo>
                    <a:cubicBezTo>
                      <a:pt x="52" y="40"/>
                      <a:pt x="52" y="40"/>
                      <a:pt x="52" y="40"/>
                    </a:cubicBezTo>
                    <a:close/>
                    <a:moveTo>
                      <a:pt x="46" y="35"/>
                    </a:moveTo>
                    <a:cubicBezTo>
                      <a:pt x="46" y="35"/>
                      <a:pt x="46" y="35"/>
                      <a:pt x="46" y="35"/>
                    </a:cubicBezTo>
                    <a:cubicBezTo>
                      <a:pt x="45" y="36"/>
                      <a:pt x="45" y="36"/>
                      <a:pt x="45" y="36"/>
                    </a:cubicBezTo>
                    <a:cubicBezTo>
                      <a:pt x="45" y="36"/>
                      <a:pt x="45" y="36"/>
                      <a:pt x="45" y="36"/>
                    </a:cubicBezTo>
                    <a:cubicBezTo>
                      <a:pt x="47" y="37"/>
                      <a:pt x="47" y="37"/>
                      <a:pt x="47" y="37"/>
                    </a:cubicBezTo>
                    <a:cubicBezTo>
                      <a:pt x="47" y="37"/>
                      <a:pt x="47" y="37"/>
                      <a:pt x="47" y="37"/>
                    </a:cubicBezTo>
                    <a:cubicBezTo>
                      <a:pt x="47" y="38"/>
                      <a:pt x="47" y="38"/>
                      <a:pt x="47" y="38"/>
                    </a:cubicBezTo>
                    <a:cubicBezTo>
                      <a:pt x="48" y="38"/>
                      <a:pt x="48" y="38"/>
                      <a:pt x="48" y="38"/>
                    </a:cubicBezTo>
                    <a:cubicBezTo>
                      <a:pt x="48" y="39"/>
                      <a:pt x="48" y="39"/>
                      <a:pt x="48" y="39"/>
                    </a:cubicBezTo>
                    <a:cubicBezTo>
                      <a:pt x="49" y="40"/>
                      <a:pt x="49" y="40"/>
                      <a:pt x="49" y="40"/>
                    </a:cubicBezTo>
                    <a:cubicBezTo>
                      <a:pt x="50" y="40"/>
                      <a:pt x="50" y="40"/>
                      <a:pt x="50" y="40"/>
                    </a:cubicBezTo>
                    <a:cubicBezTo>
                      <a:pt x="50" y="40"/>
                      <a:pt x="50" y="40"/>
                      <a:pt x="50" y="40"/>
                    </a:cubicBezTo>
                    <a:cubicBezTo>
                      <a:pt x="51" y="41"/>
                      <a:pt x="51" y="41"/>
                      <a:pt x="51" y="41"/>
                    </a:cubicBezTo>
                    <a:cubicBezTo>
                      <a:pt x="51" y="40"/>
                      <a:pt x="51" y="40"/>
                      <a:pt x="51" y="40"/>
                    </a:cubicBezTo>
                    <a:cubicBezTo>
                      <a:pt x="51" y="39"/>
                      <a:pt x="51" y="39"/>
                      <a:pt x="51" y="39"/>
                    </a:cubicBezTo>
                    <a:cubicBezTo>
                      <a:pt x="51" y="38"/>
                      <a:pt x="51" y="38"/>
                      <a:pt x="51" y="38"/>
                    </a:cubicBezTo>
                    <a:cubicBezTo>
                      <a:pt x="50" y="38"/>
                      <a:pt x="50" y="38"/>
                      <a:pt x="50" y="38"/>
                    </a:cubicBezTo>
                    <a:cubicBezTo>
                      <a:pt x="49" y="37"/>
                      <a:pt x="49" y="37"/>
                      <a:pt x="49" y="37"/>
                    </a:cubicBezTo>
                    <a:cubicBezTo>
                      <a:pt x="49" y="35"/>
                      <a:pt x="49" y="35"/>
                      <a:pt x="49" y="35"/>
                    </a:cubicBezTo>
                    <a:cubicBezTo>
                      <a:pt x="48" y="35"/>
                      <a:pt x="48" y="35"/>
                      <a:pt x="48" y="35"/>
                    </a:cubicBezTo>
                    <a:cubicBezTo>
                      <a:pt x="48" y="34"/>
                      <a:pt x="48" y="34"/>
                      <a:pt x="48" y="34"/>
                    </a:cubicBezTo>
                    <a:cubicBezTo>
                      <a:pt x="48" y="34"/>
                      <a:pt x="48" y="34"/>
                      <a:pt x="48" y="34"/>
                    </a:cubicBezTo>
                    <a:cubicBezTo>
                      <a:pt x="47" y="34"/>
                      <a:pt x="47" y="34"/>
                      <a:pt x="47" y="34"/>
                    </a:cubicBezTo>
                    <a:cubicBezTo>
                      <a:pt x="47" y="35"/>
                      <a:pt x="47" y="35"/>
                      <a:pt x="47" y="35"/>
                    </a:cubicBezTo>
                    <a:cubicBezTo>
                      <a:pt x="47" y="35"/>
                      <a:pt x="47" y="35"/>
                      <a:pt x="47" y="35"/>
                    </a:cubicBezTo>
                    <a:cubicBezTo>
                      <a:pt x="47" y="35"/>
                      <a:pt x="47" y="35"/>
                      <a:pt x="47" y="35"/>
                    </a:cubicBezTo>
                    <a:cubicBezTo>
                      <a:pt x="46" y="34"/>
                      <a:pt x="46" y="34"/>
                      <a:pt x="46" y="34"/>
                    </a:cubicBezTo>
                    <a:cubicBezTo>
                      <a:pt x="46" y="35"/>
                      <a:pt x="46" y="35"/>
                      <a:pt x="46" y="35"/>
                    </a:cubicBezTo>
                    <a:close/>
                    <a:moveTo>
                      <a:pt x="41" y="30"/>
                    </a:moveTo>
                    <a:cubicBezTo>
                      <a:pt x="41" y="30"/>
                      <a:pt x="41" y="30"/>
                      <a:pt x="41" y="30"/>
                    </a:cubicBezTo>
                    <a:cubicBezTo>
                      <a:pt x="42" y="31"/>
                      <a:pt x="42" y="31"/>
                      <a:pt x="42" y="31"/>
                    </a:cubicBezTo>
                    <a:cubicBezTo>
                      <a:pt x="42" y="30"/>
                      <a:pt x="42" y="30"/>
                      <a:pt x="42" y="30"/>
                    </a:cubicBezTo>
                    <a:cubicBezTo>
                      <a:pt x="42" y="30"/>
                      <a:pt x="42" y="30"/>
                      <a:pt x="42" y="30"/>
                    </a:cubicBezTo>
                    <a:cubicBezTo>
                      <a:pt x="41" y="30"/>
                      <a:pt x="41" y="30"/>
                      <a:pt x="41" y="30"/>
                    </a:cubicBezTo>
                    <a:close/>
                    <a:moveTo>
                      <a:pt x="42" y="28"/>
                    </a:moveTo>
                    <a:cubicBezTo>
                      <a:pt x="42" y="29"/>
                      <a:pt x="42" y="29"/>
                      <a:pt x="42" y="29"/>
                    </a:cubicBezTo>
                    <a:cubicBezTo>
                      <a:pt x="42" y="29"/>
                      <a:pt x="42" y="29"/>
                      <a:pt x="42" y="29"/>
                    </a:cubicBezTo>
                    <a:cubicBezTo>
                      <a:pt x="43" y="29"/>
                      <a:pt x="43" y="29"/>
                      <a:pt x="43" y="29"/>
                    </a:cubicBezTo>
                    <a:cubicBezTo>
                      <a:pt x="44" y="29"/>
                      <a:pt x="44" y="29"/>
                      <a:pt x="44" y="29"/>
                    </a:cubicBezTo>
                    <a:cubicBezTo>
                      <a:pt x="44" y="29"/>
                      <a:pt x="44" y="29"/>
                      <a:pt x="44" y="29"/>
                    </a:cubicBezTo>
                    <a:cubicBezTo>
                      <a:pt x="43" y="28"/>
                      <a:pt x="43" y="28"/>
                      <a:pt x="43" y="28"/>
                    </a:cubicBezTo>
                    <a:cubicBezTo>
                      <a:pt x="42" y="28"/>
                      <a:pt x="42" y="28"/>
                      <a:pt x="42" y="28"/>
                    </a:cubicBezTo>
                    <a:close/>
                    <a:moveTo>
                      <a:pt x="33" y="23"/>
                    </a:moveTo>
                    <a:cubicBezTo>
                      <a:pt x="33" y="24"/>
                      <a:pt x="33" y="24"/>
                      <a:pt x="33" y="24"/>
                    </a:cubicBezTo>
                    <a:cubicBezTo>
                      <a:pt x="33" y="24"/>
                      <a:pt x="33" y="24"/>
                      <a:pt x="33" y="24"/>
                    </a:cubicBezTo>
                    <a:cubicBezTo>
                      <a:pt x="34" y="24"/>
                      <a:pt x="34" y="24"/>
                      <a:pt x="34" y="24"/>
                    </a:cubicBezTo>
                    <a:cubicBezTo>
                      <a:pt x="35" y="25"/>
                      <a:pt x="35" y="25"/>
                      <a:pt x="35" y="25"/>
                    </a:cubicBezTo>
                    <a:cubicBezTo>
                      <a:pt x="36" y="25"/>
                      <a:pt x="36" y="25"/>
                      <a:pt x="36" y="25"/>
                    </a:cubicBezTo>
                    <a:cubicBezTo>
                      <a:pt x="35" y="23"/>
                      <a:pt x="35" y="23"/>
                      <a:pt x="35" y="23"/>
                    </a:cubicBezTo>
                    <a:cubicBezTo>
                      <a:pt x="34" y="23"/>
                      <a:pt x="34" y="23"/>
                      <a:pt x="34" y="23"/>
                    </a:cubicBezTo>
                    <a:cubicBezTo>
                      <a:pt x="33" y="23"/>
                      <a:pt x="33" y="23"/>
                      <a:pt x="33" y="23"/>
                    </a:cubicBezTo>
                    <a:close/>
                    <a:moveTo>
                      <a:pt x="31" y="21"/>
                    </a:moveTo>
                    <a:cubicBezTo>
                      <a:pt x="31" y="21"/>
                      <a:pt x="31" y="21"/>
                      <a:pt x="31" y="21"/>
                    </a:cubicBezTo>
                    <a:cubicBezTo>
                      <a:pt x="32" y="22"/>
                      <a:pt x="32" y="22"/>
                      <a:pt x="32" y="22"/>
                    </a:cubicBezTo>
                    <a:cubicBezTo>
                      <a:pt x="33" y="22"/>
                      <a:pt x="33" y="22"/>
                      <a:pt x="33" y="22"/>
                    </a:cubicBezTo>
                    <a:cubicBezTo>
                      <a:pt x="32" y="23"/>
                      <a:pt x="32" y="23"/>
                      <a:pt x="32" y="23"/>
                    </a:cubicBezTo>
                    <a:cubicBezTo>
                      <a:pt x="32" y="23"/>
                      <a:pt x="32" y="23"/>
                      <a:pt x="32" y="23"/>
                    </a:cubicBezTo>
                    <a:cubicBezTo>
                      <a:pt x="31" y="21"/>
                      <a:pt x="31" y="21"/>
                      <a:pt x="31" y="21"/>
                    </a:cubicBezTo>
                    <a:close/>
                    <a:moveTo>
                      <a:pt x="28" y="19"/>
                    </a:moveTo>
                    <a:cubicBezTo>
                      <a:pt x="28" y="21"/>
                      <a:pt x="28" y="21"/>
                      <a:pt x="28" y="21"/>
                    </a:cubicBezTo>
                    <a:cubicBezTo>
                      <a:pt x="29" y="20"/>
                      <a:pt x="29" y="20"/>
                      <a:pt x="29" y="20"/>
                    </a:cubicBezTo>
                    <a:cubicBezTo>
                      <a:pt x="30" y="20"/>
                      <a:pt x="30" y="20"/>
                      <a:pt x="30" y="20"/>
                    </a:cubicBezTo>
                    <a:cubicBezTo>
                      <a:pt x="29" y="19"/>
                      <a:pt x="29" y="19"/>
                      <a:pt x="29" y="19"/>
                    </a:cubicBezTo>
                    <a:cubicBezTo>
                      <a:pt x="28" y="19"/>
                      <a:pt x="28" y="19"/>
                      <a:pt x="28" y="19"/>
                    </a:cubicBezTo>
                    <a:cubicBezTo>
                      <a:pt x="28" y="19"/>
                      <a:pt x="28" y="19"/>
                      <a:pt x="28" y="19"/>
                    </a:cubicBezTo>
                    <a:close/>
                    <a:moveTo>
                      <a:pt x="31" y="49"/>
                    </a:moveTo>
                    <a:cubicBezTo>
                      <a:pt x="32" y="50"/>
                      <a:pt x="32" y="50"/>
                      <a:pt x="32" y="50"/>
                    </a:cubicBezTo>
                    <a:cubicBezTo>
                      <a:pt x="32" y="50"/>
                      <a:pt x="32" y="50"/>
                      <a:pt x="32" y="50"/>
                    </a:cubicBezTo>
                    <a:cubicBezTo>
                      <a:pt x="31" y="49"/>
                      <a:pt x="31" y="49"/>
                      <a:pt x="31" y="49"/>
                    </a:cubicBezTo>
                    <a:cubicBezTo>
                      <a:pt x="31" y="49"/>
                      <a:pt x="31" y="49"/>
                      <a:pt x="31" y="49"/>
                    </a:cubicBezTo>
                    <a:close/>
                    <a:moveTo>
                      <a:pt x="23" y="39"/>
                    </a:moveTo>
                    <a:cubicBezTo>
                      <a:pt x="22" y="40"/>
                      <a:pt x="22" y="40"/>
                      <a:pt x="22" y="40"/>
                    </a:cubicBezTo>
                    <a:cubicBezTo>
                      <a:pt x="24" y="41"/>
                      <a:pt x="24" y="41"/>
                      <a:pt x="24" y="41"/>
                    </a:cubicBezTo>
                    <a:cubicBezTo>
                      <a:pt x="23" y="41"/>
                      <a:pt x="23" y="41"/>
                      <a:pt x="23" y="41"/>
                    </a:cubicBezTo>
                    <a:cubicBezTo>
                      <a:pt x="23" y="40"/>
                      <a:pt x="23" y="40"/>
                      <a:pt x="23" y="40"/>
                    </a:cubicBezTo>
                    <a:cubicBezTo>
                      <a:pt x="23" y="39"/>
                      <a:pt x="23" y="39"/>
                      <a:pt x="23" y="39"/>
                    </a:cubicBezTo>
                    <a:close/>
                    <a:moveTo>
                      <a:pt x="21" y="38"/>
                    </a:moveTo>
                    <a:cubicBezTo>
                      <a:pt x="22" y="39"/>
                      <a:pt x="22" y="39"/>
                      <a:pt x="22" y="39"/>
                    </a:cubicBezTo>
                    <a:cubicBezTo>
                      <a:pt x="21" y="39"/>
                      <a:pt x="21" y="39"/>
                      <a:pt x="21" y="39"/>
                    </a:cubicBezTo>
                    <a:cubicBezTo>
                      <a:pt x="21" y="38"/>
                      <a:pt x="21" y="38"/>
                      <a:pt x="21" y="38"/>
                    </a:cubicBezTo>
                    <a:close/>
                    <a:moveTo>
                      <a:pt x="20" y="36"/>
                    </a:moveTo>
                    <a:cubicBezTo>
                      <a:pt x="19" y="36"/>
                      <a:pt x="19" y="36"/>
                      <a:pt x="19" y="36"/>
                    </a:cubicBezTo>
                    <a:cubicBezTo>
                      <a:pt x="20" y="37"/>
                      <a:pt x="20" y="37"/>
                      <a:pt x="20" y="37"/>
                    </a:cubicBezTo>
                    <a:cubicBezTo>
                      <a:pt x="21" y="37"/>
                      <a:pt x="21" y="37"/>
                      <a:pt x="21" y="37"/>
                    </a:cubicBezTo>
                    <a:cubicBezTo>
                      <a:pt x="20" y="36"/>
                      <a:pt x="20" y="36"/>
                      <a:pt x="20" y="36"/>
                    </a:cubicBezTo>
                    <a:close/>
                    <a:moveTo>
                      <a:pt x="15" y="32"/>
                    </a:moveTo>
                    <a:cubicBezTo>
                      <a:pt x="15" y="33"/>
                      <a:pt x="15" y="33"/>
                      <a:pt x="15" y="33"/>
                    </a:cubicBezTo>
                    <a:cubicBezTo>
                      <a:pt x="16" y="33"/>
                      <a:pt x="16" y="33"/>
                      <a:pt x="16" y="33"/>
                    </a:cubicBezTo>
                    <a:cubicBezTo>
                      <a:pt x="17" y="35"/>
                      <a:pt x="17" y="35"/>
                      <a:pt x="17" y="35"/>
                    </a:cubicBezTo>
                    <a:cubicBezTo>
                      <a:pt x="18" y="35"/>
                      <a:pt x="18" y="35"/>
                      <a:pt x="18" y="35"/>
                    </a:cubicBezTo>
                    <a:cubicBezTo>
                      <a:pt x="18" y="34"/>
                      <a:pt x="18" y="34"/>
                      <a:pt x="18" y="34"/>
                    </a:cubicBezTo>
                    <a:cubicBezTo>
                      <a:pt x="17" y="32"/>
                      <a:pt x="17" y="32"/>
                      <a:pt x="17" y="32"/>
                    </a:cubicBezTo>
                    <a:cubicBezTo>
                      <a:pt x="16" y="32"/>
                      <a:pt x="16" y="32"/>
                      <a:pt x="16" y="32"/>
                    </a:cubicBezTo>
                    <a:cubicBezTo>
                      <a:pt x="15" y="32"/>
                      <a:pt x="15" y="32"/>
                      <a:pt x="15" y="32"/>
                    </a:cubicBezTo>
                    <a:close/>
                    <a:moveTo>
                      <a:pt x="14" y="29"/>
                    </a:moveTo>
                    <a:cubicBezTo>
                      <a:pt x="14" y="30"/>
                      <a:pt x="14" y="30"/>
                      <a:pt x="14" y="30"/>
                    </a:cubicBezTo>
                    <a:cubicBezTo>
                      <a:pt x="14" y="31"/>
                      <a:pt x="14" y="31"/>
                      <a:pt x="14" y="31"/>
                    </a:cubicBezTo>
                    <a:cubicBezTo>
                      <a:pt x="15" y="30"/>
                      <a:pt x="15" y="30"/>
                      <a:pt x="15" y="30"/>
                    </a:cubicBezTo>
                    <a:cubicBezTo>
                      <a:pt x="15" y="30"/>
                      <a:pt x="15" y="30"/>
                      <a:pt x="15" y="30"/>
                    </a:cubicBezTo>
                    <a:cubicBezTo>
                      <a:pt x="14" y="29"/>
                      <a:pt x="14" y="29"/>
                      <a:pt x="14" y="29"/>
                    </a:cubicBezTo>
                    <a:close/>
                    <a:moveTo>
                      <a:pt x="15" y="27"/>
                    </a:moveTo>
                    <a:cubicBezTo>
                      <a:pt x="16" y="27"/>
                      <a:pt x="16" y="27"/>
                      <a:pt x="16" y="27"/>
                    </a:cubicBezTo>
                    <a:cubicBezTo>
                      <a:pt x="16" y="27"/>
                      <a:pt x="16" y="27"/>
                      <a:pt x="16" y="27"/>
                    </a:cubicBezTo>
                    <a:cubicBezTo>
                      <a:pt x="16" y="27"/>
                      <a:pt x="16" y="27"/>
                      <a:pt x="16" y="27"/>
                    </a:cubicBezTo>
                    <a:cubicBezTo>
                      <a:pt x="15" y="27"/>
                      <a:pt x="15" y="27"/>
                      <a:pt x="15" y="27"/>
                    </a:cubicBezTo>
                    <a:cubicBezTo>
                      <a:pt x="15" y="27"/>
                      <a:pt x="15" y="27"/>
                      <a:pt x="15" y="27"/>
                    </a:cubicBezTo>
                    <a:close/>
                    <a:moveTo>
                      <a:pt x="8" y="22"/>
                    </a:moveTo>
                    <a:cubicBezTo>
                      <a:pt x="9" y="22"/>
                      <a:pt x="9" y="22"/>
                      <a:pt x="9" y="22"/>
                    </a:cubicBezTo>
                    <a:cubicBezTo>
                      <a:pt x="10" y="21"/>
                      <a:pt x="10" y="21"/>
                      <a:pt x="10" y="21"/>
                    </a:cubicBezTo>
                    <a:cubicBezTo>
                      <a:pt x="10" y="21"/>
                      <a:pt x="10" y="21"/>
                      <a:pt x="10" y="21"/>
                    </a:cubicBezTo>
                    <a:cubicBezTo>
                      <a:pt x="11" y="23"/>
                      <a:pt x="11" y="23"/>
                      <a:pt x="11" y="23"/>
                    </a:cubicBezTo>
                    <a:cubicBezTo>
                      <a:pt x="12" y="23"/>
                      <a:pt x="12" y="23"/>
                      <a:pt x="12" y="23"/>
                    </a:cubicBezTo>
                    <a:cubicBezTo>
                      <a:pt x="12" y="24"/>
                      <a:pt x="12" y="24"/>
                      <a:pt x="12" y="24"/>
                    </a:cubicBezTo>
                    <a:cubicBezTo>
                      <a:pt x="12" y="25"/>
                      <a:pt x="12" y="25"/>
                      <a:pt x="12" y="25"/>
                    </a:cubicBezTo>
                    <a:cubicBezTo>
                      <a:pt x="11" y="25"/>
                      <a:pt x="11" y="25"/>
                      <a:pt x="11" y="25"/>
                    </a:cubicBezTo>
                    <a:cubicBezTo>
                      <a:pt x="10" y="24"/>
                      <a:pt x="10" y="24"/>
                      <a:pt x="10" y="24"/>
                    </a:cubicBezTo>
                    <a:cubicBezTo>
                      <a:pt x="10" y="24"/>
                      <a:pt x="10" y="24"/>
                      <a:pt x="10" y="24"/>
                    </a:cubicBezTo>
                    <a:cubicBezTo>
                      <a:pt x="9" y="23"/>
                      <a:pt x="9" y="23"/>
                      <a:pt x="9" y="23"/>
                    </a:cubicBezTo>
                    <a:cubicBezTo>
                      <a:pt x="8" y="22"/>
                      <a:pt x="8" y="22"/>
                      <a:pt x="8" y="22"/>
                    </a:cubicBezTo>
                    <a:close/>
                    <a:moveTo>
                      <a:pt x="8" y="19"/>
                    </a:moveTo>
                    <a:cubicBezTo>
                      <a:pt x="9" y="19"/>
                      <a:pt x="9" y="19"/>
                      <a:pt x="9" y="19"/>
                    </a:cubicBezTo>
                    <a:cubicBezTo>
                      <a:pt x="9" y="18"/>
                      <a:pt x="9" y="18"/>
                      <a:pt x="9" y="18"/>
                    </a:cubicBezTo>
                    <a:cubicBezTo>
                      <a:pt x="8" y="19"/>
                      <a:pt x="8" y="19"/>
                      <a:pt x="8" y="19"/>
                    </a:cubicBezTo>
                    <a:close/>
                    <a:moveTo>
                      <a:pt x="2" y="15"/>
                    </a:moveTo>
                    <a:cubicBezTo>
                      <a:pt x="2" y="15"/>
                      <a:pt x="2" y="15"/>
                      <a:pt x="2" y="15"/>
                    </a:cubicBezTo>
                    <a:cubicBezTo>
                      <a:pt x="2" y="16"/>
                      <a:pt x="2" y="16"/>
                      <a:pt x="2" y="16"/>
                    </a:cubicBezTo>
                    <a:cubicBezTo>
                      <a:pt x="3" y="16"/>
                      <a:pt x="3" y="16"/>
                      <a:pt x="3" y="16"/>
                    </a:cubicBezTo>
                    <a:cubicBezTo>
                      <a:pt x="4" y="16"/>
                      <a:pt x="4" y="16"/>
                      <a:pt x="4" y="16"/>
                    </a:cubicBezTo>
                    <a:cubicBezTo>
                      <a:pt x="3" y="16"/>
                      <a:pt x="3" y="16"/>
                      <a:pt x="3" y="16"/>
                    </a:cubicBezTo>
                    <a:cubicBezTo>
                      <a:pt x="2" y="15"/>
                      <a:pt x="2" y="15"/>
                      <a:pt x="2" y="15"/>
                    </a:cubicBezTo>
                    <a:close/>
                    <a:moveTo>
                      <a:pt x="0" y="4"/>
                    </a:moveTo>
                    <a:cubicBezTo>
                      <a:pt x="0" y="4"/>
                      <a:pt x="0" y="4"/>
                      <a:pt x="0" y="4"/>
                    </a:cubicBezTo>
                    <a:cubicBezTo>
                      <a:pt x="0" y="6"/>
                      <a:pt x="0" y="6"/>
                      <a:pt x="0" y="6"/>
                    </a:cubicBezTo>
                    <a:cubicBezTo>
                      <a:pt x="1" y="8"/>
                      <a:pt x="1" y="8"/>
                      <a:pt x="1" y="8"/>
                    </a:cubicBezTo>
                    <a:cubicBezTo>
                      <a:pt x="2" y="8"/>
                      <a:pt x="2" y="8"/>
                      <a:pt x="2" y="8"/>
                    </a:cubicBezTo>
                    <a:cubicBezTo>
                      <a:pt x="4" y="10"/>
                      <a:pt x="4" y="10"/>
                      <a:pt x="4" y="10"/>
                    </a:cubicBezTo>
                    <a:cubicBezTo>
                      <a:pt x="4" y="10"/>
                      <a:pt x="4" y="10"/>
                      <a:pt x="4" y="10"/>
                    </a:cubicBezTo>
                    <a:cubicBezTo>
                      <a:pt x="5" y="11"/>
                      <a:pt x="5" y="11"/>
                      <a:pt x="5" y="11"/>
                    </a:cubicBezTo>
                    <a:cubicBezTo>
                      <a:pt x="6" y="11"/>
                      <a:pt x="6" y="11"/>
                      <a:pt x="6" y="11"/>
                    </a:cubicBezTo>
                    <a:cubicBezTo>
                      <a:pt x="7" y="11"/>
                      <a:pt x="7" y="11"/>
                      <a:pt x="7" y="11"/>
                    </a:cubicBezTo>
                    <a:cubicBezTo>
                      <a:pt x="8" y="12"/>
                      <a:pt x="8" y="12"/>
                      <a:pt x="8" y="12"/>
                    </a:cubicBezTo>
                    <a:cubicBezTo>
                      <a:pt x="10" y="15"/>
                      <a:pt x="10" y="15"/>
                      <a:pt x="10" y="15"/>
                    </a:cubicBezTo>
                    <a:cubicBezTo>
                      <a:pt x="11" y="16"/>
                      <a:pt x="11" y="16"/>
                      <a:pt x="11" y="16"/>
                    </a:cubicBezTo>
                    <a:cubicBezTo>
                      <a:pt x="12" y="16"/>
                      <a:pt x="12" y="16"/>
                      <a:pt x="12" y="16"/>
                    </a:cubicBezTo>
                    <a:cubicBezTo>
                      <a:pt x="12" y="17"/>
                      <a:pt x="12" y="17"/>
                      <a:pt x="12" y="17"/>
                    </a:cubicBezTo>
                    <a:cubicBezTo>
                      <a:pt x="12" y="17"/>
                      <a:pt x="12" y="17"/>
                      <a:pt x="12" y="17"/>
                    </a:cubicBezTo>
                    <a:cubicBezTo>
                      <a:pt x="12" y="18"/>
                      <a:pt x="12" y="18"/>
                      <a:pt x="12" y="18"/>
                    </a:cubicBezTo>
                    <a:cubicBezTo>
                      <a:pt x="13" y="19"/>
                      <a:pt x="13" y="19"/>
                      <a:pt x="13" y="19"/>
                    </a:cubicBezTo>
                    <a:cubicBezTo>
                      <a:pt x="14" y="19"/>
                      <a:pt x="14" y="19"/>
                      <a:pt x="14" y="19"/>
                    </a:cubicBezTo>
                    <a:cubicBezTo>
                      <a:pt x="15" y="20"/>
                      <a:pt x="15" y="20"/>
                      <a:pt x="15" y="20"/>
                    </a:cubicBezTo>
                    <a:cubicBezTo>
                      <a:pt x="15" y="20"/>
                      <a:pt x="15" y="20"/>
                      <a:pt x="15" y="20"/>
                    </a:cubicBezTo>
                    <a:cubicBezTo>
                      <a:pt x="16" y="20"/>
                      <a:pt x="16" y="20"/>
                      <a:pt x="16" y="20"/>
                    </a:cubicBezTo>
                    <a:cubicBezTo>
                      <a:pt x="16" y="21"/>
                      <a:pt x="16" y="21"/>
                      <a:pt x="16" y="21"/>
                    </a:cubicBezTo>
                    <a:cubicBezTo>
                      <a:pt x="16" y="21"/>
                      <a:pt x="16" y="21"/>
                      <a:pt x="16" y="21"/>
                    </a:cubicBezTo>
                    <a:cubicBezTo>
                      <a:pt x="16" y="22"/>
                      <a:pt x="16" y="22"/>
                      <a:pt x="16" y="22"/>
                    </a:cubicBezTo>
                    <a:cubicBezTo>
                      <a:pt x="17" y="23"/>
                      <a:pt x="17" y="23"/>
                      <a:pt x="17" y="23"/>
                    </a:cubicBezTo>
                    <a:cubicBezTo>
                      <a:pt x="17" y="23"/>
                      <a:pt x="17" y="23"/>
                      <a:pt x="17" y="23"/>
                    </a:cubicBezTo>
                    <a:cubicBezTo>
                      <a:pt x="18" y="25"/>
                      <a:pt x="18" y="25"/>
                      <a:pt x="18" y="25"/>
                    </a:cubicBezTo>
                    <a:cubicBezTo>
                      <a:pt x="18" y="26"/>
                      <a:pt x="18" y="26"/>
                      <a:pt x="18" y="26"/>
                    </a:cubicBezTo>
                    <a:cubicBezTo>
                      <a:pt x="19" y="27"/>
                      <a:pt x="19" y="27"/>
                      <a:pt x="19" y="27"/>
                    </a:cubicBezTo>
                    <a:cubicBezTo>
                      <a:pt x="21" y="28"/>
                      <a:pt x="21" y="28"/>
                      <a:pt x="21" y="28"/>
                    </a:cubicBezTo>
                    <a:cubicBezTo>
                      <a:pt x="21" y="28"/>
                      <a:pt x="21" y="28"/>
                      <a:pt x="21" y="28"/>
                    </a:cubicBezTo>
                    <a:cubicBezTo>
                      <a:pt x="22" y="30"/>
                      <a:pt x="22" y="30"/>
                      <a:pt x="22" y="30"/>
                    </a:cubicBezTo>
                    <a:cubicBezTo>
                      <a:pt x="23" y="31"/>
                      <a:pt x="23" y="31"/>
                      <a:pt x="23" y="31"/>
                    </a:cubicBezTo>
                    <a:cubicBezTo>
                      <a:pt x="23" y="33"/>
                      <a:pt x="23" y="33"/>
                      <a:pt x="23" y="33"/>
                    </a:cubicBezTo>
                    <a:cubicBezTo>
                      <a:pt x="24" y="35"/>
                      <a:pt x="24" y="35"/>
                      <a:pt x="24" y="35"/>
                    </a:cubicBezTo>
                    <a:cubicBezTo>
                      <a:pt x="24" y="37"/>
                      <a:pt x="24" y="37"/>
                      <a:pt x="24" y="37"/>
                    </a:cubicBezTo>
                    <a:cubicBezTo>
                      <a:pt x="25" y="38"/>
                      <a:pt x="25" y="38"/>
                      <a:pt x="25" y="38"/>
                    </a:cubicBezTo>
                    <a:cubicBezTo>
                      <a:pt x="26" y="39"/>
                      <a:pt x="26" y="39"/>
                      <a:pt x="26" y="39"/>
                    </a:cubicBezTo>
                    <a:cubicBezTo>
                      <a:pt x="28" y="41"/>
                      <a:pt x="28" y="41"/>
                      <a:pt x="28" y="41"/>
                    </a:cubicBezTo>
                    <a:cubicBezTo>
                      <a:pt x="28" y="41"/>
                      <a:pt x="28" y="41"/>
                      <a:pt x="28" y="41"/>
                    </a:cubicBezTo>
                    <a:cubicBezTo>
                      <a:pt x="30" y="42"/>
                      <a:pt x="30" y="42"/>
                      <a:pt x="30" y="42"/>
                    </a:cubicBezTo>
                    <a:cubicBezTo>
                      <a:pt x="30" y="42"/>
                      <a:pt x="30" y="42"/>
                      <a:pt x="30" y="42"/>
                    </a:cubicBezTo>
                    <a:cubicBezTo>
                      <a:pt x="31" y="43"/>
                      <a:pt x="31" y="43"/>
                      <a:pt x="31" y="43"/>
                    </a:cubicBezTo>
                    <a:cubicBezTo>
                      <a:pt x="31" y="44"/>
                      <a:pt x="31" y="44"/>
                      <a:pt x="31" y="44"/>
                    </a:cubicBezTo>
                    <a:cubicBezTo>
                      <a:pt x="32" y="45"/>
                      <a:pt x="32" y="45"/>
                      <a:pt x="32" y="45"/>
                    </a:cubicBezTo>
                    <a:cubicBezTo>
                      <a:pt x="34" y="46"/>
                      <a:pt x="34" y="46"/>
                      <a:pt x="34" y="46"/>
                    </a:cubicBezTo>
                    <a:cubicBezTo>
                      <a:pt x="35" y="47"/>
                      <a:pt x="35" y="47"/>
                      <a:pt x="35" y="47"/>
                    </a:cubicBezTo>
                    <a:cubicBezTo>
                      <a:pt x="36" y="48"/>
                      <a:pt x="36" y="48"/>
                      <a:pt x="36" y="48"/>
                    </a:cubicBezTo>
                    <a:cubicBezTo>
                      <a:pt x="37" y="48"/>
                      <a:pt x="37" y="48"/>
                      <a:pt x="37" y="48"/>
                    </a:cubicBezTo>
                    <a:cubicBezTo>
                      <a:pt x="40" y="50"/>
                      <a:pt x="40" y="50"/>
                      <a:pt x="40" y="50"/>
                    </a:cubicBezTo>
                    <a:cubicBezTo>
                      <a:pt x="40" y="51"/>
                      <a:pt x="40" y="51"/>
                      <a:pt x="40" y="51"/>
                    </a:cubicBezTo>
                    <a:cubicBezTo>
                      <a:pt x="41" y="51"/>
                      <a:pt x="41" y="51"/>
                      <a:pt x="41" y="51"/>
                    </a:cubicBezTo>
                    <a:cubicBezTo>
                      <a:pt x="41" y="52"/>
                      <a:pt x="41" y="52"/>
                      <a:pt x="41" y="52"/>
                    </a:cubicBezTo>
                    <a:cubicBezTo>
                      <a:pt x="42" y="52"/>
                      <a:pt x="42" y="52"/>
                      <a:pt x="42" y="52"/>
                    </a:cubicBezTo>
                    <a:cubicBezTo>
                      <a:pt x="42" y="51"/>
                      <a:pt x="42" y="51"/>
                      <a:pt x="42" y="51"/>
                    </a:cubicBezTo>
                    <a:cubicBezTo>
                      <a:pt x="41" y="51"/>
                      <a:pt x="41" y="51"/>
                      <a:pt x="41" y="51"/>
                    </a:cubicBezTo>
                    <a:cubicBezTo>
                      <a:pt x="41" y="50"/>
                      <a:pt x="41" y="50"/>
                      <a:pt x="41" y="50"/>
                    </a:cubicBezTo>
                    <a:cubicBezTo>
                      <a:pt x="42" y="50"/>
                      <a:pt x="42" y="50"/>
                      <a:pt x="42" y="50"/>
                    </a:cubicBezTo>
                    <a:cubicBezTo>
                      <a:pt x="44" y="52"/>
                      <a:pt x="44" y="52"/>
                      <a:pt x="44" y="52"/>
                    </a:cubicBezTo>
                    <a:cubicBezTo>
                      <a:pt x="44" y="51"/>
                      <a:pt x="44" y="51"/>
                      <a:pt x="44" y="51"/>
                    </a:cubicBezTo>
                    <a:cubicBezTo>
                      <a:pt x="44" y="50"/>
                      <a:pt x="44" y="50"/>
                      <a:pt x="44" y="50"/>
                    </a:cubicBezTo>
                    <a:cubicBezTo>
                      <a:pt x="45" y="50"/>
                      <a:pt x="45" y="50"/>
                      <a:pt x="45" y="50"/>
                    </a:cubicBezTo>
                    <a:cubicBezTo>
                      <a:pt x="45" y="50"/>
                      <a:pt x="45" y="50"/>
                      <a:pt x="45" y="50"/>
                    </a:cubicBezTo>
                    <a:cubicBezTo>
                      <a:pt x="46" y="51"/>
                      <a:pt x="46" y="51"/>
                      <a:pt x="46" y="51"/>
                    </a:cubicBezTo>
                    <a:cubicBezTo>
                      <a:pt x="47" y="51"/>
                      <a:pt x="47" y="51"/>
                      <a:pt x="47" y="51"/>
                    </a:cubicBezTo>
                    <a:cubicBezTo>
                      <a:pt x="47" y="51"/>
                      <a:pt x="47" y="51"/>
                      <a:pt x="47" y="51"/>
                    </a:cubicBezTo>
                    <a:cubicBezTo>
                      <a:pt x="47" y="49"/>
                      <a:pt x="47" y="49"/>
                      <a:pt x="47" y="49"/>
                    </a:cubicBezTo>
                    <a:cubicBezTo>
                      <a:pt x="48" y="47"/>
                      <a:pt x="48" y="47"/>
                      <a:pt x="48" y="47"/>
                    </a:cubicBezTo>
                    <a:cubicBezTo>
                      <a:pt x="47" y="45"/>
                      <a:pt x="47" y="45"/>
                      <a:pt x="47" y="45"/>
                    </a:cubicBezTo>
                    <a:cubicBezTo>
                      <a:pt x="48" y="44"/>
                      <a:pt x="48" y="44"/>
                      <a:pt x="48" y="44"/>
                    </a:cubicBezTo>
                    <a:cubicBezTo>
                      <a:pt x="47" y="43"/>
                      <a:pt x="47" y="43"/>
                      <a:pt x="47" y="43"/>
                    </a:cubicBezTo>
                    <a:cubicBezTo>
                      <a:pt x="48" y="42"/>
                      <a:pt x="48" y="42"/>
                      <a:pt x="48" y="42"/>
                    </a:cubicBezTo>
                    <a:cubicBezTo>
                      <a:pt x="48" y="42"/>
                      <a:pt x="48" y="42"/>
                      <a:pt x="48" y="42"/>
                    </a:cubicBezTo>
                    <a:cubicBezTo>
                      <a:pt x="49" y="41"/>
                      <a:pt x="49" y="41"/>
                      <a:pt x="49" y="41"/>
                    </a:cubicBezTo>
                    <a:cubicBezTo>
                      <a:pt x="49" y="40"/>
                      <a:pt x="49" y="40"/>
                      <a:pt x="49" y="40"/>
                    </a:cubicBezTo>
                    <a:cubicBezTo>
                      <a:pt x="48" y="40"/>
                      <a:pt x="48" y="40"/>
                      <a:pt x="48" y="40"/>
                    </a:cubicBezTo>
                    <a:cubicBezTo>
                      <a:pt x="47" y="39"/>
                      <a:pt x="47" y="39"/>
                      <a:pt x="47" y="39"/>
                    </a:cubicBezTo>
                    <a:cubicBezTo>
                      <a:pt x="47" y="38"/>
                      <a:pt x="47" y="38"/>
                      <a:pt x="47" y="38"/>
                    </a:cubicBezTo>
                    <a:cubicBezTo>
                      <a:pt x="46" y="38"/>
                      <a:pt x="46" y="38"/>
                      <a:pt x="46" y="38"/>
                    </a:cubicBezTo>
                    <a:cubicBezTo>
                      <a:pt x="46" y="38"/>
                      <a:pt x="46" y="38"/>
                      <a:pt x="46" y="38"/>
                    </a:cubicBezTo>
                    <a:cubicBezTo>
                      <a:pt x="45" y="37"/>
                      <a:pt x="45" y="37"/>
                      <a:pt x="45" y="37"/>
                    </a:cubicBezTo>
                    <a:cubicBezTo>
                      <a:pt x="44" y="37"/>
                      <a:pt x="44" y="37"/>
                      <a:pt x="44" y="37"/>
                    </a:cubicBezTo>
                    <a:cubicBezTo>
                      <a:pt x="43" y="37"/>
                      <a:pt x="43" y="37"/>
                      <a:pt x="43" y="37"/>
                    </a:cubicBezTo>
                    <a:cubicBezTo>
                      <a:pt x="43" y="36"/>
                      <a:pt x="43" y="36"/>
                      <a:pt x="43" y="36"/>
                    </a:cubicBezTo>
                    <a:cubicBezTo>
                      <a:pt x="42" y="35"/>
                      <a:pt x="42" y="35"/>
                      <a:pt x="42" y="35"/>
                    </a:cubicBezTo>
                    <a:cubicBezTo>
                      <a:pt x="42" y="36"/>
                      <a:pt x="42" y="36"/>
                      <a:pt x="42" y="36"/>
                    </a:cubicBezTo>
                    <a:cubicBezTo>
                      <a:pt x="42" y="35"/>
                      <a:pt x="42" y="35"/>
                      <a:pt x="42" y="35"/>
                    </a:cubicBezTo>
                    <a:cubicBezTo>
                      <a:pt x="42" y="34"/>
                      <a:pt x="42" y="34"/>
                      <a:pt x="42" y="34"/>
                    </a:cubicBezTo>
                    <a:cubicBezTo>
                      <a:pt x="41" y="32"/>
                      <a:pt x="41" y="32"/>
                      <a:pt x="41" y="32"/>
                    </a:cubicBezTo>
                    <a:cubicBezTo>
                      <a:pt x="40" y="32"/>
                      <a:pt x="40" y="32"/>
                      <a:pt x="40" y="32"/>
                    </a:cubicBezTo>
                    <a:cubicBezTo>
                      <a:pt x="40" y="32"/>
                      <a:pt x="40" y="32"/>
                      <a:pt x="40" y="32"/>
                    </a:cubicBezTo>
                    <a:cubicBezTo>
                      <a:pt x="38" y="32"/>
                      <a:pt x="38" y="32"/>
                      <a:pt x="38" y="32"/>
                    </a:cubicBezTo>
                    <a:cubicBezTo>
                      <a:pt x="37" y="31"/>
                      <a:pt x="37" y="31"/>
                      <a:pt x="37" y="31"/>
                    </a:cubicBezTo>
                    <a:cubicBezTo>
                      <a:pt x="37" y="30"/>
                      <a:pt x="37" y="30"/>
                      <a:pt x="37" y="30"/>
                    </a:cubicBezTo>
                    <a:cubicBezTo>
                      <a:pt x="38" y="30"/>
                      <a:pt x="38" y="30"/>
                      <a:pt x="38" y="30"/>
                    </a:cubicBezTo>
                    <a:cubicBezTo>
                      <a:pt x="39" y="29"/>
                      <a:pt x="39" y="29"/>
                      <a:pt x="39" y="29"/>
                    </a:cubicBezTo>
                    <a:cubicBezTo>
                      <a:pt x="38" y="29"/>
                      <a:pt x="38" y="29"/>
                      <a:pt x="38" y="29"/>
                    </a:cubicBezTo>
                    <a:cubicBezTo>
                      <a:pt x="37" y="29"/>
                      <a:pt x="37" y="29"/>
                      <a:pt x="37" y="29"/>
                    </a:cubicBezTo>
                    <a:cubicBezTo>
                      <a:pt x="37" y="29"/>
                      <a:pt x="37" y="29"/>
                      <a:pt x="37" y="29"/>
                    </a:cubicBezTo>
                    <a:cubicBezTo>
                      <a:pt x="36" y="29"/>
                      <a:pt x="36" y="29"/>
                      <a:pt x="36" y="29"/>
                    </a:cubicBezTo>
                    <a:cubicBezTo>
                      <a:pt x="36" y="29"/>
                      <a:pt x="36" y="29"/>
                      <a:pt x="36" y="29"/>
                    </a:cubicBezTo>
                    <a:cubicBezTo>
                      <a:pt x="37" y="28"/>
                      <a:pt x="37" y="28"/>
                      <a:pt x="37" y="28"/>
                    </a:cubicBezTo>
                    <a:cubicBezTo>
                      <a:pt x="39" y="28"/>
                      <a:pt x="39" y="28"/>
                      <a:pt x="39" y="28"/>
                    </a:cubicBezTo>
                    <a:cubicBezTo>
                      <a:pt x="38" y="27"/>
                      <a:pt x="38" y="27"/>
                      <a:pt x="38" y="27"/>
                    </a:cubicBezTo>
                    <a:cubicBezTo>
                      <a:pt x="37" y="26"/>
                      <a:pt x="37" y="26"/>
                      <a:pt x="37" y="26"/>
                    </a:cubicBezTo>
                    <a:cubicBezTo>
                      <a:pt x="36" y="26"/>
                      <a:pt x="36" y="26"/>
                      <a:pt x="36" y="26"/>
                    </a:cubicBezTo>
                    <a:cubicBezTo>
                      <a:pt x="35" y="26"/>
                      <a:pt x="35" y="26"/>
                      <a:pt x="35" y="26"/>
                    </a:cubicBezTo>
                    <a:cubicBezTo>
                      <a:pt x="34" y="27"/>
                      <a:pt x="34" y="27"/>
                      <a:pt x="34" y="27"/>
                    </a:cubicBezTo>
                    <a:cubicBezTo>
                      <a:pt x="33" y="27"/>
                      <a:pt x="33" y="27"/>
                      <a:pt x="33" y="27"/>
                    </a:cubicBezTo>
                    <a:cubicBezTo>
                      <a:pt x="34" y="27"/>
                      <a:pt x="34" y="27"/>
                      <a:pt x="34" y="27"/>
                    </a:cubicBezTo>
                    <a:cubicBezTo>
                      <a:pt x="34" y="26"/>
                      <a:pt x="34" y="26"/>
                      <a:pt x="34" y="26"/>
                    </a:cubicBezTo>
                    <a:cubicBezTo>
                      <a:pt x="35" y="26"/>
                      <a:pt x="35" y="26"/>
                      <a:pt x="35" y="26"/>
                    </a:cubicBezTo>
                    <a:cubicBezTo>
                      <a:pt x="35" y="26"/>
                      <a:pt x="35" y="26"/>
                      <a:pt x="35" y="26"/>
                    </a:cubicBezTo>
                    <a:cubicBezTo>
                      <a:pt x="35" y="25"/>
                      <a:pt x="35" y="25"/>
                      <a:pt x="35" y="25"/>
                    </a:cubicBezTo>
                    <a:cubicBezTo>
                      <a:pt x="34" y="25"/>
                      <a:pt x="34" y="25"/>
                      <a:pt x="34" y="25"/>
                    </a:cubicBezTo>
                    <a:cubicBezTo>
                      <a:pt x="32" y="25"/>
                      <a:pt x="32" y="25"/>
                      <a:pt x="32" y="25"/>
                    </a:cubicBezTo>
                    <a:cubicBezTo>
                      <a:pt x="31" y="24"/>
                      <a:pt x="31" y="24"/>
                      <a:pt x="31" y="24"/>
                    </a:cubicBezTo>
                    <a:cubicBezTo>
                      <a:pt x="31" y="23"/>
                      <a:pt x="31" y="23"/>
                      <a:pt x="31" y="23"/>
                    </a:cubicBezTo>
                    <a:cubicBezTo>
                      <a:pt x="31" y="22"/>
                      <a:pt x="31" y="22"/>
                      <a:pt x="31" y="22"/>
                    </a:cubicBezTo>
                    <a:cubicBezTo>
                      <a:pt x="29" y="21"/>
                      <a:pt x="29" y="21"/>
                      <a:pt x="29" y="21"/>
                    </a:cubicBezTo>
                    <a:cubicBezTo>
                      <a:pt x="29" y="21"/>
                      <a:pt x="29" y="21"/>
                      <a:pt x="29" y="21"/>
                    </a:cubicBezTo>
                    <a:cubicBezTo>
                      <a:pt x="28" y="21"/>
                      <a:pt x="28" y="21"/>
                      <a:pt x="28" y="21"/>
                    </a:cubicBezTo>
                    <a:cubicBezTo>
                      <a:pt x="27" y="20"/>
                      <a:pt x="27" y="20"/>
                      <a:pt x="27" y="20"/>
                    </a:cubicBezTo>
                    <a:cubicBezTo>
                      <a:pt x="27" y="19"/>
                      <a:pt x="27" y="19"/>
                      <a:pt x="27" y="19"/>
                    </a:cubicBezTo>
                    <a:cubicBezTo>
                      <a:pt x="26" y="18"/>
                      <a:pt x="26" y="18"/>
                      <a:pt x="26" y="18"/>
                    </a:cubicBezTo>
                    <a:cubicBezTo>
                      <a:pt x="24" y="17"/>
                      <a:pt x="24" y="17"/>
                      <a:pt x="24" y="17"/>
                    </a:cubicBezTo>
                    <a:cubicBezTo>
                      <a:pt x="23" y="17"/>
                      <a:pt x="23" y="17"/>
                      <a:pt x="23" y="17"/>
                    </a:cubicBezTo>
                    <a:cubicBezTo>
                      <a:pt x="23" y="17"/>
                      <a:pt x="23" y="17"/>
                      <a:pt x="23" y="17"/>
                    </a:cubicBezTo>
                    <a:cubicBezTo>
                      <a:pt x="22" y="17"/>
                      <a:pt x="22" y="17"/>
                      <a:pt x="22" y="17"/>
                    </a:cubicBezTo>
                    <a:cubicBezTo>
                      <a:pt x="22" y="16"/>
                      <a:pt x="22" y="16"/>
                      <a:pt x="22" y="16"/>
                    </a:cubicBezTo>
                    <a:cubicBezTo>
                      <a:pt x="22" y="16"/>
                      <a:pt x="22" y="16"/>
                      <a:pt x="22" y="16"/>
                    </a:cubicBezTo>
                    <a:cubicBezTo>
                      <a:pt x="21" y="16"/>
                      <a:pt x="21" y="16"/>
                      <a:pt x="21" y="16"/>
                    </a:cubicBezTo>
                    <a:cubicBezTo>
                      <a:pt x="21" y="15"/>
                      <a:pt x="21" y="15"/>
                      <a:pt x="21" y="15"/>
                    </a:cubicBezTo>
                    <a:cubicBezTo>
                      <a:pt x="20" y="14"/>
                      <a:pt x="20" y="14"/>
                      <a:pt x="20" y="14"/>
                    </a:cubicBezTo>
                    <a:cubicBezTo>
                      <a:pt x="19" y="13"/>
                      <a:pt x="19" y="13"/>
                      <a:pt x="19" y="13"/>
                    </a:cubicBezTo>
                    <a:cubicBezTo>
                      <a:pt x="19" y="13"/>
                      <a:pt x="19" y="13"/>
                      <a:pt x="19" y="13"/>
                    </a:cubicBezTo>
                    <a:cubicBezTo>
                      <a:pt x="16" y="11"/>
                      <a:pt x="16" y="11"/>
                      <a:pt x="16" y="11"/>
                    </a:cubicBezTo>
                    <a:cubicBezTo>
                      <a:pt x="15" y="11"/>
                      <a:pt x="15" y="11"/>
                      <a:pt x="15" y="11"/>
                    </a:cubicBezTo>
                    <a:cubicBezTo>
                      <a:pt x="14" y="10"/>
                      <a:pt x="14" y="10"/>
                      <a:pt x="14" y="10"/>
                    </a:cubicBezTo>
                    <a:cubicBezTo>
                      <a:pt x="13" y="10"/>
                      <a:pt x="13" y="10"/>
                      <a:pt x="13" y="10"/>
                    </a:cubicBezTo>
                    <a:cubicBezTo>
                      <a:pt x="13" y="9"/>
                      <a:pt x="13" y="9"/>
                      <a:pt x="13" y="9"/>
                    </a:cubicBezTo>
                    <a:cubicBezTo>
                      <a:pt x="13" y="8"/>
                      <a:pt x="13" y="8"/>
                      <a:pt x="13" y="8"/>
                    </a:cubicBezTo>
                    <a:cubicBezTo>
                      <a:pt x="12" y="8"/>
                      <a:pt x="12" y="8"/>
                      <a:pt x="12" y="8"/>
                    </a:cubicBezTo>
                    <a:cubicBezTo>
                      <a:pt x="11" y="7"/>
                      <a:pt x="11" y="7"/>
                      <a:pt x="11" y="7"/>
                    </a:cubicBezTo>
                    <a:cubicBezTo>
                      <a:pt x="11" y="7"/>
                      <a:pt x="11" y="7"/>
                      <a:pt x="11" y="7"/>
                    </a:cubicBezTo>
                    <a:cubicBezTo>
                      <a:pt x="10" y="6"/>
                      <a:pt x="10" y="6"/>
                      <a:pt x="10" y="6"/>
                    </a:cubicBezTo>
                    <a:cubicBezTo>
                      <a:pt x="9" y="5"/>
                      <a:pt x="9" y="5"/>
                      <a:pt x="9" y="5"/>
                    </a:cubicBezTo>
                    <a:cubicBezTo>
                      <a:pt x="8" y="5"/>
                      <a:pt x="8" y="5"/>
                      <a:pt x="8" y="5"/>
                    </a:cubicBezTo>
                    <a:cubicBezTo>
                      <a:pt x="8" y="5"/>
                      <a:pt x="8" y="5"/>
                      <a:pt x="8" y="5"/>
                    </a:cubicBezTo>
                    <a:cubicBezTo>
                      <a:pt x="7" y="5"/>
                      <a:pt x="7" y="5"/>
                      <a:pt x="7" y="5"/>
                    </a:cubicBezTo>
                    <a:cubicBezTo>
                      <a:pt x="6" y="5"/>
                      <a:pt x="6" y="5"/>
                      <a:pt x="6" y="5"/>
                    </a:cubicBezTo>
                    <a:cubicBezTo>
                      <a:pt x="5" y="5"/>
                      <a:pt x="5" y="5"/>
                      <a:pt x="5" y="5"/>
                    </a:cubicBezTo>
                    <a:cubicBezTo>
                      <a:pt x="4" y="5"/>
                      <a:pt x="4" y="5"/>
                      <a:pt x="4" y="5"/>
                    </a:cubicBezTo>
                    <a:cubicBezTo>
                      <a:pt x="2" y="4"/>
                      <a:pt x="2" y="4"/>
                      <a:pt x="2" y="4"/>
                    </a:cubicBezTo>
                    <a:cubicBezTo>
                      <a:pt x="0" y="4"/>
                      <a:pt x="0" y="4"/>
                      <a:pt x="0" y="4"/>
                    </a:cubicBez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 name="Freeform 21"/>
              <p:cNvSpPr>
                <a:spLocks noEditPoints="1"/>
              </p:cNvSpPr>
              <p:nvPr/>
            </p:nvSpPr>
            <p:spPr bwMode="auto">
              <a:xfrm>
                <a:off x="6922893" y="3353524"/>
                <a:ext cx="66905" cy="18013"/>
              </a:xfrm>
              <a:custGeom>
                <a:avLst/>
                <a:gdLst>
                  <a:gd name="T0" fmla="*/ 0 w 52"/>
                  <a:gd name="T1" fmla="*/ 11 h 14"/>
                  <a:gd name="T2" fmla="*/ 4 w 52"/>
                  <a:gd name="T3" fmla="*/ 14 h 14"/>
                  <a:gd name="T4" fmla="*/ 4 w 52"/>
                  <a:gd name="T5" fmla="*/ 11 h 14"/>
                  <a:gd name="T6" fmla="*/ 7 w 52"/>
                  <a:gd name="T7" fmla="*/ 11 h 14"/>
                  <a:gd name="T8" fmla="*/ 7 w 52"/>
                  <a:gd name="T9" fmla="*/ 7 h 14"/>
                  <a:gd name="T10" fmla="*/ 7 w 52"/>
                  <a:gd name="T11" fmla="*/ 7 h 14"/>
                  <a:gd name="T12" fmla="*/ 4 w 52"/>
                  <a:gd name="T13" fmla="*/ 11 h 14"/>
                  <a:gd name="T14" fmla="*/ 0 w 52"/>
                  <a:gd name="T15" fmla="*/ 11 h 14"/>
                  <a:gd name="T16" fmla="*/ 0 w 52"/>
                  <a:gd name="T17" fmla="*/ 11 h 14"/>
                  <a:gd name="T18" fmla="*/ 11 w 52"/>
                  <a:gd name="T19" fmla="*/ 7 h 14"/>
                  <a:gd name="T20" fmla="*/ 15 w 52"/>
                  <a:gd name="T21" fmla="*/ 11 h 14"/>
                  <a:gd name="T22" fmla="*/ 18 w 52"/>
                  <a:gd name="T23" fmla="*/ 14 h 14"/>
                  <a:gd name="T24" fmla="*/ 22 w 52"/>
                  <a:gd name="T25" fmla="*/ 14 h 14"/>
                  <a:gd name="T26" fmla="*/ 22 w 52"/>
                  <a:gd name="T27" fmla="*/ 11 h 14"/>
                  <a:gd name="T28" fmla="*/ 26 w 52"/>
                  <a:gd name="T29" fmla="*/ 11 h 14"/>
                  <a:gd name="T30" fmla="*/ 30 w 52"/>
                  <a:gd name="T31" fmla="*/ 11 h 14"/>
                  <a:gd name="T32" fmla="*/ 37 w 52"/>
                  <a:gd name="T33" fmla="*/ 11 h 14"/>
                  <a:gd name="T34" fmla="*/ 41 w 52"/>
                  <a:gd name="T35" fmla="*/ 7 h 14"/>
                  <a:gd name="T36" fmla="*/ 44 w 52"/>
                  <a:gd name="T37" fmla="*/ 7 h 14"/>
                  <a:gd name="T38" fmla="*/ 48 w 52"/>
                  <a:gd name="T39" fmla="*/ 3 h 14"/>
                  <a:gd name="T40" fmla="*/ 48 w 52"/>
                  <a:gd name="T41" fmla="*/ 3 h 14"/>
                  <a:gd name="T42" fmla="*/ 52 w 52"/>
                  <a:gd name="T43" fmla="*/ 0 h 14"/>
                  <a:gd name="T44" fmla="*/ 52 w 52"/>
                  <a:gd name="T45" fmla="*/ 0 h 14"/>
                  <a:gd name="T46" fmla="*/ 52 w 52"/>
                  <a:gd name="T47" fmla="*/ 0 h 14"/>
                  <a:gd name="T48" fmla="*/ 44 w 52"/>
                  <a:gd name="T49" fmla="*/ 0 h 14"/>
                  <a:gd name="T50" fmla="*/ 41 w 52"/>
                  <a:gd name="T51" fmla="*/ 0 h 14"/>
                  <a:gd name="T52" fmla="*/ 37 w 52"/>
                  <a:gd name="T53" fmla="*/ 0 h 14"/>
                  <a:gd name="T54" fmla="*/ 33 w 52"/>
                  <a:gd name="T55" fmla="*/ 0 h 14"/>
                  <a:gd name="T56" fmla="*/ 30 w 52"/>
                  <a:gd name="T57" fmla="*/ 0 h 14"/>
                  <a:gd name="T58" fmla="*/ 22 w 52"/>
                  <a:gd name="T59" fmla="*/ 0 h 14"/>
                  <a:gd name="T60" fmla="*/ 18 w 52"/>
                  <a:gd name="T61" fmla="*/ 3 h 14"/>
                  <a:gd name="T62" fmla="*/ 11 w 52"/>
                  <a:gd name="T6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14">
                    <a:moveTo>
                      <a:pt x="0" y="11"/>
                    </a:moveTo>
                    <a:lnTo>
                      <a:pt x="4" y="14"/>
                    </a:lnTo>
                    <a:lnTo>
                      <a:pt x="4" y="11"/>
                    </a:lnTo>
                    <a:lnTo>
                      <a:pt x="7" y="11"/>
                    </a:lnTo>
                    <a:lnTo>
                      <a:pt x="7" y="7"/>
                    </a:lnTo>
                    <a:lnTo>
                      <a:pt x="7" y="7"/>
                    </a:lnTo>
                    <a:lnTo>
                      <a:pt x="4" y="11"/>
                    </a:lnTo>
                    <a:lnTo>
                      <a:pt x="0" y="11"/>
                    </a:lnTo>
                    <a:lnTo>
                      <a:pt x="0" y="11"/>
                    </a:lnTo>
                    <a:close/>
                    <a:moveTo>
                      <a:pt x="11" y="7"/>
                    </a:moveTo>
                    <a:lnTo>
                      <a:pt x="15" y="11"/>
                    </a:lnTo>
                    <a:lnTo>
                      <a:pt x="18" y="14"/>
                    </a:lnTo>
                    <a:lnTo>
                      <a:pt x="22" y="14"/>
                    </a:lnTo>
                    <a:lnTo>
                      <a:pt x="22" y="11"/>
                    </a:lnTo>
                    <a:lnTo>
                      <a:pt x="26" y="11"/>
                    </a:lnTo>
                    <a:lnTo>
                      <a:pt x="30" y="11"/>
                    </a:lnTo>
                    <a:lnTo>
                      <a:pt x="37" y="11"/>
                    </a:lnTo>
                    <a:lnTo>
                      <a:pt x="41" y="7"/>
                    </a:lnTo>
                    <a:lnTo>
                      <a:pt x="44" y="7"/>
                    </a:lnTo>
                    <a:lnTo>
                      <a:pt x="48" y="3"/>
                    </a:lnTo>
                    <a:lnTo>
                      <a:pt x="48" y="3"/>
                    </a:lnTo>
                    <a:lnTo>
                      <a:pt x="52" y="0"/>
                    </a:lnTo>
                    <a:lnTo>
                      <a:pt x="52" y="0"/>
                    </a:lnTo>
                    <a:lnTo>
                      <a:pt x="52" y="0"/>
                    </a:lnTo>
                    <a:lnTo>
                      <a:pt x="44" y="0"/>
                    </a:lnTo>
                    <a:lnTo>
                      <a:pt x="41" y="0"/>
                    </a:lnTo>
                    <a:lnTo>
                      <a:pt x="37" y="0"/>
                    </a:lnTo>
                    <a:lnTo>
                      <a:pt x="33" y="0"/>
                    </a:lnTo>
                    <a:lnTo>
                      <a:pt x="30" y="0"/>
                    </a:lnTo>
                    <a:lnTo>
                      <a:pt x="22" y="0"/>
                    </a:lnTo>
                    <a:lnTo>
                      <a:pt x="18" y="3"/>
                    </a:lnTo>
                    <a:lnTo>
                      <a:pt x="11" y="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 name="Freeform 22"/>
              <p:cNvSpPr>
                <a:spLocks noEditPoints="1"/>
              </p:cNvSpPr>
              <p:nvPr/>
            </p:nvSpPr>
            <p:spPr bwMode="auto">
              <a:xfrm>
                <a:off x="6417249" y="3033153"/>
                <a:ext cx="405289" cy="133810"/>
              </a:xfrm>
              <a:custGeom>
                <a:avLst/>
                <a:gdLst>
                  <a:gd name="T0" fmla="*/ 193 w 315"/>
                  <a:gd name="T1" fmla="*/ 74 h 104"/>
                  <a:gd name="T2" fmla="*/ 4 w 315"/>
                  <a:gd name="T3" fmla="*/ 33 h 104"/>
                  <a:gd name="T4" fmla="*/ 0 w 315"/>
                  <a:gd name="T5" fmla="*/ 30 h 104"/>
                  <a:gd name="T6" fmla="*/ 174 w 315"/>
                  <a:gd name="T7" fmla="*/ 100 h 104"/>
                  <a:gd name="T8" fmla="*/ 186 w 315"/>
                  <a:gd name="T9" fmla="*/ 100 h 104"/>
                  <a:gd name="T10" fmla="*/ 219 w 315"/>
                  <a:gd name="T11" fmla="*/ 93 h 104"/>
                  <a:gd name="T12" fmla="*/ 241 w 315"/>
                  <a:gd name="T13" fmla="*/ 93 h 104"/>
                  <a:gd name="T14" fmla="*/ 260 w 315"/>
                  <a:gd name="T15" fmla="*/ 56 h 104"/>
                  <a:gd name="T16" fmla="*/ 267 w 315"/>
                  <a:gd name="T17" fmla="*/ 48 h 104"/>
                  <a:gd name="T18" fmla="*/ 289 w 315"/>
                  <a:gd name="T19" fmla="*/ 48 h 104"/>
                  <a:gd name="T20" fmla="*/ 304 w 315"/>
                  <a:gd name="T21" fmla="*/ 48 h 104"/>
                  <a:gd name="T22" fmla="*/ 308 w 315"/>
                  <a:gd name="T23" fmla="*/ 41 h 104"/>
                  <a:gd name="T24" fmla="*/ 311 w 315"/>
                  <a:gd name="T25" fmla="*/ 33 h 104"/>
                  <a:gd name="T26" fmla="*/ 297 w 315"/>
                  <a:gd name="T27" fmla="*/ 30 h 104"/>
                  <a:gd name="T28" fmla="*/ 293 w 315"/>
                  <a:gd name="T29" fmla="*/ 26 h 104"/>
                  <a:gd name="T30" fmla="*/ 293 w 315"/>
                  <a:gd name="T31" fmla="*/ 19 h 104"/>
                  <a:gd name="T32" fmla="*/ 282 w 315"/>
                  <a:gd name="T33" fmla="*/ 8 h 104"/>
                  <a:gd name="T34" fmla="*/ 274 w 315"/>
                  <a:gd name="T35" fmla="*/ 11 h 104"/>
                  <a:gd name="T36" fmla="*/ 263 w 315"/>
                  <a:gd name="T37" fmla="*/ 22 h 104"/>
                  <a:gd name="T38" fmla="*/ 248 w 315"/>
                  <a:gd name="T39" fmla="*/ 37 h 104"/>
                  <a:gd name="T40" fmla="*/ 252 w 315"/>
                  <a:gd name="T41" fmla="*/ 37 h 104"/>
                  <a:gd name="T42" fmla="*/ 252 w 315"/>
                  <a:gd name="T43" fmla="*/ 48 h 104"/>
                  <a:gd name="T44" fmla="*/ 248 w 315"/>
                  <a:gd name="T45" fmla="*/ 41 h 104"/>
                  <a:gd name="T46" fmla="*/ 241 w 315"/>
                  <a:gd name="T47" fmla="*/ 48 h 104"/>
                  <a:gd name="T48" fmla="*/ 230 w 315"/>
                  <a:gd name="T49" fmla="*/ 48 h 104"/>
                  <a:gd name="T50" fmla="*/ 215 w 315"/>
                  <a:gd name="T51" fmla="*/ 67 h 104"/>
                  <a:gd name="T52" fmla="*/ 200 w 315"/>
                  <a:gd name="T53" fmla="*/ 78 h 104"/>
                  <a:gd name="T54" fmla="*/ 189 w 315"/>
                  <a:gd name="T55" fmla="*/ 85 h 104"/>
                  <a:gd name="T56" fmla="*/ 171 w 315"/>
                  <a:gd name="T57" fmla="*/ 93 h 104"/>
                  <a:gd name="T58" fmla="*/ 160 w 315"/>
                  <a:gd name="T59" fmla="*/ 85 h 104"/>
                  <a:gd name="T60" fmla="*/ 278 w 315"/>
                  <a:gd name="T61" fmla="*/ 0 h 104"/>
                  <a:gd name="T62" fmla="*/ 286 w 315"/>
                  <a:gd name="T63" fmla="*/ 4 h 104"/>
                  <a:gd name="T64" fmla="*/ 189 w 315"/>
                  <a:gd name="T65" fmla="*/ 82 h 104"/>
                  <a:gd name="T66" fmla="*/ 193 w 315"/>
                  <a:gd name="T67" fmla="*/ 78 h 104"/>
                  <a:gd name="T68" fmla="*/ 197 w 315"/>
                  <a:gd name="T69" fmla="*/ 74 h 104"/>
                  <a:gd name="T70" fmla="*/ 193 w 315"/>
                  <a:gd name="T71" fmla="*/ 74 h 104"/>
                  <a:gd name="T72" fmla="*/ 4 w 315"/>
                  <a:gd name="T73" fmla="*/ 11 h 104"/>
                  <a:gd name="T74" fmla="*/ 15 w 315"/>
                  <a:gd name="T75" fmla="*/ 15 h 104"/>
                  <a:gd name="T76" fmla="*/ 23 w 315"/>
                  <a:gd name="T77" fmla="*/ 26 h 104"/>
                  <a:gd name="T78" fmla="*/ 34 w 315"/>
                  <a:gd name="T79" fmla="*/ 22 h 104"/>
                  <a:gd name="T80" fmla="*/ 37 w 315"/>
                  <a:gd name="T81" fmla="*/ 19 h 104"/>
                  <a:gd name="T82" fmla="*/ 56 w 315"/>
                  <a:gd name="T83" fmla="*/ 48 h 104"/>
                  <a:gd name="T84" fmla="*/ 56 w 315"/>
                  <a:gd name="T85" fmla="*/ 67 h 104"/>
                  <a:gd name="T86" fmla="*/ 67 w 315"/>
                  <a:gd name="T87" fmla="*/ 78 h 104"/>
                  <a:gd name="T88" fmla="*/ 71 w 315"/>
                  <a:gd name="T89" fmla="*/ 85 h 104"/>
                  <a:gd name="T90" fmla="*/ 71 w 315"/>
                  <a:gd name="T91" fmla="*/ 93 h 104"/>
                  <a:gd name="T92" fmla="*/ 71 w 315"/>
                  <a:gd name="T93" fmla="*/ 93 h 104"/>
                  <a:gd name="T94" fmla="*/ 60 w 315"/>
                  <a:gd name="T95" fmla="*/ 93 h 104"/>
                  <a:gd name="T96" fmla="*/ 45 w 315"/>
                  <a:gd name="T97" fmla="*/ 85 h 104"/>
                  <a:gd name="T98" fmla="*/ 30 w 315"/>
                  <a:gd name="T99" fmla="*/ 74 h 104"/>
                  <a:gd name="T100" fmla="*/ 23 w 315"/>
                  <a:gd name="T101" fmla="*/ 63 h 104"/>
                  <a:gd name="T102" fmla="*/ 12 w 315"/>
                  <a:gd name="T103" fmla="*/ 52 h 104"/>
                  <a:gd name="T104" fmla="*/ 8 w 315"/>
                  <a:gd name="T105" fmla="*/ 3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5" h="104">
                    <a:moveTo>
                      <a:pt x="193" y="74"/>
                    </a:moveTo>
                    <a:lnTo>
                      <a:pt x="193" y="78"/>
                    </a:lnTo>
                    <a:lnTo>
                      <a:pt x="189" y="78"/>
                    </a:lnTo>
                    <a:lnTo>
                      <a:pt x="189" y="78"/>
                    </a:lnTo>
                    <a:lnTo>
                      <a:pt x="193" y="74"/>
                    </a:lnTo>
                    <a:lnTo>
                      <a:pt x="193" y="74"/>
                    </a:lnTo>
                    <a:lnTo>
                      <a:pt x="193" y="74"/>
                    </a:lnTo>
                    <a:close/>
                    <a:moveTo>
                      <a:pt x="0" y="30"/>
                    </a:moveTo>
                    <a:lnTo>
                      <a:pt x="0" y="33"/>
                    </a:lnTo>
                    <a:lnTo>
                      <a:pt x="4" y="33"/>
                    </a:lnTo>
                    <a:lnTo>
                      <a:pt x="4" y="33"/>
                    </a:lnTo>
                    <a:lnTo>
                      <a:pt x="4" y="30"/>
                    </a:lnTo>
                    <a:lnTo>
                      <a:pt x="4" y="30"/>
                    </a:lnTo>
                    <a:lnTo>
                      <a:pt x="0" y="30"/>
                    </a:lnTo>
                    <a:lnTo>
                      <a:pt x="0" y="30"/>
                    </a:lnTo>
                    <a:close/>
                    <a:moveTo>
                      <a:pt x="160" y="85"/>
                    </a:moveTo>
                    <a:lnTo>
                      <a:pt x="163" y="93"/>
                    </a:lnTo>
                    <a:lnTo>
                      <a:pt x="171" y="97"/>
                    </a:lnTo>
                    <a:lnTo>
                      <a:pt x="171" y="97"/>
                    </a:lnTo>
                    <a:lnTo>
                      <a:pt x="174" y="100"/>
                    </a:lnTo>
                    <a:lnTo>
                      <a:pt x="174" y="104"/>
                    </a:lnTo>
                    <a:lnTo>
                      <a:pt x="178" y="104"/>
                    </a:lnTo>
                    <a:lnTo>
                      <a:pt x="182" y="100"/>
                    </a:lnTo>
                    <a:lnTo>
                      <a:pt x="182" y="100"/>
                    </a:lnTo>
                    <a:lnTo>
                      <a:pt x="186" y="100"/>
                    </a:lnTo>
                    <a:lnTo>
                      <a:pt x="189" y="100"/>
                    </a:lnTo>
                    <a:lnTo>
                      <a:pt x="200" y="100"/>
                    </a:lnTo>
                    <a:lnTo>
                      <a:pt x="208" y="97"/>
                    </a:lnTo>
                    <a:lnTo>
                      <a:pt x="211" y="93"/>
                    </a:lnTo>
                    <a:lnTo>
                      <a:pt x="219" y="93"/>
                    </a:lnTo>
                    <a:lnTo>
                      <a:pt x="223" y="97"/>
                    </a:lnTo>
                    <a:lnTo>
                      <a:pt x="223" y="97"/>
                    </a:lnTo>
                    <a:lnTo>
                      <a:pt x="226" y="97"/>
                    </a:lnTo>
                    <a:lnTo>
                      <a:pt x="234" y="93"/>
                    </a:lnTo>
                    <a:lnTo>
                      <a:pt x="241" y="93"/>
                    </a:lnTo>
                    <a:lnTo>
                      <a:pt x="241" y="89"/>
                    </a:lnTo>
                    <a:lnTo>
                      <a:pt x="248" y="82"/>
                    </a:lnTo>
                    <a:lnTo>
                      <a:pt x="252" y="74"/>
                    </a:lnTo>
                    <a:lnTo>
                      <a:pt x="256" y="71"/>
                    </a:lnTo>
                    <a:lnTo>
                      <a:pt x="260" y="56"/>
                    </a:lnTo>
                    <a:lnTo>
                      <a:pt x="260" y="56"/>
                    </a:lnTo>
                    <a:lnTo>
                      <a:pt x="260" y="52"/>
                    </a:lnTo>
                    <a:lnTo>
                      <a:pt x="260" y="52"/>
                    </a:lnTo>
                    <a:lnTo>
                      <a:pt x="263" y="48"/>
                    </a:lnTo>
                    <a:lnTo>
                      <a:pt x="267" y="48"/>
                    </a:lnTo>
                    <a:lnTo>
                      <a:pt x="271" y="48"/>
                    </a:lnTo>
                    <a:lnTo>
                      <a:pt x="278" y="48"/>
                    </a:lnTo>
                    <a:lnTo>
                      <a:pt x="282" y="48"/>
                    </a:lnTo>
                    <a:lnTo>
                      <a:pt x="286" y="48"/>
                    </a:lnTo>
                    <a:lnTo>
                      <a:pt x="289" y="48"/>
                    </a:lnTo>
                    <a:lnTo>
                      <a:pt x="289" y="48"/>
                    </a:lnTo>
                    <a:lnTo>
                      <a:pt x="293" y="52"/>
                    </a:lnTo>
                    <a:lnTo>
                      <a:pt x="297" y="52"/>
                    </a:lnTo>
                    <a:lnTo>
                      <a:pt x="300" y="48"/>
                    </a:lnTo>
                    <a:lnTo>
                      <a:pt x="304" y="48"/>
                    </a:lnTo>
                    <a:lnTo>
                      <a:pt x="304" y="48"/>
                    </a:lnTo>
                    <a:lnTo>
                      <a:pt x="300" y="45"/>
                    </a:lnTo>
                    <a:lnTo>
                      <a:pt x="300" y="41"/>
                    </a:lnTo>
                    <a:lnTo>
                      <a:pt x="300" y="37"/>
                    </a:lnTo>
                    <a:lnTo>
                      <a:pt x="308" y="41"/>
                    </a:lnTo>
                    <a:lnTo>
                      <a:pt x="315" y="37"/>
                    </a:lnTo>
                    <a:lnTo>
                      <a:pt x="315" y="37"/>
                    </a:lnTo>
                    <a:lnTo>
                      <a:pt x="315" y="33"/>
                    </a:lnTo>
                    <a:lnTo>
                      <a:pt x="315" y="33"/>
                    </a:lnTo>
                    <a:lnTo>
                      <a:pt x="311" y="33"/>
                    </a:lnTo>
                    <a:lnTo>
                      <a:pt x="308" y="30"/>
                    </a:lnTo>
                    <a:lnTo>
                      <a:pt x="304" y="30"/>
                    </a:lnTo>
                    <a:lnTo>
                      <a:pt x="300" y="26"/>
                    </a:lnTo>
                    <a:lnTo>
                      <a:pt x="297" y="26"/>
                    </a:lnTo>
                    <a:lnTo>
                      <a:pt x="297" y="30"/>
                    </a:lnTo>
                    <a:lnTo>
                      <a:pt x="293" y="30"/>
                    </a:lnTo>
                    <a:lnTo>
                      <a:pt x="297" y="26"/>
                    </a:lnTo>
                    <a:lnTo>
                      <a:pt x="297" y="22"/>
                    </a:lnTo>
                    <a:lnTo>
                      <a:pt x="293" y="22"/>
                    </a:lnTo>
                    <a:lnTo>
                      <a:pt x="293" y="26"/>
                    </a:lnTo>
                    <a:lnTo>
                      <a:pt x="289" y="26"/>
                    </a:lnTo>
                    <a:lnTo>
                      <a:pt x="289" y="26"/>
                    </a:lnTo>
                    <a:lnTo>
                      <a:pt x="289" y="19"/>
                    </a:lnTo>
                    <a:lnTo>
                      <a:pt x="293" y="19"/>
                    </a:lnTo>
                    <a:lnTo>
                      <a:pt x="293" y="19"/>
                    </a:lnTo>
                    <a:lnTo>
                      <a:pt x="289" y="15"/>
                    </a:lnTo>
                    <a:lnTo>
                      <a:pt x="286" y="15"/>
                    </a:lnTo>
                    <a:lnTo>
                      <a:pt x="282" y="15"/>
                    </a:lnTo>
                    <a:lnTo>
                      <a:pt x="282" y="8"/>
                    </a:lnTo>
                    <a:lnTo>
                      <a:pt x="282" y="8"/>
                    </a:lnTo>
                    <a:lnTo>
                      <a:pt x="278" y="8"/>
                    </a:lnTo>
                    <a:lnTo>
                      <a:pt x="278" y="11"/>
                    </a:lnTo>
                    <a:lnTo>
                      <a:pt x="274" y="15"/>
                    </a:lnTo>
                    <a:lnTo>
                      <a:pt x="274" y="15"/>
                    </a:lnTo>
                    <a:lnTo>
                      <a:pt x="274" y="11"/>
                    </a:lnTo>
                    <a:lnTo>
                      <a:pt x="274" y="8"/>
                    </a:lnTo>
                    <a:lnTo>
                      <a:pt x="274" y="8"/>
                    </a:lnTo>
                    <a:lnTo>
                      <a:pt x="271" y="15"/>
                    </a:lnTo>
                    <a:lnTo>
                      <a:pt x="267" y="15"/>
                    </a:lnTo>
                    <a:lnTo>
                      <a:pt x="263" y="22"/>
                    </a:lnTo>
                    <a:lnTo>
                      <a:pt x="263" y="26"/>
                    </a:lnTo>
                    <a:lnTo>
                      <a:pt x="260" y="33"/>
                    </a:lnTo>
                    <a:lnTo>
                      <a:pt x="256" y="33"/>
                    </a:lnTo>
                    <a:lnTo>
                      <a:pt x="252" y="33"/>
                    </a:lnTo>
                    <a:lnTo>
                      <a:pt x="248" y="37"/>
                    </a:lnTo>
                    <a:lnTo>
                      <a:pt x="252" y="37"/>
                    </a:lnTo>
                    <a:lnTo>
                      <a:pt x="248" y="37"/>
                    </a:lnTo>
                    <a:lnTo>
                      <a:pt x="252" y="37"/>
                    </a:lnTo>
                    <a:lnTo>
                      <a:pt x="256" y="37"/>
                    </a:lnTo>
                    <a:lnTo>
                      <a:pt x="252" y="37"/>
                    </a:lnTo>
                    <a:lnTo>
                      <a:pt x="252" y="41"/>
                    </a:lnTo>
                    <a:lnTo>
                      <a:pt x="248" y="41"/>
                    </a:lnTo>
                    <a:lnTo>
                      <a:pt x="252" y="41"/>
                    </a:lnTo>
                    <a:lnTo>
                      <a:pt x="252" y="48"/>
                    </a:lnTo>
                    <a:lnTo>
                      <a:pt x="252" y="48"/>
                    </a:lnTo>
                    <a:lnTo>
                      <a:pt x="248" y="48"/>
                    </a:lnTo>
                    <a:lnTo>
                      <a:pt x="248" y="45"/>
                    </a:lnTo>
                    <a:lnTo>
                      <a:pt x="248" y="41"/>
                    </a:lnTo>
                    <a:lnTo>
                      <a:pt x="248" y="41"/>
                    </a:lnTo>
                    <a:lnTo>
                      <a:pt x="248" y="41"/>
                    </a:lnTo>
                    <a:lnTo>
                      <a:pt x="245" y="41"/>
                    </a:lnTo>
                    <a:lnTo>
                      <a:pt x="245" y="45"/>
                    </a:lnTo>
                    <a:lnTo>
                      <a:pt x="245" y="52"/>
                    </a:lnTo>
                    <a:lnTo>
                      <a:pt x="245" y="52"/>
                    </a:lnTo>
                    <a:lnTo>
                      <a:pt x="241" y="48"/>
                    </a:lnTo>
                    <a:lnTo>
                      <a:pt x="237" y="45"/>
                    </a:lnTo>
                    <a:lnTo>
                      <a:pt x="237" y="45"/>
                    </a:lnTo>
                    <a:lnTo>
                      <a:pt x="234" y="45"/>
                    </a:lnTo>
                    <a:lnTo>
                      <a:pt x="230" y="45"/>
                    </a:lnTo>
                    <a:lnTo>
                      <a:pt x="230" y="48"/>
                    </a:lnTo>
                    <a:lnTo>
                      <a:pt x="226" y="52"/>
                    </a:lnTo>
                    <a:lnTo>
                      <a:pt x="226" y="56"/>
                    </a:lnTo>
                    <a:lnTo>
                      <a:pt x="219" y="59"/>
                    </a:lnTo>
                    <a:lnTo>
                      <a:pt x="219" y="63"/>
                    </a:lnTo>
                    <a:lnTo>
                      <a:pt x="215" y="67"/>
                    </a:lnTo>
                    <a:lnTo>
                      <a:pt x="211" y="71"/>
                    </a:lnTo>
                    <a:lnTo>
                      <a:pt x="197" y="74"/>
                    </a:lnTo>
                    <a:lnTo>
                      <a:pt x="197" y="74"/>
                    </a:lnTo>
                    <a:lnTo>
                      <a:pt x="197" y="78"/>
                    </a:lnTo>
                    <a:lnTo>
                      <a:pt x="200" y="78"/>
                    </a:lnTo>
                    <a:lnTo>
                      <a:pt x="197" y="78"/>
                    </a:lnTo>
                    <a:lnTo>
                      <a:pt x="193" y="82"/>
                    </a:lnTo>
                    <a:lnTo>
                      <a:pt x="189" y="82"/>
                    </a:lnTo>
                    <a:lnTo>
                      <a:pt x="189" y="82"/>
                    </a:lnTo>
                    <a:lnTo>
                      <a:pt x="189" y="85"/>
                    </a:lnTo>
                    <a:lnTo>
                      <a:pt x="189" y="89"/>
                    </a:lnTo>
                    <a:lnTo>
                      <a:pt x="186" y="93"/>
                    </a:lnTo>
                    <a:lnTo>
                      <a:pt x="186" y="93"/>
                    </a:lnTo>
                    <a:lnTo>
                      <a:pt x="178" y="93"/>
                    </a:lnTo>
                    <a:lnTo>
                      <a:pt x="171" y="93"/>
                    </a:lnTo>
                    <a:lnTo>
                      <a:pt x="167" y="93"/>
                    </a:lnTo>
                    <a:lnTo>
                      <a:pt x="167" y="89"/>
                    </a:lnTo>
                    <a:lnTo>
                      <a:pt x="163" y="85"/>
                    </a:lnTo>
                    <a:lnTo>
                      <a:pt x="160" y="85"/>
                    </a:lnTo>
                    <a:lnTo>
                      <a:pt x="160" y="85"/>
                    </a:lnTo>
                    <a:close/>
                    <a:moveTo>
                      <a:pt x="278" y="0"/>
                    </a:moveTo>
                    <a:lnTo>
                      <a:pt x="274" y="4"/>
                    </a:lnTo>
                    <a:lnTo>
                      <a:pt x="274" y="4"/>
                    </a:lnTo>
                    <a:lnTo>
                      <a:pt x="278" y="4"/>
                    </a:lnTo>
                    <a:lnTo>
                      <a:pt x="278" y="0"/>
                    </a:lnTo>
                    <a:lnTo>
                      <a:pt x="278" y="0"/>
                    </a:lnTo>
                    <a:close/>
                    <a:moveTo>
                      <a:pt x="282" y="0"/>
                    </a:moveTo>
                    <a:lnTo>
                      <a:pt x="278" y="4"/>
                    </a:lnTo>
                    <a:lnTo>
                      <a:pt x="282" y="4"/>
                    </a:lnTo>
                    <a:lnTo>
                      <a:pt x="286" y="4"/>
                    </a:lnTo>
                    <a:lnTo>
                      <a:pt x="286" y="4"/>
                    </a:lnTo>
                    <a:lnTo>
                      <a:pt x="282" y="0"/>
                    </a:lnTo>
                    <a:lnTo>
                      <a:pt x="282" y="0"/>
                    </a:lnTo>
                    <a:close/>
                    <a:moveTo>
                      <a:pt x="193" y="82"/>
                    </a:moveTo>
                    <a:lnTo>
                      <a:pt x="189" y="82"/>
                    </a:lnTo>
                    <a:lnTo>
                      <a:pt x="189" y="78"/>
                    </a:lnTo>
                    <a:lnTo>
                      <a:pt x="193" y="82"/>
                    </a:lnTo>
                    <a:lnTo>
                      <a:pt x="193" y="82"/>
                    </a:lnTo>
                    <a:close/>
                    <a:moveTo>
                      <a:pt x="193" y="78"/>
                    </a:moveTo>
                    <a:lnTo>
                      <a:pt x="193" y="78"/>
                    </a:lnTo>
                    <a:lnTo>
                      <a:pt x="193" y="78"/>
                    </a:lnTo>
                    <a:lnTo>
                      <a:pt x="193" y="78"/>
                    </a:lnTo>
                    <a:lnTo>
                      <a:pt x="193" y="78"/>
                    </a:lnTo>
                    <a:lnTo>
                      <a:pt x="193" y="78"/>
                    </a:lnTo>
                    <a:close/>
                    <a:moveTo>
                      <a:pt x="197" y="74"/>
                    </a:moveTo>
                    <a:lnTo>
                      <a:pt x="197" y="78"/>
                    </a:lnTo>
                    <a:lnTo>
                      <a:pt x="193" y="78"/>
                    </a:lnTo>
                    <a:lnTo>
                      <a:pt x="193" y="78"/>
                    </a:lnTo>
                    <a:lnTo>
                      <a:pt x="193" y="74"/>
                    </a:lnTo>
                    <a:lnTo>
                      <a:pt x="193" y="74"/>
                    </a:lnTo>
                    <a:lnTo>
                      <a:pt x="193" y="74"/>
                    </a:lnTo>
                    <a:lnTo>
                      <a:pt x="197" y="74"/>
                    </a:lnTo>
                    <a:lnTo>
                      <a:pt x="197" y="74"/>
                    </a:lnTo>
                    <a:close/>
                    <a:moveTo>
                      <a:pt x="0" y="15"/>
                    </a:moveTo>
                    <a:lnTo>
                      <a:pt x="4" y="11"/>
                    </a:lnTo>
                    <a:lnTo>
                      <a:pt x="4" y="11"/>
                    </a:lnTo>
                    <a:lnTo>
                      <a:pt x="8" y="11"/>
                    </a:lnTo>
                    <a:lnTo>
                      <a:pt x="12" y="15"/>
                    </a:lnTo>
                    <a:lnTo>
                      <a:pt x="15" y="15"/>
                    </a:lnTo>
                    <a:lnTo>
                      <a:pt x="15" y="15"/>
                    </a:lnTo>
                    <a:lnTo>
                      <a:pt x="19" y="19"/>
                    </a:lnTo>
                    <a:lnTo>
                      <a:pt x="19" y="22"/>
                    </a:lnTo>
                    <a:lnTo>
                      <a:pt x="15" y="22"/>
                    </a:lnTo>
                    <a:lnTo>
                      <a:pt x="15" y="26"/>
                    </a:lnTo>
                    <a:lnTo>
                      <a:pt x="23" y="26"/>
                    </a:lnTo>
                    <a:lnTo>
                      <a:pt x="26" y="26"/>
                    </a:lnTo>
                    <a:lnTo>
                      <a:pt x="26" y="22"/>
                    </a:lnTo>
                    <a:lnTo>
                      <a:pt x="30" y="26"/>
                    </a:lnTo>
                    <a:lnTo>
                      <a:pt x="34" y="22"/>
                    </a:lnTo>
                    <a:lnTo>
                      <a:pt x="34" y="22"/>
                    </a:lnTo>
                    <a:lnTo>
                      <a:pt x="34" y="22"/>
                    </a:lnTo>
                    <a:lnTo>
                      <a:pt x="34" y="22"/>
                    </a:lnTo>
                    <a:lnTo>
                      <a:pt x="34" y="22"/>
                    </a:lnTo>
                    <a:lnTo>
                      <a:pt x="37" y="19"/>
                    </a:lnTo>
                    <a:lnTo>
                      <a:pt x="37" y="19"/>
                    </a:lnTo>
                    <a:lnTo>
                      <a:pt x="41" y="22"/>
                    </a:lnTo>
                    <a:lnTo>
                      <a:pt x="52" y="33"/>
                    </a:lnTo>
                    <a:lnTo>
                      <a:pt x="56" y="41"/>
                    </a:lnTo>
                    <a:lnTo>
                      <a:pt x="56" y="45"/>
                    </a:lnTo>
                    <a:lnTo>
                      <a:pt x="56" y="48"/>
                    </a:lnTo>
                    <a:lnTo>
                      <a:pt x="56" y="56"/>
                    </a:lnTo>
                    <a:lnTo>
                      <a:pt x="56" y="56"/>
                    </a:lnTo>
                    <a:lnTo>
                      <a:pt x="56" y="59"/>
                    </a:lnTo>
                    <a:lnTo>
                      <a:pt x="56" y="59"/>
                    </a:lnTo>
                    <a:lnTo>
                      <a:pt x="56" y="67"/>
                    </a:lnTo>
                    <a:lnTo>
                      <a:pt x="60" y="71"/>
                    </a:lnTo>
                    <a:lnTo>
                      <a:pt x="63" y="74"/>
                    </a:lnTo>
                    <a:lnTo>
                      <a:pt x="67" y="74"/>
                    </a:lnTo>
                    <a:lnTo>
                      <a:pt x="67" y="74"/>
                    </a:lnTo>
                    <a:lnTo>
                      <a:pt x="67" y="78"/>
                    </a:lnTo>
                    <a:lnTo>
                      <a:pt x="67" y="82"/>
                    </a:lnTo>
                    <a:lnTo>
                      <a:pt x="67" y="82"/>
                    </a:lnTo>
                    <a:lnTo>
                      <a:pt x="67" y="82"/>
                    </a:lnTo>
                    <a:lnTo>
                      <a:pt x="67" y="85"/>
                    </a:lnTo>
                    <a:lnTo>
                      <a:pt x="71" y="85"/>
                    </a:lnTo>
                    <a:lnTo>
                      <a:pt x="74" y="89"/>
                    </a:lnTo>
                    <a:lnTo>
                      <a:pt x="74" y="93"/>
                    </a:lnTo>
                    <a:lnTo>
                      <a:pt x="71" y="93"/>
                    </a:lnTo>
                    <a:lnTo>
                      <a:pt x="71" y="93"/>
                    </a:lnTo>
                    <a:lnTo>
                      <a:pt x="71" y="93"/>
                    </a:lnTo>
                    <a:lnTo>
                      <a:pt x="67" y="89"/>
                    </a:lnTo>
                    <a:lnTo>
                      <a:pt x="71" y="93"/>
                    </a:lnTo>
                    <a:lnTo>
                      <a:pt x="67" y="93"/>
                    </a:lnTo>
                    <a:lnTo>
                      <a:pt x="67" y="93"/>
                    </a:lnTo>
                    <a:lnTo>
                      <a:pt x="71" y="93"/>
                    </a:lnTo>
                    <a:lnTo>
                      <a:pt x="71" y="93"/>
                    </a:lnTo>
                    <a:lnTo>
                      <a:pt x="67" y="97"/>
                    </a:lnTo>
                    <a:lnTo>
                      <a:pt x="63" y="93"/>
                    </a:lnTo>
                    <a:lnTo>
                      <a:pt x="63" y="97"/>
                    </a:lnTo>
                    <a:lnTo>
                      <a:pt x="60" y="93"/>
                    </a:lnTo>
                    <a:lnTo>
                      <a:pt x="60" y="93"/>
                    </a:lnTo>
                    <a:lnTo>
                      <a:pt x="52" y="89"/>
                    </a:lnTo>
                    <a:lnTo>
                      <a:pt x="49" y="89"/>
                    </a:lnTo>
                    <a:lnTo>
                      <a:pt x="45" y="85"/>
                    </a:lnTo>
                    <a:lnTo>
                      <a:pt x="45" y="85"/>
                    </a:lnTo>
                    <a:lnTo>
                      <a:pt x="41" y="85"/>
                    </a:lnTo>
                    <a:lnTo>
                      <a:pt x="37" y="85"/>
                    </a:lnTo>
                    <a:lnTo>
                      <a:pt x="34" y="82"/>
                    </a:lnTo>
                    <a:lnTo>
                      <a:pt x="34" y="78"/>
                    </a:lnTo>
                    <a:lnTo>
                      <a:pt x="30" y="74"/>
                    </a:lnTo>
                    <a:lnTo>
                      <a:pt x="26" y="74"/>
                    </a:lnTo>
                    <a:lnTo>
                      <a:pt x="23" y="71"/>
                    </a:lnTo>
                    <a:lnTo>
                      <a:pt x="23" y="71"/>
                    </a:lnTo>
                    <a:lnTo>
                      <a:pt x="26" y="67"/>
                    </a:lnTo>
                    <a:lnTo>
                      <a:pt x="23" y="63"/>
                    </a:lnTo>
                    <a:lnTo>
                      <a:pt x="19" y="63"/>
                    </a:lnTo>
                    <a:lnTo>
                      <a:pt x="19" y="59"/>
                    </a:lnTo>
                    <a:lnTo>
                      <a:pt x="12" y="56"/>
                    </a:lnTo>
                    <a:lnTo>
                      <a:pt x="12" y="52"/>
                    </a:lnTo>
                    <a:lnTo>
                      <a:pt x="12" y="52"/>
                    </a:lnTo>
                    <a:lnTo>
                      <a:pt x="8" y="48"/>
                    </a:lnTo>
                    <a:lnTo>
                      <a:pt x="8" y="48"/>
                    </a:lnTo>
                    <a:lnTo>
                      <a:pt x="12" y="45"/>
                    </a:lnTo>
                    <a:lnTo>
                      <a:pt x="12" y="41"/>
                    </a:lnTo>
                    <a:lnTo>
                      <a:pt x="8" y="37"/>
                    </a:lnTo>
                    <a:lnTo>
                      <a:pt x="8" y="33"/>
                    </a:lnTo>
                    <a:lnTo>
                      <a:pt x="4" y="22"/>
                    </a:lnTo>
                    <a:lnTo>
                      <a:pt x="0" y="1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 name="Freeform 23"/>
              <p:cNvSpPr>
                <a:spLocks noEditPoints="1"/>
              </p:cNvSpPr>
              <p:nvPr/>
            </p:nvSpPr>
            <p:spPr bwMode="auto">
              <a:xfrm>
                <a:off x="6718320" y="3080759"/>
                <a:ext cx="23159" cy="19300"/>
              </a:xfrm>
              <a:custGeom>
                <a:avLst/>
                <a:gdLst>
                  <a:gd name="T0" fmla="*/ 0 w 18"/>
                  <a:gd name="T1" fmla="*/ 8 h 15"/>
                  <a:gd name="T2" fmla="*/ 3 w 18"/>
                  <a:gd name="T3" fmla="*/ 8 h 15"/>
                  <a:gd name="T4" fmla="*/ 3 w 18"/>
                  <a:gd name="T5" fmla="*/ 8 h 15"/>
                  <a:gd name="T6" fmla="*/ 7 w 18"/>
                  <a:gd name="T7" fmla="*/ 11 h 15"/>
                  <a:gd name="T8" fmla="*/ 11 w 18"/>
                  <a:gd name="T9" fmla="*/ 15 h 15"/>
                  <a:gd name="T10" fmla="*/ 11 w 18"/>
                  <a:gd name="T11" fmla="*/ 15 h 15"/>
                  <a:gd name="T12" fmla="*/ 11 w 18"/>
                  <a:gd name="T13" fmla="*/ 8 h 15"/>
                  <a:gd name="T14" fmla="*/ 11 w 18"/>
                  <a:gd name="T15" fmla="*/ 4 h 15"/>
                  <a:gd name="T16" fmla="*/ 14 w 18"/>
                  <a:gd name="T17" fmla="*/ 4 h 15"/>
                  <a:gd name="T18" fmla="*/ 14 w 18"/>
                  <a:gd name="T19" fmla="*/ 4 h 15"/>
                  <a:gd name="T20" fmla="*/ 14 w 18"/>
                  <a:gd name="T21" fmla="*/ 0 h 15"/>
                  <a:gd name="T22" fmla="*/ 11 w 18"/>
                  <a:gd name="T23" fmla="*/ 0 h 15"/>
                  <a:gd name="T24" fmla="*/ 7 w 18"/>
                  <a:gd name="T25" fmla="*/ 4 h 15"/>
                  <a:gd name="T26" fmla="*/ 0 w 18"/>
                  <a:gd name="T27" fmla="*/ 8 h 15"/>
                  <a:gd name="T28" fmla="*/ 0 w 18"/>
                  <a:gd name="T29" fmla="*/ 8 h 15"/>
                  <a:gd name="T30" fmla="*/ 0 w 18"/>
                  <a:gd name="T31" fmla="*/ 8 h 15"/>
                  <a:gd name="T32" fmla="*/ 14 w 18"/>
                  <a:gd name="T33" fmla="*/ 4 h 15"/>
                  <a:gd name="T34" fmla="*/ 14 w 18"/>
                  <a:gd name="T35" fmla="*/ 8 h 15"/>
                  <a:gd name="T36" fmla="*/ 14 w 18"/>
                  <a:gd name="T37" fmla="*/ 11 h 15"/>
                  <a:gd name="T38" fmla="*/ 18 w 18"/>
                  <a:gd name="T39" fmla="*/ 11 h 15"/>
                  <a:gd name="T40" fmla="*/ 18 w 18"/>
                  <a:gd name="T41" fmla="*/ 11 h 15"/>
                  <a:gd name="T42" fmla="*/ 18 w 18"/>
                  <a:gd name="T43" fmla="*/ 4 h 15"/>
                  <a:gd name="T44" fmla="*/ 14 w 18"/>
                  <a:gd name="T45" fmla="*/ 4 h 15"/>
                  <a:gd name="T46" fmla="*/ 14 w 18"/>
                  <a:gd name="T47" fmla="*/ 4 h 15"/>
                  <a:gd name="T48" fmla="*/ 14 w 18"/>
                  <a:gd name="T49"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15">
                    <a:moveTo>
                      <a:pt x="0" y="8"/>
                    </a:moveTo>
                    <a:lnTo>
                      <a:pt x="3" y="8"/>
                    </a:lnTo>
                    <a:lnTo>
                      <a:pt x="3" y="8"/>
                    </a:lnTo>
                    <a:lnTo>
                      <a:pt x="7" y="11"/>
                    </a:lnTo>
                    <a:lnTo>
                      <a:pt x="11" y="15"/>
                    </a:lnTo>
                    <a:lnTo>
                      <a:pt x="11" y="15"/>
                    </a:lnTo>
                    <a:lnTo>
                      <a:pt x="11" y="8"/>
                    </a:lnTo>
                    <a:lnTo>
                      <a:pt x="11" y="4"/>
                    </a:lnTo>
                    <a:lnTo>
                      <a:pt x="14" y="4"/>
                    </a:lnTo>
                    <a:lnTo>
                      <a:pt x="14" y="4"/>
                    </a:lnTo>
                    <a:lnTo>
                      <a:pt x="14" y="0"/>
                    </a:lnTo>
                    <a:lnTo>
                      <a:pt x="11" y="0"/>
                    </a:lnTo>
                    <a:lnTo>
                      <a:pt x="7" y="4"/>
                    </a:lnTo>
                    <a:lnTo>
                      <a:pt x="0" y="8"/>
                    </a:lnTo>
                    <a:lnTo>
                      <a:pt x="0" y="8"/>
                    </a:lnTo>
                    <a:lnTo>
                      <a:pt x="0" y="8"/>
                    </a:lnTo>
                    <a:close/>
                    <a:moveTo>
                      <a:pt x="14" y="4"/>
                    </a:moveTo>
                    <a:lnTo>
                      <a:pt x="14" y="8"/>
                    </a:lnTo>
                    <a:lnTo>
                      <a:pt x="14" y="11"/>
                    </a:lnTo>
                    <a:lnTo>
                      <a:pt x="18" y="11"/>
                    </a:lnTo>
                    <a:lnTo>
                      <a:pt x="18" y="11"/>
                    </a:lnTo>
                    <a:lnTo>
                      <a:pt x="18" y="4"/>
                    </a:lnTo>
                    <a:lnTo>
                      <a:pt x="14" y="4"/>
                    </a:lnTo>
                    <a:lnTo>
                      <a:pt x="14" y="4"/>
                    </a:lnTo>
                    <a:lnTo>
                      <a:pt x="14"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 name="Freeform 24"/>
              <p:cNvSpPr>
                <a:spLocks noEditPoints="1"/>
              </p:cNvSpPr>
              <p:nvPr/>
            </p:nvSpPr>
            <p:spPr bwMode="auto">
              <a:xfrm>
                <a:off x="6436547" y="2703775"/>
                <a:ext cx="176269" cy="306218"/>
              </a:xfrm>
              <a:custGeom>
                <a:avLst/>
                <a:gdLst>
                  <a:gd name="T0" fmla="*/ 4 w 137"/>
                  <a:gd name="T1" fmla="*/ 11 h 238"/>
                  <a:gd name="T2" fmla="*/ 15 w 137"/>
                  <a:gd name="T3" fmla="*/ 15 h 238"/>
                  <a:gd name="T4" fmla="*/ 22 w 137"/>
                  <a:gd name="T5" fmla="*/ 11 h 238"/>
                  <a:gd name="T6" fmla="*/ 37 w 137"/>
                  <a:gd name="T7" fmla="*/ 11 h 238"/>
                  <a:gd name="T8" fmla="*/ 52 w 137"/>
                  <a:gd name="T9" fmla="*/ 0 h 238"/>
                  <a:gd name="T10" fmla="*/ 67 w 137"/>
                  <a:gd name="T11" fmla="*/ 8 h 238"/>
                  <a:gd name="T12" fmla="*/ 74 w 137"/>
                  <a:gd name="T13" fmla="*/ 11 h 238"/>
                  <a:gd name="T14" fmla="*/ 82 w 137"/>
                  <a:gd name="T15" fmla="*/ 26 h 238"/>
                  <a:gd name="T16" fmla="*/ 96 w 137"/>
                  <a:gd name="T17" fmla="*/ 26 h 238"/>
                  <a:gd name="T18" fmla="*/ 96 w 137"/>
                  <a:gd name="T19" fmla="*/ 34 h 238"/>
                  <a:gd name="T20" fmla="*/ 85 w 137"/>
                  <a:gd name="T21" fmla="*/ 37 h 238"/>
                  <a:gd name="T22" fmla="*/ 78 w 137"/>
                  <a:gd name="T23" fmla="*/ 41 h 238"/>
                  <a:gd name="T24" fmla="*/ 74 w 137"/>
                  <a:gd name="T25" fmla="*/ 41 h 238"/>
                  <a:gd name="T26" fmla="*/ 74 w 137"/>
                  <a:gd name="T27" fmla="*/ 48 h 238"/>
                  <a:gd name="T28" fmla="*/ 67 w 137"/>
                  <a:gd name="T29" fmla="*/ 56 h 238"/>
                  <a:gd name="T30" fmla="*/ 63 w 137"/>
                  <a:gd name="T31" fmla="*/ 59 h 238"/>
                  <a:gd name="T32" fmla="*/ 63 w 137"/>
                  <a:gd name="T33" fmla="*/ 74 h 238"/>
                  <a:gd name="T34" fmla="*/ 71 w 137"/>
                  <a:gd name="T35" fmla="*/ 82 h 238"/>
                  <a:gd name="T36" fmla="*/ 78 w 137"/>
                  <a:gd name="T37" fmla="*/ 93 h 238"/>
                  <a:gd name="T38" fmla="*/ 89 w 137"/>
                  <a:gd name="T39" fmla="*/ 104 h 238"/>
                  <a:gd name="T40" fmla="*/ 119 w 137"/>
                  <a:gd name="T41" fmla="*/ 126 h 238"/>
                  <a:gd name="T42" fmla="*/ 122 w 137"/>
                  <a:gd name="T43" fmla="*/ 134 h 238"/>
                  <a:gd name="T44" fmla="*/ 126 w 137"/>
                  <a:gd name="T45" fmla="*/ 149 h 238"/>
                  <a:gd name="T46" fmla="*/ 130 w 137"/>
                  <a:gd name="T47" fmla="*/ 160 h 238"/>
                  <a:gd name="T48" fmla="*/ 134 w 137"/>
                  <a:gd name="T49" fmla="*/ 167 h 238"/>
                  <a:gd name="T50" fmla="*/ 134 w 137"/>
                  <a:gd name="T51" fmla="*/ 171 h 238"/>
                  <a:gd name="T52" fmla="*/ 130 w 137"/>
                  <a:gd name="T53" fmla="*/ 178 h 238"/>
                  <a:gd name="T54" fmla="*/ 130 w 137"/>
                  <a:gd name="T55" fmla="*/ 189 h 238"/>
                  <a:gd name="T56" fmla="*/ 122 w 137"/>
                  <a:gd name="T57" fmla="*/ 200 h 238"/>
                  <a:gd name="T58" fmla="*/ 111 w 137"/>
                  <a:gd name="T59" fmla="*/ 208 h 238"/>
                  <a:gd name="T60" fmla="*/ 93 w 137"/>
                  <a:gd name="T61" fmla="*/ 212 h 238"/>
                  <a:gd name="T62" fmla="*/ 89 w 137"/>
                  <a:gd name="T63" fmla="*/ 208 h 238"/>
                  <a:gd name="T64" fmla="*/ 93 w 137"/>
                  <a:gd name="T65" fmla="*/ 212 h 238"/>
                  <a:gd name="T66" fmla="*/ 89 w 137"/>
                  <a:gd name="T67" fmla="*/ 219 h 238"/>
                  <a:gd name="T68" fmla="*/ 82 w 137"/>
                  <a:gd name="T69" fmla="*/ 219 h 238"/>
                  <a:gd name="T70" fmla="*/ 82 w 137"/>
                  <a:gd name="T71" fmla="*/ 226 h 238"/>
                  <a:gd name="T72" fmla="*/ 74 w 137"/>
                  <a:gd name="T73" fmla="*/ 230 h 238"/>
                  <a:gd name="T74" fmla="*/ 63 w 137"/>
                  <a:gd name="T75" fmla="*/ 238 h 238"/>
                  <a:gd name="T76" fmla="*/ 63 w 137"/>
                  <a:gd name="T77" fmla="*/ 234 h 238"/>
                  <a:gd name="T78" fmla="*/ 63 w 137"/>
                  <a:gd name="T79" fmla="*/ 226 h 238"/>
                  <a:gd name="T80" fmla="*/ 67 w 137"/>
                  <a:gd name="T81" fmla="*/ 215 h 238"/>
                  <a:gd name="T82" fmla="*/ 56 w 137"/>
                  <a:gd name="T83" fmla="*/ 212 h 238"/>
                  <a:gd name="T84" fmla="*/ 63 w 137"/>
                  <a:gd name="T85" fmla="*/ 204 h 238"/>
                  <a:gd name="T86" fmla="*/ 82 w 137"/>
                  <a:gd name="T87" fmla="*/ 200 h 238"/>
                  <a:gd name="T88" fmla="*/ 82 w 137"/>
                  <a:gd name="T89" fmla="*/ 197 h 238"/>
                  <a:gd name="T90" fmla="*/ 89 w 137"/>
                  <a:gd name="T91" fmla="*/ 186 h 238"/>
                  <a:gd name="T92" fmla="*/ 104 w 137"/>
                  <a:gd name="T93" fmla="*/ 174 h 238"/>
                  <a:gd name="T94" fmla="*/ 100 w 137"/>
                  <a:gd name="T95" fmla="*/ 152 h 238"/>
                  <a:gd name="T96" fmla="*/ 100 w 137"/>
                  <a:gd name="T97" fmla="*/ 141 h 238"/>
                  <a:gd name="T98" fmla="*/ 100 w 137"/>
                  <a:gd name="T99" fmla="*/ 126 h 238"/>
                  <a:gd name="T100" fmla="*/ 96 w 137"/>
                  <a:gd name="T101" fmla="*/ 119 h 238"/>
                  <a:gd name="T102" fmla="*/ 89 w 137"/>
                  <a:gd name="T103" fmla="*/ 111 h 238"/>
                  <a:gd name="T104" fmla="*/ 82 w 137"/>
                  <a:gd name="T105" fmla="*/ 104 h 238"/>
                  <a:gd name="T106" fmla="*/ 67 w 137"/>
                  <a:gd name="T107" fmla="*/ 93 h 238"/>
                  <a:gd name="T108" fmla="*/ 48 w 137"/>
                  <a:gd name="T109" fmla="*/ 78 h 238"/>
                  <a:gd name="T110" fmla="*/ 41 w 137"/>
                  <a:gd name="T111" fmla="*/ 71 h 238"/>
                  <a:gd name="T112" fmla="*/ 45 w 137"/>
                  <a:gd name="T113" fmla="*/ 59 h 238"/>
                  <a:gd name="T114" fmla="*/ 48 w 137"/>
                  <a:gd name="T115" fmla="*/ 48 h 238"/>
                  <a:gd name="T116" fmla="*/ 37 w 137"/>
                  <a:gd name="T117" fmla="*/ 41 h 238"/>
                  <a:gd name="T118" fmla="*/ 11 w 137"/>
                  <a:gd name="T119" fmla="*/ 34 h 238"/>
                  <a:gd name="T120" fmla="*/ 0 w 137"/>
                  <a:gd name="T121" fmla="*/ 19 h 238"/>
                  <a:gd name="T122" fmla="*/ 48 w 137"/>
                  <a:gd name="T123" fmla="*/ 215 h 238"/>
                  <a:gd name="T124" fmla="*/ 48 w 137"/>
                  <a:gd name="T125" fmla="*/ 2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 h="238">
                    <a:moveTo>
                      <a:pt x="0" y="15"/>
                    </a:moveTo>
                    <a:lnTo>
                      <a:pt x="0" y="15"/>
                    </a:lnTo>
                    <a:lnTo>
                      <a:pt x="4" y="15"/>
                    </a:lnTo>
                    <a:lnTo>
                      <a:pt x="4" y="15"/>
                    </a:lnTo>
                    <a:lnTo>
                      <a:pt x="4" y="11"/>
                    </a:lnTo>
                    <a:lnTo>
                      <a:pt x="8" y="11"/>
                    </a:lnTo>
                    <a:lnTo>
                      <a:pt x="11" y="11"/>
                    </a:lnTo>
                    <a:lnTo>
                      <a:pt x="11" y="15"/>
                    </a:lnTo>
                    <a:lnTo>
                      <a:pt x="11" y="15"/>
                    </a:lnTo>
                    <a:lnTo>
                      <a:pt x="15" y="15"/>
                    </a:lnTo>
                    <a:lnTo>
                      <a:pt x="15" y="11"/>
                    </a:lnTo>
                    <a:lnTo>
                      <a:pt x="19" y="11"/>
                    </a:lnTo>
                    <a:lnTo>
                      <a:pt x="22" y="11"/>
                    </a:lnTo>
                    <a:lnTo>
                      <a:pt x="22" y="11"/>
                    </a:lnTo>
                    <a:lnTo>
                      <a:pt x="22" y="11"/>
                    </a:lnTo>
                    <a:lnTo>
                      <a:pt x="26" y="15"/>
                    </a:lnTo>
                    <a:lnTo>
                      <a:pt x="30" y="11"/>
                    </a:lnTo>
                    <a:lnTo>
                      <a:pt x="30" y="8"/>
                    </a:lnTo>
                    <a:lnTo>
                      <a:pt x="34" y="8"/>
                    </a:lnTo>
                    <a:lnTo>
                      <a:pt x="37" y="11"/>
                    </a:lnTo>
                    <a:lnTo>
                      <a:pt x="41" y="8"/>
                    </a:lnTo>
                    <a:lnTo>
                      <a:pt x="41" y="4"/>
                    </a:lnTo>
                    <a:lnTo>
                      <a:pt x="45" y="0"/>
                    </a:lnTo>
                    <a:lnTo>
                      <a:pt x="48" y="0"/>
                    </a:lnTo>
                    <a:lnTo>
                      <a:pt x="52" y="0"/>
                    </a:lnTo>
                    <a:lnTo>
                      <a:pt x="56" y="4"/>
                    </a:lnTo>
                    <a:lnTo>
                      <a:pt x="56" y="4"/>
                    </a:lnTo>
                    <a:lnTo>
                      <a:pt x="59" y="4"/>
                    </a:lnTo>
                    <a:lnTo>
                      <a:pt x="59" y="8"/>
                    </a:lnTo>
                    <a:lnTo>
                      <a:pt x="67" y="8"/>
                    </a:lnTo>
                    <a:lnTo>
                      <a:pt x="71" y="8"/>
                    </a:lnTo>
                    <a:lnTo>
                      <a:pt x="74" y="8"/>
                    </a:lnTo>
                    <a:lnTo>
                      <a:pt x="78" y="8"/>
                    </a:lnTo>
                    <a:lnTo>
                      <a:pt x="74" y="11"/>
                    </a:lnTo>
                    <a:lnTo>
                      <a:pt x="74" y="11"/>
                    </a:lnTo>
                    <a:lnTo>
                      <a:pt x="71" y="19"/>
                    </a:lnTo>
                    <a:lnTo>
                      <a:pt x="74" y="19"/>
                    </a:lnTo>
                    <a:lnTo>
                      <a:pt x="74" y="22"/>
                    </a:lnTo>
                    <a:lnTo>
                      <a:pt x="82" y="22"/>
                    </a:lnTo>
                    <a:lnTo>
                      <a:pt x="82" y="26"/>
                    </a:lnTo>
                    <a:lnTo>
                      <a:pt x="85" y="26"/>
                    </a:lnTo>
                    <a:lnTo>
                      <a:pt x="89" y="30"/>
                    </a:lnTo>
                    <a:lnTo>
                      <a:pt x="93" y="26"/>
                    </a:lnTo>
                    <a:lnTo>
                      <a:pt x="93" y="30"/>
                    </a:lnTo>
                    <a:lnTo>
                      <a:pt x="96" y="26"/>
                    </a:lnTo>
                    <a:lnTo>
                      <a:pt x="96" y="30"/>
                    </a:lnTo>
                    <a:lnTo>
                      <a:pt x="96" y="30"/>
                    </a:lnTo>
                    <a:lnTo>
                      <a:pt x="100" y="30"/>
                    </a:lnTo>
                    <a:lnTo>
                      <a:pt x="96" y="34"/>
                    </a:lnTo>
                    <a:lnTo>
                      <a:pt x="96" y="34"/>
                    </a:lnTo>
                    <a:lnTo>
                      <a:pt x="93" y="34"/>
                    </a:lnTo>
                    <a:lnTo>
                      <a:pt x="93" y="34"/>
                    </a:lnTo>
                    <a:lnTo>
                      <a:pt x="89" y="34"/>
                    </a:lnTo>
                    <a:lnTo>
                      <a:pt x="85" y="34"/>
                    </a:lnTo>
                    <a:lnTo>
                      <a:pt x="85" y="37"/>
                    </a:lnTo>
                    <a:lnTo>
                      <a:pt x="85" y="37"/>
                    </a:lnTo>
                    <a:lnTo>
                      <a:pt x="85" y="41"/>
                    </a:lnTo>
                    <a:lnTo>
                      <a:pt x="82" y="41"/>
                    </a:lnTo>
                    <a:lnTo>
                      <a:pt x="82" y="41"/>
                    </a:lnTo>
                    <a:lnTo>
                      <a:pt x="78" y="41"/>
                    </a:lnTo>
                    <a:lnTo>
                      <a:pt x="78" y="41"/>
                    </a:lnTo>
                    <a:lnTo>
                      <a:pt x="78" y="41"/>
                    </a:lnTo>
                    <a:lnTo>
                      <a:pt x="74" y="41"/>
                    </a:lnTo>
                    <a:lnTo>
                      <a:pt x="74" y="41"/>
                    </a:lnTo>
                    <a:lnTo>
                      <a:pt x="74" y="41"/>
                    </a:lnTo>
                    <a:lnTo>
                      <a:pt x="74" y="45"/>
                    </a:lnTo>
                    <a:lnTo>
                      <a:pt x="74" y="45"/>
                    </a:lnTo>
                    <a:lnTo>
                      <a:pt x="74" y="48"/>
                    </a:lnTo>
                    <a:lnTo>
                      <a:pt x="74" y="48"/>
                    </a:lnTo>
                    <a:lnTo>
                      <a:pt x="74" y="48"/>
                    </a:lnTo>
                    <a:lnTo>
                      <a:pt x="74" y="52"/>
                    </a:lnTo>
                    <a:lnTo>
                      <a:pt x="74" y="52"/>
                    </a:lnTo>
                    <a:lnTo>
                      <a:pt x="71" y="52"/>
                    </a:lnTo>
                    <a:lnTo>
                      <a:pt x="71" y="56"/>
                    </a:lnTo>
                    <a:lnTo>
                      <a:pt x="67" y="56"/>
                    </a:lnTo>
                    <a:lnTo>
                      <a:pt x="67" y="56"/>
                    </a:lnTo>
                    <a:lnTo>
                      <a:pt x="67" y="56"/>
                    </a:lnTo>
                    <a:lnTo>
                      <a:pt x="67" y="59"/>
                    </a:lnTo>
                    <a:lnTo>
                      <a:pt x="63" y="59"/>
                    </a:lnTo>
                    <a:lnTo>
                      <a:pt x="63" y="59"/>
                    </a:lnTo>
                    <a:lnTo>
                      <a:pt x="63" y="63"/>
                    </a:lnTo>
                    <a:lnTo>
                      <a:pt x="63" y="63"/>
                    </a:lnTo>
                    <a:lnTo>
                      <a:pt x="67" y="67"/>
                    </a:lnTo>
                    <a:lnTo>
                      <a:pt x="63" y="71"/>
                    </a:lnTo>
                    <a:lnTo>
                      <a:pt x="63" y="74"/>
                    </a:lnTo>
                    <a:lnTo>
                      <a:pt x="67" y="74"/>
                    </a:lnTo>
                    <a:lnTo>
                      <a:pt x="63" y="78"/>
                    </a:lnTo>
                    <a:lnTo>
                      <a:pt x="63" y="78"/>
                    </a:lnTo>
                    <a:lnTo>
                      <a:pt x="63" y="78"/>
                    </a:lnTo>
                    <a:lnTo>
                      <a:pt x="71" y="82"/>
                    </a:lnTo>
                    <a:lnTo>
                      <a:pt x="74" y="85"/>
                    </a:lnTo>
                    <a:lnTo>
                      <a:pt x="74" y="85"/>
                    </a:lnTo>
                    <a:lnTo>
                      <a:pt x="78" y="89"/>
                    </a:lnTo>
                    <a:lnTo>
                      <a:pt x="78" y="89"/>
                    </a:lnTo>
                    <a:lnTo>
                      <a:pt x="78" y="93"/>
                    </a:lnTo>
                    <a:lnTo>
                      <a:pt x="78" y="93"/>
                    </a:lnTo>
                    <a:lnTo>
                      <a:pt x="78" y="97"/>
                    </a:lnTo>
                    <a:lnTo>
                      <a:pt x="85" y="100"/>
                    </a:lnTo>
                    <a:lnTo>
                      <a:pt x="89" y="104"/>
                    </a:lnTo>
                    <a:lnTo>
                      <a:pt x="89" y="104"/>
                    </a:lnTo>
                    <a:lnTo>
                      <a:pt x="96" y="108"/>
                    </a:lnTo>
                    <a:lnTo>
                      <a:pt x="108" y="115"/>
                    </a:lnTo>
                    <a:lnTo>
                      <a:pt x="108" y="115"/>
                    </a:lnTo>
                    <a:lnTo>
                      <a:pt x="115" y="123"/>
                    </a:lnTo>
                    <a:lnTo>
                      <a:pt x="119" y="126"/>
                    </a:lnTo>
                    <a:lnTo>
                      <a:pt x="119" y="126"/>
                    </a:lnTo>
                    <a:lnTo>
                      <a:pt x="119" y="126"/>
                    </a:lnTo>
                    <a:lnTo>
                      <a:pt x="119" y="130"/>
                    </a:lnTo>
                    <a:lnTo>
                      <a:pt x="122" y="134"/>
                    </a:lnTo>
                    <a:lnTo>
                      <a:pt x="122" y="134"/>
                    </a:lnTo>
                    <a:lnTo>
                      <a:pt x="122" y="137"/>
                    </a:lnTo>
                    <a:lnTo>
                      <a:pt x="122" y="137"/>
                    </a:lnTo>
                    <a:lnTo>
                      <a:pt x="126" y="141"/>
                    </a:lnTo>
                    <a:lnTo>
                      <a:pt x="126" y="145"/>
                    </a:lnTo>
                    <a:lnTo>
                      <a:pt x="126" y="149"/>
                    </a:lnTo>
                    <a:lnTo>
                      <a:pt x="130" y="152"/>
                    </a:lnTo>
                    <a:lnTo>
                      <a:pt x="130" y="152"/>
                    </a:lnTo>
                    <a:lnTo>
                      <a:pt x="130" y="156"/>
                    </a:lnTo>
                    <a:lnTo>
                      <a:pt x="130" y="156"/>
                    </a:lnTo>
                    <a:lnTo>
                      <a:pt x="130" y="160"/>
                    </a:lnTo>
                    <a:lnTo>
                      <a:pt x="130" y="160"/>
                    </a:lnTo>
                    <a:lnTo>
                      <a:pt x="130" y="163"/>
                    </a:lnTo>
                    <a:lnTo>
                      <a:pt x="130" y="167"/>
                    </a:lnTo>
                    <a:lnTo>
                      <a:pt x="134" y="167"/>
                    </a:lnTo>
                    <a:lnTo>
                      <a:pt x="134" y="167"/>
                    </a:lnTo>
                    <a:lnTo>
                      <a:pt x="137" y="171"/>
                    </a:lnTo>
                    <a:lnTo>
                      <a:pt x="134" y="174"/>
                    </a:lnTo>
                    <a:lnTo>
                      <a:pt x="134" y="174"/>
                    </a:lnTo>
                    <a:lnTo>
                      <a:pt x="134" y="171"/>
                    </a:lnTo>
                    <a:lnTo>
                      <a:pt x="134" y="171"/>
                    </a:lnTo>
                    <a:lnTo>
                      <a:pt x="134" y="171"/>
                    </a:lnTo>
                    <a:lnTo>
                      <a:pt x="134" y="174"/>
                    </a:lnTo>
                    <a:lnTo>
                      <a:pt x="134" y="174"/>
                    </a:lnTo>
                    <a:lnTo>
                      <a:pt x="134" y="178"/>
                    </a:lnTo>
                    <a:lnTo>
                      <a:pt x="130" y="178"/>
                    </a:lnTo>
                    <a:lnTo>
                      <a:pt x="130" y="182"/>
                    </a:lnTo>
                    <a:lnTo>
                      <a:pt x="130" y="182"/>
                    </a:lnTo>
                    <a:lnTo>
                      <a:pt x="130" y="186"/>
                    </a:lnTo>
                    <a:lnTo>
                      <a:pt x="130" y="189"/>
                    </a:lnTo>
                    <a:lnTo>
                      <a:pt x="130" y="189"/>
                    </a:lnTo>
                    <a:lnTo>
                      <a:pt x="130" y="189"/>
                    </a:lnTo>
                    <a:lnTo>
                      <a:pt x="126" y="193"/>
                    </a:lnTo>
                    <a:lnTo>
                      <a:pt x="126" y="197"/>
                    </a:lnTo>
                    <a:lnTo>
                      <a:pt x="126" y="197"/>
                    </a:lnTo>
                    <a:lnTo>
                      <a:pt x="122" y="200"/>
                    </a:lnTo>
                    <a:lnTo>
                      <a:pt x="119" y="200"/>
                    </a:lnTo>
                    <a:lnTo>
                      <a:pt x="115" y="204"/>
                    </a:lnTo>
                    <a:lnTo>
                      <a:pt x="115" y="204"/>
                    </a:lnTo>
                    <a:lnTo>
                      <a:pt x="111" y="204"/>
                    </a:lnTo>
                    <a:lnTo>
                      <a:pt x="111" y="208"/>
                    </a:lnTo>
                    <a:lnTo>
                      <a:pt x="104" y="212"/>
                    </a:lnTo>
                    <a:lnTo>
                      <a:pt x="100" y="212"/>
                    </a:lnTo>
                    <a:lnTo>
                      <a:pt x="96" y="212"/>
                    </a:lnTo>
                    <a:lnTo>
                      <a:pt x="93" y="212"/>
                    </a:lnTo>
                    <a:lnTo>
                      <a:pt x="93" y="212"/>
                    </a:lnTo>
                    <a:lnTo>
                      <a:pt x="93" y="208"/>
                    </a:lnTo>
                    <a:lnTo>
                      <a:pt x="93" y="208"/>
                    </a:lnTo>
                    <a:lnTo>
                      <a:pt x="93" y="208"/>
                    </a:lnTo>
                    <a:lnTo>
                      <a:pt x="93" y="208"/>
                    </a:lnTo>
                    <a:lnTo>
                      <a:pt x="89" y="208"/>
                    </a:lnTo>
                    <a:lnTo>
                      <a:pt x="93" y="212"/>
                    </a:lnTo>
                    <a:lnTo>
                      <a:pt x="93" y="212"/>
                    </a:lnTo>
                    <a:lnTo>
                      <a:pt x="89" y="212"/>
                    </a:lnTo>
                    <a:lnTo>
                      <a:pt x="89" y="212"/>
                    </a:lnTo>
                    <a:lnTo>
                      <a:pt x="93" y="212"/>
                    </a:lnTo>
                    <a:lnTo>
                      <a:pt x="93" y="215"/>
                    </a:lnTo>
                    <a:lnTo>
                      <a:pt x="93" y="215"/>
                    </a:lnTo>
                    <a:lnTo>
                      <a:pt x="89" y="219"/>
                    </a:lnTo>
                    <a:lnTo>
                      <a:pt x="85" y="215"/>
                    </a:lnTo>
                    <a:lnTo>
                      <a:pt x="89" y="219"/>
                    </a:lnTo>
                    <a:lnTo>
                      <a:pt x="89" y="219"/>
                    </a:lnTo>
                    <a:lnTo>
                      <a:pt x="89" y="223"/>
                    </a:lnTo>
                    <a:lnTo>
                      <a:pt x="85" y="223"/>
                    </a:lnTo>
                    <a:lnTo>
                      <a:pt x="85" y="219"/>
                    </a:lnTo>
                    <a:lnTo>
                      <a:pt x="82" y="219"/>
                    </a:lnTo>
                    <a:lnTo>
                      <a:pt x="85" y="223"/>
                    </a:lnTo>
                    <a:lnTo>
                      <a:pt x="85" y="223"/>
                    </a:lnTo>
                    <a:lnTo>
                      <a:pt x="85" y="223"/>
                    </a:lnTo>
                    <a:lnTo>
                      <a:pt x="82" y="223"/>
                    </a:lnTo>
                    <a:lnTo>
                      <a:pt x="82" y="226"/>
                    </a:lnTo>
                    <a:lnTo>
                      <a:pt x="82" y="226"/>
                    </a:lnTo>
                    <a:lnTo>
                      <a:pt x="78" y="226"/>
                    </a:lnTo>
                    <a:lnTo>
                      <a:pt x="78" y="230"/>
                    </a:lnTo>
                    <a:lnTo>
                      <a:pt x="74" y="230"/>
                    </a:lnTo>
                    <a:lnTo>
                      <a:pt x="74" y="230"/>
                    </a:lnTo>
                    <a:lnTo>
                      <a:pt x="74" y="234"/>
                    </a:lnTo>
                    <a:lnTo>
                      <a:pt x="71" y="234"/>
                    </a:lnTo>
                    <a:lnTo>
                      <a:pt x="71" y="234"/>
                    </a:lnTo>
                    <a:lnTo>
                      <a:pt x="71" y="234"/>
                    </a:lnTo>
                    <a:lnTo>
                      <a:pt x="63" y="238"/>
                    </a:lnTo>
                    <a:lnTo>
                      <a:pt x="59" y="238"/>
                    </a:lnTo>
                    <a:lnTo>
                      <a:pt x="63" y="238"/>
                    </a:lnTo>
                    <a:lnTo>
                      <a:pt x="63" y="234"/>
                    </a:lnTo>
                    <a:lnTo>
                      <a:pt x="67" y="234"/>
                    </a:lnTo>
                    <a:lnTo>
                      <a:pt x="63" y="234"/>
                    </a:lnTo>
                    <a:lnTo>
                      <a:pt x="63" y="234"/>
                    </a:lnTo>
                    <a:lnTo>
                      <a:pt x="63" y="230"/>
                    </a:lnTo>
                    <a:lnTo>
                      <a:pt x="63" y="226"/>
                    </a:lnTo>
                    <a:lnTo>
                      <a:pt x="63" y="226"/>
                    </a:lnTo>
                    <a:lnTo>
                      <a:pt x="63" y="226"/>
                    </a:lnTo>
                    <a:lnTo>
                      <a:pt x="63" y="223"/>
                    </a:lnTo>
                    <a:lnTo>
                      <a:pt x="63" y="219"/>
                    </a:lnTo>
                    <a:lnTo>
                      <a:pt x="71" y="215"/>
                    </a:lnTo>
                    <a:lnTo>
                      <a:pt x="71" y="212"/>
                    </a:lnTo>
                    <a:lnTo>
                      <a:pt x="67" y="215"/>
                    </a:lnTo>
                    <a:lnTo>
                      <a:pt x="63" y="215"/>
                    </a:lnTo>
                    <a:lnTo>
                      <a:pt x="63" y="215"/>
                    </a:lnTo>
                    <a:lnTo>
                      <a:pt x="59" y="212"/>
                    </a:lnTo>
                    <a:lnTo>
                      <a:pt x="59" y="215"/>
                    </a:lnTo>
                    <a:lnTo>
                      <a:pt x="56" y="212"/>
                    </a:lnTo>
                    <a:lnTo>
                      <a:pt x="56" y="212"/>
                    </a:lnTo>
                    <a:lnTo>
                      <a:pt x="56" y="212"/>
                    </a:lnTo>
                    <a:lnTo>
                      <a:pt x="56" y="208"/>
                    </a:lnTo>
                    <a:lnTo>
                      <a:pt x="59" y="204"/>
                    </a:lnTo>
                    <a:lnTo>
                      <a:pt x="63" y="204"/>
                    </a:lnTo>
                    <a:lnTo>
                      <a:pt x="63" y="200"/>
                    </a:lnTo>
                    <a:lnTo>
                      <a:pt x="67" y="200"/>
                    </a:lnTo>
                    <a:lnTo>
                      <a:pt x="71" y="200"/>
                    </a:lnTo>
                    <a:lnTo>
                      <a:pt x="78" y="200"/>
                    </a:lnTo>
                    <a:lnTo>
                      <a:pt x="82" y="200"/>
                    </a:lnTo>
                    <a:lnTo>
                      <a:pt x="82" y="204"/>
                    </a:lnTo>
                    <a:lnTo>
                      <a:pt x="85" y="204"/>
                    </a:lnTo>
                    <a:lnTo>
                      <a:pt x="85" y="200"/>
                    </a:lnTo>
                    <a:lnTo>
                      <a:pt x="85" y="200"/>
                    </a:lnTo>
                    <a:lnTo>
                      <a:pt x="82" y="197"/>
                    </a:lnTo>
                    <a:lnTo>
                      <a:pt x="78" y="197"/>
                    </a:lnTo>
                    <a:lnTo>
                      <a:pt x="78" y="189"/>
                    </a:lnTo>
                    <a:lnTo>
                      <a:pt x="82" y="189"/>
                    </a:lnTo>
                    <a:lnTo>
                      <a:pt x="89" y="189"/>
                    </a:lnTo>
                    <a:lnTo>
                      <a:pt x="89" y="186"/>
                    </a:lnTo>
                    <a:lnTo>
                      <a:pt x="93" y="182"/>
                    </a:lnTo>
                    <a:lnTo>
                      <a:pt x="96" y="182"/>
                    </a:lnTo>
                    <a:lnTo>
                      <a:pt x="100" y="178"/>
                    </a:lnTo>
                    <a:lnTo>
                      <a:pt x="100" y="178"/>
                    </a:lnTo>
                    <a:lnTo>
                      <a:pt x="104" y="174"/>
                    </a:lnTo>
                    <a:lnTo>
                      <a:pt x="104" y="171"/>
                    </a:lnTo>
                    <a:lnTo>
                      <a:pt x="104" y="167"/>
                    </a:lnTo>
                    <a:lnTo>
                      <a:pt x="104" y="163"/>
                    </a:lnTo>
                    <a:lnTo>
                      <a:pt x="104" y="160"/>
                    </a:lnTo>
                    <a:lnTo>
                      <a:pt x="100" y="152"/>
                    </a:lnTo>
                    <a:lnTo>
                      <a:pt x="96" y="152"/>
                    </a:lnTo>
                    <a:lnTo>
                      <a:pt x="96" y="149"/>
                    </a:lnTo>
                    <a:lnTo>
                      <a:pt x="96" y="149"/>
                    </a:lnTo>
                    <a:lnTo>
                      <a:pt x="100" y="145"/>
                    </a:lnTo>
                    <a:lnTo>
                      <a:pt x="100" y="141"/>
                    </a:lnTo>
                    <a:lnTo>
                      <a:pt x="96" y="137"/>
                    </a:lnTo>
                    <a:lnTo>
                      <a:pt x="96" y="134"/>
                    </a:lnTo>
                    <a:lnTo>
                      <a:pt x="100" y="130"/>
                    </a:lnTo>
                    <a:lnTo>
                      <a:pt x="100" y="126"/>
                    </a:lnTo>
                    <a:lnTo>
                      <a:pt x="100" y="126"/>
                    </a:lnTo>
                    <a:lnTo>
                      <a:pt x="96" y="126"/>
                    </a:lnTo>
                    <a:lnTo>
                      <a:pt x="100" y="123"/>
                    </a:lnTo>
                    <a:lnTo>
                      <a:pt x="100" y="119"/>
                    </a:lnTo>
                    <a:lnTo>
                      <a:pt x="100" y="119"/>
                    </a:lnTo>
                    <a:lnTo>
                      <a:pt x="96" y="119"/>
                    </a:lnTo>
                    <a:lnTo>
                      <a:pt x="96" y="119"/>
                    </a:lnTo>
                    <a:lnTo>
                      <a:pt x="93" y="115"/>
                    </a:lnTo>
                    <a:lnTo>
                      <a:pt x="89" y="115"/>
                    </a:lnTo>
                    <a:lnTo>
                      <a:pt x="89" y="115"/>
                    </a:lnTo>
                    <a:lnTo>
                      <a:pt x="89" y="111"/>
                    </a:lnTo>
                    <a:lnTo>
                      <a:pt x="85" y="111"/>
                    </a:lnTo>
                    <a:lnTo>
                      <a:pt x="85" y="111"/>
                    </a:lnTo>
                    <a:lnTo>
                      <a:pt x="82" y="108"/>
                    </a:lnTo>
                    <a:lnTo>
                      <a:pt x="82" y="108"/>
                    </a:lnTo>
                    <a:lnTo>
                      <a:pt x="82" y="104"/>
                    </a:lnTo>
                    <a:lnTo>
                      <a:pt x="78" y="104"/>
                    </a:lnTo>
                    <a:lnTo>
                      <a:pt x="74" y="104"/>
                    </a:lnTo>
                    <a:lnTo>
                      <a:pt x="74" y="100"/>
                    </a:lnTo>
                    <a:lnTo>
                      <a:pt x="67" y="93"/>
                    </a:lnTo>
                    <a:lnTo>
                      <a:pt x="67" y="93"/>
                    </a:lnTo>
                    <a:lnTo>
                      <a:pt x="63" y="89"/>
                    </a:lnTo>
                    <a:lnTo>
                      <a:pt x="59" y="85"/>
                    </a:lnTo>
                    <a:lnTo>
                      <a:pt x="56" y="82"/>
                    </a:lnTo>
                    <a:lnTo>
                      <a:pt x="52" y="82"/>
                    </a:lnTo>
                    <a:lnTo>
                      <a:pt x="48" y="78"/>
                    </a:lnTo>
                    <a:lnTo>
                      <a:pt x="41" y="78"/>
                    </a:lnTo>
                    <a:lnTo>
                      <a:pt x="41" y="74"/>
                    </a:lnTo>
                    <a:lnTo>
                      <a:pt x="37" y="74"/>
                    </a:lnTo>
                    <a:lnTo>
                      <a:pt x="37" y="71"/>
                    </a:lnTo>
                    <a:lnTo>
                      <a:pt x="41" y="71"/>
                    </a:lnTo>
                    <a:lnTo>
                      <a:pt x="37" y="67"/>
                    </a:lnTo>
                    <a:lnTo>
                      <a:pt x="37" y="63"/>
                    </a:lnTo>
                    <a:lnTo>
                      <a:pt x="37" y="63"/>
                    </a:lnTo>
                    <a:lnTo>
                      <a:pt x="41" y="63"/>
                    </a:lnTo>
                    <a:lnTo>
                      <a:pt x="45" y="59"/>
                    </a:lnTo>
                    <a:lnTo>
                      <a:pt x="48" y="59"/>
                    </a:lnTo>
                    <a:lnTo>
                      <a:pt x="48" y="52"/>
                    </a:lnTo>
                    <a:lnTo>
                      <a:pt x="52" y="52"/>
                    </a:lnTo>
                    <a:lnTo>
                      <a:pt x="52" y="52"/>
                    </a:lnTo>
                    <a:lnTo>
                      <a:pt x="48" y="48"/>
                    </a:lnTo>
                    <a:lnTo>
                      <a:pt x="48" y="48"/>
                    </a:lnTo>
                    <a:lnTo>
                      <a:pt x="48" y="45"/>
                    </a:lnTo>
                    <a:lnTo>
                      <a:pt x="41" y="45"/>
                    </a:lnTo>
                    <a:lnTo>
                      <a:pt x="41" y="41"/>
                    </a:lnTo>
                    <a:lnTo>
                      <a:pt x="37" y="41"/>
                    </a:lnTo>
                    <a:lnTo>
                      <a:pt x="34" y="45"/>
                    </a:lnTo>
                    <a:lnTo>
                      <a:pt x="26" y="41"/>
                    </a:lnTo>
                    <a:lnTo>
                      <a:pt x="22" y="41"/>
                    </a:lnTo>
                    <a:lnTo>
                      <a:pt x="19" y="37"/>
                    </a:lnTo>
                    <a:lnTo>
                      <a:pt x="11" y="34"/>
                    </a:lnTo>
                    <a:lnTo>
                      <a:pt x="11" y="30"/>
                    </a:lnTo>
                    <a:lnTo>
                      <a:pt x="11" y="26"/>
                    </a:lnTo>
                    <a:lnTo>
                      <a:pt x="11" y="22"/>
                    </a:lnTo>
                    <a:lnTo>
                      <a:pt x="8" y="19"/>
                    </a:lnTo>
                    <a:lnTo>
                      <a:pt x="0" y="19"/>
                    </a:lnTo>
                    <a:lnTo>
                      <a:pt x="0" y="15"/>
                    </a:lnTo>
                    <a:lnTo>
                      <a:pt x="0" y="15"/>
                    </a:lnTo>
                    <a:close/>
                    <a:moveTo>
                      <a:pt x="45" y="212"/>
                    </a:moveTo>
                    <a:lnTo>
                      <a:pt x="48" y="212"/>
                    </a:lnTo>
                    <a:lnTo>
                      <a:pt x="48" y="215"/>
                    </a:lnTo>
                    <a:lnTo>
                      <a:pt x="48" y="215"/>
                    </a:lnTo>
                    <a:lnTo>
                      <a:pt x="48" y="215"/>
                    </a:lnTo>
                    <a:lnTo>
                      <a:pt x="52" y="212"/>
                    </a:lnTo>
                    <a:lnTo>
                      <a:pt x="48" y="212"/>
                    </a:lnTo>
                    <a:lnTo>
                      <a:pt x="48" y="208"/>
                    </a:lnTo>
                    <a:lnTo>
                      <a:pt x="45" y="212"/>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0" name="Freeform 25"/>
              <p:cNvSpPr/>
              <p:nvPr/>
            </p:nvSpPr>
            <p:spPr bwMode="auto">
              <a:xfrm>
                <a:off x="6460992" y="2885191"/>
                <a:ext cx="109364" cy="86205"/>
              </a:xfrm>
              <a:custGeom>
                <a:avLst/>
                <a:gdLst>
                  <a:gd name="T0" fmla="*/ 40 w 85"/>
                  <a:gd name="T1" fmla="*/ 63 h 67"/>
                  <a:gd name="T2" fmla="*/ 44 w 85"/>
                  <a:gd name="T3" fmla="*/ 59 h 67"/>
                  <a:gd name="T4" fmla="*/ 52 w 85"/>
                  <a:gd name="T5" fmla="*/ 59 h 67"/>
                  <a:gd name="T6" fmla="*/ 63 w 85"/>
                  <a:gd name="T7" fmla="*/ 59 h 67"/>
                  <a:gd name="T8" fmla="*/ 66 w 85"/>
                  <a:gd name="T9" fmla="*/ 63 h 67"/>
                  <a:gd name="T10" fmla="*/ 66 w 85"/>
                  <a:gd name="T11" fmla="*/ 59 h 67"/>
                  <a:gd name="T12" fmla="*/ 59 w 85"/>
                  <a:gd name="T13" fmla="*/ 56 h 67"/>
                  <a:gd name="T14" fmla="*/ 63 w 85"/>
                  <a:gd name="T15" fmla="*/ 48 h 67"/>
                  <a:gd name="T16" fmla="*/ 70 w 85"/>
                  <a:gd name="T17" fmla="*/ 45 h 67"/>
                  <a:gd name="T18" fmla="*/ 77 w 85"/>
                  <a:gd name="T19" fmla="*/ 41 h 67"/>
                  <a:gd name="T20" fmla="*/ 81 w 85"/>
                  <a:gd name="T21" fmla="*/ 37 h 67"/>
                  <a:gd name="T22" fmla="*/ 85 w 85"/>
                  <a:gd name="T23" fmla="*/ 30 h 67"/>
                  <a:gd name="T24" fmla="*/ 85 w 85"/>
                  <a:gd name="T25" fmla="*/ 22 h 67"/>
                  <a:gd name="T26" fmla="*/ 81 w 85"/>
                  <a:gd name="T27" fmla="*/ 11 h 67"/>
                  <a:gd name="T28" fmla="*/ 77 w 85"/>
                  <a:gd name="T29" fmla="*/ 8 h 67"/>
                  <a:gd name="T30" fmla="*/ 70 w 85"/>
                  <a:gd name="T31" fmla="*/ 4 h 67"/>
                  <a:gd name="T32" fmla="*/ 66 w 85"/>
                  <a:gd name="T33" fmla="*/ 0 h 67"/>
                  <a:gd name="T34" fmla="*/ 59 w 85"/>
                  <a:gd name="T35" fmla="*/ 4 h 67"/>
                  <a:gd name="T36" fmla="*/ 63 w 85"/>
                  <a:gd name="T37" fmla="*/ 11 h 67"/>
                  <a:gd name="T38" fmla="*/ 63 w 85"/>
                  <a:gd name="T39" fmla="*/ 15 h 67"/>
                  <a:gd name="T40" fmla="*/ 55 w 85"/>
                  <a:gd name="T41" fmla="*/ 8 h 67"/>
                  <a:gd name="T42" fmla="*/ 48 w 85"/>
                  <a:gd name="T43" fmla="*/ 8 h 67"/>
                  <a:gd name="T44" fmla="*/ 44 w 85"/>
                  <a:gd name="T45" fmla="*/ 4 h 67"/>
                  <a:gd name="T46" fmla="*/ 37 w 85"/>
                  <a:gd name="T47" fmla="*/ 4 h 67"/>
                  <a:gd name="T48" fmla="*/ 29 w 85"/>
                  <a:gd name="T49" fmla="*/ 4 h 67"/>
                  <a:gd name="T50" fmla="*/ 22 w 85"/>
                  <a:gd name="T51" fmla="*/ 4 h 67"/>
                  <a:gd name="T52" fmla="*/ 11 w 85"/>
                  <a:gd name="T53" fmla="*/ 4 h 67"/>
                  <a:gd name="T54" fmla="*/ 3 w 85"/>
                  <a:gd name="T55" fmla="*/ 11 h 67"/>
                  <a:gd name="T56" fmla="*/ 0 w 85"/>
                  <a:gd name="T57" fmla="*/ 19 h 67"/>
                  <a:gd name="T58" fmla="*/ 0 w 85"/>
                  <a:gd name="T59" fmla="*/ 30 h 67"/>
                  <a:gd name="T60" fmla="*/ 3 w 85"/>
                  <a:gd name="T61" fmla="*/ 33 h 67"/>
                  <a:gd name="T62" fmla="*/ 3 w 85"/>
                  <a:gd name="T63" fmla="*/ 41 h 67"/>
                  <a:gd name="T64" fmla="*/ 7 w 85"/>
                  <a:gd name="T65" fmla="*/ 45 h 67"/>
                  <a:gd name="T66" fmla="*/ 7 w 85"/>
                  <a:gd name="T67" fmla="*/ 48 h 67"/>
                  <a:gd name="T68" fmla="*/ 11 w 85"/>
                  <a:gd name="T69" fmla="*/ 56 h 67"/>
                  <a:gd name="T70" fmla="*/ 15 w 85"/>
                  <a:gd name="T71" fmla="*/ 56 h 67"/>
                  <a:gd name="T72" fmla="*/ 15 w 85"/>
                  <a:gd name="T73" fmla="*/ 59 h 67"/>
                  <a:gd name="T74" fmla="*/ 18 w 85"/>
                  <a:gd name="T75" fmla="*/ 63 h 67"/>
                  <a:gd name="T76" fmla="*/ 18 w 85"/>
                  <a:gd name="T77" fmla="*/ 59 h 67"/>
                  <a:gd name="T78" fmla="*/ 22 w 85"/>
                  <a:gd name="T79" fmla="*/ 56 h 67"/>
                  <a:gd name="T80" fmla="*/ 26 w 85"/>
                  <a:gd name="T81" fmla="*/ 59 h 67"/>
                  <a:gd name="T82" fmla="*/ 22 w 85"/>
                  <a:gd name="T83" fmla="*/ 67 h 67"/>
                  <a:gd name="T84" fmla="*/ 22 w 85"/>
                  <a:gd name="T85" fmla="*/ 67 h 67"/>
                  <a:gd name="T86" fmla="*/ 26 w 85"/>
                  <a:gd name="T87" fmla="*/ 67 h 67"/>
                  <a:gd name="T88" fmla="*/ 29 w 85"/>
                  <a:gd name="T89" fmla="*/ 67 h 67"/>
                  <a:gd name="T90" fmla="*/ 33 w 85"/>
                  <a:gd name="T9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5" h="67">
                    <a:moveTo>
                      <a:pt x="37" y="67"/>
                    </a:moveTo>
                    <a:lnTo>
                      <a:pt x="40" y="63"/>
                    </a:lnTo>
                    <a:lnTo>
                      <a:pt x="44" y="63"/>
                    </a:lnTo>
                    <a:lnTo>
                      <a:pt x="44" y="59"/>
                    </a:lnTo>
                    <a:lnTo>
                      <a:pt x="48" y="59"/>
                    </a:lnTo>
                    <a:lnTo>
                      <a:pt x="52" y="59"/>
                    </a:lnTo>
                    <a:lnTo>
                      <a:pt x="59" y="59"/>
                    </a:lnTo>
                    <a:lnTo>
                      <a:pt x="63" y="59"/>
                    </a:lnTo>
                    <a:lnTo>
                      <a:pt x="63" y="63"/>
                    </a:lnTo>
                    <a:lnTo>
                      <a:pt x="66" y="63"/>
                    </a:lnTo>
                    <a:lnTo>
                      <a:pt x="66" y="59"/>
                    </a:lnTo>
                    <a:lnTo>
                      <a:pt x="66" y="59"/>
                    </a:lnTo>
                    <a:lnTo>
                      <a:pt x="63" y="56"/>
                    </a:lnTo>
                    <a:lnTo>
                      <a:pt x="59" y="56"/>
                    </a:lnTo>
                    <a:lnTo>
                      <a:pt x="59" y="48"/>
                    </a:lnTo>
                    <a:lnTo>
                      <a:pt x="63" y="48"/>
                    </a:lnTo>
                    <a:lnTo>
                      <a:pt x="70" y="48"/>
                    </a:lnTo>
                    <a:lnTo>
                      <a:pt x="70" y="45"/>
                    </a:lnTo>
                    <a:lnTo>
                      <a:pt x="74" y="41"/>
                    </a:lnTo>
                    <a:lnTo>
                      <a:pt x="77" y="41"/>
                    </a:lnTo>
                    <a:lnTo>
                      <a:pt x="81" y="37"/>
                    </a:lnTo>
                    <a:lnTo>
                      <a:pt x="81" y="37"/>
                    </a:lnTo>
                    <a:lnTo>
                      <a:pt x="85" y="33"/>
                    </a:lnTo>
                    <a:lnTo>
                      <a:pt x="85" y="30"/>
                    </a:lnTo>
                    <a:lnTo>
                      <a:pt x="85" y="26"/>
                    </a:lnTo>
                    <a:lnTo>
                      <a:pt x="85" y="22"/>
                    </a:lnTo>
                    <a:lnTo>
                      <a:pt x="85" y="19"/>
                    </a:lnTo>
                    <a:lnTo>
                      <a:pt x="81" y="11"/>
                    </a:lnTo>
                    <a:lnTo>
                      <a:pt x="77" y="11"/>
                    </a:lnTo>
                    <a:lnTo>
                      <a:pt x="77" y="8"/>
                    </a:lnTo>
                    <a:lnTo>
                      <a:pt x="74" y="8"/>
                    </a:lnTo>
                    <a:lnTo>
                      <a:pt x="70" y="4"/>
                    </a:lnTo>
                    <a:lnTo>
                      <a:pt x="70" y="4"/>
                    </a:lnTo>
                    <a:lnTo>
                      <a:pt x="66" y="0"/>
                    </a:lnTo>
                    <a:lnTo>
                      <a:pt x="63" y="4"/>
                    </a:lnTo>
                    <a:lnTo>
                      <a:pt x="59" y="4"/>
                    </a:lnTo>
                    <a:lnTo>
                      <a:pt x="63" y="8"/>
                    </a:lnTo>
                    <a:lnTo>
                      <a:pt x="63" y="11"/>
                    </a:lnTo>
                    <a:lnTo>
                      <a:pt x="63" y="15"/>
                    </a:lnTo>
                    <a:lnTo>
                      <a:pt x="63" y="15"/>
                    </a:lnTo>
                    <a:lnTo>
                      <a:pt x="59" y="15"/>
                    </a:lnTo>
                    <a:lnTo>
                      <a:pt x="55" y="8"/>
                    </a:lnTo>
                    <a:lnTo>
                      <a:pt x="52" y="8"/>
                    </a:lnTo>
                    <a:lnTo>
                      <a:pt x="48" y="8"/>
                    </a:lnTo>
                    <a:lnTo>
                      <a:pt x="44" y="4"/>
                    </a:lnTo>
                    <a:lnTo>
                      <a:pt x="44" y="4"/>
                    </a:lnTo>
                    <a:lnTo>
                      <a:pt x="40" y="4"/>
                    </a:lnTo>
                    <a:lnTo>
                      <a:pt x="37" y="4"/>
                    </a:lnTo>
                    <a:lnTo>
                      <a:pt x="33" y="4"/>
                    </a:lnTo>
                    <a:lnTo>
                      <a:pt x="29" y="4"/>
                    </a:lnTo>
                    <a:lnTo>
                      <a:pt x="22" y="4"/>
                    </a:lnTo>
                    <a:lnTo>
                      <a:pt x="22" y="4"/>
                    </a:lnTo>
                    <a:lnTo>
                      <a:pt x="18" y="4"/>
                    </a:lnTo>
                    <a:lnTo>
                      <a:pt x="11" y="4"/>
                    </a:lnTo>
                    <a:lnTo>
                      <a:pt x="7" y="4"/>
                    </a:lnTo>
                    <a:lnTo>
                      <a:pt x="3" y="11"/>
                    </a:lnTo>
                    <a:lnTo>
                      <a:pt x="3" y="15"/>
                    </a:lnTo>
                    <a:lnTo>
                      <a:pt x="0" y="19"/>
                    </a:lnTo>
                    <a:lnTo>
                      <a:pt x="0" y="22"/>
                    </a:lnTo>
                    <a:lnTo>
                      <a:pt x="0" y="30"/>
                    </a:lnTo>
                    <a:lnTo>
                      <a:pt x="3" y="30"/>
                    </a:lnTo>
                    <a:lnTo>
                      <a:pt x="3" y="33"/>
                    </a:lnTo>
                    <a:lnTo>
                      <a:pt x="3" y="37"/>
                    </a:lnTo>
                    <a:lnTo>
                      <a:pt x="3" y="41"/>
                    </a:lnTo>
                    <a:lnTo>
                      <a:pt x="3" y="41"/>
                    </a:lnTo>
                    <a:lnTo>
                      <a:pt x="7" y="45"/>
                    </a:lnTo>
                    <a:lnTo>
                      <a:pt x="7" y="45"/>
                    </a:lnTo>
                    <a:lnTo>
                      <a:pt x="7" y="48"/>
                    </a:lnTo>
                    <a:lnTo>
                      <a:pt x="7" y="52"/>
                    </a:lnTo>
                    <a:lnTo>
                      <a:pt x="11" y="56"/>
                    </a:lnTo>
                    <a:lnTo>
                      <a:pt x="11" y="52"/>
                    </a:lnTo>
                    <a:lnTo>
                      <a:pt x="15" y="56"/>
                    </a:lnTo>
                    <a:lnTo>
                      <a:pt x="15" y="59"/>
                    </a:lnTo>
                    <a:lnTo>
                      <a:pt x="15" y="59"/>
                    </a:lnTo>
                    <a:lnTo>
                      <a:pt x="15" y="63"/>
                    </a:lnTo>
                    <a:lnTo>
                      <a:pt x="18" y="63"/>
                    </a:lnTo>
                    <a:lnTo>
                      <a:pt x="18" y="63"/>
                    </a:lnTo>
                    <a:lnTo>
                      <a:pt x="18" y="59"/>
                    </a:lnTo>
                    <a:lnTo>
                      <a:pt x="22" y="59"/>
                    </a:lnTo>
                    <a:lnTo>
                      <a:pt x="22" y="56"/>
                    </a:lnTo>
                    <a:lnTo>
                      <a:pt x="22" y="59"/>
                    </a:lnTo>
                    <a:lnTo>
                      <a:pt x="26" y="59"/>
                    </a:lnTo>
                    <a:lnTo>
                      <a:pt x="22" y="63"/>
                    </a:lnTo>
                    <a:lnTo>
                      <a:pt x="22" y="67"/>
                    </a:lnTo>
                    <a:lnTo>
                      <a:pt x="22" y="67"/>
                    </a:lnTo>
                    <a:lnTo>
                      <a:pt x="22" y="67"/>
                    </a:lnTo>
                    <a:lnTo>
                      <a:pt x="26" y="67"/>
                    </a:lnTo>
                    <a:lnTo>
                      <a:pt x="26" y="67"/>
                    </a:lnTo>
                    <a:lnTo>
                      <a:pt x="29" y="63"/>
                    </a:lnTo>
                    <a:lnTo>
                      <a:pt x="29" y="67"/>
                    </a:lnTo>
                    <a:lnTo>
                      <a:pt x="33" y="67"/>
                    </a:lnTo>
                    <a:lnTo>
                      <a:pt x="33" y="67"/>
                    </a:lnTo>
                    <a:lnTo>
                      <a:pt x="37" y="6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1" name="Freeform 26"/>
              <p:cNvSpPr/>
              <p:nvPr/>
            </p:nvSpPr>
            <p:spPr bwMode="auto">
              <a:xfrm>
                <a:off x="6394088" y="2723074"/>
                <a:ext cx="171122" cy="181415"/>
              </a:xfrm>
              <a:custGeom>
                <a:avLst/>
                <a:gdLst>
                  <a:gd name="T0" fmla="*/ 18 w 133"/>
                  <a:gd name="T1" fmla="*/ 22 h 141"/>
                  <a:gd name="T2" fmla="*/ 26 w 133"/>
                  <a:gd name="T3" fmla="*/ 15 h 141"/>
                  <a:gd name="T4" fmla="*/ 26 w 133"/>
                  <a:gd name="T5" fmla="*/ 4 h 141"/>
                  <a:gd name="T6" fmla="*/ 33 w 133"/>
                  <a:gd name="T7" fmla="*/ 0 h 141"/>
                  <a:gd name="T8" fmla="*/ 44 w 133"/>
                  <a:gd name="T9" fmla="*/ 7 h 141"/>
                  <a:gd name="T10" fmla="*/ 44 w 133"/>
                  <a:gd name="T11" fmla="*/ 19 h 141"/>
                  <a:gd name="T12" fmla="*/ 59 w 133"/>
                  <a:gd name="T13" fmla="*/ 26 h 141"/>
                  <a:gd name="T14" fmla="*/ 74 w 133"/>
                  <a:gd name="T15" fmla="*/ 26 h 141"/>
                  <a:gd name="T16" fmla="*/ 81 w 133"/>
                  <a:gd name="T17" fmla="*/ 33 h 141"/>
                  <a:gd name="T18" fmla="*/ 85 w 133"/>
                  <a:gd name="T19" fmla="*/ 37 h 141"/>
                  <a:gd name="T20" fmla="*/ 78 w 133"/>
                  <a:gd name="T21" fmla="*/ 44 h 141"/>
                  <a:gd name="T22" fmla="*/ 70 w 133"/>
                  <a:gd name="T23" fmla="*/ 48 h 141"/>
                  <a:gd name="T24" fmla="*/ 70 w 133"/>
                  <a:gd name="T25" fmla="*/ 56 h 141"/>
                  <a:gd name="T26" fmla="*/ 74 w 133"/>
                  <a:gd name="T27" fmla="*/ 63 h 141"/>
                  <a:gd name="T28" fmla="*/ 89 w 133"/>
                  <a:gd name="T29" fmla="*/ 67 h 141"/>
                  <a:gd name="T30" fmla="*/ 100 w 133"/>
                  <a:gd name="T31" fmla="*/ 78 h 141"/>
                  <a:gd name="T32" fmla="*/ 107 w 133"/>
                  <a:gd name="T33" fmla="*/ 89 h 141"/>
                  <a:gd name="T34" fmla="*/ 115 w 133"/>
                  <a:gd name="T35" fmla="*/ 93 h 141"/>
                  <a:gd name="T36" fmla="*/ 118 w 133"/>
                  <a:gd name="T37" fmla="*/ 96 h 141"/>
                  <a:gd name="T38" fmla="*/ 122 w 133"/>
                  <a:gd name="T39" fmla="*/ 100 h 141"/>
                  <a:gd name="T40" fmla="*/ 129 w 133"/>
                  <a:gd name="T41" fmla="*/ 104 h 141"/>
                  <a:gd name="T42" fmla="*/ 133 w 133"/>
                  <a:gd name="T43" fmla="*/ 108 h 141"/>
                  <a:gd name="T44" fmla="*/ 133 w 133"/>
                  <a:gd name="T45" fmla="*/ 111 h 141"/>
                  <a:gd name="T46" fmla="*/ 129 w 133"/>
                  <a:gd name="T47" fmla="*/ 122 h 141"/>
                  <a:gd name="T48" fmla="*/ 129 w 133"/>
                  <a:gd name="T49" fmla="*/ 134 h 141"/>
                  <a:gd name="T50" fmla="*/ 122 w 133"/>
                  <a:gd name="T51" fmla="*/ 130 h 141"/>
                  <a:gd name="T52" fmla="*/ 111 w 133"/>
                  <a:gd name="T53" fmla="*/ 130 h 141"/>
                  <a:gd name="T54" fmla="*/ 115 w 133"/>
                  <a:gd name="T55" fmla="*/ 141 h 141"/>
                  <a:gd name="T56" fmla="*/ 107 w 133"/>
                  <a:gd name="T57" fmla="*/ 134 h 141"/>
                  <a:gd name="T58" fmla="*/ 96 w 133"/>
                  <a:gd name="T59" fmla="*/ 130 h 141"/>
                  <a:gd name="T60" fmla="*/ 100 w 133"/>
                  <a:gd name="T61" fmla="*/ 122 h 141"/>
                  <a:gd name="T62" fmla="*/ 100 w 133"/>
                  <a:gd name="T63" fmla="*/ 115 h 141"/>
                  <a:gd name="T64" fmla="*/ 96 w 133"/>
                  <a:gd name="T65" fmla="*/ 108 h 141"/>
                  <a:gd name="T66" fmla="*/ 92 w 133"/>
                  <a:gd name="T67" fmla="*/ 104 h 141"/>
                  <a:gd name="T68" fmla="*/ 85 w 133"/>
                  <a:gd name="T69" fmla="*/ 96 h 141"/>
                  <a:gd name="T70" fmla="*/ 85 w 133"/>
                  <a:gd name="T71" fmla="*/ 89 h 141"/>
                  <a:gd name="T72" fmla="*/ 81 w 133"/>
                  <a:gd name="T73" fmla="*/ 78 h 141"/>
                  <a:gd name="T74" fmla="*/ 63 w 133"/>
                  <a:gd name="T75" fmla="*/ 67 h 141"/>
                  <a:gd name="T76" fmla="*/ 48 w 133"/>
                  <a:gd name="T77" fmla="*/ 78 h 141"/>
                  <a:gd name="T78" fmla="*/ 37 w 133"/>
                  <a:gd name="T79" fmla="*/ 70 h 141"/>
                  <a:gd name="T80" fmla="*/ 26 w 133"/>
                  <a:gd name="T81" fmla="*/ 78 h 141"/>
                  <a:gd name="T82" fmla="*/ 22 w 133"/>
                  <a:gd name="T83" fmla="*/ 67 h 141"/>
                  <a:gd name="T84" fmla="*/ 22 w 133"/>
                  <a:gd name="T85" fmla="*/ 59 h 141"/>
                  <a:gd name="T86" fmla="*/ 22 w 133"/>
                  <a:gd name="T87" fmla="*/ 48 h 141"/>
                  <a:gd name="T88" fmla="*/ 11 w 133"/>
                  <a:gd name="T89" fmla="*/ 52 h 141"/>
                  <a:gd name="T90" fmla="*/ 11 w 133"/>
                  <a:gd name="T91" fmla="*/ 41 h 141"/>
                  <a:gd name="T92" fmla="*/ 0 w 133"/>
                  <a:gd name="T93" fmla="*/ 33 h 141"/>
                  <a:gd name="T94" fmla="*/ 7 w 133"/>
                  <a:gd name="T95" fmla="*/ 26 h 141"/>
                  <a:gd name="T96" fmla="*/ 7 w 133"/>
                  <a:gd name="T97" fmla="*/ 1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3" h="141">
                    <a:moveTo>
                      <a:pt x="15" y="19"/>
                    </a:moveTo>
                    <a:lnTo>
                      <a:pt x="18" y="19"/>
                    </a:lnTo>
                    <a:lnTo>
                      <a:pt x="18" y="22"/>
                    </a:lnTo>
                    <a:lnTo>
                      <a:pt x="26" y="19"/>
                    </a:lnTo>
                    <a:lnTo>
                      <a:pt x="26" y="19"/>
                    </a:lnTo>
                    <a:lnTo>
                      <a:pt x="26" y="15"/>
                    </a:lnTo>
                    <a:lnTo>
                      <a:pt x="26" y="15"/>
                    </a:lnTo>
                    <a:lnTo>
                      <a:pt x="26" y="11"/>
                    </a:lnTo>
                    <a:lnTo>
                      <a:pt x="26" y="4"/>
                    </a:lnTo>
                    <a:lnTo>
                      <a:pt x="26" y="4"/>
                    </a:lnTo>
                    <a:lnTo>
                      <a:pt x="26" y="0"/>
                    </a:lnTo>
                    <a:lnTo>
                      <a:pt x="33" y="0"/>
                    </a:lnTo>
                    <a:lnTo>
                      <a:pt x="33" y="4"/>
                    </a:lnTo>
                    <a:lnTo>
                      <a:pt x="41" y="4"/>
                    </a:lnTo>
                    <a:lnTo>
                      <a:pt x="44" y="7"/>
                    </a:lnTo>
                    <a:lnTo>
                      <a:pt x="44" y="11"/>
                    </a:lnTo>
                    <a:lnTo>
                      <a:pt x="44" y="15"/>
                    </a:lnTo>
                    <a:lnTo>
                      <a:pt x="44" y="19"/>
                    </a:lnTo>
                    <a:lnTo>
                      <a:pt x="52" y="22"/>
                    </a:lnTo>
                    <a:lnTo>
                      <a:pt x="55" y="26"/>
                    </a:lnTo>
                    <a:lnTo>
                      <a:pt x="59" y="26"/>
                    </a:lnTo>
                    <a:lnTo>
                      <a:pt x="67" y="30"/>
                    </a:lnTo>
                    <a:lnTo>
                      <a:pt x="70" y="26"/>
                    </a:lnTo>
                    <a:lnTo>
                      <a:pt x="74" y="26"/>
                    </a:lnTo>
                    <a:lnTo>
                      <a:pt x="74" y="30"/>
                    </a:lnTo>
                    <a:lnTo>
                      <a:pt x="81" y="30"/>
                    </a:lnTo>
                    <a:lnTo>
                      <a:pt x="81" y="33"/>
                    </a:lnTo>
                    <a:lnTo>
                      <a:pt x="81" y="33"/>
                    </a:lnTo>
                    <a:lnTo>
                      <a:pt x="85" y="37"/>
                    </a:lnTo>
                    <a:lnTo>
                      <a:pt x="85" y="37"/>
                    </a:lnTo>
                    <a:lnTo>
                      <a:pt x="81" y="37"/>
                    </a:lnTo>
                    <a:lnTo>
                      <a:pt x="81" y="44"/>
                    </a:lnTo>
                    <a:lnTo>
                      <a:pt x="78" y="44"/>
                    </a:lnTo>
                    <a:lnTo>
                      <a:pt x="74" y="48"/>
                    </a:lnTo>
                    <a:lnTo>
                      <a:pt x="70" y="48"/>
                    </a:lnTo>
                    <a:lnTo>
                      <a:pt x="70" y="48"/>
                    </a:lnTo>
                    <a:lnTo>
                      <a:pt x="70" y="52"/>
                    </a:lnTo>
                    <a:lnTo>
                      <a:pt x="74" y="56"/>
                    </a:lnTo>
                    <a:lnTo>
                      <a:pt x="70" y="56"/>
                    </a:lnTo>
                    <a:lnTo>
                      <a:pt x="70" y="59"/>
                    </a:lnTo>
                    <a:lnTo>
                      <a:pt x="74" y="59"/>
                    </a:lnTo>
                    <a:lnTo>
                      <a:pt x="74" y="63"/>
                    </a:lnTo>
                    <a:lnTo>
                      <a:pt x="81" y="63"/>
                    </a:lnTo>
                    <a:lnTo>
                      <a:pt x="85" y="67"/>
                    </a:lnTo>
                    <a:lnTo>
                      <a:pt x="89" y="67"/>
                    </a:lnTo>
                    <a:lnTo>
                      <a:pt x="92" y="70"/>
                    </a:lnTo>
                    <a:lnTo>
                      <a:pt x="96" y="74"/>
                    </a:lnTo>
                    <a:lnTo>
                      <a:pt x="100" y="78"/>
                    </a:lnTo>
                    <a:lnTo>
                      <a:pt x="100" y="78"/>
                    </a:lnTo>
                    <a:lnTo>
                      <a:pt x="107" y="85"/>
                    </a:lnTo>
                    <a:lnTo>
                      <a:pt x="107" y="89"/>
                    </a:lnTo>
                    <a:lnTo>
                      <a:pt x="111" y="89"/>
                    </a:lnTo>
                    <a:lnTo>
                      <a:pt x="115" y="89"/>
                    </a:lnTo>
                    <a:lnTo>
                      <a:pt x="115" y="93"/>
                    </a:lnTo>
                    <a:lnTo>
                      <a:pt x="115" y="93"/>
                    </a:lnTo>
                    <a:lnTo>
                      <a:pt x="118" y="96"/>
                    </a:lnTo>
                    <a:lnTo>
                      <a:pt x="118" y="96"/>
                    </a:lnTo>
                    <a:lnTo>
                      <a:pt x="122" y="96"/>
                    </a:lnTo>
                    <a:lnTo>
                      <a:pt x="122" y="100"/>
                    </a:lnTo>
                    <a:lnTo>
                      <a:pt x="122" y="100"/>
                    </a:lnTo>
                    <a:lnTo>
                      <a:pt x="126" y="100"/>
                    </a:lnTo>
                    <a:lnTo>
                      <a:pt x="129" y="104"/>
                    </a:lnTo>
                    <a:lnTo>
                      <a:pt x="129" y="104"/>
                    </a:lnTo>
                    <a:lnTo>
                      <a:pt x="133" y="104"/>
                    </a:lnTo>
                    <a:lnTo>
                      <a:pt x="133" y="104"/>
                    </a:lnTo>
                    <a:lnTo>
                      <a:pt x="133" y="108"/>
                    </a:lnTo>
                    <a:lnTo>
                      <a:pt x="129" y="111"/>
                    </a:lnTo>
                    <a:lnTo>
                      <a:pt x="133" y="111"/>
                    </a:lnTo>
                    <a:lnTo>
                      <a:pt x="133" y="111"/>
                    </a:lnTo>
                    <a:lnTo>
                      <a:pt x="133" y="115"/>
                    </a:lnTo>
                    <a:lnTo>
                      <a:pt x="129" y="119"/>
                    </a:lnTo>
                    <a:lnTo>
                      <a:pt x="129" y="122"/>
                    </a:lnTo>
                    <a:lnTo>
                      <a:pt x="133" y="126"/>
                    </a:lnTo>
                    <a:lnTo>
                      <a:pt x="133" y="130"/>
                    </a:lnTo>
                    <a:lnTo>
                      <a:pt x="129" y="134"/>
                    </a:lnTo>
                    <a:lnTo>
                      <a:pt x="126" y="134"/>
                    </a:lnTo>
                    <a:lnTo>
                      <a:pt x="122" y="130"/>
                    </a:lnTo>
                    <a:lnTo>
                      <a:pt x="122" y="130"/>
                    </a:lnTo>
                    <a:lnTo>
                      <a:pt x="118" y="126"/>
                    </a:lnTo>
                    <a:lnTo>
                      <a:pt x="115" y="130"/>
                    </a:lnTo>
                    <a:lnTo>
                      <a:pt x="111" y="130"/>
                    </a:lnTo>
                    <a:lnTo>
                      <a:pt x="115" y="134"/>
                    </a:lnTo>
                    <a:lnTo>
                      <a:pt x="115" y="137"/>
                    </a:lnTo>
                    <a:lnTo>
                      <a:pt x="115" y="141"/>
                    </a:lnTo>
                    <a:lnTo>
                      <a:pt x="115" y="141"/>
                    </a:lnTo>
                    <a:lnTo>
                      <a:pt x="111" y="141"/>
                    </a:lnTo>
                    <a:lnTo>
                      <a:pt x="107" y="134"/>
                    </a:lnTo>
                    <a:lnTo>
                      <a:pt x="104" y="134"/>
                    </a:lnTo>
                    <a:lnTo>
                      <a:pt x="100" y="134"/>
                    </a:lnTo>
                    <a:lnTo>
                      <a:pt x="96" y="130"/>
                    </a:lnTo>
                    <a:lnTo>
                      <a:pt x="100" y="130"/>
                    </a:lnTo>
                    <a:lnTo>
                      <a:pt x="100" y="126"/>
                    </a:lnTo>
                    <a:lnTo>
                      <a:pt x="100" y="122"/>
                    </a:lnTo>
                    <a:lnTo>
                      <a:pt x="100" y="119"/>
                    </a:lnTo>
                    <a:lnTo>
                      <a:pt x="100" y="119"/>
                    </a:lnTo>
                    <a:lnTo>
                      <a:pt x="100" y="115"/>
                    </a:lnTo>
                    <a:lnTo>
                      <a:pt x="104" y="111"/>
                    </a:lnTo>
                    <a:lnTo>
                      <a:pt x="100" y="111"/>
                    </a:lnTo>
                    <a:lnTo>
                      <a:pt x="96" y="108"/>
                    </a:lnTo>
                    <a:lnTo>
                      <a:pt x="100" y="108"/>
                    </a:lnTo>
                    <a:lnTo>
                      <a:pt x="96" y="104"/>
                    </a:lnTo>
                    <a:lnTo>
                      <a:pt x="92" y="104"/>
                    </a:lnTo>
                    <a:lnTo>
                      <a:pt x="89" y="100"/>
                    </a:lnTo>
                    <a:lnTo>
                      <a:pt x="85" y="100"/>
                    </a:lnTo>
                    <a:lnTo>
                      <a:pt x="85" y="96"/>
                    </a:lnTo>
                    <a:lnTo>
                      <a:pt x="85" y="93"/>
                    </a:lnTo>
                    <a:lnTo>
                      <a:pt x="85" y="89"/>
                    </a:lnTo>
                    <a:lnTo>
                      <a:pt x="85" y="89"/>
                    </a:lnTo>
                    <a:lnTo>
                      <a:pt x="85" y="85"/>
                    </a:lnTo>
                    <a:lnTo>
                      <a:pt x="85" y="82"/>
                    </a:lnTo>
                    <a:lnTo>
                      <a:pt x="81" y="78"/>
                    </a:lnTo>
                    <a:lnTo>
                      <a:pt x="74" y="74"/>
                    </a:lnTo>
                    <a:lnTo>
                      <a:pt x="70" y="70"/>
                    </a:lnTo>
                    <a:lnTo>
                      <a:pt x="63" y="67"/>
                    </a:lnTo>
                    <a:lnTo>
                      <a:pt x="59" y="70"/>
                    </a:lnTo>
                    <a:lnTo>
                      <a:pt x="55" y="74"/>
                    </a:lnTo>
                    <a:lnTo>
                      <a:pt x="48" y="78"/>
                    </a:lnTo>
                    <a:lnTo>
                      <a:pt x="44" y="74"/>
                    </a:lnTo>
                    <a:lnTo>
                      <a:pt x="41" y="74"/>
                    </a:lnTo>
                    <a:lnTo>
                      <a:pt x="37" y="70"/>
                    </a:lnTo>
                    <a:lnTo>
                      <a:pt x="33" y="74"/>
                    </a:lnTo>
                    <a:lnTo>
                      <a:pt x="30" y="78"/>
                    </a:lnTo>
                    <a:lnTo>
                      <a:pt x="26" y="78"/>
                    </a:lnTo>
                    <a:lnTo>
                      <a:pt x="22" y="78"/>
                    </a:lnTo>
                    <a:lnTo>
                      <a:pt x="22" y="70"/>
                    </a:lnTo>
                    <a:lnTo>
                      <a:pt x="22" y="67"/>
                    </a:lnTo>
                    <a:lnTo>
                      <a:pt x="22" y="63"/>
                    </a:lnTo>
                    <a:lnTo>
                      <a:pt x="22" y="59"/>
                    </a:lnTo>
                    <a:lnTo>
                      <a:pt x="22" y="59"/>
                    </a:lnTo>
                    <a:lnTo>
                      <a:pt x="22" y="56"/>
                    </a:lnTo>
                    <a:lnTo>
                      <a:pt x="22" y="52"/>
                    </a:lnTo>
                    <a:lnTo>
                      <a:pt x="22" y="48"/>
                    </a:lnTo>
                    <a:lnTo>
                      <a:pt x="18" y="48"/>
                    </a:lnTo>
                    <a:lnTo>
                      <a:pt x="15" y="52"/>
                    </a:lnTo>
                    <a:lnTo>
                      <a:pt x="11" y="52"/>
                    </a:lnTo>
                    <a:lnTo>
                      <a:pt x="7" y="48"/>
                    </a:lnTo>
                    <a:lnTo>
                      <a:pt x="11" y="44"/>
                    </a:lnTo>
                    <a:lnTo>
                      <a:pt x="11" y="41"/>
                    </a:lnTo>
                    <a:lnTo>
                      <a:pt x="7" y="37"/>
                    </a:lnTo>
                    <a:lnTo>
                      <a:pt x="4" y="37"/>
                    </a:lnTo>
                    <a:lnTo>
                      <a:pt x="0" y="33"/>
                    </a:lnTo>
                    <a:lnTo>
                      <a:pt x="4" y="30"/>
                    </a:lnTo>
                    <a:lnTo>
                      <a:pt x="4" y="30"/>
                    </a:lnTo>
                    <a:lnTo>
                      <a:pt x="7" y="26"/>
                    </a:lnTo>
                    <a:lnTo>
                      <a:pt x="7" y="26"/>
                    </a:lnTo>
                    <a:lnTo>
                      <a:pt x="7" y="22"/>
                    </a:lnTo>
                    <a:lnTo>
                      <a:pt x="7" y="19"/>
                    </a:lnTo>
                    <a:lnTo>
                      <a:pt x="15" y="19"/>
                    </a:lnTo>
                    <a:lnTo>
                      <a:pt x="15" y="1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2" name="Freeform 27"/>
              <p:cNvSpPr>
                <a:spLocks noEditPoints="1"/>
              </p:cNvSpPr>
              <p:nvPr/>
            </p:nvSpPr>
            <p:spPr bwMode="auto">
              <a:xfrm>
                <a:off x="6346483" y="2765533"/>
                <a:ext cx="181415" cy="301072"/>
              </a:xfrm>
              <a:custGeom>
                <a:avLst/>
                <a:gdLst>
                  <a:gd name="T0" fmla="*/ 13 w 38"/>
                  <a:gd name="T1" fmla="*/ 3 h 63"/>
                  <a:gd name="T2" fmla="*/ 16 w 38"/>
                  <a:gd name="T3" fmla="*/ 4 h 63"/>
                  <a:gd name="T4" fmla="*/ 16 w 38"/>
                  <a:gd name="T5" fmla="*/ 8 h 63"/>
                  <a:gd name="T6" fmla="*/ 18 w 38"/>
                  <a:gd name="T7" fmla="*/ 12 h 63"/>
                  <a:gd name="T8" fmla="*/ 23 w 38"/>
                  <a:gd name="T9" fmla="*/ 12 h 63"/>
                  <a:gd name="T10" fmla="*/ 30 w 38"/>
                  <a:gd name="T11" fmla="*/ 11 h 63"/>
                  <a:gd name="T12" fmla="*/ 33 w 38"/>
                  <a:gd name="T13" fmla="*/ 15 h 63"/>
                  <a:gd name="T14" fmla="*/ 35 w 38"/>
                  <a:gd name="T15" fmla="*/ 19 h 63"/>
                  <a:gd name="T16" fmla="*/ 38 w 38"/>
                  <a:gd name="T17" fmla="*/ 21 h 63"/>
                  <a:gd name="T18" fmla="*/ 37 w 38"/>
                  <a:gd name="T19" fmla="*/ 25 h 63"/>
                  <a:gd name="T20" fmla="*/ 33 w 38"/>
                  <a:gd name="T21" fmla="*/ 26 h 63"/>
                  <a:gd name="T22" fmla="*/ 27 w 38"/>
                  <a:gd name="T23" fmla="*/ 26 h 63"/>
                  <a:gd name="T24" fmla="*/ 24 w 38"/>
                  <a:gd name="T25" fmla="*/ 31 h 63"/>
                  <a:gd name="T26" fmla="*/ 25 w 38"/>
                  <a:gd name="T27" fmla="*/ 36 h 63"/>
                  <a:gd name="T28" fmla="*/ 23 w 38"/>
                  <a:gd name="T29" fmla="*/ 36 h 63"/>
                  <a:gd name="T30" fmla="*/ 21 w 38"/>
                  <a:gd name="T31" fmla="*/ 34 h 63"/>
                  <a:gd name="T32" fmla="*/ 19 w 38"/>
                  <a:gd name="T33" fmla="*/ 34 h 63"/>
                  <a:gd name="T34" fmla="*/ 17 w 38"/>
                  <a:gd name="T35" fmla="*/ 33 h 63"/>
                  <a:gd name="T36" fmla="*/ 16 w 38"/>
                  <a:gd name="T37" fmla="*/ 31 h 63"/>
                  <a:gd name="T38" fmla="*/ 14 w 38"/>
                  <a:gd name="T39" fmla="*/ 31 h 63"/>
                  <a:gd name="T40" fmla="*/ 13 w 38"/>
                  <a:gd name="T41" fmla="*/ 31 h 63"/>
                  <a:gd name="T42" fmla="*/ 13 w 38"/>
                  <a:gd name="T43" fmla="*/ 34 h 63"/>
                  <a:gd name="T44" fmla="*/ 12 w 38"/>
                  <a:gd name="T45" fmla="*/ 38 h 63"/>
                  <a:gd name="T46" fmla="*/ 10 w 38"/>
                  <a:gd name="T47" fmla="*/ 44 h 63"/>
                  <a:gd name="T48" fmla="*/ 10 w 38"/>
                  <a:gd name="T49" fmla="*/ 46 h 63"/>
                  <a:gd name="T50" fmla="*/ 12 w 38"/>
                  <a:gd name="T51" fmla="*/ 49 h 63"/>
                  <a:gd name="T52" fmla="*/ 13 w 38"/>
                  <a:gd name="T53" fmla="*/ 49 h 63"/>
                  <a:gd name="T54" fmla="*/ 15 w 38"/>
                  <a:gd name="T55" fmla="*/ 52 h 63"/>
                  <a:gd name="T56" fmla="*/ 16 w 38"/>
                  <a:gd name="T57" fmla="*/ 52 h 63"/>
                  <a:gd name="T58" fmla="*/ 17 w 38"/>
                  <a:gd name="T59" fmla="*/ 55 h 63"/>
                  <a:gd name="T60" fmla="*/ 17 w 38"/>
                  <a:gd name="T61" fmla="*/ 56 h 63"/>
                  <a:gd name="T62" fmla="*/ 20 w 38"/>
                  <a:gd name="T63" fmla="*/ 59 h 63"/>
                  <a:gd name="T64" fmla="*/ 23 w 38"/>
                  <a:gd name="T65" fmla="*/ 61 h 63"/>
                  <a:gd name="T66" fmla="*/ 23 w 38"/>
                  <a:gd name="T67" fmla="*/ 63 h 63"/>
                  <a:gd name="T68" fmla="*/ 19 w 38"/>
                  <a:gd name="T69" fmla="*/ 62 h 63"/>
                  <a:gd name="T70" fmla="*/ 18 w 38"/>
                  <a:gd name="T71" fmla="*/ 60 h 63"/>
                  <a:gd name="T72" fmla="*/ 15 w 38"/>
                  <a:gd name="T73" fmla="*/ 60 h 63"/>
                  <a:gd name="T74" fmla="*/ 13 w 38"/>
                  <a:gd name="T75" fmla="*/ 57 h 63"/>
                  <a:gd name="T76" fmla="*/ 10 w 38"/>
                  <a:gd name="T77" fmla="*/ 55 h 63"/>
                  <a:gd name="T78" fmla="*/ 8 w 38"/>
                  <a:gd name="T79" fmla="*/ 52 h 63"/>
                  <a:gd name="T80" fmla="*/ 6 w 38"/>
                  <a:gd name="T81" fmla="*/ 51 h 63"/>
                  <a:gd name="T82" fmla="*/ 7 w 38"/>
                  <a:gd name="T83" fmla="*/ 48 h 63"/>
                  <a:gd name="T84" fmla="*/ 8 w 38"/>
                  <a:gd name="T85" fmla="*/ 45 h 63"/>
                  <a:gd name="T86" fmla="*/ 9 w 38"/>
                  <a:gd name="T87" fmla="*/ 42 h 63"/>
                  <a:gd name="T88" fmla="*/ 11 w 38"/>
                  <a:gd name="T89" fmla="*/ 36 h 63"/>
                  <a:gd name="T90" fmla="*/ 10 w 38"/>
                  <a:gd name="T91" fmla="*/ 31 h 63"/>
                  <a:gd name="T92" fmla="*/ 7 w 38"/>
                  <a:gd name="T93" fmla="*/ 26 h 63"/>
                  <a:gd name="T94" fmla="*/ 6 w 38"/>
                  <a:gd name="T95" fmla="*/ 22 h 63"/>
                  <a:gd name="T96" fmla="*/ 6 w 38"/>
                  <a:gd name="T97" fmla="*/ 18 h 63"/>
                  <a:gd name="T98" fmla="*/ 2 w 38"/>
                  <a:gd name="T99" fmla="*/ 13 h 63"/>
                  <a:gd name="T100" fmla="*/ 0 w 38"/>
                  <a:gd name="T101" fmla="*/ 10 h 63"/>
                  <a:gd name="T102" fmla="*/ 2 w 38"/>
                  <a:gd name="T103" fmla="*/ 6 h 63"/>
                  <a:gd name="T104" fmla="*/ 6 w 38"/>
                  <a:gd name="T105" fmla="*/ 4 h 63"/>
                  <a:gd name="T106" fmla="*/ 9 w 38"/>
                  <a:gd name="T107" fmla="*/ 2 h 63"/>
                  <a:gd name="T108" fmla="*/ 10 w 38"/>
                  <a:gd name="T109" fmla="*/ 0 h 63"/>
                  <a:gd name="T110" fmla="*/ 13 w 38"/>
                  <a:gd name="T111" fmla="*/ 59 h 63"/>
                  <a:gd name="T112" fmla="*/ 10 w 38"/>
                  <a:gd name="T113" fmla="*/ 55 h 63"/>
                  <a:gd name="T114" fmla="*/ 7 w 38"/>
                  <a:gd name="T115" fmla="*/ 55 h 63"/>
                  <a:gd name="T116" fmla="*/ 23 w 38"/>
                  <a:gd name="T117" fmla="*/ 37 h 63"/>
                  <a:gd name="T118" fmla="*/ 13 w 38"/>
                  <a:gd name="T119" fmla="*/ 46 h 63"/>
                  <a:gd name="T120" fmla="*/ 14 w 38"/>
                  <a:gd name="T12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63">
                    <a:moveTo>
                      <a:pt x="10" y="0"/>
                    </a:moveTo>
                    <a:cubicBezTo>
                      <a:pt x="11" y="1"/>
                      <a:pt x="11" y="1"/>
                      <a:pt x="11" y="1"/>
                    </a:cubicBezTo>
                    <a:cubicBezTo>
                      <a:pt x="12" y="1"/>
                      <a:pt x="12" y="1"/>
                      <a:pt x="12" y="1"/>
                    </a:cubicBezTo>
                    <a:cubicBezTo>
                      <a:pt x="13" y="2"/>
                      <a:pt x="13" y="2"/>
                      <a:pt x="13" y="2"/>
                    </a:cubicBezTo>
                    <a:cubicBezTo>
                      <a:pt x="13" y="3"/>
                      <a:pt x="13" y="3"/>
                      <a:pt x="13" y="3"/>
                    </a:cubicBezTo>
                    <a:cubicBezTo>
                      <a:pt x="12" y="4"/>
                      <a:pt x="12" y="4"/>
                      <a:pt x="12" y="4"/>
                    </a:cubicBezTo>
                    <a:cubicBezTo>
                      <a:pt x="13" y="5"/>
                      <a:pt x="13" y="5"/>
                      <a:pt x="13" y="5"/>
                    </a:cubicBezTo>
                    <a:cubicBezTo>
                      <a:pt x="14" y="5"/>
                      <a:pt x="14" y="5"/>
                      <a:pt x="14" y="5"/>
                    </a:cubicBezTo>
                    <a:cubicBezTo>
                      <a:pt x="15" y="4"/>
                      <a:pt x="15" y="4"/>
                      <a:pt x="15" y="4"/>
                    </a:cubicBezTo>
                    <a:cubicBezTo>
                      <a:pt x="16" y="4"/>
                      <a:pt x="16" y="4"/>
                      <a:pt x="16" y="4"/>
                    </a:cubicBezTo>
                    <a:cubicBezTo>
                      <a:pt x="16" y="5"/>
                      <a:pt x="16" y="5"/>
                      <a:pt x="16" y="5"/>
                    </a:cubicBezTo>
                    <a:cubicBezTo>
                      <a:pt x="16" y="6"/>
                      <a:pt x="16" y="6"/>
                      <a:pt x="16" y="6"/>
                    </a:cubicBezTo>
                    <a:cubicBezTo>
                      <a:pt x="16" y="7"/>
                      <a:pt x="16" y="7"/>
                      <a:pt x="16" y="7"/>
                    </a:cubicBezTo>
                    <a:cubicBezTo>
                      <a:pt x="16" y="7"/>
                      <a:pt x="16" y="7"/>
                      <a:pt x="16" y="7"/>
                    </a:cubicBezTo>
                    <a:cubicBezTo>
                      <a:pt x="16" y="8"/>
                      <a:pt x="16" y="8"/>
                      <a:pt x="16" y="8"/>
                    </a:cubicBezTo>
                    <a:cubicBezTo>
                      <a:pt x="16" y="9"/>
                      <a:pt x="16" y="9"/>
                      <a:pt x="16" y="9"/>
                    </a:cubicBezTo>
                    <a:cubicBezTo>
                      <a:pt x="16" y="10"/>
                      <a:pt x="16" y="10"/>
                      <a:pt x="16" y="10"/>
                    </a:cubicBezTo>
                    <a:cubicBezTo>
                      <a:pt x="16" y="12"/>
                      <a:pt x="16" y="12"/>
                      <a:pt x="16" y="12"/>
                    </a:cubicBezTo>
                    <a:cubicBezTo>
                      <a:pt x="17" y="12"/>
                      <a:pt x="17" y="12"/>
                      <a:pt x="17" y="12"/>
                    </a:cubicBezTo>
                    <a:cubicBezTo>
                      <a:pt x="18" y="12"/>
                      <a:pt x="18" y="12"/>
                      <a:pt x="18" y="12"/>
                    </a:cubicBezTo>
                    <a:cubicBezTo>
                      <a:pt x="19" y="11"/>
                      <a:pt x="19" y="11"/>
                      <a:pt x="19" y="11"/>
                    </a:cubicBezTo>
                    <a:cubicBezTo>
                      <a:pt x="20" y="10"/>
                      <a:pt x="20" y="10"/>
                      <a:pt x="20" y="10"/>
                    </a:cubicBezTo>
                    <a:cubicBezTo>
                      <a:pt x="21" y="11"/>
                      <a:pt x="21" y="11"/>
                      <a:pt x="21" y="11"/>
                    </a:cubicBezTo>
                    <a:cubicBezTo>
                      <a:pt x="22" y="11"/>
                      <a:pt x="22" y="11"/>
                      <a:pt x="22" y="11"/>
                    </a:cubicBezTo>
                    <a:cubicBezTo>
                      <a:pt x="23" y="12"/>
                      <a:pt x="23" y="12"/>
                      <a:pt x="23" y="12"/>
                    </a:cubicBezTo>
                    <a:cubicBezTo>
                      <a:pt x="25" y="11"/>
                      <a:pt x="25" y="11"/>
                      <a:pt x="25" y="11"/>
                    </a:cubicBezTo>
                    <a:cubicBezTo>
                      <a:pt x="26" y="10"/>
                      <a:pt x="26" y="10"/>
                      <a:pt x="26" y="10"/>
                    </a:cubicBezTo>
                    <a:cubicBezTo>
                      <a:pt x="27" y="9"/>
                      <a:pt x="27" y="9"/>
                      <a:pt x="27" y="9"/>
                    </a:cubicBezTo>
                    <a:cubicBezTo>
                      <a:pt x="29" y="10"/>
                      <a:pt x="29" y="10"/>
                      <a:pt x="29" y="10"/>
                    </a:cubicBezTo>
                    <a:cubicBezTo>
                      <a:pt x="30" y="11"/>
                      <a:pt x="30" y="11"/>
                      <a:pt x="30" y="11"/>
                    </a:cubicBezTo>
                    <a:cubicBezTo>
                      <a:pt x="32" y="12"/>
                      <a:pt x="32" y="12"/>
                      <a:pt x="32" y="12"/>
                    </a:cubicBezTo>
                    <a:cubicBezTo>
                      <a:pt x="33" y="13"/>
                      <a:pt x="33" y="13"/>
                      <a:pt x="33" y="13"/>
                    </a:cubicBezTo>
                    <a:cubicBezTo>
                      <a:pt x="33" y="14"/>
                      <a:pt x="33" y="14"/>
                      <a:pt x="33" y="14"/>
                    </a:cubicBezTo>
                    <a:cubicBezTo>
                      <a:pt x="33" y="15"/>
                      <a:pt x="33" y="15"/>
                      <a:pt x="33" y="15"/>
                    </a:cubicBezTo>
                    <a:cubicBezTo>
                      <a:pt x="33" y="15"/>
                      <a:pt x="33" y="15"/>
                      <a:pt x="33" y="15"/>
                    </a:cubicBezTo>
                    <a:cubicBezTo>
                      <a:pt x="33" y="16"/>
                      <a:pt x="33" y="16"/>
                      <a:pt x="33" y="16"/>
                    </a:cubicBezTo>
                    <a:cubicBezTo>
                      <a:pt x="33" y="17"/>
                      <a:pt x="33" y="17"/>
                      <a:pt x="33" y="17"/>
                    </a:cubicBezTo>
                    <a:cubicBezTo>
                      <a:pt x="33" y="18"/>
                      <a:pt x="33" y="18"/>
                      <a:pt x="33" y="18"/>
                    </a:cubicBezTo>
                    <a:cubicBezTo>
                      <a:pt x="34" y="18"/>
                      <a:pt x="34" y="18"/>
                      <a:pt x="34" y="18"/>
                    </a:cubicBezTo>
                    <a:cubicBezTo>
                      <a:pt x="35" y="19"/>
                      <a:pt x="35" y="19"/>
                      <a:pt x="35" y="19"/>
                    </a:cubicBezTo>
                    <a:cubicBezTo>
                      <a:pt x="36" y="19"/>
                      <a:pt x="36" y="19"/>
                      <a:pt x="36" y="19"/>
                    </a:cubicBezTo>
                    <a:cubicBezTo>
                      <a:pt x="37" y="20"/>
                      <a:pt x="37" y="20"/>
                      <a:pt x="37" y="20"/>
                    </a:cubicBezTo>
                    <a:cubicBezTo>
                      <a:pt x="36" y="20"/>
                      <a:pt x="36" y="20"/>
                      <a:pt x="36" y="20"/>
                    </a:cubicBezTo>
                    <a:cubicBezTo>
                      <a:pt x="37" y="21"/>
                      <a:pt x="37" y="21"/>
                      <a:pt x="37" y="21"/>
                    </a:cubicBezTo>
                    <a:cubicBezTo>
                      <a:pt x="38" y="21"/>
                      <a:pt x="38" y="21"/>
                      <a:pt x="38" y="21"/>
                    </a:cubicBezTo>
                    <a:cubicBezTo>
                      <a:pt x="37" y="22"/>
                      <a:pt x="37" y="22"/>
                      <a:pt x="37" y="22"/>
                    </a:cubicBezTo>
                    <a:cubicBezTo>
                      <a:pt x="37" y="23"/>
                      <a:pt x="37" y="23"/>
                      <a:pt x="37" y="23"/>
                    </a:cubicBezTo>
                    <a:cubicBezTo>
                      <a:pt x="37" y="23"/>
                      <a:pt x="37" y="23"/>
                      <a:pt x="37" y="23"/>
                    </a:cubicBezTo>
                    <a:cubicBezTo>
                      <a:pt x="37" y="24"/>
                      <a:pt x="37" y="24"/>
                      <a:pt x="37" y="24"/>
                    </a:cubicBezTo>
                    <a:cubicBezTo>
                      <a:pt x="37" y="25"/>
                      <a:pt x="37" y="25"/>
                      <a:pt x="37" y="25"/>
                    </a:cubicBezTo>
                    <a:cubicBezTo>
                      <a:pt x="37" y="26"/>
                      <a:pt x="37" y="26"/>
                      <a:pt x="37" y="26"/>
                    </a:cubicBezTo>
                    <a:cubicBezTo>
                      <a:pt x="36" y="26"/>
                      <a:pt x="36" y="26"/>
                      <a:pt x="36" y="26"/>
                    </a:cubicBezTo>
                    <a:cubicBezTo>
                      <a:pt x="35" y="26"/>
                      <a:pt x="35" y="26"/>
                      <a:pt x="35" y="26"/>
                    </a:cubicBezTo>
                    <a:cubicBezTo>
                      <a:pt x="34" y="26"/>
                      <a:pt x="34" y="26"/>
                      <a:pt x="34" y="26"/>
                    </a:cubicBezTo>
                    <a:cubicBezTo>
                      <a:pt x="33" y="26"/>
                      <a:pt x="33" y="26"/>
                      <a:pt x="33" y="26"/>
                    </a:cubicBezTo>
                    <a:cubicBezTo>
                      <a:pt x="32" y="26"/>
                      <a:pt x="32" y="26"/>
                      <a:pt x="32" y="26"/>
                    </a:cubicBezTo>
                    <a:cubicBezTo>
                      <a:pt x="30" y="26"/>
                      <a:pt x="30" y="26"/>
                      <a:pt x="30" y="26"/>
                    </a:cubicBezTo>
                    <a:cubicBezTo>
                      <a:pt x="30" y="26"/>
                      <a:pt x="30" y="26"/>
                      <a:pt x="30" y="26"/>
                    </a:cubicBezTo>
                    <a:cubicBezTo>
                      <a:pt x="29" y="26"/>
                      <a:pt x="29" y="26"/>
                      <a:pt x="29" y="26"/>
                    </a:cubicBezTo>
                    <a:cubicBezTo>
                      <a:pt x="27" y="26"/>
                      <a:pt x="27" y="26"/>
                      <a:pt x="27" y="26"/>
                    </a:cubicBezTo>
                    <a:cubicBezTo>
                      <a:pt x="26" y="26"/>
                      <a:pt x="26" y="26"/>
                      <a:pt x="26" y="26"/>
                    </a:cubicBezTo>
                    <a:cubicBezTo>
                      <a:pt x="25" y="28"/>
                      <a:pt x="25" y="28"/>
                      <a:pt x="25" y="28"/>
                    </a:cubicBezTo>
                    <a:cubicBezTo>
                      <a:pt x="25" y="29"/>
                      <a:pt x="25" y="29"/>
                      <a:pt x="25" y="29"/>
                    </a:cubicBezTo>
                    <a:cubicBezTo>
                      <a:pt x="24" y="30"/>
                      <a:pt x="24" y="30"/>
                      <a:pt x="24" y="30"/>
                    </a:cubicBezTo>
                    <a:cubicBezTo>
                      <a:pt x="24" y="31"/>
                      <a:pt x="24" y="31"/>
                      <a:pt x="24" y="31"/>
                    </a:cubicBezTo>
                    <a:cubicBezTo>
                      <a:pt x="24" y="33"/>
                      <a:pt x="24" y="33"/>
                      <a:pt x="24" y="33"/>
                    </a:cubicBezTo>
                    <a:cubicBezTo>
                      <a:pt x="25" y="33"/>
                      <a:pt x="25" y="33"/>
                      <a:pt x="25" y="33"/>
                    </a:cubicBezTo>
                    <a:cubicBezTo>
                      <a:pt x="25" y="34"/>
                      <a:pt x="25" y="34"/>
                      <a:pt x="25" y="34"/>
                    </a:cubicBezTo>
                    <a:cubicBezTo>
                      <a:pt x="25" y="35"/>
                      <a:pt x="25" y="35"/>
                      <a:pt x="25" y="35"/>
                    </a:cubicBezTo>
                    <a:cubicBezTo>
                      <a:pt x="25" y="36"/>
                      <a:pt x="25" y="36"/>
                      <a:pt x="25" y="36"/>
                    </a:cubicBezTo>
                    <a:cubicBezTo>
                      <a:pt x="25" y="36"/>
                      <a:pt x="25" y="36"/>
                      <a:pt x="25" y="36"/>
                    </a:cubicBezTo>
                    <a:cubicBezTo>
                      <a:pt x="25" y="37"/>
                      <a:pt x="25" y="37"/>
                      <a:pt x="25" y="37"/>
                    </a:cubicBezTo>
                    <a:cubicBezTo>
                      <a:pt x="25" y="37"/>
                      <a:pt x="25" y="37"/>
                      <a:pt x="25" y="37"/>
                    </a:cubicBezTo>
                    <a:cubicBezTo>
                      <a:pt x="24" y="36"/>
                      <a:pt x="24" y="36"/>
                      <a:pt x="24" y="36"/>
                    </a:cubicBezTo>
                    <a:cubicBezTo>
                      <a:pt x="23" y="36"/>
                      <a:pt x="23" y="36"/>
                      <a:pt x="23" y="36"/>
                    </a:cubicBezTo>
                    <a:cubicBezTo>
                      <a:pt x="23" y="36"/>
                      <a:pt x="23" y="36"/>
                      <a:pt x="23" y="36"/>
                    </a:cubicBezTo>
                    <a:cubicBezTo>
                      <a:pt x="23" y="35"/>
                      <a:pt x="23" y="35"/>
                      <a:pt x="23" y="35"/>
                    </a:cubicBezTo>
                    <a:cubicBezTo>
                      <a:pt x="23" y="35"/>
                      <a:pt x="23" y="35"/>
                      <a:pt x="23" y="35"/>
                    </a:cubicBezTo>
                    <a:cubicBezTo>
                      <a:pt x="21" y="34"/>
                      <a:pt x="21" y="34"/>
                      <a:pt x="21" y="34"/>
                    </a:cubicBezTo>
                    <a:cubicBezTo>
                      <a:pt x="21" y="34"/>
                      <a:pt x="21" y="34"/>
                      <a:pt x="21" y="34"/>
                    </a:cubicBezTo>
                    <a:cubicBezTo>
                      <a:pt x="20" y="34"/>
                      <a:pt x="20" y="34"/>
                      <a:pt x="20" y="34"/>
                    </a:cubicBezTo>
                    <a:cubicBezTo>
                      <a:pt x="20" y="34"/>
                      <a:pt x="20" y="34"/>
                      <a:pt x="20" y="34"/>
                    </a:cubicBezTo>
                    <a:cubicBezTo>
                      <a:pt x="20" y="35"/>
                      <a:pt x="20" y="35"/>
                      <a:pt x="20" y="35"/>
                    </a:cubicBezTo>
                    <a:cubicBezTo>
                      <a:pt x="20" y="34"/>
                      <a:pt x="20" y="34"/>
                      <a:pt x="20" y="34"/>
                    </a:cubicBezTo>
                    <a:cubicBezTo>
                      <a:pt x="19" y="34"/>
                      <a:pt x="19" y="34"/>
                      <a:pt x="19" y="34"/>
                    </a:cubicBezTo>
                    <a:cubicBezTo>
                      <a:pt x="18" y="34"/>
                      <a:pt x="18" y="34"/>
                      <a:pt x="18" y="34"/>
                    </a:cubicBezTo>
                    <a:cubicBezTo>
                      <a:pt x="17" y="34"/>
                      <a:pt x="17" y="34"/>
                      <a:pt x="17" y="34"/>
                    </a:cubicBezTo>
                    <a:cubicBezTo>
                      <a:pt x="17" y="34"/>
                      <a:pt x="17" y="34"/>
                      <a:pt x="17" y="34"/>
                    </a:cubicBezTo>
                    <a:cubicBezTo>
                      <a:pt x="17" y="34"/>
                      <a:pt x="17" y="34"/>
                      <a:pt x="17" y="34"/>
                    </a:cubicBezTo>
                    <a:cubicBezTo>
                      <a:pt x="17" y="33"/>
                      <a:pt x="17" y="33"/>
                      <a:pt x="17" y="33"/>
                    </a:cubicBezTo>
                    <a:cubicBezTo>
                      <a:pt x="17" y="33"/>
                      <a:pt x="17" y="33"/>
                      <a:pt x="17" y="33"/>
                    </a:cubicBezTo>
                    <a:cubicBezTo>
                      <a:pt x="17" y="32"/>
                      <a:pt x="17" y="32"/>
                      <a:pt x="17" y="32"/>
                    </a:cubicBezTo>
                    <a:cubicBezTo>
                      <a:pt x="17" y="31"/>
                      <a:pt x="17" y="31"/>
                      <a:pt x="17" y="31"/>
                    </a:cubicBezTo>
                    <a:cubicBezTo>
                      <a:pt x="17" y="31"/>
                      <a:pt x="17" y="31"/>
                      <a:pt x="17" y="31"/>
                    </a:cubicBezTo>
                    <a:cubicBezTo>
                      <a:pt x="16" y="31"/>
                      <a:pt x="16" y="31"/>
                      <a:pt x="16" y="31"/>
                    </a:cubicBezTo>
                    <a:cubicBezTo>
                      <a:pt x="16" y="31"/>
                      <a:pt x="16" y="31"/>
                      <a:pt x="16" y="31"/>
                    </a:cubicBezTo>
                    <a:cubicBezTo>
                      <a:pt x="16" y="31"/>
                      <a:pt x="16" y="31"/>
                      <a:pt x="16" y="31"/>
                    </a:cubicBezTo>
                    <a:cubicBezTo>
                      <a:pt x="15" y="30"/>
                      <a:pt x="15" y="30"/>
                      <a:pt x="15" y="30"/>
                    </a:cubicBezTo>
                    <a:cubicBezTo>
                      <a:pt x="15" y="31"/>
                      <a:pt x="15" y="31"/>
                      <a:pt x="15" y="31"/>
                    </a:cubicBezTo>
                    <a:cubicBezTo>
                      <a:pt x="14" y="31"/>
                      <a:pt x="14" y="31"/>
                      <a:pt x="14" y="31"/>
                    </a:cubicBezTo>
                    <a:cubicBezTo>
                      <a:pt x="14" y="31"/>
                      <a:pt x="14" y="31"/>
                      <a:pt x="14" y="31"/>
                    </a:cubicBezTo>
                    <a:cubicBezTo>
                      <a:pt x="14" y="31"/>
                      <a:pt x="14" y="31"/>
                      <a:pt x="14" y="31"/>
                    </a:cubicBezTo>
                    <a:cubicBezTo>
                      <a:pt x="13" y="31"/>
                      <a:pt x="13" y="31"/>
                      <a:pt x="13" y="31"/>
                    </a:cubicBezTo>
                    <a:cubicBezTo>
                      <a:pt x="13" y="31"/>
                      <a:pt x="13" y="31"/>
                      <a:pt x="13" y="31"/>
                    </a:cubicBezTo>
                    <a:cubicBezTo>
                      <a:pt x="13" y="31"/>
                      <a:pt x="13" y="31"/>
                      <a:pt x="13" y="31"/>
                    </a:cubicBezTo>
                    <a:cubicBezTo>
                      <a:pt x="13" y="31"/>
                      <a:pt x="13" y="31"/>
                      <a:pt x="13" y="31"/>
                    </a:cubicBezTo>
                    <a:cubicBezTo>
                      <a:pt x="13" y="32"/>
                      <a:pt x="13" y="32"/>
                      <a:pt x="13" y="32"/>
                    </a:cubicBezTo>
                    <a:cubicBezTo>
                      <a:pt x="14" y="33"/>
                      <a:pt x="14" y="33"/>
                      <a:pt x="14" y="33"/>
                    </a:cubicBezTo>
                    <a:cubicBezTo>
                      <a:pt x="13" y="33"/>
                      <a:pt x="13" y="33"/>
                      <a:pt x="13" y="33"/>
                    </a:cubicBezTo>
                    <a:cubicBezTo>
                      <a:pt x="13" y="34"/>
                      <a:pt x="13" y="34"/>
                      <a:pt x="13" y="34"/>
                    </a:cubicBezTo>
                    <a:cubicBezTo>
                      <a:pt x="13" y="35"/>
                      <a:pt x="13" y="35"/>
                      <a:pt x="13" y="35"/>
                    </a:cubicBezTo>
                    <a:cubicBezTo>
                      <a:pt x="13" y="35"/>
                      <a:pt x="13" y="35"/>
                      <a:pt x="13" y="35"/>
                    </a:cubicBezTo>
                    <a:cubicBezTo>
                      <a:pt x="13" y="36"/>
                      <a:pt x="13" y="36"/>
                      <a:pt x="13" y="36"/>
                    </a:cubicBezTo>
                    <a:cubicBezTo>
                      <a:pt x="13" y="37"/>
                      <a:pt x="13" y="37"/>
                      <a:pt x="13" y="37"/>
                    </a:cubicBezTo>
                    <a:cubicBezTo>
                      <a:pt x="12" y="38"/>
                      <a:pt x="12" y="38"/>
                      <a:pt x="12" y="38"/>
                    </a:cubicBezTo>
                    <a:cubicBezTo>
                      <a:pt x="12" y="38"/>
                      <a:pt x="12" y="38"/>
                      <a:pt x="12" y="38"/>
                    </a:cubicBezTo>
                    <a:cubicBezTo>
                      <a:pt x="11" y="41"/>
                      <a:pt x="11" y="41"/>
                      <a:pt x="11" y="41"/>
                    </a:cubicBezTo>
                    <a:cubicBezTo>
                      <a:pt x="10" y="43"/>
                      <a:pt x="10" y="43"/>
                      <a:pt x="10" y="43"/>
                    </a:cubicBezTo>
                    <a:cubicBezTo>
                      <a:pt x="10" y="43"/>
                      <a:pt x="10" y="43"/>
                      <a:pt x="10" y="43"/>
                    </a:cubicBezTo>
                    <a:cubicBezTo>
                      <a:pt x="10" y="44"/>
                      <a:pt x="10" y="44"/>
                      <a:pt x="10" y="44"/>
                    </a:cubicBezTo>
                    <a:cubicBezTo>
                      <a:pt x="10" y="44"/>
                      <a:pt x="10" y="44"/>
                      <a:pt x="10" y="44"/>
                    </a:cubicBezTo>
                    <a:cubicBezTo>
                      <a:pt x="11" y="45"/>
                      <a:pt x="11" y="45"/>
                      <a:pt x="11" y="45"/>
                    </a:cubicBezTo>
                    <a:cubicBezTo>
                      <a:pt x="10" y="45"/>
                      <a:pt x="10" y="45"/>
                      <a:pt x="10" y="45"/>
                    </a:cubicBezTo>
                    <a:cubicBezTo>
                      <a:pt x="10" y="45"/>
                      <a:pt x="10" y="45"/>
                      <a:pt x="10" y="45"/>
                    </a:cubicBezTo>
                    <a:cubicBezTo>
                      <a:pt x="10" y="46"/>
                      <a:pt x="10" y="46"/>
                      <a:pt x="10" y="46"/>
                    </a:cubicBezTo>
                    <a:cubicBezTo>
                      <a:pt x="10" y="47"/>
                      <a:pt x="10" y="47"/>
                      <a:pt x="10" y="47"/>
                    </a:cubicBezTo>
                    <a:cubicBezTo>
                      <a:pt x="11" y="48"/>
                      <a:pt x="11" y="48"/>
                      <a:pt x="11" y="48"/>
                    </a:cubicBezTo>
                    <a:cubicBezTo>
                      <a:pt x="11" y="49"/>
                      <a:pt x="11" y="49"/>
                      <a:pt x="11" y="49"/>
                    </a:cubicBezTo>
                    <a:cubicBezTo>
                      <a:pt x="11" y="49"/>
                      <a:pt x="11" y="49"/>
                      <a:pt x="11" y="49"/>
                    </a:cubicBezTo>
                    <a:cubicBezTo>
                      <a:pt x="12" y="49"/>
                      <a:pt x="12" y="49"/>
                      <a:pt x="12" y="49"/>
                    </a:cubicBezTo>
                    <a:cubicBezTo>
                      <a:pt x="12" y="49"/>
                      <a:pt x="12" y="49"/>
                      <a:pt x="12" y="49"/>
                    </a:cubicBezTo>
                    <a:cubicBezTo>
                      <a:pt x="12" y="48"/>
                      <a:pt x="12" y="48"/>
                      <a:pt x="12" y="48"/>
                    </a:cubicBezTo>
                    <a:cubicBezTo>
                      <a:pt x="12" y="48"/>
                      <a:pt x="12" y="48"/>
                      <a:pt x="12" y="48"/>
                    </a:cubicBezTo>
                    <a:cubicBezTo>
                      <a:pt x="13" y="48"/>
                      <a:pt x="13" y="48"/>
                      <a:pt x="13" y="48"/>
                    </a:cubicBezTo>
                    <a:cubicBezTo>
                      <a:pt x="13" y="49"/>
                      <a:pt x="13" y="49"/>
                      <a:pt x="13" y="49"/>
                    </a:cubicBezTo>
                    <a:cubicBezTo>
                      <a:pt x="14" y="50"/>
                      <a:pt x="14" y="50"/>
                      <a:pt x="14" y="50"/>
                    </a:cubicBezTo>
                    <a:cubicBezTo>
                      <a:pt x="14" y="50"/>
                      <a:pt x="14" y="50"/>
                      <a:pt x="14" y="50"/>
                    </a:cubicBezTo>
                    <a:cubicBezTo>
                      <a:pt x="14" y="51"/>
                      <a:pt x="14" y="51"/>
                      <a:pt x="14" y="51"/>
                    </a:cubicBezTo>
                    <a:cubicBezTo>
                      <a:pt x="14" y="51"/>
                      <a:pt x="14" y="51"/>
                      <a:pt x="14" y="51"/>
                    </a:cubicBezTo>
                    <a:cubicBezTo>
                      <a:pt x="15" y="52"/>
                      <a:pt x="15" y="52"/>
                      <a:pt x="15" y="52"/>
                    </a:cubicBezTo>
                    <a:cubicBezTo>
                      <a:pt x="15" y="52"/>
                      <a:pt x="15" y="52"/>
                      <a:pt x="15" y="52"/>
                    </a:cubicBezTo>
                    <a:cubicBezTo>
                      <a:pt x="15" y="51"/>
                      <a:pt x="15" y="51"/>
                      <a:pt x="15" y="51"/>
                    </a:cubicBezTo>
                    <a:cubicBezTo>
                      <a:pt x="15" y="51"/>
                      <a:pt x="15" y="51"/>
                      <a:pt x="15" y="51"/>
                    </a:cubicBezTo>
                    <a:cubicBezTo>
                      <a:pt x="16" y="52"/>
                      <a:pt x="16" y="52"/>
                      <a:pt x="16" y="52"/>
                    </a:cubicBezTo>
                    <a:cubicBezTo>
                      <a:pt x="16" y="52"/>
                      <a:pt x="16" y="52"/>
                      <a:pt x="16" y="52"/>
                    </a:cubicBezTo>
                    <a:cubicBezTo>
                      <a:pt x="16" y="53"/>
                      <a:pt x="16" y="53"/>
                      <a:pt x="16" y="53"/>
                    </a:cubicBezTo>
                    <a:cubicBezTo>
                      <a:pt x="17" y="53"/>
                      <a:pt x="17" y="53"/>
                      <a:pt x="17" y="53"/>
                    </a:cubicBezTo>
                    <a:cubicBezTo>
                      <a:pt x="17" y="55"/>
                      <a:pt x="17" y="55"/>
                      <a:pt x="17" y="55"/>
                    </a:cubicBezTo>
                    <a:cubicBezTo>
                      <a:pt x="17" y="55"/>
                      <a:pt x="17" y="55"/>
                      <a:pt x="17" y="55"/>
                    </a:cubicBezTo>
                    <a:cubicBezTo>
                      <a:pt x="17" y="55"/>
                      <a:pt x="17" y="55"/>
                      <a:pt x="17" y="55"/>
                    </a:cubicBezTo>
                    <a:cubicBezTo>
                      <a:pt x="16" y="55"/>
                      <a:pt x="16" y="55"/>
                      <a:pt x="16" y="55"/>
                    </a:cubicBezTo>
                    <a:cubicBezTo>
                      <a:pt x="16" y="56"/>
                      <a:pt x="16" y="56"/>
                      <a:pt x="16" y="56"/>
                    </a:cubicBezTo>
                    <a:cubicBezTo>
                      <a:pt x="16" y="56"/>
                      <a:pt x="16" y="56"/>
                      <a:pt x="16" y="56"/>
                    </a:cubicBezTo>
                    <a:cubicBezTo>
                      <a:pt x="17" y="57"/>
                      <a:pt x="17" y="57"/>
                      <a:pt x="17" y="57"/>
                    </a:cubicBezTo>
                    <a:cubicBezTo>
                      <a:pt x="17" y="56"/>
                      <a:pt x="17" y="56"/>
                      <a:pt x="17" y="56"/>
                    </a:cubicBezTo>
                    <a:cubicBezTo>
                      <a:pt x="17" y="56"/>
                      <a:pt x="17" y="56"/>
                      <a:pt x="17" y="56"/>
                    </a:cubicBezTo>
                    <a:cubicBezTo>
                      <a:pt x="17" y="57"/>
                      <a:pt x="17" y="57"/>
                      <a:pt x="17" y="57"/>
                    </a:cubicBezTo>
                    <a:cubicBezTo>
                      <a:pt x="18" y="57"/>
                      <a:pt x="18" y="57"/>
                      <a:pt x="18" y="57"/>
                    </a:cubicBezTo>
                    <a:cubicBezTo>
                      <a:pt x="19" y="58"/>
                      <a:pt x="19" y="58"/>
                      <a:pt x="19" y="58"/>
                    </a:cubicBezTo>
                    <a:cubicBezTo>
                      <a:pt x="20" y="59"/>
                      <a:pt x="20" y="59"/>
                      <a:pt x="20" y="59"/>
                    </a:cubicBezTo>
                    <a:cubicBezTo>
                      <a:pt x="20" y="59"/>
                      <a:pt x="20" y="59"/>
                      <a:pt x="20" y="59"/>
                    </a:cubicBezTo>
                    <a:cubicBezTo>
                      <a:pt x="21" y="59"/>
                      <a:pt x="21" y="59"/>
                      <a:pt x="21" y="59"/>
                    </a:cubicBezTo>
                    <a:cubicBezTo>
                      <a:pt x="22" y="59"/>
                      <a:pt x="22" y="59"/>
                      <a:pt x="22" y="59"/>
                    </a:cubicBezTo>
                    <a:cubicBezTo>
                      <a:pt x="22" y="60"/>
                      <a:pt x="22" y="60"/>
                      <a:pt x="22" y="60"/>
                    </a:cubicBezTo>
                    <a:cubicBezTo>
                      <a:pt x="23" y="61"/>
                      <a:pt x="23" y="61"/>
                      <a:pt x="23" y="61"/>
                    </a:cubicBezTo>
                    <a:cubicBezTo>
                      <a:pt x="24" y="61"/>
                      <a:pt x="24" y="61"/>
                      <a:pt x="24" y="61"/>
                    </a:cubicBezTo>
                    <a:cubicBezTo>
                      <a:pt x="24" y="62"/>
                      <a:pt x="24" y="62"/>
                      <a:pt x="24" y="62"/>
                    </a:cubicBezTo>
                    <a:cubicBezTo>
                      <a:pt x="24" y="62"/>
                      <a:pt x="24" y="62"/>
                      <a:pt x="24" y="62"/>
                    </a:cubicBezTo>
                    <a:cubicBezTo>
                      <a:pt x="24" y="62"/>
                      <a:pt x="24" y="62"/>
                      <a:pt x="24" y="62"/>
                    </a:cubicBezTo>
                    <a:cubicBezTo>
                      <a:pt x="23" y="63"/>
                      <a:pt x="23" y="63"/>
                      <a:pt x="23" y="63"/>
                    </a:cubicBezTo>
                    <a:cubicBezTo>
                      <a:pt x="22" y="62"/>
                      <a:pt x="22" y="62"/>
                      <a:pt x="22" y="62"/>
                    </a:cubicBezTo>
                    <a:cubicBezTo>
                      <a:pt x="22" y="63"/>
                      <a:pt x="22" y="63"/>
                      <a:pt x="22" y="63"/>
                    </a:cubicBezTo>
                    <a:cubicBezTo>
                      <a:pt x="21" y="63"/>
                      <a:pt x="21" y="63"/>
                      <a:pt x="21" y="63"/>
                    </a:cubicBezTo>
                    <a:cubicBezTo>
                      <a:pt x="19" y="63"/>
                      <a:pt x="19" y="63"/>
                      <a:pt x="19" y="63"/>
                    </a:cubicBezTo>
                    <a:cubicBezTo>
                      <a:pt x="19" y="62"/>
                      <a:pt x="19" y="62"/>
                      <a:pt x="19" y="62"/>
                    </a:cubicBezTo>
                    <a:cubicBezTo>
                      <a:pt x="20" y="62"/>
                      <a:pt x="20" y="62"/>
                      <a:pt x="20" y="62"/>
                    </a:cubicBezTo>
                    <a:cubicBezTo>
                      <a:pt x="20" y="61"/>
                      <a:pt x="20" y="61"/>
                      <a:pt x="20" y="61"/>
                    </a:cubicBezTo>
                    <a:cubicBezTo>
                      <a:pt x="19" y="60"/>
                      <a:pt x="19" y="60"/>
                      <a:pt x="19" y="60"/>
                    </a:cubicBezTo>
                    <a:cubicBezTo>
                      <a:pt x="19" y="60"/>
                      <a:pt x="19" y="60"/>
                      <a:pt x="19" y="60"/>
                    </a:cubicBezTo>
                    <a:cubicBezTo>
                      <a:pt x="18" y="60"/>
                      <a:pt x="18" y="60"/>
                      <a:pt x="18" y="60"/>
                    </a:cubicBezTo>
                    <a:cubicBezTo>
                      <a:pt x="17" y="59"/>
                      <a:pt x="17" y="59"/>
                      <a:pt x="17" y="59"/>
                    </a:cubicBezTo>
                    <a:cubicBezTo>
                      <a:pt x="16" y="59"/>
                      <a:pt x="16" y="59"/>
                      <a:pt x="16" y="59"/>
                    </a:cubicBezTo>
                    <a:cubicBezTo>
                      <a:pt x="16" y="59"/>
                      <a:pt x="16" y="59"/>
                      <a:pt x="16" y="59"/>
                    </a:cubicBezTo>
                    <a:cubicBezTo>
                      <a:pt x="15" y="60"/>
                      <a:pt x="15" y="60"/>
                      <a:pt x="15" y="60"/>
                    </a:cubicBezTo>
                    <a:cubicBezTo>
                      <a:pt x="15" y="60"/>
                      <a:pt x="15" y="60"/>
                      <a:pt x="15" y="60"/>
                    </a:cubicBezTo>
                    <a:cubicBezTo>
                      <a:pt x="13" y="59"/>
                      <a:pt x="13" y="59"/>
                      <a:pt x="13" y="59"/>
                    </a:cubicBezTo>
                    <a:cubicBezTo>
                      <a:pt x="13" y="58"/>
                      <a:pt x="13" y="58"/>
                      <a:pt x="13" y="58"/>
                    </a:cubicBezTo>
                    <a:cubicBezTo>
                      <a:pt x="13" y="58"/>
                      <a:pt x="13" y="58"/>
                      <a:pt x="13" y="58"/>
                    </a:cubicBezTo>
                    <a:cubicBezTo>
                      <a:pt x="13" y="57"/>
                      <a:pt x="13" y="57"/>
                      <a:pt x="13" y="57"/>
                    </a:cubicBezTo>
                    <a:cubicBezTo>
                      <a:pt x="13" y="57"/>
                      <a:pt x="13" y="57"/>
                      <a:pt x="13" y="57"/>
                    </a:cubicBezTo>
                    <a:cubicBezTo>
                      <a:pt x="13" y="57"/>
                      <a:pt x="13" y="57"/>
                      <a:pt x="13" y="57"/>
                    </a:cubicBezTo>
                    <a:cubicBezTo>
                      <a:pt x="12" y="57"/>
                      <a:pt x="12" y="57"/>
                      <a:pt x="12" y="57"/>
                    </a:cubicBezTo>
                    <a:cubicBezTo>
                      <a:pt x="12" y="56"/>
                      <a:pt x="12" y="56"/>
                      <a:pt x="12" y="56"/>
                    </a:cubicBezTo>
                    <a:cubicBezTo>
                      <a:pt x="11" y="55"/>
                      <a:pt x="11" y="55"/>
                      <a:pt x="11" y="55"/>
                    </a:cubicBezTo>
                    <a:cubicBezTo>
                      <a:pt x="10" y="55"/>
                      <a:pt x="10" y="55"/>
                      <a:pt x="10" y="55"/>
                    </a:cubicBezTo>
                    <a:cubicBezTo>
                      <a:pt x="10" y="53"/>
                      <a:pt x="10" y="53"/>
                      <a:pt x="10" y="53"/>
                    </a:cubicBezTo>
                    <a:cubicBezTo>
                      <a:pt x="9" y="53"/>
                      <a:pt x="9" y="53"/>
                      <a:pt x="9" y="53"/>
                    </a:cubicBezTo>
                    <a:cubicBezTo>
                      <a:pt x="9" y="53"/>
                      <a:pt x="9" y="53"/>
                      <a:pt x="9" y="53"/>
                    </a:cubicBezTo>
                    <a:cubicBezTo>
                      <a:pt x="8" y="52"/>
                      <a:pt x="8" y="52"/>
                      <a:pt x="8" y="52"/>
                    </a:cubicBezTo>
                    <a:cubicBezTo>
                      <a:pt x="8" y="52"/>
                      <a:pt x="8" y="52"/>
                      <a:pt x="8" y="52"/>
                    </a:cubicBezTo>
                    <a:cubicBezTo>
                      <a:pt x="8" y="52"/>
                      <a:pt x="8" y="52"/>
                      <a:pt x="8" y="52"/>
                    </a:cubicBezTo>
                    <a:cubicBezTo>
                      <a:pt x="8" y="53"/>
                      <a:pt x="8" y="53"/>
                      <a:pt x="8" y="53"/>
                    </a:cubicBezTo>
                    <a:cubicBezTo>
                      <a:pt x="7" y="53"/>
                      <a:pt x="7" y="53"/>
                      <a:pt x="7" y="53"/>
                    </a:cubicBezTo>
                    <a:cubicBezTo>
                      <a:pt x="7" y="52"/>
                      <a:pt x="7" y="52"/>
                      <a:pt x="7" y="52"/>
                    </a:cubicBezTo>
                    <a:cubicBezTo>
                      <a:pt x="6" y="51"/>
                      <a:pt x="6" y="51"/>
                      <a:pt x="6" y="51"/>
                    </a:cubicBezTo>
                    <a:cubicBezTo>
                      <a:pt x="7" y="51"/>
                      <a:pt x="7" y="51"/>
                      <a:pt x="7" y="51"/>
                    </a:cubicBezTo>
                    <a:cubicBezTo>
                      <a:pt x="6" y="50"/>
                      <a:pt x="6" y="50"/>
                      <a:pt x="6" y="50"/>
                    </a:cubicBezTo>
                    <a:cubicBezTo>
                      <a:pt x="7" y="49"/>
                      <a:pt x="7" y="49"/>
                      <a:pt x="7" y="49"/>
                    </a:cubicBezTo>
                    <a:cubicBezTo>
                      <a:pt x="7" y="48"/>
                      <a:pt x="7" y="48"/>
                      <a:pt x="7" y="48"/>
                    </a:cubicBezTo>
                    <a:cubicBezTo>
                      <a:pt x="7" y="48"/>
                      <a:pt x="7" y="48"/>
                      <a:pt x="7" y="48"/>
                    </a:cubicBezTo>
                    <a:cubicBezTo>
                      <a:pt x="8" y="47"/>
                      <a:pt x="8" y="47"/>
                      <a:pt x="8" y="47"/>
                    </a:cubicBezTo>
                    <a:cubicBezTo>
                      <a:pt x="7" y="47"/>
                      <a:pt x="7" y="47"/>
                      <a:pt x="7" y="47"/>
                    </a:cubicBezTo>
                    <a:cubicBezTo>
                      <a:pt x="8" y="46"/>
                      <a:pt x="8" y="46"/>
                      <a:pt x="8" y="46"/>
                    </a:cubicBezTo>
                    <a:cubicBezTo>
                      <a:pt x="8" y="46"/>
                      <a:pt x="8" y="46"/>
                      <a:pt x="8" y="46"/>
                    </a:cubicBezTo>
                    <a:cubicBezTo>
                      <a:pt x="8" y="45"/>
                      <a:pt x="8" y="45"/>
                      <a:pt x="8" y="45"/>
                    </a:cubicBezTo>
                    <a:cubicBezTo>
                      <a:pt x="8" y="45"/>
                      <a:pt x="8" y="45"/>
                      <a:pt x="8" y="45"/>
                    </a:cubicBezTo>
                    <a:cubicBezTo>
                      <a:pt x="8" y="44"/>
                      <a:pt x="8" y="44"/>
                      <a:pt x="8" y="44"/>
                    </a:cubicBezTo>
                    <a:cubicBezTo>
                      <a:pt x="8" y="43"/>
                      <a:pt x="8" y="43"/>
                      <a:pt x="8" y="43"/>
                    </a:cubicBezTo>
                    <a:cubicBezTo>
                      <a:pt x="9" y="43"/>
                      <a:pt x="9" y="43"/>
                      <a:pt x="9" y="43"/>
                    </a:cubicBezTo>
                    <a:cubicBezTo>
                      <a:pt x="9" y="42"/>
                      <a:pt x="9" y="42"/>
                      <a:pt x="9" y="42"/>
                    </a:cubicBezTo>
                    <a:cubicBezTo>
                      <a:pt x="10" y="41"/>
                      <a:pt x="10" y="41"/>
                      <a:pt x="10" y="41"/>
                    </a:cubicBezTo>
                    <a:cubicBezTo>
                      <a:pt x="11" y="38"/>
                      <a:pt x="11" y="38"/>
                      <a:pt x="11" y="38"/>
                    </a:cubicBezTo>
                    <a:cubicBezTo>
                      <a:pt x="11" y="38"/>
                      <a:pt x="11" y="38"/>
                      <a:pt x="11" y="38"/>
                    </a:cubicBezTo>
                    <a:cubicBezTo>
                      <a:pt x="11" y="37"/>
                      <a:pt x="11" y="37"/>
                      <a:pt x="11" y="37"/>
                    </a:cubicBezTo>
                    <a:cubicBezTo>
                      <a:pt x="11" y="36"/>
                      <a:pt x="11" y="36"/>
                      <a:pt x="11" y="36"/>
                    </a:cubicBezTo>
                    <a:cubicBezTo>
                      <a:pt x="11" y="35"/>
                      <a:pt x="11" y="35"/>
                      <a:pt x="11" y="35"/>
                    </a:cubicBezTo>
                    <a:cubicBezTo>
                      <a:pt x="10" y="34"/>
                      <a:pt x="10" y="34"/>
                      <a:pt x="10" y="34"/>
                    </a:cubicBezTo>
                    <a:cubicBezTo>
                      <a:pt x="10" y="33"/>
                      <a:pt x="10" y="33"/>
                      <a:pt x="10" y="33"/>
                    </a:cubicBezTo>
                    <a:cubicBezTo>
                      <a:pt x="10" y="32"/>
                      <a:pt x="10" y="32"/>
                      <a:pt x="10" y="32"/>
                    </a:cubicBezTo>
                    <a:cubicBezTo>
                      <a:pt x="10" y="31"/>
                      <a:pt x="10" y="31"/>
                      <a:pt x="10" y="31"/>
                    </a:cubicBezTo>
                    <a:cubicBezTo>
                      <a:pt x="10" y="31"/>
                      <a:pt x="10" y="31"/>
                      <a:pt x="10" y="31"/>
                    </a:cubicBezTo>
                    <a:cubicBezTo>
                      <a:pt x="10" y="30"/>
                      <a:pt x="10" y="30"/>
                      <a:pt x="10" y="30"/>
                    </a:cubicBezTo>
                    <a:cubicBezTo>
                      <a:pt x="9" y="28"/>
                      <a:pt x="9" y="28"/>
                      <a:pt x="9" y="28"/>
                    </a:cubicBezTo>
                    <a:cubicBezTo>
                      <a:pt x="8" y="27"/>
                      <a:pt x="8" y="27"/>
                      <a:pt x="8" y="27"/>
                    </a:cubicBezTo>
                    <a:cubicBezTo>
                      <a:pt x="7" y="26"/>
                      <a:pt x="7" y="26"/>
                      <a:pt x="7" y="26"/>
                    </a:cubicBezTo>
                    <a:cubicBezTo>
                      <a:pt x="6" y="25"/>
                      <a:pt x="6" y="25"/>
                      <a:pt x="6" y="25"/>
                    </a:cubicBezTo>
                    <a:cubicBezTo>
                      <a:pt x="6" y="24"/>
                      <a:pt x="6" y="24"/>
                      <a:pt x="6" y="24"/>
                    </a:cubicBezTo>
                    <a:cubicBezTo>
                      <a:pt x="5" y="23"/>
                      <a:pt x="5" y="23"/>
                      <a:pt x="5" y="23"/>
                    </a:cubicBezTo>
                    <a:cubicBezTo>
                      <a:pt x="6" y="22"/>
                      <a:pt x="6" y="22"/>
                      <a:pt x="6" y="22"/>
                    </a:cubicBezTo>
                    <a:cubicBezTo>
                      <a:pt x="6" y="22"/>
                      <a:pt x="6" y="22"/>
                      <a:pt x="6" y="22"/>
                    </a:cubicBezTo>
                    <a:cubicBezTo>
                      <a:pt x="6" y="20"/>
                      <a:pt x="6" y="20"/>
                      <a:pt x="6" y="20"/>
                    </a:cubicBezTo>
                    <a:cubicBezTo>
                      <a:pt x="6" y="19"/>
                      <a:pt x="6" y="19"/>
                      <a:pt x="6" y="19"/>
                    </a:cubicBezTo>
                    <a:cubicBezTo>
                      <a:pt x="7" y="19"/>
                      <a:pt x="7" y="19"/>
                      <a:pt x="7" y="19"/>
                    </a:cubicBezTo>
                    <a:cubicBezTo>
                      <a:pt x="7" y="18"/>
                      <a:pt x="7" y="18"/>
                      <a:pt x="7" y="18"/>
                    </a:cubicBezTo>
                    <a:cubicBezTo>
                      <a:pt x="6" y="18"/>
                      <a:pt x="6" y="18"/>
                      <a:pt x="6" y="18"/>
                    </a:cubicBezTo>
                    <a:cubicBezTo>
                      <a:pt x="6" y="17"/>
                      <a:pt x="6" y="17"/>
                      <a:pt x="6" y="17"/>
                    </a:cubicBezTo>
                    <a:cubicBezTo>
                      <a:pt x="5" y="16"/>
                      <a:pt x="5" y="16"/>
                      <a:pt x="5" y="16"/>
                    </a:cubicBezTo>
                    <a:cubicBezTo>
                      <a:pt x="4" y="15"/>
                      <a:pt x="4" y="15"/>
                      <a:pt x="4" y="15"/>
                    </a:cubicBezTo>
                    <a:cubicBezTo>
                      <a:pt x="3" y="13"/>
                      <a:pt x="3" y="13"/>
                      <a:pt x="3" y="13"/>
                    </a:cubicBezTo>
                    <a:cubicBezTo>
                      <a:pt x="2" y="13"/>
                      <a:pt x="2" y="13"/>
                      <a:pt x="2" y="13"/>
                    </a:cubicBezTo>
                    <a:cubicBezTo>
                      <a:pt x="2" y="12"/>
                      <a:pt x="2" y="12"/>
                      <a:pt x="2" y="12"/>
                    </a:cubicBezTo>
                    <a:cubicBezTo>
                      <a:pt x="1" y="11"/>
                      <a:pt x="1" y="11"/>
                      <a:pt x="1" y="11"/>
                    </a:cubicBezTo>
                    <a:cubicBezTo>
                      <a:pt x="0" y="10"/>
                      <a:pt x="0" y="10"/>
                      <a:pt x="0" y="10"/>
                    </a:cubicBezTo>
                    <a:cubicBezTo>
                      <a:pt x="0" y="10"/>
                      <a:pt x="0" y="10"/>
                      <a:pt x="0" y="10"/>
                    </a:cubicBezTo>
                    <a:cubicBezTo>
                      <a:pt x="0" y="10"/>
                      <a:pt x="0" y="10"/>
                      <a:pt x="0" y="10"/>
                    </a:cubicBezTo>
                    <a:cubicBezTo>
                      <a:pt x="1" y="9"/>
                      <a:pt x="1" y="9"/>
                      <a:pt x="1" y="9"/>
                    </a:cubicBezTo>
                    <a:cubicBezTo>
                      <a:pt x="2" y="9"/>
                      <a:pt x="2" y="9"/>
                      <a:pt x="2" y="9"/>
                    </a:cubicBezTo>
                    <a:cubicBezTo>
                      <a:pt x="1" y="8"/>
                      <a:pt x="1" y="8"/>
                      <a:pt x="1" y="8"/>
                    </a:cubicBezTo>
                    <a:cubicBezTo>
                      <a:pt x="1" y="7"/>
                      <a:pt x="1" y="7"/>
                      <a:pt x="1" y="7"/>
                    </a:cubicBezTo>
                    <a:cubicBezTo>
                      <a:pt x="2" y="6"/>
                      <a:pt x="2" y="6"/>
                      <a:pt x="2" y="6"/>
                    </a:cubicBezTo>
                    <a:cubicBezTo>
                      <a:pt x="2" y="5"/>
                      <a:pt x="2" y="5"/>
                      <a:pt x="2" y="5"/>
                    </a:cubicBezTo>
                    <a:cubicBezTo>
                      <a:pt x="2" y="4"/>
                      <a:pt x="2" y="4"/>
                      <a:pt x="2" y="4"/>
                    </a:cubicBezTo>
                    <a:cubicBezTo>
                      <a:pt x="4" y="4"/>
                      <a:pt x="4" y="4"/>
                      <a:pt x="4" y="4"/>
                    </a:cubicBezTo>
                    <a:cubicBezTo>
                      <a:pt x="5" y="4"/>
                      <a:pt x="5" y="4"/>
                      <a:pt x="5" y="4"/>
                    </a:cubicBezTo>
                    <a:cubicBezTo>
                      <a:pt x="6" y="4"/>
                      <a:pt x="6" y="4"/>
                      <a:pt x="6" y="4"/>
                    </a:cubicBezTo>
                    <a:cubicBezTo>
                      <a:pt x="6" y="3"/>
                      <a:pt x="6" y="3"/>
                      <a:pt x="6" y="3"/>
                    </a:cubicBezTo>
                    <a:cubicBezTo>
                      <a:pt x="6" y="2"/>
                      <a:pt x="6" y="2"/>
                      <a:pt x="6" y="2"/>
                    </a:cubicBezTo>
                    <a:cubicBezTo>
                      <a:pt x="7" y="2"/>
                      <a:pt x="7" y="2"/>
                      <a:pt x="7" y="2"/>
                    </a:cubicBezTo>
                    <a:cubicBezTo>
                      <a:pt x="8" y="2"/>
                      <a:pt x="8" y="2"/>
                      <a:pt x="8" y="2"/>
                    </a:cubicBezTo>
                    <a:cubicBezTo>
                      <a:pt x="9" y="2"/>
                      <a:pt x="9" y="2"/>
                      <a:pt x="9" y="2"/>
                    </a:cubicBezTo>
                    <a:cubicBezTo>
                      <a:pt x="8" y="1"/>
                      <a:pt x="8" y="1"/>
                      <a:pt x="8" y="1"/>
                    </a:cubicBezTo>
                    <a:cubicBezTo>
                      <a:pt x="8" y="1"/>
                      <a:pt x="8" y="1"/>
                      <a:pt x="8" y="1"/>
                    </a:cubicBezTo>
                    <a:cubicBezTo>
                      <a:pt x="9" y="0"/>
                      <a:pt x="9" y="0"/>
                      <a:pt x="9" y="0"/>
                    </a:cubicBezTo>
                    <a:cubicBezTo>
                      <a:pt x="10" y="0"/>
                      <a:pt x="10" y="0"/>
                      <a:pt x="10" y="0"/>
                    </a:cubicBezTo>
                    <a:cubicBezTo>
                      <a:pt x="10" y="0"/>
                      <a:pt x="10" y="0"/>
                      <a:pt x="10" y="0"/>
                    </a:cubicBezTo>
                    <a:close/>
                    <a:moveTo>
                      <a:pt x="13" y="59"/>
                    </a:moveTo>
                    <a:cubicBezTo>
                      <a:pt x="13" y="60"/>
                      <a:pt x="13" y="60"/>
                      <a:pt x="13" y="60"/>
                    </a:cubicBezTo>
                    <a:cubicBezTo>
                      <a:pt x="13" y="60"/>
                      <a:pt x="13" y="60"/>
                      <a:pt x="13" y="60"/>
                    </a:cubicBezTo>
                    <a:cubicBezTo>
                      <a:pt x="13" y="59"/>
                      <a:pt x="13" y="59"/>
                      <a:pt x="13" y="59"/>
                    </a:cubicBezTo>
                    <a:cubicBezTo>
                      <a:pt x="13" y="59"/>
                      <a:pt x="13" y="59"/>
                      <a:pt x="13" y="59"/>
                    </a:cubicBezTo>
                    <a:cubicBezTo>
                      <a:pt x="13" y="59"/>
                      <a:pt x="13" y="59"/>
                      <a:pt x="13" y="59"/>
                    </a:cubicBezTo>
                    <a:close/>
                    <a:moveTo>
                      <a:pt x="10" y="55"/>
                    </a:moveTo>
                    <a:cubicBezTo>
                      <a:pt x="10" y="56"/>
                      <a:pt x="10" y="56"/>
                      <a:pt x="10" y="56"/>
                    </a:cubicBezTo>
                    <a:cubicBezTo>
                      <a:pt x="10" y="56"/>
                      <a:pt x="10" y="56"/>
                      <a:pt x="10" y="56"/>
                    </a:cubicBezTo>
                    <a:cubicBezTo>
                      <a:pt x="10" y="55"/>
                      <a:pt x="10" y="55"/>
                      <a:pt x="10" y="55"/>
                    </a:cubicBezTo>
                    <a:cubicBezTo>
                      <a:pt x="10" y="55"/>
                      <a:pt x="10" y="55"/>
                      <a:pt x="10" y="55"/>
                    </a:cubicBezTo>
                    <a:close/>
                    <a:moveTo>
                      <a:pt x="7" y="53"/>
                    </a:moveTo>
                    <a:cubicBezTo>
                      <a:pt x="7" y="54"/>
                      <a:pt x="7" y="54"/>
                      <a:pt x="7" y="54"/>
                    </a:cubicBezTo>
                    <a:cubicBezTo>
                      <a:pt x="7" y="54"/>
                      <a:pt x="7" y="54"/>
                      <a:pt x="7" y="54"/>
                    </a:cubicBezTo>
                    <a:cubicBezTo>
                      <a:pt x="7" y="55"/>
                      <a:pt x="7" y="55"/>
                      <a:pt x="7" y="55"/>
                    </a:cubicBezTo>
                    <a:cubicBezTo>
                      <a:pt x="7" y="54"/>
                      <a:pt x="7" y="54"/>
                      <a:pt x="7" y="54"/>
                    </a:cubicBezTo>
                    <a:cubicBezTo>
                      <a:pt x="7" y="53"/>
                      <a:pt x="7" y="53"/>
                      <a:pt x="7" y="53"/>
                    </a:cubicBezTo>
                    <a:cubicBezTo>
                      <a:pt x="7" y="53"/>
                      <a:pt x="7" y="53"/>
                      <a:pt x="7" y="53"/>
                    </a:cubicBezTo>
                    <a:close/>
                    <a:moveTo>
                      <a:pt x="23" y="36"/>
                    </a:moveTo>
                    <a:cubicBezTo>
                      <a:pt x="23" y="37"/>
                      <a:pt x="23" y="37"/>
                      <a:pt x="23" y="37"/>
                    </a:cubicBezTo>
                    <a:cubicBezTo>
                      <a:pt x="24" y="37"/>
                      <a:pt x="24" y="37"/>
                      <a:pt x="24" y="37"/>
                    </a:cubicBezTo>
                    <a:cubicBezTo>
                      <a:pt x="24" y="37"/>
                      <a:pt x="24" y="37"/>
                      <a:pt x="24" y="37"/>
                    </a:cubicBezTo>
                    <a:cubicBezTo>
                      <a:pt x="23" y="36"/>
                      <a:pt x="23" y="36"/>
                      <a:pt x="23" y="36"/>
                    </a:cubicBezTo>
                    <a:close/>
                    <a:moveTo>
                      <a:pt x="14" y="46"/>
                    </a:moveTo>
                    <a:cubicBezTo>
                      <a:pt x="13" y="46"/>
                      <a:pt x="13" y="46"/>
                      <a:pt x="13" y="46"/>
                    </a:cubicBezTo>
                    <a:cubicBezTo>
                      <a:pt x="14" y="46"/>
                      <a:pt x="14" y="46"/>
                      <a:pt x="14" y="46"/>
                    </a:cubicBezTo>
                    <a:cubicBezTo>
                      <a:pt x="14" y="46"/>
                      <a:pt x="14" y="46"/>
                      <a:pt x="14" y="46"/>
                    </a:cubicBezTo>
                    <a:close/>
                    <a:moveTo>
                      <a:pt x="14" y="47"/>
                    </a:moveTo>
                    <a:cubicBezTo>
                      <a:pt x="14" y="47"/>
                      <a:pt x="14" y="47"/>
                      <a:pt x="14" y="47"/>
                    </a:cubicBezTo>
                    <a:cubicBezTo>
                      <a:pt x="14" y="48"/>
                      <a:pt x="14" y="48"/>
                      <a:pt x="14" y="48"/>
                    </a:cubicBezTo>
                    <a:cubicBezTo>
                      <a:pt x="15" y="48"/>
                      <a:pt x="15" y="48"/>
                      <a:pt x="15" y="48"/>
                    </a:cubicBezTo>
                    <a:cubicBezTo>
                      <a:pt x="15" y="47"/>
                      <a:pt x="15" y="47"/>
                      <a:pt x="15" y="47"/>
                    </a:cubicBezTo>
                    <a:lnTo>
                      <a:pt x="14" y="4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3" name="Freeform 28"/>
              <p:cNvSpPr>
                <a:spLocks noEditPoints="1"/>
              </p:cNvSpPr>
              <p:nvPr/>
            </p:nvSpPr>
            <p:spPr bwMode="auto">
              <a:xfrm>
                <a:off x="6226826" y="2603418"/>
                <a:ext cx="190421" cy="382130"/>
              </a:xfrm>
              <a:custGeom>
                <a:avLst/>
                <a:gdLst>
                  <a:gd name="T0" fmla="*/ 82 w 148"/>
                  <a:gd name="T1" fmla="*/ 4 h 297"/>
                  <a:gd name="T2" fmla="*/ 97 w 148"/>
                  <a:gd name="T3" fmla="*/ 22 h 297"/>
                  <a:gd name="T4" fmla="*/ 89 w 148"/>
                  <a:gd name="T5" fmla="*/ 41 h 297"/>
                  <a:gd name="T6" fmla="*/ 85 w 148"/>
                  <a:gd name="T7" fmla="*/ 48 h 297"/>
                  <a:gd name="T8" fmla="*/ 85 w 148"/>
                  <a:gd name="T9" fmla="*/ 63 h 297"/>
                  <a:gd name="T10" fmla="*/ 100 w 148"/>
                  <a:gd name="T11" fmla="*/ 71 h 297"/>
                  <a:gd name="T12" fmla="*/ 108 w 148"/>
                  <a:gd name="T13" fmla="*/ 78 h 297"/>
                  <a:gd name="T14" fmla="*/ 122 w 148"/>
                  <a:gd name="T15" fmla="*/ 86 h 297"/>
                  <a:gd name="T16" fmla="*/ 115 w 148"/>
                  <a:gd name="T17" fmla="*/ 100 h 297"/>
                  <a:gd name="T18" fmla="*/ 126 w 148"/>
                  <a:gd name="T19" fmla="*/ 104 h 297"/>
                  <a:gd name="T20" fmla="*/ 148 w 148"/>
                  <a:gd name="T21" fmla="*/ 108 h 297"/>
                  <a:gd name="T22" fmla="*/ 137 w 148"/>
                  <a:gd name="T23" fmla="*/ 119 h 297"/>
                  <a:gd name="T24" fmla="*/ 122 w 148"/>
                  <a:gd name="T25" fmla="*/ 130 h 297"/>
                  <a:gd name="T26" fmla="*/ 115 w 148"/>
                  <a:gd name="T27" fmla="*/ 141 h 297"/>
                  <a:gd name="T28" fmla="*/ 97 w 148"/>
                  <a:gd name="T29" fmla="*/ 152 h 297"/>
                  <a:gd name="T30" fmla="*/ 93 w 148"/>
                  <a:gd name="T31" fmla="*/ 163 h 297"/>
                  <a:gd name="T32" fmla="*/ 111 w 148"/>
                  <a:gd name="T33" fmla="*/ 186 h 297"/>
                  <a:gd name="T34" fmla="*/ 115 w 148"/>
                  <a:gd name="T35" fmla="*/ 201 h 297"/>
                  <a:gd name="T36" fmla="*/ 119 w 148"/>
                  <a:gd name="T37" fmla="*/ 223 h 297"/>
                  <a:gd name="T38" fmla="*/ 130 w 148"/>
                  <a:gd name="T39" fmla="*/ 245 h 297"/>
                  <a:gd name="T40" fmla="*/ 134 w 148"/>
                  <a:gd name="T41" fmla="*/ 267 h 297"/>
                  <a:gd name="T42" fmla="*/ 122 w 148"/>
                  <a:gd name="T43" fmla="*/ 290 h 297"/>
                  <a:gd name="T44" fmla="*/ 119 w 148"/>
                  <a:gd name="T45" fmla="*/ 286 h 297"/>
                  <a:gd name="T46" fmla="*/ 122 w 148"/>
                  <a:gd name="T47" fmla="*/ 278 h 297"/>
                  <a:gd name="T48" fmla="*/ 122 w 148"/>
                  <a:gd name="T49" fmla="*/ 264 h 297"/>
                  <a:gd name="T50" fmla="*/ 119 w 148"/>
                  <a:gd name="T51" fmla="*/ 241 h 297"/>
                  <a:gd name="T52" fmla="*/ 111 w 148"/>
                  <a:gd name="T53" fmla="*/ 238 h 297"/>
                  <a:gd name="T54" fmla="*/ 104 w 148"/>
                  <a:gd name="T55" fmla="*/ 219 h 297"/>
                  <a:gd name="T56" fmla="*/ 100 w 148"/>
                  <a:gd name="T57" fmla="*/ 197 h 297"/>
                  <a:gd name="T58" fmla="*/ 97 w 148"/>
                  <a:gd name="T59" fmla="*/ 193 h 297"/>
                  <a:gd name="T60" fmla="*/ 85 w 148"/>
                  <a:gd name="T61" fmla="*/ 178 h 297"/>
                  <a:gd name="T62" fmla="*/ 85 w 148"/>
                  <a:gd name="T63" fmla="*/ 182 h 297"/>
                  <a:gd name="T64" fmla="*/ 74 w 148"/>
                  <a:gd name="T65" fmla="*/ 189 h 297"/>
                  <a:gd name="T66" fmla="*/ 71 w 148"/>
                  <a:gd name="T67" fmla="*/ 193 h 297"/>
                  <a:gd name="T68" fmla="*/ 56 w 148"/>
                  <a:gd name="T69" fmla="*/ 201 h 297"/>
                  <a:gd name="T70" fmla="*/ 48 w 148"/>
                  <a:gd name="T71" fmla="*/ 204 h 297"/>
                  <a:gd name="T72" fmla="*/ 45 w 148"/>
                  <a:gd name="T73" fmla="*/ 197 h 297"/>
                  <a:gd name="T74" fmla="*/ 48 w 148"/>
                  <a:gd name="T75" fmla="*/ 178 h 297"/>
                  <a:gd name="T76" fmla="*/ 41 w 148"/>
                  <a:gd name="T77" fmla="*/ 163 h 297"/>
                  <a:gd name="T78" fmla="*/ 30 w 148"/>
                  <a:gd name="T79" fmla="*/ 149 h 297"/>
                  <a:gd name="T80" fmla="*/ 23 w 148"/>
                  <a:gd name="T81" fmla="*/ 145 h 297"/>
                  <a:gd name="T82" fmla="*/ 26 w 148"/>
                  <a:gd name="T83" fmla="*/ 149 h 297"/>
                  <a:gd name="T84" fmla="*/ 26 w 148"/>
                  <a:gd name="T85" fmla="*/ 137 h 297"/>
                  <a:gd name="T86" fmla="*/ 15 w 148"/>
                  <a:gd name="T87" fmla="*/ 134 h 297"/>
                  <a:gd name="T88" fmla="*/ 11 w 148"/>
                  <a:gd name="T89" fmla="*/ 134 h 297"/>
                  <a:gd name="T90" fmla="*/ 4 w 148"/>
                  <a:gd name="T91" fmla="*/ 115 h 297"/>
                  <a:gd name="T92" fmla="*/ 11 w 148"/>
                  <a:gd name="T93" fmla="*/ 104 h 297"/>
                  <a:gd name="T94" fmla="*/ 19 w 148"/>
                  <a:gd name="T95" fmla="*/ 86 h 297"/>
                  <a:gd name="T96" fmla="*/ 26 w 148"/>
                  <a:gd name="T97" fmla="*/ 71 h 297"/>
                  <a:gd name="T98" fmla="*/ 34 w 148"/>
                  <a:gd name="T99" fmla="*/ 41 h 297"/>
                  <a:gd name="T100" fmla="*/ 48 w 148"/>
                  <a:gd name="T101" fmla="*/ 15 h 297"/>
                  <a:gd name="T102" fmla="*/ 67 w 148"/>
                  <a:gd name="T103" fmla="*/ 8 h 297"/>
                  <a:gd name="T104" fmla="*/ 23 w 148"/>
                  <a:gd name="T105" fmla="*/ 15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297">
                    <a:moveTo>
                      <a:pt x="67" y="0"/>
                    </a:moveTo>
                    <a:lnTo>
                      <a:pt x="71" y="0"/>
                    </a:lnTo>
                    <a:lnTo>
                      <a:pt x="74" y="0"/>
                    </a:lnTo>
                    <a:lnTo>
                      <a:pt x="78" y="0"/>
                    </a:lnTo>
                    <a:lnTo>
                      <a:pt x="82" y="0"/>
                    </a:lnTo>
                    <a:lnTo>
                      <a:pt x="82" y="4"/>
                    </a:lnTo>
                    <a:lnTo>
                      <a:pt x="85" y="4"/>
                    </a:lnTo>
                    <a:lnTo>
                      <a:pt x="85" y="11"/>
                    </a:lnTo>
                    <a:lnTo>
                      <a:pt x="89" y="8"/>
                    </a:lnTo>
                    <a:lnTo>
                      <a:pt x="93" y="11"/>
                    </a:lnTo>
                    <a:lnTo>
                      <a:pt x="93" y="15"/>
                    </a:lnTo>
                    <a:lnTo>
                      <a:pt x="97" y="22"/>
                    </a:lnTo>
                    <a:lnTo>
                      <a:pt x="97" y="26"/>
                    </a:lnTo>
                    <a:lnTo>
                      <a:pt x="97" y="34"/>
                    </a:lnTo>
                    <a:lnTo>
                      <a:pt x="97" y="37"/>
                    </a:lnTo>
                    <a:lnTo>
                      <a:pt x="93" y="37"/>
                    </a:lnTo>
                    <a:lnTo>
                      <a:pt x="93" y="37"/>
                    </a:lnTo>
                    <a:lnTo>
                      <a:pt x="89" y="41"/>
                    </a:lnTo>
                    <a:lnTo>
                      <a:pt x="89" y="41"/>
                    </a:lnTo>
                    <a:lnTo>
                      <a:pt x="89" y="45"/>
                    </a:lnTo>
                    <a:lnTo>
                      <a:pt x="89" y="48"/>
                    </a:lnTo>
                    <a:lnTo>
                      <a:pt x="89" y="48"/>
                    </a:lnTo>
                    <a:lnTo>
                      <a:pt x="85" y="48"/>
                    </a:lnTo>
                    <a:lnTo>
                      <a:pt x="85" y="48"/>
                    </a:lnTo>
                    <a:lnTo>
                      <a:pt x="82" y="52"/>
                    </a:lnTo>
                    <a:lnTo>
                      <a:pt x="85" y="56"/>
                    </a:lnTo>
                    <a:lnTo>
                      <a:pt x="82" y="56"/>
                    </a:lnTo>
                    <a:lnTo>
                      <a:pt x="82" y="60"/>
                    </a:lnTo>
                    <a:lnTo>
                      <a:pt x="85" y="60"/>
                    </a:lnTo>
                    <a:lnTo>
                      <a:pt x="85" y="63"/>
                    </a:lnTo>
                    <a:lnTo>
                      <a:pt x="89" y="63"/>
                    </a:lnTo>
                    <a:lnTo>
                      <a:pt x="89" y="67"/>
                    </a:lnTo>
                    <a:lnTo>
                      <a:pt x="89" y="71"/>
                    </a:lnTo>
                    <a:lnTo>
                      <a:pt x="93" y="67"/>
                    </a:lnTo>
                    <a:lnTo>
                      <a:pt x="100" y="67"/>
                    </a:lnTo>
                    <a:lnTo>
                      <a:pt x="100" y="71"/>
                    </a:lnTo>
                    <a:lnTo>
                      <a:pt x="100" y="71"/>
                    </a:lnTo>
                    <a:lnTo>
                      <a:pt x="104" y="74"/>
                    </a:lnTo>
                    <a:lnTo>
                      <a:pt x="108" y="71"/>
                    </a:lnTo>
                    <a:lnTo>
                      <a:pt x="108" y="74"/>
                    </a:lnTo>
                    <a:lnTo>
                      <a:pt x="108" y="78"/>
                    </a:lnTo>
                    <a:lnTo>
                      <a:pt x="108" y="78"/>
                    </a:lnTo>
                    <a:lnTo>
                      <a:pt x="111" y="82"/>
                    </a:lnTo>
                    <a:lnTo>
                      <a:pt x="111" y="82"/>
                    </a:lnTo>
                    <a:lnTo>
                      <a:pt x="115" y="82"/>
                    </a:lnTo>
                    <a:lnTo>
                      <a:pt x="115" y="82"/>
                    </a:lnTo>
                    <a:lnTo>
                      <a:pt x="119" y="82"/>
                    </a:lnTo>
                    <a:lnTo>
                      <a:pt x="122" y="86"/>
                    </a:lnTo>
                    <a:lnTo>
                      <a:pt x="122" y="86"/>
                    </a:lnTo>
                    <a:lnTo>
                      <a:pt x="122" y="89"/>
                    </a:lnTo>
                    <a:lnTo>
                      <a:pt x="122" y="89"/>
                    </a:lnTo>
                    <a:lnTo>
                      <a:pt x="119" y="97"/>
                    </a:lnTo>
                    <a:lnTo>
                      <a:pt x="115" y="97"/>
                    </a:lnTo>
                    <a:lnTo>
                      <a:pt x="115" y="100"/>
                    </a:lnTo>
                    <a:lnTo>
                      <a:pt x="119" y="100"/>
                    </a:lnTo>
                    <a:lnTo>
                      <a:pt x="122" y="100"/>
                    </a:lnTo>
                    <a:lnTo>
                      <a:pt x="122" y="100"/>
                    </a:lnTo>
                    <a:lnTo>
                      <a:pt x="126" y="100"/>
                    </a:lnTo>
                    <a:lnTo>
                      <a:pt x="126" y="100"/>
                    </a:lnTo>
                    <a:lnTo>
                      <a:pt x="126" y="104"/>
                    </a:lnTo>
                    <a:lnTo>
                      <a:pt x="126" y="108"/>
                    </a:lnTo>
                    <a:lnTo>
                      <a:pt x="130" y="112"/>
                    </a:lnTo>
                    <a:lnTo>
                      <a:pt x="134" y="108"/>
                    </a:lnTo>
                    <a:lnTo>
                      <a:pt x="137" y="108"/>
                    </a:lnTo>
                    <a:lnTo>
                      <a:pt x="145" y="104"/>
                    </a:lnTo>
                    <a:lnTo>
                      <a:pt x="148" y="108"/>
                    </a:lnTo>
                    <a:lnTo>
                      <a:pt x="148" y="108"/>
                    </a:lnTo>
                    <a:lnTo>
                      <a:pt x="145" y="112"/>
                    </a:lnTo>
                    <a:lnTo>
                      <a:pt x="137" y="112"/>
                    </a:lnTo>
                    <a:lnTo>
                      <a:pt x="137" y="115"/>
                    </a:lnTo>
                    <a:lnTo>
                      <a:pt x="137" y="119"/>
                    </a:lnTo>
                    <a:lnTo>
                      <a:pt x="137" y="119"/>
                    </a:lnTo>
                    <a:lnTo>
                      <a:pt x="134" y="123"/>
                    </a:lnTo>
                    <a:lnTo>
                      <a:pt x="134" y="123"/>
                    </a:lnTo>
                    <a:lnTo>
                      <a:pt x="130" y="126"/>
                    </a:lnTo>
                    <a:lnTo>
                      <a:pt x="126" y="126"/>
                    </a:lnTo>
                    <a:lnTo>
                      <a:pt x="122" y="130"/>
                    </a:lnTo>
                    <a:lnTo>
                      <a:pt x="122" y="130"/>
                    </a:lnTo>
                    <a:lnTo>
                      <a:pt x="126" y="134"/>
                    </a:lnTo>
                    <a:lnTo>
                      <a:pt x="122" y="134"/>
                    </a:lnTo>
                    <a:lnTo>
                      <a:pt x="119" y="134"/>
                    </a:lnTo>
                    <a:lnTo>
                      <a:pt x="115" y="134"/>
                    </a:lnTo>
                    <a:lnTo>
                      <a:pt x="115" y="137"/>
                    </a:lnTo>
                    <a:lnTo>
                      <a:pt x="115" y="141"/>
                    </a:lnTo>
                    <a:lnTo>
                      <a:pt x="111" y="141"/>
                    </a:lnTo>
                    <a:lnTo>
                      <a:pt x="108" y="141"/>
                    </a:lnTo>
                    <a:lnTo>
                      <a:pt x="100" y="141"/>
                    </a:lnTo>
                    <a:lnTo>
                      <a:pt x="100" y="145"/>
                    </a:lnTo>
                    <a:lnTo>
                      <a:pt x="100" y="149"/>
                    </a:lnTo>
                    <a:lnTo>
                      <a:pt x="97" y="152"/>
                    </a:lnTo>
                    <a:lnTo>
                      <a:pt x="97" y="156"/>
                    </a:lnTo>
                    <a:lnTo>
                      <a:pt x="100" y="160"/>
                    </a:lnTo>
                    <a:lnTo>
                      <a:pt x="97" y="160"/>
                    </a:lnTo>
                    <a:lnTo>
                      <a:pt x="93" y="163"/>
                    </a:lnTo>
                    <a:lnTo>
                      <a:pt x="93" y="163"/>
                    </a:lnTo>
                    <a:lnTo>
                      <a:pt x="93" y="163"/>
                    </a:lnTo>
                    <a:lnTo>
                      <a:pt x="97" y="167"/>
                    </a:lnTo>
                    <a:lnTo>
                      <a:pt x="100" y="171"/>
                    </a:lnTo>
                    <a:lnTo>
                      <a:pt x="100" y="175"/>
                    </a:lnTo>
                    <a:lnTo>
                      <a:pt x="104" y="175"/>
                    </a:lnTo>
                    <a:lnTo>
                      <a:pt x="108" y="182"/>
                    </a:lnTo>
                    <a:lnTo>
                      <a:pt x="111" y="186"/>
                    </a:lnTo>
                    <a:lnTo>
                      <a:pt x="115" y="189"/>
                    </a:lnTo>
                    <a:lnTo>
                      <a:pt x="115" y="193"/>
                    </a:lnTo>
                    <a:lnTo>
                      <a:pt x="119" y="193"/>
                    </a:lnTo>
                    <a:lnTo>
                      <a:pt x="119" y="197"/>
                    </a:lnTo>
                    <a:lnTo>
                      <a:pt x="115" y="197"/>
                    </a:lnTo>
                    <a:lnTo>
                      <a:pt x="115" y="201"/>
                    </a:lnTo>
                    <a:lnTo>
                      <a:pt x="115" y="208"/>
                    </a:lnTo>
                    <a:lnTo>
                      <a:pt x="115" y="208"/>
                    </a:lnTo>
                    <a:lnTo>
                      <a:pt x="111" y="212"/>
                    </a:lnTo>
                    <a:lnTo>
                      <a:pt x="115" y="215"/>
                    </a:lnTo>
                    <a:lnTo>
                      <a:pt x="115" y="219"/>
                    </a:lnTo>
                    <a:lnTo>
                      <a:pt x="119" y="223"/>
                    </a:lnTo>
                    <a:lnTo>
                      <a:pt x="122" y="227"/>
                    </a:lnTo>
                    <a:lnTo>
                      <a:pt x="126" y="230"/>
                    </a:lnTo>
                    <a:lnTo>
                      <a:pt x="130" y="238"/>
                    </a:lnTo>
                    <a:lnTo>
                      <a:pt x="130" y="241"/>
                    </a:lnTo>
                    <a:lnTo>
                      <a:pt x="130" y="241"/>
                    </a:lnTo>
                    <a:lnTo>
                      <a:pt x="130" y="245"/>
                    </a:lnTo>
                    <a:lnTo>
                      <a:pt x="130" y="249"/>
                    </a:lnTo>
                    <a:lnTo>
                      <a:pt x="130" y="252"/>
                    </a:lnTo>
                    <a:lnTo>
                      <a:pt x="134" y="256"/>
                    </a:lnTo>
                    <a:lnTo>
                      <a:pt x="134" y="260"/>
                    </a:lnTo>
                    <a:lnTo>
                      <a:pt x="134" y="264"/>
                    </a:lnTo>
                    <a:lnTo>
                      <a:pt x="134" y="267"/>
                    </a:lnTo>
                    <a:lnTo>
                      <a:pt x="134" y="267"/>
                    </a:lnTo>
                    <a:lnTo>
                      <a:pt x="130" y="278"/>
                    </a:lnTo>
                    <a:lnTo>
                      <a:pt x="126" y="282"/>
                    </a:lnTo>
                    <a:lnTo>
                      <a:pt x="126" y="286"/>
                    </a:lnTo>
                    <a:lnTo>
                      <a:pt x="122" y="286"/>
                    </a:lnTo>
                    <a:lnTo>
                      <a:pt x="122" y="290"/>
                    </a:lnTo>
                    <a:lnTo>
                      <a:pt x="122" y="290"/>
                    </a:lnTo>
                    <a:lnTo>
                      <a:pt x="122" y="293"/>
                    </a:lnTo>
                    <a:lnTo>
                      <a:pt x="119" y="297"/>
                    </a:lnTo>
                    <a:lnTo>
                      <a:pt x="119" y="290"/>
                    </a:lnTo>
                    <a:lnTo>
                      <a:pt x="119" y="286"/>
                    </a:lnTo>
                    <a:lnTo>
                      <a:pt x="119" y="286"/>
                    </a:lnTo>
                    <a:lnTo>
                      <a:pt x="119" y="282"/>
                    </a:lnTo>
                    <a:lnTo>
                      <a:pt x="119" y="286"/>
                    </a:lnTo>
                    <a:lnTo>
                      <a:pt x="119" y="282"/>
                    </a:lnTo>
                    <a:lnTo>
                      <a:pt x="122" y="278"/>
                    </a:lnTo>
                    <a:lnTo>
                      <a:pt x="122" y="278"/>
                    </a:lnTo>
                    <a:lnTo>
                      <a:pt x="122" y="278"/>
                    </a:lnTo>
                    <a:lnTo>
                      <a:pt x="122" y="275"/>
                    </a:lnTo>
                    <a:lnTo>
                      <a:pt x="122" y="271"/>
                    </a:lnTo>
                    <a:lnTo>
                      <a:pt x="122" y="271"/>
                    </a:lnTo>
                    <a:lnTo>
                      <a:pt x="122" y="267"/>
                    </a:lnTo>
                    <a:lnTo>
                      <a:pt x="122" y="264"/>
                    </a:lnTo>
                    <a:lnTo>
                      <a:pt x="122" y="264"/>
                    </a:lnTo>
                    <a:lnTo>
                      <a:pt x="119" y="260"/>
                    </a:lnTo>
                    <a:lnTo>
                      <a:pt x="119" y="256"/>
                    </a:lnTo>
                    <a:lnTo>
                      <a:pt x="122" y="256"/>
                    </a:lnTo>
                    <a:lnTo>
                      <a:pt x="119" y="252"/>
                    </a:lnTo>
                    <a:lnTo>
                      <a:pt x="119" y="252"/>
                    </a:lnTo>
                    <a:lnTo>
                      <a:pt x="119" y="241"/>
                    </a:lnTo>
                    <a:lnTo>
                      <a:pt x="115" y="241"/>
                    </a:lnTo>
                    <a:lnTo>
                      <a:pt x="115" y="238"/>
                    </a:lnTo>
                    <a:lnTo>
                      <a:pt x="111" y="234"/>
                    </a:lnTo>
                    <a:lnTo>
                      <a:pt x="111" y="238"/>
                    </a:lnTo>
                    <a:lnTo>
                      <a:pt x="111" y="238"/>
                    </a:lnTo>
                    <a:lnTo>
                      <a:pt x="111" y="238"/>
                    </a:lnTo>
                    <a:lnTo>
                      <a:pt x="108" y="234"/>
                    </a:lnTo>
                    <a:lnTo>
                      <a:pt x="108" y="227"/>
                    </a:lnTo>
                    <a:lnTo>
                      <a:pt x="108" y="227"/>
                    </a:lnTo>
                    <a:lnTo>
                      <a:pt x="108" y="223"/>
                    </a:lnTo>
                    <a:lnTo>
                      <a:pt x="108" y="219"/>
                    </a:lnTo>
                    <a:lnTo>
                      <a:pt x="104" y="219"/>
                    </a:lnTo>
                    <a:lnTo>
                      <a:pt x="104" y="212"/>
                    </a:lnTo>
                    <a:lnTo>
                      <a:pt x="104" y="212"/>
                    </a:lnTo>
                    <a:lnTo>
                      <a:pt x="100" y="201"/>
                    </a:lnTo>
                    <a:lnTo>
                      <a:pt x="100" y="201"/>
                    </a:lnTo>
                    <a:lnTo>
                      <a:pt x="100" y="197"/>
                    </a:lnTo>
                    <a:lnTo>
                      <a:pt x="100" y="197"/>
                    </a:lnTo>
                    <a:lnTo>
                      <a:pt x="100" y="197"/>
                    </a:lnTo>
                    <a:lnTo>
                      <a:pt x="97" y="193"/>
                    </a:lnTo>
                    <a:lnTo>
                      <a:pt x="100" y="189"/>
                    </a:lnTo>
                    <a:lnTo>
                      <a:pt x="100" y="189"/>
                    </a:lnTo>
                    <a:lnTo>
                      <a:pt x="97" y="193"/>
                    </a:lnTo>
                    <a:lnTo>
                      <a:pt x="97" y="193"/>
                    </a:lnTo>
                    <a:lnTo>
                      <a:pt x="93" y="193"/>
                    </a:lnTo>
                    <a:lnTo>
                      <a:pt x="93" y="189"/>
                    </a:lnTo>
                    <a:lnTo>
                      <a:pt x="89" y="186"/>
                    </a:lnTo>
                    <a:lnTo>
                      <a:pt x="85" y="182"/>
                    </a:lnTo>
                    <a:lnTo>
                      <a:pt x="85" y="178"/>
                    </a:lnTo>
                    <a:lnTo>
                      <a:pt x="85" y="178"/>
                    </a:lnTo>
                    <a:lnTo>
                      <a:pt x="85" y="178"/>
                    </a:lnTo>
                    <a:lnTo>
                      <a:pt x="82" y="175"/>
                    </a:lnTo>
                    <a:lnTo>
                      <a:pt x="85" y="178"/>
                    </a:lnTo>
                    <a:lnTo>
                      <a:pt x="82" y="178"/>
                    </a:lnTo>
                    <a:lnTo>
                      <a:pt x="82" y="182"/>
                    </a:lnTo>
                    <a:lnTo>
                      <a:pt x="85" y="182"/>
                    </a:lnTo>
                    <a:lnTo>
                      <a:pt x="85" y="186"/>
                    </a:lnTo>
                    <a:lnTo>
                      <a:pt x="82" y="186"/>
                    </a:lnTo>
                    <a:lnTo>
                      <a:pt x="85" y="189"/>
                    </a:lnTo>
                    <a:lnTo>
                      <a:pt x="78" y="193"/>
                    </a:lnTo>
                    <a:lnTo>
                      <a:pt x="78" y="189"/>
                    </a:lnTo>
                    <a:lnTo>
                      <a:pt x="74" y="189"/>
                    </a:lnTo>
                    <a:lnTo>
                      <a:pt x="74" y="189"/>
                    </a:lnTo>
                    <a:lnTo>
                      <a:pt x="74" y="193"/>
                    </a:lnTo>
                    <a:lnTo>
                      <a:pt x="74" y="193"/>
                    </a:lnTo>
                    <a:lnTo>
                      <a:pt x="78" y="193"/>
                    </a:lnTo>
                    <a:lnTo>
                      <a:pt x="74" y="193"/>
                    </a:lnTo>
                    <a:lnTo>
                      <a:pt x="71" y="193"/>
                    </a:lnTo>
                    <a:lnTo>
                      <a:pt x="71" y="193"/>
                    </a:lnTo>
                    <a:lnTo>
                      <a:pt x="71" y="197"/>
                    </a:lnTo>
                    <a:lnTo>
                      <a:pt x="63" y="201"/>
                    </a:lnTo>
                    <a:lnTo>
                      <a:pt x="60" y="201"/>
                    </a:lnTo>
                    <a:lnTo>
                      <a:pt x="60" y="201"/>
                    </a:lnTo>
                    <a:lnTo>
                      <a:pt x="56" y="201"/>
                    </a:lnTo>
                    <a:lnTo>
                      <a:pt x="56" y="201"/>
                    </a:lnTo>
                    <a:lnTo>
                      <a:pt x="56" y="201"/>
                    </a:lnTo>
                    <a:lnTo>
                      <a:pt x="56" y="201"/>
                    </a:lnTo>
                    <a:lnTo>
                      <a:pt x="52" y="201"/>
                    </a:lnTo>
                    <a:lnTo>
                      <a:pt x="48" y="201"/>
                    </a:lnTo>
                    <a:lnTo>
                      <a:pt x="48" y="204"/>
                    </a:lnTo>
                    <a:lnTo>
                      <a:pt x="45" y="204"/>
                    </a:lnTo>
                    <a:lnTo>
                      <a:pt x="45" y="201"/>
                    </a:lnTo>
                    <a:lnTo>
                      <a:pt x="52" y="197"/>
                    </a:lnTo>
                    <a:lnTo>
                      <a:pt x="52" y="193"/>
                    </a:lnTo>
                    <a:lnTo>
                      <a:pt x="48" y="197"/>
                    </a:lnTo>
                    <a:lnTo>
                      <a:pt x="45" y="197"/>
                    </a:lnTo>
                    <a:lnTo>
                      <a:pt x="41" y="201"/>
                    </a:lnTo>
                    <a:lnTo>
                      <a:pt x="41" y="201"/>
                    </a:lnTo>
                    <a:lnTo>
                      <a:pt x="41" y="201"/>
                    </a:lnTo>
                    <a:lnTo>
                      <a:pt x="41" y="197"/>
                    </a:lnTo>
                    <a:lnTo>
                      <a:pt x="45" y="182"/>
                    </a:lnTo>
                    <a:lnTo>
                      <a:pt x="48" y="178"/>
                    </a:lnTo>
                    <a:lnTo>
                      <a:pt x="48" y="178"/>
                    </a:lnTo>
                    <a:lnTo>
                      <a:pt x="45" y="171"/>
                    </a:lnTo>
                    <a:lnTo>
                      <a:pt x="45" y="167"/>
                    </a:lnTo>
                    <a:lnTo>
                      <a:pt x="41" y="163"/>
                    </a:lnTo>
                    <a:lnTo>
                      <a:pt x="41" y="163"/>
                    </a:lnTo>
                    <a:lnTo>
                      <a:pt x="41" y="163"/>
                    </a:lnTo>
                    <a:lnTo>
                      <a:pt x="41" y="160"/>
                    </a:lnTo>
                    <a:lnTo>
                      <a:pt x="37" y="156"/>
                    </a:lnTo>
                    <a:lnTo>
                      <a:pt x="37" y="156"/>
                    </a:lnTo>
                    <a:lnTo>
                      <a:pt x="34" y="152"/>
                    </a:lnTo>
                    <a:lnTo>
                      <a:pt x="34" y="149"/>
                    </a:lnTo>
                    <a:lnTo>
                      <a:pt x="30" y="149"/>
                    </a:lnTo>
                    <a:lnTo>
                      <a:pt x="34" y="149"/>
                    </a:lnTo>
                    <a:lnTo>
                      <a:pt x="34" y="156"/>
                    </a:lnTo>
                    <a:lnTo>
                      <a:pt x="26" y="152"/>
                    </a:lnTo>
                    <a:lnTo>
                      <a:pt x="23" y="152"/>
                    </a:lnTo>
                    <a:lnTo>
                      <a:pt x="23" y="149"/>
                    </a:lnTo>
                    <a:lnTo>
                      <a:pt x="23" y="145"/>
                    </a:lnTo>
                    <a:lnTo>
                      <a:pt x="19" y="145"/>
                    </a:lnTo>
                    <a:lnTo>
                      <a:pt x="23" y="145"/>
                    </a:lnTo>
                    <a:lnTo>
                      <a:pt x="26" y="149"/>
                    </a:lnTo>
                    <a:lnTo>
                      <a:pt x="26" y="149"/>
                    </a:lnTo>
                    <a:lnTo>
                      <a:pt x="30" y="149"/>
                    </a:lnTo>
                    <a:lnTo>
                      <a:pt x="26" y="149"/>
                    </a:lnTo>
                    <a:lnTo>
                      <a:pt x="26" y="145"/>
                    </a:lnTo>
                    <a:lnTo>
                      <a:pt x="26" y="145"/>
                    </a:lnTo>
                    <a:lnTo>
                      <a:pt x="30" y="145"/>
                    </a:lnTo>
                    <a:lnTo>
                      <a:pt x="30" y="145"/>
                    </a:lnTo>
                    <a:lnTo>
                      <a:pt x="30" y="141"/>
                    </a:lnTo>
                    <a:lnTo>
                      <a:pt x="26" y="137"/>
                    </a:lnTo>
                    <a:lnTo>
                      <a:pt x="23" y="137"/>
                    </a:lnTo>
                    <a:lnTo>
                      <a:pt x="23" y="134"/>
                    </a:lnTo>
                    <a:lnTo>
                      <a:pt x="19" y="134"/>
                    </a:lnTo>
                    <a:lnTo>
                      <a:pt x="19" y="134"/>
                    </a:lnTo>
                    <a:lnTo>
                      <a:pt x="19" y="134"/>
                    </a:lnTo>
                    <a:lnTo>
                      <a:pt x="15" y="134"/>
                    </a:lnTo>
                    <a:lnTo>
                      <a:pt x="15" y="134"/>
                    </a:lnTo>
                    <a:lnTo>
                      <a:pt x="15" y="130"/>
                    </a:lnTo>
                    <a:lnTo>
                      <a:pt x="15" y="130"/>
                    </a:lnTo>
                    <a:lnTo>
                      <a:pt x="11" y="130"/>
                    </a:lnTo>
                    <a:lnTo>
                      <a:pt x="11" y="130"/>
                    </a:lnTo>
                    <a:lnTo>
                      <a:pt x="11" y="134"/>
                    </a:lnTo>
                    <a:lnTo>
                      <a:pt x="4" y="126"/>
                    </a:lnTo>
                    <a:lnTo>
                      <a:pt x="4" y="123"/>
                    </a:lnTo>
                    <a:lnTo>
                      <a:pt x="4" y="119"/>
                    </a:lnTo>
                    <a:lnTo>
                      <a:pt x="4" y="119"/>
                    </a:lnTo>
                    <a:lnTo>
                      <a:pt x="0" y="119"/>
                    </a:lnTo>
                    <a:lnTo>
                      <a:pt x="4" y="115"/>
                    </a:lnTo>
                    <a:lnTo>
                      <a:pt x="4" y="112"/>
                    </a:lnTo>
                    <a:lnTo>
                      <a:pt x="8" y="115"/>
                    </a:lnTo>
                    <a:lnTo>
                      <a:pt x="8" y="112"/>
                    </a:lnTo>
                    <a:lnTo>
                      <a:pt x="8" y="104"/>
                    </a:lnTo>
                    <a:lnTo>
                      <a:pt x="8" y="104"/>
                    </a:lnTo>
                    <a:lnTo>
                      <a:pt x="11" y="104"/>
                    </a:lnTo>
                    <a:lnTo>
                      <a:pt x="11" y="100"/>
                    </a:lnTo>
                    <a:lnTo>
                      <a:pt x="15" y="97"/>
                    </a:lnTo>
                    <a:lnTo>
                      <a:pt x="15" y="93"/>
                    </a:lnTo>
                    <a:lnTo>
                      <a:pt x="15" y="89"/>
                    </a:lnTo>
                    <a:lnTo>
                      <a:pt x="15" y="86"/>
                    </a:lnTo>
                    <a:lnTo>
                      <a:pt x="19" y="86"/>
                    </a:lnTo>
                    <a:lnTo>
                      <a:pt x="19" y="82"/>
                    </a:lnTo>
                    <a:lnTo>
                      <a:pt x="19" y="78"/>
                    </a:lnTo>
                    <a:lnTo>
                      <a:pt x="15" y="71"/>
                    </a:lnTo>
                    <a:lnTo>
                      <a:pt x="19" y="71"/>
                    </a:lnTo>
                    <a:lnTo>
                      <a:pt x="23" y="71"/>
                    </a:lnTo>
                    <a:lnTo>
                      <a:pt x="26" y="71"/>
                    </a:lnTo>
                    <a:lnTo>
                      <a:pt x="30" y="67"/>
                    </a:lnTo>
                    <a:lnTo>
                      <a:pt x="30" y="60"/>
                    </a:lnTo>
                    <a:lnTo>
                      <a:pt x="34" y="52"/>
                    </a:lnTo>
                    <a:lnTo>
                      <a:pt x="30" y="48"/>
                    </a:lnTo>
                    <a:lnTo>
                      <a:pt x="30" y="48"/>
                    </a:lnTo>
                    <a:lnTo>
                      <a:pt x="34" y="41"/>
                    </a:lnTo>
                    <a:lnTo>
                      <a:pt x="37" y="34"/>
                    </a:lnTo>
                    <a:lnTo>
                      <a:pt x="34" y="34"/>
                    </a:lnTo>
                    <a:lnTo>
                      <a:pt x="37" y="30"/>
                    </a:lnTo>
                    <a:lnTo>
                      <a:pt x="41" y="22"/>
                    </a:lnTo>
                    <a:lnTo>
                      <a:pt x="45" y="22"/>
                    </a:lnTo>
                    <a:lnTo>
                      <a:pt x="48" y="15"/>
                    </a:lnTo>
                    <a:lnTo>
                      <a:pt x="52" y="11"/>
                    </a:lnTo>
                    <a:lnTo>
                      <a:pt x="56" y="11"/>
                    </a:lnTo>
                    <a:lnTo>
                      <a:pt x="60" y="8"/>
                    </a:lnTo>
                    <a:lnTo>
                      <a:pt x="63" y="11"/>
                    </a:lnTo>
                    <a:lnTo>
                      <a:pt x="67" y="11"/>
                    </a:lnTo>
                    <a:lnTo>
                      <a:pt x="67" y="8"/>
                    </a:lnTo>
                    <a:lnTo>
                      <a:pt x="67" y="4"/>
                    </a:lnTo>
                    <a:lnTo>
                      <a:pt x="71" y="4"/>
                    </a:lnTo>
                    <a:lnTo>
                      <a:pt x="67" y="0"/>
                    </a:lnTo>
                    <a:lnTo>
                      <a:pt x="67" y="0"/>
                    </a:lnTo>
                    <a:lnTo>
                      <a:pt x="67" y="0"/>
                    </a:lnTo>
                    <a:close/>
                    <a:moveTo>
                      <a:pt x="23" y="156"/>
                    </a:moveTo>
                    <a:lnTo>
                      <a:pt x="26" y="160"/>
                    </a:lnTo>
                    <a:lnTo>
                      <a:pt x="26" y="160"/>
                    </a:lnTo>
                    <a:lnTo>
                      <a:pt x="30" y="160"/>
                    </a:lnTo>
                    <a:lnTo>
                      <a:pt x="26" y="156"/>
                    </a:lnTo>
                    <a:lnTo>
                      <a:pt x="23" y="15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4" name="Freeform 29"/>
              <p:cNvSpPr>
                <a:spLocks noEditPoints="1"/>
              </p:cNvSpPr>
              <p:nvPr/>
            </p:nvSpPr>
            <p:spPr bwMode="auto">
              <a:xfrm>
                <a:off x="5983653" y="2985548"/>
                <a:ext cx="47606" cy="81058"/>
              </a:xfrm>
              <a:custGeom>
                <a:avLst/>
                <a:gdLst>
                  <a:gd name="T0" fmla="*/ 0 w 37"/>
                  <a:gd name="T1" fmla="*/ 26 h 63"/>
                  <a:gd name="T2" fmla="*/ 4 w 37"/>
                  <a:gd name="T3" fmla="*/ 22 h 63"/>
                  <a:gd name="T4" fmla="*/ 0 w 37"/>
                  <a:gd name="T5" fmla="*/ 26 h 63"/>
                  <a:gd name="T6" fmla="*/ 0 w 37"/>
                  <a:gd name="T7" fmla="*/ 30 h 63"/>
                  <a:gd name="T8" fmla="*/ 8 w 37"/>
                  <a:gd name="T9" fmla="*/ 4 h 63"/>
                  <a:gd name="T10" fmla="*/ 0 w 37"/>
                  <a:gd name="T11" fmla="*/ 0 h 63"/>
                  <a:gd name="T12" fmla="*/ 8 w 37"/>
                  <a:gd name="T13" fmla="*/ 0 h 63"/>
                  <a:gd name="T14" fmla="*/ 8 w 37"/>
                  <a:gd name="T15" fmla="*/ 4 h 63"/>
                  <a:gd name="T16" fmla="*/ 8 w 37"/>
                  <a:gd name="T17" fmla="*/ 4 h 63"/>
                  <a:gd name="T18" fmla="*/ 12 w 37"/>
                  <a:gd name="T19" fmla="*/ 4 h 63"/>
                  <a:gd name="T20" fmla="*/ 15 w 37"/>
                  <a:gd name="T21" fmla="*/ 7 h 63"/>
                  <a:gd name="T22" fmla="*/ 15 w 37"/>
                  <a:gd name="T23" fmla="*/ 7 h 63"/>
                  <a:gd name="T24" fmla="*/ 12 w 37"/>
                  <a:gd name="T25" fmla="*/ 7 h 63"/>
                  <a:gd name="T26" fmla="*/ 8 w 37"/>
                  <a:gd name="T27" fmla="*/ 4 h 63"/>
                  <a:gd name="T28" fmla="*/ 8 w 37"/>
                  <a:gd name="T29" fmla="*/ 4 h 63"/>
                  <a:gd name="T30" fmla="*/ 12 w 37"/>
                  <a:gd name="T31" fmla="*/ 4 h 63"/>
                  <a:gd name="T32" fmla="*/ 8 w 37"/>
                  <a:gd name="T33" fmla="*/ 7 h 63"/>
                  <a:gd name="T34" fmla="*/ 8 w 37"/>
                  <a:gd name="T35" fmla="*/ 7 h 63"/>
                  <a:gd name="T36" fmla="*/ 8 w 37"/>
                  <a:gd name="T37" fmla="*/ 11 h 63"/>
                  <a:gd name="T38" fmla="*/ 4 w 37"/>
                  <a:gd name="T39" fmla="*/ 15 h 63"/>
                  <a:gd name="T40" fmla="*/ 4 w 37"/>
                  <a:gd name="T41" fmla="*/ 11 h 63"/>
                  <a:gd name="T42" fmla="*/ 0 w 37"/>
                  <a:gd name="T43" fmla="*/ 15 h 63"/>
                  <a:gd name="T44" fmla="*/ 4 w 37"/>
                  <a:gd name="T45" fmla="*/ 15 h 63"/>
                  <a:gd name="T46" fmla="*/ 4 w 37"/>
                  <a:gd name="T47" fmla="*/ 19 h 63"/>
                  <a:gd name="T48" fmla="*/ 4 w 37"/>
                  <a:gd name="T49" fmla="*/ 26 h 63"/>
                  <a:gd name="T50" fmla="*/ 0 w 37"/>
                  <a:gd name="T51" fmla="*/ 33 h 63"/>
                  <a:gd name="T52" fmla="*/ 4 w 37"/>
                  <a:gd name="T53" fmla="*/ 41 h 63"/>
                  <a:gd name="T54" fmla="*/ 4 w 37"/>
                  <a:gd name="T55" fmla="*/ 48 h 63"/>
                  <a:gd name="T56" fmla="*/ 8 w 37"/>
                  <a:gd name="T57" fmla="*/ 59 h 63"/>
                  <a:gd name="T58" fmla="*/ 15 w 37"/>
                  <a:gd name="T59" fmla="*/ 59 h 63"/>
                  <a:gd name="T60" fmla="*/ 26 w 37"/>
                  <a:gd name="T61" fmla="*/ 59 h 63"/>
                  <a:gd name="T62" fmla="*/ 34 w 37"/>
                  <a:gd name="T63" fmla="*/ 48 h 63"/>
                  <a:gd name="T64" fmla="*/ 37 w 37"/>
                  <a:gd name="T65" fmla="*/ 45 h 63"/>
                  <a:gd name="T66" fmla="*/ 37 w 37"/>
                  <a:gd name="T67" fmla="*/ 41 h 63"/>
                  <a:gd name="T68" fmla="*/ 37 w 37"/>
                  <a:gd name="T69" fmla="*/ 37 h 63"/>
                  <a:gd name="T70" fmla="*/ 30 w 37"/>
                  <a:gd name="T71" fmla="*/ 26 h 63"/>
                  <a:gd name="T72" fmla="*/ 26 w 37"/>
                  <a:gd name="T73" fmla="*/ 22 h 63"/>
                  <a:gd name="T74" fmla="*/ 23 w 37"/>
                  <a:gd name="T75" fmla="*/ 22 h 63"/>
                  <a:gd name="T76" fmla="*/ 26 w 37"/>
                  <a:gd name="T77" fmla="*/ 19 h 63"/>
                  <a:gd name="T78" fmla="*/ 23 w 37"/>
                  <a:gd name="T79" fmla="*/ 15 h 63"/>
                  <a:gd name="T80" fmla="*/ 19 w 37"/>
                  <a:gd name="T81" fmla="*/ 11 h 63"/>
                  <a:gd name="T82" fmla="*/ 19 w 37"/>
                  <a:gd name="T83" fmla="*/ 11 h 63"/>
                  <a:gd name="T84" fmla="*/ 12 w 37"/>
                  <a:gd name="T85" fmla="*/ 7 h 63"/>
                  <a:gd name="T86" fmla="*/ 12 w 37"/>
                  <a:gd name="T8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 h="63">
                    <a:moveTo>
                      <a:pt x="0" y="30"/>
                    </a:moveTo>
                    <a:lnTo>
                      <a:pt x="0" y="26"/>
                    </a:lnTo>
                    <a:lnTo>
                      <a:pt x="0" y="26"/>
                    </a:lnTo>
                    <a:lnTo>
                      <a:pt x="4" y="22"/>
                    </a:lnTo>
                    <a:lnTo>
                      <a:pt x="0" y="26"/>
                    </a:lnTo>
                    <a:lnTo>
                      <a:pt x="0" y="26"/>
                    </a:lnTo>
                    <a:lnTo>
                      <a:pt x="0" y="26"/>
                    </a:lnTo>
                    <a:lnTo>
                      <a:pt x="0" y="30"/>
                    </a:lnTo>
                    <a:lnTo>
                      <a:pt x="0" y="30"/>
                    </a:lnTo>
                    <a:close/>
                    <a:moveTo>
                      <a:pt x="8" y="4"/>
                    </a:moveTo>
                    <a:lnTo>
                      <a:pt x="4" y="4"/>
                    </a:lnTo>
                    <a:lnTo>
                      <a:pt x="0" y="0"/>
                    </a:lnTo>
                    <a:lnTo>
                      <a:pt x="8" y="0"/>
                    </a:lnTo>
                    <a:lnTo>
                      <a:pt x="8" y="0"/>
                    </a:lnTo>
                    <a:lnTo>
                      <a:pt x="8" y="4"/>
                    </a:lnTo>
                    <a:lnTo>
                      <a:pt x="8" y="4"/>
                    </a:lnTo>
                    <a:lnTo>
                      <a:pt x="8" y="4"/>
                    </a:lnTo>
                    <a:lnTo>
                      <a:pt x="8" y="4"/>
                    </a:lnTo>
                    <a:close/>
                    <a:moveTo>
                      <a:pt x="12" y="4"/>
                    </a:moveTo>
                    <a:lnTo>
                      <a:pt x="12" y="4"/>
                    </a:lnTo>
                    <a:lnTo>
                      <a:pt x="12" y="4"/>
                    </a:lnTo>
                    <a:lnTo>
                      <a:pt x="15" y="7"/>
                    </a:lnTo>
                    <a:lnTo>
                      <a:pt x="19" y="7"/>
                    </a:lnTo>
                    <a:lnTo>
                      <a:pt x="15" y="7"/>
                    </a:lnTo>
                    <a:lnTo>
                      <a:pt x="12" y="7"/>
                    </a:lnTo>
                    <a:lnTo>
                      <a:pt x="12" y="7"/>
                    </a:lnTo>
                    <a:lnTo>
                      <a:pt x="8" y="4"/>
                    </a:lnTo>
                    <a:lnTo>
                      <a:pt x="8" y="4"/>
                    </a:lnTo>
                    <a:lnTo>
                      <a:pt x="12" y="4"/>
                    </a:lnTo>
                    <a:lnTo>
                      <a:pt x="8" y="4"/>
                    </a:lnTo>
                    <a:lnTo>
                      <a:pt x="12" y="4"/>
                    </a:lnTo>
                    <a:lnTo>
                      <a:pt x="12" y="4"/>
                    </a:lnTo>
                    <a:close/>
                    <a:moveTo>
                      <a:pt x="8" y="7"/>
                    </a:moveTo>
                    <a:lnTo>
                      <a:pt x="8" y="7"/>
                    </a:lnTo>
                    <a:lnTo>
                      <a:pt x="8" y="7"/>
                    </a:lnTo>
                    <a:lnTo>
                      <a:pt x="8" y="7"/>
                    </a:lnTo>
                    <a:lnTo>
                      <a:pt x="8" y="7"/>
                    </a:lnTo>
                    <a:lnTo>
                      <a:pt x="8" y="11"/>
                    </a:lnTo>
                    <a:lnTo>
                      <a:pt x="8" y="11"/>
                    </a:lnTo>
                    <a:lnTo>
                      <a:pt x="4" y="15"/>
                    </a:lnTo>
                    <a:lnTo>
                      <a:pt x="4" y="15"/>
                    </a:lnTo>
                    <a:lnTo>
                      <a:pt x="4" y="11"/>
                    </a:lnTo>
                    <a:lnTo>
                      <a:pt x="0" y="11"/>
                    </a:lnTo>
                    <a:lnTo>
                      <a:pt x="0" y="15"/>
                    </a:lnTo>
                    <a:lnTo>
                      <a:pt x="0" y="15"/>
                    </a:lnTo>
                    <a:lnTo>
                      <a:pt x="4" y="15"/>
                    </a:lnTo>
                    <a:lnTo>
                      <a:pt x="4" y="15"/>
                    </a:lnTo>
                    <a:lnTo>
                      <a:pt x="4" y="19"/>
                    </a:lnTo>
                    <a:lnTo>
                      <a:pt x="4" y="22"/>
                    </a:lnTo>
                    <a:lnTo>
                      <a:pt x="4" y="26"/>
                    </a:lnTo>
                    <a:lnTo>
                      <a:pt x="0" y="30"/>
                    </a:lnTo>
                    <a:lnTo>
                      <a:pt x="0" y="33"/>
                    </a:lnTo>
                    <a:lnTo>
                      <a:pt x="0" y="33"/>
                    </a:lnTo>
                    <a:lnTo>
                      <a:pt x="4" y="41"/>
                    </a:lnTo>
                    <a:lnTo>
                      <a:pt x="0" y="41"/>
                    </a:lnTo>
                    <a:lnTo>
                      <a:pt x="4" y="48"/>
                    </a:lnTo>
                    <a:lnTo>
                      <a:pt x="8" y="56"/>
                    </a:lnTo>
                    <a:lnTo>
                      <a:pt x="8" y="59"/>
                    </a:lnTo>
                    <a:lnTo>
                      <a:pt x="12" y="63"/>
                    </a:lnTo>
                    <a:lnTo>
                      <a:pt x="15" y="59"/>
                    </a:lnTo>
                    <a:lnTo>
                      <a:pt x="23" y="59"/>
                    </a:lnTo>
                    <a:lnTo>
                      <a:pt x="26" y="59"/>
                    </a:lnTo>
                    <a:lnTo>
                      <a:pt x="34" y="56"/>
                    </a:lnTo>
                    <a:lnTo>
                      <a:pt x="34" y="48"/>
                    </a:lnTo>
                    <a:lnTo>
                      <a:pt x="37" y="48"/>
                    </a:lnTo>
                    <a:lnTo>
                      <a:pt x="37" y="45"/>
                    </a:lnTo>
                    <a:lnTo>
                      <a:pt x="37" y="45"/>
                    </a:lnTo>
                    <a:lnTo>
                      <a:pt x="37" y="41"/>
                    </a:lnTo>
                    <a:lnTo>
                      <a:pt x="34" y="37"/>
                    </a:lnTo>
                    <a:lnTo>
                      <a:pt x="37" y="37"/>
                    </a:lnTo>
                    <a:lnTo>
                      <a:pt x="34" y="33"/>
                    </a:lnTo>
                    <a:lnTo>
                      <a:pt x="30" y="26"/>
                    </a:lnTo>
                    <a:lnTo>
                      <a:pt x="30" y="22"/>
                    </a:lnTo>
                    <a:lnTo>
                      <a:pt x="26" y="22"/>
                    </a:lnTo>
                    <a:lnTo>
                      <a:pt x="26" y="22"/>
                    </a:lnTo>
                    <a:lnTo>
                      <a:pt x="23" y="22"/>
                    </a:lnTo>
                    <a:lnTo>
                      <a:pt x="26" y="22"/>
                    </a:lnTo>
                    <a:lnTo>
                      <a:pt x="26" y="19"/>
                    </a:lnTo>
                    <a:lnTo>
                      <a:pt x="23" y="19"/>
                    </a:lnTo>
                    <a:lnTo>
                      <a:pt x="23" y="15"/>
                    </a:lnTo>
                    <a:lnTo>
                      <a:pt x="19" y="15"/>
                    </a:lnTo>
                    <a:lnTo>
                      <a:pt x="19" y="11"/>
                    </a:lnTo>
                    <a:lnTo>
                      <a:pt x="19" y="11"/>
                    </a:lnTo>
                    <a:lnTo>
                      <a:pt x="19" y="11"/>
                    </a:lnTo>
                    <a:lnTo>
                      <a:pt x="15" y="7"/>
                    </a:lnTo>
                    <a:lnTo>
                      <a:pt x="12" y="7"/>
                    </a:lnTo>
                    <a:lnTo>
                      <a:pt x="12" y="7"/>
                    </a:lnTo>
                    <a:lnTo>
                      <a:pt x="12" y="7"/>
                    </a:lnTo>
                    <a:lnTo>
                      <a:pt x="8" y="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5" name="Freeform 30"/>
              <p:cNvSpPr>
                <a:spLocks noEditPoints="1"/>
              </p:cNvSpPr>
              <p:nvPr/>
            </p:nvSpPr>
            <p:spPr bwMode="auto">
              <a:xfrm>
                <a:off x="5722468" y="2494055"/>
                <a:ext cx="595711" cy="530092"/>
              </a:xfrm>
              <a:custGeom>
                <a:avLst/>
                <a:gdLst>
                  <a:gd name="T0" fmla="*/ 155 w 463"/>
                  <a:gd name="T1" fmla="*/ 37 h 412"/>
                  <a:gd name="T2" fmla="*/ 181 w 463"/>
                  <a:gd name="T3" fmla="*/ 48 h 412"/>
                  <a:gd name="T4" fmla="*/ 189 w 463"/>
                  <a:gd name="T5" fmla="*/ 82 h 412"/>
                  <a:gd name="T6" fmla="*/ 240 w 463"/>
                  <a:gd name="T7" fmla="*/ 100 h 412"/>
                  <a:gd name="T8" fmla="*/ 300 w 463"/>
                  <a:gd name="T9" fmla="*/ 111 h 412"/>
                  <a:gd name="T10" fmla="*/ 322 w 463"/>
                  <a:gd name="T11" fmla="*/ 93 h 412"/>
                  <a:gd name="T12" fmla="*/ 348 w 463"/>
                  <a:gd name="T13" fmla="*/ 111 h 412"/>
                  <a:gd name="T14" fmla="*/ 370 w 463"/>
                  <a:gd name="T15" fmla="*/ 93 h 412"/>
                  <a:gd name="T16" fmla="*/ 392 w 463"/>
                  <a:gd name="T17" fmla="*/ 78 h 412"/>
                  <a:gd name="T18" fmla="*/ 429 w 463"/>
                  <a:gd name="T19" fmla="*/ 67 h 412"/>
                  <a:gd name="T20" fmla="*/ 444 w 463"/>
                  <a:gd name="T21" fmla="*/ 70 h 412"/>
                  <a:gd name="T22" fmla="*/ 459 w 463"/>
                  <a:gd name="T23" fmla="*/ 85 h 412"/>
                  <a:gd name="T24" fmla="*/ 437 w 463"/>
                  <a:gd name="T25" fmla="*/ 107 h 412"/>
                  <a:gd name="T26" fmla="*/ 422 w 463"/>
                  <a:gd name="T27" fmla="*/ 152 h 412"/>
                  <a:gd name="T28" fmla="*/ 407 w 463"/>
                  <a:gd name="T29" fmla="*/ 178 h 412"/>
                  <a:gd name="T30" fmla="*/ 400 w 463"/>
                  <a:gd name="T31" fmla="*/ 189 h 412"/>
                  <a:gd name="T32" fmla="*/ 385 w 463"/>
                  <a:gd name="T33" fmla="*/ 159 h 412"/>
                  <a:gd name="T34" fmla="*/ 377 w 463"/>
                  <a:gd name="T35" fmla="*/ 167 h 412"/>
                  <a:gd name="T36" fmla="*/ 381 w 463"/>
                  <a:gd name="T37" fmla="*/ 152 h 412"/>
                  <a:gd name="T38" fmla="*/ 377 w 463"/>
                  <a:gd name="T39" fmla="*/ 133 h 412"/>
                  <a:gd name="T40" fmla="*/ 344 w 463"/>
                  <a:gd name="T41" fmla="*/ 126 h 412"/>
                  <a:gd name="T42" fmla="*/ 333 w 463"/>
                  <a:gd name="T43" fmla="*/ 119 h 412"/>
                  <a:gd name="T44" fmla="*/ 322 w 463"/>
                  <a:gd name="T45" fmla="*/ 115 h 412"/>
                  <a:gd name="T46" fmla="*/ 329 w 463"/>
                  <a:gd name="T47" fmla="*/ 133 h 412"/>
                  <a:gd name="T48" fmla="*/ 333 w 463"/>
                  <a:gd name="T49" fmla="*/ 167 h 412"/>
                  <a:gd name="T50" fmla="*/ 337 w 463"/>
                  <a:gd name="T51" fmla="*/ 197 h 412"/>
                  <a:gd name="T52" fmla="*/ 326 w 463"/>
                  <a:gd name="T53" fmla="*/ 193 h 412"/>
                  <a:gd name="T54" fmla="*/ 322 w 463"/>
                  <a:gd name="T55" fmla="*/ 193 h 412"/>
                  <a:gd name="T56" fmla="*/ 303 w 463"/>
                  <a:gd name="T57" fmla="*/ 215 h 412"/>
                  <a:gd name="T58" fmla="*/ 285 w 463"/>
                  <a:gd name="T59" fmla="*/ 226 h 412"/>
                  <a:gd name="T60" fmla="*/ 255 w 463"/>
                  <a:gd name="T61" fmla="*/ 260 h 412"/>
                  <a:gd name="T62" fmla="*/ 222 w 463"/>
                  <a:gd name="T63" fmla="*/ 286 h 412"/>
                  <a:gd name="T64" fmla="*/ 207 w 463"/>
                  <a:gd name="T65" fmla="*/ 315 h 412"/>
                  <a:gd name="T66" fmla="*/ 203 w 463"/>
                  <a:gd name="T67" fmla="*/ 378 h 412"/>
                  <a:gd name="T68" fmla="*/ 196 w 463"/>
                  <a:gd name="T69" fmla="*/ 393 h 412"/>
                  <a:gd name="T70" fmla="*/ 178 w 463"/>
                  <a:gd name="T71" fmla="*/ 408 h 412"/>
                  <a:gd name="T72" fmla="*/ 141 w 463"/>
                  <a:gd name="T73" fmla="*/ 371 h 412"/>
                  <a:gd name="T74" fmla="*/ 118 w 463"/>
                  <a:gd name="T75" fmla="*/ 334 h 412"/>
                  <a:gd name="T76" fmla="*/ 100 w 463"/>
                  <a:gd name="T77" fmla="*/ 297 h 412"/>
                  <a:gd name="T78" fmla="*/ 85 w 463"/>
                  <a:gd name="T79" fmla="*/ 252 h 412"/>
                  <a:gd name="T80" fmla="*/ 78 w 463"/>
                  <a:gd name="T81" fmla="*/ 219 h 412"/>
                  <a:gd name="T82" fmla="*/ 74 w 463"/>
                  <a:gd name="T83" fmla="*/ 197 h 412"/>
                  <a:gd name="T84" fmla="*/ 74 w 463"/>
                  <a:gd name="T85" fmla="*/ 185 h 412"/>
                  <a:gd name="T86" fmla="*/ 59 w 463"/>
                  <a:gd name="T87" fmla="*/ 208 h 412"/>
                  <a:gd name="T88" fmla="*/ 11 w 463"/>
                  <a:gd name="T89" fmla="*/ 185 h 412"/>
                  <a:gd name="T90" fmla="*/ 22 w 463"/>
                  <a:gd name="T91" fmla="*/ 185 h 412"/>
                  <a:gd name="T92" fmla="*/ 26 w 463"/>
                  <a:gd name="T93" fmla="*/ 178 h 412"/>
                  <a:gd name="T94" fmla="*/ 0 w 463"/>
                  <a:gd name="T95" fmla="*/ 167 h 412"/>
                  <a:gd name="T96" fmla="*/ 33 w 463"/>
                  <a:gd name="T97" fmla="*/ 152 h 412"/>
                  <a:gd name="T98" fmla="*/ 33 w 463"/>
                  <a:gd name="T99" fmla="*/ 130 h 412"/>
                  <a:gd name="T100" fmla="*/ 11 w 463"/>
                  <a:gd name="T101" fmla="*/ 111 h 412"/>
                  <a:gd name="T102" fmla="*/ 37 w 463"/>
                  <a:gd name="T103" fmla="*/ 96 h 412"/>
                  <a:gd name="T104" fmla="*/ 78 w 463"/>
                  <a:gd name="T105" fmla="*/ 56 h 412"/>
                  <a:gd name="T106" fmla="*/ 92 w 463"/>
                  <a:gd name="T107" fmla="*/ 22 h 412"/>
                  <a:gd name="T108" fmla="*/ 137 w 463"/>
                  <a:gd name="T109" fmla="*/ 7 h 412"/>
                  <a:gd name="T110" fmla="*/ 333 w 463"/>
                  <a:gd name="T111" fmla="*/ 197 h 412"/>
                  <a:gd name="T112" fmla="*/ 329 w 463"/>
                  <a:gd name="T113" fmla="*/ 19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3" h="412">
                    <a:moveTo>
                      <a:pt x="148" y="15"/>
                    </a:moveTo>
                    <a:lnTo>
                      <a:pt x="148" y="15"/>
                    </a:lnTo>
                    <a:lnTo>
                      <a:pt x="148" y="18"/>
                    </a:lnTo>
                    <a:lnTo>
                      <a:pt x="152" y="22"/>
                    </a:lnTo>
                    <a:lnTo>
                      <a:pt x="152" y="26"/>
                    </a:lnTo>
                    <a:lnTo>
                      <a:pt x="155" y="30"/>
                    </a:lnTo>
                    <a:lnTo>
                      <a:pt x="152" y="30"/>
                    </a:lnTo>
                    <a:lnTo>
                      <a:pt x="155" y="33"/>
                    </a:lnTo>
                    <a:lnTo>
                      <a:pt x="155" y="33"/>
                    </a:lnTo>
                    <a:lnTo>
                      <a:pt x="155" y="37"/>
                    </a:lnTo>
                    <a:lnTo>
                      <a:pt x="159" y="37"/>
                    </a:lnTo>
                    <a:lnTo>
                      <a:pt x="159" y="41"/>
                    </a:lnTo>
                    <a:lnTo>
                      <a:pt x="163" y="41"/>
                    </a:lnTo>
                    <a:lnTo>
                      <a:pt x="166" y="41"/>
                    </a:lnTo>
                    <a:lnTo>
                      <a:pt x="170" y="41"/>
                    </a:lnTo>
                    <a:lnTo>
                      <a:pt x="170" y="41"/>
                    </a:lnTo>
                    <a:lnTo>
                      <a:pt x="174" y="41"/>
                    </a:lnTo>
                    <a:lnTo>
                      <a:pt x="178" y="44"/>
                    </a:lnTo>
                    <a:lnTo>
                      <a:pt x="181" y="44"/>
                    </a:lnTo>
                    <a:lnTo>
                      <a:pt x="181" y="48"/>
                    </a:lnTo>
                    <a:lnTo>
                      <a:pt x="185" y="48"/>
                    </a:lnTo>
                    <a:lnTo>
                      <a:pt x="185" y="52"/>
                    </a:lnTo>
                    <a:lnTo>
                      <a:pt x="185" y="52"/>
                    </a:lnTo>
                    <a:lnTo>
                      <a:pt x="185" y="56"/>
                    </a:lnTo>
                    <a:lnTo>
                      <a:pt x="185" y="63"/>
                    </a:lnTo>
                    <a:lnTo>
                      <a:pt x="185" y="70"/>
                    </a:lnTo>
                    <a:lnTo>
                      <a:pt x="181" y="74"/>
                    </a:lnTo>
                    <a:lnTo>
                      <a:pt x="181" y="78"/>
                    </a:lnTo>
                    <a:lnTo>
                      <a:pt x="185" y="78"/>
                    </a:lnTo>
                    <a:lnTo>
                      <a:pt x="189" y="82"/>
                    </a:lnTo>
                    <a:lnTo>
                      <a:pt x="189" y="82"/>
                    </a:lnTo>
                    <a:lnTo>
                      <a:pt x="192" y="82"/>
                    </a:lnTo>
                    <a:lnTo>
                      <a:pt x="200" y="85"/>
                    </a:lnTo>
                    <a:lnTo>
                      <a:pt x="207" y="89"/>
                    </a:lnTo>
                    <a:lnTo>
                      <a:pt x="211" y="93"/>
                    </a:lnTo>
                    <a:lnTo>
                      <a:pt x="218" y="96"/>
                    </a:lnTo>
                    <a:lnTo>
                      <a:pt x="222" y="96"/>
                    </a:lnTo>
                    <a:lnTo>
                      <a:pt x="226" y="96"/>
                    </a:lnTo>
                    <a:lnTo>
                      <a:pt x="229" y="100"/>
                    </a:lnTo>
                    <a:lnTo>
                      <a:pt x="240" y="100"/>
                    </a:lnTo>
                    <a:lnTo>
                      <a:pt x="240" y="104"/>
                    </a:lnTo>
                    <a:lnTo>
                      <a:pt x="252" y="100"/>
                    </a:lnTo>
                    <a:lnTo>
                      <a:pt x="259" y="104"/>
                    </a:lnTo>
                    <a:lnTo>
                      <a:pt x="259" y="107"/>
                    </a:lnTo>
                    <a:lnTo>
                      <a:pt x="263" y="107"/>
                    </a:lnTo>
                    <a:lnTo>
                      <a:pt x="274" y="111"/>
                    </a:lnTo>
                    <a:lnTo>
                      <a:pt x="274" y="111"/>
                    </a:lnTo>
                    <a:lnTo>
                      <a:pt x="281" y="111"/>
                    </a:lnTo>
                    <a:lnTo>
                      <a:pt x="296" y="115"/>
                    </a:lnTo>
                    <a:lnTo>
                      <a:pt x="300" y="111"/>
                    </a:lnTo>
                    <a:lnTo>
                      <a:pt x="303" y="115"/>
                    </a:lnTo>
                    <a:lnTo>
                      <a:pt x="315" y="115"/>
                    </a:lnTo>
                    <a:lnTo>
                      <a:pt x="318" y="107"/>
                    </a:lnTo>
                    <a:lnTo>
                      <a:pt x="315" y="100"/>
                    </a:lnTo>
                    <a:lnTo>
                      <a:pt x="315" y="93"/>
                    </a:lnTo>
                    <a:lnTo>
                      <a:pt x="315" y="93"/>
                    </a:lnTo>
                    <a:lnTo>
                      <a:pt x="315" y="93"/>
                    </a:lnTo>
                    <a:lnTo>
                      <a:pt x="318" y="89"/>
                    </a:lnTo>
                    <a:lnTo>
                      <a:pt x="322" y="89"/>
                    </a:lnTo>
                    <a:lnTo>
                      <a:pt x="322" y="93"/>
                    </a:lnTo>
                    <a:lnTo>
                      <a:pt x="322" y="96"/>
                    </a:lnTo>
                    <a:lnTo>
                      <a:pt x="326" y="96"/>
                    </a:lnTo>
                    <a:lnTo>
                      <a:pt x="326" y="96"/>
                    </a:lnTo>
                    <a:lnTo>
                      <a:pt x="326" y="100"/>
                    </a:lnTo>
                    <a:lnTo>
                      <a:pt x="326" y="104"/>
                    </a:lnTo>
                    <a:lnTo>
                      <a:pt x="329" y="107"/>
                    </a:lnTo>
                    <a:lnTo>
                      <a:pt x="333" y="107"/>
                    </a:lnTo>
                    <a:lnTo>
                      <a:pt x="337" y="107"/>
                    </a:lnTo>
                    <a:lnTo>
                      <a:pt x="344" y="111"/>
                    </a:lnTo>
                    <a:lnTo>
                      <a:pt x="348" y="111"/>
                    </a:lnTo>
                    <a:lnTo>
                      <a:pt x="352" y="107"/>
                    </a:lnTo>
                    <a:lnTo>
                      <a:pt x="355" y="107"/>
                    </a:lnTo>
                    <a:lnTo>
                      <a:pt x="359" y="107"/>
                    </a:lnTo>
                    <a:lnTo>
                      <a:pt x="366" y="107"/>
                    </a:lnTo>
                    <a:lnTo>
                      <a:pt x="370" y="107"/>
                    </a:lnTo>
                    <a:lnTo>
                      <a:pt x="377" y="104"/>
                    </a:lnTo>
                    <a:lnTo>
                      <a:pt x="374" y="104"/>
                    </a:lnTo>
                    <a:lnTo>
                      <a:pt x="374" y="100"/>
                    </a:lnTo>
                    <a:lnTo>
                      <a:pt x="370" y="96"/>
                    </a:lnTo>
                    <a:lnTo>
                      <a:pt x="370" y="93"/>
                    </a:lnTo>
                    <a:lnTo>
                      <a:pt x="370" y="89"/>
                    </a:lnTo>
                    <a:lnTo>
                      <a:pt x="374" y="89"/>
                    </a:lnTo>
                    <a:lnTo>
                      <a:pt x="377" y="89"/>
                    </a:lnTo>
                    <a:lnTo>
                      <a:pt x="381" y="89"/>
                    </a:lnTo>
                    <a:lnTo>
                      <a:pt x="385" y="85"/>
                    </a:lnTo>
                    <a:lnTo>
                      <a:pt x="385" y="85"/>
                    </a:lnTo>
                    <a:lnTo>
                      <a:pt x="389" y="85"/>
                    </a:lnTo>
                    <a:lnTo>
                      <a:pt x="389" y="82"/>
                    </a:lnTo>
                    <a:lnTo>
                      <a:pt x="392" y="82"/>
                    </a:lnTo>
                    <a:lnTo>
                      <a:pt x="392" y="78"/>
                    </a:lnTo>
                    <a:lnTo>
                      <a:pt x="396" y="74"/>
                    </a:lnTo>
                    <a:lnTo>
                      <a:pt x="400" y="74"/>
                    </a:lnTo>
                    <a:lnTo>
                      <a:pt x="407" y="74"/>
                    </a:lnTo>
                    <a:lnTo>
                      <a:pt x="411" y="70"/>
                    </a:lnTo>
                    <a:lnTo>
                      <a:pt x="411" y="67"/>
                    </a:lnTo>
                    <a:lnTo>
                      <a:pt x="411" y="67"/>
                    </a:lnTo>
                    <a:lnTo>
                      <a:pt x="415" y="63"/>
                    </a:lnTo>
                    <a:lnTo>
                      <a:pt x="418" y="67"/>
                    </a:lnTo>
                    <a:lnTo>
                      <a:pt x="422" y="67"/>
                    </a:lnTo>
                    <a:lnTo>
                      <a:pt x="429" y="67"/>
                    </a:lnTo>
                    <a:lnTo>
                      <a:pt x="429" y="67"/>
                    </a:lnTo>
                    <a:lnTo>
                      <a:pt x="429" y="63"/>
                    </a:lnTo>
                    <a:lnTo>
                      <a:pt x="437" y="59"/>
                    </a:lnTo>
                    <a:lnTo>
                      <a:pt x="440" y="59"/>
                    </a:lnTo>
                    <a:lnTo>
                      <a:pt x="440" y="63"/>
                    </a:lnTo>
                    <a:lnTo>
                      <a:pt x="444" y="63"/>
                    </a:lnTo>
                    <a:lnTo>
                      <a:pt x="444" y="63"/>
                    </a:lnTo>
                    <a:lnTo>
                      <a:pt x="440" y="67"/>
                    </a:lnTo>
                    <a:lnTo>
                      <a:pt x="444" y="70"/>
                    </a:lnTo>
                    <a:lnTo>
                      <a:pt x="444" y="70"/>
                    </a:lnTo>
                    <a:lnTo>
                      <a:pt x="448" y="70"/>
                    </a:lnTo>
                    <a:lnTo>
                      <a:pt x="448" y="70"/>
                    </a:lnTo>
                    <a:lnTo>
                      <a:pt x="452" y="74"/>
                    </a:lnTo>
                    <a:lnTo>
                      <a:pt x="452" y="78"/>
                    </a:lnTo>
                    <a:lnTo>
                      <a:pt x="448" y="78"/>
                    </a:lnTo>
                    <a:lnTo>
                      <a:pt x="448" y="82"/>
                    </a:lnTo>
                    <a:lnTo>
                      <a:pt x="452" y="82"/>
                    </a:lnTo>
                    <a:lnTo>
                      <a:pt x="455" y="82"/>
                    </a:lnTo>
                    <a:lnTo>
                      <a:pt x="459" y="82"/>
                    </a:lnTo>
                    <a:lnTo>
                      <a:pt x="459" y="85"/>
                    </a:lnTo>
                    <a:lnTo>
                      <a:pt x="463" y="89"/>
                    </a:lnTo>
                    <a:lnTo>
                      <a:pt x="459" y="89"/>
                    </a:lnTo>
                    <a:lnTo>
                      <a:pt x="459" y="93"/>
                    </a:lnTo>
                    <a:lnTo>
                      <a:pt x="459" y="96"/>
                    </a:lnTo>
                    <a:lnTo>
                      <a:pt x="455" y="96"/>
                    </a:lnTo>
                    <a:lnTo>
                      <a:pt x="452" y="93"/>
                    </a:lnTo>
                    <a:lnTo>
                      <a:pt x="448" y="96"/>
                    </a:lnTo>
                    <a:lnTo>
                      <a:pt x="444" y="96"/>
                    </a:lnTo>
                    <a:lnTo>
                      <a:pt x="440" y="100"/>
                    </a:lnTo>
                    <a:lnTo>
                      <a:pt x="437" y="107"/>
                    </a:lnTo>
                    <a:lnTo>
                      <a:pt x="433" y="107"/>
                    </a:lnTo>
                    <a:lnTo>
                      <a:pt x="429" y="115"/>
                    </a:lnTo>
                    <a:lnTo>
                      <a:pt x="426" y="119"/>
                    </a:lnTo>
                    <a:lnTo>
                      <a:pt x="429" y="119"/>
                    </a:lnTo>
                    <a:lnTo>
                      <a:pt x="426" y="126"/>
                    </a:lnTo>
                    <a:lnTo>
                      <a:pt x="422" y="133"/>
                    </a:lnTo>
                    <a:lnTo>
                      <a:pt x="422" y="133"/>
                    </a:lnTo>
                    <a:lnTo>
                      <a:pt x="426" y="137"/>
                    </a:lnTo>
                    <a:lnTo>
                      <a:pt x="422" y="145"/>
                    </a:lnTo>
                    <a:lnTo>
                      <a:pt x="422" y="152"/>
                    </a:lnTo>
                    <a:lnTo>
                      <a:pt x="418" y="156"/>
                    </a:lnTo>
                    <a:lnTo>
                      <a:pt x="415" y="156"/>
                    </a:lnTo>
                    <a:lnTo>
                      <a:pt x="411" y="156"/>
                    </a:lnTo>
                    <a:lnTo>
                      <a:pt x="407" y="156"/>
                    </a:lnTo>
                    <a:lnTo>
                      <a:pt x="411" y="163"/>
                    </a:lnTo>
                    <a:lnTo>
                      <a:pt x="411" y="167"/>
                    </a:lnTo>
                    <a:lnTo>
                      <a:pt x="411" y="171"/>
                    </a:lnTo>
                    <a:lnTo>
                      <a:pt x="407" y="171"/>
                    </a:lnTo>
                    <a:lnTo>
                      <a:pt x="407" y="174"/>
                    </a:lnTo>
                    <a:lnTo>
                      <a:pt x="407" y="178"/>
                    </a:lnTo>
                    <a:lnTo>
                      <a:pt x="407" y="182"/>
                    </a:lnTo>
                    <a:lnTo>
                      <a:pt x="403" y="185"/>
                    </a:lnTo>
                    <a:lnTo>
                      <a:pt x="403" y="189"/>
                    </a:lnTo>
                    <a:lnTo>
                      <a:pt x="400" y="189"/>
                    </a:lnTo>
                    <a:lnTo>
                      <a:pt x="400" y="189"/>
                    </a:lnTo>
                    <a:lnTo>
                      <a:pt x="400" y="193"/>
                    </a:lnTo>
                    <a:lnTo>
                      <a:pt x="400" y="193"/>
                    </a:lnTo>
                    <a:lnTo>
                      <a:pt x="400" y="189"/>
                    </a:lnTo>
                    <a:lnTo>
                      <a:pt x="400" y="189"/>
                    </a:lnTo>
                    <a:lnTo>
                      <a:pt x="400" y="189"/>
                    </a:lnTo>
                    <a:lnTo>
                      <a:pt x="396" y="185"/>
                    </a:lnTo>
                    <a:lnTo>
                      <a:pt x="396" y="182"/>
                    </a:lnTo>
                    <a:lnTo>
                      <a:pt x="396" y="174"/>
                    </a:lnTo>
                    <a:lnTo>
                      <a:pt x="392" y="174"/>
                    </a:lnTo>
                    <a:lnTo>
                      <a:pt x="392" y="171"/>
                    </a:lnTo>
                    <a:lnTo>
                      <a:pt x="392" y="167"/>
                    </a:lnTo>
                    <a:lnTo>
                      <a:pt x="392" y="163"/>
                    </a:lnTo>
                    <a:lnTo>
                      <a:pt x="392" y="163"/>
                    </a:lnTo>
                    <a:lnTo>
                      <a:pt x="389" y="163"/>
                    </a:lnTo>
                    <a:lnTo>
                      <a:pt x="385" y="159"/>
                    </a:lnTo>
                    <a:lnTo>
                      <a:pt x="385" y="163"/>
                    </a:lnTo>
                    <a:lnTo>
                      <a:pt x="385" y="163"/>
                    </a:lnTo>
                    <a:lnTo>
                      <a:pt x="385" y="163"/>
                    </a:lnTo>
                    <a:lnTo>
                      <a:pt x="385" y="167"/>
                    </a:lnTo>
                    <a:lnTo>
                      <a:pt x="381" y="171"/>
                    </a:lnTo>
                    <a:lnTo>
                      <a:pt x="385" y="171"/>
                    </a:lnTo>
                    <a:lnTo>
                      <a:pt x="385" y="171"/>
                    </a:lnTo>
                    <a:lnTo>
                      <a:pt x="381" y="171"/>
                    </a:lnTo>
                    <a:lnTo>
                      <a:pt x="377" y="171"/>
                    </a:lnTo>
                    <a:lnTo>
                      <a:pt x="377" y="167"/>
                    </a:lnTo>
                    <a:lnTo>
                      <a:pt x="377" y="167"/>
                    </a:lnTo>
                    <a:lnTo>
                      <a:pt x="374" y="163"/>
                    </a:lnTo>
                    <a:lnTo>
                      <a:pt x="374" y="159"/>
                    </a:lnTo>
                    <a:lnTo>
                      <a:pt x="374" y="159"/>
                    </a:lnTo>
                    <a:lnTo>
                      <a:pt x="374" y="156"/>
                    </a:lnTo>
                    <a:lnTo>
                      <a:pt x="374" y="156"/>
                    </a:lnTo>
                    <a:lnTo>
                      <a:pt x="377" y="152"/>
                    </a:lnTo>
                    <a:lnTo>
                      <a:pt x="377" y="156"/>
                    </a:lnTo>
                    <a:lnTo>
                      <a:pt x="381" y="156"/>
                    </a:lnTo>
                    <a:lnTo>
                      <a:pt x="381" y="152"/>
                    </a:lnTo>
                    <a:lnTo>
                      <a:pt x="381" y="152"/>
                    </a:lnTo>
                    <a:lnTo>
                      <a:pt x="385" y="148"/>
                    </a:lnTo>
                    <a:lnTo>
                      <a:pt x="385" y="145"/>
                    </a:lnTo>
                    <a:lnTo>
                      <a:pt x="385" y="141"/>
                    </a:lnTo>
                    <a:lnTo>
                      <a:pt x="389" y="137"/>
                    </a:lnTo>
                    <a:lnTo>
                      <a:pt x="385" y="137"/>
                    </a:lnTo>
                    <a:lnTo>
                      <a:pt x="385" y="133"/>
                    </a:lnTo>
                    <a:lnTo>
                      <a:pt x="381" y="137"/>
                    </a:lnTo>
                    <a:lnTo>
                      <a:pt x="381" y="133"/>
                    </a:lnTo>
                    <a:lnTo>
                      <a:pt x="377" y="133"/>
                    </a:lnTo>
                    <a:lnTo>
                      <a:pt x="374" y="133"/>
                    </a:lnTo>
                    <a:lnTo>
                      <a:pt x="366" y="133"/>
                    </a:lnTo>
                    <a:lnTo>
                      <a:pt x="363" y="133"/>
                    </a:lnTo>
                    <a:lnTo>
                      <a:pt x="355" y="133"/>
                    </a:lnTo>
                    <a:lnTo>
                      <a:pt x="352" y="133"/>
                    </a:lnTo>
                    <a:lnTo>
                      <a:pt x="352" y="133"/>
                    </a:lnTo>
                    <a:lnTo>
                      <a:pt x="348" y="133"/>
                    </a:lnTo>
                    <a:lnTo>
                      <a:pt x="348" y="130"/>
                    </a:lnTo>
                    <a:lnTo>
                      <a:pt x="344" y="126"/>
                    </a:lnTo>
                    <a:lnTo>
                      <a:pt x="344" y="126"/>
                    </a:lnTo>
                    <a:lnTo>
                      <a:pt x="344" y="122"/>
                    </a:lnTo>
                    <a:lnTo>
                      <a:pt x="344" y="119"/>
                    </a:lnTo>
                    <a:lnTo>
                      <a:pt x="340" y="119"/>
                    </a:lnTo>
                    <a:lnTo>
                      <a:pt x="340" y="119"/>
                    </a:lnTo>
                    <a:lnTo>
                      <a:pt x="337" y="119"/>
                    </a:lnTo>
                    <a:lnTo>
                      <a:pt x="337" y="119"/>
                    </a:lnTo>
                    <a:lnTo>
                      <a:pt x="333" y="115"/>
                    </a:lnTo>
                    <a:lnTo>
                      <a:pt x="333" y="115"/>
                    </a:lnTo>
                    <a:lnTo>
                      <a:pt x="329" y="119"/>
                    </a:lnTo>
                    <a:lnTo>
                      <a:pt x="333" y="119"/>
                    </a:lnTo>
                    <a:lnTo>
                      <a:pt x="333" y="119"/>
                    </a:lnTo>
                    <a:lnTo>
                      <a:pt x="329" y="119"/>
                    </a:lnTo>
                    <a:lnTo>
                      <a:pt x="326" y="115"/>
                    </a:lnTo>
                    <a:lnTo>
                      <a:pt x="326" y="115"/>
                    </a:lnTo>
                    <a:lnTo>
                      <a:pt x="326" y="111"/>
                    </a:lnTo>
                    <a:lnTo>
                      <a:pt x="322" y="111"/>
                    </a:lnTo>
                    <a:lnTo>
                      <a:pt x="322" y="111"/>
                    </a:lnTo>
                    <a:lnTo>
                      <a:pt x="322" y="111"/>
                    </a:lnTo>
                    <a:lnTo>
                      <a:pt x="322" y="115"/>
                    </a:lnTo>
                    <a:lnTo>
                      <a:pt x="322" y="115"/>
                    </a:lnTo>
                    <a:lnTo>
                      <a:pt x="322" y="119"/>
                    </a:lnTo>
                    <a:lnTo>
                      <a:pt x="318" y="122"/>
                    </a:lnTo>
                    <a:lnTo>
                      <a:pt x="318" y="126"/>
                    </a:lnTo>
                    <a:lnTo>
                      <a:pt x="326" y="130"/>
                    </a:lnTo>
                    <a:lnTo>
                      <a:pt x="329" y="130"/>
                    </a:lnTo>
                    <a:lnTo>
                      <a:pt x="333" y="130"/>
                    </a:lnTo>
                    <a:lnTo>
                      <a:pt x="329" y="130"/>
                    </a:lnTo>
                    <a:lnTo>
                      <a:pt x="333" y="133"/>
                    </a:lnTo>
                    <a:lnTo>
                      <a:pt x="329" y="137"/>
                    </a:lnTo>
                    <a:lnTo>
                      <a:pt x="329" y="133"/>
                    </a:lnTo>
                    <a:lnTo>
                      <a:pt x="326" y="137"/>
                    </a:lnTo>
                    <a:lnTo>
                      <a:pt x="326" y="141"/>
                    </a:lnTo>
                    <a:lnTo>
                      <a:pt x="322" y="141"/>
                    </a:lnTo>
                    <a:lnTo>
                      <a:pt x="322" y="148"/>
                    </a:lnTo>
                    <a:lnTo>
                      <a:pt x="326" y="152"/>
                    </a:lnTo>
                    <a:lnTo>
                      <a:pt x="329" y="152"/>
                    </a:lnTo>
                    <a:lnTo>
                      <a:pt x="333" y="156"/>
                    </a:lnTo>
                    <a:lnTo>
                      <a:pt x="333" y="163"/>
                    </a:lnTo>
                    <a:lnTo>
                      <a:pt x="333" y="167"/>
                    </a:lnTo>
                    <a:lnTo>
                      <a:pt x="333" y="167"/>
                    </a:lnTo>
                    <a:lnTo>
                      <a:pt x="333" y="174"/>
                    </a:lnTo>
                    <a:lnTo>
                      <a:pt x="340" y="178"/>
                    </a:lnTo>
                    <a:lnTo>
                      <a:pt x="340" y="182"/>
                    </a:lnTo>
                    <a:lnTo>
                      <a:pt x="340" y="185"/>
                    </a:lnTo>
                    <a:lnTo>
                      <a:pt x="340" y="189"/>
                    </a:lnTo>
                    <a:lnTo>
                      <a:pt x="340" y="189"/>
                    </a:lnTo>
                    <a:lnTo>
                      <a:pt x="340" y="193"/>
                    </a:lnTo>
                    <a:lnTo>
                      <a:pt x="340" y="197"/>
                    </a:lnTo>
                    <a:lnTo>
                      <a:pt x="337" y="193"/>
                    </a:lnTo>
                    <a:lnTo>
                      <a:pt x="337" y="197"/>
                    </a:lnTo>
                    <a:lnTo>
                      <a:pt x="337" y="193"/>
                    </a:lnTo>
                    <a:lnTo>
                      <a:pt x="333" y="193"/>
                    </a:lnTo>
                    <a:lnTo>
                      <a:pt x="333" y="189"/>
                    </a:lnTo>
                    <a:lnTo>
                      <a:pt x="333" y="189"/>
                    </a:lnTo>
                    <a:lnTo>
                      <a:pt x="333" y="193"/>
                    </a:lnTo>
                    <a:lnTo>
                      <a:pt x="333" y="193"/>
                    </a:lnTo>
                    <a:lnTo>
                      <a:pt x="333" y="193"/>
                    </a:lnTo>
                    <a:lnTo>
                      <a:pt x="329" y="193"/>
                    </a:lnTo>
                    <a:lnTo>
                      <a:pt x="329" y="193"/>
                    </a:lnTo>
                    <a:lnTo>
                      <a:pt x="326" y="193"/>
                    </a:lnTo>
                    <a:lnTo>
                      <a:pt x="326" y="189"/>
                    </a:lnTo>
                    <a:lnTo>
                      <a:pt x="326" y="185"/>
                    </a:lnTo>
                    <a:lnTo>
                      <a:pt x="326" y="185"/>
                    </a:lnTo>
                    <a:lnTo>
                      <a:pt x="322" y="185"/>
                    </a:lnTo>
                    <a:lnTo>
                      <a:pt x="322" y="185"/>
                    </a:lnTo>
                    <a:lnTo>
                      <a:pt x="322" y="185"/>
                    </a:lnTo>
                    <a:lnTo>
                      <a:pt x="326" y="185"/>
                    </a:lnTo>
                    <a:lnTo>
                      <a:pt x="322" y="189"/>
                    </a:lnTo>
                    <a:lnTo>
                      <a:pt x="322" y="189"/>
                    </a:lnTo>
                    <a:lnTo>
                      <a:pt x="322" y="193"/>
                    </a:lnTo>
                    <a:lnTo>
                      <a:pt x="318" y="193"/>
                    </a:lnTo>
                    <a:lnTo>
                      <a:pt x="311" y="197"/>
                    </a:lnTo>
                    <a:lnTo>
                      <a:pt x="307" y="200"/>
                    </a:lnTo>
                    <a:lnTo>
                      <a:pt x="307" y="200"/>
                    </a:lnTo>
                    <a:lnTo>
                      <a:pt x="307" y="204"/>
                    </a:lnTo>
                    <a:lnTo>
                      <a:pt x="307" y="208"/>
                    </a:lnTo>
                    <a:lnTo>
                      <a:pt x="307" y="208"/>
                    </a:lnTo>
                    <a:lnTo>
                      <a:pt x="307" y="211"/>
                    </a:lnTo>
                    <a:lnTo>
                      <a:pt x="307" y="211"/>
                    </a:lnTo>
                    <a:lnTo>
                      <a:pt x="303" y="215"/>
                    </a:lnTo>
                    <a:lnTo>
                      <a:pt x="303" y="215"/>
                    </a:lnTo>
                    <a:lnTo>
                      <a:pt x="303" y="215"/>
                    </a:lnTo>
                    <a:lnTo>
                      <a:pt x="303" y="219"/>
                    </a:lnTo>
                    <a:lnTo>
                      <a:pt x="296" y="222"/>
                    </a:lnTo>
                    <a:lnTo>
                      <a:pt x="296" y="222"/>
                    </a:lnTo>
                    <a:lnTo>
                      <a:pt x="289" y="230"/>
                    </a:lnTo>
                    <a:lnTo>
                      <a:pt x="289" y="226"/>
                    </a:lnTo>
                    <a:lnTo>
                      <a:pt x="289" y="226"/>
                    </a:lnTo>
                    <a:lnTo>
                      <a:pt x="285" y="226"/>
                    </a:lnTo>
                    <a:lnTo>
                      <a:pt x="285" y="226"/>
                    </a:lnTo>
                    <a:lnTo>
                      <a:pt x="281" y="226"/>
                    </a:lnTo>
                    <a:lnTo>
                      <a:pt x="281" y="226"/>
                    </a:lnTo>
                    <a:lnTo>
                      <a:pt x="281" y="230"/>
                    </a:lnTo>
                    <a:lnTo>
                      <a:pt x="281" y="230"/>
                    </a:lnTo>
                    <a:lnTo>
                      <a:pt x="285" y="230"/>
                    </a:lnTo>
                    <a:lnTo>
                      <a:pt x="285" y="230"/>
                    </a:lnTo>
                    <a:lnTo>
                      <a:pt x="274" y="237"/>
                    </a:lnTo>
                    <a:lnTo>
                      <a:pt x="270" y="245"/>
                    </a:lnTo>
                    <a:lnTo>
                      <a:pt x="255" y="256"/>
                    </a:lnTo>
                    <a:lnTo>
                      <a:pt x="255" y="260"/>
                    </a:lnTo>
                    <a:lnTo>
                      <a:pt x="252" y="263"/>
                    </a:lnTo>
                    <a:lnTo>
                      <a:pt x="244" y="267"/>
                    </a:lnTo>
                    <a:lnTo>
                      <a:pt x="240" y="267"/>
                    </a:lnTo>
                    <a:lnTo>
                      <a:pt x="240" y="271"/>
                    </a:lnTo>
                    <a:lnTo>
                      <a:pt x="240" y="274"/>
                    </a:lnTo>
                    <a:lnTo>
                      <a:pt x="237" y="278"/>
                    </a:lnTo>
                    <a:lnTo>
                      <a:pt x="233" y="282"/>
                    </a:lnTo>
                    <a:lnTo>
                      <a:pt x="226" y="282"/>
                    </a:lnTo>
                    <a:lnTo>
                      <a:pt x="222" y="282"/>
                    </a:lnTo>
                    <a:lnTo>
                      <a:pt x="222" y="286"/>
                    </a:lnTo>
                    <a:lnTo>
                      <a:pt x="218" y="289"/>
                    </a:lnTo>
                    <a:lnTo>
                      <a:pt x="215" y="289"/>
                    </a:lnTo>
                    <a:lnTo>
                      <a:pt x="215" y="289"/>
                    </a:lnTo>
                    <a:lnTo>
                      <a:pt x="211" y="289"/>
                    </a:lnTo>
                    <a:lnTo>
                      <a:pt x="207" y="293"/>
                    </a:lnTo>
                    <a:lnTo>
                      <a:pt x="207" y="297"/>
                    </a:lnTo>
                    <a:lnTo>
                      <a:pt x="207" y="300"/>
                    </a:lnTo>
                    <a:lnTo>
                      <a:pt x="207" y="308"/>
                    </a:lnTo>
                    <a:lnTo>
                      <a:pt x="207" y="312"/>
                    </a:lnTo>
                    <a:lnTo>
                      <a:pt x="207" y="315"/>
                    </a:lnTo>
                    <a:lnTo>
                      <a:pt x="207" y="326"/>
                    </a:lnTo>
                    <a:lnTo>
                      <a:pt x="211" y="330"/>
                    </a:lnTo>
                    <a:lnTo>
                      <a:pt x="211" y="334"/>
                    </a:lnTo>
                    <a:lnTo>
                      <a:pt x="207" y="345"/>
                    </a:lnTo>
                    <a:lnTo>
                      <a:pt x="203" y="352"/>
                    </a:lnTo>
                    <a:lnTo>
                      <a:pt x="203" y="360"/>
                    </a:lnTo>
                    <a:lnTo>
                      <a:pt x="203" y="360"/>
                    </a:lnTo>
                    <a:lnTo>
                      <a:pt x="207" y="371"/>
                    </a:lnTo>
                    <a:lnTo>
                      <a:pt x="207" y="375"/>
                    </a:lnTo>
                    <a:lnTo>
                      <a:pt x="203" y="378"/>
                    </a:lnTo>
                    <a:lnTo>
                      <a:pt x="200" y="375"/>
                    </a:lnTo>
                    <a:lnTo>
                      <a:pt x="196" y="378"/>
                    </a:lnTo>
                    <a:lnTo>
                      <a:pt x="196" y="378"/>
                    </a:lnTo>
                    <a:lnTo>
                      <a:pt x="196" y="382"/>
                    </a:lnTo>
                    <a:lnTo>
                      <a:pt x="192" y="386"/>
                    </a:lnTo>
                    <a:lnTo>
                      <a:pt x="189" y="389"/>
                    </a:lnTo>
                    <a:lnTo>
                      <a:pt x="192" y="389"/>
                    </a:lnTo>
                    <a:lnTo>
                      <a:pt x="196" y="393"/>
                    </a:lnTo>
                    <a:lnTo>
                      <a:pt x="196" y="393"/>
                    </a:lnTo>
                    <a:lnTo>
                      <a:pt x="196" y="393"/>
                    </a:lnTo>
                    <a:lnTo>
                      <a:pt x="196" y="393"/>
                    </a:lnTo>
                    <a:lnTo>
                      <a:pt x="192" y="393"/>
                    </a:lnTo>
                    <a:lnTo>
                      <a:pt x="185" y="393"/>
                    </a:lnTo>
                    <a:lnTo>
                      <a:pt x="185" y="393"/>
                    </a:lnTo>
                    <a:lnTo>
                      <a:pt x="181" y="397"/>
                    </a:lnTo>
                    <a:lnTo>
                      <a:pt x="178" y="401"/>
                    </a:lnTo>
                    <a:lnTo>
                      <a:pt x="178" y="401"/>
                    </a:lnTo>
                    <a:lnTo>
                      <a:pt x="178" y="401"/>
                    </a:lnTo>
                    <a:lnTo>
                      <a:pt x="178" y="404"/>
                    </a:lnTo>
                    <a:lnTo>
                      <a:pt x="178" y="408"/>
                    </a:lnTo>
                    <a:lnTo>
                      <a:pt x="170" y="412"/>
                    </a:lnTo>
                    <a:lnTo>
                      <a:pt x="163" y="408"/>
                    </a:lnTo>
                    <a:lnTo>
                      <a:pt x="159" y="408"/>
                    </a:lnTo>
                    <a:lnTo>
                      <a:pt x="155" y="401"/>
                    </a:lnTo>
                    <a:lnTo>
                      <a:pt x="148" y="389"/>
                    </a:lnTo>
                    <a:lnTo>
                      <a:pt x="148" y="386"/>
                    </a:lnTo>
                    <a:lnTo>
                      <a:pt x="148" y="378"/>
                    </a:lnTo>
                    <a:lnTo>
                      <a:pt x="144" y="371"/>
                    </a:lnTo>
                    <a:lnTo>
                      <a:pt x="144" y="371"/>
                    </a:lnTo>
                    <a:lnTo>
                      <a:pt x="141" y="371"/>
                    </a:lnTo>
                    <a:lnTo>
                      <a:pt x="141" y="363"/>
                    </a:lnTo>
                    <a:lnTo>
                      <a:pt x="137" y="360"/>
                    </a:lnTo>
                    <a:lnTo>
                      <a:pt x="133" y="356"/>
                    </a:lnTo>
                    <a:lnTo>
                      <a:pt x="129" y="352"/>
                    </a:lnTo>
                    <a:lnTo>
                      <a:pt x="129" y="352"/>
                    </a:lnTo>
                    <a:lnTo>
                      <a:pt x="126" y="345"/>
                    </a:lnTo>
                    <a:lnTo>
                      <a:pt x="122" y="341"/>
                    </a:lnTo>
                    <a:lnTo>
                      <a:pt x="122" y="341"/>
                    </a:lnTo>
                    <a:lnTo>
                      <a:pt x="122" y="334"/>
                    </a:lnTo>
                    <a:lnTo>
                      <a:pt x="118" y="334"/>
                    </a:lnTo>
                    <a:lnTo>
                      <a:pt x="115" y="326"/>
                    </a:lnTo>
                    <a:lnTo>
                      <a:pt x="115" y="323"/>
                    </a:lnTo>
                    <a:lnTo>
                      <a:pt x="115" y="319"/>
                    </a:lnTo>
                    <a:lnTo>
                      <a:pt x="111" y="315"/>
                    </a:lnTo>
                    <a:lnTo>
                      <a:pt x="111" y="312"/>
                    </a:lnTo>
                    <a:lnTo>
                      <a:pt x="111" y="312"/>
                    </a:lnTo>
                    <a:lnTo>
                      <a:pt x="107" y="304"/>
                    </a:lnTo>
                    <a:lnTo>
                      <a:pt x="107" y="304"/>
                    </a:lnTo>
                    <a:lnTo>
                      <a:pt x="103" y="304"/>
                    </a:lnTo>
                    <a:lnTo>
                      <a:pt x="100" y="297"/>
                    </a:lnTo>
                    <a:lnTo>
                      <a:pt x="100" y="297"/>
                    </a:lnTo>
                    <a:lnTo>
                      <a:pt x="100" y="293"/>
                    </a:lnTo>
                    <a:lnTo>
                      <a:pt x="96" y="289"/>
                    </a:lnTo>
                    <a:lnTo>
                      <a:pt x="96" y="289"/>
                    </a:lnTo>
                    <a:lnTo>
                      <a:pt x="92" y="282"/>
                    </a:lnTo>
                    <a:lnTo>
                      <a:pt x="92" y="274"/>
                    </a:lnTo>
                    <a:lnTo>
                      <a:pt x="85" y="260"/>
                    </a:lnTo>
                    <a:lnTo>
                      <a:pt x="85" y="256"/>
                    </a:lnTo>
                    <a:lnTo>
                      <a:pt x="81" y="252"/>
                    </a:lnTo>
                    <a:lnTo>
                      <a:pt x="85" y="252"/>
                    </a:lnTo>
                    <a:lnTo>
                      <a:pt x="81" y="248"/>
                    </a:lnTo>
                    <a:lnTo>
                      <a:pt x="81" y="245"/>
                    </a:lnTo>
                    <a:lnTo>
                      <a:pt x="85" y="245"/>
                    </a:lnTo>
                    <a:lnTo>
                      <a:pt x="81" y="241"/>
                    </a:lnTo>
                    <a:lnTo>
                      <a:pt x="81" y="237"/>
                    </a:lnTo>
                    <a:lnTo>
                      <a:pt x="78" y="230"/>
                    </a:lnTo>
                    <a:lnTo>
                      <a:pt x="74" y="226"/>
                    </a:lnTo>
                    <a:lnTo>
                      <a:pt x="78" y="222"/>
                    </a:lnTo>
                    <a:lnTo>
                      <a:pt x="78" y="222"/>
                    </a:lnTo>
                    <a:lnTo>
                      <a:pt x="78" y="219"/>
                    </a:lnTo>
                    <a:lnTo>
                      <a:pt x="78" y="219"/>
                    </a:lnTo>
                    <a:lnTo>
                      <a:pt x="78" y="211"/>
                    </a:lnTo>
                    <a:lnTo>
                      <a:pt x="78" y="208"/>
                    </a:lnTo>
                    <a:lnTo>
                      <a:pt x="74" y="208"/>
                    </a:lnTo>
                    <a:lnTo>
                      <a:pt x="74" y="200"/>
                    </a:lnTo>
                    <a:lnTo>
                      <a:pt x="78" y="197"/>
                    </a:lnTo>
                    <a:lnTo>
                      <a:pt x="78" y="197"/>
                    </a:lnTo>
                    <a:lnTo>
                      <a:pt x="81" y="197"/>
                    </a:lnTo>
                    <a:lnTo>
                      <a:pt x="78" y="197"/>
                    </a:lnTo>
                    <a:lnTo>
                      <a:pt x="74" y="197"/>
                    </a:lnTo>
                    <a:lnTo>
                      <a:pt x="70" y="197"/>
                    </a:lnTo>
                    <a:lnTo>
                      <a:pt x="70" y="193"/>
                    </a:lnTo>
                    <a:lnTo>
                      <a:pt x="70" y="193"/>
                    </a:lnTo>
                    <a:lnTo>
                      <a:pt x="70" y="189"/>
                    </a:lnTo>
                    <a:lnTo>
                      <a:pt x="70" y="189"/>
                    </a:lnTo>
                    <a:lnTo>
                      <a:pt x="74" y="189"/>
                    </a:lnTo>
                    <a:lnTo>
                      <a:pt x="78" y="185"/>
                    </a:lnTo>
                    <a:lnTo>
                      <a:pt x="78" y="185"/>
                    </a:lnTo>
                    <a:lnTo>
                      <a:pt x="74" y="185"/>
                    </a:lnTo>
                    <a:lnTo>
                      <a:pt x="74" y="185"/>
                    </a:lnTo>
                    <a:lnTo>
                      <a:pt x="70" y="185"/>
                    </a:lnTo>
                    <a:lnTo>
                      <a:pt x="66" y="182"/>
                    </a:lnTo>
                    <a:lnTo>
                      <a:pt x="66" y="185"/>
                    </a:lnTo>
                    <a:lnTo>
                      <a:pt x="66" y="189"/>
                    </a:lnTo>
                    <a:lnTo>
                      <a:pt x="63" y="193"/>
                    </a:lnTo>
                    <a:lnTo>
                      <a:pt x="66" y="197"/>
                    </a:lnTo>
                    <a:lnTo>
                      <a:pt x="66" y="200"/>
                    </a:lnTo>
                    <a:lnTo>
                      <a:pt x="63" y="204"/>
                    </a:lnTo>
                    <a:lnTo>
                      <a:pt x="63" y="204"/>
                    </a:lnTo>
                    <a:lnTo>
                      <a:pt x="59" y="208"/>
                    </a:lnTo>
                    <a:lnTo>
                      <a:pt x="48" y="211"/>
                    </a:lnTo>
                    <a:lnTo>
                      <a:pt x="44" y="215"/>
                    </a:lnTo>
                    <a:lnTo>
                      <a:pt x="41" y="211"/>
                    </a:lnTo>
                    <a:lnTo>
                      <a:pt x="26" y="204"/>
                    </a:lnTo>
                    <a:lnTo>
                      <a:pt x="22" y="197"/>
                    </a:lnTo>
                    <a:lnTo>
                      <a:pt x="22" y="197"/>
                    </a:lnTo>
                    <a:lnTo>
                      <a:pt x="22" y="197"/>
                    </a:lnTo>
                    <a:lnTo>
                      <a:pt x="18" y="197"/>
                    </a:lnTo>
                    <a:lnTo>
                      <a:pt x="11" y="189"/>
                    </a:lnTo>
                    <a:lnTo>
                      <a:pt x="11" y="185"/>
                    </a:lnTo>
                    <a:lnTo>
                      <a:pt x="11" y="185"/>
                    </a:lnTo>
                    <a:lnTo>
                      <a:pt x="15" y="185"/>
                    </a:lnTo>
                    <a:lnTo>
                      <a:pt x="15" y="185"/>
                    </a:lnTo>
                    <a:lnTo>
                      <a:pt x="15" y="185"/>
                    </a:lnTo>
                    <a:lnTo>
                      <a:pt x="15" y="189"/>
                    </a:lnTo>
                    <a:lnTo>
                      <a:pt x="18" y="189"/>
                    </a:lnTo>
                    <a:lnTo>
                      <a:pt x="18" y="189"/>
                    </a:lnTo>
                    <a:lnTo>
                      <a:pt x="22" y="185"/>
                    </a:lnTo>
                    <a:lnTo>
                      <a:pt x="22" y="189"/>
                    </a:lnTo>
                    <a:lnTo>
                      <a:pt x="22" y="185"/>
                    </a:lnTo>
                    <a:lnTo>
                      <a:pt x="29" y="182"/>
                    </a:lnTo>
                    <a:lnTo>
                      <a:pt x="33" y="182"/>
                    </a:lnTo>
                    <a:lnTo>
                      <a:pt x="37" y="178"/>
                    </a:lnTo>
                    <a:lnTo>
                      <a:pt x="37" y="178"/>
                    </a:lnTo>
                    <a:lnTo>
                      <a:pt x="37" y="174"/>
                    </a:lnTo>
                    <a:lnTo>
                      <a:pt x="33" y="174"/>
                    </a:lnTo>
                    <a:lnTo>
                      <a:pt x="33" y="174"/>
                    </a:lnTo>
                    <a:lnTo>
                      <a:pt x="33" y="174"/>
                    </a:lnTo>
                    <a:lnTo>
                      <a:pt x="33" y="178"/>
                    </a:lnTo>
                    <a:lnTo>
                      <a:pt x="26" y="178"/>
                    </a:lnTo>
                    <a:lnTo>
                      <a:pt x="22" y="178"/>
                    </a:lnTo>
                    <a:lnTo>
                      <a:pt x="18" y="182"/>
                    </a:lnTo>
                    <a:lnTo>
                      <a:pt x="7" y="178"/>
                    </a:lnTo>
                    <a:lnTo>
                      <a:pt x="4" y="171"/>
                    </a:lnTo>
                    <a:lnTo>
                      <a:pt x="0" y="171"/>
                    </a:lnTo>
                    <a:lnTo>
                      <a:pt x="4" y="167"/>
                    </a:lnTo>
                    <a:lnTo>
                      <a:pt x="4" y="163"/>
                    </a:lnTo>
                    <a:lnTo>
                      <a:pt x="7" y="163"/>
                    </a:lnTo>
                    <a:lnTo>
                      <a:pt x="4" y="163"/>
                    </a:lnTo>
                    <a:lnTo>
                      <a:pt x="0" y="167"/>
                    </a:lnTo>
                    <a:lnTo>
                      <a:pt x="0" y="163"/>
                    </a:lnTo>
                    <a:lnTo>
                      <a:pt x="4" y="159"/>
                    </a:lnTo>
                    <a:lnTo>
                      <a:pt x="4" y="159"/>
                    </a:lnTo>
                    <a:lnTo>
                      <a:pt x="7" y="156"/>
                    </a:lnTo>
                    <a:lnTo>
                      <a:pt x="11" y="156"/>
                    </a:lnTo>
                    <a:lnTo>
                      <a:pt x="11" y="156"/>
                    </a:lnTo>
                    <a:lnTo>
                      <a:pt x="22" y="156"/>
                    </a:lnTo>
                    <a:lnTo>
                      <a:pt x="29" y="152"/>
                    </a:lnTo>
                    <a:lnTo>
                      <a:pt x="29" y="152"/>
                    </a:lnTo>
                    <a:lnTo>
                      <a:pt x="33" y="152"/>
                    </a:lnTo>
                    <a:lnTo>
                      <a:pt x="33" y="152"/>
                    </a:lnTo>
                    <a:lnTo>
                      <a:pt x="37" y="156"/>
                    </a:lnTo>
                    <a:lnTo>
                      <a:pt x="41" y="152"/>
                    </a:lnTo>
                    <a:lnTo>
                      <a:pt x="41" y="152"/>
                    </a:lnTo>
                    <a:lnTo>
                      <a:pt x="41" y="152"/>
                    </a:lnTo>
                    <a:lnTo>
                      <a:pt x="41" y="148"/>
                    </a:lnTo>
                    <a:lnTo>
                      <a:pt x="37" y="137"/>
                    </a:lnTo>
                    <a:lnTo>
                      <a:pt x="33" y="133"/>
                    </a:lnTo>
                    <a:lnTo>
                      <a:pt x="33" y="133"/>
                    </a:lnTo>
                    <a:lnTo>
                      <a:pt x="33" y="130"/>
                    </a:lnTo>
                    <a:lnTo>
                      <a:pt x="29" y="130"/>
                    </a:lnTo>
                    <a:lnTo>
                      <a:pt x="26" y="130"/>
                    </a:lnTo>
                    <a:lnTo>
                      <a:pt x="22" y="122"/>
                    </a:lnTo>
                    <a:lnTo>
                      <a:pt x="22" y="119"/>
                    </a:lnTo>
                    <a:lnTo>
                      <a:pt x="22" y="115"/>
                    </a:lnTo>
                    <a:lnTo>
                      <a:pt x="18" y="115"/>
                    </a:lnTo>
                    <a:lnTo>
                      <a:pt x="15" y="115"/>
                    </a:lnTo>
                    <a:lnTo>
                      <a:pt x="11" y="115"/>
                    </a:lnTo>
                    <a:lnTo>
                      <a:pt x="11" y="115"/>
                    </a:lnTo>
                    <a:lnTo>
                      <a:pt x="11" y="111"/>
                    </a:lnTo>
                    <a:lnTo>
                      <a:pt x="11" y="104"/>
                    </a:lnTo>
                    <a:lnTo>
                      <a:pt x="15" y="104"/>
                    </a:lnTo>
                    <a:lnTo>
                      <a:pt x="18" y="96"/>
                    </a:lnTo>
                    <a:lnTo>
                      <a:pt x="18" y="96"/>
                    </a:lnTo>
                    <a:lnTo>
                      <a:pt x="22" y="93"/>
                    </a:lnTo>
                    <a:lnTo>
                      <a:pt x="26" y="93"/>
                    </a:lnTo>
                    <a:lnTo>
                      <a:pt x="29" y="93"/>
                    </a:lnTo>
                    <a:lnTo>
                      <a:pt x="29" y="96"/>
                    </a:lnTo>
                    <a:lnTo>
                      <a:pt x="33" y="96"/>
                    </a:lnTo>
                    <a:lnTo>
                      <a:pt x="37" y="96"/>
                    </a:lnTo>
                    <a:lnTo>
                      <a:pt x="48" y="93"/>
                    </a:lnTo>
                    <a:lnTo>
                      <a:pt x="52" y="89"/>
                    </a:lnTo>
                    <a:lnTo>
                      <a:pt x="55" y="82"/>
                    </a:lnTo>
                    <a:lnTo>
                      <a:pt x="63" y="74"/>
                    </a:lnTo>
                    <a:lnTo>
                      <a:pt x="63" y="70"/>
                    </a:lnTo>
                    <a:lnTo>
                      <a:pt x="66" y="67"/>
                    </a:lnTo>
                    <a:lnTo>
                      <a:pt x="70" y="63"/>
                    </a:lnTo>
                    <a:lnTo>
                      <a:pt x="74" y="59"/>
                    </a:lnTo>
                    <a:lnTo>
                      <a:pt x="78" y="56"/>
                    </a:lnTo>
                    <a:lnTo>
                      <a:pt x="78" y="56"/>
                    </a:lnTo>
                    <a:lnTo>
                      <a:pt x="74" y="52"/>
                    </a:lnTo>
                    <a:lnTo>
                      <a:pt x="78" y="48"/>
                    </a:lnTo>
                    <a:lnTo>
                      <a:pt x="81" y="44"/>
                    </a:lnTo>
                    <a:lnTo>
                      <a:pt x="81" y="41"/>
                    </a:lnTo>
                    <a:lnTo>
                      <a:pt x="81" y="33"/>
                    </a:lnTo>
                    <a:lnTo>
                      <a:pt x="81" y="30"/>
                    </a:lnTo>
                    <a:lnTo>
                      <a:pt x="81" y="30"/>
                    </a:lnTo>
                    <a:lnTo>
                      <a:pt x="85" y="22"/>
                    </a:lnTo>
                    <a:lnTo>
                      <a:pt x="89" y="22"/>
                    </a:lnTo>
                    <a:lnTo>
                      <a:pt x="92" y="22"/>
                    </a:lnTo>
                    <a:lnTo>
                      <a:pt x="92" y="22"/>
                    </a:lnTo>
                    <a:lnTo>
                      <a:pt x="96" y="18"/>
                    </a:lnTo>
                    <a:lnTo>
                      <a:pt x="103" y="11"/>
                    </a:lnTo>
                    <a:lnTo>
                      <a:pt x="107" y="7"/>
                    </a:lnTo>
                    <a:lnTo>
                      <a:pt x="111" y="4"/>
                    </a:lnTo>
                    <a:lnTo>
                      <a:pt x="115" y="0"/>
                    </a:lnTo>
                    <a:lnTo>
                      <a:pt x="118" y="0"/>
                    </a:lnTo>
                    <a:lnTo>
                      <a:pt x="126" y="7"/>
                    </a:lnTo>
                    <a:lnTo>
                      <a:pt x="129" y="4"/>
                    </a:lnTo>
                    <a:lnTo>
                      <a:pt x="137" y="7"/>
                    </a:lnTo>
                    <a:lnTo>
                      <a:pt x="137" y="11"/>
                    </a:lnTo>
                    <a:lnTo>
                      <a:pt x="141" y="11"/>
                    </a:lnTo>
                    <a:lnTo>
                      <a:pt x="148" y="15"/>
                    </a:lnTo>
                    <a:lnTo>
                      <a:pt x="148" y="15"/>
                    </a:lnTo>
                    <a:lnTo>
                      <a:pt x="148" y="15"/>
                    </a:lnTo>
                    <a:close/>
                    <a:moveTo>
                      <a:pt x="333" y="197"/>
                    </a:moveTo>
                    <a:lnTo>
                      <a:pt x="333" y="197"/>
                    </a:lnTo>
                    <a:lnTo>
                      <a:pt x="333" y="197"/>
                    </a:lnTo>
                    <a:lnTo>
                      <a:pt x="333" y="197"/>
                    </a:lnTo>
                    <a:lnTo>
                      <a:pt x="333" y="197"/>
                    </a:lnTo>
                    <a:close/>
                    <a:moveTo>
                      <a:pt x="333" y="193"/>
                    </a:moveTo>
                    <a:lnTo>
                      <a:pt x="329" y="193"/>
                    </a:lnTo>
                    <a:lnTo>
                      <a:pt x="329" y="197"/>
                    </a:lnTo>
                    <a:lnTo>
                      <a:pt x="333" y="197"/>
                    </a:lnTo>
                    <a:lnTo>
                      <a:pt x="333" y="197"/>
                    </a:lnTo>
                    <a:lnTo>
                      <a:pt x="333" y="193"/>
                    </a:lnTo>
                    <a:lnTo>
                      <a:pt x="333" y="193"/>
                    </a:lnTo>
                    <a:close/>
                    <a:moveTo>
                      <a:pt x="329" y="193"/>
                    </a:moveTo>
                    <a:lnTo>
                      <a:pt x="329" y="197"/>
                    </a:lnTo>
                    <a:lnTo>
                      <a:pt x="329" y="197"/>
                    </a:lnTo>
                    <a:lnTo>
                      <a:pt x="329" y="197"/>
                    </a:lnTo>
                    <a:lnTo>
                      <a:pt x="329" y="193"/>
                    </a:lnTo>
                    <a:lnTo>
                      <a:pt x="329" y="193"/>
                    </a:lnTo>
                    <a:close/>
                    <a:moveTo>
                      <a:pt x="322" y="197"/>
                    </a:moveTo>
                    <a:lnTo>
                      <a:pt x="322" y="197"/>
                    </a:lnTo>
                    <a:lnTo>
                      <a:pt x="326" y="197"/>
                    </a:lnTo>
                    <a:lnTo>
                      <a:pt x="326" y="193"/>
                    </a:lnTo>
                    <a:lnTo>
                      <a:pt x="326" y="193"/>
                    </a:lnTo>
                    <a:lnTo>
                      <a:pt x="322" y="19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6" name="Freeform 31"/>
              <p:cNvSpPr>
                <a:spLocks noEditPoints="1"/>
              </p:cNvSpPr>
              <p:nvPr/>
            </p:nvSpPr>
            <p:spPr bwMode="auto">
              <a:xfrm>
                <a:off x="6131617" y="2636870"/>
                <a:ext cx="105504" cy="128663"/>
              </a:xfrm>
              <a:custGeom>
                <a:avLst/>
                <a:gdLst>
                  <a:gd name="T0" fmla="*/ 22 w 22"/>
                  <a:gd name="T1" fmla="*/ 24 h 27"/>
                  <a:gd name="T2" fmla="*/ 20 w 22"/>
                  <a:gd name="T3" fmla="*/ 25 h 27"/>
                  <a:gd name="T4" fmla="*/ 21 w 22"/>
                  <a:gd name="T5" fmla="*/ 27 h 27"/>
                  <a:gd name="T6" fmla="*/ 19 w 22"/>
                  <a:gd name="T7" fmla="*/ 24 h 27"/>
                  <a:gd name="T8" fmla="*/ 19 w 22"/>
                  <a:gd name="T9" fmla="*/ 23 h 27"/>
                  <a:gd name="T10" fmla="*/ 18 w 22"/>
                  <a:gd name="T11" fmla="*/ 23 h 27"/>
                  <a:gd name="T12" fmla="*/ 18 w 22"/>
                  <a:gd name="T13" fmla="*/ 21 h 27"/>
                  <a:gd name="T14" fmla="*/ 16 w 22"/>
                  <a:gd name="T15" fmla="*/ 17 h 27"/>
                  <a:gd name="T16" fmla="*/ 16 w 22"/>
                  <a:gd name="T17" fmla="*/ 17 h 27"/>
                  <a:gd name="T18" fmla="*/ 13 w 22"/>
                  <a:gd name="T19" fmla="*/ 17 h 27"/>
                  <a:gd name="T20" fmla="*/ 11 w 22"/>
                  <a:gd name="T21" fmla="*/ 15 h 27"/>
                  <a:gd name="T22" fmla="*/ 12 w 22"/>
                  <a:gd name="T23" fmla="*/ 18 h 27"/>
                  <a:gd name="T24" fmla="*/ 12 w 22"/>
                  <a:gd name="T25" fmla="*/ 19 h 27"/>
                  <a:gd name="T26" fmla="*/ 11 w 22"/>
                  <a:gd name="T27" fmla="*/ 22 h 27"/>
                  <a:gd name="T28" fmla="*/ 11 w 22"/>
                  <a:gd name="T29" fmla="*/ 20 h 27"/>
                  <a:gd name="T30" fmla="*/ 10 w 22"/>
                  <a:gd name="T31" fmla="*/ 21 h 27"/>
                  <a:gd name="T32" fmla="*/ 10 w 22"/>
                  <a:gd name="T33" fmla="*/ 19 h 27"/>
                  <a:gd name="T34" fmla="*/ 9 w 22"/>
                  <a:gd name="T35" fmla="*/ 19 h 27"/>
                  <a:gd name="T36" fmla="*/ 9 w 22"/>
                  <a:gd name="T37" fmla="*/ 21 h 27"/>
                  <a:gd name="T38" fmla="*/ 9 w 22"/>
                  <a:gd name="T39" fmla="*/ 22 h 27"/>
                  <a:gd name="T40" fmla="*/ 8 w 22"/>
                  <a:gd name="T41" fmla="*/ 22 h 27"/>
                  <a:gd name="T42" fmla="*/ 7 w 22"/>
                  <a:gd name="T43" fmla="*/ 21 h 27"/>
                  <a:gd name="T44" fmla="*/ 6 w 22"/>
                  <a:gd name="T45" fmla="*/ 19 h 27"/>
                  <a:gd name="T46" fmla="*/ 4 w 22"/>
                  <a:gd name="T47" fmla="*/ 15 h 27"/>
                  <a:gd name="T48" fmla="*/ 4 w 22"/>
                  <a:gd name="T49" fmla="*/ 12 h 27"/>
                  <a:gd name="T50" fmla="*/ 1 w 22"/>
                  <a:gd name="T51" fmla="*/ 10 h 27"/>
                  <a:gd name="T52" fmla="*/ 2 w 22"/>
                  <a:gd name="T53" fmla="*/ 7 h 27"/>
                  <a:gd name="T54" fmla="*/ 4 w 22"/>
                  <a:gd name="T55" fmla="*/ 6 h 27"/>
                  <a:gd name="T56" fmla="*/ 3 w 22"/>
                  <a:gd name="T57" fmla="*/ 5 h 27"/>
                  <a:gd name="T58" fmla="*/ 0 w 22"/>
                  <a:gd name="T59" fmla="*/ 3 h 27"/>
                  <a:gd name="T60" fmla="*/ 1 w 22"/>
                  <a:gd name="T61" fmla="*/ 1 h 27"/>
                  <a:gd name="T62" fmla="*/ 1 w 22"/>
                  <a:gd name="T63" fmla="*/ 0 h 27"/>
                  <a:gd name="T64" fmla="*/ 2 w 22"/>
                  <a:gd name="T65" fmla="*/ 1 h 27"/>
                  <a:gd name="T66" fmla="*/ 4 w 22"/>
                  <a:gd name="T67" fmla="*/ 2 h 27"/>
                  <a:gd name="T68" fmla="*/ 4 w 22"/>
                  <a:gd name="T69" fmla="*/ 1 h 27"/>
                  <a:gd name="T70" fmla="*/ 6 w 22"/>
                  <a:gd name="T71" fmla="*/ 2 h 27"/>
                  <a:gd name="T72" fmla="*/ 7 w 22"/>
                  <a:gd name="T73" fmla="*/ 3 h 27"/>
                  <a:gd name="T74" fmla="*/ 8 w 22"/>
                  <a:gd name="T75" fmla="*/ 5 h 27"/>
                  <a:gd name="T76" fmla="*/ 9 w 22"/>
                  <a:gd name="T77" fmla="*/ 6 h 27"/>
                  <a:gd name="T78" fmla="*/ 13 w 22"/>
                  <a:gd name="T79" fmla="*/ 6 h 27"/>
                  <a:gd name="T80" fmla="*/ 17 w 22"/>
                  <a:gd name="T81" fmla="*/ 6 h 27"/>
                  <a:gd name="T82" fmla="*/ 18 w 22"/>
                  <a:gd name="T83" fmla="*/ 7 h 27"/>
                  <a:gd name="T84" fmla="*/ 18 w 22"/>
                  <a:gd name="T85" fmla="*/ 9 h 27"/>
                  <a:gd name="T86" fmla="*/ 17 w 22"/>
                  <a:gd name="T87" fmla="*/ 11 h 27"/>
                  <a:gd name="T88" fmla="*/ 16 w 22"/>
                  <a:gd name="T89" fmla="*/ 11 h 27"/>
                  <a:gd name="T90" fmla="*/ 15 w 22"/>
                  <a:gd name="T91" fmla="*/ 13 h 27"/>
                  <a:gd name="T92" fmla="*/ 16 w 22"/>
                  <a:gd name="T93" fmla="*/ 15 h 27"/>
                  <a:gd name="T94" fmla="*/ 17 w 22"/>
                  <a:gd name="T95" fmla="*/ 16 h 27"/>
                  <a:gd name="T96" fmla="*/ 17 w 22"/>
                  <a:gd name="T97" fmla="*/ 16 h 27"/>
                  <a:gd name="T98" fmla="*/ 18 w 22"/>
                  <a:gd name="T99" fmla="*/ 14 h 27"/>
                  <a:gd name="T100" fmla="*/ 19 w 22"/>
                  <a:gd name="T101" fmla="*/ 14 h 27"/>
                  <a:gd name="T102" fmla="*/ 20 w 22"/>
                  <a:gd name="T103" fmla="*/ 15 h 27"/>
                  <a:gd name="T104" fmla="*/ 21 w 22"/>
                  <a:gd name="T105" fmla="*/ 17 h 27"/>
                  <a:gd name="T106" fmla="*/ 22 w 22"/>
                  <a:gd name="T107" fmla="*/ 21 h 27"/>
                  <a:gd name="T108" fmla="*/ 22 w 22"/>
                  <a:gd name="T109" fmla="*/ 22 h 27"/>
                  <a:gd name="T110" fmla="*/ 16 w 22"/>
                  <a:gd name="T111" fmla="*/ 18 h 27"/>
                  <a:gd name="T112" fmla="*/ 16 w 22"/>
                  <a:gd name="T113" fmla="*/ 19 h 27"/>
                  <a:gd name="T114" fmla="*/ 14 w 22"/>
                  <a:gd name="T115" fmla="*/ 19 h 27"/>
                  <a:gd name="T116" fmla="*/ 15 w 22"/>
                  <a:gd name="T117" fmla="*/ 19 h 27"/>
                  <a:gd name="T118" fmla="*/ 14 w 22"/>
                  <a:gd name="T119" fmla="*/ 18 h 27"/>
                  <a:gd name="T120" fmla="*/ 12 w 22"/>
                  <a:gd name="T121" fmla="*/ 18 h 27"/>
                  <a:gd name="T122" fmla="*/ 14 w 22"/>
                  <a:gd name="T12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 h="27">
                    <a:moveTo>
                      <a:pt x="22" y="22"/>
                    </a:moveTo>
                    <a:cubicBezTo>
                      <a:pt x="22" y="23"/>
                      <a:pt x="22" y="23"/>
                      <a:pt x="22" y="23"/>
                    </a:cubicBezTo>
                    <a:cubicBezTo>
                      <a:pt x="22" y="24"/>
                      <a:pt x="22" y="24"/>
                      <a:pt x="22" y="24"/>
                    </a:cubicBezTo>
                    <a:cubicBezTo>
                      <a:pt x="21" y="23"/>
                      <a:pt x="21" y="23"/>
                      <a:pt x="21" y="23"/>
                    </a:cubicBezTo>
                    <a:cubicBezTo>
                      <a:pt x="21" y="24"/>
                      <a:pt x="21" y="24"/>
                      <a:pt x="21" y="24"/>
                    </a:cubicBezTo>
                    <a:cubicBezTo>
                      <a:pt x="20" y="25"/>
                      <a:pt x="20" y="25"/>
                      <a:pt x="20" y="25"/>
                    </a:cubicBezTo>
                    <a:cubicBezTo>
                      <a:pt x="21" y="25"/>
                      <a:pt x="21" y="25"/>
                      <a:pt x="21" y="25"/>
                    </a:cubicBezTo>
                    <a:cubicBezTo>
                      <a:pt x="20" y="26"/>
                      <a:pt x="20" y="26"/>
                      <a:pt x="20" y="26"/>
                    </a:cubicBezTo>
                    <a:cubicBezTo>
                      <a:pt x="21" y="27"/>
                      <a:pt x="21" y="27"/>
                      <a:pt x="21" y="27"/>
                    </a:cubicBezTo>
                    <a:cubicBezTo>
                      <a:pt x="21" y="27"/>
                      <a:pt x="21" y="27"/>
                      <a:pt x="21" y="27"/>
                    </a:cubicBezTo>
                    <a:cubicBezTo>
                      <a:pt x="20" y="25"/>
                      <a:pt x="20" y="25"/>
                      <a:pt x="20" y="25"/>
                    </a:cubicBezTo>
                    <a:cubicBezTo>
                      <a:pt x="19" y="24"/>
                      <a:pt x="19" y="24"/>
                      <a:pt x="19" y="24"/>
                    </a:cubicBezTo>
                    <a:cubicBezTo>
                      <a:pt x="19" y="24"/>
                      <a:pt x="19" y="24"/>
                      <a:pt x="19" y="24"/>
                    </a:cubicBezTo>
                    <a:cubicBezTo>
                      <a:pt x="19" y="23"/>
                      <a:pt x="19" y="23"/>
                      <a:pt x="19" y="23"/>
                    </a:cubicBezTo>
                    <a:cubicBezTo>
                      <a:pt x="19" y="23"/>
                      <a:pt x="19" y="23"/>
                      <a:pt x="19" y="23"/>
                    </a:cubicBezTo>
                    <a:cubicBezTo>
                      <a:pt x="19" y="23"/>
                      <a:pt x="19" y="23"/>
                      <a:pt x="19" y="23"/>
                    </a:cubicBezTo>
                    <a:cubicBezTo>
                      <a:pt x="18" y="23"/>
                      <a:pt x="18" y="23"/>
                      <a:pt x="18" y="23"/>
                    </a:cubicBezTo>
                    <a:cubicBezTo>
                      <a:pt x="18" y="23"/>
                      <a:pt x="18" y="23"/>
                      <a:pt x="18" y="23"/>
                    </a:cubicBezTo>
                    <a:cubicBezTo>
                      <a:pt x="18" y="22"/>
                      <a:pt x="18" y="22"/>
                      <a:pt x="18" y="22"/>
                    </a:cubicBezTo>
                    <a:cubicBezTo>
                      <a:pt x="18" y="22"/>
                      <a:pt x="18" y="22"/>
                      <a:pt x="18" y="22"/>
                    </a:cubicBezTo>
                    <a:cubicBezTo>
                      <a:pt x="18" y="21"/>
                      <a:pt x="18" y="21"/>
                      <a:pt x="18" y="21"/>
                    </a:cubicBezTo>
                    <a:cubicBezTo>
                      <a:pt x="18" y="20"/>
                      <a:pt x="18" y="20"/>
                      <a:pt x="18" y="20"/>
                    </a:cubicBezTo>
                    <a:cubicBezTo>
                      <a:pt x="18" y="20"/>
                      <a:pt x="18" y="20"/>
                      <a:pt x="18" y="20"/>
                    </a:cubicBezTo>
                    <a:cubicBezTo>
                      <a:pt x="16" y="17"/>
                      <a:pt x="16" y="17"/>
                      <a:pt x="16" y="17"/>
                    </a:cubicBezTo>
                    <a:cubicBezTo>
                      <a:pt x="16" y="17"/>
                      <a:pt x="16" y="17"/>
                      <a:pt x="16" y="17"/>
                    </a:cubicBezTo>
                    <a:cubicBezTo>
                      <a:pt x="16" y="17"/>
                      <a:pt x="16" y="17"/>
                      <a:pt x="16" y="17"/>
                    </a:cubicBezTo>
                    <a:cubicBezTo>
                      <a:pt x="16" y="17"/>
                      <a:pt x="16" y="17"/>
                      <a:pt x="16" y="17"/>
                    </a:cubicBezTo>
                    <a:cubicBezTo>
                      <a:pt x="15" y="18"/>
                      <a:pt x="15" y="18"/>
                      <a:pt x="15" y="18"/>
                    </a:cubicBezTo>
                    <a:cubicBezTo>
                      <a:pt x="13" y="17"/>
                      <a:pt x="13" y="17"/>
                      <a:pt x="13" y="17"/>
                    </a:cubicBezTo>
                    <a:cubicBezTo>
                      <a:pt x="13" y="17"/>
                      <a:pt x="13" y="17"/>
                      <a:pt x="13" y="17"/>
                    </a:cubicBezTo>
                    <a:cubicBezTo>
                      <a:pt x="13" y="17"/>
                      <a:pt x="13" y="17"/>
                      <a:pt x="13" y="17"/>
                    </a:cubicBezTo>
                    <a:cubicBezTo>
                      <a:pt x="12" y="16"/>
                      <a:pt x="12" y="16"/>
                      <a:pt x="12" y="16"/>
                    </a:cubicBezTo>
                    <a:cubicBezTo>
                      <a:pt x="11" y="15"/>
                      <a:pt x="11" y="15"/>
                      <a:pt x="11" y="15"/>
                    </a:cubicBezTo>
                    <a:cubicBezTo>
                      <a:pt x="12" y="16"/>
                      <a:pt x="12" y="16"/>
                      <a:pt x="12" y="16"/>
                    </a:cubicBezTo>
                    <a:cubicBezTo>
                      <a:pt x="12" y="17"/>
                      <a:pt x="12" y="17"/>
                      <a:pt x="12" y="17"/>
                    </a:cubicBezTo>
                    <a:cubicBezTo>
                      <a:pt x="12" y="18"/>
                      <a:pt x="12" y="18"/>
                      <a:pt x="12" y="18"/>
                    </a:cubicBezTo>
                    <a:cubicBezTo>
                      <a:pt x="11" y="18"/>
                      <a:pt x="11" y="18"/>
                      <a:pt x="11" y="18"/>
                    </a:cubicBezTo>
                    <a:cubicBezTo>
                      <a:pt x="12" y="18"/>
                      <a:pt x="12" y="18"/>
                      <a:pt x="12" y="18"/>
                    </a:cubicBezTo>
                    <a:cubicBezTo>
                      <a:pt x="12" y="19"/>
                      <a:pt x="12" y="19"/>
                      <a:pt x="12" y="19"/>
                    </a:cubicBezTo>
                    <a:cubicBezTo>
                      <a:pt x="12" y="20"/>
                      <a:pt x="12" y="20"/>
                      <a:pt x="12" y="20"/>
                    </a:cubicBezTo>
                    <a:cubicBezTo>
                      <a:pt x="11" y="20"/>
                      <a:pt x="11" y="20"/>
                      <a:pt x="11" y="20"/>
                    </a:cubicBezTo>
                    <a:cubicBezTo>
                      <a:pt x="11" y="22"/>
                      <a:pt x="11" y="22"/>
                      <a:pt x="11" y="22"/>
                    </a:cubicBezTo>
                    <a:cubicBezTo>
                      <a:pt x="10" y="21"/>
                      <a:pt x="10" y="21"/>
                      <a:pt x="10" y="21"/>
                    </a:cubicBezTo>
                    <a:cubicBezTo>
                      <a:pt x="10" y="20"/>
                      <a:pt x="10" y="20"/>
                      <a:pt x="10" y="20"/>
                    </a:cubicBezTo>
                    <a:cubicBezTo>
                      <a:pt x="11" y="20"/>
                      <a:pt x="11" y="20"/>
                      <a:pt x="11" y="20"/>
                    </a:cubicBezTo>
                    <a:cubicBezTo>
                      <a:pt x="11" y="20"/>
                      <a:pt x="11" y="20"/>
                      <a:pt x="11" y="20"/>
                    </a:cubicBezTo>
                    <a:cubicBezTo>
                      <a:pt x="10" y="20"/>
                      <a:pt x="10" y="20"/>
                      <a:pt x="10" y="20"/>
                    </a:cubicBezTo>
                    <a:cubicBezTo>
                      <a:pt x="10" y="21"/>
                      <a:pt x="10" y="21"/>
                      <a:pt x="10" y="21"/>
                    </a:cubicBezTo>
                    <a:cubicBezTo>
                      <a:pt x="9" y="20"/>
                      <a:pt x="9" y="20"/>
                      <a:pt x="9" y="20"/>
                    </a:cubicBezTo>
                    <a:cubicBezTo>
                      <a:pt x="10" y="19"/>
                      <a:pt x="10" y="19"/>
                      <a:pt x="10" y="19"/>
                    </a:cubicBezTo>
                    <a:cubicBezTo>
                      <a:pt x="10" y="19"/>
                      <a:pt x="10" y="19"/>
                      <a:pt x="10" y="19"/>
                    </a:cubicBezTo>
                    <a:cubicBezTo>
                      <a:pt x="9" y="18"/>
                      <a:pt x="9" y="18"/>
                      <a:pt x="9" y="18"/>
                    </a:cubicBezTo>
                    <a:cubicBezTo>
                      <a:pt x="10" y="19"/>
                      <a:pt x="10" y="19"/>
                      <a:pt x="10" y="19"/>
                    </a:cubicBezTo>
                    <a:cubicBezTo>
                      <a:pt x="9" y="19"/>
                      <a:pt x="9" y="19"/>
                      <a:pt x="9" y="19"/>
                    </a:cubicBezTo>
                    <a:cubicBezTo>
                      <a:pt x="9" y="20"/>
                      <a:pt x="9" y="20"/>
                      <a:pt x="9" y="20"/>
                    </a:cubicBezTo>
                    <a:cubicBezTo>
                      <a:pt x="9" y="20"/>
                      <a:pt x="9" y="20"/>
                      <a:pt x="9" y="20"/>
                    </a:cubicBezTo>
                    <a:cubicBezTo>
                      <a:pt x="9" y="21"/>
                      <a:pt x="9" y="21"/>
                      <a:pt x="9" y="21"/>
                    </a:cubicBezTo>
                    <a:cubicBezTo>
                      <a:pt x="9" y="22"/>
                      <a:pt x="9" y="22"/>
                      <a:pt x="9" y="22"/>
                    </a:cubicBezTo>
                    <a:cubicBezTo>
                      <a:pt x="9" y="22"/>
                      <a:pt x="9" y="22"/>
                      <a:pt x="9" y="22"/>
                    </a:cubicBezTo>
                    <a:cubicBezTo>
                      <a:pt x="9" y="22"/>
                      <a:pt x="9" y="22"/>
                      <a:pt x="9" y="22"/>
                    </a:cubicBezTo>
                    <a:cubicBezTo>
                      <a:pt x="8" y="22"/>
                      <a:pt x="8" y="22"/>
                      <a:pt x="8" y="22"/>
                    </a:cubicBezTo>
                    <a:cubicBezTo>
                      <a:pt x="8" y="22"/>
                      <a:pt x="8" y="22"/>
                      <a:pt x="8" y="22"/>
                    </a:cubicBezTo>
                    <a:cubicBezTo>
                      <a:pt x="8" y="22"/>
                      <a:pt x="8" y="22"/>
                      <a:pt x="8" y="22"/>
                    </a:cubicBezTo>
                    <a:cubicBezTo>
                      <a:pt x="7" y="22"/>
                      <a:pt x="7" y="22"/>
                      <a:pt x="7" y="22"/>
                    </a:cubicBezTo>
                    <a:cubicBezTo>
                      <a:pt x="7" y="22"/>
                      <a:pt x="7" y="22"/>
                      <a:pt x="7" y="22"/>
                    </a:cubicBezTo>
                    <a:cubicBezTo>
                      <a:pt x="7" y="21"/>
                      <a:pt x="7" y="21"/>
                      <a:pt x="7" y="21"/>
                    </a:cubicBezTo>
                    <a:cubicBezTo>
                      <a:pt x="6" y="21"/>
                      <a:pt x="6" y="21"/>
                      <a:pt x="6" y="21"/>
                    </a:cubicBezTo>
                    <a:cubicBezTo>
                      <a:pt x="6" y="20"/>
                      <a:pt x="6" y="20"/>
                      <a:pt x="6" y="20"/>
                    </a:cubicBezTo>
                    <a:cubicBezTo>
                      <a:pt x="6" y="19"/>
                      <a:pt x="6" y="19"/>
                      <a:pt x="6" y="19"/>
                    </a:cubicBezTo>
                    <a:cubicBezTo>
                      <a:pt x="6" y="18"/>
                      <a:pt x="6" y="18"/>
                      <a:pt x="6" y="18"/>
                    </a:cubicBezTo>
                    <a:cubicBezTo>
                      <a:pt x="4" y="17"/>
                      <a:pt x="4" y="17"/>
                      <a:pt x="4" y="17"/>
                    </a:cubicBezTo>
                    <a:cubicBezTo>
                      <a:pt x="4" y="15"/>
                      <a:pt x="4" y="15"/>
                      <a:pt x="4" y="15"/>
                    </a:cubicBezTo>
                    <a:cubicBezTo>
                      <a:pt x="4" y="15"/>
                      <a:pt x="4" y="15"/>
                      <a:pt x="4" y="15"/>
                    </a:cubicBezTo>
                    <a:cubicBezTo>
                      <a:pt x="4" y="14"/>
                      <a:pt x="4" y="14"/>
                      <a:pt x="4" y="14"/>
                    </a:cubicBezTo>
                    <a:cubicBezTo>
                      <a:pt x="4" y="12"/>
                      <a:pt x="4" y="12"/>
                      <a:pt x="4" y="12"/>
                    </a:cubicBezTo>
                    <a:cubicBezTo>
                      <a:pt x="3" y="11"/>
                      <a:pt x="3" y="11"/>
                      <a:pt x="3" y="11"/>
                    </a:cubicBezTo>
                    <a:cubicBezTo>
                      <a:pt x="2" y="11"/>
                      <a:pt x="2" y="11"/>
                      <a:pt x="2" y="11"/>
                    </a:cubicBezTo>
                    <a:cubicBezTo>
                      <a:pt x="1" y="10"/>
                      <a:pt x="1" y="10"/>
                      <a:pt x="1" y="10"/>
                    </a:cubicBezTo>
                    <a:cubicBezTo>
                      <a:pt x="1" y="8"/>
                      <a:pt x="1" y="8"/>
                      <a:pt x="1" y="8"/>
                    </a:cubicBezTo>
                    <a:cubicBezTo>
                      <a:pt x="2" y="8"/>
                      <a:pt x="2" y="8"/>
                      <a:pt x="2" y="8"/>
                    </a:cubicBezTo>
                    <a:cubicBezTo>
                      <a:pt x="2" y="7"/>
                      <a:pt x="2" y="7"/>
                      <a:pt x="2" y="7"/>
                    </a:cubicBezTo>
                    <a:cubicBezTo>
                      <a:pt x="3" y="6"/>
                      <a:pt x="3" y="6"/>
                      <a:pt x="3" y="6"/>
                    </a:cubicBezTo>
                    <a:cubicBezTo>
                      <a:pt x="3" y="7"/>
                      <a:pt x="3" y="7"/>
                      <a:pt x="3" y="7"/>
                    </a:cubicBezTo>
                    <a:cubicBezTo>
                      <a:pt x="4" y="6"/>
                      <a:pt x="4" y="6"/>
                      <a:pt x="4" y="6"/>
                    </a:cubicBezTo>
                    <a:cubicBezTo>
                      <a:pt x="3" y="5"/>
                      <a:pt x="3" y="5"/>
                      <a:pt x="3" y="5"/>
                    </a:cubicBezTo>
                    <a:cubicBezTo>
                      <a:pt x="4" y="5"/>
                      <a:pt x="4" y="5"/>
                      <a:pt x="4" y="5"/>
                    </a:cubicBezTo>
                    <a:cubicBezTo>
                      <a:pt x="3" y="5"/>
                      <a:pt x="3" y="5"/>
                      <a:pt x="3" y="5"/>
                    </a:cubicBezTo>
                    <a:cubicBezTo>
                      <a:pt x="2" y="5"/>
                      <a:pt x="2" y="5"/>
                      <a:pt x="2" y="5"/>
                    </a:cubicBezTo>
                    <a:cubicBezTo>
                      <a:pt x="0" y="4"/>
                      <a:pt x="0" y="4"/>
                      <a:pt x="0" y="4"/>
                    </a:cubicBezTo>
                    <a:cubicBezTo>
                      <a:pt x="0" y="3"/>
                      <a:pt x="0" y="3"/>
                      <a:pt x="0" y="3"/>
                    </a:cubicBezTo>
                    <a:cubicBezTo>
                      <a:pt x="1" y="2"/>
                      <a:pt x="1" y="2"/>
                      <a:pt x="1" y="2"/>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2" y="0"/>
                      <a:pt x="2" y="0"/>
                      <a:pt x="2" y="0"/>
                    </a:cubicBezTo>
                    <a:cubicBezTo>
                      <a:pt x="2" y="1"/>
                      <a:pt x="2" y="1"/>
                      <a:pt x="2" y="1"/>
                    </a:cubicBezTo>
                    <a:cubicBezTo>
                      <a:pt x="2" y="1"/>
                      <a:pt x="2" y="1"/>
                      <a:pt x="2" y="1"/>
                    </a:cubicBezTo>
                    <a:cubicBezTo>
                      <a:pt x="3" y="2"/>
                      <a:pt x="3" y="2"/>
                      <a:pt x="3" y="2"/>
                    </a:cubicBezTo>
                    <a:cubicBezTo>
                      <a:pt x="4" y="2"/>
                      <a:pt x="4" y="2"/>
                      <a:pt x="4" y="2"/>
                    </a:cubicBezTo>
                    <a:cubicBezTo>
                      <a:pt x="4" y="2"/>
                      <a:pt x="4" y="2"/>
                      <a:pt x="4" y="2"/>
                    </a:cubicBezTo>
                    <a:cubicBezTo>
                      <a:pt x="3" y="2"/>
                      <a:pt x="3" y="2"/>
                      <a:pt x="3" y="2"/>
                    </a:cubicBezTo>
                    <a:cubicBezTo>
                      <a:pt x="4" y="1"/>
                      <a:pt x="4" y="1"/>
                      <a:pt x="4" y="1"/>
                    </a:cubicBezTo>
                    <a:cubicBezTo>
                      <a:pt x="4" y="1"/>
                      <a:pt x="4" y="1"/>
                      <a:pt x="4" y="1"/>
                    </a:cubicBezTo>
                    <a:cubicBezTo>
                      <a:pt x="5" y="2"/>
                      <a:pt x="5" y="2"/>
                      <a:pt x="5" y="2"/>
                    </a:cubicBezTo>
                    <a:cubicBezTo>
                      <a:pt x="5" y="2"/>
                      <a:pt x="5" y="2"/>
                      <a:pt x="5" y="2"/>
                    </a:cubicBezTo>
                    <a:cubicBezTo>
                      <a:pt x="6" y="2"/>
                      <a:pt x="6" y="2"/>
                      <a:pt x="6" y="2"/>
                    </a:cubicBezTo>
                    <a:cubicBezTo>
                      <a:pt x="6" y="2"/>
                      <a:pt x="6" y="2"/>
                      <a:pt x="6" y="2"/>
                    </a:cubicBezTo>
                    <a:cubicBezTo>
                      <a:pt x="7" y="2"/>
                      <a:pt x="7" y="2"/>
                      <a:pt x="7" y="2"/>
                    </a:cubicBezTo>
                    <a:cubicBezTo>
                      <a:pt x="7" y="3"/>
                      <a:pt x="7" y="3"/>
                      <a:pt x="7" y="3"/>
                    </a:cubicBezTo>
                    <a:cubicBezTo>
                      <a:pt x="7" y="4"/>
                      <a:pt x="7" y="4"/>
                      <a:pt x="7" y="4"/>
                    </a:cubicBezTo>
                    <a:cubicBezTo>
                      <a:pt x="7" y="4"/>
                      <a:pt x="7" y="4"/>
                      <a:pt x="7" y="4"/>
                    </a:cubicBezTo>
                    <a:cubicBezTo>
                      <a:pt x="8" y="5"/>
                      <a:pt x="8" y="5"/>
                      <a:pt x="8" y="5"/>
                    </a:cubicBezTo>
                    <a:cubicBezTo>
                      <a:pt x="8" y="6"/>
                      <a:pt x="8" y="6"/>
                      <a:pt x="8" y="6"/>
                    </a:cubicBezTo>
                    <a:cubicBezTo>
                      <a:pt x="9" y="6"/>
                      <a:pt x="9" y="6"/>
                      <a:pt x="9" y="6"/>
                    </a:cubicBezTo>
                    <a:cubicBezTo>
                      <a:pt x="9" y="6"/>
                      <a:pt x="9" y="6"/>
                      <a:pt x="9" y="6"/>
                    </a:cubicBezTo>
                    <a:cubicBezTo>
                      <a:pt x="10" y="6"/>
                      <a:pt x="10" y="6"/>
                      <a:pt x="10" y="6"/>
                    </a:cubicBezTo>
                    <a:cubicBezTo>
                      <a:pt x="12" y="6"/>
                      <a:pt x="12" y="6"/>
                      <a:pt x="12" y="6"/>
                    </a:cubicBezTo>
                    <a:cubicBezTo>
                      <a:pt x="13" y="6"/>
                      <a:pt x="13" y="6"/>
                      <a:pt x="13" y="6"/>
                    </a:cubicBezTo>
                    <a:cubicBezTo>
                      <a:pt x="15" y="6"/>
                      <a:pt x="15" y="6"/>
                      <a:pt x="15" y="6"/>
                    </a:cubicBezTo>
                    <a:cubicBezTo>
                      <a:pt x="16" y="6"/>
                      <a:pt x="16" y="6"/>
                      <a:pt x="16" y="6"/>
                    </a:cubicBezTo>
                    <a:cubicBezTo>
                      <a:pt x="17" y="6"/>
                      <a:pt x="17" y="6"/>
                      <a:pt x="17" y="6"/>
                    </a:cubicBezTo>
                    <a:cubicBezTo>
                      <a:pt x="17" y="7"/>
                      <a:pt x="17" y="7"/>
                      <a:pt x="17" y="7"/>
                    </a:cubicBezTo>
                    <a:cubicBezTo>
                      <a:pt x="18" y="6"/>
                      <a:pt x="18" y="6"/>
                      <a:pt x="18" y="6"/>
                    </a:cubicBezTo>
                    <a:cubicBezTo>
                      <a:pt x="18" y="7"/>
                      <a:pt x="18" y="7"/>
                      <a:pt x="18" y="7"/>
                    </a:cubicBezTo>
                    <a:cubicBezTo>
                      <a:pt x="19" y="7"/>
                      <a:pt x="19" y="7"/>
                      <a:pt x="19" y="7"/>
                    </a:cubicBezTo>
                    <a:cubicBezTo>
                      <a:pt x="18" y="8"/>
                      <a:pt x="18" y="8"/>
                      <a:pt x="18" y="8"/>
                    </a:cubicBezTo>
                    <a:cubicBezTo>
                      <a:pt x="18" y="9"/>
                      <a:pt x="18" y="9"/>
                      <a:pt x="18" y="9"/>
                    </a:cubicBezTo>
                    <a:cubicBezTo>
                      <a:pt x="18" y="10"/>
                      <a:pt x="18" y="10"/>
                      <a:pt x="18" y="10"/>
                    </a:cubicBezTo>
                    <a:cubicBezTo>
                      <a:pt x="17" y="11"/>
                      <a:pt x="17" y="11"/>
                      <a:pt x="17" y="11"/>
                    </a:cubicBezTo>
                    <a:cubicBezTo>
                      <a:pt x="17" y="11"/>
                      <a:pt x="17" y="11"/>
                      <a:pt x="17" y="11"/>
                    </a:cubicBezTo>
                    <a:cubicBezTo>
                      <a:pt x="17" y="12"/>
                      <a:pt x="17" y="12"/>
                      <a:pt x="17" y="12"/>
                    </a:cubicBezTo>
                    <a:cubicBezTo>
                      <a:pt x="16" y="12"/>
                      <a:pt x="16" y="12"/>
                      <a:pt x="16" y="12"/>
                    </a:cubicBezTo>
                    <a:cubicBezTo>
                      <a:pt x="16" y="11"/>
                      <a:pt x="16" y="11"/>
                      <a:pt x="16" y="11"/>
                    </a:cubicBezTo>
                    <a:cubicBezTo>
                      <a:pt x="15" y="12"/>
                      <a:pt x="15" y="12"/>
                      <a:pt x="15" y="12"/>
                    </a:cubicBezTo>
                    <a:cubicBezTo>
                      <a:pt x="15" y="12"/>
                      <a:pt x="15" y="12"/>
                      <a:pt x="15" y="12"/>
                    </a:cubicBezTo>
                    <a:cubicBezTo>
                      <a:pt x="15" y="13"/>
                      <a:pt x="15" y="13"/>
                      <a:pt x="15" y="13"/>
                    </a:cubicBezTo>
                    <a:cubicBezTo>
                      <a:pt x="15" y="13"/>
                      <a:pt x="15" y="13"/>
                      <a:pt x="15" y="13"/>
                    </a:cubicBezTo>
                    <a:cubicBezTo>
                      <a:pt x="15" y="14"/>
                      <a:pt x="15" y="14"/>
                      <a:pt x="15" y="14"/>
                    </a:cubicBezTo>
                    <a:cubicBezTo>
                      <a:pt x="16" y="15"/>
                      <a:pt x="16" y="15"/>
                      <a:pt x="16" y="15"/>
                    </a:cubicBezTo>
                    <a:cubicBezTo>
                      <a:pt x="16" y="15"/>
                      <a:pt x="16" y="15"/>
                      <a:pt x="16" y="15"/>
                    </a:cubicBezTo>
                    <a:cubicBezTo>
                      <a:pt x="16" y="16"/>
                      <a:pt x="16" y="16"/>
                      <a:pt x="16" y="16"/>
                    </a:cubicBezTo>
                    <a:cubicBezTo>
                      <a:pt x="17" y="16"/>
                      <a:pt x="17" y="16"/>
                      <a:pt x="17" y="16"/>
                    </a:cubicBezTo>
                    <a:cubicBezTo>
                      <a:pt x="18" y="16"/>
                      <a:pt x="18" y="16"/>
                      <a:pt x="18" y="16"/>
                    </a:cubicBezTo>
                    <a:cubicBezTo>
                      <a:pt x="18" y="16"/>
                      <a:pt x="18" y="16"/>
                      <a:pt x="18" y="16"/>
                    </a:cubicBezTo>
                    <a:cubicBezTo>
                      <a:pt x="17" y="16"/>
                      <a:pt x="17" y="16"/>
                      <a:pt x="17" y="16"/>
                    </a:cubicBezTo>
                    <a:cubicBezTo>
                      <a:pt x="18" y="15"/>
                      <a:pt x="18" y="15"/>
                      <a:pt x="18" y="15"/>
                    </a:cubicBezTo>
                    <a:cubicBezTo>
                      <a:pt x="18" y="14"/>
                      <a:pt x="18" y="14"/>
                      <a:pt x="18" y="14"/>
                    </a:cubicBezTo>
                    <a:cubicBezTo>
                      <a:pt x="18" y="14"/>
                      <a:pt x="18" y="14"/>
                      <a:pt x="18" y="14"/>
                    </a:cubicBezTo>
                    <a:cubicBezTo>
                      <a:pt x="18" y="14"/>
                      <a:pt x="18" y="14"/>
                      <a:pt x="18" y="14"/>
                    </a:cubicBezTo>
                    <a:cubicBezTo>
                      <a:pt x="18" y="13"/>
                      <a:pt x="18" y="13"/>
                      <a:pt x="18" y="13"/>
                    </a:cubicBezTo>
                    <a:cubicBezTo>
                      <a:pt x="19" y="14"/>
                      <a:pt x="19" y="14"/>
                      <a:pt x="19" y="14"/>
                    </a:cubicBezTo>
                    <a:cubicBezTo>
                      <a:pt x="20" y="14"/>
                      <a:pt x="20" y="14"/>
                      <a:pt x="20" y="14"/>
                    </a:cubicBezTo>
                    <a:cubicBezTo>
                      <a:pt x="20" y="14"/>
                      <a:pt x="20" y="14"/>
                      <a:pt x="20" y="14"/>
                    </a:cubicBezTo>
                    <a:cubicBezTo>
                      <a:pt x="20" y="15"/>
                      <a:pt x="20" y="15"/>
                      <a:pt x="20" y="15"/>
                    </a:cubicBezTo>
                    <a:cubicBezTo>
                      <a:pt x="20" y="16"/>
                      <a:pt x="20" y="16"/>
                      <a:pt x="20" y="16"/>
                    </a:cubicBezTo>
                    <a:cubicBezTo>
                      <a:pt x="20" y="17"/>
                      <a:pt x="20" y="17"/>
                      <a:pt x="20" y="17"/>
                    </a:cubicBezTo>
                    <a:cubicBezTo>
                      <a:pt x="21" y="17"/>
                      <a:pt x="21" y="17"/>
                      <a:pt x="21" y="17"/>
                    </a:cubicBezTo>
                    <a:cubicBezTo>
                      <a:pt x="21" y="19"/>
                      <a:pt x="21" y="19"/>
                      <a:pt x="21" y="19"/>
                    </a:cubicBezTo>
                    <a:cubicBezTo>
                      <a:pt x="21" y="20"/>
                      <a:pt x="21" y="20"/>
                      <a:pt x="21" y="20"/>
                    </a:cubicBezTo>
                    <a:cubicBezTo>
                      <a:pt x="22" y="21"/>
                      <a:pt x="22" y="21"/>
                      <a:pt x="22" y="21"/>
                    </a:cubicBezTo>
                    <a:cubicBezTo>
                      <a:pt x="22" y="21"/>
                      <a:pt x="22" y="21"/>
                      <a:pt x="22" y="21"/>
                    </a:cubicBezTo>
                    <a:cubicBezTo>
                      <a:pt x="22" y="21"/>
                      <a:pt x="22" y="21"/>
                      <a:pt x="22" y="21"/>
                    </a:cubicBezTo>
                    <a:cubicBezTo>
                      <a:pt x="22" y="22"/>
                      <a:pt x="22" y="22"/>
                      <a:pt x="22" y="22"/>
                    </a:cubicBezTo>
                    <a:cubicBezTo>
                      <a:pt x="22" y="22"/>
                      <a:pt x="22" y="22"/>
                      <a:pt x="22" y="22"/>
                    </a:cubicBezTo>
                    <a:close/>
                    <a:moveTo>
                      <a:pt x="16" y="19"/>
                    </a:moveTo>
                    <a:cubicBezTo>
                      <a:pt x="16" y="18"/>
                      <a:pt x="16" y="18"/>
                      <a:pt x="16" y="18"/>
                    </a:cubicBezTo>
                    <a:cubicBezTo>
                      <a:pt x="16" y="18"/>
                      <a:pt x="16" y="18"/>
                      <a:pt x="16" y="18"/>
                    </a:cubicBezTo>
                    <a:cubicBezTo>
                      <a:pt x="16" y="19"/>
                      <a:pt x="16" y="19"/>
                      <a:pt x="16" y="19"/>
                    </a:cubicBezTo>
                    <a:cubicBezTo>
                      <a:pt x="16" y="19"/>
                      <a:pt x="16" y="19"/>
                      <a:pt x="16" y="19"/>
                    </a:cubicBezTo>
                    <a:cubicBezTo>
                      <a:pt x="16" y="19"/>
                      <a:pt x="16" y="19"/>
                      <a:pt x="16" y="19"/>
                    </a:cubicBezTo>
                    <a:close/>
                    <a:moveTo>
                      <a:pt x="14" y="18"/>
                    </a:moveTo>
                    <a:cubicBezTo>
                      <a:pt x="14" y="19"/>
                      <a:pt x="14" y="19"/>
                      <a:pt x="14" y="19"/>
                    </a:cubicBezTo>
                    <a:cubicBezTo>
                      <a:pt x="14" y="20"/>
                      <a:pt x="14" y="20"/>
                      <a:pt x="14" y="20"/>
                    </a:cubicBezTo>
                    <a:cubicBezTo>
                      <a:pt x="15" y="20"/>
                      <a:pt x="15" y="20"/>
                      <a:pt x="15" y="20"/>
                    </a:cubicBezTo>
                    <a:cubicBezTo>
                      <a:pt x="15" y="19"/>
                      <a:pt x="15" y="19"/>
                      <a:pt x="15" y="19"/>
                    </a:cubicBezTo>
                    <a:cubicBezTo>
                      <a:pt x="15" y="19"/>
                      <a:pt x="15" y="19"/>
                      <a:pt x="15" y="19"/>
                    </a:cubicBezTo>
                    <a:cubicBezTo>
                      <a:pt x="14" y="18"/>
                      <a:pt x="14" y="18"/>
                      <a:pt x="14" y="18"/>
                    </a:cubicBezTo>
                    <a:cubicBezTo>
                      <a:pt x="14" y="18"/>
                      <a:pt x="14" y="18"/>
                      <a:pt x="14" y="18"/>
                    </a:cubicBezTo>
                    <a:close/>
                    <a:moveTo>
                      <a:pt x="13" y="18"/>
                    </a:moveTo>
                    <a:cubicBezTo>
                      <a:pt x="12" y="18"/>
                      <a:pt x="12" y="18"/>
                      <a:pt x="12" y="18"/>
                    </a:cubicBezTo>
                    <a:cubicBezTo>
                      <a:pt x="12" y="18"/>
                      <a:pt x="12" y="18"/>
                      <a:pt x="12" y="18"/>
                    </a:cubicBezTo>
                    <a:cubicBezTo>
                      <a:pt x="13" y="20"/>
                      <a:pt x="13" y="20"/>
                      <a:pt x="13" y="20"/>
                    </a:cubicBezTo>
                    <a:cubicBezTo>
                      <a:pt x="14" y="20"/>
                      <a:pt x="14" y="20"/>
                      <a:pt x="14" y="20"/>
                    </a:cubicBezTo>
                    <a:cubicBezTo>
                      <a:pt x="14" y="18"/>
                      <a:pt x="14" y="18"/>
                      <a:pt x="14" y="18"/>
                    </a:cubicBezTo>
                    <a:lnTo>
                      <a:pt x="13" y="1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7" name="Freeform 32"/>
              <p:cNvSpPr/>
              <p:nvPr/>
            </p:nvSpPr>
            <p:spPr bwMode="auto">
              <a:xfrm>
                <a:off x="6141910" y="2603418"/>
                <a:ext cx="65619" cy="33452"/>
              </a:xfrm>
              <a:custGeom>
                <a:avLst/>
                <a:gdLst>
                  <a:gd name="T0" fmla="*/ 0 w 51"/>
                  <a:gd name="T1" fmla="*/ 11 h 26"/>
                  <a:gd name="T2" fmla="*/ 3 w 51"/>
                  <a:gd name="T3" fmla="*/ 11 h 26"/>
                  <a:gd name="T4" fmla="*/ 7 w 51"/>
                  <a:gd name="T5" fmla="*/ 4 h 26"/>
                  <a:gd name="T6" fmla="*/ 14 w 51"/>
                  <a:gd name="T7" fmla="*/ 0 h 26"/>
                  <a:gd name="T8" fmla="*/ 22 w 51"/>
                  <a:gd name="T9" fmla="*/ 0 h 26"/>
                  <a:gd name="T10" fmla="*/ 22 w 51"/>
                  <a:gd name="T11" fmla="*/ 0 h 26"/>
                  <a:gd name="T12" fmla="*/ 29 w 51"/>
                  <a:gd name="T13" fmla="*/ 4 h 26"/>
                  <a:gd name="T14" fmla="*/ 33 w 51"/>
                  <a:gd name="T15" fmla="*/ 4 h 26"/>
                  <a:gd name="T16" fmla="*/ 37 w 51"/>
                  <a:gd name="T17" fmla="*/ 4 h 26"/>
                  <a:gd name="T18" fmla="*/ 40 w 51"/>
                  <a:gd name="T19" fmla="*/ 4 h 26"/>
                  <a:gd name="T20" fmla="*/ 44 w 51"/>
                  <a:gd name="T21" fmla="*/ 4 h 26"/>
                  <a:gd name="T22" fmla="*/ 44 w 51"/>
                  <a:gd name="T23" fmla="*/ 4 h 26"/>
                  <a:gd name="T24" fmla="*/ 44 w 51"/>
                  <a:gd name="T25" fmla="*/ 8 h 26"/>
                  <a:gd name="T26" fmla="*/ 44 w 51"/>
                  <a:gd name="T27" fmla="*/ 11 h 26"/>
                  <a:gd name="T28" fmla="*/ 48 w 51"/>
                  <a:gd name="T29" fmla="*/ 15 h 26"/>
                  <a:gd name="T30" fmla="*/ 48 w 51"/>
                  <a:gd name="T31" fmla="*/ 19 h 26"/>
                  <a:gd name="T32" fmla="*/ 51 w 51"/>
                  <a:gd name="T33" fmla="*/ 19 h 26"/>
                  <a:gd name="T34" fmla="*/ 44 w 51"/>
                  <a:gd name="T35" fmla="*/ 22 h 26"/>
                  <a:gd name="T36" fmla="*/ 40 w 51"/>
                  <a:gd name="T37" fmla="*/ 22 h 26"/>
                  <a:gd name="T38" fmla="*/ 33 w 51"/>
                  <a:gd name="T39" fmla="*/ 22 h 26"/>
                  <a:gd name="T40" fmla="*/ 29 w 51"/>
                  <a:gd name="T41" fmla="*/ 22 h 26"/>
                  <a:gd name="T42" fmla="*/ 26 w 51"/>
                  <a:gd name="T43" fmla="*/ 22 h 26"/>
                  <a:gd name="T44" fmla="*/ 22 w 51"/>
                  <a:gd name="T45" fmla="*/ 26 h 26"/>
                  <a:gd name="T46" fmla="*/ 18 w 51"/>
                  <a:gd name="T47" fmla="*/ 26 h 26"/>
                  <a:gd name="T48" fmla="*/ 11 w 51"/>
                  <a:gd name="T49" fmla="*/ 22 h 26"/>
                  <a:gd name="T50" fmla="*/ 7 w 51"/>
                  <a:gd name="T51" fmla="*/ 22 h 26"/>
                  <a:gd name="T52" fmla="*/ 3 w 51"/>
                  <a:gd name="T53" fmla="*/ 22 h 26"/>
                  <a:gd name="T54" fmla="*/ 0 w 51"/>
                  <a:gd name="T55" fmla="*/ 19 h 26"/>
                  <a:gd name="T56" fmla="*/ 0 w 51"/>
                  <a:gd name="T57" fmla="*/ 15 h 26"/>
                  <a:gd name="T58" fmla="*/ 0 w 51"/>
                  <a:gd name="T59"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 h="26">
                    <a:moveTo>
                      <a:pt x="0" y="11"/>
                    </a:moveTo>
                    <a:lnTo>
                      <a:pt x="3" y="11"/>
                    </a:lnTo>
                    <a:lnTo>
                      <a:pt x="7" y="4"/>
                    </a:lnTo>
                    <a:lnTo>
                      <a:pt x="14" y="0"/>
                    </a:lnTo>
                    <a:lnTo>
                      <a:pt x="22" y="0"/>
                    </a:lnTo>
                    <a:lnTo>
                      <a:pt x="22" y="0"/>
                    </a:lnTo>
                    <a:lnTo>
                      <a:pt x="29" y="4"/>
                    </a:lnTo>
                    <a:lnTo>
                      <a:pt x="33" y="4"/>
                    </a:lnTo>
                    <a:lnTo>
                      <a:pt x="37" y="4"/>
                    </a:lnTo>
                    <a:lnTo>
                      <a:pt x="40" y="4"/>
                    </a:lnTo>
                    <a:lnTo>
                      <a:pt x="44" y="4"/>
                    </a:lnTo>
                    <a:lnTo>
                      <a:pt x="44" y="4"/>
                    </a:lnTo>
                    <a:lnTo>
                      <a:pt x="44" y="8"/>
                    </a:lnTo>
                    <a:lnTo>
                      <a:pt x="44" y="11"/>
                    </a:lnTo>
                    <a:lnTo>
                      <a:pt x="48" y="15"/>
                    </a:lnTo>
                    <a:lnTo>
                      <a:pt x="48" y="19"/>
                    </a:lnTo>
                    <a:lnTo>
                      <a:pt x="51" y="19"/>
                    </a:lnTo>
                    <a:lnTo>
                      <a:pt x="44" y="22"/>
                    </a:lnTo>
                    <a:lnTo>
                      <a:pt x="40" y="22"/>
                    </a:lnTo>
                    <a:lnTo>
                      <a:pt x="33" y="22"/>
                    </a:lnTo>
                    <a:lnTo>
                      <a:pt x="29" y="22"/>
                    </a:lnTo>
                    <a:lnTo>
                      <a:pt x="26" y="22"/>
                    </a:lnTo>
                    <a:lnTo>
                      <a:pt x="22" y="26"/>
                    </a:lnTo>
                    <a:lnTo>
                      <a:pt x="18" y="26"/>
                    </a:lnTo>
                    <a:lnTo>
                      <a:pt x="11" y="22"/>
                    </a:lnTo>
                    <a:lnTo>
                      <a:pt x="7" y="22"/>
                    </a:lnTo>
                    <a:lnTo>
                      <a:pt x="3" y="22"/>
                    </a:lnTo>
                    <a:lnTo>
                      <a:pt x="0" y="19"/>
                    </a:lnTo>
                    <a:lnTo>
                      <a:pt x="0" y="15"/>
                    </a:lnTo>
                    <a:lnTo>
                      <a:pt x="0" y="1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8" name="Freeform 33"/>
              <p:cNvSpPr/>
              <p:nvPr/>
            </p:nvSpPr>
            <p:spPr bwMode="auto">
              <a:xfrm>
                <a:off x="5955347" y="2560960"/>
                <a:ext cx="176269" cy="81058"/>
              </a:xfrm>
              <a:custGeom>
                <a:avLst/>
                <a:gdLst>
                  <a:gd name="T0" fmla="*/ 4 w 137"/>
                  <a:gd name="T1" fmla="*/ 0 h 63"/>
                  <a:gd name="T2" fmla="*/ 11 w 137"/>
                  <a:gd name="T3" fmla="*/ 4 h 63"/>
                  <a:gd name="T4" fmla="*/ 15 w 137"/>
                  <a:gd name="T5" fmla="*/ 4 h 63"/>
                  <a:gd name="T6" fmla="*/ 22 w 137"/>
                  <a:gd name="T7" fmla="*/ 0 h 63"/>
                  <a:gd name="T8" fmla="*/ 30 w 137"/>
                  <a:gd name="T9" fmla="*/ 4 h 63"/>
                  <a:gd name="T10" fmla="*/ 37 w 137"/>
                  <a:gd name="T11" fmla="*/ 4 h 63"/>
                  <a:gd name="T12" fmla="*/ 45 w 137"/>
                  <a:gd name="T13" fmla="*/ 11 h 63"/>
                  <a:gd name="T14" fmla="*/ 52 w 137"/>
                  <a:gd name="T15" fmla="*/ 15 h 63"/>
                  <a:gd name="T16" fmla="*/ 56 w 137"/>
                  <a:gd name="T17" fmla="*/ 18 h 63"/>
                  <a:gd name="T18" fmla="*/ 56 w 137"/>
                  <a:gd name="T19" fmla="*/ 15 h 63"/>
                  <a:gd name="T20" fmla="*/ 59 w 137"/>
                  <a:gd name="T21" fmla="*/ 15 h 63"/>
                  <a:gd name="T22" fmla="*/ 67 w 137"/>
                  <a:gd name="T23" fmla="*/ 15 h 63"/>
                  <a:gd name="T24" fmla="*/ 71 w 137"/>
                  <a:gd name="T25" fmla="*/ 22 h 63"/>
                  <a:gd name="T26" fmla="*/ 82 w 137"/>
                  <a:gd name="T27" fmla="*/ 22 h 63"/>
                  <a:gd name="T28" fmla="*/ 82 w 137"/>
                  <a:gd name="T29" fmla="*/ 33 h 63"/>
                  <a:gd name="T30" fmla="*/ 89 w 137"/>
                  <a:gd name="T31" fmla="*/ 33 h 63"/>
                  <a:gd name="T32" fmla="*/ 93 w 137"/>
                  <a:gd name="T33" fmla="*/ 33 h 63"/>
                  <a:gd name="T34" fmla="*/ 104 w 137"/>
                  <a:gd name="T35" fmla="*/ 30 h 63"/>
                  <a:gd name="T36" fmla="*/ 108 w 137"/>
                  <a:gd name="T37" fmla="*/ 33 h 63"/>
                  <a:gd name="T38" fmla="*/ 115 w 137"/>
                  <a:gd name="T39" fmla="*/ 41 h 63"/>
                  <a:gd name="T40" fmla="*/ 122 w 137"/>
                  <a:gd name="T41" fmla="*/ 41 h 63"/>
                  <a:gd name="T42" fmla="*/ 130 w 137"/>
                  <a:gd name="T43" fmla="*/ 37 h 63"/>
                  <a:gd name="T44" fmla="*/ 134 w 137"/>
                  <a:gd name="T45" fmla="*/ 41 h 63"/>
                  <a:gd name="T46" fmla="*/ 137 w 137"/>
                  <a:gd name="T47" fmla="*/ 55 h 63"/>
                  <a:gd name="T48" fmla="*/ 122 w 137"/>
                  <a:gd name="T49" fmla="*/ 63 h 63"/>
                  <a:gd name="T50" fmla="*/ 115 w 137"/>
                  <a:gd name="T51" fmla="*/ 63 h 63"/>
                  <a:gd name="T52" fmla="*/ 93 w 137"/>
                  <a:gd name="T53" fmla="*/ 59 h 63"/>
                  <a:gd name="T54" fmla="*/ 82 w 137"/>
                  <a:gd name="T55" fmla="*/ 55 h 63"/>
                  <a:gd name="T56" fmla="*/ 78 w 137"/>
                  <a:gd name="T57" fmla="*/ 52 h 63"/>
                  <a:gd name="T58" fmla="*/ 59 w 137"/>
                  <a:gd name="T59" fmla="*/ 52 h 63"/>
                  <a:gd name="T60" fmla="*/ 48 w 137"/>
                  <a:gd name="T61" fmla="*/ 48 h 63"/>
                  <a:gd name="T62" fmla="*/ 41 w 137"/>
                  <a:gd name="T63" fmla="*/ 44 h 63"/>
                  <a:gd name="T64" fmla="*/ 30 w 137"/>
                  <a:gd name="T65" fmla="*/ 41 h 63"/>
                  <a:gd name="T66" fmla="*/ 19 w 137"/>
                  <a:gd name="T67" fmla="*/ 33 h 63"/>
                  <a:gd name="T68" fmla="*/ 8 w 137"/>
                  <a:gd name="T69" fmla="*/ 30 h 63"/>
                  <a:gd name="T70" fmla="*/ 4 w 137"/>
                  <a:gd name="T71" fmla="*/ 26 h 63"/>
                  <a:gd name="T72" fmla="*/ 0 w 137"/>
                  <a:gd name="T73" fmla="*/ 22 h 63"/>
                  <a:gd name="T74" fmla="*/ 4 w 137"/>
                  <a:gd name="T75" fmla="*/ 11 h 63"/>
                  <a:gd name="T76" fmla="*/ 4 w 137"/>
                  <a:gd name="T7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63">
                    <a:moveTo>
                      <a:pt x="4" y="0"/>
                    </a:moveTo>
                    <a:lnTo>
                      <a:pt x="4" y="0"/>
                    </a:lnTo>
                    <a:lnTo>
                      <a:pt x="11" y="0"/>
                    </a:lnTo>
                    <a:lnTo>
                      <a:pt x="11" y="4"/>
                    </a:lnTo>
                    <a:lnTo>
                      <a:pt x="15" y="4"/>
                    </a:lnTo>
                    <a:lnTo>
                      <a:pt x="15" y="4"/>
                    </a:lnTo>
                    <a:lnTo>
                      <a:pt x="19" y="0"/>
                    </a:lnTo>
                    <a:lnTo>
                      <a:pt x="22" y="0"/>
                    </a:lnTo>
                    <a:lnTo>
                      <a:pt x="30" y="4"/>
                    </a:lnTo>
                    <a:lnTo>
                      <a:pt x="30" y="4"/>
                    </a:lnTo>
                    <a:lnTo>
                      <a:pt x="34" y="4"/>
                    </a:lnTo>
                    <a:lnTo>
                      <a:pt x="37" y="4"/>
                    </a:lnTo>
                    <a:lnTo>
                      <a:pt x="41" y="11"/>
                    </a:lnTo>
                    <a:lnTo>
                      <a:pt x="45" y="11"/>
                    </a:lnTo>
                    <a:lnTo>
                      <a:pt x="48" y="11"/>
                    </a:lnTo>
                    <a:lnTo>
                      <a:pt x="52" y="15"/>
                    </a:lnTo>
                    <a:lnTo>
                      <a:pt x="52" y="18"/>
                    </a:lnTo>
                    <a:lnTo>
                      <a:pt x="56" y="18"/>
                    </a:lnTo>
                    <a:lnTo>
                      <a:pt x="56" y="18"/>
                    </a:lnTo>
                    <a:lnTo>
                      <a:pt x="56" y="15"/>
                    </a:lnTo>
                    <a:lnTo>
                      <a:pt x="59" y="15"/>
                    </a:lnTo>
                    <a:lnTo>
                      <a:pt x="59" y="15"/>
                    </a:lnTo>
                    <a:lnTo>
                      <a:pt x="63" y="15"/>
                    </a:lnTo>
                    <a:lnTo>
                      <a:pt x="67" y="15"/>
                    </a:lnTo>
                    <a:lnTo>
                      <a:pt x="67" y="22"/>
                    </a:lnTo>
                    <a:lnTo>
                      <a:pt x="71" y="22"/>
                    </a:lnTo>
                    <a:lnTo>
                      <a:pt x="78" y="22"/>
                    </a:lnTo>
                    <a:lnTo>
                      <a:pt x="82" y="22"/>
                    </a:lnTo>
                    <a:lnTo>
                      <a:pt x="78" y="30"/>
                    </a:lnTo>
                    <a:lnTo>
                      <a:pt x="82" y="33"/>
                    </a:lnTo>
                    <a:lnTo>
                      <a:pt x="85" y="33"/>
                    </a:lnTo>
                    <a:lnTo>
                      <a:pt x="89" y="33"/>
                    </a:lnTo>
                    <a:lnTo>
                      <a:pt x="89" y="33"/>
                    </a:lnTo>
                    <a:lnTo>
                      <a:pt x="93" y="33"/>
                    </a:lnTo>
                    <a:lnTo>
                      <a:pt x="97" y="30"/>
                    </a:lnTo>
                    <a:lnTo>
                      <a:pt x="104" y="30"/>
                    </a:lnTo>
                    <a:lnTo>
                      <a:pt x="108" y="30"/>
                    </a:lnTo>
                    <a:lnTo>
                      <a:pt x="108" y="33"/>
                    </a:lnTo>
                    <a:lnTo>
                      <a:pt x="115" y="37"/>
                    </a:lnTo>
                    <a:lnTo>
                      <a:pt x="115" y="41"/>
                    </a:lnTo>
                    <a:lnTo>
                      <a:pt x="119" y="41"/>
                    </a:lnTo>
                    <a:lnTo>
                      <a:pt x="122" y="41"/>
                    </a:lnTo>
                    <a:lnTo>
                      <a:pt x="126" y="41"/>
                    </a:lnTo>
                    <a:lnTo>
                      <a:pt x="130" y="37"/>
                    </a:lnTo>
                    <a:lnTo>
                      <a:pt x="134" y="41"/>
                    </a:lnTo>
                    <a:lnTo>
                      <a:pt x="134" y="41"/>
                    </a:lnTo>
                    <a:lnTo>
                      <a:pt x="134" y="48"/>
                    </a:lnTo>
                    <a:lnTo>
                      <a:pt x="137" y="55"/>
                    </a:lnTo>
                    <a:lnTo>
                      <a:pt x="134" y="63"/>
                    </a:lnTo>
                    <a:lnTo>
                      <a:pt x="122" y="63"/>
                    </a:lnTo>
                    <a:lnTo>
                      <a:pt x="119" y="59"/>
                    </a:lnTo>
                    <a:lnTo>
                      <a:pt x="115" y="63"/>
                    </a:lnTo>
                    <a:lnTo>
                      <a:pt x="100" y="59"/>
                    </a:lnTo>
                    <a:lnTo>
                      <a:pt x="93" y="59"/>
                    </a:lnTo>
                    <a:lnTo>
                      <a:pt x="93" y="59"/>
                    </a:lnTo>
                    <a:lnTo>
                      <a:pt x="82" y="55"/>
                    </a:lnTo>
                    <a:lnTo>
                      <a:pt x="78" y="55"/>
                    </a:lnTo>
                    <a:lnTo>
                      <a:pt x="78" y="52"/>
                    </a:lnTo>
                    <a:lnTo>
                      <a:pt x="71" y="48"/>
                    </a:lnTo>
                    <a:lnTo>
                      <a:pt x="59" y="52"/>
                    </a:lnTo>
                    <a:lnTo>
                      <a:pt x="59" y="48"/>
                    </a:lnTo>
                    <a:lnTo>
                      <a:pt x="48" y="48"/>
                    </a:lnTo>
                    <a:lnTo>
                      <a:pt x="45" y="44"/>
                    </a:lnTo>
                    <a:lnTo>
                      <a:pt x="41" y="44"/>
                    </a:lnTo>
                    <a:lnTo>
                      <a:pt x="37" y="44"/>
                    </a:lnTo>
                    <a:lnTo>
                      <a:pt x="30" y="41"/>
                    </a:lnTo>
                    <a:lnTo>
                      <a:pt x="26" y="37"/>
                    </a:lnTo>
                    <a:lnTo>
                      <a:pt x="19" y="33"/>
                    </a:lnTo>
                    <a:lnTo>
                      <a:pt x="11" y="30"/>
                    </a:lnTo>
                    <a:lnTo>
                      <a:pt x="8" y="30"/>
                    </a:lnTo>
                    <a:lnTo>
                      <a:pt x="8" y="30"/>
                    </a:lnTo>
                    <a:lnTo>
                      <a:pt x="4" y="26"/>
                    </a:lnTo>
                    <a:lnTo>
                      <a:pt x="0" y="26"/>
                    </a:lnTo>
                    <a:lnTo>
                      <a:pt x="0" y="22"/>
                    </a:lnTo>
                    <a:lnTo>
                      <a:pt x="4" y="18"/>
                    </a:lnTo>
                    <a:lnTo>
                      <a:pt x="4" y="11"/>
                    </a:lnTo>
                    <a:lnTo>
                      <a:pt x="4" y="4"/>
                    </a:lnTo>
                    <a:lnTo>
                      <a:pt x="4"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9" name="Freeform 34"/>
              <p:cNvSpPr/>
              <p:nvPr/>
            </p:nvSpPr>
            <p:spPr bwMode="auto">
              <a:xfrm>
                <a:off x="5551345" y="2418143"/>
                <a:ext cx="294639" cy="290779"/>
              </a:xfrm>
              <a:custGeom>
                <a:avLst/>
                <a:gdLst>
                  <a:gd name="T0" fmla="*/ 137 w 229"/>
                  <a:gd name="T1" fmla="*/ 218 h 226"/>
                  <a:gd name="T2" fmla="*/ 155 w 229"/>
                  <a:gd name="T3" fmla="*/ 215 h 226"/>
                  <a:gd name="T4" fmla="*/ 166 w 229"/>
                  <a:gd name="T5" fmla="*/ 211 h 226"/>
                  <a:gd name="T6" fmla="*/ 174 w 229"/>
                  <a:gd name="T7" fmla="*/ 211 h 226"/>
                  <a:gd name="T8" fmla="*/ 166 w 229"/>
                  <a:gd name="T9" fmla="*/ 192 h 226"/>
                  <a:gd name="T10" fmla="*/ 155 w 229"/>
                  <a:gd name="T11" fmla="*/ 181 h 226"/>
                  <a:gd name="T12" fmla="*/ 148 w 229"/>
                  <a:gd name="T13" fmla="*/ 174 h 226"/>
                  <a:gd name="T14" fmla="*/ 144 w 229"/>
                  <a:gd name="T15" fmla="*/ 163 h 226"/>
                  <a:gd name="T16" fmla="*/ 155 w 229"/>
                  <a:gd name="T17" fmla="*/ 152 h 226"/>
                  <a:gd name="T18" fmla="*/ 166 w 229"/>
                  <a:gd name="T19" fmla="*/ 155 h 226"/>
                  <a:gd name="T20" fmla="*/ 188 w 229"/>
                  <a:gd name="T21" fmla="*/ 141 h 226"/>
                  <a:gd name="T22" fmla="*/ 203 w 229"/>
                  <a:gd name="T23" fmla="*/ 122 h 226"/>
                  <a:gd name="T24" fmla="*/ 207 w 229"/>
                  <a:gd name="T25" fmla="*/ 111 h 226"/>
                  <a:gd name="T26" fmla="*/ 214 w 229"/>
                  <a:gd name="T27" fmla="*/ 92 h 226"/>
                  <a:gd name="T28" fmla="*/ 222 w 229"/>
                  <a:gd name="T29" fmla="*/ 81 h 226"/>
                  <a:gd name="T30" fmla="*/ 229 w 229"/>
                  <a:gd name="T31" fmla="*/ 74 h 226"/>
                  <a:gd name="T32" fmla="*/ 214 w 229"/>
                  <a:gd name="T33" fmla="*/ 70 h 226"/>
                  <a:gd name="T34" fmla="*/ 196 w 229"/>
                  <a:gd name="T35" fmla="*/ 55 h 226"/>
                  <a:gd name="T36" fmla="*/ 192 w 229"/>
                  <a:gd name="T37" fmla="*/ 37 h 226"/>
                  <a:gd name="T38" fmla="*/ 192 w 229"/>
                  <a:gd name="T39" fmla="*/ 26 h 226"/>
                  <a:gd name="T40" fmla="*/ 181 w 229"/>
                  <a:gd name="T41" fmla="*/ 14 h 226"/>
                  <a:gd name="T42" fmla="*/ 170 w 229"/>
                  <a:gd name="T43" fmla="*/ 7 h 226"/>
                  <a:gd name="T44" fmla="*/ 170 w 229"/>
                  <a:gd name="T45" fmla="*/ 0 h 226"/>
                  <a:gd name="T46" fmla="*/ 151 w 229"/>
                  <a:gd name="T47" fmla="*/ 7 h 226"/>
                  <a:gd name="T48" fmla="*/ 148 w 229"/>
                  <a:gd name="T49" fmla="*/ 37 h 226"/>
                  <a:gd name="T50" fmla="*/ 144 w 229"/>
                  <a:gd name="T51" fmla="*/ 48 h 226"/>
                  <a:gd name="T52" fmla="*/ 137 w 229"/>
                  <a:gd name="T53" fmla="*/ 55 h 226"/>
                  <a:gd name="T54" fmla="*/ 133 w 229"/>
                  <a:gd name="T55" fmla="*/ 63 h 226"/>
                  <a:gd name="T56" fmla="*/ 129 w 229"/>
                  <a:gd name="T57" fmla="*/ 77 h 226"/>
                  <a:gd name="T58" fmla="*/ 122 w 229"/>
                  <a:gd name="T59" fmla="*/ 85 h 226"/>
                  <a:gd name="T60" fmla="*/ 114 w 229"/>
                  <a:gd name="T61" fmla="*/ 85 h 226"/>
                  <a:gd name="T62" fmla="*/ 107 w 229"/>
                  <a:gd name="T63" fmla="*/ 92 h 226"/>
                  <a:gd name="T64" fmla="*/ 92 w 229"/>
                  <a:gd name="T65" fmla="*/ 100 h 226"/>
                  <a:gd name="T66" fmla="*/ 85 w 229"/>
                  <a:gd name="T67" fmla="*/ 107 h 226"/>
                  <a:gd name="T68" fmla="*/ 88 w 229"/>
                  <a:gd name="T69" fmla="*/ 122 h 226"/>
                  <a:gd name="T70" fmla="*/ 70 w 229"/>
                  <a:gd name="T71" fmla="*/ 126 h 226"/>
                  <a:gd name="T72" fmla="*/ 48 w 229"/>
                  <a:gd name="T73" fmla="*/ 129 h 226"/>
                  <a:gd name="T74" fmla="*/ 0 w 229"/>
                  <a:gd name="T75" fmla="*/ 126 h 226"/>
                  <a:gd name="T76" fmla="*/ 18 w 229"/>
                  <a:gd name="T77" fmla="*/ 144 h 226"/>
                  <a:gd name="T78" fmla="*/ 29 w 229"/>
                  <a:gd name="T79" fmla="*/ 152 h 226"/>
                  <a:gd name="T80" fmla="*/ 37 w 229"/>
                  <a:gd name="T81" fmla="*/ 163 h 226"/>
                  <a:gd name="T82" fmla="*/ 44 w 229"/>
                  <a:gd name="T83" fmla="*/ 174 h 226"/>
                  <a:gd name="T84" fmla="*/ 29 w 229"/>
                  <a:gd name="T85" fmla="*/ 178 h 226"/>
                  <a:gd name="T86" fmla="*/ 22 w 229"/>
                  <a:gd name="T87" fmla="*/ 189 h 226"/>
                  <a:gd name="T88" fmla="*/ 22 w 229"/>
                  <a:gd name="T89" fmla="*/ 200 h 226"/>
                  <a:gd name="T90" fmla="*/ 33 w 229"/>
                  <a:gd name="T91" fmla="*/ 200 h 226"/>
                  <a:gd name="T92" fmla="*/ 40 w 229"/>
                  <a:gd name="T93" fmla="*/ 200 h 226"/>
                  <a:gd name="T94" fmla="*/ 48 w 229"/>
                  <a:gd name="T95" fmla="*/ 200 h 226"/>
                  <a:gd name="T96" fmla="*/ 55 w 229"/>
                  <a:gd name="T97" fmla="*/ 200 h 226"/>
                  <a:gd name="T98" fmla="*/ 62 w 229"/>
                  <a:gd name="T99" fmla="*/ 200 h 226"/>
                  <a:gd name="T100" fmla="*/ 74 w 229"/>
                  <a:gd name="T101" fmla="*/ 196 h 226"/>
                  <a:gd name="T102" fmla="*/ 85 w 229"/>
                  <a:gd name="T103" fmla="*/ 196 h 226"/>
                  <a:gd name="T104" fmla="*/ 99 w 229"/>
                  <a:gd name="T105" fmla="*/ 196 h 226"/>
                  <a:gd name="T106" fmla="*/ 103 w 229"/>
                  <a:gd name="T107" fmla="*/ 204 h 226"/>
                  <a:gd name="T108" fmla="*/ 111 w 229"/>
                  <a:gd name="T109" fmla="*/ 204 h 226"/>
                  <a:gd name="T110" fmla="*/ 114 w 229"/>
                  <a:gd name="T111" fmla="*/ 215 h 226"/>
                  <a:gd name="T112" fmla="*/ 114 w 229"/>
                  <a:gd name="T113" fmla="*/ 218 h 226"/>
                  <a:gd name="T114" fmla="*/ 129 w 229"/>
                  <a:gd name="T115"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9" h="226">
                    <a:moveTo>
                      <a:pt x="133" y="226"/>
                    </a:moveTo>
                    <a:lnTo>
                      <a:pt x="133" y="222"/>
                    </a:lnTo>
                    <a:lnTo>
                      <a:pt x="137" y="218"/>
                    </a:lnTo>
                    <a:lnTo>
                      <a:pt x="137" y="218"/>
                    </a:lnTo>
                    <a:lnTo>
                      <a:pt x="140" y="215"/>
                    </a:lnTo>
                    <a:lnTo>
                      <a:pt x="144" y="215"/>
                    </a:lnTo>
                    <a:lnTo>
                      <a:pt x="144" y="215"/>
                    </a:lnTo>
                    <a:lnTo>
                      <a:pt x="155" y="215"/>
                    </a:lnTo>
                    <a:lnTo>
                      <a:pt x="162" y="211"/>
                    </a:lnTo>
                    <a:lnTo>
                      <a:pt x="162" y="211"/>
                    </a:lnTo>
                    <a:lnTo>
                      <a:pt x="166" y="211"/>
                    </a:lnTo>
                    <a:lnTo>
                      <a:pt x="166" y="211"/>
                    </a:lnTo>
                    <a:lnTo>
                      <a:pt x="170" y="215"/>
                    </a:lnTo>
                    <a:lnTo>
                      <a:pt x="174" y="211"/>
                    </a:lnTo>
                    <a:lnTo>
                      <a:pt x="174" y="211"/>
                    </a:lnTo>
                    <a:lnTo>
                      <a:pt x="174" y="211"/>
                    </a:lnTo>
                    <a:lnTo>
                      <a:pt x="174" y="207"/>
                    </a:lnTo>
                    <a:lnTo>
                      <a:pt x="170" y="196"/>
                    </a:lnTo>
                    <a:lnTo>
                      <a:pt x="166" y="192"/>
                    </a:lnTo>
                    <a:lnTo>
                      <a:pt x="166" y="192"/>
                    </a:lnTo>
                    <a:lnTo>
                      <a:pt x="166" y="189"/>
                    </a:lnTo>
                    <a:lnTo>
                      <a:pt x="162" y="189"/>
                    </a:lnTo>
                    <a:lnTo>
                      <a:pt x="159" y="189"/>
                    </a:lnTo>
                    <a:lnTo>
                      <a:pt x="155" y="181"/>
                    </a:lnTo>
                    <a:lnTo>
                      <a:pt x="155" y="178"/>
                    </a:lnTo>
                    <a:lnTo>
                      <a:pt x="155" y="174"/>
                    </a:lnTo>
                    <a:lnTo>
                      <a:pt x="151" y="174"/>
                    </a:lnTo>
                    <a:lnTo>
                      <a:pt x="148" y="174"/>
                    </a:lnTo>
                    <a:lnTo>
                      <a:pt x="144" y="174"/>
                    </a:lnTo>
                    <a:lnTo>
                      <a:pt x="144" y="174"/>
                    </a:lnTo>
                    <a:lnTo>
                      <a:pt x="144" y="170"/>
                    </a:lnTo>
                    <a:lnTo>
                      <a:pt x="144" y="163"/>
                    </a:lnTo>
                    <a:lnTo>
                      <a:pt x="148" y="163"/>
                    </a:lnTo>
                    <a:lnTo>
                      <a:pt x="151" y="155"/>
                    </a:lnTo>
                    <a:lnTo>
                      <a:pt x="151" y="155"/>
                    </a:lnTo>
                    <a:lnTo>
                      <a:pt x="155" y="152"/>
                    </a:lnTo>
                    <a:lnTo>
                      <a:pt x="159" y="152"/>
                    </a:lnTo>
                    <a:lnTo>
                      <a:pt x="162" y="152"/>
                    </a:lnTo>
                    <a:lnTo>
                      <a:pt x="162" y="155"/>
                    </a:lnTo>
                    <a:lnTo>
                      <a:pt x="166" y="155"/>
                    </a:lnTo>
                    <a:lnTo>
                      <a:pt x="170" y="155"/>
                    </a:lnTo>
                    <a:lnTo>
                      <a:pt x="181" y="152"/>
                    </a:lnTo>
                    <a:lnTo>
                      <a:pt x="185" y="148"/>
                    </a:lnTo>
                    <a:lnTo>
                      <a:pt x="188" y="141"/>
                    </a:lnTo>
                    <a:lnTo>
                      <a:pt x="196" y="133"/>
                    </a:lnTo>
                    <a:lnTo>
                      <a:pt x="196" y="129"/>
                    </a:lnTo>
                    <a:lnTo>
                      <a:pt x="199" y="126"/>
                    </a:lnTo>
                    <a:lnTo>
                      <a:pt x="203" y="122"/>
                    </a:lnTo>
                    <a:lnTo>
                      <a:pt x="207" y="118"/>
                    </a:lnTo>
                    <a:lnTo>
                      <a:pt x="211" y="115"/>
                    </a:lnTo>
                    <a:lnTo>
                      <a:pt x="211" y="115"/>
                    </a:lnTo>
                    <a:lnTo>
                      <a:pt x="207" y="111"/>
                    </a:lnTo>
                    <a:lnTo>
                      <a:pt x="211" y="107"/>
                    </a:lnTo>
                    <a:lnTo>
                      <a:pt x="214" y="103"/>
                    </a:lnTo>
                    <a:lnTo>
                      <a:pt x="214" y="100"/>
                    </a:lnTo>
                    <a:lnTo>
                      <a:pt x="214" y="92"/>
                    </a:lnTo>
                    <a:lnTo>
                      <a:pt x="214" y="89"/>
                    </a:lnTo>
                    <a:lnTo>
                      <a:pt x="214" y="89"/>
                    </a:lnTo>
                    <a:lnTo>
                      <a:pt x="218" y="81"/>
                    </a:lnTo>
                    <a:lnTo>
                      <a:pt x="222" y="81"/>
                    </a:lnTo>
                    <a:lnTo>
                      <a:pt x="225" y="81"/>
                    </a:lnTo>
                    <a:lnTo>
                      <a:pt x="225" y="81"/>
                    </a:lnTo>
                    <a:lnTo>
                      <a:pt x="229" y="77"/>
                    </a:lnTo>
                    <a:lnTo>
                      <a:pt x="229" y="74"/>
                    </a:lnTo>
                    <a:lnTo>
                      <a:pt x="225" y="74"/>
                    </a:lnTo>
                    <a:lnTo>
                      <a:pt x="222" y="74"/>
                    </a:lnTo>
                    <a:lnTo>
                      <a:pt x="214" y="74"/>
                    </a:lnTo>
                    <a:lnTo>
                      <a:pt x="214" y="70"/>
                    </a:lnTo>
                    <a:lnTo>
                      <a:pt x="207" y="66"/>
                    </a:lnTo>
                    <a:lnTo>
                      <a:pt x="203" y="66"/>
                    </a:lnTo>
                    <a:lnTo>
                      <a:pt x="196" y="63"/>
                    </a:lnTo>
                    <a:lnTo>
                      <a:pt x="196" y="55"/>
                    </a:lnTo>
                    <a:lnTo>
                      <a:pt x="192" y="48"/>
                    </a:lnTo>
                    <a:lnTo>
                      <a:pt x="188" y="40"/>
                    </a:lnTo>
                    <a:lnTo>
                      <a:pt x="188" y="37"/>
                    </a:lnTo>
                    <a:lnTo>
                      <a:pt x="192" y="37"/>
                    </a:lnTo>
                    <a:lnTo>
                      <a:pt x="192" y="33"/>
                    </a:lnTo>
                    <a:lnTo>
                      <a:pt x="196" y="29"/>
                    </a:lnTo>
                    <a:lnTo>
                      <a:pt x="196" y="26"/>
                    </a:lnTo>
                    <a:lnTo>
                      <a:pt x="192" y="26"/>
                    </a:lnTo>
                    <a:lnTo>
                      <a:pt x="192" y="22"/>
                    </a:lnTo>
                    <a:lnTo>
                      <a:pt x="188" y="22"/>
                    </a:lnTo>
                    <a:lnTo>
                      <a:pt x="181" y="18"/>
                    </a:lnTo>
                    <a:lnTo>
                      <a:pt x="181" y="14"/>
                    </a:lnTo>
                    <a:lnTo>
                      <a:pt x="177" y="14"/>
                    </a:lnTo>
                    <a:lnTo>
                      <a:pt x="174" y="14"/>
                    </a:lnTo>
                    <a:lnTo>
                      <a:pt x="170" y="14"/>
                    </a:lnTo>
                    <a:lnTo>
                      <a:pt x="170" y="7"/>
                    </a:lnTo>
                    <a:lnTo>
                      <a:pt x="177" y="3"/>
                    </a:lnTo>
                    <a:lnTo>
                      <a:pt x="177" y="0"/>
                    </a:lnTo>
                    <a:lnTo>
                      <a:pt x="174" y="0"/>
                    </a:lnTo>
                    <a:lnTo>
                      <a:pt x="170" y="0"/>
                    </a:lnTo>
                    <a:lnTo>
                      <a:pt x="162" y="0"/>
                    </a:lnTo>
                    <a:lnTo>
                      <a:pt x="159" y="3"/>
                    </a:lnTo>
                    <a:lnTo>
                      <a:pt x="155" y="3"/>
                    </a:lnTo>
                    <a:lnTo>
                      <a:pt x="151" y="7"/>
                    </a:lnTo>
                    <a:lnTo>
                      <a:pt x="148" y="11"/>
                    </a:lnTo>
                    <a:lnTo>
                      <a:pt x="155" y="22"/>
                    </a:lnTo>
                    <a:lnTo>
                      <a:pt x="159" y="26"/>
                    </a:lnTo>
                    <a:lnTo>
                      <a:pt x="148" y="37"/>
                    </a:lnTo>
                    <a:lnTo>
                      <a:pt x="151" y="40"/>
                    </a:lnTo>
                    <a:lnTo>
                      <a:pt x="151" y="44"/>
                    </a:lnTo>
                    <a:lnTo>
                      <a:pt x="148" y="48"/>
                    </a:lnTo>
                    <a:lnTo>
                      <a:pt x="144" y="48"/>
                    </a:lnTo>
                    <a:lnTo>
                      <a:pt x="137" y="48"/>
                    </a:lnTo>
                    <a:lnTo>
                      <a:pt x="133" y="48"/>
                    </a:lnTo>
                    <a:lnTo>
                      <a:pt x="133" y="55"/>
                    </a:lnTo>
                    <a:lnTo>
                      <a:pt x="137" y="55"/>
                    </a:lnTo>
                    <a:lnTo>
                      <a:pt x="140" y="59"/>
                    </a:lnTo>
                    <a:lnTo>
                      <a:pt x="140" y="63"/>
                    </a:lnTo>
                    <a:lnTo>
                      <a:pt x="137" y="63"/>
                    </a:lnTo>
                    <a:lnTo>
                      <a:pt x="133" y="63"/>
                    </a:lnTo>
                    <a:lnTo>
                      <a:pt x="129" y="66"/>
                    </a:lnTo>
                    <a:lnTo>
                      <a:pt x="129" y="70"/>
                    </a:lnTo>
                    <a:lnTo>
                      <a:pt x="129" y="74"/>
                    </a:lnTo>
                    <a:lnTo>
                      <a:pt x="129" y="77"/>
                    </a:lnTo>
                    <a:lnTo>
                      <a:pt x="129" y="77"/>
                    </a:lnTo>
                    <a:lnTo>
                      <a:pt x="129" y="85"/>
                    </a:lnTo>
                    <a:lnTo>
                      <a:pt x="125" y="89"/>
                    </a:lnTo>
                    <a:lnTo>
                      <a:pt x="122" y="85"/>
                    </a:lnTo>
                    <a:lnTo>
                      <a:pt x="122" y="85"/>
                    </a:lnTo>
                    <a:lnTo>
                      <a:pt x="122" y="89"/>
                    </a:lnTo>
                    <a:lnTo>
                      <a:pt x="114" y="89"/>
                    </a:lnTo>
                    <a:lnTo>
                      <a:pt x="114" y="85"/>
                    </a:lnTo>
                    <a:lnTo>
                      <a:pt x="111" y="89"/>
                    </a:lnTo>
                    <a:lnTo>
                      <a:pt x="111" y="89"/>
                    </a:lnTo>
                    <a:lnTo>
                      <a:pt x="103" y="92"/>
                    </a:lnTo>
                    <a:lnTo>
                      <a:pt x="107" y="92"/>
                    </a:lnTo>
                    <a:lnTo>
                      <a:pt x="103" y="96"/>
                    </a:lnTo>
                    <a:lnTo>
                      <a:pt x="99" y="100"/>
                    </a:lnTo>
                    <a:lnTo>
                      <a:pt x="96" y="96"/>
                    </a:lnTo>
                    <a:lnTo>
                      <a:pt x="92" y="100"/>
                    </a:lnTo>
                    <a:lnTo>
                      <a:pt x="92" y="100"/>
                    </a:lnTo>
                    <a:lnTo>
                      <a:pt x="88" y="103"/>
                    </a:lnTo>
                    <a:lnTo>
                      <a:pt x="88" y="103"/>
                    </a:lnTo>
                    <a:lnTo>
                      <a:pt x="85" y="107"/>
                    </a:lnTo>
                    <a:lnTo>
                      <a:pt x="85" y="111"/>
                    </a:lnTo>
                    <a:lnTo>
                      <a:pt x="85" y="115"/>
                    </a:lnTo>
                    <a:lnTo>
                      <a:pt x="85" y="118"/>
                    </a:lnTo>
                    <a:lnTo>
                      <a:pt x="88" y="122"/>
                    </a:lnTo>
                    <a:lnTo>
                      <a:pt x="85" y="122"/>
                    </a:lnTo>
                    <a:lnTo>
                      <a:pt x="81" y="126"/>
                    </a:lnTo>
                    <a:lnTo>
                      <a:pt x="74" y="126"/>
                    </a:lnTo>
                    <a:lnTo>
                      <a:pt x="70" y="126"/>
                    </a:lnTo>
                    <a:lnTo>
                      <a:pt x="59" y="126"/>
                    </a:lnTo>
                    <a:lnTo>
                      <a:pt x="55" y="129"/>
                    </a:lnTo>
                    <a:lnTo>
                      <a:pt x="51" y="129"/>
                    </a:lnTo>
                    <a:lnTo>
                      <a:pt x="48" y="129"/>
                    </a:lnTo>
                    <a:lnTo>
                      <a:pt x="40" y="129"/>
                    </a:lnTo>
                    <a:lnTo>
                      <a:pt x="22" y="133"/>
                    </a:lnTo>
                    <a:lnTo>
                      <a:pt x="0" y="126"/>
                    </a:lnTo>
                    <a:lnTo>
                      <a:pt x="0" y="126"/>
                    </a:lnTo>
                    <a:lnTo>
                      <a:pt x="11" y="137"/>
                    </a:lnTo>
                    <a:lnTo>
                      <a:pt x="11" y="141"/>
                    </a:lnTo>
                    <a:lnTo>
                      <a:pt x="14" y="144"/>
                    </a:lnTo>
                    <a:lnTo>
                      <a:pt x="18" y="144"/>
                    </a:lnTo>
                    <a:lnTo>
                      <a:pt x="22" y="148"/>
                    </a:lnTo>
                    <a:lnTo>
                      <a:pt x="25" y="148"/>
                    </a:lnTo>
                    <a:lnTo>
                      <a:pt x="29" y="148"/>
                    </a:lnTo>
                    <a:lnTo>
                      <a:pt x="29" y="152"/>
                    </a:lnTo>
                    <a:lnTo>
                      <a:pt x="33" y="152"/>
                    </a:lnTo>
                    <a:lnTo>
                      <a:pt x="33" y="155"/>
                    </a:lnTo>
                    <a:lnTo>
                      <a:pt x="37" y="159"/>
                    </a:lnTo>
                    <a:lnTo>
                      <a:pt x="37" y="163"/>
                    </a:lnTo>
                    <a:lnTo>
                      <a:pt x="37" y="166"/>
                    </a:lnTo>
                    <a:lnTo>
                      <a:pt x="40" y="166"/>
                    </a:lnTo>
                    <a:lnTo>
                      <a:pt x="44" y="166"/>
                    </a:lnTo>
                    <a:lnTo>
                      <a:pt x="44" y="174"/>
                    </a:lnTo>
                    <a:lnTo>
                      <a:pt x="44" y="178"/>
                    </a:lnTo>
                    <a:lnTo>
                      <a:pt x="40" y="174"/>
                    </a:lnTo>
                    <a:lnTo>
                      <a:pt x="29" y="178"/>
                    </a:lnTo>
                    <a:lnTo>
                      <a:pt x="29" y="178"/>
                    </a:lnTo>
                    <a:lnTo>
                      <a:pt x="25" y="181"/>
                    </a:lnTo>
                    <a:lnTo>
                      <a:pt x="22" y="181"/>
                    </a:lnTo>
                    <a:lnTo>
                      <a:pt x="22" y="185"/>
                    </a:lnTo>
                    <a:lnTo>
                      <a:pt x="22" y="189"/>
                    </a:lnTo>
                    <a:lnTo>
                      <a:pt x="22" y="192"/>
                    </a:lnTo>
                    <a:lnTo>
                      <a:pt x="22" y="196"/>
                    </a:lnTo>
                    <a:lnTo>
                      <a:pt x="22" y="200"/>
                    </a:lnTo>
                    <a:lnTo>
                      <a:pt x="22" y="200"/>
                    </a:lnTo>
                    <a:lnTo>
                      <a:pt x="22" y="204"/>
                    </a:lnTo>
                    <a:lnTo>
                      <a:pt x="25" y="204"/>
                    </a:lnTo>
                    <a:lnTo>
                      <a:pt x="29" y="200"/>
                    </a:lnTo>
                    <a:lnTo>
                      <a:pt x="33" y="200"/>
                    </a:lnTo>
                    <a:lnTo>
                      <a:pt x="33" y="200"/>
                    </a:lnTo>
                    <a:lnTo>
                      <a:pt x="37" y="200"/>
                    </a:lnTo>
                    <a:lnTo>
                      <a:pt x="37" y="200"/>
                    </a:lnTo>
                    <a:lnTo>
                      <a:pt x="40" y="200"/>
                    </a:lnTo>
                    <a:lnTo>
                      <a:pt x="44" y="200"/>
                    </a:lnTo>
                    <a:lnTo>
                      <a:pt x="44" y="200"/>
                    </a:lnTo>
                    <a:lnTo>
                      <a:pt x="48" y="200"/>
                    </a:lnTo>
                    <a:lnTo>
                      <a:pt x="48" y="200"/>
                    </a:lnTo>
                    <a:lnTo>
                      <a:pt x="48" y="196"/>
                    </a:lnTo>
                    <a:lnTo>
                      <a:pt x="51" y="196"/>
                    </a:lnTo>
                    <a:lnTo>
                      <a:pt x="55" y="200"/>
                    </a:lnTo>
                    <a:lnTo>
                      <a:pt x="55" y="200"/>
                    </a:lnTo>
                    <a:lnTo>
                      <a:pt x="55" y="196"/>
                    </a:lnTo>
                    <a:lnTo>
                      <a:pt x="59" y="196"/>
                    </a:lnTo>
                    <a:lnTo>
                      <a:pt x="59" y="200"/>
                    </a:lnTo>
                    <a:lnTo>
                      <a:pt x="62" y="200"/>
                    </a:lnTo>
                    <a:lnTo>
                      <a:pt x="62" y="200"/>
                    </a:lnTo>
                    <a:lnTo>
                      <a:pt x="66" y="200"/>
                    </a:lnTo>
                    <a:lnTo>
                      <a:pt x="70" y="196"/>
                    </a:lnTo>
                    <a:lnTo>
                      <a:pt x="74" y="196"/>
                    </a:lnTo>
                    <a:lnTo>
                      <a:pt x="77" y="196"/>
                    </a:lnTo>
                    <a:lnTo>
                      <a:pt x="81" y="196"/>
                    </a:lnTo>
                    <a:lnTo>
                      <a:pt x="81" y="196"/>
                    </a:lnTo>
                    <a:lnTo>
                      <a:pt x="85" y="196"/>
                    </a:lnTo>
                    <a:lnTo>
                      <a:pt x="85" y="196"/>
                    </a:lnTo>
                    <a:lnTo>
                      <a:pt x="88" y="196"/>
                    </a:lnTo>
                    <a:lnTo>
                      <a:pt x="92" y="196"/>
                    </a:lnTo>
                    <a:lnTo>
                      <a:pt x="99" y="196"/>
                    </a:lnTo>
                    <a:lnTo>
                      <a:pt x="99" y="196"/>
                    </a:lnTo>
                    <a:lnTo>
                      <a:pt x="103" y="200"/>
                    </a:lnTo>
                    <a:lnTo>
                      <a:pt x="103" y="204"/>
                    </a:lnTo>
                    <a:lnTo>
                      <a:pt x="103" y="204"/>
                    </a:lnTo>
                    <a:lnTo>
                      <a:pt x="103" y="204"/>
                    </a:lnTo>
                    <a:lnTo>
                      <a:pt x="103" y="204"/>
                    </a:lnTo>
                    <a:lnTo>
                      <a:pt x="103" y="204"/>
                    </a:lnTo>
                    <a:lnTo>
                      <a:pt x="111" y="204"/>
                    </a:lnTo>
                    <a:lnTo>
                      <a:pt x="111" y="207"/>
                    </a:lnTo>
                    <a:lnTo>
                      <a:pt x="114" y="211"/>
                    </a:lnTo>
                    <a:lnTo>
                      <a:pt x="114" y="215"/>
                    </a:lnTo>
                    <a:lnTo>
                      <a:pt x="114" y="215"/>
                    </a:lnTo>
                    <a:lnTo>
                      <a:pt x="114" y="218"/>
                    </a:lnTo>
                    <a:lnTo>
                      <a:pt x="114" y="218"/>
                    </a:lnTo>
                    <a:lnTo>
                      <a:pt x="114" y="218"/>
                    </a:lnTo>
                    <a:lnTo>
                      <a:pt x="114" y="218"/>
                    </a:lnTo>
                    <a:lnTo>
                      <a:pt x="118" y="222"/>
                    </a:lnTo>
                    <a:lnTo>
                      <a:pt x="118" y="222"/>
                    </a:lnTo>
                    <a:lnTo>
                      <a:pt x="125" y="222"/>
                    </a:lnTo>
                    <a:lnTo>
                      <a:pt x="129" y="226"/>
                    </a:lnTo>
                    <a:lnTo>
                      <a:pt x="129" y="226"/>
                    </a:lnTo>
                    <a:lnTo>
                      <a:pt x="133" y="22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40" name="Freeform 35"/>
              <p:cNvSpPr/>
              <p:nvPr/>
            </p:nvSpPr>
            <p:spPr bwMode="auto">
              <a:xfrm>
                <a:off x="5770074" y="2402703"/>
                <a:ext cx="156969" cy="114511"/>
              </a:xfrm>
              <a:custGeom>
                <a:avLst/>
                <a:gdLst>
                  <a:gd name="T0" fmla="*/ 59 w 122"/>
                  <a:gd name="T1" fmla="*/ 89 h 89"/>
                  <a:gd name="T2" fmla="*/ 70 w 122"/>
                  <a:gd name="T3" fmla="*/ 78 h 89"/>
                  <a:gd name="T4" fmla="*/ 78 w 122"/>
                  <a:gd name="T5" fmla="*/ 71 h 89"/>
                  <a:gd name="T6" fmla="*/ 89 w 122"/>
                  <a:gd name="T7" fmla="*/ 78 h 89"/>
                  <a:gd name="T8" fmla="*/ 100 w 122"/>
                  <a:gd name="T9" fmla="*/ 78 h 89"/>
                  <a:gd name="T10" fmla="*/ 104 w 122"/>
                  <a:gd name="T11" fmla="*/ 82 h 89"/>
                  <a:gd name="T12" fmla="*/ 115 w 122"/>
                  <a:gd name="T13" fmla="*/ 82 h 89"/>
                  <a:gd name="T14" fmla="*/ 118 w 122"/>
                  <a:gd name="T15" fmla="*/ 82 h 89"/>
                  <a:gd name="T16" fmla="*/ 118 w 122"/>
                  <a:gd name="T17" fmla="*/ 75 h 89"/>
                  <a:gd name="T18" fmla="*/ 115 w 122"/>
                  <a:gd name="T19" fmla="*/ 67 h 89"/>
                  <a:gd name="T20" fmla="*/ 111 w 122"/>
                  <a:gd name="T21" fmla="*/ 52 h 89"/>
                  <a:gd name="T22" fmla="*/ 104 w 122"/>
                  <a:gd name="T23" fmla="*/ 49 h 89"/>
                  <a:gd name="T24" fmla="*/ 96 w 122"/>
                  <a:gd name="T25" fmla="*/ 38 h 89"/>
                  <a:gd name="T26" fmla="*/ 85 w 122"/>
                  <a:gd name="T27" fmla="*/ 30 h 89"/>
                  <a:gd name="T28" fmla="*/ 81 w 122"/>
                  <a:gd name="T29" fmla="*/ 26 h 89"/>
                  <a:gd name="T30" fmla="*/ 66 w 122"/>
                  <a:gd name="T31" fmla="*/ 26 h 89"/>
                  <a:gd name="T32" fmla="*/ 63 w 122"/>
                  <a:gd name="T33" fmla="*/ 23 h 89"/>
                  <a:gd name="T34" fmla="*/ 59 w 122"/>
                  <a:gd name="T35" fmla="*/ 15 h 89"/>
                  <a:gd name="T36" fmla="*/ 48 w 122"/>
                  <a:gd name="T37" fmla="*/ 0 h 89"/>
                  <a:gd name="T38" fmla="*/ 44 w 122"/>
                  <a:gd name="T39" fmla="*/ 0 h 89"/>
                  <a:gd name="T40" fmla="*/ 41 w 122"/>
                  <a:gd name="T41" fmla="*/ 0 h 89"/>
                  <a:gd name="T42" fmla="*/ 37 w 122"/>
                  <a:gd name="T43" fmla="*/ 4 h 89"/>
                  <a:gd name="T44" fmla="*/ 29 w 122"/>
                  <a:gd name="T45" fmla="*/ 0 h 89"/>
                  <a:gd name="T46" fmla="*/ 29 w 122"/>
                  <a:gd name="T47" fmla="*/ 0 h 89"/>
                  <a:gd name="T48" fmla="*/ 18 w 122"/>
                  <a:gd name="T49" fmla="*/ 8 h 89"/>
                  <a:gd name="T50" fmla="*/ 7 w 122"/>
                  <a:gd name="T51" fmla="*/ 15 h 89"/>
                  <a:gd name="T52" fmla="*/ 0 w 122"/>
                  <a:gd name="T53" fmla="*/ 26 h 89"/>
                  <a:gd name="T54" fmla="*/ 7 w 122"/>
                  <a:gd name="T55" fmla="*/ 26 h 89"/>
                  <a:gd name="T56" fmla="*/ 11 w 122"/>
                  <a:gd name="T57" fmla="*/ 30 h 89"/>
                  <a:gd name="T58" fmla="*/ 22 w 122"/>
                  <a:gd name="T59" fmla="*/ 34 h 89"/>
                  <a:gd name="T60" fmla="*/ 26 w 122"/>
                  <a:gd name="T61" fmla="*/ 38 h 89"/>
                  <a:gd name="T62" fmla="*/ 22 w 122"/>
                  <a:gd name="T63" fmla="*/ 45 h 89"/>
                  <a:gd name="T64" fmla="*/ 18 w 122"/>
                  <a:gd name="T65" fmla="*/ 49 h 89"/>
                  <a:gd name="T66" fmla="*/ 22 w 122"/>
                  <a:gd name="T67" fmla="*/ 60 h 89"/>
                  <a:gd name="T68" fmla="*/ 26 w 122"/>
                  <a:gd name="T69" fmla="*/ 75 h 89"/>
                  <a:gd name="T70" fmla="*/ 37 w 122"/>
                  <a:gd name="T71" fmla="*/ 78 h 89"/>
                  <a:gd name="T72" fmla="*/ 44 w 122"/>
                  <a:gd name="T73" fmla="*/ 86 h 89"/>
                  <a:gd name="T74" fmla="*/ 55 w 122"/>
                  <a:gd name="T75" fmla="*/ 86 h 89"/>
                  <a:gd name="T76" fmla="*/ 59 w 122"/>
                  <a:gd name="T7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89">
                    <a:moveTo>
                      <a:pt x="59" y="89"/>
                    </a:moveTo>
                    <a:lnTo>
                      <a:pt x="59" y="89"/>
                    </a:lnTo>
                    <a:lnTo>
                      <a:pt x="66" y="82"/>
                    </a:lnTo>
                    <a:lnTo>
                      <a:pt x="70" y="78"/>
                    </a:lnTo>
                    <a:lnTo>
                      <a:pt x="74" y="75"/>
                    </a:lnTo>
                    <a:lnTo>
                      <a:pt x="78" y="71"/>
                    </a:lnTo>
                    <a:lnTo>
                      <a:pt x="81" y="71"/>
                    </a:lnTo>
                    <a:lnTo>
                      <a:pt x="89" y="78"/>
                    </a:lnTo>
                    <a:lnTo>
                      <a:pt x="92" y="75"/>
                    </a:lnTo>
                    <a:lnTo>
                      <a:pt x="100" y="78"/>
                    </a:lnTo>
                    <a:lnTo>
                      <a:pt x="100" y="82"/>
                    </a:lnTo>
                    <a:lnTo>
                      <a:pt x="104" y="82"/>
                    </a:lnTo>
                    <a:lnTo>
                      <a:pt x="111" y="86"/>
                    </a:lnTo>
                    <a:lnTo>
                      <a:pt x="115" y="82"/>
                    </a:lnTo>
                    <a:lnTo>
                      <a:pt x="118" y="82"/>
                    </a:lnTo>
                    <a:lnTo>
                      <a:pt x="118" y="82"/>
                    </a:lnTo>
                    <a:lnTo>
                      <a:pt x="122" y="82"/>
                    </a:lnTo>
                    <a:lnTo>
                      <a:pt x="118" y="75"/>
                    </a:lnTo>
                    <a:lnTo>
                      <a:pt x="118" y="67"/>
                    </a:lnTo>
                    <a:lnTo>
                      <a:pt x="115" y="67"/>
                    </a:lnTo>
                    <a:lnTo>
                      <a:pt x="111" y="60"/>
                    </a:lnTo>
                    <a:lnTo>
                      <a:pt x="111" y="52"/>
                    </a:lnTo>
                    <a:lnTo>
                      <a:pt x="107" y="49"/>
                    </a:lnTo>
                    <a:lnTo>
                      <a:pt x="104" y="49"/>
                    </a:lnTo>
                    <a:lnTo>
                      <a:pt x="100" y="41"/>
                    </a:lnTo>
                    <a:lnTo>
                      <a:pt x="96" y="38"/>
                    </a:lnTo>
                    <a:lnTo>
                      <a:pt x="89" y="34"/>
                    </a:lnTo>
                    <a:lnTo>
                      <a:pt x="85" y="30"/>
                    </a:lnTo>
                    <a:lnTo>
                      <a:pt x="81" y="26"/>
                    </a:lnTo>
                    <a:lnTo>
                      <a:pt x="81" y="26"/>
                    </a:lnTo>
                    <a:lnTo>
                      <a:pt x="74" y="26"/>
                    </a:lnTo>
                    <a:lnTo>
                      <a:pt x="66" y="26"/>
                    </a:lnTo>
                    <a:lnTo>
                      <a:pt x="66" y="23"/>
                    </a:lnTo>
                    <a:lnTo>
                      <a:pt x="63" y="23"/>
                    </a:lnTo>
                    <a:lnTo>
                      <a:pt x="63" y="19"/>
                    </a:lnTo>
                    <a:lnTo>
                      <a:pt x="59" y="15"/>
                    </a:lnTo>
                    <a:lnTo>
                      <a:pt x="52" y="8"/>
                    </a:lnTo>
                    <a:lnTo>
                      <a:pt x="48" y="0"/>
                    </a:lnTo>
                    <a:lnTo>
                      <a:pt x="48" y="0"/>
                    </a:lnTo>
                    <a:lnTo>
                      <a:pt x="44" y="0"/>
                    </a:lnTo>
                    <a:lnTo>
                      <a:pt x="44" y="0"/>
                    </a:lnTo>
                    <a:lnTo>
                      <a:pt x="41" y="0"/>
                    </a:lnTo>
                    <a:lnTo>
                      <a:pt x="37" y="0"/>
                    </a:lnTo>
                    <a:lnTo>
                      <a:pt x="37" y="4"/>
                    </a:lnTo>
                    <a:lnTo>
                      <a:pt x="33" y="0"/>
                    </a:lnTo>
                    <a:lnTo>
                      <a:pt x="29" y="0"/>
                    </a:lnTo>
                    <a:lnTo>
                      <a:pt x="29" y="0"/>
                    </a:lnTo>
                    <a:lnTo>
                      <a:pt x="29" y="0"/>
                    </a:lnTo>
                    <a:lnTo>
                      <a:pt x="26" y="8"/>
                    </a:lnTo>
                    <a:lnTo>
                      <a:pt x="18" y="8"/>
                    </a:lnTo>
                    <a:lnTo>
                      <a:pt x="7" y="12"/>
                    </a:lnTo>
                    <a:lnTo>
                      <a:pt x="7" y="15"/>
                    </a:lnTo>
                    <a:lnTo>
                      <a:pt x="0" y="19"/>
                    </a:lnTo>
                    <a:lnTo>
                      <a:pt x="0" y="26"/>
                    </a:lnTo>
                    <a:lnTo>
                      <a:pt x="4" y="26"/>
                    </a:lnTo>
                    <a:lnTo>
                      <a:pt x="7" y="26"/>
                    </a:lnTo>
                    <a:lnTo>
                      <a:pt x="11" y="26"/>
                    </a:lnTo>
                    <a:lnTo>
                      <a:pt x="11" y="30"/>
                    </a:lnTo>
                    <a:lnTo>
                      <a:pt x="18" y="34"/>
                    </a:lnTo>
                    <a:lnTo>
                      <a:pt x="22" y="34"/>
                    </a:lnTo>
                    <a:lnTo>
                      <a:pt x="22" y="38"/>
                    </a:lnTo>
                    <a:lnTo>
                      <a:pt x="26" y="38"/>
                    </a:lnTo>
                    <a:lnTo>
                      <a:pt x="26" y="41"/>
                    </a:lnTo>
                    <a:lnTo>
                      <a:pt x="22" y="45"/>
                    </a:lnTo>
                    <a:lnTo>
                      <a:pt x="22" y="49"/>
                    </a:lnTo>
                    <a:lnTo>
                      <a:pt x="18" y="49"/>
                    </a:lnTo>
                    <a:lnTo>
                      <a:pt x="18" y="52"/>
                    </a:lnTo>
                    <a:lnTo>
                      <a:pt x="22" y="60"/>
                    </a:lnTo>
                    <a:lnTo>
                      <a:pt x="26" y="67"/>
                    </a:lnTo>
                    <a:lnTo>
                      <a:pt x="26" y="75"/>
                    </a:lnTo>
                    <a:lnTo>
                      <a:pt x="33" y="78"/>
                    </a:lnTo>
                    <a:lnTo>
                      <a:pt x="37" y="78"/>
                    </a:lnTo>
                    <a:lnTo>
                      <a:pt x="44" y="82"/>
                    </a:lnTo>
                    <a:lnTo>
                      <a:pt x="44" y="86"/>
                    </a:lnTo>
                    <a:lnTo>
                      <a:pt x="52" y="86"/>
                    </a:lnTo>
                    <a:lnTo>
                      <a:pt x="55" y="86"/>
                    </a:lnTo>
                    <a:lnTo>
                      <a:pt x="59" y="86"/>
                    </a:lnTo>
                    <a:lnTo>
                      <a:pt x="59" y="8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41" name="Freeform 36"/>
              <p:cNvSpPr/>
              <p:nvPr/>
            </p:nvSpPr>
            <p:spPr bwMode="auto">
              <a:xfrm>
                <a:off x="5532047" y="2374398"/>
                <a:ext cx="280486" cy="214868"/>
              </a:xfrm>
              <a:custGeom>
                <a:avLst/>
                <a:gdLst>
                  <a:gd name="T0" fmla="*/ 200 w 218"/>
                  <a:gd name="T1" fmla="*/ 15 h 167"/>
                  <a:gd name="T2" fmla="*/ 211 w 218"/>
                  <a:gd name="T3" fmla="*/ 15 h 167"/>
                  <a:gd name="T4" fmla="*/ 211 w 218"/>
                  <a:gd name="T5" fmla="*/ 22 h 167"/>
                  <a:gd name="T6" fmla="*/ 203 w 218"/>
                  <a:gd name="T7" fmla="*/ 30 h 167"/>
                  <a:gd name="T8" fmla="*/ 177 w 218"/>
                  <a:gd name="T9" fmla="*/ 34 h 167"/>
                  <a:gd name="T10" fmla="*/ 166 w 218"/>
                  <a:gd name="T11" fmla="*/ 41 h 167"/>
                  <a:gd name="T12" fmla="*/ 174 w 218"/>
                  <a:gd name="T13" fmla="*/ 60 h 167"/>
                  <a:gd name="T14" fmla="*/ 166 w 218"/>
                  <a:gd name="T15" fmla="*/ 78 h 167"/>
                  <a:gd name="T16" fmla="*/ 152 w 218"/>
                  <a:gd name="T17" fmla="*/ 82 h 167"/>
                  <a:gd name="T18" fmla="*/ 152 w 218"/>
                  <a:gd name="T19" fmla="*/ 89 h 167"/>
                  <a:gd name="T20" fmla="*/ 152 w 218"/>
                  <a:gd name="T21" fmla="*/ 97 h 167"/>
                  <a:gd name="T22" fmla="*/ 144 w 218"/>
                  <a:gd name="T23" fmla="*/ 104 h 167"/>
                  <a:gd name="T24" fmla="*/ 144 w 218"/>
                  <a:gd name="T25" fmla="*/ 111 h 167"/>
                  <a:gd name="T26" fmla="*/ 137 w 218"/>
                  <a:gd name="T27" fmla="*/ 119 h 167"/>
                  <a:gd name="T28" fmla="*/ 129 w 218"/>
                  <a:gd name="T29" fmla="*/ 123 h 167"/>
                  <a:gd name="T30" fmla="*/ 126 w 218"/>
                  <a:gd name="T31" fmla="*/ 123 h 167"/>
                  <a:gd name="T32" fmla="*/ 118 w 218"/>
                  <a:gd name="T33" fmla="*/ 130 h 167"/>
                  <a:gd name="T34" fmla="*/ 107 w 218"/>
                  <a:gd name="T35" fmla="*/ 134 h 167"/>
                  <a:gd name="T36" fmla="*/ 103 w 218"/>
                  <a:gd name="T37" fmla="*/ 137 h 167"/>
                  <a:gd name="T38" fmla="*/ 100 w 218"/>
                  <a:gd name="T39" fmla="*/ 149 h 167"/>
                  <a:gd name="T40" fmla="*/ 100 w 218"/>
                  <a:gd name="T41" fmla="*/ 156 h 167"/>
                  <a:gd name="T42" fmla="*/ 85 w 218"/>
                  <a:gd name="T43" fmla="*/ 160 h 167"/>
                  <a:gd name="T44" fmla="*/ 66 w 218"/>
                  <a:gd name="T45" fmla="*/ 163 h 167"/>
                  <a:gd name="T46" fmla="*/ 37 w 218"/>
                  <a:gd name="T47" fmla="*/ 167 h 167"/>
                  <a:gd name="T48" fmla="*/ 29 w 218"/>
                  <a:gd name="T49" fmla="*/ 141 h 167"/>
                  <a:gd name="T50" fmla="*/ 26 w 218"/>
                  <a:gd name="T51" fmla="*/ 126 h 167"/>
                  <a:gd name="T52" fmla="*/ 7 w 218"/>
                  <a:gd name="T53" fmla="*/ 119 h 167"/>
                  <a:gd name="T54" fmla="*/ 3 w 218"/>
                  <a:gd name="T55" fmla="*/ 104 h 167"/>
                  <a:gd name="T56" fmla="*/ 7 w 218"/>
                  <a:gd name="T57" fmla="*/ 93 h 167"/>
                  <a:gd name="T58" fmla="*/ 0 w 218"/>
                  <a:gd name="T59" fmla="*/ 85 h 167"/>
                  <a:gd name="T60" fmla="*/ 0 w 218"/>
                  <a:gd name="T61" fmla="*/ 78 h 167"/>
                  <a:gd name="T62" fmla="*/ 7 w 218"/>
                  <a:gd name="T63" fmla="*/ 71 h 167"/>
                  <a:gd name="T64" fmla="*/ 3 w 218"/>
                  <a:gd name="T65" fmla="*/ 67 h 167"/>
                  <a:gd name="T66" fmla="*/ 7 w 218"/>
                  <a:gd name="T67" fmla="*/ 60 h 167"/>
                  <a:gd name="T68" fmla="*/ 11 w 218"/>
                  <a:gd name="T69" fmla="*/ 60 h 167"/>
                  <a:gd name="T70" fmla="*/ 18 w 218"/>
                  <a:gd name="T71" fmla="*/ 60 h 167"/>
                  <a:gd name="T72" fmla="*/ 26 w 218"/>
                  <a:gd name="T73" fmla="*/ 63 h 167"/>
                  <a:gd name="T74" fmla="*/ 33 w 218"/>
                  <a:gd name="T75" fmla="*/ 63 h 167"/>
                  <a:gd name="T76" fmla="*/ 40 w 218"/>
                  <a:gd name="T77" fmla="*/ 56 h 167"/>
                  <a:gd name="T78" fmla="*/ 52 w 218"/>
                  <a:gd name="T79" fmla="*/ 48 h 167"/>
                  <a:gd name="T80" fmla="*/ 55 w 218"/>
                  <a:gd name="T81" fmla="*/ 45 h 167"/>
                  <a:gd name="T82" fmla="*/ 59 w 218"/>
                  <a:gd name="T83" fmla="*/ 34 h 167"/>
                  <a:gd name="T84" fmla="*/ 59 w 218"/>
                  <a:gd name="T85" fmla="*/ 30 h 167"/>
                  <a:gd name="T86" fmla="*/ 66 w 218"/>
                  <a:gd name="T87" fmla="*/ 26 h 167"/>
                  <a:gd name="T88" fmla="*/ 77 w 218"/>
                  <a:gd name="T89" fmla="*/ 22 h 167"/>
                  <a:gd name="T90" fmla="*/ 85 w 218"/>
                  <a:gd name="T91" fmla="*/ 22 h 167"/>
                  <a:gd name="T92" fmla="*/ 96 w 218"/>
                  <a:gd name="T93" fmla="*/ 26 h 167"/>
                  <a:gd name="T94" fmla="*/ 103 w 218"/>
                  <a:gd name="T95" fmla="*/ 26 h 167"/>
                  <a:gd name="T96" fmla="*/ 114 w 218"/>
                  <a:gd name="T97" fmla="*/ 30 h 167"/>
                  <a:gd name="T98" fmla="*/ 122 w 218"/>
                  <a:gd name="T99" fmla="*/ 22 h 167"/>
                  <a:gd name="T100" fmla="*/ 129 w 218"/>
                  <a:gd name="T101" fmla="*/ 26 h 167"/>
                  <a:gd name="T102" fmla="*/ 133 w 218"/>
                  <a:gd name="T103" fmla="*/ 22 h 167"/>
                  <a:gd name="T104" fmla="*/ 137 w 218"/>
                  <a:gd name="T105" fmla="*/ 19 h 167"/>
                  <a:gd name="T106" fmla="*/ 144 w 218"/>
                  <a:gd name="T107" fmla="*/ 19 h 167"/>
                  <a:gd name="T108" fmla="*/ 144 w 218"/>
                  <a:gd name="T109" fmla="*/ 11 h 167"/>
                  <a:gd name="T110" fmla="*/ 148 w 218"/>
                  <a:gd name="T111" fmla="*/ 0 h 167"/>
                  <a:gd name="T112" fmla="*/ 159 w 218"/>
                  <a:gd name="T113" fmla="*/ 4 h 167"/>
                  <a:gd name="T114" fmla="*/ 159 w 218"/>
                  <a:gd name="T115" fmla="*/ 11 h 167"/>
                  <a:gd name="T116" fmla="*/ 163 w 218"/>
                  <a:gd name="T117" fmla="*/ 19 h 167"/>
                  <a:gd name="T118" fmla="*/ 166 w 218"/>
                  <a:gd name="T119" fmla="*/ 30 h 167"/>
                  <a:gd name="T120" fmla="*/ 174 w 218"/>
                  <a:gd name="T121" fmla="*/ 34 h 167"/>
                  <a:gd name="T122" fmla="*/ 181 w 218"/>
                  <a:gd name="T123" fmla="*/ 30 h 167"/>
                  <a:gd name="T124" fmla="*/ 189 w 218"/>
                  <a:gd name="T125" fmla="*/ 2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8" h="167">
                    <a:moveTo>
                      <a:pt x="189" y="22"/>
                    </a:moveTo>
                    <a:lnTo>
                      <a:pt x="196" y="19"/>
                    </a:lnTo>
                    <a:lnTo>
                      <a:pt x="200" y="15"/>
                    </a:lnTo>
                    <a:lnTo>
                      <a:pt x="200" y="19"/>
                    </a:lnTo>
                    <a:lnTo>
                      <a:pt x="207" y="19"/>
                    </a:lnTo>
                    <a:lnTo>
                      <a:pt x="211" y="15"/>
                    </a:lnTo>
                    <a:lnTo>
                      <a:pt x="218" y="15"/>
                    </a:lnTo>
                    <a:lnTo>
                      <a:pt x="218" y="19"/>
                    </a:lnTo>
                    <a:lnTo>
                      <a:pt x="211" y="22"/>
                    </a:lnTo>
                    <a:lnTo>
                      <a:pt x="214" y="22"/>
                    </a:lnTo>
                    <a:lnTo>
                      <a:pt x="211" y="30"/>
                    </a:lnTo>
                    <a:lnTo>
                      <a:pt x="203" y="30"/>
                    </a:lnTo>
                    <a:lnTo>
                      <a:pt x="189" y="34"/>
                    </a:lnTo>
                    <a:lnTo>
                      <a:pt x="185" y="34"/>
                    </a:lnTo>
                    <a:lnTo>
                      <a:pt x="177" y="34"/>
                    </a:lnTo>
                    <a:lnTo>
                      <a:pt x="174" y="37"/>
                    </a:lnTo>
                    <a:lnTo>
                      <a:pt x="170" y="37"/>
                    </a:lnTo>
                    <a:lnTo>
                      <a:pt x="166" y="41"/>
                    </a:lnTo>
                    <a:lnTo>
                      <a:pt x="163" y="45"/>
                    </a:lnTo>
                    <a:lnTo>
                      <a:pt x="170" y="56"/>
                    </a:lnTo>
                    <a:lnTo>
                      <a:pt x="174" y="60"/>
                    </a:lnTo>
                    <a:lnTo>
                      <a:pt x="163" y="71"/>
                    </a:lnTo>
                    <a:lnTo>
                      <a:pt x="166" y="74"/>
                    </a:lnTo>
                    <a:lnTo>
                      <a:pt x="166" y="78"/>
                    </a:lnTo>
                    <a:lnTo>
                      <a:pt x="163" y="82"/>
                    </a:lnTo>
                    <a:lnTo>
                      <a:pt x="159" y="82"/>
                    </a:lnTo>
                    <a:lnTo>
                      <a:pt x="152" y="82"/>
                    </a:lnTo>
                    <a:lnTo>
                      <a:pt x="148" y="82"/>
                    </a:lnTo>
                    <a:lnTo>
                      <a:pt x="148" y="89"/>
                    </a:lnTo>
                    <a:lnTo>
                      <a:pt x="152" y="89"/>
                    </a:lnTo>
                    <a:lnTo>
                      <a:pt x="155" y="93"/>
                    </a:lnTo>
                    <a:lnTo>
                      <a:pt x="155" y="97"/>
                    </a:lnTo>
                    <a:lnTo>
                      <a:pt x="152" y="97"/>
                    </a:lnTo>
                    <a:lnTo>
                      <a:pt x="148" y="97"/>
                    </a:lnTo>
                    <a:lnTo>
                      <a:pt x="144" y="100"/>
                    </a:lnTo>
                    <a:lnTo>
                      <a:pt x="144" y="104"/>
                    </a:lnTo>
                    <a:lnTo>
                      <a:pt x="144" y="108"/>
                    </a:lnTo>
                    <a:lnTo>
                      <a:pt x="144" y="111"/>
                    </a:lnTo>
                    <a:lnTo>
                      <a:pt x="144" y="111"/>
                    </a:lnTo>
                    <a:lnTo>
                      <a:pt x="144" y="119"/>
                    </a:lnTo>
                    <a:lnTo>
                      <a:pt x="140" y="123"/>
                    </a:lnTo>
                    <a:lnTo>
                      <a:pt x="137" y="119"/>
                    </a:lnTo>
                    <a:lnTo>
                      <a:pt x="137" y="119"/>
                    </a:lnTo>
                    <a:lnTo>
                      <a:pt x="137" y="123"/>
                    </a:lnTo>
                    <a:lnTo>
                      <a:pt x="129" y="123"/>
                    </a:lnTo>
                    <a:lnTo>
                      <a:pt x="129" y="119"/>
                    </a:lnTo>
                    <a:lnTo>
                      <a:pt x="126" y="123"/>
                    </a:lnTo>
                    <a:lnTo>
                      <a:pt x="126" y="123"/>
                    </a:lnTo>
                    <a:lnTo>
                      <a:pt x="118" y="126"/>
                    </a:lnTo>
                    <a:lnTo>
                      <a:pt x="122" y="126"/>
                    </a:lnTo>
                    <a:lnTo>
                      <a:pt x="118" y="130"/>
                    </a:lnTo>
                    <a:lnTo>
                      <a:pt x="114" y="134"/>
                    </a:lnTo>
                    <a:lnTo>
                      <a:pt x="111" y="130"/>
                    </a:lnTo>
                    <a:lnTo>
                      <a:pt x="107" y="134"/>
                    </a:lnTo>
                    <a:lnTo>
                      <a:pt x="107" y="134"/>
                    </a:lnTo>
                    <a:lnTo>
                      <a:pt x="103" y="137"/>
                    </a:lnTo>
                    <a:lnTo>
                      <a:pt x="103" y="137"/>
                    </a:lnTo>
                    <a:lnTo>
                      <a:pt x="100" y="141"/>
                    </a:lnTo>
                    <a:lnTo>
                      <a:pt x="100" y="145"/>
                    </a:lnTo>
                    <a:lnTo>
                      <a:pt x="100" y="149"/>
                    </a:lnTo>
                    <a:lnTo>
                      <a:pt x="100" y="152"/>
                    </a:lnTo>
                    <a:lnTo>
                      <a:pt x="103" y="156"/>
                    </a:lnTo>
                    <a:lnTo>
                      <a:pt x="100" y="156"/>
                    </a:lnTo>
                    <a:lnTo>
                      <a:pt x="96" y="160"/>
                    </a:lnTo>
                    <a:lnTo>
                      <a:pt x="89" y="160"/>
                    </a:lnTo>
                    <a:lnTo>
                      <a:pt x="85" y="160"/>
                    </a:lnTo>
                    <a:lnTo>
                      <a:pt x="74" y="160"/>
                    </a:lnTo>
                    <a:lnTo>
                      <a:pt x="70" y="163"/>
                    </a:lnTo>
                    <a:lnTo>
                      <a:pt x="66" y="163"/>
                    </a:lnTo>
                    <a:lnTo>
                      <a:pt x="63" y="163"/>
                    </a:lnTo>
                    <a:lnTo>
                      <a:pt x="55" y="163"/>
                    </a:lnTo>
                    <a:lnTo>
                      <a:pt x="37" y="167"/>
                    </a:lnTo>
                    <a:lnTo>
                      <a:pt x="15" y="160"/>
                    </a:lnTo>
                    <a:lnTo>
                      <a:pt x="29" y="145"/>
                    </a:lnTo>
                    <a:lnTo>
                      <a:pt x="29" y="141"/>
                    </a:lnTo>
                    <a:lnTo>
                      <a:pt x="26" y="137"/>
                    </a:lnTo>
                    <a:lnTo>
                      <a:pt x="29" y="134"/>
                    </a:lnTo>
                    <a:lnTo>
                      <a:pt x="26" y="126"/>
                    </a:lnTo>
                    <a:lnTo>
                      <a:pt x="11" y="126"/>
                    </a:lnTo>
                    <a:lnTo>
                      <a:pt x="11" y="123"/>
                    </a:lnTo>
                    <a:lnTo>
                      <a:pt x="7" y="119"/>
                    </a:lnTo>
                    <a:lnTo>
                      <a:pt x="11" y="119"/>
                    </a:lnTo>
                    <a:lnTo>
                      <a:pt x="7" y="111"/>
                    </a:lnTo>
                    <a:lnTo>
                      <a:pt x="3" y="104"/>
                    </a:lnTo>
                    <a:lnTo>
                      <a:pt x="3" y="100"/>
                    </a:lnTo>
                    <a:lnTo>
                      <a:pt x="7" y="93"/>
                    </a:lnTo>
                    <a:lnTo>
                      <a:pt x="7" y="93"/>
                    </a:lnTo>
                    <a:lnTo>
                      <a:pt x="3" y="93"/>
                    </a:lnTo>
                    <a:lnTo>
                      <a:pt x="3" y="89"/>
                    </a:lnTo>
                    <a:lnTo>
                      <a:pt x="0" y="85"/>
                    </a:lnTo>
                    <a:lnTo>
                      <a:pt x="0" y="82"/>
                    </a:lnTo>
                    <a:lnTo>
                      <a:pt x="3" y="78"/>
                    </a:lnTo>
                    <a:lnTo>
                      <a:pt x="0" y="78"/>
                    </a:lnTo>
                    <a:lnTo>
                      <a:pt x="0" y="74"/>
                    </a:lnTo>
                    <a:lnTo>
                      <a:pt x="3" y="74"/>
                    </a:lnTo>
                    <a:lnTo>
                      <a:pt x="7" y="71"/>
                    </a:lnTo>
                    <a:lnTo>
                      <a:pt x="7" y="71"/>
                    </a:lnTo>
                    <a:lnTo>
                      <a:pt x="7" y="71"/>
                    </a:lnTo>
                    <a:lnTo>
                      <a:pt x="3" y="67"/>
                    </a:lnTo>
                    <a:lnTo>
                      <a:pt x="7" y="63"/>
                    </a:lnTo>
                    <a:lnTo>
                      <a:pt x="7" y="63"/>
                    </a:lnTo>
                    <a:lnTo>
                      <a:pt x="7" y="60"/>
                    </a:lnTo>
                    <a:lnTo>
                      <a:pt x="7" y="56"/>
                    </a:lnTo>
                    <a:lnTo>
                      <a:pt x="7" y="56"/>
                    </a:lnTo>
                    <a:lnTo>
                      <a:pt x="11" y="60"/>
                    </a:lnTo>
                    <a:lnTo>
                      <a:pt x="15" y="60"/>
                    </a:lnTo>
                    <a:lnTo>
                      <a:pt x="18" y="60"/>
                    </a:lnTo>
                    <a:lnTo>
                      <a:pt x="18" y="60"/>
                    </a:lnTo>
                    <a:lnTo>
                      <a:pt x="22" y="60"/>
                    </a:lnTo>
                    <a:lnTo>
                      <a:pt x="26" y="60"/>
                    </a:lnTo>
                    <a:lnTo>
                      <a:pt x="26" y="63"/>
                    </a:lnTo>
                    <a:lnTo>
                      <a:pt x="29" y="63"/>
                    </a:lnTo>
                    <a:lnTo>
                      <a:pt x="29" y="63"/>
                    </a:lnTo>
                    <a:lnTo>
                      <a:pt x="33" y="63"/>
                    </a:lnTo>
                    <a:lnTo>
                      <a:pt x="37" y="60"/>
                    </a:lnTo>
                    <a:lnTo>
                      <a:pt x="37" y="56"/>
                    </a:lnTo>
                    <a:lnTo>
                      <a:pt x="40" y="56"/>
                    </a:lnTo>
                    <a:lnTo>
                      <a:pt x="37" y="52"/>
                    </a:lnTo>
                    <a:lnTo>
                      <a:pt x="44" y="52"/>
                    </a:lnTo>
                    <a:lnTo>
                      <a:pt x="52" y="48"/>
                    </a:lnTo>
                    <a:lnTo>
                      <a:pt x="52" y="48"/>
                    </a:lnTo>
                    <a:lnTo>
                      <a:pt x="52" y="45"/>
                    </a:lnTo>
                    <a:lnTo>
                      <a:pt x="55" y="45"/>
                    </a:lnTo>
                    <a:lnTo>
                      <a:pt x="55" y="41"/>
                    </a:lnTo>
                    <a:lnTo>
                      <a:pt x="55" y="37"/>
                    </a:lnTo>
                    <a:lnTo>
                      <a:pt x="59" y="34"/>
                    </a:lnTo>
                    <a:lnTo>
                      <a:pt x="59" y="30"/>
                    </a:lnTo>
                    <a:lnTo>
                      <a:pt x="59" y="30"/>
                    </a:lnTo>
                    <a:lnTo>
                      <a:pt x="59" y="30"/>
                    </a:lnTo>
                    <a:lnTo>
                      <a:pt x="59" y="26"/>
                    </a:lnTo>
                    <a:lnTo>
                      <a:pt x="63" y="26"/>
                    </a:lnTo>
                    <a:lnTo>
                      <a:pt x="66" y="26"/>
                    </a:lnTo>
                    <a:lnTo>
                      <a:pt x="66" y="26"/>
                    </a:lnTo>
                    <a:lnTo>
                      <a:pt x="74" y="22"/>
                    </a:lnTo>
                    <a:lnTo>
                      <a:pt x="77" y="22"/>
                    </a:lnTo>
                    <a:lnTo>
                      <a:pt x="81" y="22"/>
                    </a:lnTo>
                    <a:lnTo>
                      <a:pt x="85" y="22"/>
                    </a:lnTo>
                    <a:lnTo>
                      <a:pt x="85" y="22"/>
                    </a:lnTo>
                    <a:lnTo>
                      <a:pt x="89" y="22"/>
                    </a:lnTo>
                    <a:lnTo>
                      <a:pt x="92" y="22"/>
                    </a:lnTo>
                    <a:lnTo>
                      <a:pt x="96" y="26"/>
                    </a:lnTo>
                    <a:lnTo>
                      <a:pt x="100" y="26"/>
                    </a:lnTo>
                    <a:lnTo>
                      <a:pt x="100" y="22"/>
                    </a:lnTo>
                    <a:lnTo>
                      <a:pt x="103" y="26"/>
                    </a:lnTo>
                    <a:lnTo>
                      <a:pt x="107" y="30"/>
                    </a:lnTo>
                    <a:lnTo>
                      <a:pt x="111" y="30"/>
                    </a:lnTo>
                    <a:lnTo>
                      <a:pt x="114" y="30"/>
                    </a:lnTo>
                    <a:lnTo>
                      <a:pt x="118" y="26"/>
                    </a:lnTo>
                    <a:lnTo>
                      <a:pt x="122" y="26"/>
                    </a:lnTo>
                    <a:lnTo>
                      <a:pt x="122" y="22"/>
                    </a:lnTo>
                    <a:lnTo>
                      <a:pt x="126" y="22"/>
                    </a:lnTo>
                    <a:lnTo>
                      <a:pt x="126" y="22"/>
                    </a:lnTo>
                    <a:lnTo>
                      <a:pt x="129" y="26"/>
                    </a:lnTo>
                    <a:lnTo>
                      <a:pt x="133" y="26"/>
                    </a:lnTo>
                    <a:lnTo>
                      <a:pt x="133" y="22"/>
                    </a:lnTo>
                    <a:lnTo>
                      <a:pt x="133" y="22"/>
                    </a:lnTo>
                    <a:lnTo>
                      <a:pt x="133" y="19"/>
                    </a:lnTo>
                    <a:lnTo>
                      <a:pt x="137" y="19"/>
                    </a:lnTo>
                    <a:lnTo>
                      <a:pt x="137" y="19"/>
                    </a:lnTo>
                    <a:lnTo>
                      <a:pt x="137" y="19"/>
                    </a:lnTo>
                    <a:lnTo>
                      <a:pt x="140" y="19"/>
                    </a:lnTo>
                    <a:lnTo>
                      <a:pt x="144" y="19"/>
                    </a:lnTo>
                    <a:lnTo>
                      <a:pt x="144" y="15"/>
                    </a:lnTo>
                    <a:lnTo>
                      <a:pt x="144" y="11"/>
                    </a:lnTo>
                    <a:lnTo>
                      <a:pt x="144" y="11"/>
                    </a:lnTo>
                    <a:lnTo>
                      <a:pt x="148" y="8"/>
                    </a:lnTo>
                    <a:lnTo>
                      <a:pt x="148" y="4"/>
                    </a:lnTo>
                    <a:lnTo>
                      <a:pt x="148" y="0"/>
                    </a:lnTo>
                    <a:lnTo>
                      <a:pt x="155" y="0"/>
                    </a:lnTo>
                    <a:lnTo>
                      <a:pt x="155" y="4"/>
                    </a:lnTo>
                    <a:lnTo>
                      <a:pt x="159" y="4"/>
                    </a:lnTo>
                    <a:lnTo>
                      <a:pt x="159" y="8"/>
                    </a:lnTo>
                    <a:lnTo>
                      <a:pt x="159" y="11"/>
                    </a:lnTo>
                    <a:lnTo>
                      <a:pt x="159" y="11"/>
                    </a:lnTo>
                    <a:lnTo>
                      <a:pt x="163" y="11"/>
                    </a:lnTo>
                    <a:lnTo>
                      <a:pt x="163" y="15"/>
                    </a:lnTo>
                    <a:lnTo>
                      <a:pt x="163" y="19"/>
                    </a:lnTo>
                    <a:lnTo>
                      <a:pt x="163" y="22"/>
                    </a:lnTo>
                    <a:lnTo>
                      <a:pt x="163" y="30"/>
                    </a:lnTo>
                    <a:lnTo>
                      <a:pt x="166" y="30"/>
                    </a:lnTo>
                    <a:lnTo>
                      <a:pt x="166" y="34"/>
                    </a:lnTo>
                    <a:lnTo>
                      <a:pt x="170" y="34"/>
                    </a:lnTo>
                    <a:lnTo>
                      <a:pt x="174" y="34"/>
                    </a:lnTo>
                    <a:lnTo>
                      <a:pt x="177" y="34"/>
                    </a:lnTo>
                    <a:lnTo>
                      <a:pt x="177" y="30"/>
                    </a:lnTo>
                    <a:lnTo>
                      <a:pt x="181" y="30"/>
                    </a:lnTo>
                    <a:lnTo>
                      <a:pt x="185" y="26"/>
                    </a:lnTo>
                    <a:lnTo>
                      <a:pt x="185" y="22"/>
                    </a:lnTo>
                    <a:lnTo>
                      <a:pt x="189" y="22"/>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69" name="Freeform 37"/>
              <p:cNvSpPr>
                <a:spLocks noEditPoints="1"/>
              </p:cNvSpPr>
              <p:nvPr/>
            </p:nvSpPr>
            <p:spPr bwMode="auto">
              <a:xfrm>
                <a:off x="4435835" y="1921504"/>
                <a:ext cx="133810" cy="95211"/>
              </a:xfrm>
              <a:custGeom>
                <a:avLst/>
                <a:gdLst>
                  <a:gd name="T0" fmla="*/ 22 w 28"/>
                  <a:gd name="T1" fmla="*/ 19 h 20"/>
                  <a:gd name="T2" fmla="*/ 22 w 28"/>
                  <a:gd name="T3" fmla="*/ 18 h 20"/>
                  <a:gd name="T4" fmla="*/ 20 w 28"/>
                  <a:gd name="T5" fmla="*/ 18 h 20"/>
                  <a:gd name="T6" fmla="*/ 20 w 28"/>
                  <a:gd name="T7" fmla="*/ 19 h 20"/>
                  <a:gd name="T8" fmla="*/ 26 w 28"/>
                  <a:gd name="T9" fmla="*/ 16 h 20"/>
                  <a:gd name="T10" fmla="*/ 26 w 28"/>
                  <a:gd name="T11" fmla="*/ 14 h 20"/>
                  <a:gd name="T12" fmla="*/ 18 w 28"/>
                  <a:gd name="T13" fmla="*/ 12 h 20"/>
                  <a:gd name="T14" fmla="*/ 15 w 28"/>
                  <a:gd name="T15" fmla="*/ 15 h 20"/>
                  <a:gd name="T16" fmla="*/ 13 w 28"/>
                  <a:gd name="T17" fmla="*/ 14 h 20"/>
                  <a:gd name="T18" fmla="*/ 13 w 28"/>
                  <a:gd name="T19" fmla="*/ 12 h 20"/>
                  <a:gd name="T20" fmla="*/ 14 w 28"/>
                  <a:gd name="T21" fmla="*/ 12 h 20"/>
                  <a:gd name="T22" fmla="*/ 15 w 28"/>
                  <a:gd name="T23" fmla="*/ 12 h 20"/>
                  <a:gd name="T24" fmla="*/ 16 w 28"/>
                  <a:gd name="T25" fmla="*/ 10 h 20"/>
                  <a:gd name="T26" fmla="*/ 17 w 28"/>
                  <a:gd name="T27" fmla="*/ 13 h 20"/>
                  <a:gd name="T28" fmla="*/ 17 w 28"/>
                  <a:gd name="T29" fmla="*/ 14 h 20"/>
                  <a:gd name="T30" fmla="*/ 15 w 28"/>
                  <a:gd name="T31" fmla="*/ 16 h 20"/>
                  <a:gd name="T32" fmla="*/ 17 w 28"/>
                  <a:gd name="T33" fmla="*/ 16 h 20"/>
                  <a:gd name="T34" fmla="*/ 13 w 28"/>
                  <a:gd name="T35" fmla="*/ 16 h 20"/>
                  <a:gd name="T36" fmla="*/ 15 w 28"/>
                  <a:gd name="T37" fmla="*/ 16 h 20"/>
                  <a:gd name="T38" fmla="*/ 15 w 28"/>
                  <a:gd name="T39" fmla="*/ 17 h 20"/>
                  <a:gd name="T40" fmla="*/ 14 w 28"/>
                  <a:gd name="T41" fmla="*/ 18 h 20"/>
                  <a:gd name="T42" fmla="*/ 12 w 28"/>
                  <a:gd name="T43" fmla="*/ 17 h 20"/>
                  <a:gd name="T44" fmla="*/ 9 w 28"/>
                  <a:gd name="T45" fmla="*/ 12 h 20"/>
                  <a:gd name="T46" fmla="*/ 10 w 28"/>
                  <a:gd name="T47" fmla="*/ 12 h 20"/>
                  <a:gd name="T48" fmla="*/ 10 w 28"/>
                  <a:gd name="T49" fmla="*/ 17 h 20"/>
                  <a:gd name="T50" fmla="*/ 10 w 28"/>
                  <a:gd name="T51" fmla="*/ 17 h 20"/>
                  <a:gd name="T52" fmla="*/ 11 w 28"/>
                  <a:gd name="T53" fmla="*/ 15 h 20"/>
                  <a:gd name="T54" fmla="*/ 10 w 28"/>
                  <a:gd name="T55" fmla="*/ 13 h 20"/>
                  <a:gd name="T56" fmla="*/ 9 w 28"/>
                  <a:gd name="T57" fmla="*/ 16 h 20"/>
                  <a:gd name="T58" fmla="*/ 7 w 28"/>
                  <a:gd name="T59" fmla="*/ 14 h 20"/>
                  <a:gd name="T60" fmla="*/ 12 w 28"/>
                  <a:gd name="T61" fmla="*/ 2 h 20"/>
                  <a:gd name="T62" fmla="*/ 3 w 28"/>
                  <a:gd name="T63" fmla="*/ 6 h 20"/>
                  <a:gd name="T64" fmla="*/ 3 w 28"/>
                  <a:gd name="T65" fmla="*/ 7 h 20"/>
                  <a:gd name="T66" fmla="*/ 2 w 28"/>
                  <a:gd name="T67" fmla="*/ 6 h 20"/>
                  <a:gd name="T68" fmla="*/ 6 w 28"/>
                  <a:gd name="T69" fmla="*/ 5 h 20"/>
                  <a:gd name="T70" fmla="*/ 8 w 28"/>
                  <a:gd name="T71" fmla="*/ 5 h 20"/>
                  <a:gd name="T72" fmla="*/ 9 w 28"/>
                  <a:gd name="T73" fmla="*/ 1 h 20"/>
                  <a:gd name="T74" fmla="*/ 7 w 28"/>
                  <a:gd name="T75" fmla="*/ 2 h 20"/>
                  <a:gd name="T76" fmla="*/ 5 w 28"/>
                  <a:gd name="T77" fmla="*/ 4 h 20"/>
                  <a:gd name="T78" fmla="*/ 2 w 28"/>
                  <a:gd name="T79" fmla="*/ 5 h 20"/>
                  <a:gd name="T80" fmla="*/ 1 w 28"/>
                  <a:gd name="T81" fmla="*/ 6 h 20"/>
                  <a:gd name="T82" fmla="*/ 6 w 28"/>
                  <a:gd name="T83" fmla="*/ 16 h 20"/>
                  <a:gd name="T84" fmla="*/ 6 w 28"/>
                  <a:gd name="T85" fmla="*/ 15 h 20"/>
                  <a:gd name="T86" fmla="*/ 7 w 28"/>
                  <a:gd name="T87" fmla="*/ 12 h 20"/>
                  <a:gd name="T88" fmla="*/ 9 w 28"/>
                  <a:gd name="T89" fmla="*/ 11 h 20"/>
                  <a:gd name="T90" fmla="*/ 10 w 28"/>
                  <a:gd name="T91" fmla="*/ 9 h 20"/>
                  <a:gd name="T92" fmla="*/ 11 w 28"/>
                  <a:gd name="T93" fmla="*/ 9 h 20"/>
                  <a:gd name="T94" fmla="*/ 9 w 28"/>
                  <a:gd name="T95" fmla="*/ 8 h 20"/>
                  <a:gd name="T96" fmla="*/ 8 w 28"/>
                  <a:gd name="T97" fmla="*/ 6 h 20"/>
                  <a:gd name="T98" fmla="*/ 5 w 28"/>
                  <a:gd name="T99" fmla="*/ 5 h 20"/>
                  <a:gd name="T100" fmla="*/ 5 w 28"/>
                  <a:gd name="T101" fmla="*/ 7 h 20"/>
                  <a:gd name="T102" fmla="*/ 4 w 28"/>
                  <a:gd name="T103" fmla="*/ 8 h 20"/>
                  <a:gd name="T104" fmla="*/ 4 w 28"/>
                  <a:gd name="T105" fmla="*/ 6 h 20"/>
                  <a:gd name="T106" fmla="*/ 2 w 28"/>
                  <a:gd name="T107" fmla="*/ 8 h 20"/>
                  <a:gd name="T108" fmla="*/ 1 w 28"/>
                  <a:gd name="T109" fmla="*/ 9 h 20"/>
                  <a:gd name="T110" fmla="*/ 0 w 28"/>
                  <a:gd name="T111" fmla="*/ 10 h 20"/>
                  <a:gd name="T112" fmla="*/ 0 w 28"/>
                  <a:gd name="T113" fmla="*/ 12 h 20"/>
                  <a:gd name="T114" fmla="*/ 2 w 28"/>
                  <a:gd name="T115" fmla="*/ 14 h 20"/>
                  <a:gd name="T116" fmla="*/ 3 w 28"/>
                  <a:gd name="T11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 h="20">
                    <a:moveTo>
                      <a:pt x="20" y="19"/>
                    </a:moveTo>
                    <a:cubicBezTo>
                      <a:pt x="20" y="20"/>
                      <a:pt x="20" y="20"/>
                      <a:pt x="20" y="20"/>
                    </a:cubicBezTo>
                    <a:cubicBezTo>
                      <a:pt x="21" y="20"/>
                      <a:pt x="21" y="20"/>
                      <a:pt x="21" y="20"/>
                    </a:cubicBezTo>
                    <a:cubicBezTo>
                      <a:pt x="22" y="19"/>
                      <a:pt x="22" y="19"/>
                      <a:pt x="22" y="19"/>
                    </a:cubicBezTo>
                    <a:cubicBezTo>
                      <a:pt x="22" y="19"/>
                      <a:pt x="22" y="19"/>
                      <a:pt x="22" y="19"/>
                    </a:cubicBezTo>
                    <a:cubicBezTo>
                      <a:pt x="22" y="19"/>
                      <a:pt x="22" y="19"/>
                      <a:pt x="22" y="19"/>
                    </a:cubicBezTo>
                    <a:cubicBezTo>
                      <a:pt x="22" y="18"/>
                      <a:pt x="22" y="18"/>
                      <a:pt x="22" y="18"/>
                    </a:cubicBezTo>
                    <a:cubicBezTo>
                      <a:pt x="22" y="18"/>
                      <a:pt x="22" y="18"/>
                      <a:pt x="22" y="18"/>
                    </a:cubicBezTo>
                    <a:cubicBezTo>
                      <a:pt x="21" y="18"/>
                      <a:pt x="21" y="18"/>
                      <a:pt x="21" y="18"/>
                    </a:cubicBezTo>
                    <a:cubicBezTo>
                      <a:pt x="21" y="18"/>
                      <a:pt x="21" y="18"/>
                      <a:pt x="21" y="18"/>
                    </a:cubicBezTo>
                    <a:cubicBezTo>
                      <a:pt x="21" y="18"/>
                      <a:pt x="21" y="18"/>
                      <a:pt x="21" y="18"/>
                    </a:cubicBezTo>
                    <a:cubicBezTo>
                      <a:pt x="20" y="18"/>
                      <a:pt x="20" y="18"/>
                      <a:pt x="20" y="18"/>
                    </a:cubicBezTo>
                    <a:cubicBezTo>
                      <a:pt x="20" y="18"/>
                      <a:pt x="20" y="18"/>
                      <a:pt x="20" y="18"/>
                    </a:cubicBezTo>
                    <a:cubicBezTo>
                      <a:pt x="21" y="18"/>
                      <a:pt x="21" y="18"/>
                      <a:pt x="21" y="18"/>
                    </a:cubicBezTo>
                    <a:cubicBezTo>
                      <a:pt x="21" y="18"/>
                      <a:pt x="21" y="18"/>
                      <a:pt x="21" y="18"/>
                    </a:cubicBezTo>
                    <a:cubicBezTo>
                      <a:pt x="20" y="19"/>
                      <a:pt x="20" y="19"/>
                      <a:pt x="20" y="19"/>
                    </a:cubicBezTo>
                    <a:cubicBezTo>
                      <a:pt x="20" y="19"/>
                      <a:pt x="20" y="19"/>
                      <a:pt x="20" y="19"/>
                    </a:cubicBezTo>
                    <a:close/>
                    <a:moveTo>
                      <a:pt x="26" y="14"/>
                    </a:moveTo>
                    <a:cubicBezTo>
                      <a:pt x="26" y="15"/>
                      <a:pt x="26" y="15"/>
                      <a:pt x="26" y="15"/>
                    </a:cubicBezTo>
                    <a:cubicBezTo>
                      <a:pt x="26" y="16"/>
                      <a:pt x="26" y="16"/>
                      <a:pt x="26" y="16"/>
                    </a:cubicBezTo>
                    <a:cubicBezTo>
                      <a:pt x="28" y="16"/>
                      <a:pt x="28" y="16"/>
                      <a:pt x="28" y="16"/>
                    </a:cubicBezTo>
                    <a:cubicBezTo>
                      <a:pt x="28" y="15"/>
                      <a:pt x="28" y="15"/>
                      <a:pt x="28" y="15"/>
                    </a:cubicBezTo>
                    <a:cubicBezTo>
                      <a:pt x="27" y="14"/>
                      <a:pt x="27" y="14"/>
                      <a:pt x="27" y="14"/>
                    </a:cubicBezTo>
                    <a:cubicBezTo>
                      <a:pt x="26" y="14"/>
                      <a:pt x="26" y="14"/>
                      <a:pt x="26" y="14"/>
                    </a:cubicBezTo>
                    <a:close/>
                    <a:moveTo>
                      <a:pt x="18" y="12"/>
                    </a:moveTo>
                    <a:cubicBezTo>
                      <a:pt x="17" y="13"/>
                      <a:pt x="17" y="13"/>
                      <a:pt x="17" y="13"/>
                    </a:cubicBezTo>
                    <a:cubicBezTo>
                      <a:pt x="18" y="13"/>
                      <a:pt x="18" y="13"/>
                      <a:pt x="18" y="13"/>
                    </a:cubicBezTo>
                    <a:cubicBezTo>
                      <a:pt x="18" y="12"/>
                      <a:pt x="18" y="12"/>
                      <a:pt x="18" y="12"/>
                    </a:cubicBezTo>
                    <a:close/>
                    <a:moveTo>
                      <a:pt x="15" y="16"/>
                    </a:moveTo>
                    <a:cubicBezTo>
                      <a:pt x="15" y="16"/>
                      <a:pt x="15" y="16"/>
                      <a:pt x="15" y="16"/>
                    </a:cubicBezTo>
                    <a:cubicBezTo>
                      <a:pt x="14" y="16"/>
                      <a:pt x="14" y="16"/>
                      <a:pt x="14" y="16"/>
                    </a:cubicBezTo>
                    <a:cubicBezTo>
                      <a:pt x="15" y="15"/>
                      <a:pt x="15" y="15"/>
                      <a:pt x="15" y="15"/>
                    </a:cubicBezTo>
                    <a:cubicBezTo>
                      <a:pt x="15" y="15"/>
                      <a:pt x="15" y="15"/>
                      <a:pt x="15" y="15"/>
                    </a:cubicBezTo>
                    <a:cubicBezTo>
                      <a:pt x="14" y="15"/>
                      <a:pt x="14" y="15"/>
                      <a:pt x="14" y="15"/>
                    </a:cubicBezTo>
                    <a:cubicBezTo>
                      <a:pt x="13" y="15"/>
                      <a:pt x="13" y="15"/>
                      <a:pt x="13" y="15"/>
                    </a:cubicBezTo>
                    <a:cubicBezTo>
                      <a:pt x="13" y="14"/>
                      <a:pt x="13" y="14"/>
                      <a:pt x="13" y="14"/>
                    </a:cubicBezTo>
                    <a:cubicBezTo>
                      <a:pt x="13" y="13"/>
                      <a:pt x="13" y="13"/>
                      <a:pt x="13" y="13"/>
                    </a:cubicBezTo>
                    <a:cubicBezTo>
                      <a:pt x="12" y="13"/>
                      <a:pt x="12" y="13"/>
                      <a:pt x="12" y="13"/>
                    </a:cubicBezTo>
                    <a:cubicBezTo>
                      <a:pt x="12" y="12"/>
                      <a:pt x="12" y="12"/>
                      <a:pt x="12" y="12"/>
                    </a:cubicBezTo>
                    <a:cubicBezTo>
                      <a:pt x="13" y="12"/>
                      <a:pt x="13" y="12"/>
                      <a:pt x="13" y="12"/>
                    </a:cubicBezTo>
                    <a:cubicBezTo>
                      <a:pt x="13" y="11"/>
                      <a:pt x="13" y="11"/>
                      <a:pt x="13" y="11"/>
                    </a:cubicBezTo>
                    <a:cubicBezTo>
                      <a:pt x="13" y="11"/>
                      <a:pt x="13" y="11"/>
                      <a:pt x="13" y="11"/>
                    </a:cubicBezTo>
                    <a:cubicBezTo>
                      <a:pt x="14" y="12"/>
                      <a:pt x="14" y="12"/>
                      <a:pt x="14" y="12"/>
                    </a:cubicBezTo>
                    <a:cubicBezTo>
                      <a:pt x="14" y="12"/>
                      <a:pt x="14" y="12"/>
                      <a:pt x="14" y="12"/>
                    </a:cubicBezTo>
                    <a:cubicBezTo>
                      <a:pt x="15" y="12"/>
                      <a:pt x="15" y="12"/>
                      <a:pt x="15" y="12"/>
                    </a:cubicBezTo>
                    <a:cubicBezTo>
                      <a:pt x="15" y="12"/>
                      <a:pt x="15" y="12"/>
                      <a:pt x="15" y="12"/>
                    </a:cubicBezTo>
                    <a:cubicBezTo>
                      <a:pt x="15" y="12"/>
                      <a:pt x="15" y="12"/>
                      <a:pt x="15" y="12"/>
                    </a:cubicBezTo>
                    <a:cubicBezTo>
                      <a:pt x="15" y="12"/>
                      <a:pt x="15" y="12"/>
                      <a:pt x="15" y="12"/>
                    </a:cubicBezTo>
                    <a:cubicBezTo>
                      <a:pt x="15" y="11"/>
                      <a:pt x="15" y="11"/>
                      <a:pt x="15" y="11"/>
                    </a:cubicBezTo>
                    <a:cubicBezTo>
                      <a:pt x="14" y="11"/>
                      <a:pt x="14" y="11"/>
                      <a:pt x="14" y="11"/>
                    </a:cubicBezTo>
                    <a:cubicBezTo>
                      <a:pt x="15" y="10"/>
                      <a:pt x="15" y="10"/>
                      <a:pt x="15" y="10"/>
                    </a:cubicBezTo>
                    <a:cubicBezTo>
                      <a:pt x="16" y="10"/>
                      <a:pt x="16" y="10"/>
                      <a:pt x="16" y="10"/>
                    </a:cubicBezTo>
                    <a:cubicBezTo>
                      <a:pt x="17" y="10"/>
                      <a:pt x="17" y="10"/>
                      <a:pt x="17" y="10"/>
                    </a:cubicBezTo>
                    <a:cubicBezTo>
                      <a:pt x="17" y="11"/>
                      <a:pt x="17" y="11"/>
                      <a:pt x="17" y="11"/>
                    </a:cubicBezTo>
                    <a:cubicBezTo>
                      <a:pt x="17" y="12"/>
                      <a:pt x="17" y="12"/>
                      <a:pt x="17" y="12"/>
                    </a:cubicBezTo>
                    <a:cubicBezTo>
                      <a:pt x="17" y="13"/>
                      <a:pt x="17" y="13"/>
                      <a:pt x="17" y="13"/>
                    </a:cubicBezTo>
                    <a:cubicBezTo>
                      <a:pt x="16" y="13"/>
                      <a:pt x="16" y="13"/>
                      <a:pt x="16" y="13"/>
                    </a:cubicBezTo>
                    <a:cubicBezTo>
                      <a:pt x="16" y="13"/>
                      <a:pt x="16" y="13"/>
                      <a:pt x="16" y="13"/>
                    </a:cubicBezTo>
                    <a:cubicBezTo>
                      <a:pt x="17" y="14"/>
                      <a:pt x="17" y="14"/>
                      <a:pt x="17" y="14"/>
                    </a:cubicBezTo>
                    <a:cubicBezTo>
                      <a:pt x="17" y="14"/>
                      <a:pt x="17" y="14"/>
                      <a:pt x="17" y="14"/>
                    </a:cubicBezTo>
                    <a:cubicBezTo>
                      <a:pt x="17" y="15"/>
                      <a:pt x="17" y="15"/>
                      <a:pt x="17" y="15"/>
                    </a:cubicBezTo>
                    <a:cubicBezTo>
                      <a:pt x="16" y="15"/>
                      <a:pt x="16" y="15"/>
                      <a:pt x="16" y="15"/>
                    </a:cubicBezTo>
                    <a:cubicBezTo>
                      <a:pt x="16" y="16"/>
                      <a:pt x="16" y="16"/>
                      <a:pt x="16" y="16"/>
                    </a:cubicBezTo>
                    <a:cubicBezTo>
                      <a:pt x="15" y="16"/>
                      <a:pt x="15" y="16"/>
                      <a:pt x="15" y="16"/>
                    </a:cubicBezTo>
                    <a:close/>
                    <a:moveTo>
                      <a:pt x="16" y="16"/>
                    </a:moveTo>
                    <a:cubicBezTo>
                      <a:pt x="16" y="16"/>
                      <a:pt x="16" y="16"/>
                      <a:pt x="16" y="16"/>
                    </a:cubicBezTo>
                    <a:cubicBezTo>
                      <a:pt x="16" y="16"/>
                      <a:pt x="16" y="16"/>
                      <a:pt x="16" y="16"/>
                    </a:cubicBezTo>
                    <a:cubicBezTo>
                      <a:pt x="17" y="16"/>
                      <a:pt x="17" y="16"/>
                      <a:pt x="17" y="16"/>
                    </a:cubicBezTo>
                    <a:cubicBezTo>
                      <a:pt x="17" y="15"/>
                      <a:pt x="17" y="15"/>
                      <a:pt x="17" y="15"/>
                    </a:cubicBezTo>
                    <a:cubicBezTo>
                      <a:pt x="16" y="16"/>
                      <a:pt x="16" y="16"/>
                      <a:pt x="16" y="16"/>
                    </a:cubicBezTo>
                    <a:cubicBezTo>
                      <a:pt x="16" y="16"/>
                      <a:pt x="16" y="16"/>
                      <a:pt x="16" y="16"/>
                    </a:cubicBezTo>
                    <a:close/>
                    <a:moveTo>
                      <a:pt x="13" y="16"/>
                    </a:moveTo>
                    <a:cubicBezTo>
                      <a:pt x="13" y="17"/>
                      <a:pt x="13" y="17"/>
                      <a:pt x="13" y="17"/>
                    </a:cubicBezTo>
                    <a:cubicBezTo>
                      <a:pt x="14" y="17"/>
                      <a:pt x="14" y="17"/>
                      <a:pt x="14" y="17"/>
                    </a:cubicBezTo>
                    <a:cubicBezTo>
                      <a:pt x="14" y="17"/>
                      <a:pt x="14" y="17"/>
                      <a:pt x="14" y="17"/>
                    </a:cubicBezTo>
                    <a:cubicBezTo>
                      <a:pt x="15" y="16"/>
                      <a:pt x="15" y="16"/>
                      <a:pt x="15" y="16"/>
                    </a:cubicBezTo>
                    <a:cubicBezTo>
                      <a:pt x="15" y="16"/>
                      <a:pt x="15" y="16"/>
                      <a:pt x="15" y="16"/>
                    </a:cubicBezTo>
                    <a:cubicBezTo>
                      <a:pt x="16" y="16"/>
                      <a:pt x="16" y="16"/>
                      <a:pt x="16" y="16"/>
                    </a:cubicBezTo>
                    <a:cubicBezTo>
                      <a:pt x="16" y="17"/>
                      <a:pt x="16" y="17"/>
                      <a:pt x="16" y="17"/>
                    </a:cubicBezTo>
                    <a:cubicBezTo>
                      <a:pt x="15" y="17"/>
                      <a:pt x="15" y="17"/>
                      <a:pt x="15" y="17"/>
                    </a:cubicBezTo>
                    <a:cubicBezTo>
                      <a:pt x="15" y="18"/>
                      <a:pt x="15" y="18"/>
                      <a:pt x="15" y="18"/>
                    </a:cubicBezTo>
                    <a:cubicBezTo>
                      <a:pt x="15" y="18"/>
                      <a:pt x="15" y="18"/>
                      <a:pt x="15" y="18"/>
                    </a:cubicBezTo>
                    <a:cubicBezTo>
                      <a:pt x="15" y="17"/>
                      <a:pt x="15" y="17"/>
                      <a:pt x="15" y="17"/>
                    </a:cubicBezTo>
                    <a:cubicBezTo>
                      <a:pt x="14" y="18"/>
                      <a:pt x="14" y="18"/>
                      <a:pt x="14" y="18"/>
                    </a:cubicBezTo>
                    <a:cubicBezTo>
                      <a:pt x="13" y="18"/>
                      <a:pt x="13" y="18"/>
                      <a:pt x="13" y="18"/>
                    </a:cubicBezTo>
                    <a:cubicBezTo>
                      <a:pt x="12" y="18"/>
                      <a:pt x="12" y="18"/>
                      <a:pt x="12" y="18"/>
                    </a:cubicBezTo>
                    <a:cubicBezTo>
                      <a:pt x="12" y="17"/>
                      <a:pt x="12" y="17"/>
                      <a:pt x="12" y="17"/>
                    </a:cubicBezTo>
                    <a:cubicBezTo>
                      <a:pt x="12" y="17"/>
                      <a:pt x="12" y="17"/>
                      <a:pt x="12" y="17"/>
                    </a:cubicBezTo>
                    <a:cubicBezTo>
                      <a:pt x="12" y="17"/>
                      <a:pt x="12" y="17"/>
                      <a:pt x="12" y="17"/>
                    </a:cubicBezTo>
                    <a:cubicBezTo>
                      <a:pt x="12" y="16"/>
                      <a:pt x="12" y="16"/>
                      <a:pt x="12" y="16"/>
                    </a:cubicBezTo>
                    <a:cubicBezTo>
                      <a:pt x="13" y="16"/>
                      <a:pt x="13" y="16"/>
                      <a:pt x="13" y="16"/>
                    </a:cubicBezTo>
                    <a:close/>
                    <a:moveTo>
                      <a:pt x="9" y="12"/>
                    </a:moveTo>
                    <a:cubicBezTo>
                      <a:pt x="10" y="11"/>
                      <a:pt x="10" y="11"/>
                      <a:pt x="10" y="11"/>
                    </a:cubicBezTo>
                    <a:cubicBezTo>
                      <a:pt x="10" y="10"/>
                      <a:pt x="10" y="10"/>
                      <a:pt x="10" y="10"/>
                    </a:cubicBezTo>
                    <a:cubicBezTo>
                      <a:pt x="10" y="11"/>
                      <a:pt x="10" y="11"/>
                      <a:pt x="10" y="11"/>
                    </a:cubicBezTo>
                    <a:cubicBezTo>
                      <a:pt x="10" y="12"/>
                      <a:pt x="10" y="12"/>
                      <a:pt x="10" y="12"/>
                    </a:cubicBezTo>
                    <a:cubicBezTo>
                      <a:pt x="9" y="12"/>
                      <a:pt x="9" y="12"/>
                      <a:pt x="9" y="12"/>
                    </a:cubicBezTo>
                    <a:close/>
                    <a:moveTo>
                      <a:pt x="9" y="16"/>
                    </a:moveTo>
                    <a:cubicBezTo>
                      <a:pt x="10" y="17"/>
                      <a:pt x="10" y="17"/>
                      <a:pt x="10" y="17"/>
                    </a:cubicBezTo>
                    <a:cubicBezTo>
                      <a:pt x="10" y="17"/>
                      <a:pt x="10" y="17"/>
                      <a:pt x="10" y="17"/>
                    </a:cubicBezTo>
                    <a:cubicBezTo>
                      <a:pt x="9" y="16"/>
                      <a:pt x="9" y="16"/>
                      <a:pt x="9" y="16"/>
                    </a:cubicBezTo>
                    <a:close/>
                    <a:moveTo>
                      <a:pt x="11" y="15"/>
                    </a:moveTo>
                    <a:cubicBezTo>
                      <a:pt x="11" y="16"/>
                      <a:pt x="11" y="16"/>
                      <a:pt x="11" y="16"/>
                    </a:cubicBezTo>
                    <a:cubicBezTo>
                      <a:pt x="10" y="17"/>
                      <a:pt x="10" y="17"/>
                      <a:pt x="10" y="17"/>
                    </a:cubicBezTo>
                    <a:cubicBezTo>
                      <a:pt x="11" y="17"/>
                      <a:pt x="11" y="17"/>
                      <a:pt x="11" y="17"/>
                    </a:cubicBezTo>
                    <a:cubicBezTo>
                      <a:pt x="11" y="17"/>
                      <a:pt x="11" y="17"/>
                      <a:pt x="11" y="17"/>
                    </a:cubicBezTo>
                    <a:cubicBezTo>
                      <a:pt x="12" y="16"/>
                      <a:pt x="12" y="16"/>
                      <a:pt x="12" y="16"/>
                    </a:cubicBezTo>
                    <a:cubicBezTo>
                      <a:pt x="12" y="16"/>
                      <a:pt x="11" y="15"/>
                      <a:pt x="11" y="15"/>
                    </a:cubicBezTo>
                    <a:close/>
                    <a:moveTo>
                      <a:pt x="7" y="13"/>
                    </a:moveTo>
                    <a:cubicBezTo>
                      <a:pt x="8" y="13"/>
                      <a:pt x="8" y="13"/>
                      <a:pt x="8" y="13"/>
                    </a:cubicBezTo>
                    <a:cubicBezTo>
                      <a:pt x="9" y="13"/>
                      <a:pt x="9" y="13"/>
                      <a:pt x="9" y="13"/>
                    </a:cubicBezTo>
                    <a:cubicBezTo>
                      <a:pt x="10" y="13"/>
                      <a:pt x="10" y="13"/>
                      <a:pt x="10" y="13"/>
                    </a:cubicBezTo>
                    <a:cubicBezTo>
                      <a:pt x="10" y="14"/>
                      <a:pt x="10" y="14"/>
                      <a:pt x="10" y="14"/>
                    </a:cubicBezTo>
                    <a:cubicBezTo>
                      <a:pt x="11" y="15"/>
                      <a:pt x="11" y="15"/>
                      <a:pt x="11" y="15"/>
                    </a:cubicBezTo>
                    <a:cubicBezTo>
                      <a:pt x="10" y="16"/>
                      <a:pt x="10" y="16"/>
                      <a:pt x="10" y="16"/>
                    </a:cubicBezTo>
                    <a:cubicBezTo>
                      <a:pt x="9" y="16"/>
                      <a:pt x="9" y="16"/>
                      <a:pt x="9" y="16"/>
                    </a:cubicBezTo>
                    <a:cubicBezTo>
                      <a:pt x="9" y="16"/>
                      <a:pt x="9" y="16"/>
                      <a:pt x="9" y="16"/>
                    </a:cubicBezTo>
                    <a:cubicBezTo>
                      <a:pt x="8" y="16"/>
                      <a:pt x="8" y="16"/>
                      <a:pt x="8" y="16"/>
                    </a:cubicBezTo>
                    <a:cubicBezTo>
                      <a:pt x="7" y="15"/>
                      <a:pt x="7" y="15"/>
                      <a:pt x="7" y="15"/>
                    </a:cubicBezTo>
                    <a:cubicBezTo>
                      <a:pt x="7" y="14"/>
                      <a:pt x="7" y="14"/>
                      <a:pt x="7" y="14"/>
                    </a:cubicBezTo>
                    <a:cubicBezTo>
                      <a:pt x="7" y="13"/>
                      <a:pt x="7" y="13"/>
                      <a:pt x="7" y="13"/>
                    </a:cubicBezTo>
                    <a:close/>
                    <a:moveTo>
                      <a:pt x="11" y="3"/>
                    </a:moveTo>
                    <a:cubicBezTo>
                      <a:pt x="11" y="2"/>
                      <a:pt x="11" y="2"/>
                      <a:pt x="11" y="2"/>
                    </a:cubicBezTo>
                    <a:cubicBezTo>
                      <a:pt x="12" y="2"/>
                      <a:pt x="12" y="2"/>
                      <a:pt x="12" y="2"/>
                    </a:cubicBezTo>
                    <a:cubicBezTo>
                      <a:pt x="11" y="3"/>
                      <a:pt x="11" y="3"/>
                      <a:pt x="11" y="3"/>
                    </a:cubicBezTo>
                    <a:cubicBezTo>
                      <a:pt x="11" y="3"/>
                      <a:pt x="11" y="3"/>
                      <a:pt x="11" y="3"/>
                    </a:cubicBezTo>
                    <a:close/>
                    <a:moveTo>
                      <a:pt x="3" y="7"/>
                    </a:moveTo>
                    <a:cubicBezTo>
                      <a:pt x="3" y="6"/>
                      <a:pt x="3" y="6"/>
                      <a:pt x="3" y="6"/>
                    </a:cubicBezTo>
                    <a:cubicBezTo>
                      <a:pt x="3" y="5"/>
                      <a:pt x="3" y="5"/>
                      <a:pt x="3" y="5"/>
                    </a:cubicBezTo>
                    <a:cubicBezTo>
                      <a:pt x="4" y="5"/>
                      <a:pt x="4" y="5"/>
                      <a:pt x="4" y="5"/>
                    </a:cubicBezTo>
                    <a:cubicBezTo>
                      <a:pt x="4" y="6"/>
                      <a:pt x="4" y="6"/>
                      <a:pt x="4" y="6"/>
                    </a:cubicBezTo>
                    <a:cubicBezTo>
                      <a:pt x="3" y="7"/>
                      <a:pt x="3" y="7"/>
                      <a:pt x="3" y="7"/>
                    </a:cubicBezTo>
                    <a:cubicBezTo>
                      <a:pt x="3" y="7"/>
                      <a:pt x="3" y="7"/>
                      <a:pt x="3" y="7"/>
                    </a:cubicBezTo>
                    <a:close/>
                    <a:moveTo>
                      <a:pt x="2" y="7"/>
                    </a:moveTo>
                    <a:cubicBezTo>
                      <a:pt x="2" y="6"/>
                      <a:pt x="2" y="6"/>
                      <a:pt x="2" y="6"/>
                    </a:cubicBezTo>
                    <a:cubicBezTo>
                      <a:pt x="2" y="6"/>
                      <a:pt x="2" y="6"/>
                      <a:pt x="2" y="6"/>
                    </a:cubicBezTo>
                    <a:cubicBezTo>
                      <a:pt x="4" y="5"/>
                      <a:pt x="4" y="5"/>
                      <a:pt x="4" y="5"/>
                    </a:cubicBezTo>
                    <a:cubicBezTo>
                      <a:pt x="4" y="5"/>
                      <a:pt x="4" y="5"/>
                      <a:pt x="4" y="5"/>
                    </a:cubicBezTo>
                    <a:cubicBezTo>
                      <a:pt x="5" y="5"/>
                      <a:pt x="5" y="5"/>
                      <a:pt x="5" y="5"/>
                    </a:cubicBezTo>
                    <a:cubicBezTo>
                      <a:pt x="6" y="5"/>
                      <a:pt x="6" y="5"/>
                      <a:pt x="6" y="5"/>
                    </a:cubicBezTo>
                    <a:cubicBezTo>
                      <a:pt x="6" y="5"/>
                      <a:pt x="6" y="5"/>
                      <a:pt x="6" y="5"/>
                    </a:cubicBezTo>
                    <a:cubicBezTo>
                      <a:pt x="7" y="5"/>
                      <a:pt x="7" y="5"/>
                      <a:pt x="7" y="5"/>
                    </a:cubicBezTo>
                    <a:cubicBezTo>
                      <a:pt x="8" y="5"/>
                      <a:pt x="8" y="5"/>
                      <a:pt x="8" y="5"/>
                    </a:cubicBezTo>
                    <a:cubicBezTo>
                      <a:pt x="8" y="5"/>
                      <a:pt x="8" y="5"/>
                      <a:pt x="8" y="5"/>
                    </a:cubicBezTo>
                    <a:cubicBezTo>
                      <a:pt x="9" y="3"/>
                      <a:pt x="9" y="3"/>
                      <a:pt x="9" y="3"/>
                    </a:cubicBezTo>
                    <a:cubicBezTo>
                      <a:pt x="9" y="3"/>
                      <a:pt x="9" y="3"/>
                      <a:pt x="9" y="3"/>
                    </a:cubicBezTo>
                    <a:cubicBezTo>
                      <a:pt x="9" y="2"/>
                      <a:pt x="9" y="2"/>
                      <a:pt x="9" y="2"/>
                    </a:cubicBezTo>
                    <a:cubicBezTo>
                      <a:pt x="9" y="1"/>
                      <a:pt x="9" y="1"/>
                      <a:pt x="9" y="1"/>
                    </a:cubicBezTo>
                    <a:cubicBezTo>
                      <a:pt x="10" y="0"/>
                      <a:pt x="10" y="0"/>
                      <a:pt x="10" y="0"/>
                    </a:cubicBezTo>
                    <a:cubicBezTo>
                      <a:pt x="10" y="0"/>
                      <a:pt x="10" y="0"/>
                      <a:pt x="10" y="0"/>
                    </a:cubicBezTo>
                    <a:cubicBezTo>
                      <a:pt x="8" y="1"/>
                      <a:pt x="8" y="1"/>
                      <a:pt x="8" y="1"/>
                    </a:cubicBezTo>
                    <a:cubicBezTo>
                      <a:pt x="7" y="2"/>
                      <a:pt x="7" y="2"/>
                      <a:pt x="7" y="2"/>
                    </a:cubicBezTo>
                    <a:cubicBezTo>
                      <a:pt x="6" y="2"/>
                      <a:pt x="6" y="2"/>
                      <a:pt x="6" y="2"/>
                    </a:cubicBezTo>
                    <a:cubicBezTo>
                      <a:pt x="6" y="2"/>
                      <a:pt x="6" y="2"/>
                      <a:pt x="6" y="2"/>
                    </a:cubicBezTo>
                    <a:cubicBezTo>
                      <a:pt x="5" y="3"/>
                      <a:pt x="5" y="3"/>
                      <a:pt x="5" y="3"/>
                    </a:cubicBezTo>
                    <a:cubicBezTo>
                      <a:pt x="5" y="4"/>
                      <a:pt x="5" y="4"/>
                      <a:pt x="5" y="4"/>
                    </a:cubicBezTo>
                    <a:cubicBezTo>
                      <a:pt x="4" y="4"/>
                      <a:pt x="4" y="4"/>
                      <a:pt x="4" y="4"/>
                    </a:cubicBezTo>
                    <a:cubicBezTo>
                      <a:pt x="3" y="5"/>
                      <a:pt x="3" y="5"/>
                      <a:pt x="3" y="5"/>
                    </a:cubicBezTo>
                    <a:cubicBezTo>
                      <a:pt x="2" y="5"/>
                      <a:pt x="2" y="5"/>
                      <a:pt x="2" y="5"/>
                    </a:cubicBezTo>
                    <a:cubicBezTo>
                      <a:pt x="2" y="5"/>
                      <a:pt x="2" y="5"/>
                      <a:pt x="2" y="5"/>
                    </a:cubicBezTo>
                    <a:cubicBezTo>
                      <a:pt x="1" y="5"/>
                      <a:pt x="1" y="5"/>
                      <a:pt x="1" y="5"/>
                    </a:cubicBezTo>
                    <a:cubicBezTo>
                      <a:pt x="1" y="6"/>
                      <a:pt x="1" y="6"/>
                      <a:pt x="1" y="6"/>
                    </a:cubicBezTo>
                    <a:cubicBezTo>
                      <a:pt x="1" y="6"/>
                      <a:pt x="1" y="6"/>
                      <a:pt x="1" y="6"/>
                    </a:cubicBezTo>
                    <a:cubicBezTo>
                      <a:pt x="1" y="6"/>
                      <a:pt x="1" y="6"/>
                      <a:pt x="1" y="6"/>
                    </a:cubicBezTo>
                    <a:cubicBezTo>
                      <a:pt x="2" y="7"/>
                      <a:pt x="2" y="7"/>
                      <a:pt x="2" y="7"/>
                    </a:cubicBezTo>
                    <a:close/>
                    <a:moveTo>
                      <a:pt x="6" y="17"/>
                    </a:moveTo>
                    <a:cubicBezTo>
                      <a:pt x="6" y="17"/>
                      <a:pt x="6" y="17"/>
                      <a:pt x="6" y="17"/>
                    </a:cubicBezTo>
                    <a:cubicBezTo>
                      <a:pt x="6" y="16"/>
                      <a:pt x="6" y="16"/>
                      <a:pt x="6" y="16"/>
                    </a:cubicBezTo>
                    <a:cubicBezTo>
                      <a:pt x="6" y="16"/>
                      <a:pt x="6" y="16"/>
                      <a:pt x="6" y="16"/>
                    </a:cubicBezTo>
                    <a:cubicBezTo>
                      <a:pt x="5" y="16"/>
                      <a:pt x="5" y="16"/>
                      <a:pt x="5" y="16"/>
                    </a:cubicBezTo>
                    <a:cubicBezTo>
                      <a:pt x="5" y="15"/>
                      <a:pt x="5" y="15"/>
                      <a:pt x="5" y="15"/>
                    </a:cubicBezTo>
                    <a:cubicBezTo>
                      <a:pt x="6" y="15"/>
                      <a:pt x="6" y="15"/>
                      <a:pt x="6" y="15"/>
                    </a:cubicBezTo>
                    <a:cubicBezTo>
                      <a:pt x="6" y="14"/>
                      <a:pt x="6" y="14"/>
                      <a:pt x="6" y="14"/>
                    </a:cubicBezTo>
                    <a:cubicBezTo>
                      <a:pt x="6" y="14"/>
                      <a:pt x="6" y="14"/>
                      <a:pt x="6" y="14"/>
                    </a:cubicBezTo>
                    <a:cubicBezTo>
                      <a:pt x="6" y="13"/>
                      <a:pt x="6" y="13"/>
                      <a:pt x="6" y="13"/>
                    </a:cubicBezTo>
                    <a:cubicBezTo>
                      <a:pt x="7" y="12"/>
                      <a:pt x="7" y="12"/>
                      <a:pt x="7" y="12"/>
                    </a:cubicBezTo>
                    <a:cubicBezTo>
                      <a:pt x="7" y="12"/>
                      <a:pt x="7" y="12"/>
                      <a:pt x="7" y="12"/>
                    </a:cubicBezTo>
                    <a:cubicBezTo>
                      <a:pt x="8" y="12"/>
                      <a:pt x="8" y="12"/>
                      <a:pt x="8" y="12"/>
                    </a:cubicBezTo>
                    <a:cubicBezTo>
                      <a:pt x="8" y="12"/>
                      <a:pt x="8" y="12"/>
                      <a:pt x="8" y="12"/>
                    </a:cubicBezTo>
                    <a:cubicBezTo>
                      <a:pt x="9" y="11"/>
                      <a:pt x="9" y="11"/>
                      <a:pt x="9" y="11"/>
                    </a:cubicBezTo>
                    <a:cubicBezTo>
                      <a:pt x="9" y="10"/>
                      <a:pt x="9" y="10"/>
                      <a:pt x="9" y="10"/>
                    </a:cubicBezTo>
                    <a:cubicBezTo>
                      <a:pt x="8" y="10"/>
                      <a:pt x="8" y="10"/>
                      <a:pt x="8" y="10"/>
                    </a:cubicBezTo>
                    <a:cubicBezTo>
                      <a:pt x="9" y="9"/>
                      <a:pt x="9" y="9"/>
                      <a:pt x="9" y="9"/>
                    </a:cubicBezTo>
                    <a:cubicBezTo>
                      <a:pt x="10" y="9"/>
                      <a:pt x="10" y="9"/>
                      <a:pt x="10" y="9"/>
                    </a:cubicBezTo>
                    <a:cubicBezTo>
                      <a:pt x="10" y="10"/>
                      <a:pt x="10" y="10"/>
                      <a:pt x="10" y="10"/>
                    </a:cubicBezTo>
                    <a:cubicBezTo>
                      <a:pt x="11" y="9"/>
                      <a:pt x="11" y="9"/>
                      <a:pt x="11" y="9"/>
                    </a:cubicBezTo>
                    <a:cubicBezTo>
                      <a:pt x="11" y="10"/>
                      <a:pt x="11" y="10"/>
                      <a:pt x="11" y="10"/>
                    </a:cubicBezTo>
                    <a:cubicBezTo>
                      <a:pt x="11" y="9"/>
                      <a:pt x="11" y="9"/>
                      <a:pt x="11" y="9"/>
                    </a:cubicBezTo>
                    <a:cubicBezTo>
                      <a:pt x="11" y="8"/>
                      <a:pt x="11" y="8"/>
                      <a:pt x="11" y="8"/>
                    </a:cubicBezTo>
                    <a:cubicBezTo>
                      <a:pt x="11" y="8"/>
                      <a:pt x="11" y="8"/>
                      <a:pt x="11" y="8"/>
                    </a:cubicBezTo>
                    <a:cubicBezTo>
                      <a:pt x="10" y="8"/>
                      <a:pt x="10" y="8"/>
                      <a:pt x="10" y="8"/>
                    </a:cubicBezTo>
                    <a:cubicBezTo>
                      <a:pt x="9" y="8"/>
                      <a:pt x="9" y="8"/>
                      <a:pt x="9" y="8"/>
                    </a:cubicBezTo>
                    <a:cubicBezTo>
                      <a:pt x="9" y="7"/>
                      <a:pt x="9" y="7"/>
                      <a:pt x="9" y="7"/>
                    </a:cubicBezTo>
                    <a:cubicBezTo>
                      <a:pt x="8" y="7"/>
                      <a:pt x="8" y="7"/>
                      <a:pt x="8" y="7"/>
                    </a:cubicBezTo>
                    <a:cubicBezTo>
                      <a:pt x="8" y="7"/>
                      <a:pt x="8" y="7"/>
                      <a:pt x="8" y="7"/>
                    </a:cubicBezTo>
                    <a:cubicBezTo>
                      <a:pt x="8" y="6"/>
                      <a:pt x="8" y="6"/>
                      <a:pt x="8" y="6"/>
                    </a:cubicBezTo>
                    <a:cubicBezTo>
                      <a:pt x="8" y="6"/>
                      <a:pt x="8" y="6"/>
                      <a:pt x="8" y="6"/>
                    </a:cubicBezTo>
                    <a:cubicBezTo>
                      <a:pt x="7" y="5"/>
                      <a:pt x="7" y="5"/>
                      <a:pt x="7" y="5"/>
                    </a:cubicBezTo>
                    <a:cubicBezTo>
                      <a:pt x="6" y="5"/>
                      <a:pt x="6" y="5"/>
                      <a:pt x="6" y="5"/>
                    </a:cubicBezTo>
                    <a:cubicBezTo>
                      <a:pt x="5" y="5"/>
                      <a:pt x="5" y="5"/>
                      <a:pt x="5" y="5"/>
                    </a:cubicBezTo>
                    <a:cubicBezTo>
                      <a:pt x="5" y="5"/>
                      <a:pt x="5" y="5"/>
                      <a:pt x="5" y="5"/>
                    </a:cubicBezTo>
                    <a:cubicBezTo>
                      <a:pt x="4" y="6"/>
                      <a:pt x="4" y="6"/>
                      <a:pt x="4" y="6"/>
                    </a:cubicBezTo>
                    <a:cubicBezTo>
                      <a:pt x="5" y="6"/>
                      <a:pt x="5" y="6"/>
                      <a:pt x="5" y="6"/>
                    </a:cubicBezTo>
                    <a:cubicBezTo>
                      <a:pt x="5" y="7"/>
                      <a:pt x="5" y="7"/>
                      <a:pt x="5" y="7"/>
                    </a:cubicBezTo>
                    <a:cubicBezTo>
                      <a:pt x="6" y="8"/>
                      <a:pt x="6" y="8"/>
                      <a:pt x="6" y="8"/>
                    </a:cubicBezTo>
                    <a:cubicBezTo>
                      <a:pt x="6" y="8"/>
                      <a:pt x="6" y="8"/>
                      <a:pt x="6" y="8"/>
                    </a:cubicBezTo>
                    <a:cubicBezTo>
                      <a:pt x="5" y="8"/>
                      <a:pt x="5" y="8"/>
                      <a:pt x="5" y="8"/>
                    </a:cubicBezTo>
                    <a:cubicBezTo>
                      <a:pt x="4" y="8"/>
                      <a:pt x="4" y="8"/>
                      <a:pt x="4" y="8"/>
                    </a:cubicBezTo>
                    <a:cubicBezTo>
                      <a:pt x="4" y="7"/>
                      <a:pt x="4" y="7"/>
                      <a:pt x="4" y="7"/>
                    </a:cubicBezTo>
                    <a:cubicBezTo>
                      <a:pt x="4" y="7"/>
                      <a:pt x="4" y="7"/>
                      <a:pt x="4" y="7"/>
                    </a:cubicBezTo>
                    <a:cubicBezTo>
                      <a:pt x="4" y="6"/>
                      <a:pt x="4" y="6"/>
                      <a:pt x="4" y="6"/>
                    </a:cubicBezTo>
                    <a:cubicBezTo>
                      <a:pt x="4" y="6"/>
                      <a:pt x="4" y="6"/>
                      <a:pt x="4" y="6"/>
                    </a:cubicBezTo>
                    <a:cubicBezTo>
                      <a:pt x="3" y="7"/>
                      <a:pt x="3" y="7"/>
                      <a:pt x="3" y="7"/>
                    </a:cubicBezTo>
                    <a:cubicBezTo>
                      <a:pt x="3" y="8"/>
                      <a:pt x="3" y="8"/>
                      <a:pt x="3" y="8"/>
                    </a:cubicBezTo>
                    <a:cubicBezTo>
                      <a:pt x="3" y="8"/>
                      <a:pt x="3" y="8"/>
                      <a:pt x="3" y="8"/>
                    </a:cubicBezTo>
                    <a:cubicBezTo>
                      <a:pt x="2" y="8"/>
                      <a:pt x="2" y="8"/>
                      <a:pt x="2" y="8"/>
                    </a:cubicBezTo>
                    <a:cubicBezTo>
                      <a:pt x="1" y="8"/>
                      <a:pt x="1" y="8"/>
                      <a:pt x="1" y="8"/>
                    </a:cubicBezTo>
                    <a:cubicBezTo>
                      <a:pt x="1" y="7"/>
                      <a:pt x="1" y="7"/>
                      <a:pt x="1" y="7"/>
                    </a:cubicBezTo>
                    <a:cubicBezTo>
                      <a:pt x="0" y="8"/>
                      <a:pt x="0" y="8"/>
                      <a:pt x="0" y="8"/>
                    </a:cubicBezTo>
                    <a:cubicBezTo>
                      <a:pt x="1" y="9"/>
                      <a:pt x="1" y="9"/>
                      <a:pt x="1" y="9"/>
                    </a:cubicBezTo>
                    <a:cubicBezTo>
                      <a:pt x="1" y="9"/>
                      <a:pt x="1" y="9"/>
                      <a:pt x="1" y="9"/>
                    </a:cubicBezTo>
                    <a:cubicBezTo>
                      <a:pt x="1" y="9"/>
                      <a:pt x="1" y="9"/>
                      <a:pt x="1" y="9"/>
                    </a:cubicBezTo>
                    <a:cubicBezTo>
                      <a:pt x="0" y="9"/>
                      <a:pt x="0" y="9"/>
                      <a:pt x="0" y="9"/>
                    </a:cubicBezTo>
                    <a:cubicBezTo>
                      <a:pt x="0" y="10"/>
                      <a:pt x="0" y="10"/>
                      <a:pt x="0" y="10"/>
                    </a:cubicBezTo>
                    <a:cubicBezTo>
                      <a:pt x="1" y="10"/>
                      <a:pt x="1" y="10"/>
                      <a:pt x="1" y="10"/>
                    </a:cubicBezTo>
                    <a:cubicBezTo>
                      <a:pt x="1" y="11"/>
                      <a:pt x="1" y="11"/>
                      <a:pt x="1" y="11"/>
                    </a:cubicBezTo>
                    <a:cubicBezTo>
                      <a:pt x="2" y="12"/>
                      <a:pt x="2" y="12"/>
                      <a:pt x="2" y="12"/>
                    </a:cubicBezTo>
                    <a:cubicBezTo>
                      <a:pt x="0" y="12"/>
                      <a:pt x="0" y="12"/>
                      <a:pt x="0" y="12"/>
                    </a:cubicBezTo>
                    <a:cubicBezTo>
                      <a:pt x="0" y="13"/>
                      <a:pt x="0" y="13"/>
                      <a:pt x="0" y="13"/>
                    </a:cubicBezTo>
                    <a:cubicBezTo>
                      <a:pt x="0" y="14"/>
                      <a:pt x="0" y="14"/>
                      <a:pt x="0" y="14"/>
                    </a:cubicBezTo>
                    <a:cubicBezTo>
                      <a:pt x="1" y="13"/>
                      <a:pt x="1" y="13"/>
                      <a:pt x="1" y="13"/>
                    </a:cubicBezTo>
                    <a:cubicBezTo>
                      <a:pt x="2" y="14"/>
                      <a:pt x="2" y="14"/>
                      <a:pt x="2" y="14"/>
                    </a:cubicBezTo>
                    <a:cubicBezTo>
                      <a:pt x="2" y="15"/>
                      <a:pt x="2" y="15"/>
                      <a:pt x="2" y="15"/>
                    </a:cubicBezTo>
                    <a:cubicBezTo>
                      <a:pt x="2" y="16"/>
                      <a:pt x="2" y="16"/>
                      <a:pt x="2" y="16"/>
                    </a:cubicBezTo>
                    <a:cubicBezTo>
                      <a:pt x="2" y="16"/>
                      <a:pt x="2" y="16"/>
                      <a:pt x="2" y="16"/>
                    </a:cubicBezTo>
                    <a:cubicBezTo>
                      <a:pt x="3" y="16"/>
                      <a:pt x="3" y="16"/>
                      <a:pt x="3" y="16"/>
                    </a:cubicBezTo>
                    <a:cubicBezTo>
                      <a:pt x="5" y="17"/>
                      <a:pt x="5" y="17"/>
                      <a:pt x="5" y="17"/>
                    </a:cubicBezTo>
                    <a:cubicBezTo>
                      <a:pt x="5" y="17"/>
                      <a:pt x="5" y="17"/>
                      <a:pt x="5" y="17"/>
                    </a:cubicBezTo>
                    <a:lnTo>
                      <a:pt x="6" y="1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70" name="Freeform 38"/>
              <p:cNvSpPr>
                <a:spLocks noEditPoints="1"/>
              </p:cNvSpPr>
              <p:nvPr/>
            </p:nvSpPr>
            <p:spPr bwMode="auto">
              <a:xfrm>
                <a:off x="4368931" y="1467324"/>
                <a:ext cx="428448" cy="449035"/>
              </a:xfrm>
              <a:custGeom>
                <a:avLst/>
                <a:gdLst>
                  <a:gd name="T0" fmla="*/ 86 w 90"/>
                  <a:gd name="T1" fmla="*/ 12 h 94"/>
                  <a:gd name="T2" fmla="*/ 89 w 90"/>
                  <a:gd name="T3" fmla="*/ 7 h 94"/>
                  <a:gd name="T4" fmla="*/ 83 w 90"/>
                  <a:gd name="T5" fmla="*/ 5 h 94"/>
                  <a:gd name="T6" fmla="*/ 79 w 90"/>
                  <a:gd name="T7" fmla="*/ 5 h 94"/>
                  <a:gd name="T8" fmla="*/ 76 w 90"/>
                  <a:gd name="T9" fmla="*/ 0 h 94"/>
                  <a:gd name="T10" fmla="*/ 73 w 90"/>
                  <a:gd name="T11" fmla="*/ 6 h 94"/>
                  <a:gd name="T12" fmla="*/ 67 w 90"/>
                  <a:gd name="T13" fmla="*/ 9 h 94"/>
                  <a:gd name="T14" fmla="*/ 65 w 90"/>
                  <a:gd name="T15" fmla="*/ 4 h 94"/>
                  <a:gd name="T16" fmla="*/ 62 w 90"/>
                  <a:gd name="T17" fmla="*/ 10 h 94"/>
                  <a:gd name="T18" fmla="*/ 57 w 90"/>
                  <a:gd name="T19" fmla="*/ 11 h 94"/>
                  <a:gd name="T20" fmla="*/ 51 w 90"/>
                  <a:gd name="T21" fmla="*/ 16 h 94"/>
                  <a:gd name="T22" fmla="*/ 49 w 90"/>
                  <a:gd name="T23" fmla="*/ 18 h 94"/>
                  <a:gd name="T24" fmla="*/ 44 w 90"/>
                  <a:gd name="T25" fmla="*/ 18 h 94"/>
                  <a:gd name="T26" fmla="*/ 40 w 90"/>
                  <a:gd name="T27" fmla="*/ 23 h 94"/>
                  <a:gd name="T28" fmla="*/ 39 w 90"/>
                  <a:gd name="T29" fmla="*/ 26 h 94"/>
                  <a:gd name="T30" fmla="*/ 35 w 90"/>
                  <a:gd name="T31" fmla="*/ 29 h 94"/>
                  <a:gd name="T32" fmla="*/ 35 w 90"/>
                  <a:gd name="T33" fmla="*/ 32 h 94"/>
                  <a:gd name="T34" fmla="*/ 31 w 90"/>
                  <a:gd name="T35" fmla="*/ 37 h 94"/>
                  <a:gd name="T36" fmla="*/ 30 w 90"/>
                  <a:gd name="T37" fmla="*/ 40 h 94"/>
                  <a:gd name="T38" fmla="*/ 28 w 90"/>
                  <a:gd name="T39" fmla="*/ 46 h 94"/>
                  <a:gd name="T40" fmla="*/ 23 w 90"/>
                  <a:gd name="T41" fmla="*/ 51 h 94"/>
                  <a:gd name="T42" fmla="*/ 18 w 90"/>
                  <a:gd name="T43" fmla="*/ 57 h 94"/>
                  <a:gd name="T44" fmla="*/ 24 w 90"/>
                  <a:gd name="T45" fmla="*/ 57 h 94"/>
                  <a:gd name="T46" fmla="*/ 16 w 90"/>
                  <a:gd name="T47" fmla="*/ 59 h 94"/>
                  <a:gd name="T48" fmla="*/ 14 w 90"/>
                  <a:gd name="T49" fmla="*/ 63 h 94"/>
                  <a:gd name="T50" fmla="*/ 10 w 90"/>
                  <a:gd name="T51" fmla="*/ 64 h 94"/>
                  <a:gd name="T52" fmla="*/ 8 w 90"/>
                  <a:gd name="T53" fmla="*/ 67 h 94"/>
                  <a:gd name="T54" fmla="*/ 1 w 90"/>
                  <a:gd name="T55" fmla="*/ 68 h 94"/>
                  <a:gd name="T56" fmla="*/ 2 w 90"/>
                  <a:gd name="T57" fmla="*/ 72 h 94"/>
                  <a:gd name="T58" fmla="*/ 7 w 90"/>
                  <a:gd name="T59" fmla="*/ 73 h 94"/>
                  <a:gd name="T60" fmla="*/ 8 w 90"/>
                  <a:gd name="T61" fmla="*/ 75 h 94"/>
                  <a:gd name="T62" fmla="*/ 2 w 90"/>
                  <a:gd name="T63" fmla="*/ 77 h 94"/>
                  <a:gd name="T64" fmla="*/ 8 w 90"/>
                  <a:gd name="T65" fmla="*/ 79 h 94"/>
                  <a:gd name="T66" fmla="*/ 4 w 90"/>
                  <a:gd name="T67" fmla="*/ 84 h 94"/>
                  <a:gd name="T68" fmla="*/ 6 w 90"/>
                  <a:gd name="T69" fmla="*/ 88 h 94"/>
                  <a:gd name="T70" fmla="*/ 10 w 90"/>
                  <a:gd name="T71" fmla="*/ 94 h 94"/>
                  <a:gd name="T72" fmla="*/ 18 w 90"/>
                  <a:gd name="T73" fmla="*/ 87 h 94"/>
                  <a:gd name="T74" fmla="*/ 22 w 90"/>
                  <a:gd name="T75" fmla="*/ 85 h 94"/>
                  <a:gd name="T76" fmla="*/ 28 w 90"/>
                  <a:gd name="T77" fmla="*/ 88 h 94"/>
                  <a:gd name="T78" fmla="*/ 28 w 90"/>
                  <a:gd name="T79" fmla="*/ 66 h 94"/>
                  <a:gd name="T80" fmla="*/ 34 w 90"/>
                  <a:gd name="T81" fmla="*/ 40 h 94"/>
                  <a:gd name="T82" fmla="*/ 45 w 90"/>
                  <a:gd name="T83" fmla="*/ 25 h 94"/>
                  <a:gd name="T84" fmla="*/ 53 w 90"/>
                  <a:gd name="T85" fmla="*/ 18 h 94"/>
                  <a:gd name="T86" fmla="*/ 69 w 90"/>
                  <a:gd name="T87" fmla="*/ 20 h 94"/>
                  <a:gd name="T88" fmla="*/ 79 w 90"/>
                  <a:gd name="T89" fmla="*/ 10 h 94"/>
                  <a:gd name="T90" fmla="*/ 3 w 90"/>
                  <a:gd name="T91" fmla="*/ 81 h 94"/>
                  <a:gd name="T92" fmla="*/ 1 w 90"/>
                  <a:gd name="T93" fmla="*/ 80 h 94"/>
                  <a:gd name="T94" fmla="*/ 4 w 90"/>
                  <a:gd name="T95" fmla="*/ 67 h 94"/>
                  <a:gd name="T96" fmla="*/ 15 w 90"/>
                  <a:gd name="T97" fmla="*/ 58 h 94"/>
                  <a:gd name="T98" fmla="*/ 26 w 90"/>
                  <a:gd name="T99" fmla="*/ 44 h 94"/>
                  <a:gd name="T100" fmla="*/ 27 w 90"/>
                  <a:gd name="T101" fmla="*/ 30 h 94"/>
                  <a:gd name="T102" fmla="*/ 33 w 90"/>
                  <a:gd name="T103" fmla="*/ 23 h 94"/>
                  <a:gd name="T104" fmla="*/ 36 w 90"/>
                  <a:gd name="T105" fmla="*/ 20 h 94"/>
                  <a:gd name="T106" fmla="*/ 35 w 90"/>
                  <a:gd name="T107" fmla="*/ 22 h 94"/>
                  <a:gd name="T108" fmla="*/ 44 w 90"/>
                  <a:gd name="T109" fmla="*/ 16 h 94"/>
                  <a:gd name="T110" fmla="*/ 44 w 90"/>
                  <a:gd name="T111" fmla="*/ 16 h 94"/>
                  <a:gd name="T112" fmla="*/ 49 w 90"/>
                  <a:gd name="T113" fmla="*/ 12 h 94"/>
                  <a:gd name="T114" fmla="*/ 51 w 90"/>
                  <a:gd name="T115" fmla="*/ 10 h 94"/>
                  <a:gd name="T116" fmla="*/ 62 w 90"/>
                  <a:gd name="T117" fmla="*/ 6 h 94"/>
                  <a:gd name="T118" fmla="*/ 62 w 90"/>
                  <a:gd name="T119" fmla="*/ 5 h 94"/>
                  <a:gd name="T120" fmla="*/ 71 w 90"/>
                  <a:gd name="T121"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94">
                    <a:moveTo>
                      <a:pt x="83" y="17"/>
                    </a:moveTo>
                    <a:cubicBezTo>
                      <a:pt x="84" y="17"/>
                      <a:pt x="84" y="17"/>
                      <a:pt x="84" y="17"/>
                    </a:cubicBezTo>
                    <a:cubicBezTo>
                      <a:pt x="84" y="16"/>
                      <a:pt x="84" y="16"/>
                      <a:pt x="84" y="16"/>
                    </a:cubicBezTo>
                    <a:cubicBezTo>
                      <a:pt x="85" y="15"/>
                      <a:pt x="85" y="15"/>
                      <a:pt x="85" y="15"/>
                    </a:cubicBezTo>
                    <a:cubicBezTo>
                      <a:pt x="86" y="15"/>
                      <a:pt x="86" y="15"/>
                      <a:pt x="86" y="15"/>
                    </a:cubicBezTo>
                    <a:cubicBezTo>
                      <a:pt x="87" y="14"/>
                      <a:pt x="87" y="14"/>
                      <a:pt x="87" y="14"/>
                    </a:cubicBezTo>
                    <a:cubicBezTo>
                      <a:pt x="87" y="13"/>
                      <a:pt x="87" y="13"/>
                      <a:pt x="87" y="13"/>
                    </a:cubicBezTo>
                    <a:cubicBezTo>
                      <a:pt x="88" y="13"/>
                      <a:pt x="88" y="13"/>
                      <a:pt x="88" y="13"/>
                    </a:cubicBezTo>
                    <a:cubicBezTo>
                      <a:pt x="89" y="13"/>
                      <a:pt x="89" y="13"/>
                      <a:pt x="89" y="13"/>
                    </a:cubicBezTo>
                    <a:cubicBezTo>
                      <a:pt x="89" y="12"/>
                      <a:pt x="89" y="12"/>
                      <a:pt x="89" y="12"/>
                    </a:cubicBezTo>
                    <a:cubicBezTo>
                      <a:pt x="89" y="11"/>
                      <a:pt x="89" y="11"/>
                      <a:pt x="89" y="11"/>
                    </a:cubicBezTo>
                    <a:cubicBezTo>
                      <a:pt x="89" y="11"/>
                      <a:pt x="89" y="11"/>
                      <a:pt x="89" y="11"/>
                    </a:cubicBezTo>
                    <a:cubicBezTo>
                      <a:pt x="88" y="11"/>
                      <a:pt x="88" y="11"/>
                      <a:pt x="88" y="11"/>
                    </a:cubicBezTo>
                    <a:cubicBezTo>
                      <a:pt x="88" y="11"/>
                      <a:pt x="88" y="11"/>
                      <a:pt x="88" y="11"/>
                    </a:cubicBezTo>
                    <a:cubicBezTo>
                      <a:pt x="87" y="11"/>
                      <a:pt x="87" y="11"/>
                      <a:pt x="87" y="11"/>
                    </a:cubicBezTo>
                    <a:cubicBezTo>
                      <a:pt x="87" y="12"/>
                      <a:pt x="87" y="12"/>
                      <a:pt x="87" y="12"/>
                    </a:cubicBezTo>
                    <a:cubicBezTo>
                      <a:pt x="87" y="11"/>
                      <a:pt x="87" y="11"/>
                      <a:pt x="87" y="11"/>
                    </a:cubicBezTo>
                    <a:cubicBezTo>
                      <a:pt x="87" y="11"/>
                      <a:pt x="87" y="11"/>
                      <a:pt x="87" y="11"/>
                    </a:cubicBezTo>
                    <a:cubicBezTo>
                      <a:pt x="86" y="11"/>
                      <a:pt x="86" y="11"/>
                      <a:pt x="86" y="11"/>
                    </a:cubicBezTo>
                    <a:cubicBezTo>
                      <a:pt x="86" y="11"/>
                      <a:pt x="86" y="11"/>
                      <a:pt x="86" y="11"/>
                    </a:cubicBezTo>
                    <a:cubicBezTo>
                      <a:pt x="86" y="12"/>
                      <a:pt x="86" y="12"/>
                      <a:pt x="86" y="12"/>
                    </a:cubicBezTo>
                    <a:cubicBezTo>
                      <a:pt x="86" y="12"/>
                      <a:pt x="86" y="12"/>
                      <a:pt x="86" y="12"/>
                    </a:cubicBezTo>
                    <a:cubicBezTo>
                      <a:pt x="86" y="11"/>
                      <a:pt x="86" y="11"/>
                      <a:pt x="86" y="11"/>
                    </a:cubicBezTo>
                    <a:cubicBezTo>
                      <a:pt x="85" y="12"/>
                      <a:pt x="85" y="12"/>
                      <a:pt x="85" y="12"/>
                    </a:cubicBezTo>
                    <a:cubicBezTo>
                      <a:pt x="85" y="12"/>
                      <a:pt x="85" y="12"/>
                      <a:pt x="85" y="12"/>
                    </a:cubicBezTo>
                    <a:cubicBezTo>
                      <a:pt x="85" y="12"/>
                      <a:pt x="85" y="12"/>
                      <a:pt x="85" y="12"/>
                    </a:cubicBezTo>
                    <a:cubicBezTo>
                      <a:pt x="84" y="11"/>
                      <a:pt x="84" y="11"/>
                      <a:pt x="84" y="11"/>
                    </a:cubicBezTo>
                    <a:cubicBezTo>
                      <a:pt x="84" y="11"/>
                      <a:pt x="84" y="11"/>
                      <a:pt x="84" y="11"/>
                    </a:cubicBezTo>
                    <a:cubicBezTo>
                      <a:pt x="84" y="10"/>
                      <a:pt x="84" y="10"/>
                      <a:pt x="84" y="10"/>
                    </a:cubicBezTo>
                    <a:cubicBezTo>
                      <a:pt x="83" y="10"/>
                      <a:pt x="83" y="10"/>
                      <a:pt x="83" y="10"/>
                    </a:cubicBezTo>
                    <a:cubicBezTo>
                      <a:pt x="83" y="10"/>
                      <a:pt x="83" y="10"/>
                      <a:pt x="83" y="10"/>
                    </a:cubicBezTo>
                    <a:cubicBezTo>
                      <a:pt x="82" y="9"/>
                      <a:pt x="82" y="9"/>
                      <a:pt x="82" y="9"/>
                    </a:cubicBezTo>
                    <a:cubicBezTo>
                      <a:pt x="81" y="9"/>
                      <a:pt x="81" y="9"/>
                      <a:pt x="81" y="9"/>
                    </a:cubicBezTo>
                    <a:cubicBezTo>
                      <a:pt x="80" y="9"/>
                      <a:pt x="80" y="9"/>
                      <a:pt x="80" y="9"/>
                    </a:cubicBezTo>
                    <a:cubicBezTo>
                      <a:pt x="81" y="9"/>
                      <a:pt x="81" y="9"/>
                      <a:pt x="81" y="9"/>
                    </a:cubicBezTo>
                    <a:cubicBezTo>
                      <a:pt x="82" y="9"/>
                      <a:pt x="82" y="9"/>
                      <a:pt x="82" y="9"/>
                    </a:cubicBezTo>
                    <a:cubicBezTo>
                      <a:pt x="83" y="9"/>
                      <a:pt x="83" y="9"/>
                      <a:pt x="83" y="9"/>
                    </a:cubicBezTo>
                    <a:cubicBezTo>
                      <a:pt x="84" y="9"/>
                      <a:pt x="84" y="9"/>
                      <a:pt x="84" y="9"/>
                    </a:cubicBezTo>
                    <a:cubicBezTo>
                      <a:pt x="86" y="9"/>
                      <a:pt x="86" y="9"/>
                      <a:pt x="86" y="9"/>
                    </a:cubicBezTo>
                    <a:cubicBezTo>
                      <a:pt x="87" y="9"/>
                      <a:pt x="87" y="9"/>
                      <a:pt x="87" y="9"/>
                    </a:cubicBezTo>
                    <a:cubicBezTo>
                      <a:pt x="88" y="7"/>
                      <a:pt x="88" y="7"/>
                      <a:pt x="88" y="7"/>
                    </a:cubicBezTo>
                    <a:cubicBezTo>
                      <a:pt x="89" y="7"/>
                      <a:pt x="89" y="7"/>
                      <a:pt x="89" y="7"/>
                    </a:cubicBezTo>
                    <a:cubicBezTo>
                      <a:pt x="90" y="6"/>
                      <a:pt x="90" y="6"/>
                      <a:pt x="90" y="6"/>
                    </a:cubicBezTo>
                    <a:cubicBezTo>
                      <a:pt x="90" y="6"/>
                      <a:pt x="90" y="6"/>
                      <a:pt x="90" y="6"/>
                    </a:cubicBezTo>
                    <a:cubicBezTo>
                      <a:pt x="89" y="6"/>
                      <a:pt x="89" y="6"/>
                      <a:pt x="89" y="6"/>
                    </a:cubicBezTo>
                    <a:cubicBezTo>
                      <a:pt x="89" y="6"/>
                      <a:pt x="89" y="6"/>
                      <a:pt x="89" y="6"/>
                    </a:cubicBezTo>
                    <a:cubicBezTo>
                      <a:pt x="89" y="5"/>
                      <a:pt x="89" y="5"/>
                      <a:pt x="89" y="5"/>
                    </a:cubicBezTo>
                    <a:cubicBezTo>
                      <a:pt x="88" y="6"/>
                      <a:pt x="88" y="6"/>
                      <a:pt x="88" y="6"/>
                    </a:cubicBezTo>
                    <a:cubicBezTo>
                      <a:pt x="87" y="5"/>
                      <a:pt x="87" y="5"/>
                      <a:pt x="87" y="5"/>
                    </a:cubicBezTo>
                    <a:cubicBezTo>
                      <a:pt x="86" y="5"/>
                      <a:pt x="86" y="5"/>
                      <a:pt x="86" y="5"/>
                    </a:cubicBezTo>
                    <a:cubicBezTo>
                      <a:pt x="86" y="6"/>
                      <a:pt x="86" y="6"/>
                      <a:pt x="86" y="6"/>
                    </a:cubicBezTo>
                    <a:cubicBezTo>
                      <a:pt x="85" y="6"/>
                      <a:pt x="85" y="6"/>
                      <a:pt x="85" y="6"/>
                    </a:cubicBezTo>
                    <a:cubicBezTo>
                      <a:pt x="85" y="5"/>
                      <a:pt x="85" y="5"/>
                      <a:pt x="85" y="5"/>
                    </a:cubicBezTo>
                    <a:cubicBezTo>
                      <a:pt x="86" y="5"/>
                      <a:pt x="86" y="5"/>
                      <a:pt x="86" y="5"/>
                    </a:cubicBezTo>
                    <a:cubicBezTo>
                      <a:pt x="86" y="4"/>
                      <a:pt x="86" y="4"/>
                      <a:pt x="86" y="4"/>
                    </a:cubicBezTo>
                    <a:cubicBezTo>
                      <a:pt x="85" y="4"/>
                      <a:pt x="85" y="4"/>
                      <a:pt x="85" y="4"/>
                    </a:cubicBezTo>
                    <a:cubicBezTo>
                      <a:pt x="85" y="4"/>
                      <a:pt x="85" y="4"/>
                      <a:pt x="85" y="4"/>
                    </a:cubicBezTo>
                    <a:cubicBezTo>
                      <a:pt x="84" y="4"/>
                      <a:pt x="84" y="4"/>
                      <a:pt x="84" y="4"/>
                    </a:cubicBezTo>
                    <a:cubicBezTo>
                      <a:pt x="84" y="5"/>
                      <a:pt x="84" y="5"/>
                      <a:pt x="84" y="5"/>
                    </a:cubicBezTo>
                    <a:cubicBezTo>
                      <a:pt x="83" y="5"/>
                      <a:pt x="83" y="5"/>
                      <a:pt x="83" y="5"/>
                    </a:cubicBezTo>
                    <a:cubicBezTo>
                      <a:pt x="83" y="4"/>
                      <a:pt x="83" y="4"/>
                      <a:pt x="83" y="4"/>
                    </a:cubicBezTo>
                    <a:cubicBezTo>
                      <a:pt x="83" y="4"/>
                      <a:pt x="83" y="4"/>
                      <a:pt x="83" y="4"/>
                    </a:cubicBezTo>
                    <a:cubicBezTo>
                      <a:pt x="83" y="5"/>
                      <a:pt x="83" y="5"/>
                      <a:pt x="83" y="5"/>
                    </a:cubicBezTo>
                    <a:cubicBezTo>
                      <a:pt x="82" y="5"/>
                      <a:pt x="82" y="5"/>
                      <a:pt x="82" y="5"/>
                    </a:cubicBezTo>
                    <a:cubicBezTo>
                      <a:pt x="82" y="4"/>
                      <a:pt x="82" y="4"/>
                      <a:pt x="82" y="4"/>
                    </a:cubicBezTo>
                    <a:cubicBezTo>
                      <a:pt x="83" y="4"/>
                      <a:pt x="83" y="4"/>
                      <a:pt x="83" y="4"/>
                    </a:cubicBezTo>
                    <a:cubicBezTo>
                      <a:pt x="83" y="3"/>
                      <a:pt x="83" y="3"/>
                      <a:pt x="83" y="3"/>
                    </a:cubicBezTo>
                    <a:cubicBezTo>
                      <a:pt x="82" y="3"/>
                      <a:pt x="82" y="3"/>
                      <a:pt x="82" y="3"/>
                    </a:cubicBezTo>
                    <a:cubicBezTo>
                      <a:pt x="81" y="3"/>
                      <a:pt x="81" y="3"/>
                      <a:pt x="81" y="3"/>
                    </a:cubicBezTo>
                    <a:cubicBezTo>
                      <a:pt x="80" y="3"/>
                      <a:pt x="80" y="3"/>
                      <a:pt x="80" y="3"/>
                    </a:cubicBezTo>
                    <a:cubicBezTo>
                      <a:pt x="80" y="4"/>
                      <a:pt x="80" y="4"/>
                      <a:pt x="80" y="4"/>
                    </a:cubicBezTo>
                    <a:cubicBezTo>
                      <a:pt x="80" y="4"/>
                      <a:pt x="80" y="4"/>
                      <a:pt x="80" y="4"/>
                    </a:cubicBezTo>
                    <a:cubicBezTo>
                      <a:pt x="80" y="5"/>
                      <a:pt x="80" y="5"/>
                      <a:pt x="80" y="5"/>
                    </a:cubicBezTo>
                    <a:cubicBezTo>
                      <a:pt x="80" y="6"/>
                      <a:pt x="80" y="6"/>
                      <a:pt x="80" y="6"/>
                    </a:cubicBezTo>
                    <a:cubicBezTo>
                      <a:pt x="80" y="6"/>
                      <a:pt x="80" y="6"/>
                      <a:pt x="80" y="6"/>
                    </a:cubicBezTo>
                    <a:cubicBezTo>
                      <a:pt x="80" y="7"/>
                      <a:pt x="80" y="7"/>
                      <a:pt x="80" y="7"/>
                    </a:cubicBezTo>
                    <a:cubicBezTo>
                      <a:pt x="79" y="6"/>
                      <a:pt x="79" y="6"/>
                      <a:pt x="79" y="6"/>
                    </a:cubicBezTo>
                    <a:cubicBezTo>
                      <a:pt x="79" y="6"/>
                      <a:pt x="79" y="6"/>
                      <a:pt x="79" y="6"/>
                    </a:cubicBezTo>
                    <a:cubicBezTo>
                      <a:pt x="79" y="6"/>
                      <a:pt x="79" y="6"/>
                      <a:pt x="79" y="6"/>
                    </a:cubicBezTo>
                    <a:cubicBezTo>
                      <a:pt x="78" y="6"/>
                      <a:pt x="78" y="6"/>
                      <a:pt x="78" y="6"/>
                    </a:cubicBezTo>
                    <a:cubicBezTo>
                      <a:pt x="77" y="7"/>
                      <a:pt x="77" y="7"/>
                      <a:pt x="77" y="7"/>
                    </a:cubicBezTo>
                    <a:cubicBezTo>
                      <a:pt x="78" y="6"/>
                      <a:pt x="78" y="6"/>
                      <a:pt x="78" y="6"/>
                    </a:cubicBezTo>
                    <a:cubicBezTo>
                      <a:pt x="78" y="5"/>
                      <a:pt x="78" y="5"/>
                      <a:pt x="78" y="5"/>
                    </a:cubicBezTo>
                    <a:cubicBezTo>
                      <a:pt x="79" y="5"/>
                      <a:pt x="79" y="5"/>
                      <a:pt x="79" y="5"/>
                    </a:cubicBezTo>
                    <a:cubicBezTo>
                      <a:pt x="79" y="4"/>
                      <a:pt x="79" y="4"/>
                      <a:pt x="79" y="4"/>
                    </a:cubicBezTo>
                    <a:cubicBezTo>
                      <a:pt x="78" y="4"/>
                      <a:pt x="78" y="4"/>
                      <a:pt x="78" y="4"/>
                    </a:cubicBezTo>
                    <a:cubicBezTo>
                      <a:pt x="77" y="5"/>
                      <a:pt x="77" y="5"/>
                      <a:pt x="77" y="5"/>
                    </a:cubicBezTo>
                    <a:cubicBezTo>
                      <a:pt x="77" y="5"/>
                      <a:pt x="77" y="5"/>
                      <a:pt x="77" y="5"/>
                    </a:cubicBezTo>
                    <a:cubicBezTo>
                      <a:pt x="77" y="4"/>
                      <a:pt x="77" y="4"/>
                      <a:pt x="77" y="4"/>
                    </a:cubicBezTo>
                    <a:cubicBezTo>
                      <a:pt x="78" y="4"/>
                      <a:pt x="78" y="4"/>
                      <a:pt x="78" y="4"/>
                    </a:cubicBezTo>
                    <a:cubicBezTo>
                      <a:pt x="78" y="4"/>
                      <a:pt x="78" y="4"/>
                      <a:pt x="78" y="4"/>
                    </a:cubicBezTo>
                    <a:cubicBezTo>
                      <a:pt x="77" y="4"/>
                      <a:pt x="77" y="4"/>
                      <a:pt x="77" y="4"/>
                    </a:cubicBezTo>
                    <a:cubicBezTo>
                      <a:pt x="77" y="3"/>
                      <a:pt x="77" y="3"/>
                      <a:pt x="77" y="3"/>
                    </a:cubicBezTo>
                    <a:cubicBezTo>
                      <a:pt x="77" y="3"/>
                      <a:pt x="77" y="3"/>
                      <a:pt x="77" y="3"/>
                    </a:cubicBezTo>
                    <a:cubicBezTo>
                      <a:pt x="78" y="3"/>
                      <a:pt x="78" y="3"/>
                      <a:pt x="78" y="3"/>
                    </a:cubicBezTo>
                    <a:cubicBezTo>
                      <a:pt x="79" y="3"/>
                      <a:pt x="79" y="3"/>
                      <a:pt x="79" y="3"/>
                    </a:cubicBezTo>
                    <a:cubicBezTo>
                      <a:pt x="79" y="2"/>
                      <a:pt x="79" y="2"/>
                      <a:pt x="79" y="2"/>
                    </a:cubicBezTo>
                    <a:cubicBezTo>
                      <a:pt x="79" y="2"/>
                      <a:pt x="79" y="2"/>
                      <a:pt x="79" y="2"/>
                    </a:cubicBezTo>
                    <a:cubicBezTo>
                      <a:pt x="78" y="2"/>
                      <a:pt x="78" y="2"/>
                      <a:pt x="78" y="2"/>
                    </a:cubicBezTo>
                    <a:cubicBezTo>
                      <a:pt x="78" y="2"/>
                      <a:pt x="78" y="2"/>
                      <a:pt x="78" y="2"/>
                    </a:cubicBezTo>
                    <a:cubicBezTo>
                      <a:pt x="78" y="1"/>
                      <a:pt x="78" y="1"/>
                      <a:pt x="78" y="1"/>
                    </a:cubicBezTo>
                    <a:cubicBezTo>
                      <a:pt x="78" y="0"/>
                      <a:pt x="78" y="0"/>
                      <a:pt x="78" y="0"/>
                    </a:cubicBezTo>
                    <a:cubicBezTo>
                      <a:pt x="77" y="1"/>
                      <a:pt x="77" y="1"/>
                      <a:pt x="77" y="1"/>
                    </a:cubicBezTo>
                    <a:cubicBezTo>
                      <a:pt x="77" y="1"/>
                      <a:pt x="77" y="1"/>
                      <a:pt x="77" y="1"/>
                    </a:cubicBezTo>
                    <a:cubicBezTo>
                      <a:pt x="76" y="0"/>
                      <a:pt x="76" y="0"/>
                      <a:pt x="76" y="0"/>
                    </a:cubicBezTo>
                    <a:cubicBezTo>
                      <a:pt x="75" y="1"/>
                      <a:pt x="75" y="1"/>
                      <a:pt x="75" y="1"/>
                    </a:cubicBezTo>
                    <a:cubicBezTo>
                      <a:pt x="75" y="1"/>
                      <a:pt x="75" y="1"/>
                      <a:pt x="75" y="1"/>
                    </a:cubicBezTo>
                    <a:cubicBezTo>
                      <a:pt x="76" y="2"/>
                      <a:pt x="76" y="2"/>
                      <a:pt x="76" y="2"/>
                    </a:cubicBezTo>
                    <a:cubicBezTo>
                      <a:pt x="76" y="2"/>
                      <a:pt x="76" y="2"/>
                      <a:pt x="76" y="2"/>
                    </a:cubicBezTo>
                    <a:cubicBezTo>
                      <a:pt x="75" y="2"/>
                      <a:pt x="75" y="2"/>
                      <a:pt x="75" y="2"/>
                    </a:cubicBezTo>
                    <a:cubicBezTo>
                      <a:pt x="75" y="2"/>
                      <a:pt x="75" y="2"/>
                      <a:pt x="75" y="2"/>
                    </a:cubicBezTo>
                    <a:cubicBezTo>
                      <a:pt x="74" y="2"/>
                      <a:pt x="74" y="2"/>
                      <a:pt x="74" y="2"/>
                    </a:cubicBezTo>
                    <a:cubicBezTo>
                      <a:pt x="74" y="3"/>
                      <a:pt x="74" y="3"/>
                      <a:pt x="74" y="3"/>
                    </a:cubicBezTo>
                    <a:cubicBezTo>
                      <a:pt x="74" y="3"/>
                      <a:pt x="74" y="3"/>
                      <a:pt x="74" y="3"/>
                    </a:cubicBezTo>
                    <a:cubicBezTo>
                      <a:pt x="75" y="3"/>
                      <a:pt x="75" y="3"/>
                      <a:pt x="75" y="3"/>
                    </a:cubicBezTo>
                    <a:cubicBezTo>
                      <a:pt x="75" y="3"/>
                      <a:pt x="75" y="3"/>
                      <a:pt x="75" y="3"/>
                    </a:cubicBezTo>
                    <a:cubicBezTo>
                      <a:pt x="75" y="4"/>
                      <a:pt x="75" y="4"/>
                      <a:pt x="75" y="4"/>
                    </a:cubicBezTo>
                    <a:cubicBezTo>
                      <a:pt x="75" y="4"/>
                      <a:pt x="75" y="4"/>
                      <a:pt x="75" y="4"/>
                    </a:cubicBezTo>
                    <a:cubicBezTo>
                      <a:pt x="75" y="4"/>
                      <a:pt x="75" y="4"/>
                      <a:pt x="75" y="4"/>
                    </a:cubicBezTo>
                    <a:cubicBezTo>
                      <a:pt x="74" y="5"/>
                      <a:pt x="74" y="5"/>
                      <a:pt x="74" y="5"/>
                    </a:cubicBezTo>
                    <a:cubicBezTo>
                      <a:pt x="74" y="5"/>
                      <a:pt x="74" y="5"/>
                      <a:pt x="74" y="5"/>
                    </a:cubicBezTo>
                    <a:cubicBezTo>
                      <a:pt x="74" y="5"/>
                      <a:pt x="74" y="5"/>
                      <a:pt x="74" y="5"/>
                    </a:cubicBezTo>
                    <a:cubicBezTo>
                      <a:pt x="74" y="6"/>
                      <a:pt x="74" y="6"/>
                      <a:pt x="74" y="6"/>
                    </a:cubicBezTo>
                    <a:cubicBezTo>
                      <a:pt x="74" y="6"/>
                      <a:pt x="74" y="6"/>
                      <a:pt x="74" y="6"/>
                    </a:cubicBezTo>
                    <a:cubicBezTo>
                      <a:pt x="74" y="7"/>
                      <a:pt x="74" y="7"/>
                      <a:pt x="74" y="7"/>
                    </a:cubicBezTo>
                    <a:cubicBezTo>
                      <a:pt x="73" y="6"/>
                      <a:pt x="73" y="6"/>
                      <a:pt x="73" y="6"/>
                    </a:cubicBezTo>
                    <a:cubicBezTo>
                      <a:pt x="73" y="7"/>
                      <a:pt x="73" y="7"/>
                      <a:pt x="73" y="7"/>
                    </a:cubicBezTo>
                    <a:cubicBezTo>
                      <a:pt x="73" y="7"/>
                      <a:pt x="73" y="7"/>
                      <a:pt x="73" y="7"/>
                    </a:cubicBezTo>
                    <a:cubicBezTo>
                      <a:pt x="72" y="7"/>
                      <a:pt x="72" y="7"/>
                      <a:pt x="72" y="7"/>
                    </a:cubicBezTo>
                    <a:cubicBezTo>
                      <a:pt x="72" y="7"/>
                      <a:pt x="72" y="7"/>
                      <a:pt x="72" y="7"/>
                    </a:cubicBezTo>
                    <a:cubicBezTo>
                      <a:pt x="73" y="5"/>
                      <a:pt x="73" y="5"/>
                      <a:pt x="73" y="5"/>
                    </a:cubicBezTo>
                    <a:cubicBezTo>
                      <a:pt x="72" y="5"/>
                      <a:pt x="72" y="5"/>
                      <a:pt x="72" y="5"/>
                    </a:cubicBezTo>
                    <a:cubicBezTo>
                      <a:pt x="72" y="5"/>
                      <a:pt x="72" y="5"/>
                      <a:pt x="72" y="5"/>
                    </a:cubicBezTo>
                    <a:cubicBezTo>
                      <a:pt x="72" y="4"/>
                      <a:pt x="72" y="4"/>
                      <a:pt x="72" y="4"/>
                    </a:cubicBezTo>
                    <a:cubicBezTo>
                      <a:pt x="72" y="3"/>
                      <a:pt x="72" y="3"/>
                      <a:pt x="72" y="3"/>
                    </a:cubicBezTo>
                    <a:cubicBezTo>
                      <a:pt x="72" y="3"/>
                      <a:pt x="72" y="3"/>
                      <a:pt x="72" y="3"/>
                    </a:cubicBezTo>
                    <a:cubicBezTo>
                      <a:pt x="72" y="3"/>
                      <a:pt x="72" y="3"/>
                      <a:pt x="72" y="3"/>
                    </a:cubicBezTo>
                    <a:cubicBezTo>
                      <a:pt x="71" y="4"/>
                      <a:pt x="71" y="4"/>
                      <a:pt x="71" y="4"/>
                    </a:cubicBezTo>
                    <a:cubicBezTo>
                      <a:pt x="71" y="5"/>
                      <a:pt x="71" y="5"/>
                      <a:pt x="71" y="5"/>
                    </a:cubicBezTo>
                    <a:cubicBezTo>
                      <a:pt x="70" y="6"/>
                      <a:pt x="70" y="6"/>
                      <a:pt x="70" y="6"/>
                    </a:cubicBezTo>
                    <a:cubicBezTo>
                      <a:pt x="69" y="7"/>
                      <a:pt x="69" y="7"/>
                      <a:pt x="69" y="7"/>
                    </a:cubicBezTo>
                    <a:cubicBezTo>
                      <a:pt x="70" y="8"/>
                      <a:pt x="70" y="8"/>
                      <a:pt x="70" y="8"/>
                    </a:cubicBezTo>
                    <a:cubicBezTo>
                      <a:pt x="69" y="9"/>
                      <a:pt x="69" y="9"/>
                      <a:pt x="69" y="9"/>
                    </a:cubicBezTo>
                    <a:cubicBezTo>
                      <a:pt x="68" y="10"/>
                      <a:pt x="68" y="10"/>
                      <a:pt x="68" y="10"/>
                    </a:cubicBezTo>
                    <a:cubicBezTo>
                      <a:pt x="68" y="10"/>
                      <a:pt x="68" y="10"/>
                      <a:pt x="68" y="10"/>
                    </a:cubicBezTo>
                    <a:cubicBezTo>
                      <a:pt x="68" y="9"/>
                      <a:pt x="68" y="9"/>
                      <a:pt x="68" y="9"/>
                    </a:cubicBezTo>
                    <a:cubicBezTo>
                      <a:pt x="67" y="9"/>
                      <a:pt x="67" y="9"/>
                      <a:pt x="67" y="9"/>
                    </a:cubicBezTo>
                    <a:cubicBezTo>
                      <a:pt x="68" y="8"/>
                      <a:pt x="68" y="8"/>
                      <a:pt x="68" y="8"/>
                    </a:cubicBezTo>
                    <a:cubicBezTo>
                      <a:pt x="68" y="7"/>
                      <a:pt x="68" y="7"/>
                      <a:pt x="68" y="7"/>
                    </a:cubicBezTo>
                    <a:cubicBezTo>
                      <a:pt x="68" y="7"/>
                      <a:pt x="68" y="7"/>
                      <a:pt x="68" y="7"/>
                    </a:cubicBezTo>
                    <a:cubicBezTo>
                      <a:pt x="68" y="6"/>
                      <a:pt x="68" y="6"/>
                      <a:pt x="68" y="6"/>
                    </a:cubicBezTo>
                    <a:cubicBezTo>
                      <a:pt x="69" y="5"/>
                      <a:pt x="69" y="5"/>
                      <a:pt x="69" y="5"/>
                    </a:cubicBezTo>
                    <a:cubicBezTo>
                      <a:pt x="69" y="4"/>
                      <a:pt x="69" y="4"/>
                      <a:pt x="69" y="4"/>
                    </a:cubicBezTo>
                    <a:cubicBezTo>
                      <a:pt x="70" y="4"/>
                      <a:pt x="70" y="4"/>
                      <a:pt x="70" y="4"/>
                    </a:cubicBezTo>
                    <a:cubicBezTo>
                      <a:pt x="70" y="3"/>
                      <a:pt x="70" y="3"/>
                      <a:pt x="70" y="3"/>
                    </a:cubicBezTo>
                    <a:cubicBezTo>
                      <a:pt x="69" y="3"/>
                      <a:pt x="69" y="3"/>
                      <a:pt x="69" y="3"/>
                    </a:cubicBezTo>
                    <a:cubicBezTo>
                      <a:pt x="68" y="3"/>
                      <a:pt x="68" y="3"/>
                      <a:pt x="68" y="3"/>
                    </a:cubicBezTo>
                    <a:cubicBezTo>
                      <a:pt x="68" y="3"/>
                      <a:pt x="68" y="3"/>
                      <a:pt x="68" y="3"/>
                    </a:cubicBezTo>
                    <a:cubicBezTo>
                      <a:pt x="68" y="3"/>
                      <a:pt x="68" y="3"/>
                      <a:pt x="68" y="3"/>
                    </a:cubicBezTo>
                    <a:cubicBezTo>
                      <a:pt x="67" y="4"/>
                      <a:pt x="67" y="4"/>
                      <a:pt x="67" y="4"/>
                    </a:cubicBezTo>
                    <a:cubicBezTo>
                      <a:pt x="67" y="3"/>
                      <a:pt x="67" y="3"/>
                      <a:pt x="67" y="3"/>
                    </a:cubicBezTo>
                    <a:cubicBezTo>
                      <a:pt x="67" y="3"/>
                      <a:pt x="67" y="3"/>
                      <a:pt x="67" y="3"/>
                    </a:cubicBezTo>
                    <a:cubicBezTo>
                      <a:pt x="66" y="3"/>
                      <a:pt x="66" y="3"/>
                      <a:pt x="66" y="3"/>
                    </a:cubicBezTo>
                    <a:cubicBezTo>
                      <a:pt x="66" y="3"/>
                      <a:pt x="66" y="3"/>
                      <a:pt x="66" y="3"/>
                    </a:cubicBezTo>
                    <a:cubicBezTo>
                      <a:pt x="66" y="4"/>
                      <a:pt x="66" y="4"/>
                      <a:pt x="66" y="4"/>
                    </a:cubicBezTo>
                    <a:cubicBezTo>
                      <a:pt x="65" y="4"/>
                      <a:pt x="65" y="4"/>
                      <a:pt x="65" y="4"/>
                    </a:cubicBezTo>
                    <a:cubicBezTo>
                      <a:pt x="65" y="4"/>
                      <a:pt x="65" y="4"/>
                      <a:pt x="65" y="4"/>
                    </a:cubicBezTo>
                    <a:cubicBezTo>
                      <a:pt x="65" y="4"/>
                      <a:pt x="65" y="4"/>
                      <a:pt x="65" y="4"/>
                    </a:cubicBezTo>
                    <a:cubicBezTo>
                      <a:pt x="64" y="4"/>
                      <a:pt x="64" y="4"/>
                      <a:pt x="64" y="4"/>
                    </a:cubicBezTo>
                    <a:cubicBezTo>
                      <a:pt x="64" y="4"/>
                      <a:pt x="64" y="4"/>
                      <a:pt x="64" y="4"/>
                    </a:cubicBezTo>
                    <a:cubicBezTo>
                      <a:pt x="65" y="5"/>
                      <a:pt x="65" y="5"/>
                      <a:pt x="65" y="5"/>
                    </a:cubicBezTo>
                    <a:cubicBezTo>
                      <a:pt x="66" y="5"/>
                      <a:pt x="66" y="5"/>
                      <a:pt x="66" y="5"/>
                    </a:cubicBezTo>
                    <a:cubicBezTo>
                      <a:pt x="65" y="6"/>
                      <a:pt x="65" y="6"/>
                      <a:pt x="65" y="6"/>
                    </a:cubicBezTo>
                    <a:cubicBezTo>
                      <a:pt x="65" y="5"/>
                      <a:pt x="65" y="5"/>
                      <a:pt x="65" y="5"/>
                    </a:cubicBezTo>
                    <a:cubicBezTo>
                      <a:pt x="64" y="6"/>
                      <a:pt x="64" y="6"/>
                      <a:pt x="64" y="6"/>
                    </a:cubicBezTo>
                    <a:cubicBezTo>
                      <a:pt x="64" y="6"/>
                      <a:pt x="64" y="6"/>
                      <a:pt x="64" y="6"/>
                    </a:cubicBezTo>
                    <a:cubicBezTo>
                      <a:pt x="65" y="6"/>
                      <a:pt x="65" y="6"/>
                      <a:pt x="65" y="6"/>
                    </a:cubicBezTo>
                    <a:cubicBezTo>
                      <a:pt x="64" y="7"/>
                      <a:pt x="64" y="7"/>
                      <a:pt x="64" y="7"/>
                    </a:cubicBezTo>
                    <a:cubicBezTo>
                      <a:pt x="63" y="6"/>
                      <a:pt x="63" y="6"/>
                      <a:pt x="63" y="6"/>
                    </a:cubicBezTo>
                    <a:cubicBezTo>
                      <a:pt x="63" y="6"/>
                      <a:pt x="63" y="6"/>
                      <a:pt x="63" y="6"/>
                    </a:cubicBezTo>
                    <a:cubicBezTo>
                      <a:pt x="63" y="7"/>
                      <a:pt x="63" y="7"/>
                      <a:pt x="63" y="7"/>
                    </a:cubicBezTo>
                    <a:cubicBezTo>
                      <a:pt x="62" y="7"/>
                      <a:pt x="62" y="7"/>
                      <a:pt x="62" y="7"/>
                    </a:cubicBezTo>
                    <a:cubicBezTo>
                      <a:pt x="62" y="8"/>
                      <a:pt x="62" y="8"/>
                      <a:pt x="62" y="8"/>
                    </a:cubicBezTo>
                    <a:cubicBezTo>
                      <a:pt x="62" y="8"/>
                      <a:pt x="62" y="8"/>
                      <a:pt x="62" y="8"/>
                    </a:cubicBezTo>
                    <a:cubicBezTo>
                      <a:pt x="62" y="8"/>
                      <a:pt x="62" y="8"/>
                      <a:pt x="62" y="8"/>
                    </a:cubicBezTo>
                    <a:cubicBezTo>
                      <a:pt x="61" y="9"/>
                      <a:pt x="61" y="9"/>
                      <a:pt x="61" y="9"/>
                    </a:cubicBezTo>
                    <a:cubicBezTo>
                      <a:pt x="62" y="10"/>
                      <a:pt x="62" y="10"/>
                      <a:pt x="62" y="10"/>
                    </a:cubicBezTo>
                    <a:cubicBezTo>
                      <a:pt x="62" y="10"/>
                      <a:pt x="62" y="10"/>
                      <a:pt x="62" y="10"/>
                    </a:cubicBezTo>
                    <a:cubicBezTo>
                      <a:pt x="62" y="10"/>
                      <a:pt x="62" y="10"/>
                      <a:pt x="62" y="10"/>
                    </a:cubicBezTo>
                    <a:cubicBezTo>
                      <a:pt x="63" y="11"/>
                      <a:pt x="63" y="11"/>
                      <a:pt x="63" y="11"/>
                    </a:cubicBezTo>
                    <a:cubicBezTo>
                      <a:pt x="62" y="11"/>
                      <a:pt x="62" y="11"/>
                      <a:pt x="62" y="11"/>
                    </a:cubicBezTo>
                    <a:cubicBezTo>
                      <a:pt x="61" y="11"/>
                      <a:pt x="61" y="11"/>
                      <a:pt x="61" y="11"/>
                    </a:cubicBezTo>
                    <a:cubicBezTo>
                      <a:pt x="61" y="10"/>
                      <a:pt x="61" y="10"/>
                      <a:pt x="61" y="10"/>
                    </a:cubicBezTo>
                    <a:cubicBezTo>
                      <a:pt x="60" y="10"/>
                      <a:pt x="60" y="10"/>
                      <a:pt x="60" y="10"/>
                    </a:cubicBezTo>
                    <a:cubicBezTo>
                      <a:pt x="61" y="9"/>
                      <a:pt x="61" y="9"/>
                      <a:pt x="61" y="9"/>
                    </a:cubicBezTo>
                    <a:cubicBezTo>
                      <a:pt x="60" y="9"/>
                      <a:pt x="60" y="9"/>
                      <a:pt x="60" y="9"/>
                    </a:cubicBezTo>
                    <a:cubicBezTo>
                      <a:pt x="59" y="9"/>
                      <a:pt x="59" y="9"/>
                      <a:pt x="59" y="9"/>
                    </a:cubicBezTo>
                    <a:cubicBezTo>
                      <a:pt x="58" y="9"/>
                      <a:pt x="58" y="9"/>
                      <a:pt x="58" y="9"/>
                    </a:cubicBezTo>
                    <a:cubicBezTo>
                      <a:pt x="57" y="8"/>
                      <a:pt x="57" y="8"/>
                      <a:pt x="57" y="8"/>
                    </a:cubicBezTo>
                    <a:cubicBezTo>
                      <a:pt x="57" y="8"/>
                      <a:pt x="57" y="8"/>
                      <a:pt x="57" y="8"/>
                    </a:cubicBezTo>
                    <a:cubicBezTo>
                      <a:pt x="56" y="8"/>
                      <a:pt x="56" y="8"/>
                      <a:pt x="56" y="8"/>
                    </a:cubicBezTo>
                    <a:cubicBezTo>
                      <a:pt x="56" y="8"/>
                      <a:pt x="56" y="8"/>
                      <a:pt x="56" y="8"/>
                    </a:cubicBezTo>
                    <a:cubicBezTo>
                      <a:pt x="55" y="8"/>
                      <a:pt x="55" y="8"/>
                      <a:pt x="55" y="8"/>
                    </a:cubicBezTo>
                    <a:cubicBezTo>
                      <a:pt x="54" y="9"/>
                      <a:pt x="54" y="9"/>
                      <a:pt x="54" y="9"/>
                    </a:cubicBezTo>
                    <a:cubicBezTo>
                      <a:pt x="54" y="9"/>
                      <a:pt x="54" y="9"/>
                      <a:pt x="54" y="9"/>
                    </a:cubicBezTo>
                    <a:cubicBezTo>
                      <a:pt x="55" y="10"/>
                      <a:pt x="55" y="10"/>
                      <a:pt x="55" y="10"/>
                    </a:cubicBezTo>
                    <a:cubicBezTo>
                      <a:pt x="56" y="10"/>
                      <a:pt x="56" y="10"/>
                      <a:pt x="56" y="10"/>
                    </a:cubicBezTo>
                    <a:cubicBezTo>
                      <a:pt x="56" y="10"/>
                      <a:pt x="56" y="10"/>
                      <a:pt x="56" y="10"/>
                    </a:cubicBezTo>
                    <a:cubicBezTo>
                      <a:pt x="57" y="10"/>
                      <a:pt x="57" y="10"/>
                      <a:pt x="57" y="10"/>
                    </a:cubicBezTo>
                    <a:cubicBezTo>
                      <a:pt x="57" y="11"/>
                      <a:pt x="57" y="11"/>
                      <a:pt x="57" y="11"/>
                    </a:cubicBezTo>
                    <a:cubicBezTo>
                      <a:pt x="57" y="12"/>
                      <a:pt x="57" y="12"/>
                      <a:pt x="57" y="12"/>
                    </a:cubicBezTo>
                    <a:cubicBezTo>
                      <a:pt x="58" y="13"/>
                      <a:pt x="58" y="13"/>
                      <a:pt x="58" y="13"/>
                    </a:cubicBezTo>
                    <a:cubicBezTo>
                      <a:pt x="58" y="13"/>
                      <a:pt x="58" y="13"/>
                      <a:pt x="58" y="13"/>
                    </a:cubicBezTo>
                    <a:cubicBezTo>
                      <a:pt x="57" y="13"/>
                      <a:pt x="57" y="13"/>
                      <a:pt x="57" y="13"/>
                    </a:cubicBezTo>
                    <a:cubicBezTo>
                      <a:pt x="56" y="12"/>
                      <a:pt x="56" y="12"/>
                      <a:pt x="56" y="12"/>
                    </a:cubicBezTo>
                    <a:cubicBezTo>
                      <a:pt x="56" y="12"/>
                      <a:pt x="56" y="12"/>
                      <a:pt x="56" y="12"/>
                    </a:cubicBezTo>
                    <a:cubicBezTo>
                      <a:pt x="55" y="11"/>
                      <a:pt x="55" y="11"/>
                      <a:pt x="55" y="11"/>
                    </a:cubicBezTo>
                    <a:cubicBezTo>
                      <a:pt x="55" y="12"/>
                      <a:pt x="55" y="12"/>
                      <a:pt x="55" y="12"/>
                    </a:cubicBezTo>
                    <a:cubicBezTo>
                      <a:pt x="54" y="12"/>
                      <a:pt x="54" y="12"/>
                      <a:pt x="54" y="12"/>
                    </a:cubicBezTo>
                    <a:cubicBezTo>
                      <a:pt x="54" y="11"/>
                      <a:pt x="54" y="11"/>
                      <a:pt x="54" y="11"/>
                    </a:cubicBezTo>
                    <a:cubicBezTo>
                      <a:pt x="53" y="12"/>
                      <a:pt x="53" y="12"/>
                      <a:pt x="53" y="12"/>
                    </a:cubicBezTo>
                    <a:cubicBezTo>
                      <a:pt x="53" y="12"/>
                      <a:pt x="53" y="12"/>
                      <a:pt x="53" y="12"/>
                    </a:cubicBezTo>
                    <a:cubicBezTo>
                      <a:pt x="53" y="13"/>
                      <a:pt x="53" y="13"/>
                      <a:pt x="53" y="13"/>
                    </a:cubicBezTo>
                    <a:cubicBezTo>
                      <a:pt x="53" y="14"/>
                      <a:pt x="53" y="14"/>
                      <a:pt x="53" y="14"/>
                    </a:cubicBezTo>
                    <a:cubicBezTo>
                      <a:pt x="54" y="14"/>
                      <a:pt x="54" y="14"/>
                      <a:pt x="54" y="14"/>
                    </a:cubicBezTo>
                    <a:cubicBezTo>
                      <a:pt x="54" y="15"/>
                      <a:pt x="54" y="15"/>
                      <a:pt x="54" y="15"/>
                    </a:cubicBezTo>
                    <a:cubicBezTo>
                      <a:pt x="53" y="15"/>
                      <a:pt x="53" y="15"/>
                      <a:pt x="53" y="15"/>
                    </a:cubicBezTo>
                    <a:cubicBezTo>
                      <a:pt x="53" y="14"/>
                      <a:pt x="53" y="14"/>
                      <a:pt x="53" y="14"/>
                    </a:cubicBezTo>
                    <a:cubicBezTo>
                      <a:pt x="52" y="15"/>
                      <a:pt x="52" y="15"/>
                      <a:pt x="52" y="15"/>
                    </a:cubicBezTo>
                    <a:cubicBezTo>
                      <a:pt x="52" y="16"/>
                      <a:pt x="52" y="16"/>
                      <a:pt x="52" y="16"/>
                    </a:cubicBezTo>
                    <a:cubicBezTo>
                      <a:pt x="51" y="16"/>
                      <a:pt x="51" y="16"/>
                      <a:pt x="51" y="16"/>
                    </a:cubicBezTo>
                    <a:cubicBezTo>
                      <a:pt x="51" y="16"/>
                      <a:pt x="51" y="16"/>
                      <a:pt x="51" y="16"/>
                    </a:cubicBezTo>
                    <a:cubicBezTo>
                      <a:pt x="52" y="15"/>
                      <a:pt x="52" y="15"/>
                      <a:pt x="52" y="15"/>
                    </a:cubicBezTo>
                    <a:cubicBezTo>
                      <a:pt x="52" y="15"/>
                      <a:pt x="52" y="15"/>
                      <a:pt x="52" y="15"/>
                    </a:cubicBezTo>
                    <a:cubicBezTo>
                      <a:pt x="52" y="14"/>
                      <a:pt x="52" y="14"/>
                      <a:pt x="52" y="14"/>
                    </a:cubicBezTo>
                    <a:cubicBezTo>
                      <a:pt x="52" y="12"/>
                      <a:pt x="52" y="12"/>
                      <a:pt x="52" y="12"/>
                    </a:cubicBezTo>
                    <a:cubicBezTo>
                      <a:pt x="51" y="12"/>
                      <a:pt x="51" y="12"/>
                      <a:pt x="51" y="12"/>
                    </a:cubicBezTo>
                    <a:cubicBezTo>
                      <a:pt x="50" y="13"/>
                      <a:pt x="50" y="13"/>
                      <a:pt x="50" y="13"/>
                    </a:cubicBezTo>
                    <a:cubicBezTo>
                      <a:pt x="50" y="14"/>
                      <a:pt x="50" y="14"/>
                      <a:pt x="50" y="14"/>
                    </a:cubicBezTo>
                    <a:cubicBezTo>
                      <a:pt x="50" y="15"/>
                      <a:pt x="50" y="15"/>
                      <a:pt x="50" y="15"/>
                    </a:cubicBezTo>
                    <a:cubicBezTo>
                      <a:pt x="50" y="16"/>
                      <a:pt x="50" y="16"/>
                      <a:pt x="50" y="16"/>
                    </a:cubicBezTo>
                    <a:cubicBezTo>
                      <a:pt x="49" y="15"/>
                      <a:pt x="49" y="15"/>
                      <a:pt x="49" y="15"/>
                    </a:cubicBezTo>
                    <a:cubicBezTo>
                      <a:pt x="50" y="14"/>
                      <a:pt x="50" y="14"/>
                      <a:pt x="50" y="14"/>
                    </a:cubicBezTo>
                    <a:cubicBezTo>
                      <a:pt x="50" y="13"/>
                      <a:pt x="50" y="13"/>
                      <a:pt x="50" y="13"/>
                    </a:cubicBezTo>
                    <a:cubicBezTo>
                      <a:pt x="49" y="13"/>
                      <a:pt x="49" y="13"/>
                      <a:pt x="49" y="13"/>
                    </a:cubicBezTo>
                    <a:cubicBezTo>
                      <a:pt x="48" y="13"/>
                      <a:pt x="48" y="13"/>
                      <a:pt x="48" y="13"/>
                    </a:cubicBezTo>
                    <a:cubicBezTo>
                      <a:pt x="48" y="14"/>
                      <a:pt x="48" y="14"/>
                      <a:pt x="48" y="14"/>
                    </a:cubicBezTo>
                    <a:cubicBezTo>
                      <a:pt x="48" y="15"/>
                      <a:pt x="48" y="15"/>
                      <a:pt x="48" y="15"/>
                    </a:cubicBezTo>
                    <a:cubicBezTo>
                      <a:pt x="48" y="16"/>
                      <a:pt x="48" y="16"/>
                      <a:pt x="48" y="16"/>
                    </a:cubicBezTo>
                    <a:cubicBezTo>
                      <a:pt x="49" y="16"/>
                      <a:pt x="49" y="16"/>
                      <a:pt x="49" y="16"/>
                    </a:cubicBezTo>
                    <a:cubicBezTo>
                      <a:pt x="50" y="17"/>
                      <a:pt x="50" y="17"/>
                      <a:pt x="50" y="17"/>
                    </a:cubicBezTo>
                    <a:cubicBezTo>
                      <a:pt x="49" y="18"/>
                      <a:pt x="49" y="18"/>
                      <a:pt x="49" y="18"/>
                    </a:cubicBezTo>
                    <a:cubicBezTo>
                      <a:pt x="49" y="17"/>
                      <a:pt x="49" y="17"/>
                      <a:pt x="49" y="17"/>
                    </a:cubicBezTo>
                    <a:cubicBezTo>
                      <a:pt x="48" y="16"/>
                      <a:pt x="48" y="16"/>
                      <a:pt x="48" y="16"/>
                    </a:cubicBezTo>
                    <a:cubicBezTo>
                      <a:pt x="47" y="15"/>
                      <a:pt x="47" y="15"/>
                      <a:pt x="47" y="15"/>
                    </a:cubicBezTo>
                    <a:cubicBezTo>
                      <a:pt x="47" y="15"/>
                      <a:pt x="47" y="15"/>
                      <a:pt x="47" y="15"/>
                    </a:cubicBezTo>
                    <a:cubicBezTo>
                      <a:pt x="46" y="15"/>
                      <a:pt x="46" y="15"/>
                      <a:pt x="46" y="15"/>
                    </a:cubicBezTo>
                    <a:cubicBezTo>
                      <a:pt x="46" y="16"/>
                      <a:pt x="46" y="16"/>
                      <a:pt x="46" y="16"/>
                    </a:cubicBezTo>
                    <a:cubicBezTo>
                      <a:pt x="47" y="17"/>
                      <a:pt x="47" y="17"/>
                      <a:pt x="47" y="17"/>
                    </a:cubicBezTo>
                    <a:cubicBezTo>
                      <a:pt x="47" y="17"/>
                      <a:pt x="47" y="17"/>
                      <a:pt x="47" y="17"/>
                    </a:cubicBezTo>
                    <a:cubicBezTo>
                      <a:pt x="48" y="17"/>
                      <a:pt x="48" y="17"/>
                      <a:pt x="48" y="17"/>
                    </a:cubicBezTo>
                    <a:cubicBezTo>
                      <a:pt x="47" y="17"/>
                      <a:pt x="47" y="17"/>
                      <a:pt x="47" y="17"/>
                    </a:cubicBezTo>
                    <a:cubicBezTo>
                      <a:pt x="46" y="17"/>
                      <a:pt x="46" y="17"/>
                      <a:pt x="46" y="17"/>
                    </a:cubicBezTo>
                    <a:cubicBezTo>
                      <a:pt x="47" y="18"/>
                      <a:pt x="47" y="18"/>
                      <a:pt x="47" y="18"/>
                    </a:cubicBezTo>
                    <a:cubicBezTo>
                      <a:pt x="46" y="17"/>
                      <a:pt x="46" y="17"/>
                      <a:pt x="46" y="17"/>
                    </a:cubicBezTo>
                    <a:cubicBezTo>
                      <a:pt x="46" y="16"/>
                      <a:pt x="46" y="16"/>
                      <a:pt x="46" y="16"/>
                    </a:cubicBezTo>
                    <a:cubicBezTo>
                      <a:pt x="45" y="16"/>
                      <a:pt x="45" y="16"/>
                      <a:pt x="45" y="16"/>
                    </a:cubicBezTo>
                    <a:cubicBezTo>
                      <a:pt x="45" y="16"/>
                      <a:pt x="45" y="16"/>
                      <a:pt x="45" y="16"/>
                    </a:cubicBezTo>
                    <a:cubicBezTo>
                      <a:pt x="45" y="16"/>
                      <a:pt x="45" y="16"/>
                      <a:pt x="45" y="16"/>
                    </a:cubicBezTo>
                    <a:cubicBezTo>
                      <a:pt x="44" y="17"/>
                      <a:pt x="44" y="17"/>
                      <a:pt x="44" y="17"/>
                    </a:cubicBezTo>
                    <a:cubicBezTo>
                      <a:pt x="45" y="17"/>
                      <a:pt x="45" y="17"/>
                      <a:pt x="45" y="17"/>
                    </a:cubicBezTo>
                    <a:cubicBezTo>
                      <a:pt x="45" y="18"/>
                      <a:pt x="45" y="18"/>
                      <a:pt x="45" y="18"/>
                    </a:cubicBezTo>
                    <a:cubicBezTo>
                      <a:pt x="44" y="18"/>
                      <a:pt x="44" y="18"/>
                      <a:pt x="44" y="18"/>
                    </a:cubicBezTo>
                    <a:cubicBezTo>
                      <a:pt x="43" y="18"/>
                      <a:pt x="43" y="18"/>
                      <a:pt x="43" y="18"/>
                    </a:cubicBezTo>
                    <a:cubicBezTo>
                      <a:pt x="42" y="19"/>
                      <a:pt x="42" y="19"/>
                      <a:pt x="42" y="19"/>
                    </a:cubicBezTo>
                    <a:cubicBezTo>
                      <a:pt x="43" y="19"/>
                      <a:pt x="43" y="19"/>
                      <a:pt x="43" y="19"/>
                    </a:cubicBezTo>
                    <a:cubicBezTo>
                      <a:pt x="43" y="19"/>
                      <a:pt x="43" y="19"/>
                      <a:pt x="43" y="19"/>
                    </a:cubicBezTo>
                    <a:cubicBezTo>
                      <a:pt x="44" y="20"/>
                      <a:pt x="44" y="20"/>
                      <a:pt x="44" y="20"/>
                    </a:cubicBezTo>
                    <a:cubicBezTo>
                      <a:pt x="43" y="20"/>
                      <a:pt x="43" y="20"/>
                      <a:pt x="43" y="20"/>
                    </a:cubicBezTo>
                    <a:cubicBezTo>
                      <a:pt x="43" y="20"/>
                      <a:pt x="43" y="20"/>
                      <a:pt x="43" y="20"/>
                    </a:cubicBezTo>
                    <a:cubicBezTo>
                      <a:pt x="43" y="20"/>
                      <a:pt x="43" y="20"/>
                      <a:pt x="43" y="20"/>
                    </a:cubicBezTo>
                    <a:cubicBezTo>
                      <a:pt x="43" y="21"/>
                      <a:pt x="43" y="21"/>
                      <a:pt x="43" y="21"/>
                    </a:cubicBezTo>
                    <a:cubicBezTo>
                      <a:pt x="42" y="21"/>
                      <a:pt x="42" y="21"/>
                      <a:pt x="42" y="21"/>
                    </a:cubicBezTo>
                    <a:cubicBezTo>
                      <a:pt x="42" y="21"/>
                      <a:pt x="42" y="21"/>
                      <a:pt x="42" y="21"/>
                    </a:cubicBezTo>
                    <a:cubicBezTo>
                      <a:pt x="42" y="21"/>
                      <a:pt x="42" y="21"/>
                      <a:pt x="42" y="21"/>
                    </a:cubicBezTo>
                    <a:cubicBezTo>
                      <a:pt x="42" y="21"/>
                      <a:pt x="42" y="21"/>
                      <a:pt x="42" y="21"/>
                    </a:cubicBezTo>
                    <a:cubicBezTo>
                      <a:pt x="41" y="21"/>
                      <a:pt x="41" y="21"/>
                      <a:pt x="41" y="21"/>
                    </a:cubicBezTo>
                    <a:cubicBezTo>
                      <a:pt x="41" y="21"/>
                      <a:pt x="41" y="21"/>
                      <a:pt x="41" y="21"/>
                    </a:cubicBezTo>
                    <a:cubicBezTo>
                      <a:pt x="40" y="22"/>
                      <a:pt x="40" y="22"/>
                      <a:pt x="40" y="22"/>
                    </a:cubicBezTo>
                    <a:cubicBezTo>
                      <a:pt x="40" y="22"/>
                      <a:pt x="40" y="22"/>
                      <a:pt x="40" y="22"/>
                    </a:cubicBezTo>
                    <a:cubicBezTo>
                      <a:pt x="40" y="22"/>
                      <a:pt x="40" y="22"/>
                      <a:pt x="40" y="22"/>
                    </a:cubicBezTo>
                    <a:cubicBezTo>
                      <a:pt x="39" y="22"/>
                      <a:pt x="39" y="22"/>
                      <a:pt x="39" y="22"/>
                    </a:cubicBezTo>
                    <a:cubicBezTo>
                      <a:pt x="39" y="23"/>
                      <a:pt x="39" y="23"/>
                      <a:pt x="39" y="23"/>
                    </a:cubicBezTo>
                    <a:cubicBezTo>
                      <a:pt x="40" y="23"/>
                      <a:pt x="40" y="23"/>
                      <a:pt x="40" y="23"/>
                    </a:cubicBezTo>
                    <a:cubicBezTo>
                      <a:pt x="42" y="23"/>
                      <a:pt x="42" y="23"/>
                      <a:pt x="42" y="23"/>
                    </a:cubicBezTo>
                    <a:cubicBezTo>
                      <a:pt x="42" y="23"/>
                      <a:pt x="42" y="23"/>
                      <a:pt x="42" y="23"/>
                    </a:cubicBezTo>
                    <a:cubicBezTo>
                      <a:pt x="43" y="23"/>
                      <a:pt x="43" y="23"/>
                      <a:pt x="43" y="23"/>
                    </a:cubicBezTo>
                    <a:cubicBezTo>
                      <a:pt x="43" y="23"/>
                      <a:pt x="43" y="23"/>
                      <a:pt x="43" y="23"/>
                    </a:cubicBezTo>
                    <a:cubicBezTo>
                      <a:pt x="43" y="23"/>
                      <a:pt x="43" y="23"/>
                      <a:pt x="43" y="23"/>
                    </a:cubicBezTo>
                    <a:cubicBezTo>
                      <a:pt x="43" y="24"/>
                      <a:pt x="43" y="24"/>
                      <a:pt x="43" y="24"/>
                    </a:cubicBezTo>
                    <a:cubicBezTo>
                      <a:pt x="43" y="25"/>
                      <a:pt x="43" y="25"/>
                      <a:pt x="43" y="25"/>
                    </a:cubicBezTo>
                    <a:cubicBezTo>
                      <a:pt x="42" y="25"/>
                      <a:pt x="42" y="25"/>
                      <a:pt x="42" y="25"/>
                    </a:cubicBezTo>
                    <a:cubicBezTo>
                      <a:pt x="42" y="25"/>
                      <a:pt x="42" y="25"/>
                      <a:pt x="42" y="25"/>
                    </a:cubicBezTo>
                    <a:cubicBezTo>
                      <a:pt x="42" y="24"/>
                      <a:pt x="42" y="24"/>
                      <a:pt x="42" y="24"/>
                    </a:cubicBezTo>
                    <a:cubicBezTo>
                      <a:pt x="41" y="24"/>
                      <a:pt x="41" y="24"/>
                      <a:pt x="41" y="24"/>
                    </a:cubicBezTo>
                    <a:cubicBezTo>
                      <a:pt x="41" y="24"/>
                      <a:pt x="41" y="24"/>
                      <a:pt x="41" y="24"/>
                    </a:cubicBezTo>
                    <a:cubicBezTo>
                      <a:pt x="40" y="24"/>
                      <a:pt x="40" y="24"/>
                      <a:pt x="40" y="24"/>
                    </a:cubicBezTo>
                    <a:cubicBezTo>
                      <a:pt x="40" y="24"/>
                      <a:pt x="40" y="24"/>
                      <a:pt x="40" y="24"/>
                    </a:cubicBezTo>
                    <a:cubicBezTo>
                      <a:pt x="40" y="25"/>
                      <a:pt x="40" y="25"/>
                      <a:pt x="40" y="25"/>
                    </a:cubicBezTo>
                    <a:cubicBezTo>
                      <a:pt x="39" y="24"/>
                      <a:pt x="39" y="24"/>
                      <a:pt x="39" y="24"/>
                    </a:cubicBezTo>
                    <a:cubicBezTo>
                      <a:pt x="39" y="24"/>
                      <a:pt x="39" y="24"/>
                      <a:pt x="39" y="24"/>
                    </a:cubicBezTo>
                    <a:cubicBezTo>
                      <a:pt x="40" y="25"/>
                      <a:pt x="40" y="25"/>
                      <a:pt x="40" y="25"/>
                    </a:cubicBezTo>
                    <a:cubicBezTo>
                      <a:pt x="40" y="26"/>
                      <a:pt x="40" y="26"/>
                      <a:pt x="40" y="26"/>
                    </a:cubicBezTo>
                    <a:cubicBezTo>
                      <a:pt x="39" y="26"/>
                      <a:pt x="39" y="26"/>
                      <a:pt x="39" y="26"/>
                    </a:cubicBezTo>
                    <a:cubicBezTo>
                      <a:pt x="39" y="26"/>
                      <a:pt x="39" y="26"/>
                      <a:pt x="39" y="26"/>
                    </a:cubicBezTo>
                    <a:cubicBezTo>
                      <a:pt x="39" y="27"/>
                      <a:pt x="39" y="27"/>
                      <a:pt x="39" y="27"/>
                    </a:cubicBezTo>
                    <a:cubicBezTo>
                      <a:pt x="39" y="27"/>
                      <a:pt x="39" y="27"/>
                      <a:pt x="39" y="27"/>
                    </a:cubicBezTo>
                    <a:cubicBezTo>
                      <a:pt x="39" y="26"/>
                      <a:pt x="39" y="26"/>
                      <a:pt x="39" y="26"/>
                    </a:cubicBezTo>
                    <a:cubicBezTo>
                      <a:pt x="39" y="26"/>
                      <a:pt x="39" y="26"/>
                      <a:pt x="39" y="26"/>
                    </a:cubicBezTo>
                    <a:cubicBezTo>
                      <a:pt x="38" y="25"/>
                      <a:pt x="38" y="25"/>
                      <a:pt x="38" y="25"/>
                    </a:cubicBezTo>
                    <a:cubicBezTo>
                      <a:pt x="38" y="26"/>
                      <a:pt x="38" y="26"/>
                      <a:pt x="38" y="26"/>
                    </a:cubicBezTo>
                    <a:cubicBezTo>
                      <a:pt x="37" y="26"/>
                      <a:pt x="37" y="26"/>
                      <a:pt x="37" y="26"/>
                    </a:cubicBezTo>
                    <a:cubicBezTo>
                      <a:pt x="37" y="25"/>
                      <a:pt x="37" y="25"/>
                      <a:pt x="37" y="25"/>
                    </a:cubicBezTo>
                    <a:cubicBezTo>
                      <a:pt x="37" y="25"/>
                      <a:pt x="37" y="25"/>
                      <a:pt x="37" y="25"/>
                    </a:cubicBezTo>
                    <a:cubicBezTo>
                      <a:pt x="36" y="25"/>
                      <a:pt x="36" y="25"/>
                      <a:pt x="36" y="25"/>
                    </a:cubicBezTo>
                    <a:cubicBezTo>
                      <a:pt x="36" y="26"/>
                      <a:pt x="36" y="26"/>
                      <a:pt x="36" y="26"/>
                    </a:cubicBezTo>
                    <a:cubicBezTo>
                      <a:pt x="36" y="26"/>
                      <a:pt x="36" y="26"/>
                      <a:pt x="36" y="26"/>
                    </a:cubicBezTo>
                    <a:cubicBezTo>
                      <a:pt x="37" y="26"/>
                      <a:pt x="37" y="26"/>
                      <a:pt x="37" y="26"/>
                    </a:cubicBezTo>
                    <a:cubicBezTo>
                      <a:pt x="38" y="27"/>
                      <a:pt x="38" y="27"/>
                      <a:pt x="38" y="27"/>
                    </a:cubicBezTo>
                    <a:cubicBezTo>
                      <a:pt x="38" y="27"/>
                      <a:pt x="38" y="27"/>
                      <a:pt x="38" y="27"/>
                    </a:cubicBezTo>
                    <a:cubicBezTo>
                      <a:pt x="36" y="27"/>
                      <a:pt x="36" y="27"/>
                      <a:pt x="36" y="27"/>
                    </a:cubicBezTo>
                    <a:cubicBezTo>
                      <a:pt x="36" y="27"/>
                      <a:pt x="36" y="27"/>
                      <a:pt x="36" y="27"/>
                    </a:cubicBezTo>
                    <a:cubicBezTo>
                      <a:pt x="35" y="27"/>
                      <a:pt x="35" y="27"/>
                      <a:pt x="35" y="27"/>
                    </a:cubicBezTo>
                    <a:cubicBezTo>
                      <a:pt x="35" y="28"/>
                      <a:pt x="35" y="28"/>
                      <a:pt x="35" y="28"/>
                    </a:cubicBezTo>
                    <a:cubicBezTo>
                      <a:pt x="35" y="28"/>
                      <a:pt x="35" y="28"/>
                      <a:pt x="35" y="28"/>
                    </a:cubicBezTo>
                    <a:cubicBezTo>
                      <a:pt x="35" y="29"/>
                      <a:pt x="35" y="29"/>
                      <a:pt x="35" y="29"/>
                    </a:cubicBezTo>
                    <a:cubicBezTo>
                      <a:pt x="35" y="29"/>
                      <a:pt x="35" y="29"/>
                      <a:pt x="35" y="29"/>
                    </a:cubicBezTo>
                    <a:cubicBezTo>
                      <a:pt x="36" y="28"/>
                      <a:pt x="36" y="28"/>
                      <a:pt x="36" y="28"/>
                    </a:cubicBezTo>
                    <a:cubicBezTo>
                      <a:pt x="37" y="28"/>
                      <a:pt x="37" y="28"/>
                      <a:pt x="37" y="28"/>
                    </a:cubicBezTo>
                    <a:cubicBezTo>
                      <a:pt x="37" y="29"/>
                      <a:pt x="37" y="29"/>
                      <a:pt x="37" y="29"/>
                    </a:cubicBezTo>
                    <a:cubicBezTo>
                      <a:pt x="36" y="29"/>
                      <a:pt x="36" y="29"/>
                      <a:pt x="36" y="29"/>
                    </a:cubicBezTo>
                    <a:cubicBezTo>
                      <a:pt x="36" y="29"/>
                      <a:pt x="36" y="29"/>
                      <a:pt x="36" y="29"/>
                    </a:cubicBezTo>
                    <a:cubicBezTo>
                      <a:pt x="36" y="30"/>
                      <a:pt x="36" y="30"/>
                      <a:pt x="36" y="30"/>
                    </a:cubicBezTo>
                    <a:cubicBezTo>
                      <a:pt x="37" y="31"/>
                      <a:pt x="37" y="31"/>
                      <a:pt x="37" y="31"/>
                    </a:cubicBezTo>
                    <a:cubicBezTo>
                      <a:pt x="37" y="31"/>
                      <a:pt x="37" y="31"/>
                      <a:pt x="37" y="31"/>
                    </a:cubicBezTo>
                    <a:cubicBezTo>
                      <a:pt x="37" y="31"/>
                      <a:pt x="37" y="31"/>
                      <a:pt x="37" y="31"/>
                    </a:cubicBezTo>
                    <a:cubicBezTo>
                      <a:pt x="36" y="31"/>
                      <a:pt x="36" y="31"/>
                      <a:pt x="36" y="31"/>
                    </a:cubicBezTo>
                    <a:cubicBezTo>
                      <a:pt x="35" y="30"/>
                      <a:pt x="35" y="30"/>
                      <a:pt x="35" y="30"/>
                    </a:cubicBezTo>
                    <a:cubicBezTo>
                      <a:pt x="35" y="30"/>
                      <a:pt x="35" y="30"/>
                      <a:pt x="35" y="30"/>
                    </a:cubicBezTo>
                    <a:cubicBezTo>
                      <a:pt x="34" y="31"/>
                      <a:pt x="34" y="31"/>
                      <a:pt x="34" y="31"/>
                    </a:cubicBezTo>
                    <a:cubicBezTo>
                      <a:pt x="35" y="31"/>
                      <a:pt x="35" y="31"/>
                      <a:pt x="35" y="31"/>
                    </a:cubicBezTo>
                    <a:cubicBezTo>
                      <a:pt x="34" y="31"/>
                      <a:pt x="34" y="31"/>
                      <a:pt x="34" y="31"/>
                    </a:cubicBezTo>
                    <a:cubicBezTo>
                      <a:pt x="33" y="32"/>
                      <a:pt x="33" y="32"/>
                      <a:pt x="33" y="32"/>
                    </a:cubicBezTo>
                    <a:cubicBezTo>
                      <a:pt x="33" y="32"/>
                      <a:pt x="33" y="32"/>
                      <a:pt x="33" y="32"/>
                    </a:cubicBezTo>
                    <a:cubicBezTo>
                      <a:pt x="34" y="32"/>
                      <a:pt x="34" y="32"/>
                      <a:pt x="34" y="32"/>
                    </a:cubicBezTo>
                    <a:cubicBezTo>
                      <a:pt x="35" y="32"/>
                      <a:pt x="35" y="32"/>
                      <a:pt x="35" y="32"/>
                    </a:cubicBezTo>
                    <a:cubicBezTo>
                      <a:pt x="35" y="32"/>
                      <a:pt x="35" y="32"/>
                      <a:pt x="35" y="32"/>
                    </a:cubicBezTo>
                    <a:cubicBezTo>
                      <a:pt x="36" y="32"/>
                      <a:pt x="36" y="32"/>
                      <a:pt x="36" y="32"/>
                    </a:cubicBezTo>
                    <a:cubicBezTo>
                      <a:pt x="36" y="33"/>
                      <a:pt x="36" y="33"/>
                      <a:pt x="36" y="33"/>
                    </a:cubicBezTo>
                    <a:cubicBezTo>
                      <a:pt x="37" y="33"/>
                      <a:pt x="37" y="33"/>
                      <a:pt x="37" y="33"/>
                    </a:cubicBezTo>
                    <a:cubicBezTo>
                      <a:pt x="37" y="34"/>
                      <a:pt x="37" y="34"/>
                      <a:pt x="37" y="34"/>
                    </a:cubicBezTo>
                    <a:cubicBezTo>
                      <a:pt x="36" y="33"/>
                      <a:pt x="36" y="33"/>
                      <a:pt x="36" y="33"/>
                    </a:cubicBezTo>
                    <a:cubicBezTo>
                      <a:pt x="35" y="33"/>
                      <a:pt x="35" y="33"/>
                      <a:pt x="35" y="33"/>
                    </a:cubicBezTo>
                    <a:cubicBezTo>
                      <a:pt x="34" y="33"/>
                      <a:pt x="34" y="33"/>
                      <a:pt x="34" y="33"/>
                    </a:cubicBezTo>
                    <a:cubicBezTo>
                      <a:pt x="33" y="33"/>
                      <a:pt x="33" y="33"/>
                      <a:pt x="33" y="33"/>
                    </a:cubicBezTo>
                    <a:cubicBezTo>
                      <a:pt x="33" y="34"/>
                      <a:pt x="33" y="34"/>
                      <a:pt x="33" y="34"/>
                    </a:cubicBezTo>
                    <a:cubicBezTo>
                      <a:pt x="32" y="34"/>
                      <a:pt x="32" y="34"/>
                      <a:pt x="32" y="34"/>
                    </a:cubicBezTo>
                    <a:cubicBezTo>
                      <a:pt x="32" y="34"/>
                      <a:pt x="32" y="34"/>
                      <a:pt x="32" y="34"/>
                    </a:cubicBezTo>
                    <a:cubicBezTo>
                      <a:pt x="31" y="35"/>
                      <a:pt x="31" y="35"/>
                      <a:pt x="31" y="35"/>
                    </a:cubicBezTo>
                    <a:cubicBezTo>
                      <a:pt x="30" y="35"/>
                      <a:pt x="30" y="35"/>
                      <a:pt x="30" y="35"/>
                    </a:cubicBezTo>
                    <a:cubicBezTo>
                      <a:pt x="30" y="35"/>
                      <a:pt x="30" y="35"/>
                      <a:pt x="30" y="35"/>
                    </a:cubicBezTo>
                    <a:cubicBezTo>
                      <a:pt x="31" y="35"/>
                      <a:pt x="31" y="35"/>
                      <a:pt x="31" y="35"/>
                    </a:cubicBezTo>
                    <a:cubicBezTo>
                      <a:pt x="32" y="36"/>
                      <a:pt x="32" y="36"/>
                      <a:pt x="32" y="36"/>
                    </a:cubicBezTo>
                    <a:cubicBezTo>
                      <a:pt x="31" y="36"/>
                      <a:pt x="31" y="36"/>
                      <a:pt x="31" y="36"/>
                    </a:cubicBezTo>
                    <a:cubicBezTo>
                      <a:pt x="31" y="36"/>
                      <a:pt x="31" y="36"/>
                      <a:pt x="31" y="36"/>
                    </a:cubicBezTo>
                    <a:cubicBezTo>
                      <a:pt x="30" y="36"/>
                      <a:pt x="30" y="36"/>
                      <a:pt x="30" y="36"/>
                    </a:cubicBezTo>
                    <a:cubicBezTo>
                      <a:pt x="31" y="36"/>
                      <a:pt x="31" y="36"/>
                      <a:pt x="31" y="36"/>
                    </a:cubicBezTo>
                    <a:cubicBezTo>
                      <a:pt x="31" y="37"/>
                      <a:pt x="31" y="37"/>
                      <a:pt x="31" y="37"/>
                    </a:cubicBezTo>
                    <a:cubicBezTo>
                      <a:pt x="30" y="37"/>
                      <a:pt x="30" y="37"/>
                      <a:pt x="30" y="37"/>
                    </a:cubicBezTo>
                    <a:cubicBezTo>
                      <a:pt x="30" y="36"/>
                      <a:pt x="30" y="36"/>
                      <a:pt x="30" y="36"/>
                    </a:cubicBezTo>
                    <a:cubicBezTo>
                      <a:pt x="30" y="37"/>
                      <a:pt x="30" y="37"/>
                      <a:pt x="30" y="37"/>
                    </a:cubicBezTo>
                    <a:cubicBezTo>
                      <a:pt x="30" y="37"/>
                      <a:pt x="30" y="37"/>
                      <a:pt x="30" y="37"/>
                    </a:cubicBezTo>
                    <a:cubicBezTo>
                      <a:pt x="30" y="37"/>
                      <a:pt x="30" y="37"/>
                      <a:pt x="30" y="37"/>
                    </a:cubicBezTo>
                    <a:cubicBezTo>
                      <a:pt x="30" y="38"/>
                      <a:pt x="30" y="38"/>
                      <a:pt x="30" y="38"/>
                    </a:cubicBezTo>
                    <a:cubicBezTo>
                      <a:pt x="30" y="38"/>
                      <a:pt x="30" y="38"/>
                      <a:pt x="30" y="38"/>
                    </a:cubicBezTo>
                    <a:cubicBezTo>
                      <a:pt x="30" y="38"/>
                      <a:pt x="30" y="38"/>
                      <a:pt x="30" y="38"/>
                    </a:cubicBezTo>
                    <a:cubicBezTo>
                      <a:pt x="29" y="38"/>
                      <a:pt x="29" y="38"/>
                      <a:pt x="29" y="38"/>
                    </a:cubicBezTo>
                    <a:cubicBezTo>
                      <a:pt x="29" y="38"/>
                      <a:pt x="29" y="38"/>
                      <a:pt x="29" y="38"/>
                    </a:cubicBezTo>
                    <a:cubicBezTo>
                      <a:pt x="29" y="38"/>
                      <a:pt x="29" y="38"/>
                      <a:pt x="29" y="38"/>
                    </a:cubicBezTo>
                    <a:cubicBezTo>
                      <a:pt x="29" y="39"/>
                      <a:pt x="29" y="39"/>
                      <a:pt x="29" y="39"/>
                    </a:cubicBezTo>
                    <a:cubicBezTo>
                      <a:pt x="29" y="39"/>
                      <a:pt x="29" y="39"/>
                      <a:pt x="29" y="39"/>
                    </a:cubicBezTo>
                    <a:cubicBezTo>
                      <a:pt x="30" y="39"/>
                      <a:pt x="30" y="39"/>
                      <a:pt x="30" y="39"/>
                    </a:cubicBezTo>
                    <a:cubicBezTo>
                      <a:pt x="31" y="40"/>
                      <a:pt x="31" y="40"/>
                      <a:pt x="31" y="40"/>
                    </a:cubicBezTo>
                    <a:cubicBezTo>
                      <a:pt x="31" y="40"/>
                      <a:pt x="31" y="40"/>
                      <a:pt x="31" y="40"/>
                    </a:cubicBezTo>
                    <a:cubicBezTo>
                      <a:pt x="32" y="40"/>
                      <a:pt x="32" y="40"/>
                      <a:pt x="32" y="40"/>
                    </a:cubicBezTo>
                    <a:cubicBezTo>
                      <a:pt x="31" y="40"/>
                      <a:pt x="31" y="40"/>
                      <a:pt x="31" y="40"/>
                    </a:cubicBezTo>
                    <a:cubicBezTo>
                      <a:pt x="31" y="40"/>
                      <a:pt x="31" y="40"/>
                      <a:pt x="31" y="40"/>
                    </a:cubicBezTo>
                    <a:cubicBezTo>
                      <a:pt x="30" y="40"/>
                      <a:pt x="30" y="40"/>
                      <a:pt x="30" y="40"/>
                    </a:cubicBezTo>
                    <a:cubicBezTo>
                      <a:pt x="30" y="40"/>
                      <a:pt x="30" y="40"/>
                      <a:pt x="30" y="40"/>
                    </a:cubicBezTo>
                    <a:cubicBezTo>
                      <a:pt x="29" y="40"/>
                      <a:pt x="29" y="40"/>
                      <a:pt x="29" y="40"/>
                    </a:cubicBezTo>
                    <a:cubicBezTo>
                      <a:pt x="28" y="41"/>
                      <a:pt x="28" y="41"/>
                      <a:pt x="28" y="41"/>
                    </a:cubicBezTo>
                    <a:cubicBezTo>
                      <a:pt x="28" y="41"/>
                      <a:pt x="28" y="41"/>
                      <a:pt x="28" y="41"/>
                    </a:cubicBezTo>
                    <a:cubicBezTo>
                      <a:pt x="29" y="41"/>
                      <a:pt x="29" y="41"/>
                      <a:pt x="29" y="41"/>
                    </a:cubicBezTo>
                    <a:cubicBezTo>
                      <a:pt x="29" y="42"/>
                      <a:pt x="29" y="42"/>
                      <a:pt x="29" y="42"/>
                    </a:cubicBezTo>
                    <a:cubicBezTo>
                      <a:pt x="30" y="42"/>
                      <a:pt x="30" y="42"/>
                      <a:pt x="30" y="42"/>
                    </a:cubicBezTo>
                    <a:cubicBezTo>
                      <a:pt x="30" y="43"/>
                      <a:pt x="30" y="43"/>
                      <a:pt x="30" y="43"/>
                    </a:cubicBezTo>
                    <a:cubicBezTo>
                      <a:pt x="29" y="42"/>
                      <a:pt x="29" y="42"/>
                      <a:pt x="29" y="42"/>
                    </a:cubicBezTo>
                    <a:cubicBezTo>
                      <a:pt x="29" y="42"/>
                      <a:pt x="29" y="42"/>
                      <a:pt x="29" y="42"/>
                    </a:cubicBezTo>
                    <a:cubicBezTo>
                      <a:pt x="28" y="43"/>
                      <a:pt x="28" y="43"/>
                      <a:pt x="28" y="43"/>
                    </a:cubicBezTo>
                    <a:cubicBezTo>
                      <a:pt x="28" y="43"/>
                      <a:pt x="28" y="43"/>
                      <a:pt x="28" y="43"/>
                    </a:cubicBezTo>
                    <a:cubicBezTo>
                      <a:pt x="28" y="43"/>
                      <a:pt x="28" y="43"/>
                      <a:pt x="28" y="43"/>
                    </a:cubicBezTo>
                    <a:cubicBezTo>
                      <a:pt x="29" y="44"/>
                      <a:pt x="29" y="44"/>
                      <a:pt x="29" y="44"/>
                    </a:cubicBezTo>
                    <a:cubicBezTo>
                      <a:pt x="29" y="44"/>
                      <a:pt x="29" y="44"/>
                      <a:pt x="29" y="44"/>
                    </a:cubicBezTo>
                    <a:cubicBezTo>
                      <a:pt x="28" y="44"/>
                      <a:pt x="28" y="44"/>
                      <a:pt x="28" y="44"/>
                    </a:cubicBezTo>
                    <a:cubicBezTo>
                      <a:pt x="28" y="44"/>
                      <a:pt x="28" y="44"/>
                      <a:pt x="28" y="44"/>
                    </a:cubicBezTo>
                    <a:cubicBezTo>
                      <a:pt x="28" y="44"/>
                      <a:pt x="28" y="44"/>
                      <a:pt x="28" y="44"/>
                    </a:cubicBezTo>
                    <a:cubicBezTo>
                      <a:pt x="28" y="45"/>
                      <a:pt x="28" y="45"/>
                      <a:pt x="28" y="45"/>
                    </a:cubicBezTo>
                    <a:cubicBezTo>
                      <a:pt x="28" y="45"/>
                      <a:pt x="28" y="45"/>
                      <a:pt x="28" y="45"/>
                    </a:cubicBezTo>
                    <a:cubicBezTo>
                      <a:pt x="28" y="45"/>
                      <a:pt x="28" y="45"/>
                      <a:pt x="28" y="45"/>
                    </a:cubicBezTo>
                    <a:cubicBezTo>
                      <a:pt x="28" y="46"/>
                      <a:pt x="28" y="46"/>
                      <a:pt x="28" y="46"/>
                    </a:cubicBezTo>
                    <a:cubicBezTo>
                      <a:pt x="27" y="45"/>
                      <a:pt x="27" y="45"/>
                      <a:pt x="27" y="45"/>
                    </a:cubicBezTo>
                    <a:cubicBezTo>
                      <a:pt x="27" y="45"/>
                      <a:pt x="27" y="45"/>
                      <a:pt x="27" y="45"/>
                    </a:cubicBezTo>
                    <a:cubicBezTo>
                      <a:pt x="27" y="46"/>
                      <a:pt x="27" y="46"/>
                      <a:pt x="27" y="46"/>
                    </a:cubicBezTo>
                    <a:cubicBezTo>
                      <a:pt x="27" y="46"/>
                      <a:pt x="27" y="46"/>
                      <a:pt x="27" y="46"/>
                    </a:cubicBezTo>
                    <a:cubicBezTo>
                      <a:pt x="27" y="47"/>
                      <a:pt x="27" y="47"/>
                      <a:pt x="27" y="47"/>
                    </a:cubicBezTo>
                    <a:cubicBezTo>
                      <a:pt x="28" y="47"/>
                      <a:pt x="28" y="47"/>
                      <a:pt x="28" y="47"/>
                    </a:cubicBezTo>
                    <a:cubicBezTo>
                      <a:pt x="28" y="47"/>
                      <a:pt x="28" y="47"/>
                      <a:pt x="28" y="47"/>
                    </a:cubicBezTo>
                    <a:cubicBezTo>
                      <a:pt x="28" y="47"/>
                      <a:pt x="28" y="47"/>
                      <a:pt x="28" y="47"/>
                    </a:cubicBezTo>
                    <a:cubicBezTo>
                      <a:pt x="29" y="47"/>
                      <a:pt x="29" y="47"/>
                      <a:pt x="29" y="47"/>
                    </a:cubicBezTo>
                    <a:cubicBezTo>
                      <a:pt x="28" y="48"/>
                      <a:pt x="28" y="48"/>
                      <a:pt x="28" y="48"/>
                    </a:cubicBezTo>
                    <a:cubicBezTo>
                      <a:pt x="28" y="48"/>
                      <a:pt x="28" y="48"/>
                      <a:pt x="28" y="48"/>
                    </a:cubicBezTo>
                    <a:cubicBezTo>
                      <a:pt x="27" y="48"/>
                      <a:pt x="27" y="48"/>
                      <a:pt x="27" y="48"/>
                    </a:cubicBezTo>
                    <a:cubicBezTo>
                      <a:pt x="27" y="48"/>
                      <a:pt x="27" y="48"/>
                      <a:pt x="27" y="48"/>
                    </a:cubicBezTo>
                    <a:cubicBezTo>
                      <a:pt x="26" y="49"/>
                      <a:pt x="26" y="49"/>
                      <a:pt x="26" y="49"/>
                    </a:cubicBezTo>
                    <a:cubicBezTo>
                      <a:pt x="26" y="49"/>
                      <a:pt x="26" y="49"/>
                      <a:pt x="26" y="49"/>
                    </a:cubicBezTo>
                    <a:cubicBezTo>
                      <a:pt x="25" y="49"/>
                      <a:pt x="25" y="49"/>
                      <a:pt x="25" y="49"/>
                    </a:cubicBezTo>
                    <a:cubicBezTo>
                      <a:pt x="25" y="50"/>
                      <a:pt x="25" y="50"/>
                      <a:pt x="25" y="50"/>
                    </a:cubicBezTo>
                    <a:cubicBezTo>
                      <a:pt x="25" y="50"/>
                      <a:pt x="25" y="50"/>
                      <a:pt x="25" y="50"/>
                    </a:cubicBezTo>
                    <a:cubicBezTo>
                      <a:pt x="25" y="50"/>
                      <a:pt x="25" y="50"/>
                      <a:pt x="25" y="50"/>
                    </a:cubicBezTo>
                    <a:cubicBezTo>
                      <a:pt x="24" y="50"/>
                      <a:pt x="24" y="50"/>
                      <a:pt x="24" y="50"/>
                    </a:cubicBezTo>
                    <a:cubicBezTo>
                      <a:pt x="23" y="51"/>
                      <a:pt x="23" y="51"/>
                      <a:pt x="23" y="51"/>
                    </a:cubicBezTo>
                    <a:cubicBezTo>
                      <a:pt x="24" y="51"/>
                      <a:pt x="24" y="51"/>
                      <a:pt x="24" y="51"/>
                    </a:cubicBezTo>
                    <a:cubicBezTo>
                      <a:pt x="24" y="52"/>
                      <a:pt x="24" y="52"/>
                      <a:pt x="24" y="52"/>
                    </a:cubicBezTo>
                    <a:cubicBezTo>
                      <a:pt x="24" y="52"/>
                      <a:pt x="24" y="52"/>
                      <a:pt x="24" y="52"/>
                    </a:cubicBezTo>
                    <a:cubicBezTo>
                      <a:pt x="23" y="53"/>
                      <a:pt x="23" y="53"/>
                      <a:pt x="23" y="53"/>
                    </a:cubicBezTo>
                    <a:cubicBezTo>
                      <a:pt x="23" y="53"/>
                      <a:pt x="23" y="53"/>
                      <a:pt x="23" y="53"/>
                    </a:cubicBezTo>
                    <a:cubicBezTo>
                      <a:pt x="23" y="52"/>
                      <a:pt x="23" y="52"/>
                      <a:pt x="23" y="52"/>
                    </a:cubicBezTo>
                    <a:cubicBezTo>
                      <a:pt x="22" y="52"/>
                      <a:pt x="22" y="52"/>
                      <a:pt x="22" y="52"/>
                    </a:cubicBezTo>
                    <a:cubicBezTo>
                      <a:pt x="22" y="52"/>
                      <a:pt x="22" y="52"/>
                      <a:pt x="22" y="52"/>
                    </a:cubicBezTo>
                    <a:cubicBezTo>
                      <a:pt x="21" y="52"/>
                      <a:pt x="21" y="52"/>
                      <a:pt x="21" y="52"/>
                    </a:cubicBezTo>
                    <a:cubicBezTo>
                      <a:pt x="22" y="53"/>
                      <a:pt x="22" y="53"/>
                      <a:pt x="22" y="53"/>
                    </a:cubicBezTo>
                    <a:cubicBezTo>
                      <a:pt x="21" y="53"/>
                      <a:pt x="21" y="53"/>
                      <a:pt x="21" y="53"/>
                    </a:cubicBezTo>
                    <a:cubicBezTo>
                      <a:pt x="21" y="53"/>
                      <a:pt x="21" y="53"/>
                      <a:pt x="21" y="53"/>
                    </a:cubicBezTo>
                    <a:cubicBezTo>
                      <a:pt x="21" y="54"/>
                      <a:pt x="21" y="54"/>
                      <a:pt x="21" y="54"/>
                    </a:cubicBezTo>
                    <a:cubicBezTo>
                      <a:pt x="20" y="54"/>
                      <a:pt x="20" y="54"/>
                      <a:pt x="20" y="54"/>
                    </a:cubicBezTo>
                    <a:cubicBezTo>
                      <a:pt x="20" y="54"/>
                      <a:pt x="20" y="54"/>
                      <a:pt x="20" y="54"/>
                    </a:cubicBezTo>
                    <a:cubicBezTo>
                      <a:pt x="20" y="55"/>
                      <a:pt x="20" y="55"/>
                      <a:pt x="20" y="55"/>
                    </a:cubicBezTo>
                    <a:cubicBezTo>
                      <a:pt x="19" y="55"/>
                      <a:pt x="19" y="55"/>
                      <a:pt x="19" y="55"/>
                    </a:cubicBezTo>
                    <a:cubicBezTo>
                      <a:pt x="19" y="55"/>
                      <a:pt x="19" y="55"/>
                      <a:pt x="19" y="55"/>
                    </a:cubicBezTo>
                    <a:cubicBezTo>
                      <a:pt x="19" y="56"/>
                      <a:pt x="19" y="56"/>
                      <a:pt x="19" y="56"/>
                    </a:cubicBezTo>
                    <a:cubicBezTo>
                      <a:pt x="19" y="57"/>
                      <a:pt x="19" y="57"/>
                      <a:pt x="19" y="57"/>
                    </a:cubicBezTo>
                    <a:cubicBezTo>
                      <a:pt x="18" y="57"/>
                      <a:pt x="18" y="57"/>
                      <a:pt x="18" y="57"/>
                    </a:cubicBezTo>
                    <a:cubicBezTo>
                      <a:pt x="18" y="58"/>
                      <a:pt x="18" y="58"/>
                      <a:pt x="18" y="58"/>
                    </a:cubicBezTo>
                    <a:cubicBezTo>
                      <a:pt x="19" y="57"/>
                      <a:pt x="19" y="57"/>
                      <a:pt x="19" y="57"/>
                    </a:cubicBezTo>
                    <a:cubicBezTo>
                      <a:pt x="19" y="57"/>
                      <a:pt x="19" y="57"/>
                      <a:pt x="19" y="57"/>
                    </a:cubicBezTo>
                    <a:cubicBezTo>
                      <a:pt x="19" y="58"/>
                      <a:pt x="19" y="58"/>
                      <a:pt x="19" y="58"/>
                    </a:cubicBezTo>
                    <a:cubicBezTo>
                      <a:pt x="19" y="58"/>
                      <a:pt x="19" y="58"/>
                      <a:pt x="19" y="58"/>
                    </a:cubicBezTo>
                    <a:cubicBezTo>
                      <a:pt x="19" y="59"/>
                      <a:pt x="19" y="59"/>
                      <a:pt x="19" y="59"/>
                    </a:cubicBezTo>
                    <a:cubicBezTo>
                      <a:pt x="19" y="59"/>
                      <a:pt x="19" y="59"/>
                      <a:pt x="19" y="59"/>
                    </a:cubicBezTo>
                    <a:cubicBezTo>
                      <a:pt x="20" y="59"/>
                      <a:pt x="20" y="59"/>
                      <a:pt x="20" y="59"/>
                    </a:cubicBezTo>
                    <a:cubicBezTo>
                      <a:pt x="21" y="59"/>
                      <a:pt x="21" y="59"/>
                      <a:pt x="21" y="59"/>
                    </a:cubicBezTo>
                    <a:cubicBezTo>
                      <a:pt x="22" y="57"/>
                      <a:pt x="22" y="57"/>
                      <a:pt x="22" y="57"/>
                    </a:cubicBezTo>
                    <a:cubicBezTo>
                      <a:pt x="22" y="57"/>
                      <a:pt x="22" y="57"/>
                      <a:pt x="22" y="57"/>
                    </a:cubicBezTo>
                    <a:cubicBezTo>
                      <a:pt x="22" y="57"/>
                      <a:pt x="22" y="57"/>
                      <a:pt x="22" y="57"/>
                    </a:cubicBezTo>
                    <a:cubicBezTo>
                      <a:pt x="22" y="56"/>
                      <a:pt x="22" y="56"/>
                      <a:pt x="22" y="56"/>
                    </a:cubicBezTo>
                    <a:cubicBezTo>
                      <a:pt x="22" y="56"/>
                      <a:pt x="22" y="56"/>
                      <a:pt x="22" y="56"/>
                    </a:cubicBezTo>
                    <a:cubicBezTo>
                      <a:pt x="23" y="55"/>
                      <a:pt x="23" y="55"/>
                      <a:pt x="23" y="55"/>
                    </a:cubicBezTo>
                    <a:cubicBezTo>
                      <a:pt x="23" y="55"/>
                      <a:pt x="23" y="55"/>
                      <a:pt x="23" y="55"/>
                    </a:cubicBezTo>
                    <a:cubicBezTo>
                      <a:pt x="24" y="55"/>
                      <a:pt x="24" y="55"/>
                      <a:pt x="24" y="55"/>
                    </a:cubicBezTo>
                    <a:cubicBezTo>
                      <a:pt x="24" y="55"/>
                      <a:pt x="24" y="55"/>
                      <a:pt x="24" y="55"/>
                    </a:cubicBezTo>
                    <a:cubicBezTo>
                      <a:pt x="23" y="56"/>
                      <a:pt x="23" y="56"/>
                      <a:pt x="23" y="56"/>
                    </a:cubicBezTo>
                    <a:cubicBezTo>
                      <a:pt x="23" y="56"/>
                      <a:pt x="23" y="56"/>
                      <a:pt x="23" y="56"/>
                    </a:cubicBezTo>
                    <a:cubicBezTo>
                      <a:pt x="24" y="57"/>
                      <a:pt x="24" y="57"/>
                      <a:pt x="24" y="57"/>
                    </a:cubicBezTo>
                    <a:cubicBezTo>
                      <a:pt x="24" y="57"/>
                      <a:pt x="24" y="57"/>
                      <a:pt x="24" y="57"/>
                    </a:cubicBezTo>
                    <a:cubicBezTo>
                      <a:pt x="23" y="57"/>
                      <a:pt x="23" y="57"/>
                      <a:pt x="23" y="57"/>
                    </a:cubicBezTo>
                    <a:cubicBezTo>
                      <a:pt x="22" y="59"/>
                      <a:pt x="22" y="59"/>
                      <a:pt x="22" y="59"/>
                    </a:cubicBezTo>
                    <a:cubicBezTo>
                      <a:pt x="23" y="59"/>
                      <a:pt x="23" y="59"/>
                      <a:pt x="23" y="59"/>
                    </a:cubicBezTo>
                    <a:cubicBezTo>
                      <a:pt x="22" y="59"/>
                      <a:pt x="22" y="59"/>
                      <a:pt x="22" y="59"/>
                    </a:cubicBezTo>
                    <a:cubicBezTo>
                      <a:pt x="22" y="60"/>
                      <a:pt x="22" y="60"/>
                      <a:pt x="22" y="60"/>
                    </a:cubicBezTo>
                    <a:cubicBezTo>
                      <a:pt x="22" y="60"/>
                      <a:pt x="22" y="60"/>
                      <a:pt x="22" y="60"/>
                    </a:cubicBezTo>
                    <a:cubicBezTo>
                      <a:pt x="21" y="59"/>
                      <a:pt x="21" y="59"/>
                      <a:pt x="21" y="59"/>
                    </a:cubicBezTo>
                    <a:cubicBezTo>
                      <a:pt x="20" y="60"/>
                      <a:pt x="20" y="60"/>
                      <a:pt x="20" y="60"/>
                    </a:cubicBezTo>
                    <a:cubicBezTo>
                      <a:pt x="20" y="60"/>
                      <a:pt x="20" y="60"/>
                      <a:pt x="20" y="60"/>
                    </a:cubicBezTo>
                    <a:cubicBezTo>
                      <a:pt x="20" y="61"/>
                      <a:pt x="20" y="61"/>
                      <a:pt x="20" y="61"/>
                    </a:cubicBezTo>
                    <a:cubicBezTo>
                      <a:pt x="19" y="61"/>
                      <a:pt x="19" y="61"/>
                      <a:pt x="19" y="61"/>
                    </a:cubicBezTo>
                    <a:cubicBezTo>
                      <a:pt x="18" y="61"/>
                      <a:pt x="18" y="61"/>
                      <a:pt x="18" y="61"/>
                    </a:cubicBezTo>
                    <a:cubicBezTo>
                      <a:pt x="19" y="61"/>
                      <a:pt x="19" y="61"/>
                      <a:pt x="19" y="61"/>
                    </a:cubicBezTo>
                    <a:cubicBezTo>
                      <a:pt x="19" y="61"/>
                      <a:pt x="19" y="61"/>
                      <a:pt x="19" y="61"/>
                    </a:cubicBezTo>
                    <a:cubicBezTo>
                      <a:pt x="19" y="60"/>
                      <a:pt x="19" y="60"/>
                      <a:pt x="19" y="60"/>
                    </a:cubicBezTo>
                    <a:cubicBezTo>
                      <a:pt x="19" y="59"/>
                      <a:pt x="19" y="59"/>
                      <a:pt x="19" y="59"/>
                    </a:cubicBezTo>
                    <a:cubicBezTo>
                      <a:pt x="18" y="58"/>
                      <a:pt x="18" y="58"/>
                      <a:pt x="18" y="58"/>
                    </a:cubicBezTo>
                    <a:cubicBezTo>
                      <a:pt x="17" y="58"/>
                      <a:pt x="17" y="58"/>
                      <a:pt x="17" y="58"/>
                    </a:cubicBezTo>
                    <a:cubicBezTo>
                      <a:pt x="17" y="59"/>
                      <a:pt x="17" y="59"/>
                      <a:pt x="17" y="59"/>
                    </a:cubicBezTo>
                    <a:cubicBezTo>
                      <a:pt x="16" y="59"/>
                      <a:pt x="16" y="59"/>
                      <a:pt x="16" y="59"/>
                    </a:cubicBezTo>
                    <a:cubicBezTo>
                      <a:pt x="16" y="59"/>
                      <a:pt x="16" y="59"/>
                      <a:pt x="16" y="59"/>
                    </a:cubicBezTo>
                    <a:cubicBezTo>
                      <a:pt x="17" y="59"/>
                      <a:pt x="17" y="59"/>
                      <a:pt x="17" y="59"/>
                    </a:cubicBezTo>
                    <a:cubicBezTo>
                      <a:pt x="16" y="60"/>
                      <a:pt x="16" y="60"/>
                      <a:pt x="16" y="60"/>
                    </a:cubicBezTo>
                    <a:cubicBezTo>
                      <a:pt x="15" y="60"/>
                      <a:pt x="15" y="60"/>
                      <a:pt x="15" y="60"/>
                    </a:cubicBezTo>
                    <a:cubicBezTo>
                      <a:pt x="15" y="60"/>
                      <a:pt x="15" y="60"/>
                      <a:pt x="15" y="60"/>
                    </a:cubicBezTo>
                    <a:cubicBezTo>
                      <a:pt x="14" y="61"/>
                      <a:pt x="14" y="61"/>
                      <a:pt x="14" y="61"/>
                    </a:cubicBezTo>
                    <a:cubicBezTo>
                      <a:pt x="14" y="61"/>
                      <a:pt x="14" y="61"/>
                      <a:pt x="14" y="61"/>
                    </a:cubicBezTo>
                    <a:cubicBezTo>
                      <a:pt x="15" y="61"/>
                      <a:pt x="15" y="61"/>
                      <a:pt x="15" y="61"/>
                    </a:cubicBezTo>
                    <a:cubicBezTo>
                      <a:pt x="15" y="61"/>
                      <a:pt x="15" y="61"/>
                      <a:pt x="15" y="61"/>
                    </a:cubicBezTo>
                    <a:cubicBezTo>
                      <a:pt x="14" y="61"/>
                      <a:pt x="14" y="61"/>
                      <a:pt x="14" y="61"/>
                    </a:cubicBezTo>
                    <a:cubicBezTo>
                      <a:pt x="14" y="62"/>
                      <a:pt x="14" y="62"/>
                      <a:pt x="14" y="62"/>
                    </a:cubicBezTo>
                    <a:cubicBezTo>
                      <a:pt x="13" y="61"/>
                      <a:pt x="13" y="61"/>
                      <a:pt x="13" y="61"/>
                    </a:cubicBezTo>
                    <a:cubicBezTo>
                      <a:pt x="13" y="61"/>
                      <a:pt x="13" y="61"/>
                      <a:pt x="13" y="61"/>
                    </a:cubicBezTo>
                    <a:cubicBezTo>
                      <a:pt x="13" y="62"/>
                      <a:pt x="13" y="62"/>
                      <a:pt x="13" y="62"/>
                    </a:cubicBezTo>
                    <a:cubicBezTo>
                      <a:pt x="14" y="62"/>
                      <a:pt x="14" y="62"/>
                      <a:pt x="14" y="62"/>
                    </a:cubicBezTo>
                    <a:cubicBezTo>
                      <a:pt x="15" y="62"/>
                      <a:pt x="15" y="62"/>
                      <a:pt x="15" y="62"/>
                    </a:cubicBezTo>
                    <a:cubicBezTo>
                      <a:pt x="14" y="63"/>
                      <a:pt x="14" y="63"/>
                      <a:pt x="14" y="63"/>
                    </a:cubicBezTo>
                    <a:cubicBezTo>
                      <a:pt x="15" y="63"/>
                      <a:pt x="15" y="63"/>
                      <a:pt x="15" y="63"/>
                    </a:cubicBezTo>
                    <a:cubicBezTo>
                      <a:pt x="15" y="64"/>
                      <a:pt x="15" y="64"/>
                      <a:pt x="15" y="64"/>
                    </a:cubicBezTo>
                    <a:cubicBezTo>
                      <a:pt x="14" y="63"/>
                      <a:pt x="14" y="63"/>
                      <a:pt x="14" y="63"/>
                    </a:cubicBezTo>
                    <a:cubicBezTo>
                      <a:pt x="14" y="63"/>
                      <a:pt x="14" y="63"/>
                      <a:pt x="14" y="63"/>
                    </a:cubicBezTo>
                    <a:cubicBezTo>
                      <a:pt x="13" y="63"/>
                      <a:pt x="13" y="63"/>
                      <a:pt x="13" y="63"/>
                    </a:cubicBezTo>
                    <a:cubicBezTo>
                      <a:pt x="12" y="62"/>
                      <a:pt x="12" y="62"/>
                      <a:pt x="12" y="62"/>
                    </a:cubicBezTo>
                    <a:cubicBezTo>
                      <a:pt x="12" y="62"/>
                      <a:pt x="12" y="62"/>
                      <a:pt x="12" y="62"/>
                    </a:cubicBezTo>
                    <a:cubicBezTo>
                      <a:pt x="12" y="62"/>
                      <a:pt x="12" y="62"/>
                      <a:pt x="12" y="62"/>
                    </a:cubicBezTo>
                    <a:cubicBezTo>
                      <a:pt x="12" y="62"/>
                      <a:pt x="12" y="62"/>
                      <a:pt x="12" y="62"/>
                    </a:cubicBezTo>
                    <a:cubicBezTo>
                      <a:pt x="12" y="63"/>
                      <a:pt x="12" y="63"/>
                      <a:pt x="12" y="63"/>
                    </a:cubicBezTo>
                    <a:cubicBezTo>
                      <a:pt x="13" y="64"/>
                      <a:pt x="13" y="64"/>
                      <a:pt x="13" y="64"/>
                    </a:cubicBezTo>
                    <a:cubicBezTo>
                      <a:pt x="14" y="64"/>
                      <a:pt x="14" y="64"/>
                      <a:pt x="14" y="64"/>
                    </a:cubicBezTo>
                    <a:cubicBezTo>
                      <a:pt x="14" y="64"/>
                      <a:pt x="14" y="64"/>
                      <a:pt x="14" y="64"/>
                    </a:cubicBezTo>
                    <a:cubicBezTo>
                      <a:pt x="14" y="64"/>
                      <a:pt x="14" y="64"/>
                      <a:pt x="14" y="64"/>
                    </a:cubicBezTo>
                    <a:cubicBezTo>
                      <a:pt x="12" y="64"/>
                      <a:pt x="12" y="64"/>
                      <a:pt x="12" y="64"/>
                    </a:cubicBezTo>
                    <a:cubicBezTo>
                      <a:pt x="11" y="63"/>
                      <a:pt x="11" y="63"/>
                      <a:pt x="11" y="63"/>
                    </a:cubicBezTo>
                    <a:cubicBezTo>
                      <a:pt x="11" y="63"/>
                      <a:pt x="11" y="63"/>
                      <a:pt x="11" y="63"/>
                    </a:cubicBezTo>
                    <a:cubicBezTo>
                      <a:pt x="10" y="63"/>
                      <a:pt x="10" y="63"/>
                      <a:pt x="10" y="63"/>
                    </a:cubicBezTo>
                    <a:cubicBezTo>
                      <a:pt x="9" y="63"/>
                      <a:pt x="9" y="63"/>
                      <a:pt x="9" y="63"/>
                    </a:cubicBezTo>
                    <a:cubicBezTo>
                      <a:pt x="9" y="62"/>
                      <a:pt x="9" y="62"/>
                      <a:pt x="9" y="62"/>
                    </a:cubicBezTo>
                    <a:cubicBezTo>
                      <a:pt x="8" y="63"/>
                      <a:pt x="8" y="63"/>
                      <a:pt x="8" y="63"/>
                    </a:cubicBezTo>
                    <a:cubicBezTo>
                      <a:pt x="8" y="63"/>
                      <a:pt x="8" y="63"/>
                      <a:pt x="8" y="63"/>
                    </a:cubicBezTo>
                    <a:cubicBezTo>
                      <a:pt x="8" y="64"/>
                      <a:pt x="8" y="64"/>
                      <a:pt x="8" y="64"/>
                    </a:cubicBezTo>
                    <a:cubicBezTo>
                      <a:pt x="9" y="64"/>
                      <a:pt x="9" y="64"/>
                      <a:pt x="9" y="64"/>
                    </a:cubicBezTo>
                    <a:cubicBezTo>
                      <a:pt x="10" y="64"/>
                      <a:pt x="10" y="64"/>
                      <a:pt x="10" y="64"/>
                    </a:cubicBezTo>
                    <a:cubicBezTo>
                      <a:pt x="10" y="64"/>
                      <a:pt x="10" y="64"/>
                      <a:pt x="10" y="64"/>
                    </a:cubicBezTo>
                    <a:cubicBezTo>
                      <a:pt x="10" y="64"/>
                      <a:pt x="10" y="64"/>
                      <a:pt x="10" y="64"/>
                    </a:cubicBezTo>
                    <a:cubicBezTo>
                      <a:pt x="10" y="65"/>
                      <a:pt x="10" y="65"/>
                      <a:pt x="10" y="65"/>
                    </a:cubicBezTo>
                    <a:cubicBezTo>
                      <a:pt x="11" y="64"/>
                      <a:pt x="11" y="64"/>
                      <a:pt x="11" y="64"/>
                    </a:cubicBezTo>
                    <a:cubicBezTo>
                      <a:pt x="12" y="64"/>
                      <a:pt x="12" y="64"/>
                      <a:pt x="12" y="64"/>
                    </a:cubicBezTo>
                    <a:cubicBezTo>
                      <a:pt x="11" y="65"/>
                      <a:pt x="11" y="65"/>
                      <a:pt x="11" y="65"/>
                    </a:cubicBezTo>
                    <a:cubicBezTo>
                      <a:pt x="10" y="65"/>
                      <a:pt x="10" y="65"/>
                      <a:pt x="10" y="65"/>
                    </a:cubicBezTo>
                    <a:cubicBezTo>
                      <a:pt x="10" y="66"/>
                      <a:pt x="10" y="66"/>
                      <a:pt x="10" y="66"/>
                    </a:cubicBezTo>
                    <a:cubicBezTo>
                      <a:pt x="9" y="66"/>
                      <a:pt x="9" y="66"/>
                      <a:pt x="9" y="66"/>
                    </a:cubicBezTo>
                    <a:cubicBezTo>
                      <a:pt x="8" y="65"/>
                      <a:pt x="8" y="65"/>
                      <a:pt x="8" y="65"/>
                    </a:cubicBezTo>
                    <a:cubicBezTo>
                      <a:pt x="8" y="65"/>
                      <a:pt x="8" y="65"/>
                      <a:pt x="8" y="65"/>
                    </a:cubicBezTo>
                    <a:cubicBezTo>
                      <a:pt x="7" y="65"/>
                      <a:pt x="7" y="65"/>
                      <a:pt x="7" y="65"/>
                    </a:cubicBezTo>
                    <a:cubicBezTo>
                      <a:pt x="7" y="64"/>
                      <a:pt x="7" y="64"/>
                      <a:pt x="7" y="64"/>
                    </a:cubicBezTo>
                    <a:cubicBezTo>
                      <a:pt x="6" y="65"/>
                      <a:pt x="6" y="65"/>
                      <a:pt x="6" y="65"/>
                    </a:cubicBezTo>
                    <a:cubicBezTo>
                      <a:pt x="6" y="65"/>
                      <a:pt x="6" y="65"/>
                      <a:pt x="6" y="65"/>
                    </a:cubicBezTo>
                    <a:cubicBezTo>
                      <a:pt x="5" y="65"/>
                      <a:pt x="5" y="65"/>
                      <a:pt x="5" y="65"/>
                    </a:cubicBezTo>
                    <a:cubicBezTo>
                      <a:pt x="5" y="65"/>
                      <a:pt x="5" y="65"/>
                      <a:pt x="5" y="65"/>
                    </a:cubicBezTo>
                    <a:cubicBezTo>
                      <a:pt x="7" y="65"/>
                      <a:pt x="7" y="65"/>
                      <a:pt x="7" y="65"/>
                    </a:cubicBezTo>
                    <a:cubicBezTo>
                      <a:pt x="7" y="66"/>
                      <a:pt x="7" y="66"/>
                      <a:pt x="7" y="66"/>
                    </a:cubicBezTo>
                    <a:cubicBezTo>
                      <a:pt x="8" y="66"/>
                      <a:pt x="8" y="66"/>
                      <a:pt x="8" y="66"/>
                    </a:cubicBezTo>
                    <a:cubicBezTo>
                      <a:pt x="8" y="67"/>
                      <a:pt x="8" y="67"/>
                      <a:pt x="8" y="67"/>
                    </a:cubicBezTo>
                    <a:cubicBezTo>
                      <a:pt x="9" y="68"/>
                      <a:pt x="9" y="68"/>
                      <a:pt x="9" y="68"/>
                    </a:cubicBezTo>
                    <a:cubicBezTo>
                      <a:pt x="8" y="68"/>
                      <a:pt x="8" y="68"/>
                      <a:pt x="8" y="68"/>
                    </a:cubicBezTo>
                    <a:cubicBezTo>
                      <a:pt x="8" y="68"/>
                      <a:pt x="8" y="68"/>
                      <a:pt x="8" y="68"/>
                    </a:cubicBezTo>
                    <a:cubicBezTo>
                      <a:pt x="8" y="67"/>
                      <a:pt x="8" y="67"/>
                      <a:pt x="8" y="67"/>
                    </a:cubicBezTo>
                    <a:cubicBezTo>
                      <a:pt x="7" y="66"/>
                      <a:pt x="7" y="66"/>
                      <a:pt x="7" y="66"/>
                    </a:cubicBezTo>
                    <a:cubicBezTo>
                      <a:pt x="6" y="66"/>
                      <a:pt x="6" y="66"/>
                      <a:pt x="6" y="66"/>
                    </a:cubicBezTo>
                    <a:cubicBezTo>
                      <a:pt x="6" y="67"/>
                      <a:pt x="6" y="67"/>
                      <a:pt x="6" y="67"/>
                    </a:cubicBezTo>
                    <a:cubicBezTo>
                      <a:pt x="6" y="67"/>
                      <a:pt x="6" y="67"/>
                      <a:pt x="6" y="67"/>
                    </a:cubicBezTo>
                    <a:cubicBezTo>
                      <a:pt x="5" y="67"/>
                      <a:pt x="5" y="67"/>
                      <a:pt x="5" y="67"/>
                    </a:cubicBezTo>
                    <a:cubicBezTo>
                      <a:pt x="4" y="68"/>
                      <a:pt x="4" y="68"/>
                      <a:pt x="4" y="68"/>
                    </a:cubicBezTo>
                    <a:cubicBezTo>
                      <a:pt x="5" y="68"/>
                      <a:pt x="5" y="68"/>
                      <a:pt x="5" y="68"/>
                    </a:cubicBezTo>
                    <a:cubicBezTo>
                      <a:pt x="5" y="68"/>
                      <a:pt x="5" y="68"/>
                      <a:pt x="5" y="68"/>
                    </a:cubicBezTo>
                    <a:cubicBezTo>
                      <a:pt x="4" y="68"/>
                      <a:pt x="4" y="68"/>
                      <a:pt x="4" y="68"/>
                    </a:cubicBezTo>
                    <a:cubicBezTo>
                      <a:pt x="4" y="68"/>
                      <a:pt x="4" y="68"/>
                      <a:pt x="4" y="68"/>
                    </a:cubicBezTo>
                    <a:cubicBezTo>
                      <a:pt x="3" y="68"/>
                      <a:pt x="3" y="68"/>
                      <a:pt x="3" y="68"/>
                    </a:cubicBezTo>
                    <a:cubicBezTo>
                      <a:pt x="3" y="68"/>
                      <a:pt x="3" y="68"/>
                      <a:pt x="3" y="68"/>
                    </a:cubicBezTo>
                    <a:cubicBezTo>
                      <a:pt x="2" y="69"/>
                      <a:pt x="2" y="69"/>
                      <a:pt x="2" y="69"/>
                    </a:cubicBezTo>
                    <a:cubicBezTo>
                      <a:pt x="2" y="68"/>
                      <a:pt x="2" y="68"/>
                      <a:pt x="2" y="68"/>
                    </a:cubicBezTo>
                    <a:cubicBezTo>
                      <a:pt x="1" y="67"/>
                      <a:pt x="1" y="67"/>
                      <a:pt x="1" y="67"/>
                    </a:cubicBezTo>
                    <a:cubicBezTo>
                      <a:pt x="1" y="67"/>
                      <a:pt x="1" y="67"/>
                      <a:pt x="1" y="67"/>
                    </a:cubicBezTo>
                    <a:cubicBezTo>
                      <a:pt x="1" y="68"/>
                      <a:pt x="1" y="68"/>
                      <a:pt x="1" y="68"/>
                    </a:cubicBezTo>
                    <a:cubicBezTo>
                      <a:pt x="2" y="69"/>
                      <a:pt x="2" y="69"/>
                      <a:pt x="2" y="69"/>
                    </a:cubicBezTo>
                    <a:cubicBezTo>
                      <a:pt x="2" y="69"/>
                      <a:pt x="2" y="69"/>
                      <a:pt x="2" y="69"/>
                    </a:cubicBezTo>
                    <a:cubicBezTo>
                      <a:pt x="2" y="69"/>
                      <a:pt x="2" y="69"/>
                      <a:pt x="2" y="69"/>
                    </a:cubicBezTo>
                    <a:cubicBezTo>
                      <a:pt x="3" y="69"/>
                      <a:pt x="3" y="69"/>
                      <a:pt x="3" y="69"/>
                    </a:cubicBezTo>
                    <a:cubicBezTo>
                      <a:pt x="4" y="69"/>
                      <a:pt x="4" y="69"/>
                      <a:pt x="4" y="69"/>
                    </a:cubicBezTo>
                    <a:cubicBezTo>
                      <a:pt x="5" y="70"/>
                      <a:pt x="5" y="70"/>
                      <a:pt x="5" y="70"/>
                    </a:cubicBezTo>
                    <a:cubicBezTo>
                      <a:pt x="6" y="70"/>
                      <a:pt x="6" y="70"/>
                      <a:pt x="6" y="70"/>
                    </a:cubicBezTo>
                    <a:cubicBezTo>
                      <a:pt x="7" y="70"/>
                      <a:pt x="7" y="70"/>
                      <a:pt x="7" y="70"/>
                    </a:cubicBezTo>
                    <a:cubicBezTo>
                      <a:pt x="7" y="70"/>
                      <a:pt x="7" y="70"/>
                      <a:pt x="7" y="70"/>
                    </a:cubicBezTo>
                    <a:cubicBezTo>
                      <a:pt x="7" y="70"/>
                      <a:pt x="7" y="70"/>
                      <a:pt x="7" y="70"/>
                    </a:cubicBezTo>
                    <a:cubicBezTo>
                      <a:pt x="5" y="70"/>
                      <a:pt x="5" y="70"/>
                      <a:pt x="5" y="70"/>
                    </a:cubicBezTo>
                    <a:cubicBezTo>
                      <a:pt x="5" y="70"/>
                      <a:pt x="5" y="70"/>
                      <a:pt x="5" y="70"/>
                    </a:cubicBezTo>
                    <a:cubicBezTo>
                      <a:pt x="4" y="70"/>
                      <a:pt x="4" y="70"/>
                      <a:pt x="4" y="70"/>
                    </a:cubicBezTo>
                    <a:cubicBezTo>
                      <a:pt x="3" y="70"/>
                      <a:pt x="3" y="70"/>
                      <a:pt x="3" y="70"/>
                    </a:cubicBezTo>
                    <a:cubicBezTo>
                      <a:pt x="2" y="70"/>
                      <a:pt x="2" y="70"/>
                      <a:pt x="2" y="70"/>
                    </a:cubicBezTo>
                    <a:cubicBezTo>
                      <a:pt x="2" y="70"/>
                      <a:pt x="2" y="70"/>
                      <a:pt x="2" y="70"/>
                    </a:cubicBezTo>
                    <a:cubicBezTo>
                      <a:pt x="1" y="70"/>
                      <a:pt x="1" y="70"/>
                      <a:pt x="1" y="70"/>
                    </a:cubicBezTo>
                    <a:cubicBezTo>
                      <a:pt x="1" y="71"/>
                      <a:pt x="1" y="71"/>
                      <a:pt x="1" y="71"/>
                    </a:cubicBezTo>
                    <a:cubicBezTo>
                      <a:pt x="2" y="71"/>
                      <a:pt x="2" y="71"/>
                      <a:pt x="2" y="71"/>
                    </a:cubicBezTo>
                    <a:cubicBezTo>
                      <a:pt x="2" y="72"/>
                      <a:pt x="2" y="72"/>
                      <a:pt x="2" y="72"/>
                    </a:cubicBezTo>
                    <a:cubicBezTo>
                      <a:pt x="2" y="72"/>
                      <a:pt x="2" y="72"/>
                      <a:pt x="2" y="72"/>
                    </a:cubicBezTo>
                    <a:cubicBezTo>
                      <a:pt x="3" y="72"/>
                      <a:pt x="3" y="72"/>
                      <a:pt x="3" y="72"/>
                    </a:cubicBezTo>
                    <a:cubicBezTo>
                      <a:pt x="4" y="72"/>
                      <a:pt x="4" y="72"/>
                      <a:pt x="4" y="72"/>
                    </a:cubicBezTo>
                    <a:cubicBezTo>
                      <a:pt x="3" y="72"/>
                      <a:pt x="3" y="72"/>
                      <a:pt x="3" y="72"/>
                    </a:cubicBezTo>
                    <a:cubicBezTo>
                      <a:pt x="2" y="72"/>
                      <a:pt x="2" y="72"/>
                      <a:pt x="2" y="72"/>
                    </a:cubicBezTo>
                    <a:cubicBezTo>
                      <a:pt x="2" y="72"/>
                      <a:pt x="2" y="72"/>
                      <a:pt x="2" y="72"/>
                    </a:cubicBezTo>
                    <a:cubicBezTo>
                      <a:pt x="1" y="72"/>
                      <a:pt x="1" y="72"/>
                      <a:pt x="1" y="72"/>
                    </a:cubicBezTo>
                    <a:cubicBezTo>
                      <a:pt x="1" y="73"/>
                      <a:pt x="1" y="73"/>
                      <a:pt x="1" y="73"/>
                    </a:cubicBezTo>
                    <a:cubicBezTo>
                      <a:pt x="2" y="73"/>
                      <a:pt x="2" y="73"/>
                      <a:pt x="2" y="73"/>
                    </a:cubicBezTo>
                    <a:cubicBezTo>
                      <a:pt x="2" y="73"/>
                      <a:pt x="2" y="73"/>
                      <a:pt x="2" y="73"/>
                    </a:cubicBezTo>
                    <a:cubicBezTo>
                      <a:pt x="1" y="73"/>
                      <a:pt x="1" y="73"/>
                      <a:pt x="1" y="73"/>
                    </a:cubicBezTo>
                    <a:cubicBezTo>
                      <a:pt x="1" y="73"/>
                      <a:pt x="1" y="73"/>
                      <a:pt x="1" y="73"/>
                    </a:cubicBezTo>
                    <a:cubicBezTo>
                      <a:pt x="1" y="74"/>
                      <a:pt x="1" y="74"/>
                      <a:pt x="1" y="74"/>
                    </a:cubicBezTo>
                    <a:cubicBezTo>
                      <a:pt x="2" y="74"/>
                      <a:pt x="2" y="74"/>
                      <a:pt x="2" y="74"/>
                    </a:cubicBezTo>
                    <a:cubicBezTo>
                      <a:pt x="2" y="74"/>
                      <a:pt x="2" y="74"/>
                      <a:pt x="2" y="74"/>
                    </a:cubicBezTo>
                    <a:cubicBezTo>
                      <a:pt x="3" y="74"/>
                      <a:pt x="3" y="74"/>
                      <a:pt x="3" y="74"/>
                    </a:cubicBezTo>
                    <a:cubicBezTo>
                      <a:pt x="3" y="74"/>
                      <a:pt x="3" y="74"/>
                      <a:pt x="3" y="74"/>
                    </a:cubicBezTo>
                    <a:cubicBezTo>
                      <a:pt x="5" y="74"/>
                      <a:pt x="5" y="74"/>
                      <a:pt x="5" y="74"/>
                    </a:cubicBezTo>
                    <a:cubicBezTo>
                      <a:pt x="6" y="74"/>
                      <a:pt x="6" y="74"/>
                      <a:pt x="6" y="74"/>
                    </a:cubicBezTo>
                    <a:cubicBezTo>
                      <a:pt x="6" y="74"/>
                      <a:pt x="6" y="74"/>
                      <a:pt x="6" y="74"/>
                    </a:cubicBezTo>
                    <a:cubicBezTo>
                      <a:pt x="7" y="74"/>
                      <a:pt x="7" y="74"/>
                      <a:pt x="7" y="74"/>
                    </a:cubicBezTo>
                    <a:cubicBezTo>
                      <a:pt x="7" y="73"/>
                      <a:pt x="7" y="73"/>
                      <a:pt x="7" y="73"/>
                    </a:cubicBezTo>
                    <a:cubicBezTo>
                      <a:pt x="7" y="73"/>
                      <a:pt x="7" y="73"/>
                      <a:pt x="7" y="73"/>
                    </a:cubicBezTo>
                    <a:cubicBezTo>
                      <a:pt x="7" y="74"/>
                      <a:pt x="7" y="74"/>
                      <a:pt x="7" y="74"/>
                    </a:cubicBezTo>
                    <a:cubicBezTo>
                      <a:pt x="8" y="74"/>
                      <a:pt x="8" y="74"/>
                      <a:pt x="8" y="74"/>
                    </a:cubicBezTo>
                    <a:cubicBezTo>
                      <a:pt x="9" y="73"/>
                      <a:pt x="9" y="73"/>
                      <a:pt x="9" y="73"/>
                    </a:cubicBezTo>
                    <a:cubicBezTo>
                      <a:pt x="10" y="73"/>
                      <a:pt x="10" y="73"/>
                      <a:pt x="10" y="73"/>
                    </a:cubicBezTo>
                    <a:cubicBezTo>
                      <a:pt x="9" y="73"/>
                      <a:pt x="9" y="73"/>
                      <a:pt x="9" y="73"/>
                    </a:cubicBezTo>
                    <a:cubicBezTo>
                      <a:pt x="9" y="74"/>
                      <a:pt x="9" y="74"/>
                      <a:pt x="9" y="74"/>
                    </a:cubicBezTo>
                    <a:cubicBezTo>
                      <a:pt x="10" y="74"/>
                      <a:pt x="10" y="74"/>
                      <a:pt x="10" y="74"/>
                    </a:cubicBezTo>
                    <a:cubicBezTo>
                      <a:pt x="10" y="74"/>
                      <a:pt x="10" y="74"/>
                      <a:pt x="10" y="74"/>
                    </a:cubicBezTo>
                    <a:cubicBezTo>
                      <a:pt x="10" y="73"/>
                      <a:pt x="10" y="73"/>
                      <a:pt x="10" y="73"/>
                    </a:cubicBezTo>
                    <a:cubicBezTo>
                      <a:pt x="11" y="72"/>
                      <a:pt x="11" y="72"/>
                      <a:pt x="11" y="72"/>
                    </a:cubicBezTo>
                    <a:cubicBezTo>
                      <a:pt x="10" y="73"/>
                      <a:pt x="10" y="73"/>
                      <a:pt x="10" y="73"/>
                    </a:cubicBezTo>
                    <a:cubicBezTo>
                      <a:pt x="11" y="74"/>
                      <a:pt x="11" y="74"/>
                      <a:pt x="11" y="74"/>
                    </a:cubicBezTo>
                    <a:cubicBezTo>
                      <a:pt x="11" y="74"/>
                      <a:pt x="11" y="74"/>
                      <a:pt x="11" y="74"/>
                    </a:cubicBezTo>
                    <a:cubicBezTo>
                      <a:pt x="9" y="75"/>
                      <a:pt x="9" y="75"/>
                      <a:pt x="9" y="75"/>
                    </a:cubicBezTo>
                    <a:cubicBezTo>
                      <a:pt x="9" y="75"/>
                      <a:pt x="9" y="75"/>
                      <a:pt x="9" y="75"/>
                    </a:cubicBezTo>
                    <a:cubicBezTo>
                      <a:pt x="9" y="75"/>
                      <a:pt x="9" y="75"/>
                      <a:pt x="9" y="75"/>
                    </a:cubicBezTo>
                    <a:cubicBezTo>
                      <a:pt x="9" y="76"/>
                      <a:pt x="9" y="76"/>
                      <a:pt x="9" y="76"/>
                    </a:cubicBezTo>
                    <a:cubicBezTo>
                      <a:pt x="8" y="76"/>
                      <a:pt x="8" y="76"/>
                      <a:pt x="8" y="76"/>
                    </a:cubicBezTo>
                    <a:cubicBezTo>
                      <a:pt x="8" y="75"/>
                      <a:pt x="8" y="75"/>
                      <a:pt x="8" y="75"/>
                    </a:cubicBezTo>
                    <a:cubicBezTo>
                      <a:pt x="8" y="75"/>
                      <a:pt x="8" y="75"/>
                      <a:pt x="8" y="75"/>
                    </a:cubicBezTo>
                    <a:cubicBezTo>
                      <a:pt x="8" y="74"/>
                      <a:pt x="8" y="74"/>
                      <a:pt x="8" y="74"/>
                    </a:cubicBezTo>
                    <a:cubicBezTo>
                      <a:pt x="7" y="74"/>
                      <a:pt x="7" y="74"/>
                      <a:pt x="7" y="74"/>
                    </a:cubicBezTo>
                    <a:cubicBezTo>
                      <a:pt x="6" y="75"/>
                      <a:pt x="6" y="75"/>
                      <a:pt x="6" y="75"/>
                    </a:cubicBezTo>
                    <a:cubicBezTo>
                      <a:pt x="6" y="75"/>
                      <a:pt x="6" y="75"/>
                      <a:pt x="6" y="75"/>
                    </a:cubicBezTo>
                    <a:cubicBezTo>
                      <a:pt x="6" y="75"/>
                      <a:pt x="6" y="75"/>
                      <a:pt x="6" y="75"/>
                    </a:cubicBezTo>
                    <a:cubicBezTo>
                      <a:pt x="5" y="75"/>
                      <a:pt x="5" y="75"/>
                      <a:pt x="5" y="75"/>
                    </a:cubicBezTo>
                    <a:cubicBezTo>
                      <a:pt x="4" y="75"/>
                      <a:pt x="4" y="75"/>
                      <a:pt x="4" y="75"/>
                    </a:cubicBezTo>
                    <a:cubicBezTo>
                      <a:pt x="3" y="75"/>
                      <a:pt x="3" y="75"/>
                      <a:pt x="3" y="75"/>
                    </a:cubicBezTo>
                    <a:cubicBezTo>
                      <a:pt x="2" y="75"/>
                      <a:pt x="2" y="75"/>
                      <a:pt x="2" y="75"/>
                    </a:cubicBezTo>
                    <a:cubicBezTo>
                      <a:pt x="2" y="75"/>
                      <a:pt x="2" y="75"/>
                      <a:pt x="2" y="75"/>
                    </a:cubicBezTo>
                    <a:cubicBezTo>
                      <a:pt x="1" y="75"/>
                      <a:pt x="1" y="75"/>
                      <a:pt x="1" y="75"/>
                    </a:cubicBezTo>
                    <a:cubicBezTo>
                      <a:pt x="1" y="75"/>
                      <a:pt x="1" y="75"/>
                      <a:pt x="1" y="75"/>
                    </a:cubicBezTo>
                    <a:cubicBezTo>
                      <a:pt x="1" y="76"/>
                      <a:pt x="1" y="76"/>
                      <a:pt x="1" y="76"/>
                    </a:cubicBezTo>
                    <a:cubicBezTo>
                      <a:pt x="1" y="76"/>
                      <a:pt x="1" y="76"/>
                      <a:pt x="1" y="76"/>
                    </a:cubicBezTo>
                    <a:cubicBezTo>
                      <a:pt x="1" y="76"/>
                      <a:pt x="1" y="76"/>
                      <a:pt x="1" y="76"/>
                    </a:cubicBezTo>
                    <a:cubicBezTo>
                      <a:pt x="2" y="76"/>
                      <a:pt x="2" y="76"/>
                      <a:pt x="2" y="76"/>
                    </a:cubicBezTo>
                    <a:cubicBezTo>
                      <a:pt x="2" y="76"/>
                      <a:pt x="2" y="76"/>
                      <a:pt x="2" y="76"/>
                    </a:cubicBezTo>
                    <a:cubicBezTo>
                      <a:pt x="3" y="76"/>
                      <a:pt x="3" y="76"/>
                      <a:pt x="3" y="76"/>
                    </a:cubicBezTo>
                    <a:cubicBezTo>
                      <a:pt x="2" y="76"/>
                      <a:pt x="2" y="76"/>
                      <a:pt x="2" y="76"/>
                    </a:cubicBezTo>
                    <a:cubicBezTo>
                      <a:pt x="2" y="77"/>
                      <a:pt x="2" y="77"/>
                      <a:pt x="2" y="77"/>
                    </a:cubicBezTo>
                    <a:cubicBezTo>
                      <a:pt x="2" y="77"/>
                      <a:pt x="2" y="77"/>
                      <a:pt x="2" y="77"/>
                    </a:cubicBezTo>
                    <a:cubicBezTo>
                      <a:pt x="1" y="77"/>
                      <a:pt x="1" y="77"/>
                      <a:pt x="1" y="77"/>
                    </a:cubicBezTo>
                    <a:cubicBezTo>
                      <a:pt x="2" y="78"/>
                      <a:pt x="2" y="78"/>
                      <a:pt x="2" y="78"/>
                    </a:cubicBezTo>
                    <a:cubicBezTo>
                      <a:pt x="2" y="78"/>
                      <a:pt x="2" y="78"/>
                      <a:pt x="2" y="78"/>
                    </a:cubicBezTo>
                    <a:cubicBezTo>
                      <a:pt x="3" y="77"/>
                      <a:pt x="3" y="77"/>
                      <a:pt x="3" y="77"/>
                    </a:cubicBezTo>
                    <a:cubicBezTo>
                      <a:pt x="4" y="77"/>
                      <a:pt x="4" y="77"/>
                      <a:pt x="4" y="77"/>
                    </a:cubicBezTo>
                    <a:cubicBezTo>
                      <a:pt x="4" y="78"/>
                      <a:pt x="4" y="78"/>
                      <a:pt x="4" y="78"/>
                    </a:cubicBezTo>
                    <a:cubicBezTo>
                      <a:pt x="4" y="78"/>
                      <a:pt x="4" y="78"/>
                      <a:pt x="4" y="78"/>
                    </a:cubicBezTo>
                    <a:cubicBezTo>
                      <a:pt x="3" y="79"/>
                      <a:pt x="3" y="79"/>
                      <a:pt x="3" y="79"/>
                    </a:cubicBezTo>
                    <a:cubicBezTo>
                      <a:pt x="3" y="79"/>
                      <a:pt x="3" y="79"/>
                      <a:pt x="3" y="79"/>
                    </a:cubicBezTo>
                    <a:cubicBezTo>
                      <a:pt x="4" y="79"/>
                      <a:pt x="4" y="79"/>
                      <a:pt x="4" y="79"/>
                    </a:cubicBezTo>
                    <a:cubicBezTo>
                      <a:pt x="4" y="80"/>
                      <a:pt x="4" y="80"/>
                      <a:pt x="4" y="80"/>
                    </a:cubicBezTo>
                    <a:cubicBezTo>
                      <a:pt x="4" y="80"/>
                      <a:pt x="4" y="80"/>
                      <a:pt x="4" y="80"/>
                    </a:cubicBezTo>
                    <a:cubicBezTo>
                      <a:pt x="4" y="81"/>
                      <a:pt x="4" y="81"/>
                      <a:pt x="4" y="81"/>
                    </a:cubicBezTo>
                    <a:cubicBezTo>
                      <a:pt x="4" y="81"/>
                      <a:pt x="4" y="81"/>
                      <a:pt x="4" y="81"/>
                    </a:cubicBezTo>
                    <a:cubicBezTo>
                      <a:pt x="5" y="80"/>
                      <a:pt x="5" y="80"/>
                      <a:pt x="5" y="80"/>
                    </a:cubicBezTo>
                    <a:cubicBezTo>
                      <a:pt x="5" y="80"/>
                      <a:pt x="5" y="80"/>
                      <a:pt x="5" y="80"/>
                    </a:cubicBezTo>
                    <a:cubicBezTo>
                      <a:pt x="5" y="79"/>
                      <a:pt x="5" y="79"/>
                      <a:pt x="5" y="79"/>
                    </a:cubicBezTo>
                    <a:cubicBezTo>
                      <a:pt x="7" y="78"/>
                      <a:pt x="7" y="78"/>
                      <a:pt x="7" y="78"/>
                    </a:cubicBezTo>
                    <a:cubicBezTo>
                      <a:pt x="8" y="78"/>
                      <a:pt x="8" y="78"/>
                      <a:pt x="8" y="78"/>
                    </a:cubicBezTo>
                    <a:cubicBezTo>
                      <a:pt x="8" y="78"/>
                      <a:pt x="8" y="78"/>
                      <a:pt x="8" y="78"/>
                    </a:cubicBezTo>
                    <a:cubicBezTo>
                      <a:pt x="8" y="79"/>
                      <a:pt x="8" y="79"/>
                      <a:pt x="8" y="79"/>
                    </a:cubicBezTo>
                    <a:cubicBezTo>
                      <a:pt x="7" y="79"/>
                      <a:pt x="7" y="79"/>
                      <a:pt x="7" y="79"/>
                    </a:cubicBezTo>
                    <a:cubicBezTo>
                      <a:pt x="7" y="80"/>
                      <a:pt x="7" y="80"/>
                      <a:pt x="7" y="80"/>
                    </a:cubicBezTo>
                    <a:cubicBezTo>
                      <a:pt x="7" y="81"/>
                      <a:pt x="7" y="81"/>
                      <a:pt x="7" y="81"/>
                    </a:cubicBezTo>
                    <a:cubicBezTo>
                      <a:pt x="7" y="80"/>
                      <a:pt x="7" y="80"/>
                      <a:pt x="7" y="80"/>
                    </a:cubicBezTo>
                    <a:cubicBezTo>
                      <a:pt x="7" y="79"/>
                      <a:pt x="7" y="79"/>
                      <a:pt x="7" y="79"/>
                    </a:cubicBezTo>
                    <a:cubicBezTo>
                      <a:pt x="6" y="79"/>
                      <a:pt x="6" y="79"/>
                      <a:pt x="6" y="79"/>
                    </a:cubicBezTo>
                    <a:cubicBezTo>
                      <a:pt x="6" y="80"/>
                      <a:pt x="6" y="80"/>
                      <a:pt x="6" y="80"/>
                    </a:cubicBezTo>
                    <a:cubicBezTo>
                      <a:pt x="5" y="80"/>
                      <a:pt x="5" y="80"/>
                      <a:pt x="5" y="80"/>
                    </a:cubicBezTo>
                    <a:cubicBezTo>
                      <a:pt x="6" y="81"/>
                      <a:pt x="6" y="81"/>
                      <a:pt x="6" y="81"/>
                    </a:cubicBezTo>
                    <a:cubicBezTo>
                      <a:pt x="5" y="81"/>
                      <a:pt x="5" y="81"/>
                      <a:pt x="5" y="81"/>
                    </a:cubicBezTo>
                    <a:cubicBezTo>
                      <a:pt x="5" y="81"/>
                      <a:pt x="5" y="81"/>
                      <a:pt x="5" y="81"/>
                    </a:cubicBezTo>
                    <a:cubicBezTo>
                      <a:pt x="4" y="82"/>
                      <a:pt x="4" y="82"/>
                      <a:pt x="4" y="82"/>
                    </a:cubicBezTo>
                    <a:cubicBezTo>
                      <a:pt x="5" y="82"/>
                      <a:pt x="5" y="82"/>
                      <a:pt x="5" y="82"/>
                    </a:cubicBezTo>
                    <a:cubicBezTo>
                      <a:pt x="6" y="82"/>
                      <a:pt x="6" y="82"/>
                      <a:pt x="6" y="82"/>
                    </a:cubicBezTo>
                    <a:cubicBezTo>
                      <a:pt x="6" y="83"/>
                      <a:pt x="6" y="83"/>
                      <a:pt x="6" y="83"/>
                    </a:cubicBezTo>
                    <a:cubicBezTo>
                      <a:pt x="5" y="83"/>
                      <a:pt x="5" y="83"/>
                      <a:pt x="5" y="83"/>
                    </a:cubicBezTo>
                    <a:cubicBezTo>
                      <a:pt x="5" y="83"/>
                      <a:pt x="5" y="83"/>
                      <a:pt x="5" y="83"/>
                    </a:cubicBezTo>
                    <a:cubicBezTo>
                      <a:pt x="5" y="84"/>
                      <a:pt x="5" y="84"/>
                      <a:pt x="5" y="84"/>
                    </a:cubicBezTo>
                    <a:cubicBezTo>
                      <a:pt x="4" y="83"/>
                      <a:pt x="4" y="83"/>
                      <a:pt x="4" y="83"/>
                    </a:cubicBezTo>
                    <a:cubicBezTo>
                      <a:pt x="4" y="83"/>
                      <a:pt x="4" y="83"/>
                      <a:pt x="4" y="83"/>
                    </a:cubicBezTo>
                    <a:cubicBezTo>
                      <a:pt x="4" y="84"/>
                      <a:pt x="4" y="84"/>
                      <a:pt x="4" y="84"/>
                    </a:cubicBezTo>
                    <a:cubicBezTo>
                      <a:pt x="3" y="83"/>
                      <a:pt x="3" y="83"/>
                      <a:pt x="3" y="83"/>
                    </a:cubicBezTo>
                    <a:cubicBezTo>
                      <a:pt x="3" y="84"/>
                      <a:pt x="3" y="84"/>
                      <a:pt x="3" y="84"/>
                    </a:cubicBezTo>
                    <a:cubicBezTo>
                      <a:pt x="2" y="84"/>
                      <a:pt x="2" y="84"/>
                      <a:pt x="2" y="84"/>
                    </a:cubicBezTo>
                    <a:cubicBezTo>
                      <a:pt x="2" y="85"/>
                      <a:pt x="2" y="85"/>
                      <a:pt x="2" y="85"/>
                    </a:cubicBezTo>
                    <a:cubicBezTo>
                      <a:pt x="3" y="86"/>
                      <a:pt x="3" y="86"/>
                      <a:pt x="3" y="86"/>
                    </a:cubicBezTo>
                    <a:cubicBezTo>
                      <a:pt x="4" y="86"/>
                      <a:pt x="4" y="86"/>
                      <a:pt x="4" y="86"/>
                    </a:cubicBezTo>
                    <a:cubicBezTo>
                      <a:pt x="4" y="86"/>
                      <a:pt x="4" y="86"/>
                      <a:pt x="4" y="86"/>
                    </a:cubicBezTo>
                    <a:cubicBezTo>
                      <a:pt x="5" y="86"/>
                      <a:pt x="5" y="86"/>
                      <a:pt x="5" y="86"/>
                    </a:cubicBezTo>
                    <a:cubicBezTo>
                      <a:pt x="4" y="85"/>
                      <a:pt x="4" y="85"/>
                      <a:pt x="4" y="85"/>
                    </a:cubicBezTo>
                    <a:cubicBezTo>
                      <a:pt x="5" y="85"/>
                      <a:pt x="5" y="85"/>
                      <a:pt x="5" y="85"/>
                    </a:cubicBezTo>
                    <a:cubicBezTo>
                      <a:pt x="6" y="85"/>
                      <a:pt x="6" y="85"/>
                      <a:pt x="6" y="85"/>
                    </a:cubicBezTo>
                    <a:cubicBezTo>
                      <a:pt x="5" y="85"/>
                      <a:pt x="5" y="85"/>
                      <a:pt x="5" y="85"/>
                    </a:cubicBezTo>
                    <a:cubicBezTo>
                      <a:pt x="6" y="86"/>
                      <a:pt x="6" y="86"/>
                      <a:pt x="6" y="86"/>
                    </a:cubicBezTo>
                    <a:cubicBezTo>
                      <a:pt x="6" y="87"/>
                      <a:pt x="6" y="87"/>
                      <a:pt x="6" y="87"/>
                    </a:cubicBezTo>
                    <a:cubicBezTo>
                      <a:pt x="5" y="87"/>
                      <a:pt x="5" y="87"/>
                      <a:pt x="5" y="87"/>
                    </a:cubicBezTo>
                    <a:cubicBezTo>
                      <a:pt x="6" y="88"/>
                      <a:pt x="6" y="88"/>
                      <a:pt x="6" y="88"/>
                    </a:cubicBezTo>
                    <a:cubicBezTo>
                      <a:pt x="6" y="88"/>
                      <a:pt x="6" y="88"/>
                      <a:pt x="6" y="88"/>
                    </a:cubicBezTo>
                    <a:cubicBezTo>
                      <a:pt x="7" y="87"/>
                      <a:pt x="7" y="87"/>
                      <a:pt x="7" y="87"/>
                    </a:cubicBezTo>
                    <a:cubicBezTo>
                      <a:pt x="8" y="88"/>
                      <a:pt x="8" y="88"/>
                      <a:pt x="8" y="88"/>
                    </a:cubicBezTo>
                    <a:cubicBezTo>
                      <a:pt x="7" y="88"/>
                      <a:pt x="7" y="88"/>
                      <a:pt x="7" y="88"/>
                    </a:cubicBezTo>
                    <a:cubicBezTo>
                      <a:pt x="6" y="88"/>
                      <a:pt x="6" y="88"/>
                      <a:pt x="6" y="88"/>
                    </a:cubicBezTo>
                    <a:cubicBezTo>
                      <a:pt x="7" y="89"/>
                      <a:pt x="7" y="89"/>
                      <a:pt x="7" y="89"/>
                    </a:cubicBezTo>
                    <a:cubicBezTo>
                      <a:pt x="7" y="89"/>
                      <a:pt x="7" y="89"/>
                      <a:pt x="7" y="89"/>
                    </a:cubicBezTo>
                    <a:cubicBezTo>
                      <a:pt x="5" y="88"/>
                      <a:pt x="5" y="88"/>
                      <a:pt x="5" y="88"/>
                    </a:cubicBezTo>
                    <a:cubicBezTo>
                      <a:pt x="4" y="88"/>
                      <a:pt x="4" y="88"/>
                      <a:pt x="4" y="88"/>
                    </a:cubicBezTo>
                    <a:cubicBezTo>
                      <a:pt x="4" y="88"/>
                      <a:pt x="4" y="88"/>
                      <a:pt x="4" y="88"/>
                    </a:cubicBezTo>
                    <a:cubicBezTo>
                      <a:pt x="3" y="88"/>
                      <a:pt x="3" y="88"/>
                      <a:pt x="3" y="88"/>
                    </a:cubicBezTo>
                    <a:cubicBezTo>
                      <a:pt x="3" y="89"/>
                      <a:pt x="3" y="89"/>
                      <a:pt x="3" y="89"/>
                    </a:cubicBezTo>
                    <a:cubicBezTo>
                      <a:pt x="3" y="89"/>
                      <a:pt x="3" y="89"/>
                      <a:pt x="3" y="89"/>
                    </a:cubicBezTo>
                    <a:cubicBezTo>
                      <a:pt x="4" y="91"/>
                      <a:pt x="4" y="91"/>
                      <a:pt x="4" y="91"/>
                    </a:cubicBezTo>
                    <a:cubicBezTo>
                      <a:pt x="5" y="91"/>
                      <a:pt x="5" y="91"/>
                      <a:pt x="5" y="91"/>
                    </a:cubicBezTo>
                    <a:cubicBezTo>
                      <a:pt x="6" y="92"/>
                      <a:pt x="6" y="92"/>
                      <a:pt x="6" y="92"/>
                    </a:cubicBezTo>
                    <a:cubicBezTo>
                      <a:pt x="8" y="92"/>
                      <a:pt x="8" y="92"/>
                      <a:pt x="8" y="92"/>
                    </a:cubicBezTo>
                    <a:cubicBezTo>
                      <a:pt x="8" y="93"/>
                      <a:pt x="8" y="93"/>
                      <a:pt x="8" y="93"/>
                    </a:cubicBezTo>
                    <a:cubicBezTo>
                      <a:pt x="7" y="93"/>
                      <a:pt x="7" y="93"/>
                      <a:pt x="7" y="93"/>
                    </a:cubicBezTo>
                    <a:cubicBezTo>
                      <a:pt x="8" y="94"/>
                      <a:pt x="8" y="94"/>
                      <a:pt x="8" y="94"/>
                    </a:cubicBezTo>
                    <a:cubicBezTo>
                      <a:pt x="9" y="93"/>
                      <a:pt x="9" y="93"/>
                      <a:pt x="9" y="93"/>
                    </a:cubicBezTo>
                    <a:cubicBezTo>
                      <a:pt x="8" y="93"/>
                      <a:pt x="8" y="93"/>
                      <a:pt x="8" y="93"/>
                    </a:cubicBezTo>
                    <a:cubicBezTo>
                      <a:pt x="9" y="93"/>
                      <a:pt x="9" y="93"/>
                      <a:pt x="9" y="93"/>
                    </a:cubicBezTo>
                    <a:cubicBezTo>
                      <a:pt x="10" y="93"/>
                      <a:pt x="10" y="93"/>
                      <a:pt x="10" y="93"/>
                    </a:cubicBezTo>
                    <a:cubicBezTo>
                      <a:pt x="9" y="93"/>
                      <a:pt x="9" y="93"/>
                      <a:pt x="9" y="93"/>
                    </a:cubicBezTo>
                    <a:cubicBezTo>
                      <a:pt x="10" y="94"/>
                      <a:pt x="10" y="94"/>
                      <a:pt x="10" y="94"/>
                    </a:cubicBezTo>
                    <a:cubicBezTo>
                      <a:pt x="11" y="94"/>
                      <a:pt x="11" y="94"/>
                      <a:pt x="11" y="94"/>
                    </a:cubicBezTo>
                    <a:cubicBezTo>
                      <a:pt x="11" y="94"/>
                      <a:pt x="11" y="94"/>
                      <a:pt x="11" y="94"/>
                    </a:cubicBezTo>
                    <a:cubicBezTo>
                      <a:pt x="12" y="94"/>
                      <a:pt x="12" y="94"/>
                      <a:pt x="12" y="94"/>
                    </a:cubicBezTo>
                    <a:cubicBezTo>
                      <a:pt x="13" y="93"/>
                      <a:pt x="13" y="93"/>
                      <a:pt x="13" y="93"/>
                    </a:cubicBezTo>
                    <a:cubicBezTo>
                      <a:pt x="13" y="93"/>
                      <a:pt x="13" y="93"/>
                      <a:pt x="13" y="93"/>
                    </a:cubicBezTo>
                    <a:cubicBezTo>
                      <a:pt x="14" y="92"/>
                      <a:pt x="14" y="92"/>
                      <a:pt x="14" y="92"/>
                    </a:cubicBezTo>
                    <a:cubicBezTo>
                      <a:pt x="14" y="92"/>
                      <a:pt x="14" y="92"/>
                      <a:pt x="14" y="92"/>
                    </a:cubicBezTo>
                    <a:cubicBezTo>
                      <a:pt x="14" y="93"/>
                      <a:pt x="14" y="93"/>
                      <a:pt x="14" y="93"/>
                    </a:cubicBezTo>
                    <a:cubicBezTo>
                      <a:pt x="14" y="93"/>
                      <a:pt x="14" y="93"/>
                      <a:pt x="14" y="93"/>
                    </a:cubicBezTo>
                    <a:cubicBezTo>
                      <a:pt x="16" y="92"/>
                      <a:pt x="16" y="92"/>
                      <a:pt x="16" y="92"/>
                    </a:cubicBezTo>
                    <a:cubicBezTo>
                      <a:pt x="16" y="91"/>
                      <a:pt x="16" y="91"/>
                      <a:pt x="16" y="91"/>
                    </a:cubicBezTo>
                    <a:cubicBezTo>
                      <a:pt x="15" y="90"/>
                      <a:pt x="15" y="90"/>
                      <a:pt x="15" y="90"/>
                    </a:cubicBezTo>
                    <a:cubicBezTo>
                      <a:pt x="16" y="91"/>
                      <a:pt x="16" y="91"/>
                      <a:pt x="16" y="91"/>
                    </a:cubicBezTo>
                    <a:cubicBezTo>
                      <a:pt x="17" y="90"/>
                      <a:pt x="17" y="90"/>
                      <a:pt x="17" y="90"/>
                    </a:cubicBezTo>
                    <a:cubicBezTo>
                      <a:pt x="17" y="90"/>
                      <a:pt x="17" y="90"/>
                      <a:pt x="17" y="90"/>
                    </a:cubicBezTo>
                    <a:cubicBezTo>
                      <a:pt x="18" y="90"/>
                      <a:pt x="18" y="90"/>
                      <a:pt x="18" y="90"/>
                    </a:cubicBezTo>
                    <a:cubicBezTo>
                      <a:pt x="18" y="89"/>
                      <a:pt x="18" y="89"/>
                      <a:pt x="18" y="89"/>
                    </a:cubicBezTo>
                    <a:cubicBezTo>
                      <a:pt x="18" y="89"/>
                      <a:pt x="18" y="89"/>
                      <a:pt x="18" y="89"/>
                    </a:cubicBezTo>
                    <a:cubicBezTo>
                      <a:pt x="19" y="89"/>
                      <a:pt x="19" y="89"/>
                      <a:pt x="19" y="89"/>
                    </a:cubicBezTo>
                    <a:cubicBezTo>
                      <a:pt x="19" y="88"/>
                      <a:pt x="19" y="88"/>
                      <a:pt x="19" y="88"/>
                    </a:cubicBezTo>
                    <a:cubicBezTo>
                      <a:pt x="18" y="87"/>
                      <a:pt x="18" y="87"/>
                      <a:pt x="18" y="87"/>
                    </a:cubicBezTo>
                    <a:cubicBezTo>
                      <a:pt x="19" y="87"/>
                      <a:pt x="19" y="87"/>
                      <a:pt x="19" y="87"/>
                    </a:cubicBezTo>
                    <a:cubicBezTo>
                      <a:pt x="18" y="86"/>
                      <a:pt x="18" y="86"/>
                      <a:pt x="18" y="86"/>
                    </a:cubicBezTo>
                    <a:cubicBezTo>
                      <a:pt x="17" y="86"/>
                      <a:pt x="17" y="86"/>
                      <a:pt x="17" y="86"/>
                    </a:cubicBezTo>
                    <a:cubicBezTo>
                      <a:pt x="17" y="85"/>
                      <a:pt x="17" y="85"/>
                      <a:pt x="17" y="85"/>
                    </a:cubicBezTo>
                    <a:cubicBezTo>
                      <a:pt x="18" y="85"/>
                      <a:pt x="18" y="85"/>
                      <a:pt x="18" y="85"/>
                    </a:cubicBezTo>
                    <a:cubicBezTo>
                      <a:pt x="19" y="86"/>
                      <a:pt x="19" y="86"/>
                      <a:pt x="19" y="86"/>
                    </a:cubicBezTo>
                    <a:cubicBezTo>
                      <a:pt x="19" y="87"/>
                      <a:pt x="19" y="87"/>
                      <a:pt x="19" y="87"/>
                    </a:cubicBezTo>
                    <a:cubicBezTo>
                      <a:pt x="19" y="87"/>
                      <a:pt x="19" y="87"/>
                      <a:pt x="19" y="87"/>
                    </a:cubicBezTo>
                    <a:cubicBezTo>
                      <a:pt x="20" y="87"/>
                      <a:pt x="20" y="87"/>
                      <a:pt x="20" y="87"/>
                    </a:cubicBezTo>
                    <a:cubicBezTo>
                      <a:pt x="20" y="88"/>
                      <a:pt x="20" y="88"/>
                      <a:pt x="20" y="88"/>
                    </a:cubicBezTo>
                    <a:cubicBezTo>
                      <a:pt x="20" y="88"/>
                      <a:pt x="20" y="88"/>
                      <a:pt x="20" y="88"/>
                    </a:cubicBezTo>
                    <a:cubicBezTo>
                      <a:pt x="21" y="88"/>
                      <a:pt x="21" y="88"/>
                      <a:pt x="21" y="88"/>
                    </a:cubicBezTo>
                    <a:cubicBezTo>
                      <a:pt x="21" y="88"/>
                      <a:pt x="21" y="88"/>
                      <a:pt x="21" y="88"/>
                    </a:cubicBezTo>
                    <a:cubicBezTo>
                      <a:pt x="20" y="87"/>
                      <a:pt x="20" y="87"/>
                      <a:pt x="20" y="87"/>
                    </a:cubicBezTo>
                    <a:cubicBezTo>
                      <a:pt x="21" y="87"/>
                      <a:pt x="21" y="87"/>
                      <a:pt x="21" y="87"/>
                    </a:cubicBezTo>
                    <a:cubicBezTo>
                      <a:pt x="21" y="87"/>
                      <a:pt x="21" y="87"/>
                      <a:pt x="21" y="87"/>
                    </a:cubicBezTo>
                    <a:cubicBezTo>
                      <a:pt x="21" y="88"/>
                      <a:pt x="21" y="88"/>
                      <a:pt x="21" y="88"/>
                    </a:cubicBezTo>
                    <a:cubicBezTo>
                      <a:pt x="23" y="87"/>
                      <a:pt x="23" y="87"/>
                      <a:pt x="23" y="87"/>
                    </a:cubicBezTo>
                    <a:cubicBezTo>
                      <a:pt x="23" y="86"/>
                      <a:pt x="23" y="86"/>
                      <a:pt x="23" y="86"/>
                    </a:cubicBezTo>
                    <a:cubicBezTo>
                      <a:pt x="23" y="85"/>
                      <a:pt x="23" y="85"/>
                      <a:pt x="23" y="85"/>
                    </a:cubicBezTo>
                    <a:cubicBezTo>
                      <a:pt x="22" y="85"/>
                      <a:pt x="22" y="85"/>
                      <a:pt x="22" y="85"/>
                    </a:cubicBezTo>
                    <a:cubicBezTo>
                      <a:pt x="22" y="84"/>
                      <a:pt x="22" y="84"/>
                      <a:pt x="22" y="84"/>
                    </a:cubicBezTo>
                    <a:cubicBezTo>
                      <a:pt x="22" y="84"/>
                      <a:pt x="22" y="84"/>
                      <a:pt x="22" y="84"/>
                    </a:cubicBezTo>
                    <a:cubicBezTo>
                      <a:pt x="22" y="84"/>
                      <a:pt x="22" y="84"/>
                      <a:pt x="22" y="84"/>
                    </a:cubicBezTo>
                    <a:cubicBezTo>
                      <a:pt x="23" y="84"/>
                      <a:pt x="23" y="84"/>
                      <a:pt x="23" y="84"/>
                    </a:cubicBezTo>
                    <a:cubicBezTo>
                      <a:pt x="23" y="83"/>
                      <a:pt x="23" y="83"/>
                      <a:pt x="23" y="83"/>
                    </a:cubicBezTo>
                    <a:cubicBezTo>
                      <a:pt x="22" y="83"/>
                      <a:pt x="22" y="83"/>
                      <a:pt x="22" y="83"/>
                    </a:cubicBezTo>
                    <a:cubicBezTo>
                      <a:pt x="22" y="82"/>
                      <a:pt x="22" y="82"/>
                      <a:pt x="22" y="82"/>
                    </a:cubicBezTo>
                    <a:cubicBezTo>
                      <a:pt x="23" y="82"/>
                      <a:pt x="23" y="82"/>
                      <a:pt x="23" y="82"/>
                    </a:cubicBezTo>
                    <a:cubicBezTo>
                      <a:pt x="24" y="82"/>
                      <a:pt x="24" y="82"/>
                      <a:pt x="24" y="82"/>
                    </a:cubicBezTo>
                    <a:cubicBezTo>
                      <a:pt x="23" y="83"/>
                      <a:pt x="23" y="83"/>
                      <a:pt x="23" y="83"/>
                    </a:cubicBezTo>
                    <a:cubicBezTo>
                      <a:pt x="23" y="84"/>
                      <a:pt x="23" y="84"/>
                      <a:pt x="23" y="84"/>
                    </a:cubicBezTo>
                    <a:cubicBezTo>
                      <a:pt x="23" y="85"/>
                      <a:pt x="23" y="85"/>
                      <a:pt x="23" y="85"/>
                    </a:cubicBezTo>
                    <a:cubicBezTo>
                      <a:pt x="24" y="85"/>
                      <a:pt x="24" y="85"/>
                      <a:pt x="24" y="85"/>
                    </a:cubicBezTo>
                    <a:cubicBezTo>
                      <a:pt x="24" y="86"/>
                      <a:pt x="24" y="86"/>
                      <a:pt x="24" y="86"/>
                    </a:cubicBezTo>
                    <a:cubicBezTo>
                      <a:pt x="25" y="87"/>
                      <a:pt x="25" y="87"/>
                      <a:pt x="25" y="87"/>
                    </a:cubicBezTo>
                    <a:cubicBezTo>
                      <a:pt x="26" y="87"/>
                      <a:pt x="26" y="87"/>
                      <a:pt x="26" y="87"/>
                    </a:cubicBezTo>
                    <a:cubicBezTo>
                      <a:pt x="26" y="87"/>
                      <a:pt x="26" y="87"/>
                      <a:pt x="26" y="87"/>
                    </a:cubicBezTo>
                    <a:cubicBezTo>
                      <a:pt x="26" y="87"/>
                      <a:pt x="26" y="87"/>
                      <a:pt x="26" y="87"/>
                    </a:cubicBezTo>
                    <a:cubicBezTo>
                      <a:pt x="27" y="88"/>
                      <a:pt x="27" y="88"/>
                      <a:pt x="27" y="88"/>
                    </a:cubicBezTo>
                    <a:cubicBezTo>
                      <a:pt x="27" y="88"/>
                      <a:pt x="27" y="88"/>
                      <a:pt x="27" y="88"/>
                    </a:cubicBezTo>
                    <a:cubicBezTo>
                      <a:pt x="28" y="88"/>
                      <a:pt x="28" y="88"/>
                      <a:pt x="28" y="88"/>
                    </a:cubicBezTo>
                    <a:cubicBezTo>
                      <a:pt x="27" y="85"/>
                      <a:pt x="27" y="85"/>
                      <a:pt x="27" y="85"/>
                    </a:cubicBezTo>
                    <a:cubicBezTo>
                      <a:pt x="27" y="84"/>
                      <a:pt x="27" y="84"/>
                      <a:pt x="27" y="84"/>
                    </a:cubicBezTo>
                    <a:cubicBezTo>
                      <a:pt x="27" y="83"/>
                      <a:pt x="27" y="83"/>
                      <a:pt x="27" y="83"/>
                    </a:cubicBezTo>
                    <a:cubicBezTo>
                      <a:pt x="28" y="83"/>
                      <a:pt x="28" y="83"/>
                      <a:pt x="28" y="83"/>
                    </a:cubicBezTo>
                    <a:cubicBezTo>
                      <a:pt x="27" y="82"/>
                      <a:pt x="27" y="82"/>
                      <a:pt x="27" y="82"/>
                    </a:cubicBezTo>
                    <a:cubicBezTo>
                      <a:pt x="27" y="82"/>
                      <a:pt x="27" y="82"/>
                      <a:pt x="27" y="82"/>
                    </a:cubicBezTo>
                    <a:cubicBezTo>
                      <a:pt x="29" y="82"/>
                      <a:pt x="29" y="82"/>
                      <a:pt x="29" y="82"/>
                    </a:cubicBezTo>
                    <a:cubicBezTo>
                      <a:pt x="29" y="81"/>
                      <a:pt x="29" y="81"/>
                      <a:pt x="29" y="81"/>
                    </a:cubicBezTo>
                    <a:cubicBezTo>
                      <a:pt x="29" y="80"/>
                      <a:pt x="29" y="80"/>
                      <a:pt x="29" y="80"/>
                    </a:cubicBezTo>
                    <a:cubicBezTo>
                      <a:pt x="30" y="79"/>
                      <a:pt x="30" y="79"/>
                      <a:pt x="30" y="79"/>
                    </a:cubicBezTo>
                    <a:cubicBezTo>
                      <a:pt x="29" y="78"/>
                      <a:pt x="29" y="78"/>
                      <a:pt x="29" y="78"/>
                    </a:cubicBezTo>
                    <a:cubicBezTo>
                      <a:pt x="29" y="76"/>
                      <a:pt x="29" y="76"/>
                      <a:pt x="29" y="76"/>
                    </a:cubicBezTo>
                    <a:cubicBezTo>
                      <a:pt x="28" y="75"/>
                      <a:pt x="28" y="75"/>
                      <a:pt x="28" y="75"/>
                    </a:cubicBezTo>
                    <a:cubicBezTo>
                      <a:pt x="28" y="74"/>
                      <a:pt x="28" y="74"/>
                      <a:pt x="28" y="74"/>
                    </a:cubicBezTo>
                    <a:cubicBezTo>
                      <a:pt x="30" y="74"/>
                      <a:pt x="30" y="74"/>
                      <a:pt x="30" y="74"/>
                    </a:cubicBezTo>
                    <a:cubicBezTo>
                      <a:pt x="30" y="72"/>
                      <a:pt x="30" y="72"/>
                      <a:pt x="30" y="72"/>
                    </a:cubicBezTo>
                    <a:cubicBezTo>
                      <a:pt x="31" y="71"/>
                      <a:pt x="31" y="71"/>
                      <a:pt x="31" y="71"/>
                    </a:cubicBezTo>
                    <a:cubicBezTo>
                      <a:pt x="29" y="70"/>
                      <a:pt x="29" y="70"/>
                      <a:pt x="29" y="70"/>
                    </a:cubicBezTo>
                    <a:cubicBezTo>
                      <a:pt x="28" y="69"/>
                      <a:pt x="28" y="69"/>
                      <a:pt x="28" y="69"/>
                    </a:cubicBezTo>
                    <a:cubicBezTo>
                      <a:pt x="28" y="68"/>
                      <a:pt x="28" y="68"/>
                      <a:pt x="28" y="68"/>
                    </a:cubicBezTo>
                    <a:cubicBezTo>
                      <a:pt x="28" y="66"/>
                      <a:pt x="28" y="66"/>
                      <a:pt x="28" y="66"/>
                    </a:cubicBezTo>
                    <a:cubicBezTo>
                      <a:pt x="28" y="65"/>
                      <a:pt x="28" y="65"/>
                      <a:pt x="28" y="65"/>
                    </a:cubicBezTo>
                    <a:cubicBezTo>
                      <a:pt x="27" y="64"/>
                      <a:pt x="27" y="64"/>
                      <a:pt x="27" y="64"/>
                    </a:cubicBezTo>
                    <a:cubicBezTo>
                      <a:pt x="28" y="62"/>
                      <a:pt x="28" y="62"/>
                      <a:pt x="28" y="62"/>
                    </a:cubicBezTo>
                    <a:cubicBezTo>
                      <a:pt x="27" y="60"/>
                      <a:pt x="27" y="60"/>
                      <a:pt x="27" y="60"/>
                    </a:cubicBezTo>
                    <a:cubicBezTo>
                      <a:pt x="27" y="58"/>
                      <a:pt x="27" y="58"/>
                      <a:pt x="27" y="58"/>
                    </a:cubicBezTo>
                    <a:cubicBezTo>
                      <a:pt x="27" y="56"/>
                      <a:pt x="27" y="56"/>
                      <a:pt x="27" y="56"/>
                    </a:cubicBezTo>
                    <a:cubicBezTo>
                      <a:pt x="28" y="55"/>
                      <a:pt x="28" y="55"/>
                      <a:pt x="28" y="55"/>
                    </a:cubicBezTo>
                    <a:cubicBezTo>
                      <a:pt x="29" y="54"/>
                      <a:pt x="29" y="54"/>
                      <a:pt x="29" y="54"/>
                    </a:cubicBezTo>
                    <a:cubicBezTo>
                      <a:pt x="30" y="55"/>
                      <a:pt x="30" y="55"/>
                      <a:pt x="30" y="55"/>
                    </a:cubicBezTo>
                    <a:cubicBezTo>
                      <a:pt x="32" y="55"/>
                      <a:pt x="32" y="55"/>
                      <a:pt x="32" y="55"/>
                    </a:cubicBezTo>
                    <a:cubicBezTo>
                      <a:pt x="33" y="54"/>
                      <a:pt x="33" y="54"/>
                      <a:pt x="33" y="54"/>
                    </a:cubicBezTo>
                    <a:cubicBezTo>
                      <a:pt x="33" y="52"/>
                      <a:pt x="33" y="52"/>
                      <a:pt x="33" y="52"/>
                    </a:cubicBezTo>
                    <a:cubicBezTo>
                      <a:pt x="32" y="52"/>
                      <a:pt x="32" y="52"/>
                      <a:pt x="32" y="52"/>
                    </a:cubicBezTo>
                    <a:cubicBezTo>
                      <a:pt x="32" y="51"/>
                      <a:pt x="32" y="51"/>
                      <a:pt x="32" y="51"/>
                    </a:cubicBezTo>
                    <a:cubicBezTo>
                      <a:pt x="34" y="47"/>
                      <a:pt x="34" y="47"/>
                      <a:pt x="34" y="47"/>
                    </a:cubicBezTo>
                    <a:cubicBezTo>
                      <a:pt x="34" y="45"/>
                      <a:pt x="34" y="45"/>
                      <a:pt x="34" y="45"/>
                    </a:cubicBezTo>
                    <a:cubicBezTo>
                      <a:pt x="34" y="44"/>
                      <a:pt x="34" y="44"/>
                      <a:pt x="34" y="44"/>
                    </a:cubicBezTo>
                    <a:cubicBezTo>
                      <a:pt x="35" y="43"/>
                      <a:pt x="35" y="43"/>
                      <a:pt x="35" y="43"/>
                    </a:cubicBezTo>
                    <a:cubicBezTo>
                      <a:pt x="35" y="41"/>
                      <a:pt x="35" y="41"/>
                      <a:pt x="35" y="41"/>
                    </a:cubicBezTo>
                    <a:cubicBezTo>
                      <a:pt x="34" y="41"/>
                      <a:pt x="34" y="41"/>
                      <a:pt x="34" y="41"/>
                    </a:cubicBezTo>
                    <a:cubicBezTo>
                      <a:pt x="34" y="40"/>
                      <a:pt x="34" y="40"/>
                      <a:pt x="34" y="40"/>
                    </a:cubicBezTo>
                    <a:cubicBezTo>
                      <a:pt x="35" y="39"/>
                      <a:pt x="35" y="39"/>
                      <a:pt x="35" y="39"/>
                    </a:cubicBezTo>
                    <a:cubicBezTo>
                      <a:pt x="37" y="39"/>
                      <a:pt x="37" y="39"/>
                      <a:pt x="37" y="39"/>
                    </a:cubicBezTo>
                    <a:cubicBezTo>
                      <a:pt x="38" y="38"/>
                      <a:pt x="38" y="38"/>
                      <a:pt x="38" y="38"/>
                    </a:cubicBezTo>
                    <a:cubicBezTo>
                      <a:pt x="38" y="38"/>
                      <a:pt x="38" y="38"/>
                      <a:pt x="38" y="38"/>
                    </a:cubicBezTo>
                    <a:cubicBezTo>
                      <a:pt x="39" y="36"/>
                      <a:pt x="39" y="36"/>
                      <a:pt x="39" y="36"/>
                    </a:cubicBezTo>
                    <a:cubicBezTo>
                      <a:pt x="40" y="34"/>
                      <a:pt x="40" y="34"/>
                      <a:pt x="40" y="34"/>
                    </a:cubicBezTo>
                    <a:cubicBezTo>
                      <a:pt x="41" y="33"/>
                      <a:pt x="41" y="33"/>
                      <a:pt x="41" y="33"/>
                    </a:cubicBezTo>
                    <a:cubicBezTo>
                      <a:pt x="40" y="32"/>
                      <a:pt x="40" y="32"/>
                      <a:pt x="40" y="32"/>
                    </a:cubicBezTo>
                    <a:cubicBezTo>
                      <a:pt x="40" y="32"/>
                      <a:pt x="40" y="32"/>
                      <a:pt x="40" y="32"/>
                    </a:cubicBezTo>
                    <a:cubicBezTo>
                      <a:pt x="40" y="30"/>
                      <a:pt x="40" y="30"/>
                      <a:pt x="40" y="30"/>
                    </a:cubicBezTo>
                    <a:cubicBezTo>
                      <a:pt x="40" y="29"/>
                      <a:pt x="40" y="29"/>
                      <a:pt x="40" y="29"/>
                    </a:cubicBezTo>
                    <a:cubicBezTo>
                      <a:pt x="41" y="29"/>
                      <a:pt x="41" y="29"/>
                      <a:pt x="41" y="29"/>
                    </a:cubicBezTo>
                    <a:cubicBezTo>
                      <a:pt x="41" y="28"/>
                      <a:pt x="41" y="28"/>
                      <a:pt x="41" y="28"/>
                    </a:cubicBezTo>
                    <a:cubicBezTo>
                      <a:pt x="42" y="27"/>
                      <a:pt x="42" y="27"/>
                      <a:pt x="42" y="27"/>
                    </a:cubicBezTo>
                    <a:cubicBezTo>
                      <a:pt x="42" y="26"/>
                      <a:pt x="42" y="26"/>
                      <a:pt x="42" y="26"/>
                    </a:cubicBezTo>
                    <a:cubicBezTo>
                      <a:pt x="43" y="26"/>
                      <a:pt x="43" y="26"/>
                      <a:pt x="43" y="26"/>
                    </a:cubicBezTo>
                    <a:cubicBezTo>
                      <a:pt x="44" y="26"/>
                      <a:pt x="44" y="26"/>
                      <a:pt x="44" y="26"/>
                    </a:cubicBezTo>
                    <a:cubicBezTo>
                      <a:pt x="45" y="26"/>
                      <a:pt x="45" y="26"/>
                      <a:pt x="45" y="26"/>
                    </a:cubicBezTo>
                    <a:cubicBezTo>
                      <a:pt x="45" y="26"/>
                      <a:pt x="45" y="26"/>
                      <a:pt x="45" y="26"/>
                    </a:cubicBezTo>
                    <a:cubicBezTo>
                      <a:pt x="46" y="26"/>
                      <a:pt x="46" y="26"/>
                      <a:pt x="46" y="26"/>
                    </a:cubicBezTo>
                    <a:cubicBezTo>
                      <a:pt x="45" y="25"/>
                      <a:pt x="45" y="25"/>
                      <a:pt x="45" y="25"/>
                    </a:cubicBezTo>
                    <a:cubicBezTo>
                      <a:pt x="46" y="24"/>
                      <a:pt x="46" y="24"/>
                      <a:pt x="46" y="24"/>
                    </a:cubicBezTo>
                    <a:cubicBezTo>
                      <a:pt x="46" y="24"/>
                      <a:pt x="46" y="24"/>
                      <a:pt x="46" y="24"/>
                    </a:cubicBezTo>
                    <a:cubicBezTo>
                      <a:pt x="46" y="24"/>
                      <a:pt x="46" y="24"/>
                      <a:pt x="46" y="24"/>
                    </a:cubicBezTo>
                    <a:cubicBezTo>
                      <a:pt x="45" y="23"/>
                      <a:pt x="45" y="23"/>
                      <a:pt x="45" y="23"/>
                    </a:cubicBezTo>
                    <a:cubicBezTo>
                      <a:pt x="46" y="22"/>
                      <a:pt x="46" y="22"/>
                      <a:pt x="46" y="22"/>
                    </a:cubicBezTo>
                    <a:cubicBezTo>
                      <a:pt x="47" y="22"/>
                      <a:pt x="47" y="22"/>
                      <a:pt x="47" y="22"/>
                    </a:cubicBezTo>
                    <a:cubicBezTo>
                      <a:pt x="48" y="22"/>
                      <a:pt x="48" y="22"/>
                      <a:pt x="48" y="22"/>
                    </a:cubicBezTo>
                    <a:cubicBezTo>
                      <a:pt x="49" y="22"/>
                      <a:pt x="49" y="22"/>
                      <a:pt x="49" y="22"/>
                    </a:cubicBezTo>
                    <a:cubicBezTo>
                      <a:pt x="50" y="23"/>
                      <a:pt x="50" y="23"/>
                      <a:pt x="50" y="23"/>
                    </a:cubicBezTo>
                    <a:cubicBezTo>
                      <a:pt x="51" y="23"/>
                      <a:pt x="51" y="23"/>
                      <a:pt x="51" y="23"/>
                    </a:cubicBezTo>
                    <a:cubicBezTo>
                      <a:pt x="52" y="23"/>
                      <a:pt x="52" y="23"/>
                      <a:pt x="52" y="23"/>
                    </a:cubicBezTo>
                    <a:cubicBezTo>
                      <a:pt x="52" y="23"/>
                      <a:pt x="52" y="23"/>
                      <a:pt x="52" y="23"/>
                    </a:cubicBezTo>
                    <a:cubicBezTo>
                      <a:pt x="53" y="23"/>
                      <a:pt x="53" y="23"/>
                      <a:pt x="53" y="23"/>
                    </a:cubicBezTo>
                    <a:cubicBezTo>
                      <a:pt x="53" y="22"/>
                      <a:pt x="53" y="22"/>
                      <a:pt x="53" y="22"/>
                    </a:cubicBezTo>
                    <a:cubicBezTo>
                      <a:pt x="52" y="22"/>
                      <a:pt x="52" y="22"/>
                      <a:pt x="52" y="22"/>
                    </a:cubicBezTo>
                    <a:cubicBezTo>
                      <a:pt x="52" y="21"/>
                      <a:pt x="52" y="21"/>
                      <a:pt x="52" y="21"/>
                    </a:cubicBezTo>
                    <a:cubicBezTo>
                      <a:pt x="53" y="20"/>
                      <a:pt x="53" y="20"/>
                      <a:pt x="53" y="20"/>
                    </a:cubicBezTo>
                    <a:cubicBezTo>
                      <a:pt x="53" y="19"/>
                      <a:pt x="53" y="19"/>
                      <a:pt x="53" y="19"/>
                    </a:cubicBezTo>
                    <a:cubicBezTo>
                      <a:pt x="52" y="19"/>
                      <a:pt x="52" y="19"/>
                      <a:pt x="52" y="19"/>
                    </a:cubicBezTo>
                    <a:cubicBezTo>
                      <a:pt x="52" y="18"/>
                      <a:pt x="52" y="18"/>
                      <a:pt x="52" y="18"/>
                    </a:cubicBezTo>
                    <a:cubicBezTo>
                      <a:pt x="53" y="18"/>
                      <a:pt x="53" y="18"/>
                      <a:pt x="53" y="18"/>
                    </a:cubicBezTo>
                    <a:cubicBezTo>
                      <a:pt x="54" y="18"/>
                      <a:pt x="54" y="18"/>
                      <a:pt x="54" y="18"/>
                    </a:cubicBezTo>
                    <a:cubicBezTo>
                      <a:pt x="54" y="18"/>
                      <a:pt x="54" y="18"/>
                      <a:pt x="54" y="18"/>
                    </a:cubicBezTo>
                    <a:cubicBezTo>
                      <a:pt x="54" y="18"/>
                      <a:pt x="54" y="18"/>
                      <a:pt x="54" y="18"/>
                    </a:cubicBezTo>
                    <a:cubicBezTo>
                      <a:pt x="55" y="18"/>
                      <a:pt x="55" y="18"/>
                      <a:pt x="55" y="18"/>
                    </a:cubicBezTo>
                    <a:cubicBezTo>
                      <a:pt x="55" y="18"/>
                      <a:pt x="55" y="18"/>
                      <a:pt x="55" y="18"/>
                    </a:cubicBezTo>
                    <a:cubicBezTo>
                      <a:pt x="55" y="18"/>
                      <a:pt x="55" y="18"/>
                      <a:pt x="55" y="18"/>
                    </a:cubicBezTo>
                    <a:cubicBezTo>
                      <a:pt x="55" y="17"/>
                      <a:pt x="55" y="17"/>
                      <a:pt x="55" y="17"/>
                    </a:cubicBezTo>
                    <a:cubicBezTo>
                      <a:pt x="55" y="17"/>
                      <a:pt x="55" y="17"/>
                      <a:pt x="55" y="17"/>
                    </a:cubicBezTo>
                    <a:cubicBezTo>
                      <a:pt x="56" y="16"/>
                      <a:pt x="56" y="16"/>
                      <a:pt x="56" y="16"/>
                    </a:cubicBezTo>
                    <a:cubicBezTo>
                      <a:pt x="57" y="16"/>
                      <a:pt x="57" y="16"/>
                      <a:pt x="57" y="16"/>
                    </a:cubicBezTo>
                    <a:cubicBezTo>
                      <a:pt x="57" y="17"/>
                      <a:pt x="57" y="17"/>
                      <a:pt x="57" y="17"/>
                    </a:cubicBezTo>
                    <a:cubicBezTo>
                      <a:pt x="59" y="19"/>
                      <a:pt x="59" y="19"/>
                      <a:pt x="59" y="19"/>
                    </a:cubicBezTo>
                    <a:cubicBezTo>
                      <a:pt x="60" y="19"/>
                      <a:pt x="60" y="19"/>
                      <a:pt x="60" y="19"/>
                    </a:cubicBezTo>
                    <a:cubicBezTo>
                      <a:pt x="60" y="20"/>
                      <a:pt x="60" y="20"/>
                      <a:pt x="60" y="20"/>
                    </a:cubicBezTo>
                    <a:cubicBezTo>
                      <a:pt x="62" y="21"/>
                      <a:pt x="62" y="21"/>
                      <a:pt x="62" y="21"/>
                    </a:cubicBezTo>
                    <a:cubicBezTo>
                      <a:pt x="64" y="21"/>
                      <a:pt x="64" y="21"/>
                      <a:pt x="64" y="21"/>
                    </a:cubicBezTo>
                    <a:cubicBezTo>
                      <a:pt x="65" y="20"/>
                      <a:pt x="65" y="20"/>
                      <a:pt x="65" y="20"/>
                    </a:cubicBezTo>
                    <a:cubicBezTo>
                      <a:pt x="65" y="19"/>
                      <a:pt x="65" y="19"/>
                      <a:pt x="65" y="19"/>
                    </a:cubicBezTo>
                    <a:cubicBezTo>
                      <a:pt x="66" y="19"/>
                      <a:pt x="66" y="19"/>
                      <a:pt x="66" y="19"/>
                    </a:cubicBezTo>
                    <a:cubicBezTo>
                      <a:pt x="68" y="20"/>
                      <a:pt x="68" y="20"/>
                      <a:pt x="68" y="20"/>
                    </a:cubicBezTo>
                    <a:cubicBezTo>
                      <a:pt x="69" y="20"/>
                      <a:pt x="69" y="20"/>
                      <a:pt x="69" y="20"/>
                    </a:cubicBezTo>
                    <a:cubicBezTo>
                      <a:pt x="69" y="19"/>
                      <a:pt x="69" y="19"/>
                      <a:pt x="69" y="19"/>
                    </a:cubicBezTo>
                    <a:cubicBezTo>
                      <a:pt x="70" y="19"/>
                      <a:pt x="70" y="19"/>
                      <a:pt x="70" y="19"/>
                    </a:cubicBezTo>
                    <a:cubicBezTo>
                      <a:pt x="70" y="19"/>
                      <a:pt x="70" y="19"/>
                      <a:pt x="70" y="19"/>
                    </a:cubicBezTo>
                    <a:cubicBezTo>
                      <a:pt x="71" y="19"/>
                      <a:pt x="71" y="19"/>
                      <a:pt x="71" y="19"/>
                    </a:cubicBezTo>
                    <a:cubicBezTo>
                      <a:pt x="72" y="18"/>
                      <a:pt x="72" y="18"/>
                      <a:pt x="72" y="18"/>
                    </a:cubicBezTo>
                    <a:cubicBezTo>
                      <a:pt x="72" y="18"/>
                      <a:pt x="72" y="18"/>
                      <a:pt x="72" y="18"/>
                    </a:cubicBezTo>
                    <a:cubicBezTo>
                      <a:pt x="72" y="17"/>
                      <a:pt x="72" y="17"/>
                      <a:pt x="72" y="17"/>
                    </a:cubicBezTo>
                    <a:cubicBezTo>
                      <a:pt x="72" y="16"/>
                      <a:pt x="72" y="16"/>
                      <a:pt x="72" y="16"/>
                    </a:cubicBezTo>
                    <a:cubicBezTo>
                      <a:pt x="72" y="14"/>
                      <a:pt x="72" y="14"/>
                      <a:pt x="72" y="14"/>
                    </a:cubicBezTo>
                    <a:cubicBezTo>
                      <a:pt x="72" y="13"/>
                      <a:pt x="72" y="13"/>
                      <a:pt x="72" y="13"/>
                    </a:cubicBezTo>
                    <a:cubicBezTo>
                      <a:pt x="72" y="12"/>
                      <a:pt x="72" y="12"/>
                      <a:pt x="72" y="12"/>
                    </a:cubicBezTo>
                    <a:cubicBezTo>
                      <a:pt x="72" y="12"/>
                      <a:pt x="72" y="12"/>
                      <a:pt x="72" y="12"/>
                    </a:cubicBezTo>
                    <a:cubicBezTo>
                      <a:pt x="73" y="11"/>
                      <a:pt x="73" y="11"/>
                      <a:pt x="73" y="11"/>
                    </a:cubicBezTo>
                    <a:cubicBezTo>
                      <a:pt x="73" y="11"/>
                      <a:pt x="73" y="11"/>
                      <a:pt x="73" y="11"/>
                    </a:cubicBezTo>
                    <a:cubicBezTo>
                      <a:pt x="74" y="10"/>
                      <a:pt x="74" y="10"/>
                      <a:pt x="74" y="10"/>
                    </a:cubicBezTo>
                    <a:cubicBezTo>
                      <a:pt x="75" y="11"/>
                      <a:pt x="75" y="11"/>
                      <a:pt x="75" y="11"/>
                    </a:cubicBezTo>
                    <a:cubicBezTo>
                      <a:pt x="76" y="11"/>
                      <a:pt x="76" y="11"/>
                      <a:pt x="76" y="11"/>
                    </a:cubicBezTo>
                    <a:cubicBezTo>
                      <a:pt x="76" y="10"/>
                      <a:pt x="76" y="10"/>
                      <a:pt x="76" y="10"/>
                    </a:cubicBezTo>
                    <a:cubicBezTo>
                      <a:pt x="76" y="9"/>
                      <a:pt x="76" y="9"/>
                      <a:pt x="76" y="9"/>
                    </a:cubicBezTo>
                    <a:cubicBezTo>
                      <a:pt x="78" y="9"/>
                      <a:pt x="78" y="9"/>
                      <a:pt x="78" y="9"/>
                    </a:cubicBezTo>
                    <a:cubicBezTo>
                      <a:pt x="79" y="10"/>
                      <a:pt x="79" y="10"/>
                      <a:pt x="79" y="10"/>
                    </a:cubicBezTo>
                    <a:cubicBezTo>
                      <a:pt x="80" y="11"/>
                      <a:pt x="80" y="11"/>
                      <a:pt x="80" y="11"/>
                    </a:cubicBezTo>
                    <a:cubicBezTo>
                      <a:pt x="81" y="12"/>
                      <a:pt x="81" y="12"/>
                      <a:pt x="81" y="12"/>
                    </a:cubicBezTo>
                    <a:cubicBezTo>
                      <a:pt x="82" y="12"/>
                      <a:pt x="82" y="12"/>
                      <a:pt x="82" y="12"/>
                    </a:cubicBezTo>
                    <a:cubicBezTo>
                      <a:pt x="83" y="12"/>
                      <a:pt x="83" y="12"/>
                      <a:pt x="83" y="12"/>
                    </a:cubicBezTo>
                    <a:cubicBezTo>
                      <a:pt x="83" y="13"/>
                      <a:pt x="83" y="13"/>
                      <a:pt x="83" y="13"/>
                    </a:cubicBezTo>
                    <a:cubicBezTo>
                      <a:pt x="84" y="14"/>
                      <a:pt x="84" y="14"/>
                      <a:pt x="84" y="14"/>
                    </a:cubicBezTo>
                    <a:cubicBezTo>
                      <a:pt x="84" y="15"/>
                      <a:pt x="84" y="15"/>
                      <a:pt x="84" y="15"/>
                    </a:cubicBezTo>
                    <a:cubicBezTo>
                      <a:pt x="83" y="16"/>
                      <a:pt x="83" y="16"/>
                      <a:pt x="83" y="16"/>
                    </a:cubicBezTo>
                    <a:cubicBezTo>
                      <a:pt x="83" y="17"/>
                      <a:pt x="83" y="17"/>
                      <a:pt x="83" y="17"/>
                    </a:cubicBezTo>
                    <a:close/>
                    <a:moveTo>
                      <a:pt x="4" y="87"/>
                    </a:moveTo>
                    <a:cubicBezTo>
                      <a:pt x="4" y="87"/>
                      <a:pt x="4" y="87"/>
                      <a:pt x="4" y="87"/>
                    </a:cubicBezTo>
                    <a:cubicBezTo>
                      <a:pt x="4" y="88"/>
                      <a:pt x="4" y="88"/>
                      <a:pt x="4" y="88"/>
                    </a:cubicBezTo>
                    <a:cubicBezTo>
                      <a:pt x="4" y="87"/>
                      <a:pt x="4" y="87"/>
                      <a:pt x="4" y="87"/>
                    </a:cubicBezTo>
                    <a:close/>
                    <a:moveTo>
                      <a:pt x="2" y="82"/>
                    </a:moveTo>
                    <a:cubicBezTo>
                      <a:pt x="2" y="82"/>
                      <a:pt x="2" y="82"/>
                      <a:pt x="2" y="82"/>
                    </a:cubicBezTo>
                    <a:cubicBezTo>
                      <a:pt x="3" y="83"/>
                      <a:pt x="3" y="83"/>
                      <a:pt x="3" y="83"/>
                    </a:cubicBezTo>
                    <a:cubicBezTo>
                      <a:pt x="2" y="83"/>
                      <a:pt x="2" y="83"/>
                      <a:pt x="2" y="83"/>
                    </a:cubicBezTo>
                    <a:cubicBezTo>
                      <a:pt x="2" y="82"/>
                      <a:pt x="2" y="82"/>
                      <a:pt x="2" y="82"/>
                    </a:cubicBezTo>
                    <a:close/>
                    <a:moveTo>
                      <a:pt x="3" y="81"/>
                    </a:moveTo>
                    <a:cubicBezTo>
                      <a:pt x="3" y="81"/>
                      <a:pt x="3" y="81"/>
                      <a:pt x="3" y="81"/>
                    </a:cubicBezTo>
                    <a:cubicBezTo>
                      <a:pt x="3" y="81"/>
                      <a:pt x="3" y="81"/>
                      <a:pt x="3" y="81"/>
                    </a:cubicBezTo>
                    <a:cubicBezTo>
                      <a:pt x="3" y="81"/>
                      <a:pt x="3" y="81"/>
                      <a:pt x="3" y="81"/>
                    </a:cubicBezTo>
                    <a:close/>
                    <a:moveTo>
                      <a:pt x="2" y="80"/>
                    </a:moveTo>
                    <a:cubicBezTo>
                      <a:pt x="2" y="81"/>
                      <a:pt x="2" y="81"/>
                      <a:pt x="2" y="81"/>
                    </a:cubicBezTo>
                    <a:cubicBezTo>
                      <a:pt x="2" y="81"/>
                      <a:pt x="2" y="81"/>
                      <a:pt x="2" y="81"/>
                    </a:cubicBezTo>
                    <a:cubicBezTo>
                      <a:pt x="2" y="80"/>
                      <a:pt x="2" y="80"/>
                      <a:pt x="2" y="80"/>
                    </a:cubicBezTo>
                    <a:close/>
                    <a:moveTo>
                      <a:pt x="1" y="77"/>
                    </a:moveTo>
                    <a:cubicBezTo>
                      <a:pt x="0" y="77"/>
                      <a:pt x="0" y="77"/>
                      <a:pt x="0" y="77"/>
                    </a:cubicBezTo>
                    <a:cubicBezTo>
                      <a:pt x="1" y="76"/>
                      <a:pt x="1" y="76"/>
                      <a:pt x="1" y="76"/>
                    </a:cubicBezTo>
                    <a:cubicBezTo>
                      <a:pt x="1" y="76"/>
                      <a:pt x="1" y="77"/>
                      <a:pt x="1" y="77"/>
                    </a:cubicBezTo>
                    <a:close/>
                    <a:moveTo>
                      <a:pt x="1" y="78"/>
                    </a:moveTo>
                    <a:cubicBezTo>
                      <a:pt x="1" y="78"/>
                      <a:pt x="1" y="78"/>
                      <a:pt x="1" y="78"/>
                    </a:cubicBezTo>
                    <a:cubicBezTo>
                      <a:pt x="1" y="78"/>
                      <a:pt x="1" y="78"/>
                      <a:pt x="1" y="78"/>
                    </a:cubicBezTo>
                    <a:cubicBezTo>
                      <a:pt x="1" y="78"/>
                      <a:pt x="1" y="78"/>
                      <a:pt x="1" y="78"/>
                    </a:cubicBezTo>
                    <a:close/>
                    <a:moveTo>
                      <a:pt x="2" y="79"/>
                    </a:moveTo>
                    <a:cubicBezTo>
                      <a:pt x="2" y="79"/>
                      <a:pt x="3" y="79"/>
                      <a:pt x="3" y="79"/>
                    </a:cubicBezTo>
                    <a:cubicBezTo>
                      <a:pt x="3" y="80"/>
                      <a:pt x="3" y="80"/>
                      <a:pt x="3" y="80"/>
                    </a:cubicBezTo>
                    <a:cubicBezTo>
                      <a:pt x="2" y="79"/>
                      <a:pt x="2" y="79"/>
                      <a:pt x="2" y="79"/>
                    </a:cubicBezTo>
                    <a:close/>
                    <a:moveTo>
                      <a:pt x="1" y="80"/>
                    </a:moveTo>
                    <a:cubicBezTo>
                      <a:pt x="0" y="79"/>
                      <a:pt x="0" y="79"/>
                      <a:pt x="0" y="79"/>
                    </a:cubicBezTo>
                    <a:cubicBezTo>
                      <a:pt x="1" y="79"/>
                      <a:pt x="1" y="79"/>
                      <a:pt x="1" y="79"/>
                    </a:cubicBezTo>
                    <a:cubicBezTo>
                      <a:pt x="1" y="80"/>
                      <a:pt x="1" y="80"/>
                      <a:pt x="1" y="80"/>
                    </a:cubicBezTo>
                    <a:close/>
                    <a:moveTo>
                      <a:pt x="0" y="75"/>
                    </a:moveTo>
                    <a:cubicBezTo>
                      <a:pt x="0" y="76"/>
                      <a:pt x="0" y="76"/>
                      <a:pt x="0" y="76"/>
                    </a:cubicBezTo>
                    <a:cubicBezTo>
                      <a:pt x="0" y="76"/>
                      <a:pt x="0" y="76"/>
                      <a:pt x="0" y="76"/>
                    </a:cubicBezTo>
                    <a:cubicBezTo>
                      <a:pt x="1" y="75"/>
                      <a:pt x="1" y="75"/>
                      <a:pt x="1" y="75"/>
                    </a:cubicBezTo>
                    <a:cubicBezTo>
                      <a:pt x="0" y="75"/>
                      <a:pt x="0" y="75"/>
                      <a:pt x="0" y="75"/>
                    </a:cubicBezTo>
                    <a:close/>
                    <a:moveTo>
                      <a:pt x="0" y="69"/>
                    </a:moveTo>
                    <a:cubicBezTo>
                      <a:pt x="1" y="70"/>
                      <a:pt x="1" y="70"/>
                      <a:pt x="1" y="70"/>
                    </a:cubicBezTo>
                    <a:cubicBezTo>
                      <a:pt x="0" y="70"/>
                      <a:pt x="0" y="70"/>
                      <a:pt x="0" y="70"/>
                    </a:cubicBezTo>
                    <a:cubicBezTo>
                      <a:pt x="0" y="69"/>
                      <a:pt x="0" y="69"/>
                      <a:pt x="0" y="69"/>
                    </a:cubicBezTo>
                    <a:close/>
                    <a:moveTo>
                      <a:pt x="0" y="68"/>
                    </a:moveTo>
                    <a:cubicBezTo>
                      <a:pt x="1" y="69"/>
                      <a:pt x="1" y="69"/>
                      <a:pt x="1" y="69"/>
                    </a:cubicBezTo>
                    <a:cubicBezTo>
                      <a:pt x="1" y="69"/>
                      <a:pt x="1" y="69"/>
                      <a:pt x="1" y="69"/>
                    </a:cubicBezTo>
                    <a:cubicBezTo>
                      <a:pt x="0" y="68"/>
                      <a:pt x="0" y="68"/>
                      <a:pt x="0" y="68"/>
                    </a:cubicBezTo>
                    <a:close/>
                    <a:moveTo>
                      <a:pt x="3" y="66"/>
                    </a:moveTo>
                    <a:cubicBezTo>
                      <a:pt x="3" y="67"/>
                      <a:pt x="3" y="67"/>
                      <a:pt x="3" y="67"/>
                    </a:cubicBezTo>
                    <a:cubicBezTo>
                      <a:pt x="2" y="67"/>
                      <a:pt x="2" y="67"/>
                      <a:pt x="2" y="67"/>
                    </a:cubicBezTo>
                    <a:cubicBezTo>
                      <a:pt x="3" y="66"/>
                      <a:pt x="3" y="66"/>
                      <a:pt x="3" y="66"/>
                    </a:cubicBezTo>
                    <a:close/>
                    <a:moveTo>
                      <a:pt x="4" y="66"/>
                    </a:moveTo>
                    <a:cubicBezTo>
                      <a:pt x="4" y="66"/>
                      <a:pt x="4" y="66"/>
                      <a:pt x="4" y="66"/>
                    </a:cubicBezTo>
                    <a:cubicBezTo>
                      <a:pt x="5" y="67"/>
                      <a:pt x="5" y="67"/>
                      <a:pt x="5" y="67"/>
                    </a:cubicBezTo>
                    <a:cubicBezTo>
                      <a:pt x="4" y="67"/>
                      <a:pt x="4" y="67"/>
                      <a:pt x="4" y="67"/>
                    </a:cubicBezTo>
                    <a:cubicBezTo>
                      <a:pt x="4" y="66"/>
                      <a:pt x="4" y="66"/>
                      <a:pt x="4" y="66"/>
                    </a:cubicBezTo>
                    <a:close/>
                    <a:moveTo>
                      <a:pt x="12" y="61"/>
                    </a:moveTo>
                    <a:cubicBezTo>
                      <a:pt x="12" y="61"/>
                      <a:pt x="12" y="60"/>
                      <a:pt x="12" y="60"/>
                    </a:cubicBezTo>
                    <a:cubicBezTo>
                      <a:pt x="13" y="61"/>
                      <a:pt x="13" y="61"/>
                      <a:pt x="13" y="61"/>
                    </a:cubicBezTo>
                    <a:cubicBezTo>
                      <a:pt x="12" y="61"/>
                      <a:pt x="12" y="61"/>
                      <a:pt x="12" y="61"/>
                    </a:cubicBezTo>
                    <a:cubicBezTo>
                      <a:pt x="12" y="61"/>
                      <a:pt x="12" y="61"/>
                      <a:pt x="12" y="61"/>
                    </a:cubicBezTo>
                    <a:close/>
                    <a:moveTo>
                      <a:pt x="12" y="60"/>
                    </a:moveTo>
                    <a:cubicBezTo>
                      <a:pt x="12" y="60"/>
                      <a:pt x="12" y="60"/>
                      <a:pt x="12" y="60"/>
                    </a:cubicBezTo>
                    <a:cubicBezTo>
                      <a:pt x="11" y="59"/>
                      <a:pt x="11" y="59"/>
                      <a:pt x="11" y="59"/>
                    </a:cubicBezTo>
                    <a:cubicBezTo>
                      <a:pt x="12" y="59"/>
                      <a:pt x="12" y="59"/>
                      <a:pt x="12" y="59"/>
                    </a:cubicBezTo>
                    <a:cubicBezTo>
                      <a:pt x="12" y="60"/>
                      <a:pt x="12" y="60"/>
                      <a:pt x="12" y="60"/>
                    </a:cubicBezTo>
                    <a:close/>
                    <a:moveTo>
                      <a:pt x="13" y="58"/>
                    </a:moveTo>
                    <a:cubicBezTo>
                      <a:pt x="14" y="57"/>
                      <a:pt x="14" y="57"/>
                      <a:pt x="14" y="57"/>
                    </a:cubicBezTo>
                    <a:cubicBezTo>
                      <a:pt x="15" y="57"/>
                      <a:pt x="15" y="57"/>
                      <a:pt x="15" y="57"/>
                    </a:cubicBezTo>
                    <a:cubicBezTo>
                      <a:pt x="14" y="58"/>
                      <a:pt x="14" y="58"/>
                      <a:pt x="14" y="58"/>
                    </a:cubicBezTo>
                    <a:cubicBezTo>
                      <a:pt x="13" y="58"/>
                      <a:pt x="13" y="58"/>
                      <a:pt x="13" y="58"/>
                    </a:cubicBezTo>
                    <a:close/>
                    <a:moveTo>
                      <a:pt x="13" y="60"/>
                    </a:moveTo>
                    <a:cubicBezTo>
                      <a:pt x="13" y="59"/>
                      <a:pt x="13" y="59"/>
                      <a:pt x="13" y="59"/>
                    </a:cubicBezTo>
                    <a:cubicBezTo>
                      <a:pt x="14" y="59"/>
                      <a:pt x="14" y="59"/>
                      <a:pt x="14" y="59"/>
                    </a:cubicBezTo>
                    <a:cubicBezTo>
                      <a:pt x="15" y="58"/>
                      <a:pt x="15" y="58"/>
                      <a:pt x="15" y="58"/>
                    </a:cubicBezTo>
                    <a:cubicBezTo>
                      <a:pt x="15" y="58"/>
                      <a:pt x="15" y="58"/>
                      <a:pt x="15" y="58"/>
                    </a:cubicBezTo>
                    <a:cubicBezTo>
                      <a:pt x="16" y="59"/>
                      <a:pt x="16" y="59"/>
                      <a:pt x="16" y="59"/>
                    </a:cubicBezTo>
                    <a:cubicBezTo>
                      <a:pt x="15" y="59"/>
                      <a:pt x="15" y="59"/>
                      <a:pt x="15" y="59"/>
                    </a:cubicBezTo>
                    <a:cubicBezTo>
                      <a:pt x="14" y="59"/>
                      <a:pt x="14" y="59"/>
                      <a:pt x="14" y="59"/>
                    </a:cubicBezTo>
                    <a:cubicBezTo>
                      <a:pt x="14" y="60"/>
                      <a:pt x="14" y="60"/>
                      <a:pt x="14" y="60"/>
                    </a:cubicBezTo>
                    <a:cubicBezTo>
                      <a:pt x="13" y="60"/>
                      <a:pt x="13" y="60"/>
                      <a:pt x="13" y="60"/>
                    </a:cubicBezTo>
                    <a:close/>
                    <a:moveTo>
                      <a:pt x="24" y="48"/>
                    </a:moveTo>
                    <a:cubicBezTo>
                      <a:pt x="25" y="48"/>
                      <a:pt x="25" y="48"/>
                      <a:pt x="25" y="48"/>
                    </a:cubicBezTo>
                    <a:cubicBezTo>
                      <a:pt x="26" y="47"/>
                      <a:pt x="26" y="47"/>
                      <a:pt x="26" y="47"/>
                    </a:cubicBezTo>
                    <a:cubicBezTo>
                      <a:pt x="25" y="48"/>
                      <a:pt x="25" y="48"/>
                      <a:pt x="25" y="48"/>
                    </a:cubicBezTo>
                    <a:cubicBezTo>
                      <a:pt x="24" y="48"/>
                      <a:pt x="24" y="48"/>
                      <a:pt x="24" y="48"/>
                    </a:cubicBezTo>
                    <a:close/>
                    <a:moveTo>
                      <a:pt x="24" y="50"/>
                    </a:moveTo>
                    <a:cubicBezTo>
                      <a:pt x="23" y="50"/>
                      <a:pt x="23" y="50"/>
                      <a:pt x="23" y="50"/>
                    </a:cubicBezTo>
                    <a:cubicBezTo>
                      <a:pt x="22" y="50"/>
                      <a:pt x="22" y="50"/>
                      <a:pt x="22" y="50"/>
                    </a:cubicBezTo>
                    <a:cubicBezTo>
                      <a:pt x="23" y="49"/>
                      <a:pt x="23" y="49"/>
                      <a:pt x="23" y="49"/>
                    </a:cubicBezTo>
                    <a:cubicBezTo>
                      <a:pt x="24" y="49"/>
                      <a:pt x="24" y="49"/>
                      <a:pt x="24" y="49"/>
                    </a:cubicBezTo>
                    <a:cubicBezTo>
                      <a:pt x="25" y="49"/>
                      <a:pt x="25" y="49"/>
                      <a:pt x="25" y="49"/>
                    </a:cubicBezTo>
                    <a:cubicBezTo>
                      <a:pt x="24" y="50"/>
                      <a:pt x="24" y="50"/>
                      <a:pt x="24" y="50"/>
                    </a:cubicBezTo>
                    <a:cubicBezTo>
                      <a:pt x="24" y="50"/>
                      <a:pt x="24" y="50"/>
                      <a:pt x="24" y="50"/>
                    </a:cubicBezTo>
                    <a:close/>
                    <a:moveTo>
                      <a:pt x="26" y="43"/>
                    </a:moveTo>
                    <a:cubicBezTo>
                      <a:pt x="26" y="44"/>
                      <a:pt x="26" y="44"/>
                      <a:pt x="26" y="44"/>
                    </a:cubicBezTo>
                    <a:cubicBezTo>
                      <a:pt x="26" y="44"/>
                      <a:pt x="26" y="44"/>
                      <a:pt x="26" y="44"/>
                    </a:cubicBezTo>
                    <a:cubicBezTo>
                      <a:pt x="26" y="44"/>
                      <a:pt x="26" y="44"/>
                      <a:pt x="26" y="44"/>
                    </a:cubicBezTo>
                    <a:cubicBezTo>
                      <a:pt x="25" y="44"/>
                      <a:pt x="25" y="44"/>
                      <a:pt x="25" y="44"/>
                    </a:cubicBezTo>
                    <a:cubicBezTo>
                      <a:pt x="26" y="43"/>
                      <a:pt x="26" y="43"/>
                      <a:pt x="26" y="43"/>
                    </a:cubicBezTo>
                    <a:close/>
                    <a:moveTo>
                      <a:pt x="27" y="42"/>
                    </a:moveTo>
                    <a:cubicBezTo>
                      <a:pt x="28" y="41"/>
                      <a:pt x="28" y="41"/>
                      <a:pt x="28" y="41"/>
                    </a:cubicBezTo>
                    <a:cubicBezTo>
                      <a:pt x="29" y="42"/>
                      <a:pt x="29" y="42"/>
                      <a:pt x="29" y="42"/>
                    </a:cubicBezTo>
                    <a:cubicBezTo>
                      <a:pt x="27" y="42"/>
                      <a:pt x="27" y="42"/>
                      <a:pt x="27" y="42"/>
                    </a:cubicBezTo>
                    <a:cubicBezTo>
                      <a:pt x="27" y="42"/>
                      <a:pt x="27" y="42"/>
                      <a:pt x="27" y="42"/>
                    </a:cubicBezTo>
                    <a:close/>
                    <a:moveTo>
                      <a:pt x="27" y="40"/>
                    </a:moveTo>
                    <a:cubicBezTo>
                      <a:pt x="28" y="40"/>
                      <a:pt x="28" y="40"/>
                      <a:pt x="28" y="40"/>
                    </a:cubicBezTo>
                    <a:cubicBezTo>
                      <a:pt x="28" y="40"/>
                      <a:pt x="28" y="40"/>
                      <a:pt x="28" y="40"/>
                    </a:cubicBezTo>
                    <a:cubicBezTo>
                      <a:pt x="27" y="41"/>
                      <a:pt x="27" y="41"/>
                      <a:pt x="27" y="41"/>
                    </a:cubicBezTo>
                    <a:cubicBezTo>
                      <a:pt x="27" y="40"/>
                      <a:pt x="27" y="40"/>
                      <a:pt x="27" y="40"/>
                    </a:cubicBezTo>
                    <a:close/>
                    <a:moveTo>
                      <a:pt x="32" y="33"/>
                    </a:moveTo>
                    <a:cubicBezTo>
                      <a:pt x="33" y="33"/>
                      <a:pt x="33" y="33"/>
                      <a:pt x="33" y="33"/>
                    </a:cubicBezTo>
                    <a:cubicBezTo>
                      <a:pt x="33" y="33"/>
                      <a:pt x="33" y="33"/>
                      <a:pt x="33" y="33"/>
                    </a:cubicBezTo>
                    <a:cubicBezTo>
                      <a:pt x="33" y="34"/>
                      <a:pt x="33" y="34"/>
                      <a:pt x="33" y="34"/>
                    </a:cubicBezTo>
                    <a:cubicBezTo>
                      <a:pt x="32" y="33"/>
                      <a:pt x="32" y="33"/>
                      <a:pt x="32" y="33"/>
                    </a:cubicBezTo>
                    <a:close/>
                    <a:moveTo>
                      <a:pt x="27" y="29"/>
                    </a:moveTo>
                    <a:cubicBezTo>
                      <a:pt x="27" y="29"/>
                      <a:pt x="27" y="29"/>
                      <a:pt x="27" y="29"/>
                    </a:cubicBezTo>
                    <a:cubicBezTo>
                      <a:pt x="27" y="30"/>
                      <a:pt x="27" y="30"/>
                      <a:pt x="27" y="30"/>
                    </a:cubicBezTo>
                    <a:cubicBezTo>
                      <a:pt x="27" y="30"/>
                      <a:pt x="27" y="30"/>
                      <a:pt x="27" y="30"/>
                    </a:cubicBezTo>
                    <a:cubicBezTo>
                      <a:pt x="27" y="29"/>
                      <a:pt x="27" y="29"/>
                      <a:pt x="27" y="29"/>
                    </a:cubicBezTo>
                    <a:close/>
                    <a:moveTo>
                      <a:pt x="28" y="27"/>
                    </a:moveTo>
                    <a:cubicBezTo>
                      <a:pt x="27" y="28"/>
                      <a:pt x="27" y="28"/>
                      <a:pt x="27" y="28"/>
                    </a:cubicBezTo>
                    <a:cubicBezTo>
                      <a:pt x="27" y="27"/>
                      <a:pt x="27" y="27"/>
                      <a:pt x="27" y="27"/>
                    </a:cubicBezTo>
                    <a:cubicBezTo>
                      <a:pt x="28" y="26"/>
                      <a:pt x="28" y="26"/>
                      <a:pt x="28" y="26"/>
                    </a:cubicBezTo>
                    <a:cubicBezTo>
                      <a:pt x="28" y="27"/>
                      <a:pt x="28" y="27"/>
                      <a:pt x="28" y="27"/>
                    </a:cubicBezTo>
                    <a:close/>
                    <a:moveTo>
                      <a:pt x="29" y="26"/>
                    </a:moveTo>
                    <a:cubicBezTo>
                      <a:pt x="29" y="26"/>
                      <a:pt x="29" y="26"/>
                      <a:pt x="29" y="26"/>
                    </a:cubicBezTo>
                    <a:cubicBezTo>
                      <a:pt x="29" y="26"/>
                      <a:pt x="29" y="26"/>
                      <a:pt x="29" y="26"/>
                    </a:cubicBezTo>
                    <a:cubicBezTo>
                      <a:pt x="29" y="26"/>
                      <a:pt x="29" y="26"/>
                      <a:pt x="29" y="26"/>
                    </a:cubicBezTo>
                    <a:cubicBezTo>
                      <a:pt x="29" y="26"/>
                      <a:pt x="29" y="26"/>
                      <a:pt x="29" y="26"/>
                    </a:cubicBezTo>
                    <a:close/>
                    <a:moveTo>
                      <a:pt x="32" y="25"/>
                    </a:moveTo>
                    <a:cubicBezTo>
                      <a:pt x="32" y="25"/>
                      <a:pt x="32" y="25"/>
                      <a:pt x="32" y="25"/>
                    </a:cubicBezTo>
                    <a:cubicBezTo>
                      <a:pt x="30" y="26"/>
                      <a:pt x="30" y="26"/>
                      <a:pt x="30" y="26"/>
                    </a:cubicBezTo>
                    <a:cubicBezTo>
                      <a:pt x="30" y="25"/>
                      <a:pt x="30" y="25"/>
                      <a:pt x="30" y="25"/>
                    </a:cubicBezTo>
                    <a:cubicBezTo>
                      <a:pt x="32" y="25"/>
                      <a:pt x="32" y="25"/>
                      <a:pt x="32" y="25"/>
                    </a:cubicBezTo>
                    <a:close/>
                    <a:moveTo>
                      <a:pt x="33" y="23"/>
                    </a:moveTo>
                    <a:cubicBezTo>
                      <a:pt x="34" y="22"/>
                      <a:pt x="34" y="22"/>
                      <a:pt x="34" y="22"/>
                    </a:cubicBezTo>
                    <a:cubicBezTo>
                      <a:pt x="34" y="23"/>
                      <a:pt x="34" y="23"/>
                      <a:pt x="34" y="23"/>
                    </a:cubicBezTo>
                    <a:cubicBezTo>
                      <a:pt x="33" y="23"/>
                      <a:pt x="33" y="23"/>
                      <a:pt x="33" y="23"/>
                    </a:cubicBezTo>
                    <a:close/>
                    <a:moveTo>
                      <a:pt x="34" y="23"/>
                    </a:moveTo>
                    <a:cubicBezTo>
                      <a:pt x="34" y="25"/>
                      <a:pt x="34" y="25"/>
                      <a:pt x="34" y="25"/>
                    </a:cubicBezTo>
                    <a:cubicBezTo>
                      <a:pt x="33" y="24"/>
                      <a:pt x="33" y="24"/>
                      <a:pt x="33" y="24"/>
                    </a:cubicBezTo>
                    <a:cubicBezTo>
                      <a:pt x="32" y="25"/>
                      <a:pt x="32" y="25"/>
                      <a:pt x="32" y="25"/>
                    </a:cubicBezTo>
                    <a:cubicBezTo>
                      <a:pt x="32" y="24"/>
                      <a:pt x="32" y="24"/>
                      <a:pt x="32" y="24"/>
                    </a:cubicBezTo>
                    <a:cubicBezTo>
                      <a:pt x="34" y="23"/>
                      <a:pt x="34" y="23"/>
                      <a:pt x="34" y="23"/>
                    </a:cubicBezTo>
                    <a:close/>
                    <a:moveTo>
                      <a:pt x="35" y="19"/>
                    </a:moveTo>
                    <a:cubicBezTo>
                      <a:pt x="35" y="20"/>
                      <a:pt x="35" y="20"/>
                      <a:pt x="35" y="20"/>
                    </a:cubicBezTo>
                    <a:cubicBezTo>
                      <a:pt x="35" y="22"/>
                      <a:pt x="35" y="22"/>
                      <a:pt x="35" y="22"/>
                    </a:cubicBezTo>
                    <a:cubicBezTo>
                      <a:pt x="34" y="22"/>
                      <a:pt x="34" y="22"/>
                      <a:pt x="34" y="22"/>
                    </a:cubicBezTo>
                    <a:cubicBezTo>
                      <a:pt x="33" y="22"/>
                      <a:pt x="33" y="22"/>
                      <a:pt x="33" y="22"/>
                    </a:cubicBezTo>
                    <a:cubicBezTo>
                      <a:pt x="35" y="21"/>
                      <a:pt x="35" y="21"/>
                      <a:pt x="35" y="21"/>
                    </a:cubicBezTo>
                    <a:cubicBezTo>
                      <a:pt x="34" y="21"/>
                      <a:pt x="34" y="21"/>
                      <a:pt x="34" y="21"/>
                    </a:cubicBezTo>
                    <a:cubicBezTo>
                      <a:pt x="33" y="22"/>
                      <a:pt x="33" y="22"/>
                      <a:pt x="33" y="22"/>
                    </a:cubicBezTo>
                    <a:cubicBezTo>
                      <a:pt x="32" y="21"/>
                      <a:pt x="32" y="21"/>
                      <a:pt x="32" y="21"/>
                    </a:cubicBezTo>
                    <a:cubicBezTo>
                      <a:pt x="33" y="20"/>
                      <a:pt x="33" y="20"/>
                      <a:pt x="33" y="20"/>
                    </a:cubicBezTo>
                    <a:cubicBezTo>
                      <a:pt x="34" y="21"/>
                      <a:pt x="34" y="21"/>
                      <a:pt x="34" y="21"/>
                    </a:cubicBezTo>
                    <a:cubicBezTo>
                      <a:pt x="34" y="20"/>
                      <a:pt x="34" y="20"/>
                      <a:pt x="34" y="20"/>
                    </a:cubicBezTo>
                    <a:cubicBezTo>
                      <a:pt x="34" y="19"/>
                      <a:pt x="34" y="19"/>
                      <a:pt x="34" y="19"/>
                    </a:cubicBezTo>
                    <a:cubicBezTo>
                      <a:pt x="35" y="19"/>
                      <a:pt x="35" y="19"/>
                      <a:pt x="35" y="19"/>
                    </a:cubicBezTo>
                    <a:close/>
                    <a:moveTo>
                      <a:pt x="36" y="20"/>
                    </a:moveTo>
                    <a:cubicBezTo>
                      <a:pt x="35" y="19"/>
                      <a:pt x="35" y="19"/>
                      <a:pt x="35" y="19"/>
                    </a:cubicBezTo>
                    <a:cubicBezTo>
                      <a:pt x="35" y="18"/>
                      <a:pt x="35" y="18"/>
                      <a:pt x="35" y="18"/>
                    </a:cubicBezTo>
                    <a:cubicBezTo>
                      <a:pt x="37" y="17"/>
                      <a:pt x="37" y="17"/>
                      <a:pt x="37" y="17"/>
                    </a:cubicBezTo>
                    <a:cubicBezTo>
                      <a:pt x="37" y="17"/>
                      <a:pt x="37" y="17"/>
                      <a:pt x="37" y="17"/>
                    </a:cubicBezTo>
                    <a:cubicBezTo>
                      <a:pt x="38" y="16"/>
                      <a:pt x="38" y="16"/>
                      <a:pt x="38" y="16"/>
                    </a:cubicBezTo>
                    <a:cubicBezTo>
                      <a:pt x="38" y="17"/>
                      <a:pt x="38" y="17"/>
                      <a:pt x="38" y="17"/>
                    </a:cubicBezTo>
                    <a:cubicBezTo>
                      <a:pt x="37" y="18"/>
                      <a:pt x="37" y="18"/>
                      <a:pt x="37" y="18"/>
                    </a:cubicBezTo>
                    <a:cubicBezTo>
                      <a:pt x="37" y="18"/>
                      <a:pt x="37" y="18"/>
                      <a:pt x="37" y="18"/>
                    </a:cubicBezTo>
                    <a:cubicBezTo>
                      <a:pt x="36" y="20"/>
                      <a:pt x="36" y="20"/>
                      <a:pt x="36" y="20"/>
                    </a:cubicBezTo>
                    <a:close/>
                    <a:moveTo>
                      <a:pt x="39" y="20"/>
                    </a:moveTo>
                    <a:cubicBezTo>
                      <a:pt x="40" y="21"/>
                      <a:pt x="40" y="21"/>
                      <a:pt x="40" y="21"/>
                    </a:cubicBezTo>
                    <a:cubicBezTo>
                      <a:pt x="38" y="23"/>
                      <a:pt x="38" y="23"/>
                      <a:pt x="38" y="23"/>
                    </a:cubicBezTo>
                    <a:cubicBezTo>
                      <a:pt x="37" y="23"/>
                      <a:pt x="37" y="23"/>
                      <a:pt x="37" y="23"/>
                    </a:cubicBezTo>
                    <a:cubicBezTo>
                      <a:pt x="37" y="24"/>
                      <a:pt x="37" y="24"/>
                      <a:pt x="37" y="24"/>
                    </a:cubicBezTo>
                    <a:cubicBezTo>
                      <a:pt x="36" y="24"/>
                      <a:pt x="36" y="24"/>
                      <a:pt x="36" y="24"/>
                    </a:cubicBezTo>
                    <a:cubicBezTo>
                      <a:pt x="36" y="23"/>
                      <a:pt x="36" y="23"/>
                      <a:pt x="36" y="23"/>
                    </a:cubicBezTo>
                    <a:cubicBezTo>
                      <a:pt x="35" y="24"/>
                      <a:pt x="35" y="24"/>
                      <a:pt x="35" y="24"/>
                    </a:cubicBezTo>
                    <a:cubicBezTo>
                      <a:pt x="35" y="24"/>
                      <a:pt x="35" y="24"/>
                      <a:pt x="35" y="24"/>
                    </a:cubicBezTo>
                    <a:cubicBezTo>
                      <a:pt x="35" y="23"/>
                      <a:pt x="35" y="23"/>
                      <a:pt x="35" y="23"/>
                    </a:cubicBezTo>
                    <a:cubicBezTo>
                      <a:pt x="35" y="23"/>
                      <a:pt x="35" y="23"/>
                      <a:pt x="35" y="23"/>
                    </a:cubicBezTo>
                    <a:cubicBezTo>
                      <a:pt x="35" y="22"/>
                      <a:pt x="35" y="22"/>
                      <a:pt x="35" y="22"/>
                    </a:cubicBezTo>
                    <a:cubicBezTo>
                      <a:pt x="36" y="21"/>
                      <a:pt x="36" y="21"/>
                      <a:pt x="36" y="21"/>
                    </a:cubicBezTo>
                    <a:cubicBezTo>
                      <a:pt x="36" y="21"/>
                      <a:pt x="36" y="21"/>
                      <a:pt x="36" y="21"/>
                    </a:cubicBezTo>
                    <a:cubicBezTo>
                      <a:pt x="37" y="19"/>
                      <a:pt x="37" y="19"/>
                      <a:pt x="37" y="19"/>
                    </a:cubicBezTo>
                    <a:cubicBezTo>
                      <a:pt x="36" y="21"/>
                      <a:pt x="36" y="21"/>
                      <a:pt x="36" y="21"/>
                    </a:cubicBezTo>
                    <a:cubicBezTo>
                      <a:pt x="37" y="22"/>
                      <a:pt x="37" y="22"/>
                      <a:pt x="37" y="22"/>
                    </a:cubicBezTo>
                    <a:cubicBezTo>
                      <a:pt x="37" y="21"/>
                      <a:pt x="37" y="21"/>
                      <a:pt x="37" y="21"/>
                    </a:cubicBezTo>
                    <a:cubicBezTo>
                      <a:pt x="39" y="21"/>
                      <a:pt x="39" y="21"/>
                      <a:pt x="39" y="21"/>
                    </a:cubicBezTo>
                    <a:cubicBezTo>
                      <a:pt x="38" y="20"/>
                      <a:pt x="38" y="20"/>
                      <a:pt x="38" y="20"/>
                    </a:cubicBezTo>
                    <a:cubicBezTo>
                      <a:pt x="38" y="20"/>
                      <a:pt x="38" y="20"/>
                      <a:pt x="38" y="20"/>
                    </a:cubicBezTo>
                    <a:cubicBezTo>
                      <a:pt x="39" y="20"/>
                      <a:pt x="39" y="20"/>
                      <a:pt x="39" y="20"/>
                    </a:cubicBezTo>
                    <a:close/>
                    <a:moveTo>
                      <a:pt x="39" y="19"/>
                    </a:moveTo>
                    <a:cubicBezTo>
                      <a:pt x="38" y="19"/>
                      <a:pt x="38" y="19"/>
                      <a:pt x="38" y="19"/>
                    </a:cubicBezTo>
                    <a:cubicBezTo>
                      <a:pt x="39" y="19"/>
                      <a:pt x="39" y="19"/>
                      <a:pt x="39" y="19"/>
                    </a:cubicBezTo>
                    <a:cubicBezTo>
                      <a:pt x="40" y="19"/>
                      <a:pt x="40" y="19"/>
                      <a:pt x="40" y="19"/>
                    </a:cubicBezTo>
                    <a:cubicBezTo>
                      <a:pt x="40" y="20"/>
                      <a:pt x="40" y="20"/>
                      <a:pt x="40" y="20"/>
                    </a:cubicBezTo>
                    <a:cubicBezTo>
                      <a:pt x="39" y="19"/>
                      <a:pt x="39" y="19"/>
                      <a:pt x="39" y="19"/>
                    </a:cubicBezTo>
                    <a:close/>
                    <a:moveTo>
                      <a:pt x="41" y="21"/>
                    </a:moveTo>
                    <a:cubicBezTo>
                      <a:pt x="41" y="20"/>
                      <a:pt x="41" y="20"/>
                      <a:pt x="41" y="20"/>
                    </a:cubicBezTo>
                    <a:cubicBezTo>
                      <a:pt x="42" y="20"/>
                      <a:pt x="42" y="20"/>
                      <a:pt x="42" y="20"/>
                    </a:cubicBezTo>
                    <a:cubicBezTo>
                      <a:pt x="41" y="21"/>
                      <a:pt x="41" y="21"/>
                      <a:pt x="41" y="21"/>
                    </a:cubicBezTo>
                    <a:close/>
                    <a:moveTo>
                      <a:pt x="44" y="16"/>
                    </a:moveTo>
                    <a:cubicBezTo>
                      <a:pt x="44" y="17"/>
                      <a:pt x="44" y="17"/>
                      <a:pt x="44" y="17"/>
                    </a:cubicBezTo>
                    <a:cubicBezTo>
                      <a:pt x="44" y="17"/>
                      <a:pt x="44" y="17"/>
                      <a:pt x="44" y="17"/>
                    </a:cubicBezTo>
                    <a:cubicBezTo>
                      <a:pt x="43" y="17"/>
                      <a:pt x="43" y="17"/>
                      <a:pt x="43" y="17"/>
                    </a:cubicBezTo>
                    <a:cubicBezTo>
                      <a:pt x="43" y="18"/>
                      <a:pt x="43" y="18"/>
                      <a:pt x="43" y="18"/>
                    </a:cubicBezTo>
                    <a:cubicBezTo>
                      <a:pt x="42" y="18"/>
                      <a:pt x="42" y="18"/>
                      <a:pt x="42" y="18"/>
                    </a:cubicBezTo>
                    <a:cubicBezTo>
                      <a:pt x="41" y="19"/>
                      <a:pt x="41" y="19"/>
                      <a:pt x="41" y="19"/>
                    </a:cubicBezTo>
                    <a:cubicBezTo>
                      <a:pt x="41" y="19"/>
                      <a:pt x="41" y="19"/>
                      <a:pt x="41" y="19"/>
                    </a:cubicBezTo>
                    <a:cubicBezTo>
                      <a:pt x="41" y="18"/>
                      <a:pt x="41" y="18"/>
                      <a:pt x="41" y="18"/>
                    </a:cubicBezTo>
                    <a:cubicBezTo>
                      <a:pt x="40" y="18"/>
                      <a:pt x="40" y="18"/>
                      <a:pt x="40" y="18"/>
                    </a:cubicBezTo>
                    <a:cubicBezTo>
                      <a:pt x="41" y="17"/>
                      <a:pt x="41" y="17"/>
                      <a:pt x="41" y="17"/>
                    </a:cubicBezTo>
                    <a:cubicBezTo>
                      <a:pt x="40" y="17"/>
                      <a:pt x="40" y="17"/>
                      <a:pt x="40" y="17"/>
                    </a:cubicBezTo>
                    <a:cubicBezTo>
                      <a:pt x="41" y="16"/>
                      <a:pt x="41" y="16"/>
                      <a:pt x="41" y="16"/>
                    </a:cubicBezTo>
                    <a:cubicBezTo>
                      <a:pt x="42" y="16"/>
                      <a:pt x="42" y="16"/>
                      <a:pt x="42" y="16"/>
                    </a:cubicBezTo>
                    <a:cubicBezTo>
                      <a:pt x="41" y="16"/>
                      <a:pt x="41" y="16"/>
                      <a:pt x="41" y="16"/>
                    </a:cubicBezTo>
                    <a:cubicBezTo>
                      <a:pt x="41" y="15"/>
                      <a:pt x="41" y="15"/>
                      <a:pt x="41" y="15"/>
                    </a:cubicBezTo>
                    <a:cubicBezTo>
                      <a:pt x="42" y="15"/>
                      <a:pt x="42" y="15"/>
                      <a:pt x="42" y="15"/>
                    </a:cubicBezTo>
                    <a:cubicBezTo>
                      <a:pt x="42" y="14"/>
                      <a:pt x="42" y="14"/>
                      <a:pt x="42" y="14"/>
                    </a:cubicBezTo>
                    <a:cubicBezTo>
                      <a:pt x="43" y="14"/>
                      <a:pt x="43" y="14"/>
                      <a:pt x="43" y="14"/>
                    </a:cubicBezTo>
                    <a:cubicBezTo>
                      <a:pt x="43" y="15"/>
                      <a:pt x="43" y="15"/>
                      <a:pt x="43" y="15"/>
                    </a:cubicBezTo>
                    <a:cubicBezTo>
                      <a:pt x="44" y="15"/>
                      <a:pt x="44" y="15"/>
                      <a:pt x="44" y="15"/>
                    </a:cubicBezTo>
                    <a:cubicBezTo>
                      <a:pt x="44" y="16"/>
                      <a:pt x="44" y="16"/>
                      <a:pt x="44" y="16"/>
                    </a:cubicBezTo>
                    <a:close/>
                    <a:moveTo>
                      <a:pt x="44" y="14"/>
                    </a:moveTo>
                    <a:cubicBezTo>
                      <a:pt x="45" y="14"/>
                      <a:pt x="45" y="14"/>
                      <a:pt x="45" y="14"/>
                    </a:cubicBezTo>
                    <a:cubicBezTo>
                      <a:pt x="45" y="13"/>
                      <a:pt x="45" y="13"/>
                      <a:pt x="45" y="13"/>
                    </a:cubicBezTo>
                    <a:cubicBezTo>
                      <a:pt x="46" y="13"/>
                      <a:pt x="46" y="13"/>
                      <a:pt x="46" y="13"/>
                    </a:cubicBezTo>
                    <a:cubicBezTo>
                      <a:pt x="47" y="13"/>
                      <a:pt x="47" y="13"/>
                      <a:pt x="47" y="13"/>
                    </a:cubicBezTo>
                    <a:cubicBezTo>
                      <a:pt x="47" y="13"/>
                      <a:pt x="47" y="13"/>
                      <a:pt x="47" y="13"/>
                    </a:cubicBezTo>
                    <a:cubicBezTo>
                      <a:pt x="47" y="14"/>
                      <a:pt x="47" y="14"/>
                      <a:pt x="47" y="14"/>
                    </a:cubicBezTo>
                    <a:cubicBezTo>
                      <a:pt x="47" y="15"/>
                      <a:pt x="47" y="15"/>
                      <a:pt x="47" y="15"/>
                    </a:cubicBezTo>
                    <a:cubicBezTo>
                      <a:pt x="46" y="15"/>
                      <a:pt x="46" y="15"/>
                      <a:pt x="46" y="15"/>
                    </a:cubicBezTo>
                    <a:cubicBezTo>
                      <a:pt x="45" y="15"/>
                      <a:pt x="45" y="15"/>
                      <a:pt x="45" y="15"/>
                    </a:cubicBezTo>
                    <a:cubicBezTo>
                      <a:pt x="44" y="14"/>
                      <a:pt x="44" y="14"/>
                      <a:pt x="44" y="14"/>
                    </a:cubicBezTo>
                    <a:close/>
                    <a:moveTo>
                      <a:pt x="48" y="9"/>
                    </a:moveTo>
                    <a:cubicBezTo>
                      <a:pt x="47" y="9"/>
                      <a:pt x="47" y="9"/>
                      <a:pt x="47" y="9"/>
                    </a:cubicBezTo>
                    <a:cubicBezTo>
                      <a:pt x="48" y="9"/>
                      <a:pt x="48" y="9"/>
                      <a:pt x="48" y="9"/>
                    </a:cubicBezTo>
                    <a:cubicBezTo>
                      <a:pt x="48" y="9"/>
                      <a:pt x="48" y="9"/>
                      <a:pt x="48" y="9"/>
                    </a:cubicBezTo>
                    <a:close/>
                    <a:moveTo>
                      <a:pt x="46" y="11"/>
                    </a:moveTo>
                    <a:cubicBezTo>
                      <a:pt x="46" y="10"/>
                      <a:pt x="46" y="10"/>
                      <a:pt x="46" y="10"/>
                    </a:cubicBezTo>
                    <a:cubicBezTo>
                      <a:pt x="47" y="10"/>
                      <a:pt x="47" y="10"/>
                      <a:pt x="47" y="10"/>
                    </a:cubicBezTo>
                    <a:cubicBezTo>
                      <a:pt x="47" y="10"/>
                      <a:pt x="47" y="10"/>
                      <a:pt x="47" y="10"/>
                    </a:cubicBezTo>
                    <a:cubicBezTo>
                      <a:pt x="47" y="10"/>
                      <a:pt x="46" y="11"/>
                      <a:pt x="46" y="11"/>
                    </a:cubicBezTo>
                    <a:close/>
                    <a:moveTo>
                      <a:pt x="49" y="12"/>
                    </a:moveTo>
                    <a:cubicBezTo>
                      <a:pt x="49" y="11"/>
                      <a:pt x="49" y="11"/>
                      <a:pt x="49" y="11"/>
                    </a:cubicBezTo>
                    <a:cubicBezTo>
                      <a:pt x="50" y="12"/>
                      <a:pt x="50" y="12"/>
                      <a:pt x="50" y="12"/>
                    </a:cubicBezTo>
                    <a:cubicBezTo>
                      <a:pt x="49" y="12"/>
                      <a:pt x="49" y="12"/>
                      <a:pt x="49" y="12"/>
                    </a:cubicBezTo>
                    <a:close/>
                    <a:moveTo>
                      <a:pt x="48" y="12"/>
                    </a:moveTo>
                    <a:cubicBezTo>
                      <a:pt x="48" y="13"/>
                      <a:pt x="48" y="13"/>
                      <a:pt x="48" y="13"/>
                    </a:cubicBezTo>
                    <a:cubicBezTo>
                      <a:pt x="48" y="13"/>
                      <a:pt x="48" y="13"/>
                      <a:pt x="48" y="13"/>
                    </a:cubicBezTo>
                    <a:cubicBezTo>
                      <a:pt x="46" y="11"/>
                      <a:pt x="46" y="11"/>
                      <a:pt x="46" y="11"/>
                    </a:cubicBezTo>
                    <a:cubicBezTo>
                      <a:pt x="48" y="10"/>
                      <a:pt x="48" y="10"/>
                      <a:pt x="48" y="10"/>
                    </a:cubicBezTo>
                    <a:cubicBezTo>
                      <a:pt x="48" y="11"/>
                      <a:pt x="48" y="11"/>
                      <a:pt x="48" y="11"/>
                    </a:cubicBezTo>
                    <a:cubicBezTo>
                      <a:pt x="49" y="11"/>
                      <a:pt x="49" y="11"/>
                      <a:pt x="49" y="11"/>
                    </a:cubicBezTo>
                    <a:cubicBezTo>
                      <a:pt x="49" y="11"/>
                      <a:pt x="49" y="11"/>
                      <a:pt x="49" y="11"/>
                    </a:cubicBezTo>
                    <a:cubicBezTo>
                      <a:pt x="48" y="11"/>
                      <a:pt x="48" y="11"/>
                      <a:pt x="48" y="11"/>
                    </a:cubicBezTo>
                    <a:cubicBezTo>
                      <a:pt x="48" y="12"/>
                      <a:pt x="48" y="12"/>
                      <a:pt x="48" y="12"/>
                    </a:cubicBezTo>
                    <a:close/>
                    <a:moveTo>
                      <a:pt x="51" y="10"/>
                    </a:moveTo>
                    <a:cubicBezTo>
                      <a:pt x="50" y="11"/>
                      <a:pt x="50" y="11"/>
                      <a:pt x="50" y="11"/>
                    </a:cubicBezTo>
                    <a:cubicBezTo>
                      <a:pt x="49" y="10"/>
                      <a:pt x="49" y="10"/>
                      <a:pt x="49" y="10"/>
                    </a:cubicBezTo>
                    <a:cubicBezTo>
                      <a:pt x="49" y="9"/>
                      <a:pt x="49" y="9"/>
                      <a:pt x="49" y="9"/>
                    </a:cubicBezTo>
                    <a:cubicBezTo>
                      <a:pt x="49" y="8"/>
                      <a:pt x="49" y="8"/>
                      <a:pt x="49" y="8"/>
                    </a:cubicBezTo>
                    <a:cubicBezTo>
                      <a:pt x="50" y="8"/>
                      <a:pt x="50" y="8"/>
                      <a:pt x="50" y="8"/>
                    </a:cubicBezTo>
                    <a:cubicBezTo>
                      <a:pt x="50" y="9"/>
                      <a:pt x="50" y="9"/>
                      <a:pt x="50" y="9"/>
                    </a:cubicBezTo>
                    <a:cubicBezTo>
                      <a:pt x="51" y="10"/>
                      <a:pt x="51" y="10"/>
                      <a:pt x="51" y="10"/>
                    </a:cubicBezTo>
                    <a:cubicBezTo>
                      <a:pt x="51" y="10"/>
                      <a:pt x="51" y="10"/>
                      <a:pt x="51" y="10"/>
                    </a:cubicBezTo>
                    <a:close/>
                    <a:moveTo>
                      <a:pt x="53" y="11"/>
                    </a:moveTo>
                    <a:cubicBezTo>
                      <a:pt x="53" y="11"/>
                      <a:pt x="53" y="11"/>
                      <a:pt x="53" y="11"/>
                    </a:cubicBezTo>
                    <a:cubicBezTo>
                      <a:pt x="52" y="11"/>
                      <a:pt x="52" y="11"/>
                      <a:pt x="52" y="11"/>
                    </a:cubicBezTo>
                    <a:cubicBezTo>
                      <a:pt x="52" y="9"/>
                      <a:pt x="52" y="9"/>
                      <a:pt x="52" y="9"/>
                    </a:cubicBezTo>
                    <a:cubicBezTo>
                      <a:pt x="53" y="9"/>
                      <a:pt x="53" y="9"/>
                      <a:pt x="53" y="9"/>
                    </a:cubicBezTo>
                    <a:cubicBezTo>
                      <a:pt x="54" y="9"/>
                      <a:pt x="54" y="9"/>
                      <a:pt x="54" y="9"/>
                    </a:cubicBezTo>
                    <a:cubicBezTo>
                      <a:pt x="53" y="10"/>
                      <a:pt x="53" y="10"/>
                      <a:pt x="53" y="10"/>
                    </a:cubicBezTo>
                    <a:cubicBezTo>
                      <a:pt x="54" y="11"/>
                      <a:pt x="54" y="11"/>
                      <a:pt x="54" y="11"/>
                    </a:cubicBezTo>
                    <a:cubicBezTo>
                      <a:pt x="53" y="11"/>
                      <a:pt x="53" y="11"/>
                      <a:pt x="53" y="11"/>
                    </a:cubicBezTo>
                    <a:close/>
                    <a:moveTo>
                      <a:pt x="60" y="8"/>
                    </a:moveTo>
                    <a:cubicBezTo>
                      <a:pt x="59" y="8"/>
                      <a:pt x="59" y="8"/>
                      <a:pt x="59" y="8"/>
                    </a:cubicBezTo>
                    <a:cubicBezTo>
                      <a:pt x="58" y="8"/>
                      <a:pt x="58" y="8"/>
                      <a:pt x="58" y="8"/>
                    </a:cubicBezTo>
                    <a:cubicBezTo>
                      <a:pt x="59" y="7"/>
                      <a:pt x="59" y="7"/>
                      <a:pt x="59" y="7"/>
                    </a:cubicBezTo>
                    <a:cubicBezTo>
                      <a:pt x="60" y="7"/>
                      <a:pt x="60" y="7"/>
                      <a:pt x="60" y="7"/>
                    </a:cubicBezTo>
                    <a:cubicBezTo>
                      <a:pt x="60" y="8"/>
                      <a:pt x="60" y="8"/>
                      <a:pt x="60" y="8"/>
                    </a:cubicBezTo>
                    <a:cubicBezTo>
                      <a:pt x="60" y="8"/>
                      <a:pt x="60" y="8"/>
                      <a:pt x="60" y="8"/>
                    </a:cubicBezTo>
                    <a:close/>
                    <a:moveTo>
                      <a:pt x="61" y="8"/>
                    </a:moveTo>
                    <a:cubicBezTo>
                      <a:pt x="60" y="7"/>
                      <a:pt x="60" y="7"/>
                      <a:pt x="60" y="7"/>
                    </a:cubicBezTo>
                    <a:cubicBezTo>
                      <a:pt x="62" y="5"/>
                      <a:pt x="62" y="5"/>
                      <a:pt x="62" y="5"/>
                    </a:cubicBezTo>
                    <a:cubicBezTo>
                      <a:pt x="62" y="6"/>
                      <a:pt x="62" y="6"/>
                      <a:pt x="62" y="6"/>
                    </a:cubicBezTo>
                    <a:cubicBezTo>
                      <a:pt x="61" y="7"/>
                      <a:pt x="61" y="7"/>
                      <a:pt x="61" y="7"/>
                    </a:cubicBezTo>
                    <a:cubicBezTo>
                      <a:pt x="61" y="8"/>
                      <a:pt x="61" y="8"/>
                      <a:pt x="61" y="8"/>
                    </a:cubicBezTo>
                    <a:close/>
                    <a:moveTo>
                      <a:pt x="59" y="6"/>
                    </a:moveTo>
                    <a:cubicBezTo>
                      <a:pt x="59" y="6"/>
                      <a:pt x="59" y="6"/>
                      <a:pt x="59" y="6"/>
                    </a:cubicBezTo>
                    <a:cubicBezTo>
                      <a:pt x="57" y="6"/>
                      <a:pt x="57" y="6"/>
                      <a:pt x="57" y="6"/>
                    </a:cubicBezTo>
                    <a:cubicBezTo>
                      <a:pt x="57" y="5"/>
                      <a:pt x="57" y="5"/>
                      <a:pt x="57" y="5"/>
                    </a:cubicBezTo>
                    <a:cubicBezTo>
                      <a:pt x="58" y="5"/>
                      <a:pt x="58" y="5"/>
                      <a:pt x="58" y="5"/>
                    </a:cubicBezTo>
                    <a:cubicBezTo>
                      <a:pt x="58" y="5"/>
                      <a:pt x="58" y="5"/>
                      <a:pt x="58" y="5"/>
                    </a:cubicBezTo>
                    <a:cubicBezTo>
                      <a:pt x="59" y="5"/>
                      <a:pt x="59" y="5"/>
                      <a:pt x="59" y="5"/>
                    </a:cubicBezTo>
                    <a:cubicBezTo>
                      <a:pt x="59" y="5"/>
                      <a:pt x="59" y="5"/>
                      <a:pt x="59" y="5"/>
                    </a:cubicBezTo>
                    <a:cubicBezTo>
                      <a:pt x="60" y="5"/>
                      <a:pt x="60" y="5"/>
                      <a:pt x="60" y="5"/>
                    </a:cubicBezTo>
                    <a:cubicBezTo>
                      <a:pt x="61" y="4"/>
                      <a:pt x="61" y="4"/>
                      <a:pt x="61" y="4"/>
                    </a:cubicBezTo>
                    <a:cubicBezTo>
                      <a:pt x="61" y="4"/>
                      <a:pt x="61" y="4"/>
                      <a:pt x="61" y="4"/>
                    </a:cubicBezTo>
                    <a:cubicBezTo>
                      <a:pt x="59" y="6"/>
                      <a:pt x="59" y="6"/>
                      <a:pt x="59" y="6"/>
                    </a:cubicBezTo>
                    <a:close/>
                    <a:moveTo>
                      <a:pt x="62" y="5"/>
                    </a:moveTo>
                    <a:cubicBezTo>
                      <a:pt x="62" y="5"/>
                      <a:pt x="63" y="4"/>
                      <a:pt x="63" y="4"/>
                    </a:cubicBezTo>
                    <a:cubicBezTo>
                      <a:pt x="64" y="5"/>
                      <a:pt x="64" y="5"/>
                      <a:pt x="64" y="5"/>
                    </a:cubicBezTo>
                    <a:cubicBezTo>
                      <a:pt x="64" y="6"/>
                      <a:pt x="64" y="6"/>
                      <a:pt x="64" y="6"/>
                    </a:cubicBezTo>
                    <a:cubicBezTo>
                      <a:pt x="63" y="6"/>
                      <a:pt x="63" y="6"/>
                      <a:pt x="63" y="6"/>
                    </a:cubicBezTo>
                    <a:cubicBezTo>
                      <a:pt x="63" y="5"/>
                      <a:pt x="63" y="5"/>
                      <a:pt x="63" y="5"/>
                    </a:cubicBezTo>
                    <a:cubicBezTo>
                      <a:pt x="62" y="5"/>
                      <a:pt x="62" y="5"/>
                      <a:pt x="62" y="5"/>
                    </a:cubicBezTo>
                    <a:close/>
                    <a:moveTo>
                      <a:pt x="64" y="3"/>
                    </a:moveTo>
                    <a:cubicBezTo>
                      <a:pt x="64" y="3"/>
                      <a:pt x="64" y="3"/>
                      <a:pt x="64" y="3"/>
                    </a:cubicBezTo>
                    <a:cubicBezTo>
                      <a:pt x="64" y="3"/>
                      <a:pt x="64" y="3"/>
                      <a:pt x="64" y="3"/>
                    </a:cubicBezTo>
                    <a:cubicBezTo>
                      <a:pt x="63" y="2"/>
                      <a:pt x="63" y="2"/>
                      <a:pt x="63" y="2"/>
                    </a:cubicBezTo>
                    <a:cubicBezTo>
                      <a:pt x="64" y="2"/>
                      <a:pt x="64" y="2"/>
                      <a:pt x="64" y="2"/>
                    </a:cubicBezTo>
                    <a:cubicBezTo>
                      <a:pt x="64" y="3"/>
                      <a:pt x="64" y="3"/>
                      <a:pt x="64" y="3"/>
                    </a:cubicBezTo>
                    <a:close/>
                    <a:moveTo>
                      <a:pt x="66" y="1"/>
                    </a:moveTo>
                    <a:cubicBezTo>
                      <a:pt x="66" y="1"/>
                      <a:pt x="66" y="1"/>
                      <a:pt x="66" y="1"/>
                    </a:cubicBezTo>
                    <a:cubicBezTo>
                      <a:pt x="66" y="1"/>
                      <a:pt x="66" y="1"/>
                      <a:pt x="66" y="1"/>
                    </a:cubicBezTo>
                    <a:cubicBezTo>
                      <a:pt x="67" y="1"/>
                      <a:pt x="67" y="1"/>
                      <a:pt x="67" y="1"/>
                    </a:cubicBezTo>
                    <a:cubicBezTo>
                      <a:pt x="66" y="1"/>
                      <a:pt x="66" y="1"/>
                      <a:pt x="66" y="1"/>
                    </a:cubicBezTo>
                    <a:close/>
                    <a:moveTo>
                      <a:pt x="67" y="2"/>
                    </a:moveTo>
                    <a:cubicBezTo>
                      <a:pt x="67" y="2"/>
                      <a:pt x="67" y="2"/>
                      <a:pt x="67" y="2"/>
                    </a:cubicBezTo>
                    <a:cubicBezTo>
                      <a:pt x="68" y="1"/>
                      <a:pt x="68" y="1"/>
                      <a:pt x="68" y="1"/>
                    </a:cubicBezTo>
                    <a:cubicBezTo>
                      <a:pt x="68" y="1"/>
                      <a:pt x="68" y="1"/>
                      <a:pt x="68" y="1"/>
                    </a:cubicBezTo>
                    <a:cubicBezTo>
                      <a:pt x="69" y="1"/>
                      <a:pt x="69" y="1"/>
                      <a:pt x="69" y="1"/>
                    </a:cubicBezTo>
                    <a:cubicBezTo>
                      <a:pt x="69" y="0"/>
                      <a:pt x="69" y="0"/>
                      <a:pt x="69" y="0"/>
                    </a:cubicBezTo>
                    <a:cubicBezTo>
                      <a:pt x="69" y="1"/>
                      <a:pt x="69" y="1"/>
                      <a:pt x="69" y="1"/>
                    </a:cubicBezTo>
                    <a:cubicBezTo>
                      <a:pt x="70" y="1"/>
                      <a:pt x="70" y="1"/>
                      <a:pt x="70" y="1"/>
                    </a:cubicBezTo>
                    <a:cubicBezTo>
                      <a:pt x="70" y="2"/>
                      <a:pt x="70" y="2"/>
                      <a:pt x="70" y="2"/>
                    </a:cubicBezTo>
                    <a:cubicBezTo>
                      <a:pt x="71" y="2"/>
                      <a:pt x="71" y="2"/>
                      <a:pt x="71" y="2"/>
                    </a:cubicBezTo>
                    <a:cubicBezTo>
                      <a:pt x="70" y="3"/>
                      <a:pt x="70" y="3"/>
                      <a:pt x="70" y="3"/>
                    </a:cubicBezTo>
                    <a:cubicBezTo>
                      <a:pt x="69" y="3"/>
                      <a:pt x="69" y="3"/>
                      <a:pt x="69" y="3"/>
                    </a:cubicBezTo>
                    <a:cubicBezTo>
                      <a:pt x="68" y="2"/>
                      <a:pt x="68" y="2"/>
                      <a:pt x="68" y="2"/>
                    </a:cubicBezTo>
                    <a:lnTo>
                      <a:pt x="67" y="2"/>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71" name="Freeform 39"/>
              <p:cNvSpPr>
                <a:spLocks noEditPoints="1"/>
              </p:cNvSpPr>
              <p:nvPr/>
            </p:nvSpPr>
            <p:spPr bwMode="auto">
              <a:xfrm>
                <a:off x="4488589" y="1553527"/>
                <a:ext cx="213581" cy="434881"/>
              </a:xfrm>
              <a:custGeom>
                <a:avLst/>
                <a:gdLst>
                  <a:gd name="T0" fmla="*/ 7 w 166"/>
                  <a:gd name="T1" fmla="*/ 241 h 338"/>
                  <a:gd name="T2" fmla="*/ 18 w 166"/>
                  <a:gd name="T3" fmla="*/ 226 h 338"/>
                  <a:gd name="T4" fmla="*/ 22 w 166"/>
                  <a:gd name="T5" fmla="*/ 197 h 338"/>
                  <a:gd name="T6" fmla="*/ 11 w 166"/>
                  <a:gd name="T7" fmla="*/ 163 h 338"/>
                  <a:gd name="T8" fmla="*/ 26 w 166"/>
                  <a:gd name="T9" fmla="*/ 137 h 338"/>
                  <a:gd name="T10" fmla="*/ 33 w 166"/>
                  <a:gd name="T11" fmla="*/ 97 h 338"/>
                  <a:gd name="T12" fmla="*/ 48 w 166"/>
                  <a:gd name="T13" fmla="*/ 74 h 338"/>
                  <a:gd name="T14" fmla="*/ 55 w 166"/>
                  <a:gd name="T15" fmla="*/ 45 h 338"/>
                  <a:gd name="T16" fmla="*/ 70 w 166"/>
                  <a:gd name="T17" fmla="*/ 30 h 338"/>
                  <a:gd name="T18" fmla="*/ 78 w 166"/>
                  <a:gd name="T19" fmla="*/ 22 h 338"/>
                  <a:gd name="T20" fmla="*/ 96 w 166"/>
                  <a:gd name="T21" fmla="*/ 19 h 338"/>
                  <a:gd name="T22" fmla="*/ 103 w 166"/>
                  <a:gd name="T23" fmla="*/ 8 h 338"/>
                  <a:gd name="T24" fmla="*/ 111 w 166"/>
                  <a:gd name="T25" fmla="*/ 4 h 338"/>
                  <a:gd name="T26" fmla="*/ 141 w 166"/>
                  <a:gd name="T27" fmla="*/ 19 h 338"/>
                  <a:gd name="T28" fmla="*/ 148 w 166"/>
                  <a:gd name="T29" fmla="*/ 30 h 338"/>
                  <a:gd name="T30" fmla="*/ 155 w 166"/>
                  <a:gd name="T31" fmla="*/ 52 h 338"/>
                  <a:gd name="T32" fmla="*/ 155 w 166"/>
                  <a:gd name="T33" fmla="*/ 78 h 338"/>
                  <a:gd name="T34" fmla="*/ 159 w 166"/>
                  <a:gd name="T35" fmla="*/ 89 h 338"/>
                  <a:gd name="T36" fmla="*/ 144 w 166"/>
                  <a:gd name="T37" fmla="*/ 89 h 338"/>
                  <a:gd name="T38" fmla="*/ 133 w 166"/>
                  <a:gd name="T39" fmla="*/ 93 h 338"/>
                  <a:gd name="T40" fmla="*/ 129 w 166"/>
                  <a:gd name="T41" fmla="*/ 104 h 338"/>
                  <a:gd name="T42" fmla="*/ 129 w 166"/>
                  <a:gd name="T43" fmla="*/ 108 h 338"/>
                  <a:gd name="T44" fmla="*/ 133 w 166"/>
                  <a:gd name="T45" fmla="*/ 119 h 338"/>
                  <a:gd name="T46" fmla="*/ 126 w 166"/>
                  <a:gd name="T47" fmla="*/ 134 h 338"/>
                  <a:gd name="T48" fmla="*/ 115 w 166"/>
                  <a:gd name="T49" fmla="*/ 149 h 338"/>
                  <a:gd name="T50" fmla="*/ 103 w 166"/>
                  <a:gd name="T51" fmla="*/ 156 h 338"/>
                  <a:gd name="T52" fmla="*/ 92 w 166"/>
                  <a:gd name="T53" fmla="*/ 160 h 338"/>
                  <a:gd name="T54" fmla="*/ 85 w 166"/>
                  <a:gd name="T55" fmla="*/ 174 h 338"/>
                  <a:gd name="T56" fmla="*/ 81 w 166"/>
                  <a:gd name="T57" fmla="*/ 189 h 338"/>
                  <a:gd name="T58" fmla="*/ 81 w 166"/>
                  <a:gd name="T59" fmla="*/ 204 h 338"/>
                  <a:gd name="T60" fmla="*/ 85 w 166"/>
                  <a:gd name="T61" fmla="*/ 215 h 338"/>
                  <a:gd name="T62" fmla="*/ 100 w 166"/>
                  <a:gd name="T63" fmla="*/ 226 h 338"/>
                  <a:gd name="T64" fmla="*/ 100 w 166"/>
                  <a:gd name="T65" fmla="*/ 249 h 338"/>
                  <a:gd name="T66" fmla="*/ 85 w 166"/>
                  <a:gd name="T67" fmla="*/ 245 h 338"/>
                  <a:gd name="T68" fmla="*/ 70 w 166"/>
                  <a:gd name="T69" fmla="*/ 245 h 338"/>
                  <a:gd name="T70" fmla="*/ 81 w 166"/>
                  <a:gd name="T71" fmla="*/ 249 h 338"/>
                  <a:gd name="T72" fmla="*/ 100 w 166"/>
                  <a:gd name="T73" fmla="*/ 252 h 338"/>
                  <a:gd name="T74" fmla="*/ 92 w 166"/>
                  <a:gd name="T75" fmla="*/ 256 h 338"/>
                  <a:gd name="T76" fmla="*/ 85 w 166"/>
                  <a:gd name="T77" fmla="*/ 264 h 338"/>
                  <a:gd name="T78" fmla="*/ 78 w 166"/>
                  <a:gd name="T79" fmla="*/ 271 h 338"/>
                  <a:gd name="T80" fmla="*/ 78 w 166"/>
                  <a:gd name="T81" fmla="*/ 282 h 338"/>
                  <a:gd name="T82" fmla="*/ 81 w 166"/>
                  <a:gd name="T83" fmla="*/ 301 h 338"/>
                  <a:gd name="T84" fmla="*/ 66 w 166"/>
                  <a:gd name="T85" fmla="*/ 319 h 338"/>
                  <a:gd name="T86" fmla="*/ 48 w 166"/>
                  <a:gd name="T87" fmla="*/ 330 h 338"/>
                  <a:gd name="T88" fmla="*/ 29 w 166"/>
                  <a:gd name="T89" fmla="*/ 330 h 338"/>
                  <a:gd name="T90" fmla="*/ 29 w 166"/>
                  <a:gd name="T91" fmla="*/ 315 h 338"/>
                  <a:gd name="T92" fmla="*/ 15 w 166"/>
                  <a:gd name="T93" fmla="*/ 297 h 338"/>
                  <a:gd name="T94" fmla="*/ 7 w 166"/>
                  <a:gd name="T95" fmla="*/ 282 h 338"/>
                  <a:gd name="T96" fmla="*/ 7 w 166"/>
                  <a:gd name="T97" fmla="*/ 275 h 338"/>
                  <a:gd name="T98" fmla="*/ 0 w 166"/>
                  <a:gd name="T99" fmla="*/ 264 h 338"/>
                  <a:gd name="T100" fmla="*/ 103 w 166"/>
                  <a:gd name="T101" fmla="*/ 252 h 338"/>
                  <a:gd name="T102" fmla="*/ 4 w 166"/>
                  <a:gd name="T103" fmla="*/ 278 h 338"/>
                  <a:gd name="T104" fmla="*/ 115 w 166"/>
                  <a:gd name="T105" fmla="*/ 271 h 338"/>
                  <a:gd name="T106" fmla="*/ 118 w 166"/>
                  <a:gd name="T107" fmla="*/ 282 h 338"/>
                  <a:gd name="T108" fmla="*/ 107 w 166"/>
                  <a:gd name="T109" fmla="*/ 304 h 338"/>
                  <a:gd name="T110" fmla="*/ 115 w 166"/>
                  <a:gd name="T111" fmla="*/ 293 h 338"/>
                  <a:gd name="T112" fmla="*/ 107 w 166"/>
                  <a:gd name="T113" fmla="*/ 286 h 338"/>
                  <a:gd name="T114" fmla="*/ 107 w 166"/>
                  <a:gd name="T115" fmla="*/ 301 h 338"/>
                  <a:gd name="T116" fmla="*/ 81 w 166"/>
                  <a:gd name="T117" fmla="*/ 319 h 338"/>
                  <a:gd name="T118" fmla="*/ 85 w 166"/>
                  <a:gd name="T119" fmla="*/ 29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6" h="338">
                    <a:moveTo>
                      <a:pt x="4" y="256"/>
                    </a:moveTo>
                    <a:lnTo>
                      <a:pt x="7" y="260"/>
                    </a:lnTo>
                    <a:lnTo>
                      <a:pt x="7" y="260"/>
                    </a:lnTo>
                    <a:lnTo>
                      <a:pt x="11" y="260"/>
                    </a:lnTo>
                    <a:lnTo>
                      <a:pt x="7" y="249"/>
                    </a:lnTo>
                    <a:lnTo>
                      <a:pt x="7" y="245"/>
                    </a:lnTo>
                    <a:lnTo>
                      <a:pt x="7" y="241"/>
                    </a:lnTo>
                    <a:lnTo>
                      <a:pt x="11" y="241"/>
                    </a:lnTo>
                    <a:lnTo>
                      <a:pt x="7" y="238"/>
                    </a:lnTo>
                    <a:lnTo>
                      <a:pt x="7" y="238"/>
                    </a:lnTo>
                    <a:lnTo>
                      <a:pt x="15" y="238"/>
                    </a:lnTo>
                    <a:lnTo>
                      <a:pt x="15" y="234"/>
                    </a:lnTo>
                    <a:lnTo>
                      <a:pt x="15" y="230"/>
                    </a:lnTo>
                    <a:lnTo>
                      <a:pt x="18" y="226"/>
                    </a:lnTo>
                    <a:lnTo>
                      <a:pt x="15" y="223"/>
                    </a:lnTo>
                    <a:lnTo>
                      <a:pt x="15" y="215"/>
                    </a:lnTo>
                    <a:lnTo>
                      <a:pt x="11" y="212"/>
                    </a:lnTo>
                    <a:lnTo>
                      <a:pt x="11" y="208"/>
                    </a:lnTo>
                    <a:lnTo>
                      <a:pt x="18" y="208"/>
                    </a:lnTo>
                    <a:lnTo>
                      <a:pt x="18" y="200"/>
                    </a:lnTo>
                    <a:lnTo>
                      <a:pt x="22" y="197"/>
                    </a:lnTo>
                    <a:lnTo>
                      <a:pt x="15" y="193"/>
                    </a:lnTo>
                    <a:lnTo>
                      <a:pt x="11" y="189"/>
                    </a:lnTo>
                    <a:lnTo>
                      <a:pt x="11" y="186"/>
                    </a:lnTo>
                    <a:lnTo>
                      <a:pt x="11" y="178"/>
                    </a:lnTo>
                    <a:lnTo>
                      <a:pt x="11" y="174"/>
                    </a:lnTo>
                    <a:lnTo>
                      <a:pt x="7" y="171"/>
                    </a:lnTo>
                    <a:lnTo>
                      <a:pt x="11" y="163"/>
                    </a:lnTo>
                    <a:lnTo>
                      <a:pt x="7" y="156"/>
                    </a:lnTo>
                    <a:lnTo>
                      <a:pt x="7" y="149"/>
                    </a:lnTo>
                    <a:lnTo>
                      <a:pt x="7" y="141"/>
                    </a:lnTo>
                    <a:lnTo>
                      <a:pt x="11" y="137"/>
                    </a:lnTo>
                    <a:lnTo>
                      <a:pt x="15" y="134"/>
                    </a:lnTo>
                    <a:lnTo>
                      <a:pt x="18" y="137"/>
                    </a:lnTo>
                    <a:lnTo>
                      <a:pt x="26" y="137"/>
                    </a:lnTo>
                    <a:lnTo>
                      <a:pt x="29" y="134"/>
                    </a:lnTo>
                    <a:lnTo>
                      <a:pt x="29" y="126"/>
                    </a:lnTo>
                    <a:lnTo>
                      <a:pt x="26" y="126"/>
                    </a:lnTo>
                    <a:lnTo>
                      <a:pt x="26" y="123"/>
                    </a:lnTo>
                    <a:lnTo>
                      <a:pt x="33" y="108"/>
                    </a:lnTo>
                    <a:lnTo>
                      <a:pt x="33" y="100"/>
                    </a:lnTo>
                    <a:lnTo>
                      <a:pt x="33" y="97"/>
                    </a:lnTo>
                    <a:lnTo>
                      <a:pt x="37" y="93"/>
                    </a:lnTo>
                    <a:lnTo>
                      <a:pt x="37" y="85"/>
                    </a:lnTo>
                    <a:lnTo>
                      <a:pt x="33" y="85"/>
                    </a:lnTo>
                    <a:lnTo>
                      <a:pt x="33" y="82"/>
                    </a:lnTo>
                    <a:lnTo>
                      <a:pt x="37" y="78"/>
                    </a:lnTo>
                    <a:lnTo>
                      <a:pt x="44" y="78"/>
                    </a:lnTo>
                    <a:lnTo>
                      <a:pt x="48" y="74"/>
                    </a:lnTo>
                    <a:lnTo>
                      <a:pt x="48" y="74"/>
                    </a:lnTo>
                    <a:lnTo>
                      <a:pt x="52" y="67"/>
                    </a:lnTo>
                    <a:lnTo>
                      <a:pt x="55" y="59"/>
                    </a:lnTo>
                    <a:lnTo>
                      <a:pt x="59" y="56"/>
                    </a:lnTo>
                    <a:lnTo>
                      <a:pt x="55" y="52"/>
                    </a:lnTo>
                    <a:lnTo>
                      <a:pt x="55" y="52"/>
                    </a:lnTo>
                    <a:lnTo>
                      <a:pt x="55" y="45"/>
                    </a:lnTo>
                    <a:lnTo>
                      <a:pt x="55" y="41"/>
                    </a:lnTo>
                    <a:lnTo>
                      <a:pt x="59" y="41"/>
                    </a:lnTo>
                    <a:lnTo>
                      <a:pt x="59" y="37"/>
                    </a:lnTo>
                    <a:lnTo>
                      <a:pt x="63" y="34"/>
                    </a:lnTo>
                    <a:lnTo>
                      <a:pt x="63" y="30"/>
                    </a:lnTo>
                    <a:lnTo>
                      <a:pt x="66" y="30"/>
                    </a:lnTo>
                    <a:lnTo>
                      <a:pt x="70" y="30"/>
                    </a:lnTo>
                    <a:lnTo>
                      <a:pt x="74" y="30"/>
                    </a:lnTo>
                    <a:lnTo>
                      <a:pt x="74" y="30"/>
                    </a:lnTo>
                    <a:lnTo>
                      <a:pt x="78" y="30"/>
                    </a:lnTo>
                    <a:lnTo>
                      <a:pt x="74" y="26"/>
                    </a:lnTo>
                    <a:lnTo>
                      <a:pt x="78" y="22"/>
                    </a:lnTo>
                    <a:lnTo>
                      <a:pt x="78" y="22"/>
                    </a:lnTo>
                    <a:lnTo>
                      <a:pt x="78" y="22"/>
                    </a:lnTo>
                    <a:lnTo>
                      <a:pt x="74" y="19"/>
                    </a:lnTo>
                    <a:lnTo>
                      <a:pt x="78" y="15"/>
                    </a:lnTo>
                    <a:lnTo>
                      <a:pt x="81" y="15"/>
                    </a:lnTo>
                    <a:lnTo>
                      <a:pt x="85" y="15"/>
                    </a:lnTo>
                    <a:lnTo>
                      <a:pt x="89" y="15"/>
                    </a:lnTo>
                    <a:lnTo>
                      <a:pt x="92" y="19"/>
                    </a:lnTo>
                    <a:lnTo>
                      <a:pt x="96" y="19"/>
                    </a:lnTo>
                    <a:lnTo>
                      <a:pt x="100" y="19"/>
                    </a:lnTo>
                    <a:lnTo>
                      <a:pt x="100" y="19"/>
                    </a:lnTo>
                    <a:lnTo>
                      <a:pt x="103" y="19"/>
                    </a:lnTo>
                    <a:lnTo>
                      <a:pt x="103" y="15"/>
                    </a:lnTo>
                    <a:lnTo>
                      <a:pt x="100" y="15"/>
                    </a:lnTo>
                    <a:lnTo>
                      <a:pt x="100" y="11"/>
                    </a:lnTo>
                    <a:lnTo>
                      <a:pt x="103" y="8"/>
                    </a:lnTo>
                    <a:lnTo>
                      <a:pt x="103" y="4"/>
                    </a:lnTo>
                    <a:lnTo>
                      <a:pt x="100" y="4"/>
                    </a:lnTo>
                    <a:lnTo>
                      <a:pt x="100" y="0"/>
                    </a:lnTo>
                    <a:lnTo>
                      <a:pt x="103" y="0"/>
                    </a:lnTo>
                    <a:lnTo>
                      <a:pt x="107" y="0"/>
                    </a:lnTo>
                    <a:lnTo>
                      <a:pt x="107" y="0"/>
                    </a:lnTo>
                    <a:lnTo>
                      <a:pt x="111" y="4"/>
                    </a:lnTo>
                    <a:lnTo>
                      <a:pt x="115" y="4"/>
                    </a:lnTo>
                    <a:lnTo>
                      <a:pt x="122" y="11"/>
                    </a:lnTo>
                    <a:lnTo>
                      <a:pt x="126" y="15"/>
                    </a:lnTo>
                    <a:lnTo>
                      <a:pt x="133" y="15"/>
                    </a:lnTo>
                    <a:lnTo>
                      <a:pt x="133" y="15"/>
                    </a:lnTo>
                    <a:lnTo>
                      <a:pt x="137" y="19"/>
                    </a:lnTo>
                    <a:lnTo>
                      <a:pt x="141" y="19"/>
                    </a:lnTo>
                    <a:lnTo>
                      <a:pt x="141" y="22"/>
                    </a:lnTo>
                    <a:lnTo>
                      <a:pt x="144" y="22"/>
                    </a:lnTo>
                    <a:lnTo>
                      <a:pt x="144" y="22"/>
                    </a:lnTo>
                    <a:lnTo>
                      <a:pt x="148" y="26"/>
                    </a:lnTo>
                    <a:lnTo>
                      <a:pt x="148" y="26"/>
                    </a:lnTo>
                    <a:lnTo>
                      <a:pt x="152" y="30"/>
                    </a:lnTo>
                    <a:lnTo>
                      <a:pt x="148" y="30"/>
                    </a:lnTo>
                    <a:lnTo>
                      <a:pt x="152" y="37"/>
                    </a:lnTo>
                    <a:lnTo>
                      <a:pt x="148" y="41"/>
                    </a:lnTo>
                    <a:lnTo>
                      <a:pt x="148" y="41"/>
                    </a:lnTo>
                    <a:lnTo>
                      <a:pt x="155" y="41"/>
                    </a:lnTo>
                    <a:lnTo>
                      <a:pt x="155" y="45"/>
                    </a:lnTo>
                    <a:lnTo>
                      <a:pt x="152" y="48"/>
                    </a:lnTo>
                    <a:lnTo>
                      <a:pt x="155" y="52"/>
                    </a:lnTo>
                    <a:lnTo>
                      <a:pt x="155" y="56"/>
                    </a:lnTo>
                    <a:lnTo>
                      <a:pt x="155" y="59"/>
                    </a:lnTo>
                    <a:lnTo>
                      <a:pt x="155" y="63"/>
                    </a:lnTo>
                    <a:lnTo>
                      <a:pt x="155" y="63"/>
                    </a:lnTo>
                    <a:lnTo>
                      <a:pt x="155" y="71"/>
                    </a:lnTo>
                    <a:lnTo>
                      <a:pt x="155" y="74"/>
                    </a:lnTo>
                    <a:lnTo>
                      <a:pt x="155" y="78"/>
                    </a:lnTo>
                    <a:lnTo>
                      <a:pt x="159" y="78"/>
                    </a:lnTo>
                    <a:lnTo>
                      <a:pt x="163" y="82"/>
                    </a:lnTo>
                    <a:lnTo>
                      <a:pt x="166" y="85"/>
                    </a:lnTo>
                    <a:lnTo>
                      <a:pt x="163" y="89"/>
                    </a:lnTo>
                    <a:lnTo>
                      <a:pt x="163" y="89"/>
                    </a:lnTo>
                    <a:lnTo>
                      <a:pt x="163" y="89"/>
                    </a:lnTo>
                    <a:lnTo>
                      <a:pt x="159" y="89"/>
                    </a:lnTo>
                    <a:lnTo>
                      <a:pt x="159" y="85"/>
                    </a:lnTo>
                    <a:lnTo>
                      <a:pt x="155" y="89"/>
                    </a:lnTo>
                    <a:lnTo>
                      <a:pt x="152" y="89"/>
                    </a:lnTo>
                    <a:lnTo>
                      <a:pt x="148" y="89"/>
                    </a:lnTo>
                    <a:lnTo>
                      <a:pt x="148" y="89"/>
                    </a:lnTo>
                    <a:lnTo>
                      <a:pt x="144" y="85"/>
                    </a:lnTo>
                    <a:lnTo>
                      <a:pt x="144" y="89"/>
                    </a:lnTo>
                    <a:lnTo>
                      <a:pt x="141" y="85"/>
                    </a:lnTo>
                    <a:lnTo>
                      <a:pt x="141" y="89"/>
                    </a:lnTo>
                    <a:lnTo>
                      <a:pt x="141" y="89"/>
                    </a:lnTo>
                    <a:lnTo>
                      <a:pt x="137" y="93"/>
                    </a:lnTo>
                    <a:lnTo>
                      <a:pt x="137" y="93"/>
                    </a:lnTo>
                    <a:lnTo>
                      <a:pt x="133" y="93"/>
                    </a:lnTo>
                    <a:lnTo>
                      <a:pt x="133" y="93"/>
                    </a:lnTo>
                    <a:lnTo>
                      <a:pt x="133" y="97"/>
                    </a:lnTo>
                    <a:lnTo>
                      <a:pt x="137" y="97"/>
                    </a:lnTo>
                    <a:lnTo>
                      <a:pt x="133" y="100"/>
                    </a:lnTo>
                    <a:lnTo>
                      <a:pt x="129" y="97"/>
                    </a:lnTo>
                    <a:lnTo>
                      <a:pt x="129" y="100"/>
                    </a:lnTo>
                    <a:lnTo>
                      <a:pt x="129" y="100"/>
                    </a:lnTo>
                    <a:lnTo>
                      <a:pt x="129" y="104"/>
                    </a:lnTo>
                    <a:lnTo>
                      <a:pt x="129" y="104"/>
                    </a:lnTo>
                    <a:lnTo>
                      <a:pt x="129" y="100"/>
                    </a:lnTo>
                    <a:lnTo>
                      <a:pt x="126" y="100"/>
                    </a:lnTo>
                    <a:lnTo>
                      <a:pt x="126" y="100"/>
                    </a:lnTo>
                    <a:lnTo>
                      <a:pt x="126" y="104"/>
                    </a:lnTo>
                    <a:lnTo>
                      <a:pt x="129" y="104"/>
                    </a:lnTo>
                    <a:lnTo>
                      <a:pt x="129" y="108"/>
                    </a:lnTo>
                    <a:lnTo>
                      <a:pt x="129" y="108"/>
                    </a:lnTo>
                    <a:lnTo>
                      <a:pt x="129" y="111"/>
                    </a:lnTo>
                    <a:lnTo>
                      <a:pt x="129" y="115"/>
                    </a:lnTo>
                    <a:lnTo>
                      <a:pt x="126" y="115"/>
                    </a:lnTo>
                    <a:lnTo>
                      <a:pt x="129" y="119"/>
                    </a:lnTo>
                    <a:lnTo>
                      <a:pt x="129" y="119"/>
                    </a:lnTo>
                    <a:lnTo>
                      <a:pt x="133" y="119"/>
                    </a:lnTo>
                    <a:lnTo>
                      <a:pt x="129" y="123"/>
                    </a:lnTo>
                    <a:lnTo>
                      <a:pt x="133" y="123"/>
                    </a:lnTo>
                    <a:lnTo>
                      <a:pt x="133" y="123"/>
                    </a:lnTo>
                    <a:lnTo>
                      <a:pt x="129" y="126"/>
                    </a:lnTo>
                    <a:lnTo>
                      <a:pt x="129" y="126"/>
                    </a:lnTo>
                    <a:lnTo>
                      <a:pt x="126" y="130"/>
                    </a:lnTo>
                    <a:lnTo>
                      <a:pt x="126" y="134"/>
                    </a:lnTo>
                    <a:lnTo>
                      <a:pt x="122" y="141"/>
                    </a:lnTo>
                    <a:lnTo>
                      <a:pt x="122" y="141"/>
                    </a:lnTo>
                    <a:lnTo>
                      <a:pt x="118" y="141"/>
                    </a:lnTo>
                    <a:lnTo>
                      <a:pt x="115" y="141"/>
                    </a:lnTo>
                    <a:lnTo>
                      <a:pt x="115" y="145"/>
                    </a:lnTo>
                    <a:lnTo>
                      <a:pt x="118" y="145"/>
                    </a:lnTo>
                    <a:lnTo>
                      <a:pt x="115" y="149"/>
                    </a:lnTo>
                    <a:lnTo>
                      <a:pt x="111" y="152"/>
                    </a:lnTo>
                    <a:lnTo>
                      <a:pt x="111" y="152"/>
                    </a:lnTo>
                    <a:lnTo>
                      <a:pt x="107" y="149"/>
                    </a:lnTo>
                    <a:lnTo>
                      <a:pt x="107" y="149"/>
                    </a:lnTo>
                    <a:lnTo>
                      <a:pt x="103" y="152"/>
                    </a:lnTo>
                    <a:lnTo>
                      <a:pt x="103" y="156"/>
                    </a:lnTo>
                    <a:lnTo>
                      <a:pt x="103" y="156"/>
                    </a:lnTo>
                    <a:lnTo>
                      <a:pt x="100" y="156"/>
                    </a:lnTo>
                    <a:lnTo>
                      <a:pt x="100" y="156"/>
                    </a:lnTo>
                    <a:lnTo>
                      <a:pt x="100" y="160"/>
                    </a:lnTo>
                    <a:lnTo>
                      <a:pt x="96" y="160"/>
                    </a:lnTo>
                    <a:lnTo>
                      <a:pt x="96" y="156"/>
                    </a:lnTo>
                    <a:lnTo>
                      <a:pt x="92" y="160"/>
                    </a:lnTo>
                    <a:lnTo>
                      <a:pt x="92" y="160"/>
                    </a:lnTo>
                    <a:lnTo>
                      <a:pt x="96" y="163"/>
                    </a:lnTo>
                    <a:lnTo>
                      <a:pt x="96" y="163"/>
                    </a:lnTo>
                    <a:lnTo>
                      <a:pt x="89" y="167"/>
                    </a:lnTo>
                    <a:lnTo>
                      <a:pt x="89" y="167"/>
                    </a:lnTo>
                    <a:lnTo>
                      <a:pt x="85" y="167"/>
                    </a:lnTo>
                    <a:lnTo>
                      <a:pt x="89" y="171"/>
                    </a:lnTo>
                    <a:lnTo>
                      <a:pt x="85" y="174"/>
                    </a:lnTo>
                    <a:lnTo>
                      <a:pt x="81" y="174"/>
                    </a:lnTo>
                    <a:lnTo>
                      <a:pt x="78" y="174"/>
                    </a:lnTo>
                    <a:lnTo>
                      <a:pt x="81" y="178"/>
                    </a:lnTo>
                    <a:lnTo>
                      <a:pt x="81" y="182"/>
                    </a:lnTo>
                    <a:lnTo>
                      <a:pt x="81" y="182"/>
                    </a:lnTo>
                    <a:lnTo>
                      <a:pt x="81" y="186"/>
                    </a:lnTo>
                    <a:lnTo>
                      <a:pt x="81" y="189"/>
                    </a:lnTo>
                    <a:lnTo>
                      <a:pt x="85" y="193"/>
                    </a:lnTo>
                    <a:lnTo>
                      <a:pt x="85" y="197"/>
                    </a:lnTo>
                    <a:lnTo>
                      <a:pt x="81" y="193"/>
                    </a:lnTo>
                    <a:lnTo>
                      <a:pt x="81" y="197"/>
                    </a:lnTo>
                    <a:lnTo>
                      <a:pt x="81" y="200"/>
                    </a:lnTo>
                    <a:lnTo>
                      <a:pt x="78" y="204"/>
                    </a:lnTo>
                    <a:lnTo>
                      <a:pt x="81" y="204"/>
                    </a:lnTo>
                    <a:lnTo>
                      <a:pt x="81" y="204"/>
                    </a:lnTo>
                    <a:lnTo>
                      <a:pt x="81" y="204"/>
                    </a:lnTo>
                    <a:lnTo>
                      <a:pt x="81" y="208"/>
                    </a:lnTo>
                    <a:lnTo>
                      <a:pt x="78" y="212"/>
                    </a:lnTo>
                    <a:lnTo>
                      <a:pt x="81" y="215"/>
                    </a:lnTo>
                    <a:lnTo>
                      <a:pt x="81" y="215"/>
                    </a:lnTo>
                    <a:lnTo>
                      <a:pt x="85" y="215"/>
                    </a:lnTo>
                    <a:lnTo>
                      <a:pt x="85" y="219"/>
                    </a:lnTo>
                    <a:lnTo>
                      <a:pt x="85" y="219"/>
                    </a:lnTo>
                    <a:lnTo>
                      <a:pt x="89" y="219"/>
                    </a:lnTo>
                    <a:lnTo>
                      <a:pt x="92" y="219"/>
                    </a:lnTo>
                    <a:lnTo>
                      <a:pt x="92" y="219"/>
                    </a:lnTo>
                    <a:lnTo>
                      <a:pt x="96" y="223"/>
                    </a:lnTo>
                    <a:lnTo>
                      <a:pt x="100" y="226"/>
                    </a:lnTo>
                    <a:lnTo>
                      <a:pt x="100" y="226"/>
                    </a:lnTo>
                    <a:lnTo>
                      <a:pt x="103" y="230"/>
                    </a:lnTo>
                    <a:lnTo>
                      <a:pt x="103" y="234"/>
                    </a:lnTo>
                    <a:lnTo>
                      <a:pt x="107" y="234"/>
                    </a:lnTo>
                    <a:lnTo>
                      <a:pt x="103" y="241"/>
                    </a:lnTo>
                    <a:lnTo>
                      <a:pt x="100" y="245"/>
                    </a:lnTo>
                    <a:lnTo>
                      <a:pt x="100" y="249"/>
                    </a:lnTo>
                    <a:lnTo>
                      <a:pt x="96" y="249"/>
                    </a:lnTo>
                    <a:lnTo>
                      <a:pt x="92" y="245"/>
                    </a:lnTo>
                    <a:lnTo>
                      <a:pt x="92" y="245"/>
                    </a:lnTo>
                    <a:lnTo>
                      <a:pt x="89" y="245"/>
                    </a:lnTo>
                    <a:lnTo>
                      <a:pt x="89" y="241"/>
                    </a:lnTo>
                    <a:lnTo>
                      <a:pt x="89" y="245"/>
                    </a:lnTo>
                    <a:lnTo>
                      <a:pt x="85" y="245"/>
                    </a:lnTo>
                    <a:lnTo>
                      <a:pt x="85" y="241"/>
                    </a:lnTo>
                    <a:lnTo>
                      <a:pt x="81" y="241"/>
                    </a:lnTo>
                    <a:lnTo>
                      <a:pt x="81" y="245"/>
                    </a:lnTo>
                    <a:lnTo>
                      <a:pt x="78" y="245"/>
                    </a:lnTo>
                    <a:lnTo>
                      <a:pt x="78" y="245"/>
                    </a:lnTo>
                    <a:lnTo>
                      <a:pt x="74" y="245"/>
                    </a:lnTo>
                    <a:lnTo>
                      <a:pt x="70" y="245"/>
                    </a:lnTo>
                    <a:lnTo>
                      <a:pt x="70" y="245"/>
                    </a:lnTo>
                    <a:lnTo>
                      <a:pt x="70" y="249"/>
                    </a:lnTo>
                    <a:lnTo>
                      <a:pt x="74" y="249"/>
                    </a:lnTo>
                    <a:lnTo>
                      <a:pt x="74" y="249"/>
                    </a:lnTo>
                    <a:lnTo>
                      <a:pt x="78" y="245"/>
                    </a:lnTo>
                    <a:lnTo>
                      <a:pt x="81" y="245"/>
                    </a:lnTo>
                    <a:lnTo>
                      <a:pt x="81" y="249"/>
                    </a:lnTo>
                    <a:lnTo>
                      <a:pt x="85" y="249"/>
                    </a:lnTo>
                    <a:lnTo>
                      <a:pt x="89" y="252"/>
                    </a:lnTo>
                    <a:lnTo>
                      <a:pt x="89" y="249"/>
                    </a:lnTo>
                    <a:lnTo>
                      <a:pt x="92" y="249"/>
                    </a:lnTo>
                    <a:lnTo>
                      <a:pt x="96" y="249"/>
                    </a:lnTo>
                    <a:lnTo>
                      <a:pt x="100" y="249"/>
                    </a:lnTo>
                    <a:lnTo>
                      <a:pt x="100" y="252"/>
                    </a:lnTo>
                    <a:lnTo>
                      <a:pt x="100" y="256"/>
                    </a:lnTo>
                    <a:lnTo>
                      <a:pt x="100" y="256"/>
                    </a:lnTo>
                    <a:lnTo>
                      <a:pt x="96" y="256"/>
                    </a:lnTo>
                    <a:lnTo>
                      <a:pt x="92" y="260"/>
                    </a:lnTo>
                    <a:lnTo>
                      <a:pt x="92" y="260"/>
                    </a:lnTo>
                    <a:lnTo>
                      <a:pt x="92" y="256"/>
                    </a:lnTo>
                    <a:lnTo>
                      <a:pt x="92" y="256"/>
                    </a:lnTo>
                    <a:lnTo>
                      <a:pt x="89" y="256"/>
                    </a:lnTo>
                    <a:lnTo>
                      <a:pt x="92" y="260"/>
                    </a:lnTo>
                    <a:lnTo>
                      <a:pt x="89" y="260"/>
                    </a:lnTo>
                    <a:lnTo>
                      <a:pt x="85" y="264"/>
                    </a:lnTo>
                    <a:lnTo>
                      <a:pt x="85" y="264"/>
                    </a:lnTo>
                    <a:lnTo>
                      <a:pt x="85" y="264"/>
                    </a:lnTo>
                    <a:lnTo>
                      <a:pt x="85" y="264"/>
                    </a:lnTo>
                    <a:lnTo>
                      <a:pt x="81" y="267"/>
                    </a:lnTo>
                    <a:lnTo>
                      <a:pt x="81" y="267"/>
                    </a:lnTo>
                    <a:lnTo>
                      <a:pt x="78" y="267"/>
                    </a:lnTo>
                    <a:lnTo>
                      <a:pt x="78" y="267"/>
                    </a:lnTo>
                    <a:lnTo>
                      <a:pt x="81" y="267"/>
                    </a:lnTo>
                    <a:lnTo>
                      <a:pt x="85" y="271"/>
                    </a:lnTo>
                    <a:lnTo>
                      <a:pt x="78" y="271"/>
                    </a:lnTo>
                    <a:lnTo>
                      <a:pt x="81" y="275"/>
                    </a:lnTo>
                    <a:lnTo>
                      <a:pt x="81" y="275"/>
                    </a:lnTo>
                    <a:lnTo>
                      <a:pt x="81" y="278"/>
                    </a:lnTo>
                    <a:lnTo>
                      <a:pt x="85" y="282"/>
                    </a:lnTo>
                    <a:lnTo>
                      <a:pt x="81" y="282"/>
                    </a:lnTo>
                    <a:lnTo>
                      <a:pt x="78" y="282"/>
                    </a:lnTo>
                    <a:lnTo>
                      <a:pt x="78" y="282"/>
                    </a:lnTo>
                    <a:lnTo>
                      <a:pt x="78" y="286"/>
                    </a:lnTo>
                    <a:lnTo>
                      <a:pt x="81" y="289"/>
                    </a:lnTo>
                    <a:lnTo>
                      <a:pt x="78" y="289"/>
                    </a:lnTo>
                    <a:lnTo>
                      <a:pt x="81" y="293"/>
                    </a:lnTo>
                    <a:lnTo>
                      <a:pt x="78" y="297"/>
                    </a:lnTo>
                    <a:lnTo>
                      <a:pt x="78" y="301"/>
                    </a:lnTo>
                    <a:lnTo>
                      <a:pt x="81" y="301"/>
                    </a:lnTo>
                    <a:lnTo>
                      <a:pt x="78" y="304"/>
                    </a:lnTo>
                    <a:lnTo>
                      <a:pt x="78" y="312"/>
                    </a:lnTo>
                    <a:lnTo>
                      <a:pt x="74" y="312"/>
                    </a:lnTo>
                    <a:lnTo>
                      <a:pt x="74" y="319"/>
                    </a:lnTo>
                    <a:lnTo>
                      <a:pt x="70" y="323"/>
                    </a:lnTo>
                    <a:lnTo>
                      <a:pt x="70" y="323"/>
                    </a:lnTo>
                    <a:lnTo>
                      <a:pt x="66" y="319"/>
                    </a:lnTo>
                    <a:lnTo>
                      <a:pt x="63" y="323"/>
                    </a:lnTo>
                    <a:lnTo>
                      <a:pt x="55" y="319"/>
                    </a:lnTo>
                    <a:lnTo>
                      <a:pt x="55" y="319"/>
                    </a:lnTo>
                    <a:lnTo>
                      <a:pt x="55" y="323"/>
                    </a:lnTo>
                    <a:lnTo>
                      <a:pt x="48" y="323"/>
                    </a:lnTo>
                    <a:lnTo>
                      <a:pt x="48" y="330"/>
                    </a:lnTo>
                    <a:lnTo>
                      <a:pt x="48" y="330"/>
                    </a:lnTo>
                    <a:lnTo>
                      <a:pt x="48" y="334"/>
                    </a:lnTo>
                    <a:lnTo>
                      <a:pt x="44" y="334"/>
                    </a:lnTo>
                    <a:lnTo>
                      <a:pt x="41" y="334"/>
                    </a:lnTo>
                    <a:lnTo>
                      <a:pt x="33" y="338"/>
                    </a:lnTo>
                    <a:lnTo>
                      <a:pt x="29" y="338"/>
                    </a:lnTo>
                    <a:lnTo>
                      <a:pt x="29" y="334"/>
                    </a:lnTo>
                    <a:lnTo>
                      <a:pt x="29" y="330"/>
                    </a:lnTo>
                    <a:lnTo>
                      <a:pt x="29" y="327"/>
                    </a:lnTo>
                    <a:lnTo>
                      <a:pt x="26" y="323"/>
                    </a:lnTo>
                    <a:lnTo>
                      <a:pt x="26" y="323"/>
                    </a:lnTo>
                    <a:lnTo>
                      <a:pt x="22" y="319"/>
                    </a:lnTo>
                    <a:lnTo>
                      <a:pt x="22" y="319"/>
                    </a:lnTo>
                    <a:lnTo>
                      <a:pt x="29" y="319"/>
                    </a:lnTo>
                    <a:lnTo>
                      <a:pt x="29" y="315"/>
                    </a:lnTo>
                    <a:lnTo>
                      <a:pt x="29" y="312"/>
                    </a:lnTo>
                    <a:lnTo>
                      <a:pt x="26" y="312"/>
                    </a:lnTo>
                    <a:lnTo>
                      <a:pt x="22" y="308"/>
                    </a:lnTo>
                    <a:lnTo>
                      <a:pt x="22" y="308"/>
                    </a:lnTo>
                    <a:lnTo>
                      <a:pt x="18" y="304"/>
                    </a:lnTo>
                    <a:lnTo>
                      <a:pt x="18" y="301"/>
                    </a:lnTo>
                    <a:lnTo>
                      <a:pt x="15" y="297"/>
                    </a:lnTo>
                    <a:lnTo>
                      <a:pt x="15" y="293"/>
                    </a:lnTo>
                    <a:lnTo>
                      <a:pt x="11" y="289"/>
                    </a:lnTo>
                    <a:lnTo>
                      <a:pt x="7" y="289"/>
                    </a:lnTo>
                    <a:lnTo>
                      <a:pt x="7" y="289"/>
                    </a:lnTo>
                    <a:lnTo>
                      <a:pt x="7" y="286"/>
                    </a:lnTo>
                    <a:lnTo>
                      <a:pt x="7" y="282"/>
                    </a:lnTo>
                    <a:lnTo>
                      <a:pt x="7" y="282"/>
                    </a:lnTo>
                    <a:lnTo>
                      <a:pt x="7" y="278"/>
                    </a:lnTo>
                    <a:lnTo>
                      <a:pt x="11" y="275"/>
                    </a:lnTo>
                    <a:lnTo>
                      <a:pt x="11" y="275"/>
                    </a:lnTo>
                    <a:lnTo>
                      <a:pt x="7" y="275"/>
                    </a:lnTo>
                    <a:lnTo>
                      <a:pt x="7" y="271"/>
                    </a:lnTo>
                    <a:lnTo>
                      <a:pt x="7" y="271"/>
                    </a:lnTo>
                    <a:lnTo>
                      <a:pt x="7" y="275"/>
                    </a:lnTo>
                    <a:lnTo>
                      <a:pt x="11" y="275"/>
                    </a:lnTo>
                    <a:lnTo>
                      <a:pt x="7" y="278"/>
                    </a:lnTo>
                    <a:lnTo>
                      <a:pt x="7" y="275"/>
                    </a:lnTo>
                    <a:lnTo>
                      <a:pt x="4" y="275"/>
                    </a:lnTo>
                    <a:lnTo>
                      <a:pt x="4" y="271"/>
                    </a:lnTo>
                    <a:lnTo>
                      <a:pt x="4" y="267"/>
                    </a:lnTo>
                    <a:lnTo>
                      <a:pt x="0" y="264"/>
                    </a:lnTo>
                    <a:lnTo>
                      <a:pt x="0" y="260"/>
                    </a:lnTo>
                    <a:lnTo>
                      <a:pt x="4" y="256"/>
                    </a:lnTo>
                    <a:lnTo>
                      <a:pt x="4" y="256"/>
                    </a:lnTo>
                    <a:lnTo>
                      <a:pt x="4" y="256"/>
                    </a:lnTo>
                    <a:close/>
                    <a:moveTo>
                      <a:pt x="100" y="249"/>
                    </a:moveTo>
                    <a:lnTo>
                      <a:pt x="103" y="252"/>
                    </a:lnTo>
                    <a:lnTo>
                      <a:pt x="103" y="252"/>
                    </a:lnTo>
                    <a:lnTo>
                      <a:pt x="103" y="249"/>
                    </a:lnTo>
                    <a:lnTo>
                      <a:pt x="107" y="245"/>
                    </a:lnTo>
                    <a:lnTo>
                      <a:pt x="107" y="245"/>
                    </a:lnTo>
                    <a:lnTo>
                      <a:pt x="103" y="245"/>
                    </a:lnTo>
                    <a:lnTo>
                      <a:pt x="100" y="249"/>
                    </a:lnTo>
                    <a:lnTo>
                      <a:pt x="100" y="249"/>
                    </a:lnTo>
                    <a:close/>
                    <a:moveTo>
                      <a:pt x="4" y="278"/>
                    </a:moveTo>
                    <a:lnTo>
                      <a:pt x="4" y="282"/>
                    </a:lnTo>
                    <a:lnTo>
                      <a:pt x="7" y="282"/>
                    </a:lnTo>
                    <a:lnTo>
                      <a:pt x="7" y="278"/>
                    </a:lnTo>
                    <a:lnTo>
                      <a:pt x="4" y="278"/>
                    </a:lnTo>
                    <a:lnTo>
                      <a:pt x="4" y="278"/>
                    </a:lnTo>
                    <a:close/>
                    <a:moveTo>
                      <a:pt x="115" y="267"/>
                    </a:moveTo>
                    <a:lnTo>
                      <a:pt x="115" y="271"/>
                    </a:lnTo>
                    <a:lnTo>
                      <a:pt x="118" y="271"/>
                    </a:lnTo>
                    <a:lnTo>
                      <a:pt x="115" y="267"/>
                    </a:lnTo>
                    <a:lnTo>
                      <a:pt x="115" y="267"/>
                    </a:lnTo>
                    <a:lnTo>
                      <a:pt x="115" y="267"/>
                    </a:lnTo>
                    <a:close/>
                    <a:moveTo>
                      <a:pt x="115" y="282"/>
                    </a:moveTo>
                    <a:lnTo>
                      <a:pt x="118" y="286"/>
                    </a:lnTo>
                    <a:lnTo>
                      <a:pt x="118" y="282"/>
                    </a:lnTo>
                    <a:lnTo>
                      <a:pt x="122" y="282"/>
                    </a:lnTo>
                    <a:lnTo>
                      <a:pt x="122" y="282"/>
                    </a:lnTo>
                    <a:lnTo>
                      <a:pt x="118" y="282"/>
                    </a:lnTo>
                    <a:lnTo>
                      <a:pt x="115" y="282"/>
                    </a:lnTo>
                    <a:lnTo>
                      <a:pt x="115" y="282"/>
                    </a:lnTo>
                    <a:close/>
                    <a:moveTo>
                      <a:pt x="103" y="304"/>
                    </a:moveTo>
                    <a:lnTo>
                      <a:pt x="107" y="304"/>
                    </a:lnTo>
                    <a:lnTo>
                      <a:pt x="107" y="304"/>
                    </a:lnTo>
                    <a:lnTo>
                      <a:pt x="107" y="301"/>
                    </a:lnTo>
                    <a:lnTo>
                      <a:pt x="107" y="301"/>
                    </a:lnTo>
                    <a:lnTo>
                      <a:pt x="111" y="297"/>
                    </a:lnTo>
                    <a:lnTo>
                      <a:pt x="111" y="297"/>
                    </a:lnTo>
                    <a:lnTo>
                      <a:pt x="115" y="293"/>
                    </a:lnTo>
                    <a:lnTo>
                      <a:pt x="115" y="293"/>
                    </a:lnTo>
                    <a:lnTo>
                      <a:pt x="111" y="289"/>
                    </a:lnTo>
                    <a:lnTo>
                      <a:pt x="115" y="286"/>
                    </a:lnTo>
                    <a:lnTo>
                      <a:pt x="115" y="286"/>
                    </a:lnTo>
                    <a:lnTo>
                      <a:pt x="115" y="286"/>
                    </a:lnTo>
                    <a:lnTo>
                      <a:pt x="115" y="282"/>
                    </a:lnTo>
                    <a:lnTo>
                      <a:pt x="111" y="286"/>
                    </a:lnTo>
                    <a:lnTo>
                      <a:pt x="107" y="286"/>
                    </a:lnTo>
                    <a:lnTo>
                      <a:pt x="107" y="286"/>
                    </a:lnTo>
                    <a:lnTo>
                      <a:pt x="103" y="289"/>
                    </a:lnTo>
                    <a:lnTo>
                      <a:pt x="103" y="293"/>
                    </a:lnTo>
                    <a:lnTo>
                      <a:pt x="103" y="297"/>
                    </a:lnTo>
                    <a:lnTo>
                      <a:pt x="103" y="297"/>
                    </a:lnTo>
                    <a:lnTo>
                      <a:pt x="103" y="301"/>
                    </a:lnTo>
                    <a:lnTo>
                      <a:pt x="107" y="301"/>
                    </a:lnTo>
                    <a:lnTo>
                      <a:pt x="107" y="301"/>
                    </a:lnTo>
                    <a:lnTo>
                      <a:pt x="103" y="304"/>
                    </a:lnTo>
                    <a:lnTo>
                      <a:pt x="103" y="304"/>
                    </a:lnTo>
                    <a:lnTo>
                      <a:pt x="103" y="304"/>
                    </a:lnTo>
                    <a:close/>
                    <a:moveTo>
                      <a:pt x="81" y="315"/>
                    </a:moveTo>
                    <a:lnTo>
                      <a:pt x="81" y="319"/>
                    </a:lnTo>
                    <a:lnTo>
                      <a:pt x="81" y="319"/>
                    </a:lnTo>
                    <a:lnTo>
                      <a:pt x="81" y="319"/>
                    </a:lnTo>
                    <a:lnTo>
                      <a:pt x="81" y="319"/>
                    </a:lnTo>
                    <a:lnTo>
                      <a:pt x="85" y="312"/>
                    </a:lnTo>
                    <a:lnTo>
                      <a:pt x="85" y="308"/>
                    </a:lnTo>
                    <a:lnTo>
                      <a:pt x="85" y="304"/>
                    </a:lnTo>
                    <a:lnTo>
                      <a:pt x="89" y="297"/>
                    </a:lnTo>
                    <a:lnTo>
                      <a:pt x="85" y="297"/>
                    </a:lnTo>
                    <a:lnTo>
                      <a:pt x="85" y="301"/>
                    </a:lnTo>
                    <a:lnTo>
                      <a:pt x="85" y="301"/>
                    </a:lnTo>
                    <a:lnTo>
                      <a:pt x="81" y="304"/>
                    </a:lnTo>
                    <a:lnTo>
                      <a:pt x="81" y="308"/>
                    </a:lnTo>
                    <a:lnTo>
                      <a:pt x="81" y="31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73" name="Freeform 40"/>
              <p:cNvSpPr>
                <a:spLocks noEditPoints="1"/>
              </p:cNvSpPr>
              <p:nvPr/>
            </p:nvSpPr>
            <p:spPr bwMode="auto">
              <a:xfrm>
                <a:off x="4626258" y="1511069"/>
                <a:ext cx="214868" cy="343531"/>
              </a:xfrm>
              <a:custGeom>
                <a:avLst/>
                <a:gdLst>
                  <a:gd name="T0" fmla="*/ 41 w 45"/>
                  <a:gd name="T1" fmla="*/ 60 h 72"/>
                  <a:gd name="T2" fmla="*/ 42 w 45"/>
                  <a:gd name="T3" fmla="*/ 49 h 72"/>
                  <a:gd name="T4" fmla="*/ 39 w 45"/>
                  <a:gd name="T5" fmla="*/ 41 h 72"/>
                  <a:gd name="T6" fmla="*/ 37 w 45"/>
                  <a:gd name="T7" fmla="*/ 36 h 72"/>
                  <a:gd name="T8" fmla="*/ 36 w 45"/>
                  <a:gd name="T9" fmla="*/ 28 h 72"/>
                  <a:gd name="T10" fmla="*/ 35 w 45"/>
                  <a:gd name="T11" fmla="*/ 18 h 72"/>
                  <a:gd name="T12" fmla="*/ 29 w 45"/>
                  <a:gd name="T13" fmla="*/ 14 h 72"/>
                  <a:gd name="T14" fmla="*/ 28 w 45"/>
                  <a:gd name="T15" fmla="*/ 9 h 72"/>
                  <a:gd name="T16" fmla="*/ 29 w 45"/>
                  <a:gd name="T17" fmla="*/ 3 h 72"/>
                  <a:gd name="T18" fmla="*/ 22 w 45"/>
                  <a:gd name="T19" fmla="*/ 0 h 72"/>
                  <a:gd name="T20" fmla="*/ 19 w 45"/>
                  <a:gd name="T21" fmla="*/ 2 h 72"/>
                  <a:gd name="T22" fmla="*/ 18 w 45"/>
                  <a:gd name="T23" fmla="*/ 8 h 72"/>
                  <a:gd name="T24" fmla="*/ 15 w 45"/>
                  <a:gd name="T25" fmla="*/ 10 h 72"/>
                  <a:gd name="T26" fmla="*/ 10 w 45"/>
                  <a:gd name="T27" fmla="*/ 12 h 72"/>
                  <a:gd name="T28" fmla="*/ 3 w 45"/>
                  <a:gd name="T29" fmla="*/ 7 h 72"/>
                  <a:gd name="T30" fmla="*/ 1 w 45"/>
                  <a:gd name="T31" fmla="*/ 9 h 72"/>
                  <a:gd name="T32" fmla="*/ 7 w 45"/>
                  <a:gd name="T33" fmla="*/ 13 h 72"/>
                  <a:gd name="T34" fmla="*/ 10 w 45"/>
                  <a:gd name="T35" fmla="*/ 15 h 72"/>
                  <a:gd name="T36" fmla="*/ 11 w 45"/>
                  <a:gd name="T37" fmla="*/ 20 h 72"/>
                  <a:gd name="T38" fmla="*/ 13 w 45"/>
                  <a:gd name="T39" fmla="*/ 24 h 72"/>
                  <a:gd name="T40" fmla="*/ 13 w 45"/>
                  <a:gd name="T41" fmla="*/ 30 h 72"/>
                  <a:gd name="T42" fmla="*/ 17 w 45"/>
                  <a:gd name="T43" fmla="*/ 33 h 72"/>
                  <a:gd name="T44" fmla="*/ 20 w 45"/>
                  <a:gd name="T45" fmla="*/ 37 h 72"/>
                  <a:gd name="T46" fmla="*/ 21 w 45"/>
                  <a:gd name="T47" fmla="*/ 40 h 72"/>
                  <a:gd name="T48" fmla="*/ 17 w 45"/>
                  <a:gd name="T49" fmla="*/ 42 h 72"/>
                  <a:gd name="T50" fmla="*/ 14 w 45"/>
                  <a:gd name="T51" fmla="*/ 44 h 72"/>
                  <a:gd name="T52" fmla="*/ 13 w 45"/>
                  <a:gd name="T53" fmla="*/ 48 h 72"/>
                  <a:gd name="T54" fmla="*/ 10 w 45"/>
                  <a:gd name="T55" fmla="*/ 48 h 72"/>
                  <a:gd name="T56" fmla="*/ 9 w 45"/>
                  <a:gd name="T57" fmla="*/ 51 h 72"/>
                  <a:gd name="T58" fmla="*/ 7 w 45"/>
                  <a:gd name="T59" fmla="*/ 51 h 72"/>
                  <a:gd name="T60" fmla="*/ 7 w 45"/>
                  <a:gd name="T61" fmla="*/ 55 h 72"/>
                  <a:gd name="T62" fmla="*/ 7 w 45"/>
                  <a:gd name="T63" fmla="*/ 57 h 72"/>
                  <a:gd name="T64" fmla="*/ 9 w 45"/>
                  <a:gd name="T65" fmla="*/ 62 h 72"/>
                  <a:gd name="T66" fmla="*/ 8 w 45"/>
                  <a:gd name="T67" fmla="*/ 67 h 72"/>
                  <a:gd name="T68" fmla="*/ 12 w 45"/>
                  <a:gd name="T69" fmla="*/ 68 h 72"/>
                  <a:gd name="T70" fmla="*/ 15 w 45"/>
                  <a:gd name="T71" fmla="*/ 69 h 72"/>
                  <a:gd name="T72" fmla="*/ 16 w 45"/>
                  <a:gd name="T73" fmla="*/ 72 h 72"/>
                  <a:gd name="T74" fmla="*/ 19 w 45"/>
                  <a:gd name="T75" fmla="*/ 71 h 72"/>
                  <a:gd name="T76" fmla="*/ 25 w 45"/>
                  <a:gd name="T77" fmla="*/ 69 h 72"/>
                  <a:gd name="T78" fmla="*/ 27 w 45"/>
                  <a:gd name="T79" fmla="*/ 68 h 72"/>
                  <a:gd name="T80" fmla="*/ 28 w 45"/>
                  <a:gd name="T81" fmla="*/ 68 h 72"/>
                  <a:gd name="T82" fmla="*/ 31 w 45"/>
                  <a:gd name="T83" fmla="*/ 67 h 72"/>
                  <a:gd name="T84" fmla="*/ 34 w 45"/>
                  <a:gd name="T85" fmla="*/ 67 h 72"/>
                  <a:gd name="T86" fmla="*/ 18 w 45"/>
                  <a:gd name="T87" fmla="*/ 38 h 72"/>
                  <a:gd name="T88" fmla="*/ 19 w 45"/>
                  <a:gd name="T89" fmla="*/ 38 h 72"/>
                  <a:gd name="T90" fmla="*/ 6 w 45"/>
                  <a:gd name="T91" fmla="*/ 50 h 72"/>
                  <a:gd name="T92" fmla="*/ 6 w 45"/>
                  <a:gd name="T93" fmla="*/ 50 h 72"/>
                  <a:gd name="T94" fmla="*/ 15 w 45"/>
                  <a:gd name="T95" fmla="*/ 71 h 72"/>
                  <a:gd name="T96" fmla="*/ 14 w 45"/>
                  <a:gd name="T97" fmla="*/ 69 h 72"/>
                  <a:gd name="T98" fmla="*/ 11 w 45"/>
                  <a:gd name="T99" fmla="*/ 69 h 72"/>
                  <a:gd name="T100" fmla="*/ 9 w 45"/>
                  <a:gd name="T101" fmla="*/ 68 h 72"/>
                  <a:gd name="T102" fmla="*/ 3 w 45"/>
                  <a:gd name="T103" fmla="*/ 68 h 72"/>
                  <a:gd name="T104" fmla="*/ 5 w 45"/>
                  <a:gd name="T105" fmla="*/ 71 h 72"/>
                  <a:gd name="T106" fmla="*/ 3 w 45"/>
                  <a:gd name="T107" fmla="*/ 7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 h="72">
                    <a:moveTo>
                      <a:pt x="36" y="67"/>
                    </a:moveTo>
                    <a:cubicBezTo>
                      <a:pt x="35" y="66"/>
                      <a:pt x="35" y="66"/>
                      <a:pt x="35" y="66"/>
                    </a:cubicBezTo>
                    <a:cubicBezTo>
                      <a:pt x="37" y="64"/>
                      <a:pt x="37" y="64"/>
                      <a:pt x="37" y="64"/>
                    </a:cubicBezTo>
                    <a:cubicBezTo>
                      <a:pt x="39" y="64"/>
                      <a:pt x="39" y="64"/>
                      <a:pt x="39" y="64"/>
                    </a:cubicBezTo>
                    <a:cubicBezTo>
                      <a:pt x="40" y="62"/>
                      <a:pt x="40" y="62"/>
                      <a:pt x="40" y="62"/>
                    </a:cubicBezTo>
                    <a:cubicBezTo>
                      <a:pt x="41" y="60"/>
                      <a:pt x="41" y="60"/>
                      <a:pt x="41" y="60"/>
                    </a:cubicBezTo>
                    <a:cubicBezTo>
                      <a:pt x="42" y="58"/>
                      <a:pt x="42" y="58"/>
                      <a:pt x="42" y="58"/>
                    </a:cubicBezTo>
                    <a:cubicBezTo>
                      <a:pt x="44" y="55"/>
                      <a:pt x="44" y="55"/>
                      <a:pt x="44" y="55"/>
                    </a:cubicBezTo>
                    <a:cubicBezTo>
                      <a:pt x="45" y="53"/>
                      <a:pt x="45" y="53"/>
                      <a:pt x="45" y="53"/>
                    </a:cubicBezTo>
                    <a:cubicBezTo>
                      <a:pt x="45" y="51"/>
                      <a:pt x="45" y="51"/>
                      <a:pt x="45" y="51"/>
                    </a:cubicBezTo>
                    <a:cubicBezTo>
                      <a:pt x="43" y="49"/>
                      <a:pt x="43" y="49"/>
                      <a:pt x="43" y="49"/>
                    </a:cubicBezTo>
                    <a:cubicBezTo>
                      <a:pt x="42" y="49"/>
                      <a:pt x="42" y="49"/>
                      <a:pt x="42" y="49"/>
                    </a:cubicBezTo>
                    <a:cubicBezTo>
                      <a:pt x="40" y="46"/>
                      <a:pt x="40" y="46"/>
                      <a:pt x="40" y="46"/>
                    </a:cubicBezTo>
                    <a:cubicBezTo>
                      <a:pt x="40" y="45"/>
                      <a:pt x="40" y="45"/>
                      <a:pt x="40" y="45"/>
                    </a:cubicBezTo>
                    <a:cubicBezTo>
                      <a:pt x="41" y="44"/>
                      <a:pt x="41" y="44"/>
                      <a:pt x="41" y="44"/>
                    </a:cubicBezTo>
                    <a:cubicBezTo>
                      <a:pt x="41" y="43"/>
                      <a:pt x="41" y="43"/>
                      <a:pt x="41" y="43"/>
                    </a:cubicBezTo>
                    <a:cubicBezTo>
                      <a:pt x="39" y="42"/>
                      <a:pt x="39" y="42"/>
                      <a:pt x="39" y="42"/>
                    </a:cubicBezTo>
                    <a:cubicBezTo>
                      <a:pt x="39" y="41"/>
                      <a:pt x="39" y="41"/>
                      <a:pt x="39" y="41"/>
                    </a:cubicBezTo>
                    <a:cubicBezTo>
                      <a:pt x="39" y="40"/>
                      <a:pt x="39" y="40"/>
                      <a:pt x="39" y="40"/>
                    </a:cubicBezTo>
                    <a:cubicBezTo>
                      <a:pt x="39" y="39"/>
                      <a:pt x="39" y="39"/>
                      <a:pt x="39" y="39"/>
                    </a:cubicBezTo>
                    <a:cubicBezTo>
                      <a:pt x="39" y="39"/>
                      <a:pt x="39" y="39"/>
                      <a:pt x="39" y="39"/>
                    </a:cubicBezTo>
                    <a:cubicBezTo>
                      <a:pt x="38" y="38"/>
                      <a:pt x="38" y="38"/>
                      <a:pt x="38" y="38"/>
                    </a:cubicBezTo>
                    <a:cubicBezTo>
                      <a:pt x="37" y="38"/>
                      <a:pt x="37" y="38"/>
                      <a:pt x="37" y="38"/>
                    </a:cubicBezTo>
                    <a:cubicBezTo>
                      <a:pt x="37" y="36"/>
                      <a:pt x="37" y="36"/>
                      <a:pt x="37" y="36"/>
                    </a:cubicBezTo>
                    <a:cubicBezTo>
                      <a:pt x="38" y="36"/>
                      <a:pt x="38" y="36"/>
                      <a:pt x="38" y="36"/>
                    </a:cubicBezTo>
                    <a:cubicBezTo>
                      <a:pt x="37" y="36"/>
                      <a:pt x="37" y="36"/>
                      <a:pt x="37" y="36"/>
                    </a:cubicBezTo>
                    <a:cubicBezTo>
                      <a:pt x="37" y="35"/>
                      <a:pt x="37" y="35"/>
                      <a:pt x="37" y="35"/>
                    </a:cubicBezTo>
                    <a:cubicBezTo>
                      <a:pt x="37" y="32"/>
                      <a:pt x="37" y="32"/>
                      <a:pt x="37" y="32"/>
                    </a:cubicBezTo>
                    <a:cubicBezTo>
                      <a:pt x="38" y="32"/>
                      <a:pt x="38" y="32"/>
                      <a:pt x="38" y="32"/>
                    </a:cubicBezTo>
                    <a:cubicBezTo>
                      <a:pt x="36" y="28"/>
                      <a:pt x="36" y="28"/>
                      <a:pt x="36" y="28"/>
                    </a:cubicBezTo>
                    <a:cubicBezTo>
                      <a:pt x="34" y="25"/>
                      <a:pt x="34" y="25"/>
                      <a:pt x="34" y="25"/>
                    </a:cubicBezTo>
                    <a:cubicBezTo>
                      <a:pt x="34" y="24"/>
                      <a:pt x="34" y="24"/>
                      <a:pt x="34" y="24"/>
                    </a:cubicBezTo>
                    <a:cubicBezTo>
                      <a:pt x="33" y="23"/>
                      <a:pt x="33" y="23"/>
                      <a:pt x="33" y="23"/>
                    </a:cubicBezTo>
                    <a:cubicBezTo>
                      <a:pt x="33" y="21"/>
                      <a:pt x="33" y="21"/>
                      <a:pt x="33" y="21"/>
                    </a:cubicBezTo>
                    <a:cubicBezTo>
                      <a:pt x="34" y="19"/>
                      <a:pt x="34" y="19"/>
                      <a:pt x="34" y="19"/>
                    </a:cubicBezTo>
                    <a:cubicBezTo>
                      <a:pt x="35" y="18"/>
                      <a:pt x="35" y="18"/>
                      <a:pt x="35" y="18"/>
                    </a:cubicBezTo>
                    <a:cubicBezTo>
                      <a:pt x="34" y="18"/>
                      <a:pt x="34" y="18"/>
                      <a:pt x="34" y="18"/>
                    </a:cubicBezTo>
                    <a:cubicBezTo>
                      <a:pt x="32" y="17"/>
                      <a:pt x="32" y="17"/>
                      <a:pt x="32" y="17"/>
                    </a:cubicBezTo>
                    <a:cubicBezTo>
                      <a:pt x="32" y="16"/>
                      <a:pt x="32" y="16"/>
                      <a:pt x="32" y="16"/>
                    </a:cubicBezTo>
                    <a:cubicBezTo>
                      <a:pt x="31" y="15"/>
                      <a:pt x="31" y="15"/>
                      <a:pt x="31" y="15"/>
                    </a:cubicBezTo>
                    <a:cubicBezTo>
                      <a:pt x="30" y="14"/>
                      <a:pt x="30" y="14"/>
                      <a:pt x="30" y="14"/>
                    </a:cubicBezTo>
                    <a:cubicBezTo>
                      <a:pt x="29" y="14"/>
                      <a:pt x="29" y="14"/>
                      <a:pt x="29" y="14"/>
                    </a:cubicBezTo>
                    <a:cubicBezTo>
                      <a:pt x="28" y="12"/>
                      <a:pt x="28" y="12"/>
                      <a:pt x="28" y="12"/>
                    </a:cubicBezTo>
                    <a:cubicBezTo>
                      <a:pt x="28" y="12"/>
                      <a:pt x="28" y="12"/>
                      <a:pt x="28" y="12"/>
                    </a:cubicBezTo>
                    <a:cubicBezTo>
                      <a:pt x="28" y="10"/>
                      <a:pt x="28" y="10"/>
                      <a:pt x="28" y="10"/>
                    </a:cubicBezTo>
                    <a:cubicBezTo>
                      <a:pt x="28" y="9"/>
                      <a:pt x="28" y="9"/>
                      <a:pt x="28" y="9"/>
                    </a:cubicBezTo>
                    <a:cubicBezTo>
                      <a:pt x="28" y="9"/>
                      <a:pt x="28" y="9"/>
                      <a:pt x="28" y="9"/>
                    </a:cubicBezTo>
                    <a:cubicBezTo>
                      <a:pt x="28" y="9"/>
                      <a:pt x="28" y="9"/>
                      <a:pt x="28" y="9"/>
                    </a:cubicBezTo>
                    <a:cubicBezTo>
                      <a:pt x="29" y="8"/>
                      <a:pt x="29" y="8"/>
                      <a:pt x="29" y="8"/>
                    </a:cubicBezTo>
                    <a:cubicBezTo>
                      <a:pt x="29" y="7"/>
                      <a:pt x="29" y="7"/>
                      <a:pt x="29" y="7"/>
                    </a:cubicBezTo>
                    <a:cubicBezTo>
                      <a:pt x="30" y="6"/>
                      <a:pt x="30" y="6"/>
                      <a:pt x="30" y="6"/>
                    </a:cubicBezTo>
                    <a:cubicBezTo>
                      <a:pt x="30" y="5"/>
                      <a:pt x="30" y="5"/>
                      <a:pt x="30" y="5"/>
                    </a:cubicBezTo>
                    <a:cubicBezTo>
                      <a:pt x="29" y="4"/>
                      <a:pt x="29" y="4"/>
                      <a:pt x="29" y="4"/>
                    </a:cubicBezTo>
                    <a:cubicBezTo>
                      <a:pt x="29" y="3"/>
                      <a:pt x="29" y="3"/>
                      <a:pt x="29" y="3"/>
                    </a:cubicBezTo>
                    <a:cubicBezTo>
                      <a:pt x="28" y="3"/>
                      <a:pt x="28" y="3"/>
                      <a:pt x="28" y="3"/>
                    </a:cubicBezTo>
                    <a:cubicBezTo>
                      <a:pt x="27" y="3"/>
                      <a:pt x="27" y="3"/>
                      <a:pt x="27" y="3"/>
                    </a:cubicBezTo>
                    <a:cubicBezTo>
                      <a:pt x="26" y="2"/>
                      <a:pt x="26" y="2"/>
                      <a:pt x="26" y="2"/>
                    </a:cubicBezTo>
                    <a:cubicBezTo>
                      <a:pt x="25" y="1"/>
                      <a:pt x="25" y="1"/>
                      <a:pt x="25" y="1"/>
                    </a:cubicBezTo>
                    <a:cubicBezTo>
                      <a:pt x="24" y="0"/>
                      <a:pt x="24" y="0"/>
                      <a:pt x="24" y="0"/>
                    </a:cubicBezTo>
                    <a:cubicBezTo>
                      <a:pt x="22" y="0"/>
                      <a:pt x="22" y="0"/>
                      <a:pt x="22" y="0"/>
                    </a:cubicBezTo>
                    <a:cubicBezTo>
                      <a:pt x="22" y="1"/>
                      <a:pt x="22" y="1"/>
                      <a:pt x="22" y="1"/>
                    </a:cubicBezTo>
                    <a:cubicBezTo>
                      <a:pt x="22" y="2"/>
                      <a:pt x="22" y="2"/>
                      <a:pt x="22" y="2"/>
                    </a:cubicBezTo>
                    <a:cubicBezTo>
                      <a:pt x="21" y="2"/>
                      <a:pt x="21" y="2"/>
                      <a:pt x="21" y="2"/>
                    </a:cubicBezTo>
                    <a:cubicBezTo>
                      <a:pt x="20" y="1"/>
                      <a:pt x="20" y="1"/>
                      <a:pt x="20" y="1"/>
                    </a:cubicBezTo>
                    <a:cubicBezTo>
                      <a:pt x="19" y="2"/>
                      <a:pt x="19" y="2"/>
                      <a:pt x="19" y="2"/>
                    </a:cubicBezTo>
                    <a:cubicBezTo>
                      <a:pt x="19" y="2"/>
                      <a:pt x="19" y="2"/>
                      <a:pt x="19" y="2"/>
                    </a:cubicBezTo>
                    <a:cubicBezTo>
                      <a:pt x="18" y="3"/>
                      <a:pt x="18" y="3"/>
                      <a:pt x="18" y="3"/>
                    </a:cubicBezTo>
                    <a:cubicBezTo>
                      <a:pt x="18" y="3"/>
                      <a:pt x="18" y="3"/>
                      <a:pt x="18" y="3"/>
                    </a:cubicBezTo>
                    <a:cubicBezTo>
                      <a:pt x="18" y="4"/>
                      <a:pt x="18" y="4"/>
                      <a:pt x="18" y="4"/>
                    </a:cubicBezTo>
                    <a:cubicBezTo>
                      <a:pt x="18" y="5"/>
                      <a:pt x="18" y="5"/>
                      <a:pt x="18" y="5"/>
                    </a:cubicBezTo>
                    <a:cubicBezTo>
                      <a:pt x="18" y="7"/>
                      <a:pt x="18" y="7"/>
                      <a:pt x="18" y="7"/>
                    </a:cubicBezTo>
                    <a:cubicBezTo>
                      <a:pt x="18" y="8"/>
                      <a:pt x="18" y="8"/>
                      <a:pt x="18" y="8"/>
                    </a:cubicBezTo>
                    <a:cubicBezTo>
                      <a:pt x="18" y="9"/>
                      <a:pt x="18" y="9"/>
                      <a:pt x="18" y="9"/>
                    </a:cubicBezTo>
                    <a:cubicBezTo>
                      <a:pt x="18" y="9"/>
                      <a:pt x="18" y="9"/>
                      <a:pt x="18" y="9"/>
                    </a:cubicBezTo>
                    <a:cubicBezTo>
                      <a:pt x="17" y="10"/>
                      <a:pt x="17" y="10"/>
                      <a:pt x="17" y="10"/>
                    </a:cubicBezTo>
                    <a:cubicBezTo>
                      <a:pt x="16" y="10"/>
                      <a:pt x="16" y="10"/>
                      <a:pt x="16" y="10"/>
                    </a:cubicBezTo>
                    <a:cubicBezTo>
                      <a:pt x="16" y="10"/>
                      <a:pt x="16" y="10"/>
                      <a:pt x="16" y="10"/>
                    </a:cubicBezTo>
                    <a:cubicBezTo>
                      <a:pt x="15" y="10"/>
                      <a:pt x="15" y="10"/>
                      <a:pt x="15" y="10"/>
                    </a:cubicBezTo>
                    <a:cubicBezTo>
                      <a:pt x="15" y="11"/>
                      <a:pt x="15" y="11"/>
                      <a:pt x="15" y="11"/>
                    </a:cubicBezTo>
                    <a:cubicBezTo>
                      <a:pt x="14" y="11"/>
                      <a:pt x="14" y="11"/>
                      <a:pt x="14" y="11"/>
                    </a:cubicBezTo>
                    <a:cubicBezTo>
                      <a:pt x="12" y="10"/>
                      <a:pt x="12" y="10"/>
                      <a:pt x="12" y="10"/>
                    </a:cubicBezTo>
                    <a:cubicBezTo>
                      <a:pt x="11" y="10"/>
                      <a:pt x="11" y="10"/>
                      <a:pt x="11" y="10"/>
                    </a:cubicBezTo>
                    <a:cubicBezTo>
                      <a:pt x="11" y="11"/>
                      <a:pt x="11" y="11"/>
                      <a:pt x="11" y="11"/>
                    </a:cubicBezTo>
                    <a:cubicBezTo>
                      <a:pt x="10" y="12"/>
                      <a:pt x="10" y="12"/>
                      <a:pt x="10" y="12"/>
                    </a:cubicBezTo>
                    <a:cubicBezTo>
                      <a:pt x="8" y="12"/>
                      <a:pt x="8" y="12"/>
                      <a:pt x="8" y="12"/>
                    </a:cubicBezTo>
                    <a:cubicBezTo>
                      <a:pt x="6" y="11"/>
                      <a:pt x="6" y="11"/>
                      <a:pt x="6" y="11"/>
                    </a:cubicBezTo>
                    <a:cubicBezTo>
                      <a:pt x="6" y="10"/>
                      <a:pt x="6" y="10"/>
                      <a:pt x="6" y="10"/>
                    </a:cubicBezTo>
                    <a:cubicBezTo>
                      <a:pt x="5" y="10"/>
                      <a:pt x="5" y="10"/>
                      <a:pt x="5" y="10"/>
                    </a:cubicBezTo>
                    <a:cubicBezTo>
                      <a:pt x="3" y="8"/>
                      <a:pt x="3" y="8"/>
                      <a:pt x="3" y="8"/>
                    </a:cubicBezTo>
                    <a:cubicBezTo>
                      <a:pt x="3" y="7"/>
                      <a:pt x="3" y="7"/>
                      <a:pt x="3" y="7"/>
                    </a:cubicBezTo>
                    <a:cubicBezTo>
                      <a:pt x="2" y="7"/>
                      <a:pt x="2" y="7"/>
                      <a:pt x="2" y="7"/>
                    </a:cubicBezTo>
                    <a:cubicBezTo>
                      <a:pt x="1" y="8"/>
                      <a:pt x="1" y="8"/>
                      <a:pt x="1" y="8"/>
                    </a:cubicBezTo>
                    <a:cubicBezTo>
                      <a:pt x="1" y="8"/>
                      <a:pt x="1" y="8"/>
                      <a:pt x="1" y="8"/>
                    </a:cubicBezTo>
                    <a:cubicBezTo>
                      <a:pt x="1" y="9"/>
                      <a:pt x="1" y="9"/>
                      <a:pt x="1" y="9"/>
                    </a:cubicBezTo>
                    <a:cubicBezTo>
                      <a:pt x="1" y="9"/>
                      <a:pt x="1" y="9"/>
                      <a:pt x="1" y="9"/>
                    </a:cubicBezTo>
                    <a:cubicBezTo>
                      <a:pt x="1" y="9"/>
                      <a:pt x="1" y="9"/>
                      <a:pt x="1" y="9"/>
                    </a:cubicBezTo>
                    <a:cubicBezTo>
                      <a:pt x="0" y="9"/>
                      <a:pt x="0" y="9"/>
                      <a:pt x="0" y="9"/>
                    </a:cubicBezTo>
                    <a:cubicBezTo>
                      <a:pt x="1" y="10"/>
                      <a:pt x="1" y="10"/>
                      <a:pt x="1" y="10"/>
                    </a:cubicBezTo>
                    <a:cubicBezTo>
                      <a:pt x="2" y="10"/>
                      <a:pt x="2" y="10"/>
                      <a:pt x="2" y="10"/>
                    </a:cubicBezTo>
                    <a:cubicBezTo>
                      <a:pt x="4" y="12"/>
                      <a:pt x="4" y="12"/>
                      <a:pt x="4" y="12"/>
                    </a:cubicBezTo>
                    <a:cubicBezTo>
                      <a:pt x="5" y="13"/>
                      <a:pt x="5" y="13"/>
                      <a:pt x="5" y="13"/>
                    </a:cubicBezTo>
                    <a:cubicBezTo>
                      <a:pt x="7" y="13"/>
                      <a:pt x="7" y="13"/>
                      <a:pt x="7" y="13"/>
                    </a:cubicBezTo>
                    <a:cubicBezTo>
                      <a:pt x="7" y="13"/>
                      <a:pt x="7" y="13"/>
                      <a:pt x="7" y="13"/>
                    </a:cubicBezTo>
                    <a:cubicBezTo>
                      <a:pt x="8" y="14"/>
                      <a:pt x="8" y="14"/>
                      <a:pt x="8" y="14"/>
                    </a:cubicBezTo>
                    <a:cubicBezTo>
                      <a:pt x="9" y="14"/>
                      <a:pt x="9" y="14"/>
                      <a:pt x="9" y="14"/>
                    </a:cubicBezTo>
                    <a:cubicBezTo>
                      <a:pt x="9" y="15"/>
                      <a:pt x="9" y="15"/>
                      <a:pt x="9" y="15"/>
                    </a:cubicBezTo>
                    <a:cubicBezTo>
                      <a:pt x="10" y="15"/>
                      <a:pt x="10" y="15"/>
                      <a:pt x="10" y="15"/>
                    </a:cubicBezTo>
                    <a:cubicBezTo>
                      <a:pt x="10" y="15"/>
                      <a:pt x="10" y="15"/>
                      <a:pt x="10" y="15"/>
                    </a:cubicBezTo>
                    <a:cubicBezTo>
                      <a:pt x="11" y="16"/>
                      <a:pt x="11" y="16"/>
                      <a:pt x="11" y="16"/>
                    </a:cubicBezTo>
                    <a:cubicBezTo>
                      <a:pt x="11" y="16"/>
                      <a:pt x="11" y="16"/>
                      <a:pt x="11" y="16"/>
                    </a:cubicBezTo>
                    <a:cubicBezTo>
                      <a:pt x="12" y="17"/>
                      <a:pt x="12" y="17"/>
                      <a:pt x="12" y="17"/>
                    </a:cubicBezTo>
                    <a:cubicBezTo>
                      <a:pt x="11" y="17"/>
                      <a:pt x="11" y="17"/>
                      <a:pt x="11" y="17"/>
                    </a:cubicBezTo>
                    <a:cubicBezTo>
                      <a:pt x="12" y="19"/>
                      <a:pt x="12" y="19"/>
                      <a:pt x="12" y="19"/>
                    </a:cubicBezTo>
                    <a:cubicBezTo>
                      <a:pt x="11" y="20"/>
                      <a:pt x="11" y="20"/>
                      <a:pt x="11" y="20"/>
                    </a:cubicBezTo>
                    <a:cubicBezTo>
                      <a:pt x="11" y="20"/>
                      <a:pt x="11" y="20"/>
                      <a:pt x="11" y="20"/>
                    </a:cubicBezTo>
                    <a:cubicBezTo>
                      <a:pt x="13" y="20"/>
                      <a:pt x="13" y="20"/>
                      <a:pt x="13" y="20"/>
                    </a:cubicBezTo>
                    <a:cubicBezTo>
                      <a:pt x="13" y="21"/>
                      <a:pt x="13" y="21"/>
                      <a:pt x="13" y="21"/>
                    </a:cubicBezTo>
                    <a:cubicBezTo>
                      <a:pt x="12" y="22"/>
                      <a:pt x="12" y="22"/>
                      <a:pt x="12" y="22"/>
                    </a:cubicBezTo>
                    <a:cubicBezTo>
                      <a:pt x="13" y="23"/>
                      <a:pt x="13" y="23"/>
                      <a:pt x="13" y="23"/>
                    </a:cubicBezTo>
                    <a:cubicBezTo>
                      <a:pt x="13" y="24"/>
                      <a:pt x="13" y="24"/>
                      <a:pt x="13" y="24"/>
                    </a:cubicBezTo>
                    <a:cubicBezTo>
                      <a:pt x="13" y="25"/>
                      <a:pt x="13" y="25"/>
                      <a:pt x="13" y="25"/>
                    </a:cubicBezTo>
                    <a:cubicBezTo>
                      <a:pt x="13" y="26"/>
                      <a:pt x="13" y="26"/>
                      <a:pt x="13" y="26"/>
                    </a:cubicBezTo>
                    <a:cubicBezTo>
                      <a:pt x="13" y="26"/>
                      <a:pt x="13" y="26"/>
                      <a:pt x="13" y="26"/>
                    </a:cubicBezTo>
                    <a:cubicBezTo>
                      <a:pt x="13" y="28"/>
                      <a:pt x="13" y="28"/>
                      <a:pt x="13" y="28"/>
                    </a:cubicBezTo>
                    <a:cubicBezTo>
                      <a:pt x="13" y="29"/>
                      <a:pt x="13" y="29"/>
                      <a:pt x="13" y="29"/>
                    </a:cubicBezTo>
                    <a:cubicBezTo>
                      <a:pt x="13" y="30"/>
                      <a:pt x="13" y="30"/>
                      <a:pt x="13" y="30"/>
                    </a:cubicBezTo>
                    <a:cubicBezTo>
                      <a:pt x="14" y="30"/>
                      <a:pt x="14" y="30"/>
                      <a:pt x="14" y="30"/>
                    </a:cubicBezTo>
                    <a:cubicBezTo>
                      <a:pt x="15" y="31"/>
                      <a:pt x="15" y="31"/>
                      <a:pt x="15" y="31"/>
                    </a:cubicBezTo>
                    <a:cubicBezTo>
                      <a:pt x="16" y="32"/>
                      <a:pt x="16" y="32"/>
                      <a:pt x="16" y="32"/>
                    </a:cubicBezTo>
                    <a:cubicBezTo>
                      <a:pt x="15" y="33"/>
                      <a:pt x="15" y="33"/>
                      <a:pt x="15" y="33"/>
                    </a:cubicBezTo>
                    <a:cubicBezTo>
                      <a:pt x="16" y="33"/>
                      <a:pt x="16" y="33"/>
                      <a:pt x="16" y="33"/>
                    </a:cubicBezTo>
                    <a:cubicBezTo>
                      <a:pt x="17" y="33"/>
                      <a:pt x="17" y="33"/>
                      <a:pt x="17" y="33"/>
                    </a:cubicBezTo>
                    <a:cubicBezTo>
                      <a:pt x="17" y="34"/>
                      <a:pt x="17" y="34"/>
                      <a:pt x="17" y="34"/>
                    </a:cubicBezTo>
                    <a:cubicBezTo>
                      <a:pt x="19" y="34"/>
                      <a:pt x="19" y="34"/>
                      <a:pt x="19" y="34"/>
                    </a:cubicBezTo>
                    <a:cubicBezTo>
                      <a:pt x="20" y="35"/>
                      <a:pt x="20" y="35"/>
                      <a:pt x="20" y="35"/>
                    </a:cubicBezTo>
                    <a:cubicBezTo>
                      <a:pt x="20" y="35"/>
                      <a:pt x="20" y="35"/>
                      <a:pt x="20" y="35"/>
                    </a:cubicBezTo>
                    <a:cubicBezTo>
                      <a:pt x="20" y="36"/>
                      <a:pt x="20" y="36"/>
                      <a:pt x="20" y="36"/>
                    </a:cubicBezTo>
                    <a:cubicBezTo>
                      <a:pt x="20" y="37"/>
                      <a:pt x="20" y="37"/>
                      <a:pt x="20" y="37"/>
                    </a:cubicBezTo>
                    <a:cubicBezTo>
                      <a:pt x="20" y="37"/>
                      <a:pt x="20" y="37"/>
                      <a:pt x="20" y="37"/>
                    </a:cubicBezTo>
                    <a:cubicBezTo>
                      <a:pt x="21" y="38"/>
                      <a:pt x="21" y="38"/>
                      <a:pt x="21" y="38"/>
                    </a:cubicBezTo>
                    <a:cubicBezTo>
                      <a:pt x="20" y="38"/>
                      <a:pt x="20" y="38"/>
                      <a:pt x="20" y="38"/>
                    </a:cubicBezTo>
                    <a:cubicBezTo>
                      <a:pt x="20" y="38"/>
                      <a:pt x="20" y="38"/>
                      <a:pt x="20" y="38"/>
                    </a:cubicBezTo>
                    <a:cubicBezTo>
                      <a:pt x="21" y="39"/>
                      <a:pt x="21" y="39"/>
                      <a:pt x="21" y="39"/>
                    </a:cubicBezTo>
                    <a:cubicBezTo>
                      <a:pt x="21" y="40"/>
                      <a:pt x="21" y="40"/>
                      <a:pt x="21" y="40"/>
                    </a:cubicBezTo>
                    <a:cubicBezTo>
                      <a:pt x="20" y="39"/>
                      <a:pt x="20" y="39"/>
                      <a:pt x="20" y="39"/>
                    </a:cubicBezTo>
                    <a:cubicBezTo>
                      <a:pt x="19" y="39"/>
                      <a:pt x="19" y="39"/>
                      <a:pt x="19" y="39"/>
                    </a:cubicBezTo>
                    <a:cubicBezTo>
                      <a:pt x="17" y="40"/>
                      <a:pt x="17" y="40"/>
                      <a:pt x="17" y="40"/>
                    </a:cubicBezTo>
                    <a:cubicBezTo>
                      <a:pt x="17" y="40"/>
                      <a:pt x="17" y="40"/>
                      <a:pt x="17" y="40"/>
                    </a:cubicBezTo>
                    <a:cubicBezTo>
                      <a:pt x="17" y="41"/>
                      <a:pt x="17" y="41"/>
                      <a:pt x="17" y="41"/>
                    </a:cubicBezTo>
                    <a:cubicBezTo>
                      <a:pt x="17" y="42"/>
                      <a:pt x="17" y="42"/>
                      <a:pt x="17" y="42"/>
                    </a:cubicBezTo>
                    <a:cubicBezTo>
                      <a:pt x="16" y="42"/>
                      <a:pt x="16" y="42"/>
                      <a:pt x="16" y="42"/>
                    </a:cubicBezTo>
                    <a:cubicBezTo>
                      <a:pt x="15" y="43"/>
                      <a:pt x="15" y="43"/>
                      <a:pt x="15" y="43"/>
                    </a:cubicBezTo>
                    <a:cubicBezTo>
                      <a:pt x="15" y="44"/>
                      <a:pt x="15" y="44"/>
                      <a:pt x="15" y="44"/>
                    </a:cubicBezTo>
                    <a:cubicBezTo>
                      <a:pt x="14" y="44"/>
                      <a:pt x="14" y="44"/>
                      <a:pt x="14" y="44"/>
                    </a:cubicBezTo>
                    <a:cubicBezTo>
                      <a:pt x="14" y="44"/>
                      <a:pt x="14" y="44"/>
                      <a:pt x="14" y="44"/>
                    </a:cubicBezTo>
                    <a:cubicBezTo>
                      <a:pt x="14" y="44"/>
                      <a:pt x="14" y="44"/>
                      <a:pt x="14" y="44"/>
                    </a:cubicBezTo>
                    <a:cubicBezTo>
                      <a:pt x="14" y="45"/>
                      <a:pt x="14" y="45"/>
                      <a:pt x="14" y="45"/>
                    </a:cubicBezTo>
                    <a:cubicBezTo>
                      <a:pt x="14" y="46"/>
                      <a:pt x="14" y="46"/>
                      <a:pt x="14" y="46"/>
                    </a:cubicBezTo>
                    <a:cubicBezTo>
                      <a:pt x="13" y="46"/>
                      <a:pt x="13" y="46"/>
                      <a:pt x="13" y="46"/>
                    </a:cubicBezTo>
                    <a:cubicBezTo>
                      <a:pt x="12" y="46"/>
                      <a:pt x="12" y="46"/>
                      <a:pt x="12" y="46"/>
                    </a:cubicBezTo>
                    <a:cubicBezTo>
                      <a:pt x="13" y="47"/>
                      <a:pt x="13" y="47"/>
                      <a:pt x="13" y="47"/>
                    </a:cubicBezTo>
                    <a:cubicBezTo>
                      <a:pt x="13" y="48"/>
                      <a:pt x="13" y="48"/>
                      <a:pt x="13" y="48"/>
                    </a:cubicBezTo>
                    <a:cubicBezTo>
                      <a:pt x="12" y="47"/>
                      <a:pt x="12" y="47"/>
                      <a:pt x="12" y="47"/>
                    </a:cubicBezTo>
                    <a:cubicBezTo>
                      <a:pt x="12" y="47"/>
                      <a:pt x="12" y="47"/>
                      <a:pt x="12" y="47"/>
                    </a:cubicBezTo>
                    <a:cubicBezTo>
                      <a:pt x="11" y="47"/>
                      <a:pt x="11" y="47"/>
                      <a:pt x="11" y="47"/>
                    </a:cubicBezTo>
                    <a:cubicBezTo>
                      <a:pt x="11" y="48"/>
                      <a:pt x="11" y="48"/>
                      <a:pt x="11" y="48"/>
                    </a:cubicBezTo>
                    <a:cubicBezTo>
                      <a:pt x="11" y="48"/>
                      <a:pt x="11" y="48"/>
                      <a:pt x="11" y="48"/>
                    </a:cubicBezTo>
                    <a:cubicBezTo>
                      <a:pt x="10" y="48"/>
                      <a:pt x="10" y="48"/>
                      <a:pt x="10" y="48"/>
                    </a:cubicBezTo>
                    <a:cubicBezTo>
                      <a:pt x="10" y="49"/>
                      <a:pt x="10" y="49"/>
                      <a:pt x="10" y="49"/>
                    </a:cubicBezTo>
                    <a:cubicBezTo>
                      <a:pt x="11" y="49"/>
                      <a:pt x="11" y="49"/>
                      <a:pt x="11" y="49"/>
                    </a:cubicBezTo>
                    <a:cubicBezTo>
                      <a:pt x="11" y="49"/>
                      <a:pt x="11" y="49"/>
                      <a:pt x="11" y="49"/>
                    </a:cubicBezTo>
                    <a:cubicBezTo>
                      <a:pt x="10" y="50"/>
                      <a:pt x="10" y="50"/>
                      <a:pt x="10" y="50"/>
                    </a:cubicBezTo>
                    <a:cubicBezTo>
                      <a:pt x="10" y="50"/>
                      <a:pt x="10" y="50"/>
                      <a:pt x="10" y="50"/>
                    </a:cubicBezTo>
                    <a:cubicBezTo>
                      <a:pt x="9" y="51"/>
                      <a:pt x="9" y="51"/>
                      <a:pt x="9" y="51"/>
                    </a:cubicBezTo>
                    <a:cubicBezTo>
                      <a:pt x="9" y="51"/>
                      <a:pt x="9" y="51"/>
                      <a:pt x="9" y="51"/>
                    </a:cubicBezTo>
                    <a:cubicBezTo>
                      <a:pt x="9" y="50"/>
                      <a:pt x="9" y="50"/>
                      <a:pt x="9" y="50"/>
                    </a:cubicBezTo>
                    <a:cubicBezTo>
                      <a:pt x="8" y="50"/>
                      <a:pt x="8" y="50"/>
                      <a:pt x="8" y="50"/>
                    </a:cubicBezTo>
                    <a:cubicBezTo>
                      <a:pt x="7" y="50"/>
                      <a:pt x="7" y="50"/>
                      <a:pt x="7" y="50"/>
                    </a:cubicBezTo>
                    <a:cubicBezTo>
                      <a:pt x="8" y="51"/>
                      <a:pt x="8" y="51"/>
                      <a:pt x="8" y="51"/>
                    </a:cubicBezTo>
                    <a:cubicBezTo>
                      <a:pt x="7" y="51"/>
                      <a:pt x="7" y="51"/>
                      <a:pt x="7" y="51"/>
                    </a:cubicBezTo>
                    <a:cubicBezTo>
                      <a:pt x="8" y="52"/>
                      <a:pt x="8" y="52"/>
                      <a:pt x="8" y="52"/>
                    </a:cubicBezTo>
                    <a:cubicBezTo>
                      <a:pt x="7" y="53"/>
                      <a:pt x="7" y="53"/>
                      <a:pt x="7" y="53"/>
                    </a:cubicBezTo>
                    <a:cubicBezTo>
                      <a:pt x="7" y="53"/>
                      <a:pt x="7" y="53"/>
                      <a:pt x="7" y="53"/>
                    </a:cubicBezTo>
                    <a:cubicBezTo>
                      <a:pt x="6" y="54"/>
                      <a:pt x="6" y="54"/>
                      <a:pt x="6" y="54"/>
                    </a:cubicBezTo>
                    <a:cubicBezTo>
                      <a:pt x="7" y="55"/>
                      <a:pt x="7" y="55"/>
                      <a:pt x="7" y="55"/>
                    </a:cubicBezTo>
                    <a:cubicBezTo>
                      <a:pt x="7" y="55"/>
                      <a:pt x="7" y="55"/>
                      <a:pt x="7" y="55"/>
                    </a:cubicBezTo>
                    <a:cubicBezTo>
                      <a:pt x="7" y="55"/>
                      <a:pt x="7" y="55"/>
                      <a:pt x="7" y="55"/>
                    </a:cubicBezTo>
                    <a:cubicBezTo>
                      <a:pt x="7" y="56"/>
                      <a:pt x="7" y="56"/>
                      <a:pt x="7" y="56"/>
                    </a:cubicBezTo>
                    <a:cubicBezTo>
                      <a:pt x="7" y="56"/>
                      <a:pt x="7" y="56"/>
                      <a:pt x="7" y="56"/>
                    </a:cubicBezTo>
                    <a:cubicBezTo>
                      <a:pt x="8" y="56"/>
                      <a:pt x="8" y="56"/>
                      <a:pt x="8" y="56"/>
                    </a:cubicBezTo>
                    <a:cubicBezTo>
                      <a:pt x="8" y="57"/>
                      <a:pt x="8" y="57"/>
                      <a:pt x="8" y="57"/>
                    </a:cubicBezTo>
                    <a:cubicBezTo>
                      <a:pt x="7" y="57"/>
                      <a:pt x="7" y="57"/>
                      <a:pt x="7" y="57"/>
                    </a:cubicBezTo>
                    <a:cubicBezTo>
                      <a:pt x="8" y="58"/>
                      <a:pt x="8" y="58"/>
                      <a:pt x="8" y="58"/>
                    </a:cubicBezTo>
                    <a:cubicBezTo>
                      <a:pt x="8" y="59"/>
                      <a:pt x="8" y="59"/>
                      <a:pt x="8" y="59"/>
                    </a:cubicBezTo>
                    <a:cubicBezTo>
                      <a:pt x="8" y="60"/>
                      <a:pt x="8" y="60"/>
                      <a:pt x="8" y="60"/>
                    </a:cubicBezTo>
                    <a:cubicBezTo>
                      <a:pt x="9" y="60"/>
                      <a:pt x="9" y="60"/>
                      <a:pt x="9" y="60"/>
                    </a:cubicBezTo>
                    <a:cubicBezTo>
                      <a:pt x="9" y="61"/>
                      <a:pt x="9" y="61"/>
                      <a:pt x="9" y="61"/>
                    </a:cubicBezTo>
                    <a:cubicBezTo>
                      <a:pt x="9" y="62"/>
                      <a:pt x="9" y="62"/>
                      <a:pt x="9" y="62"/>
                    </a:cubicBezTo>
                    <a:cubicBezTo>
                      <a:pt x="9" y="62"/>
                      <a:pt x="9" y="62"/>
                      <a:pt x="9" y="62"/>
                    </a:cubicBezTo>
                    <a:cubicBezTo>
                      <a:pt x="9" y="63"/>
                      <a:pt x="9" y="63"/>
                      <a:pt x="9" y="63"/>
                    </a:cubicBezTo>
                    <a:cubicBezTo>
                      <a:pt x="8" y="64"/>
                      <a:pt x="8" y="64"/>
                      <a:pt x="8" y="64"/>
                    </a:cubicBezTo>
                    <a:cubicBezTo>
                      <a:pt x="8" y="65"/>
                      <a:pt x="8" y="65"/>
                      <a:pt x="8" y="65"/>
                    </a:cubicBezTo>
                    <a:cubicBezTo>
                      <a:pt x="9" y="66"/>
                      <a:pt x="9" y="66"/>
                      <a:pt x="9" y="66"/>
                    </a:cubicBezTo>
                    <a:cubicBezTo>
                      <a:pt x="8" y="67"/>
                      <a:pt x="8" y="67"/>
                      <a:pt x="8" y="67"/>
                    </a:cubicBezTo>
                    <a:cubicBezTo>
                      <a:pt x="8" y="67"/>
                      <a:pt x="8" y="67"/>
                      <a:pt x="8" y="67"/>
                    </a:cubicBezTo>
                    <a:cubicBezTo>
                      <a:pt x="9" y="68"/>
                      <a:pt x="9" y="68"/>
                      <a:pt x="9" y="68"/>
                    </a:cubicBezTo>
                    <a:cubicBezTo>
                      <a:pt x="10" y="67"/>
                      <a:pt x="10" y="67"/>
                      <a:pt x="10" y="67"/>
                    </a:cubicBezTo>
                    <a:cubicBezTo>
                      <a:pt x="10" y="68"/>
                      <a:pt x="10" y="68"/>
                      <a:pt x="10" y="68"/>
                    </a:cubicBezTo>
                    <a:cubicBezTo>
                      <a:pt x="11" y="67"/>
                      <a:pt x="11" y="67"/>
                      <a:pt x="11" y="67"/>
                    </a:cubicBezTo>
                    <a:cubicBezTo>
                      <a:pt x="12" y="68"/>
                      <a:pt x="12" y="68"/>
                      <a:pt x="12" y="68"/>
                    </a:cubicBezTo>
                    <a:cubicBezTo>
                      <a:pt x="12" y="68"/>
                      <a:pt x="12" y="68"/>
                      <a:pt x="12" y="68"/>
                    </a:cubicBezTo>
                    <a:cubicBezTo>
                      <a:pt x="13" y="68"/>
                      <a:pt x="13" y="68"/>
                      <a:pt x="13" y="68"/>
                    </a:cubicBezTo>
                    <a:cubicBezTo>
                      <a:pt x="14" y="68"/>
                      <a:pt x="14" y="68"/>
                      <a:pt x="14" y="68"/>
                    </a:cubicBezTo>
                    <a:cubicBezTo>
                      <a:pt x="14" y="68"/>
                      <a:pt x="14" y="68"/>
                      <a:pt x="14" y="68"/>
                    </a:cubicBezTo>
                    <a:cubicBezTo>
                      <a:pt x="14" y="69"/>
                      <a:pt x="14" y="69"/>
                      <a:pt x="14" y="69"/>
                    </a:cubicBezTo>
                    <a:cubicBezTo>
                      <a:pt x="15" y="69"/>
                      <a:pt x="15" y="69"/>
                      <a:pt x="15" y="69"/>
                    </a:cubicBezTo>
                    <a:cubicBezTo>
                      <a:pt x="16" y="68"/>
                      <a:pt x="16" y="68"/>
                      <a:pt x="16" y="68"/>
                    </a:cubicBezTo>
                    <a:cubicBezTo>
                      <a:pt x="16" y="69"/>
                      <a:pt x="16" y="69"/>
                      <a:pt x="16" y="69"/>
                    </a:cubicBezTo>
                    <a:cubicBezTo>
                      <a:pt x="15" y="70"/>
                      <a:pt x="15" y="70"/>
                      <a:pt x="15" y="70"/>
                    </a:cubicBezTo>
                    <a:cubicBezTo>
                      <a:pt x="16" y="71"/>
                      <a:pt x="16" y="71"/>
                      <a:pt x="16" y="71"/>
                    </a:cubicBezTo>
                    <a:cubicBezTo>
                      <a:pt x="17" y="71"/>
                      <a:pt x="17" y="71"/>
                      <a:pt x="17" y="71"/>
                    </a:cubicBezTo>
                    <a:cubicBezTo>
                      <a:pt x="16" y="72"/>
                      <a:pt x="16" y="72"/>
                      <a:pt x="16" y="72"/>
                    </a:cubicBezTo>
                    <a:cubicBezTo>
                      <a:pt x="17" y="72"/>
                      <a:pt x="17" y="72"/>
                      <a:pt x="17" y="72"/>
                    </a:cubicBezTo>
                    <a:cubicBezTo>
                      <a:pt x="17" y="71"/>
                      <a:pt x="17" y="71"/>
                      <a:pt x="17" y="71"/>
                    </a:cubicBezTo>
                    <a:cubicBezTo>
                      <a:pt x="17" y="71"/>
                      <a:pt x="17" y="71"/>
                      <a:pt x="17" y="71"/>
                    </a:cubicBezTo>
                    <a:cubicBezTo>
                      <a:pt x="18" y="72"/>
                      <a:pt x="18" y="72"/>
                      <a:pt x="18" y="72"/>
                    </a:cubicBezTo>
                    <a:cubicBezTo>
                      <a:pt x="18" y="71"/>
                      <a:pt x="18" y="71"/>
                      <a:pt x="18" y="71"/>
                    </a:cubicBezTo>
                    <a:cubicBezTo>
                      <a:pt x="19" y="71"/>
                      <a:pt x="19" y="71"/>
                      <a:pt x="19" y="71"/>
                    </a:cubicBezTo>
                    <a:cubicBezTo>
                      <a:pt x="20" y="70"/>
                      <a:pt x="20" y="70"/>
                      <a:pt x="20" y="70"/>
                    </a:cubicBezTo>
                    <a:cubicBezTo>
                      <a:pt x="21" y="70"/>
                      <a:pt x="21" y="70"/>
                      <a:pt x="21" y="70"/>
                    </a:cubicBezTo>
                    <a:cubicBezTo>
                      <a:pt x="23" y="69"/>
                      <a:pt x="23" y="69"/>
                      <a:pt x="23" y="69"/>
                    </a:cubicBezTo>
                    <a:cubicBezTo>
                      <a:pt x="23" y="69"/>
                      <a:pt x="23" y="69"/>
                      <a:pt x="23" y="69"/>
                    </a:cubicBezTo>
                    <a:cubicBezTo>
                      <a:pt x="24" y="69"/>
                      <a:pt x="24" y="69"/>
                      <a:pt x="24" y="69"/>
                    </a:cubicBezTo>
                    <a:cubicBezTo>
                      <a:pt x="25" y="69"/>
                      <a:pt x="25" y="69"/>
                      <a:pt x="25" y="69"/>
                    </a:cubicBezTo>
                    <a:cubicBezTo>
                      <a:pt x="26" y="68"/>
                      <a:pt x="26" y="68"/>
                      <a:pt x="26" y="68"/>
                    </a:cubicBezTo>
                    <a:cubicBezTo>
                      <a:pt x="26" y="68"/>
                      <a:pt x="26" y="68"/>
                      <a:pt x="26" y="68"/>
                    </a:cubicBezTo>
                    <a:cubicBezTo>
                      <a:pt x="26" y="69"/>
                      <a:pt x="26" y="69"/>
                      <a:pt x="26" y="69"/>
                    </a:cubicBezTo>
                    <a:cubicBezTo>
                      <a:pt x="26" y="69"/>
                      <a:pt x="26" y="69"/>
                      <a:pt x="26" y="69"/>
                    </a:cubicBezTo>
                    <a:cubicBezTo>
                      <a:pt x="26" y="68"/>
                      <a:pt x="26" y="68"/>
                      <a:pt x="26" y="68"/>
                    </a:cubicBezTo>
                    <a:cubicBezTo>
                      <a:pt x="27" y="68"/>
                      <a:pt x="27" y="68"/>
                      <a:pt x="27" y="68"/>
                    </a:cubicBezTo>
                    <a:cubicBezTo>
                      <a:pt x="26" y="68"/>
                      <a:pt x="26" y="68"/>
                      <a:pt x="26" y="68"/>
                    </a:cubicBezTo>
                    <a:cubicBezTo>
                      <a:pt x="27" y="67"/>
                      <a:pt x="27" y="67"/>
                      <a:pt x="27" y="67"/>
                    </a:cubicBezTo>
                    <a:cubicBezTo>
                      <a:pt x="27" y="68"/>
                      <a:pt x="27" y="68"/>
                      <a:pt x="27" y="68"/>
                    </a:cubicBezTo>
                    <a:cubicBezTo>
                      <a:pt x="28" y="68"/>
                      <a:pt x="28" y="68"/>
                      <a:pt x="28" y="68"/>
                    </a:cubicBezTo>
                    <a:cubicBezTo>
                      <a:pt x="28" y="67"/>
                      <a:pt x="28" y="67"/>
                      <a:pt x="28" y="67"/>
                    </a:cubicBezTo>
                    <a:cubicBezTo>
                      <a:pt x="28" y="68"/>
                      <a:pt x="28" y="68"/>
                      <a:pt x="28" y="68"/>
                    </a:cubicBezTo>
                    <a:cubicBezTo>
                      <a:pt x="29" y="68"/>
                      <a:pt x="29" y="68"/>
                      <a:pt x="29" y="68"/>
                    </a:cubicBezTo>
                    <a:cubicBezTo>
                      <a:pt x="29" y="68"/>
                      <a:pt x="29" y="68"/>
                      <a:pt x="29" y="68"/>
                    </a:cubicBezTo>
                    <a:cubicBezTo>
                      <a:pt x="30" y="68"/>
                      <a:pt x="30" y="68"/>
                      <a:pt x="30" y="68"/>
                    </a:cubicBezTo>
                    <a:cubicBezTo>
                      <a:pt x="30" y="68"/>
                      <a:pt x="30" y="68"/>
                      <a:pt x="30" y="68"/>
                    </a:cubicBezTo>
                    <a:cubicBezTo>
                      <a:pt x="30" y="68"/>
                      <a:pt x="30" y="68"/>
                      <a:pt x="30" y="68"/>
                    </a:cubicBezTo>
                    <a:cubicBezTo>
                      <a:pt x="31" y="67"/>
                      <a:pt x="31" y="67"/>
                      <a:pt x="31" y="67"/>
                    </a:cubicBezTo>
                    <a:cubicBezTo>
                      <a:pt x="32" y="68"/>
                      <a:pt x="32" y="68"/>
                      <a:pt x="32" y="68"/>
                    </a:cubicBezTo>
                    <a:cubicBezTo>
                      <a:pt x="33" y="68"/>
                      <a:pt x="33" y="68"/>
                      <a:pt x="33" y="68"/>
                    </a:cubicBezTo>
                    <a:cubicBezTo>
                      <a:pt x="34" y="67"/>
                      <a:pt x="34" y="67"/>
                      <a:pt x="34" y="67"/>
                    </a:cubicBezTo>
                    <a:cubicBezTo>
                      <a:pt x="33" y="67"/>
                      <a:pt x="33" y="67"/>
                      <a:pt x="33" y="67"/>
                    </a:cubicBezTo>
                    <a:cubicBezTo>
                      <a:pt x="34" y="67"/>
                      <a:pt x="34" y="67"/>
                      <a:pt x="34" y="67"/>
                    </a:cubicBezTo>
                    <a:cubicBezTo>
                      <a:pt x="34" y="67"/>
                      <a:pt x="34" y="67"/>
                      <a:pt x="34" y="67"/>
                    </a:cubicBezTo>
                    <a:cubicBezTo>
                      <a:pt x="34" y="68"/>
                      <a:pt x="34" y="68"/>
                      <a:pt x="34" y="68"/>
                    </a:cubicBezTo>
                    <a:cubicBezTo>
                      <a:pt x="35" y="68"/>
                      <a:pt x="35" y="68"/>
                      <a:pt x="35" y="68"/>
                    </a:cubicBezTo>
                    <a:cubicBezTo>
                      <a:pt x="35" y="68"/>
                      <a:pt x="35" y="67"/>
                      <a:pt x="36" y="67"/>
                    </a:cubicBezTo>
                    <a:close/>
                    <a:moveTo>
                      <a:pt x="19" y="38"/>
                    </a:moveTo>
                    <a:cubicBezTo>
                      <a:pt x="19" y="38"/>
                      <a:pt x="19" y="38"/>
                      <a:pt x="19" y="38"/>
                    </a:cubicBezTo>
                    <a:cubicBezTo>
                      <a:pt x="18" y="38"/>
                      <a:pt x="18" y="38"/>
                      <a:pt x="18" y="38"/>
                    </a:cubicBezTo>
                    <a:cubicBezTo>
                      <a:pt x="17" y="37"/>
                      <a:pt x="17" y="37"/>
                      <a:pt x="17" y="37"/>
                    </a:cubicBezTo>
                    <a:cubicBezTo>
                      <a:pt x="18" y="37"/>
                      <a:pt x="18" y="37"/>
                      <a:pt x="18" y="37"/>
                    </a:cubicBezTo>
                    <a:cubicBezTo>
                      <a:pt x="19" y="37"/>
                      <a:pt x="19" y="37"/>
                      <a:pt x="19" y="37"/>
                    </a:cubicBezTo>
                    <a:cubicBezTo>
                      <a:pt x="19" y="37"/>
                      <a:pt x="19" y="37"/>
                      <a:pt x="19" y="37"/>
                    </a:cubicBezTo>
                    <a:cubicBezTo>
                      <a:pt x="19" y="37"/>
                      <a:pt x="19" y="37"/>
                      <a:pt x="19" y="37"/>
                    </a:cubicBezTo>
                    <a:cubicBezTo>
                      <a:pt x="19" y="38"/>
                      <a:pt x="19" y="38"/>
                      <a:pt x="19" y="38"/>
                    </a:cubicBezTo>
                    <a:close/>
                    <a:moveTo>
                      <a:pt x="7" y="49"/>
                    </a:moveTo>
                    <a:cubicBezTo>
                      <a:pt x="7" y="49"/>
                      <a:pt x="7" y="49"/>
                      <a:pt x="7" y="49"/>
                    </a:cubicBezTo>
                    <a:cubicBezTo>
                      <a:pt x="7" y="49"/>
                      <a:pt x="7" y="49"/>
                      <a:pt x="7" y="49"/>
                    </a:cubicBezTo>
                    <a:cubicBezTo>
                      <a:pt x="7" y="50"/>
                      <a:pt x="7" y="50"/>
                      <a:pt x="7" y="50"/>
                    </a:cubicBezTo>
                    <a:cubicBezTo>
                      <a:pt x="7" y="49"/>
                      <a:pt x="7" y="49"/>
                      <a:pt x="7" y="49"/>
                    </a:cubicBezTo>
                    <a:close/>
                    <a:moveTo>
                      <a:pt x="6" y="50"/>
                    </a:moveTo>
                    <a:cubicBezTo>
                      <a:pt x="7" y="50"/>
                      <a:pt x="7" y="50"/>
                      <a:pt x="7" y="50"/>
                    </a:cubicBezTo>
                    <a:cubicBezTo>
                      <a:pt x="7" y="50"/>
                      <a:pt x="7" y="50"/>
                      <a:pt x="7" y="50"/>
                    </a:cubicBezTo>
                    <a:cubicBezTo>
                      <a:pt x="7" y="51"/>
                      <a:pt x="7" y="51"/>
                      <a:pt x="7" y="51"/>
                    </a:cubicBezTo>
                    <a:cubicBezTo>
                      <a:pt x="6" y="51"/>
                      <a:pt x="6" y="51"/>
                      <a:pt x="6" y="51"/>
                    </a:cubicBezTo>
                    <a:cubicBezTo>
                      <a:pt x="6" y="50"/>
                      <a:pt x="6" y="50"/>
                      <a:pt x="6" y="50"/>
                    </a:cubicBezTo>
                    <a:cubicBezTo>
                      <a:pt x="6" y="50"/>
                      <a:pt x="6" y="50"/>
                      <a:pt x="6" y="50"/>
                    </a:cubicBezTo>
                    <a:close/>
                    <a:moveTo>
                      <a:pt x="15" y="71"/>
                    </a:moveTo>
                    <a:cubicBezTo>
                      <a:pt x="16" y="71"/>
                      <a:pt x="16" y="71"/>
                      <a:pt x="16" y="71"/>
                    </a:cubicBezTo>
                    <a:cubicBezTo>
                      <a:pt x="15" y="72"/>
                      <a:pt x="15" y="72"/>
                      <a:pt x="15" y="72"/>
                    </a:cubicBezTo>
                    <a:cubicBezTo>
                      <a:pt x="15" y="71"/>
                      <a:pt x="15" y="71"/>
                      <a:pt x="15" y="71"/>
                    </a:cubicBezTo>
                    <a:cubicBezTo>
                      <a:pt x="15" y="71"/>
                      <a:pt x="15" y="71"/>
                      <a:pt x="15" y="71"/>
                    </a:cubicBezTo>
                    <a:cubicBezTo>
                      <a:pt x="15" y="71"/>
                      <a:pt x="15" y="71"/>
                      <a:pt x="15" y="71"/>
                    </a:cubicBezTo>
                    <a:close/>
                    <a:moveTo>
                      <a:pt x="14" y="70"/>
                    </a:moveTo>
                    <a:cubicBezTo>
                      <a:pt x="14" y="70"/>
                      <a:pt x="14" y="71"/>
                      <a:pt x="14" y="71"/>
                    </a:cubicBezTo>
                    <a:cubicBezTo>
                      <a:pt x="14" y="71"/>
                      <a:pt x="14" y="71"/>
                      <a:pt x="14" y="71"/>
                    </a:cubicBezTo>
                    <a:cubicBezTo>
                      <a:pt x="14" y="70"/>
                      <a:pt x="14" y="70"/>
                      <a:pt x="14" y="70"/>
                    </a:cubicBezTo>
                    <a:close/>
                    <a:moveTo>
                      <a:pt x="12" y="69"/>
                    </a:moveTo>
                    <a:cubicBezTo>
                      <a:pt x="14" y="69"/>
                      <a:pt x="14" y="69"/>
                      <a:pt x="14" y="69"/>
                    </a:cubicBezTo>
                    <a:cubicBezTo>
                      <a:pt x="14" y="69"/>
                      <a:pt x="14" y="69"/>
                      <a:pt x="14" y="69"/>
                    </a:cubicBezTo>
                    <a:cubicBezTo>
                      <a:pt x="13" y="70"/>
                      <a:pt x="13" y="70"/>
                      <a:pt x="13" y="70"/>
                    </a:cubicBezTo>
                    <a:cubicBezTo>
                      <a:pt x="12" y="70"/>
                      <a:pt x="12" y="70"/>
                      <a:pt x="12" y="70"/>
                    </a:cubicBezTo>
                    <a:cubicBezTo>
                      <a:pt x="12" y="69"/>
                      <a:pt x="12" y="69"/>
                      <a:pt x="12" y="69"/>
                    </a:cubicBezTo>
                    <a:close/>
                    <a:moveTo>
                      <a:pt x="11" y="68"/>
                    </a:moveTo>
                    <a:cubicBezTo>
                      <a:pt x="11" y="69"/>
                      <a:pt x="11" y="69"/>
                      <a:pt x="11" y="69"/>
                    </a:cubicBezTo>
                    <a:cubicBezTo>
                      <a:pt x="11" y="69"/>
                      <a:pt x="11" y="69"/>
                      <a:pt x="11" y="69"/>
                    </a:cubicBezTo>
                    <a:cubicBezTo>
                      <a:pt x="11" y="68"/>
                      <a:pt x="11" y="68"/>
                      <a:pt x="11" y="68"/>
                    </a:cubicBezTo>
                    <a:cubicBezTo>
                      <a:pt x="11" y="68"/>
                      <a:pt x="11" y="68"/>
                      <a:pt x="11" y="68"/>
                    </a:cubicBezTo>
                    <a:close/>
                    <a:moveTo>
                      <a:pt x="9" y="68"/>
                    </a:moveTo>
                    <a:cubicBezTo>
                      <a:pt x="9" y="68"/>
                      <a:pt x="9" y="68"/>
                      <a:pt x="9" y="68"/>
                    </a:cubicBezTo>
                    <a:cubicBezTo>
                      <a:pt x="9" y="68"/>
                      <a:pt x="9" y="68"/>
                      <a:pt x="9" y="68"/>
                    </a:cubicBezTo>
                    <a:cubicBezTo>
                      <a:pt x="9" y="68"/>
                      <a:pt x="9" y="68"/>
                      <a:pt x="9" y="68"/>
                    </a:cubicBezTo>
                    <a:close/>
                    <a:moveTo>
                      <a:pt x="3" y="69"/>
                    </a:moveTo>
                    <a:cubicBezTo>
                      <a:pt x="4" y="70"/>
                      <a:pt x="4" y="70"/>
                      <a:pt x="4" y="70"/>
                    </a:cubicBezTo>
                    <a:cubicBezTo>
                      <a:pt x="4" y="69"/>
                      <a:pt x="4" y="69"/>
                      <a:pt x="4" y="69"/>
                    </a:cubicBezTo>
                    <a:cubicBezTo>
                      <a:pt x="3" y="69"/>
                      <a:pt x="3" y="69"/>
                      <a:pt x="3" y="69"/>
                    </a:cubicBezTo>
                    <a:cubicBezTo>
                      <a:pt x="3" y="68"/>
                      <a:pt x="3" y="68"/>
                      <a:pt x="3" y="68"/>
                    </a:cubicBezTo>
                    <a:cubicBezTo>
                      <a:pt x="4" y="68"/>
                      <a:pt x="4" y="68"/>
                      <a:pt x="4" y="68"/>
                    </a:cubicBezTo>
                    <a:cubicBezTo>
                      <a:pt x="5" y="69"/>
                      <a:pt x="5" y="69"/>
                      <a:pt x="5" y="69"/>
                    </a:cubicBezTo>
                    <a:cubicBezTo>
                      <a:pt x="5" y="70"/>
                      <a:pt x="5" y="70"/>
                      <a:pt x="5" y="70"/>
                    </a:cubicBezTo>
                    <a:cubicBezTo>
                      <a:pt x="5" y="70"/>
                      <a:pt x="5" y="70"/>
                      <a:pt x="5" y="70"/>
                    </a:cubicBezTo>
                    <a:cubicBezTo>
                      <a:pt x="4" y="70"/>
                      <a:pt x="4" y="70"/>
                      <a:pt x="4" y="70"/>
                    </a:cubicBezTo>
                    <a:cubicBezTo>
                      <a:pt x="5" y="71"/>
                      <a:pt x="5" y="71"/>
                      <a:pt x="5" y="71"/>
                    </a:cubicBezTo>
                    <a:cubicBezTo>
                      <a:pt x="5" y="70"/>
                      <a:pt x="5" y="70"/>
                      <a:pt x="5" y="70"/>
                    </a:cubicBezTo>
                    <a:cubicBezTo>
                      <a:pt x="6" y="71"/>
                      <a:pt x="6" y="71"/>
                      <a:pt x="6" y="71"/>
                    </a:cubicBezTo>
                    <a:cubicBezTo>
                      <a:pt x="5" y="71"/>
                      <a:pt x="5" y="71"/>
                      <a:pt x="5" y="71"/>
                    </a:cubicBezTo>
                    <a:cubicBezTo>
                      <a:pt x="4" y="71"/>
                      <a:pt x="4" y="71"/>
                      <a:pt x="4" y="71"/>
                    </a:cubicBezTo>
                    <a:cubicBezTo>
                      <a:pt x="3" y="71"/>
                      <a:pt x="3" y="71"/>
                      <a:pt x="3" y="71"/>
                    </a:cubicBezTo>
                    <a:cubicBezTo>
                      <a:pt x="3" y="70"/>
                      <a:pt x="3" y="70"/>
                      <a:pt x="3" y="70"/>
                    </a:cubicBezTo>
                    <a:cubicBezTo>
                      <a:pt x="2" y="70"/>
                      <a:pt x="2" y="70"/>
                      <a:pt x="2" y="70"/>
                    </a:cubicBezTo>
                    <a:lnTo>
                      <a:pt x="3" y="6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74" name="Freeform 41"/>
              <p:cNvSpPr>
                <a:spLocks noEditPoints="1"/>
              </p:cNvSpPr>
              <p:nvPr/>
            </p:nvSpPr>
            <p:spPr bwMode="auto">
              <a:xfrm>
                <a:off x="4688015" y="1859746"/>
                <a:ext cx="109364" cy="65619"/>
              </a:xfrm>
              <a:custGeom>
                <a:avLst/>
                <a:gdLst>
                  <a:gd name="T0" fmla="*/ 85 w 85"/>
                  <a:gd name="T1" fmla="*/ 48 h 51"/>
                  <a:gd name="T2" fmla="*/ 85 w 85"/>
                  <a:gd name="T3" fmla="*/ 44 h 51"/>
                  <a:gd name="T4" fmla="*/ 78 w 85"/>
                  <a:gd name="T5" fmla="*/ 29 h 51"/>
                  <a:gd name="T6" fmla="*/ 82 w 85"/>
                  <a:gd name="T7" fmla="*/ 14 h 51"/>
                  <a:gd name="T8" fmla="*/ 85 w 85"/>
                  <a:gd name="T9" fmla="*/ 7 h 51"/>
                  <a:gd name="T10" fmla="*/ 85 w 85"/>
                  <a:gd name="T11" fmla="*/ 7 h 51"/>
                  <a:gd name="T12" fmla="*/ 85 w 85"/>
                  <a:gd name="T13" fmla="*/ 7 h 51"/>
                  <a:gd name="T14" fmla="*/ 63 w 85"/>
                  <a:gd name="T15" fmla="*/ 3 h 51"/>
                  <a:gd name="T16" fmla="*/ 56 w 85"/>
                  <a:gd name="T17" fmla="*/ 0 h 51"/>
                  <a:gd name="T18" fmla="*/ 48 w 85"/>
                  <a:gd name="T19" fmla="*/ 0 h 51"/>
                  <a:gd name="T20" fmla="*/ 48 w 85"/>
                  <a:gd name="T21" fmla="*/ 0 h 51"/>
                  <a:gd name="T22" fmla="*/ 48 w 85"/>
                  <a:gd name="T23" fmla="*/ 3 h 51"/>
                  <a:gd name="T24" fmla="*/ 45 w 85"/>
                  <a:gd name="T25" fmla="*/ 3 h 51"/>
                  <a:gd name="T26" fmla="*/ 37 w 85"/>
                  <a:gd name="T27" fmla="*/ 3 h 51"/>
                  <a:gd name="T28" fmla="*/ 34 w 85"/>
                  <a:gd name="T29" fmla="*/ 7 h 51"/>
                  <a:gd name="T30" fmla="*/ 30 w 85"/>
                  <a:gd name="T31" fmla="*/ 7 h 51"/>
                  <a:gd name="T32" fmla="*/ 23 w 85"/>
                  <a:gd name="T33" fmla="*/ 11 h 51"/>
                  <a:gd name="T34" fmla="*/ 23 w 85"/>
                  <a:gd name="T35" fmla="*/ 22 h 51"/>
                  <a:gd name="T36" fmla="*/ 23 w 85"/>
                  <a:gd name="T37" fmla="*/ 22 h 51"/>
                  <a:gd name="T38" fmla="*/ 26 w 85"/>
                  <a:gd name="T39" fmla="*/ 26 h 51"/>
                  <a:gd name="T40" fmla="*/ 23 w 85"/>
                  <a:gd name="T41" fmla="*/ 29 h 51"/>
                  <a:gd name="T42" fmla="*/ 30 w 85"/>
                  <a:gd name="T43" fmla="*/ 37 h 51"/>
                  <a:gd name="T44" fmla="*/ 34 w 85"/>
                  <a:gd name="T45" fmla="*/ 33 h 51"/>
                  <a:gd name="T46" fmla="*/ 37 w 85"/>
                  <a:gd name="T47" fmla="*/ 33 h 51"/>
                  <a:gd name="T48" fmla="*/ 34 w 85"/>
                  <a:gd name="T49" fmla="*/ 44 h 51"/>
                  <a:gd name="T50" fmla="*/ 41 w 85"/>
                  <a:gd name="T51" fmla="*/ 40 h 51"/>
                  <a:gd name="T52" fmla="*/ 48 w 85"/>
                  <a:gd name="T53" fmla="*/ 40 h 51"/>
                  <a:gd name="T54" fmla="*/ 52 w 85"/>
                  <a:gd name="T55" fmla="*/ 37 h 51"/>
                  <a:gd name="T56" fmla="*/ 56 w 85"/>
                  <a:gd name="T57" fmla="*/ 40 h 51"/>
                  <a:gd name="T58" fmla="*/ 63 w 85"/>
                  <a:gd name="T59" fmla="*/ 44 h 51"/>
                  <a:gd name="T60" fmla="*/ 67 w 85"/>
                  <a:gd name="T61" fmla="*/ 51 h 51"/>
                  <a:gd name="T62" fmla="*/ 78 w 85"/>
                  <a:gd name="T63" fmla="*/ 51 h 51"/>
                  <a:gd name="T64" fmla="*/ 82 w 85"/>
                  <a:gd name="T65" fmla="*/ 51 h 51"/>
                  <a:gd name="T66" fmla="*/ 19 w 85"/>
                  <a:gd name="T67" fmla="*/ 18 h 51"/>
                  <a:gd name="T68" fmla="*/ 15 w 85"/>
                  <a:gd name="T69" fmla="*/ 18 h 51"/>
                  <a:gd name="T70" fmla="*/ 15 w 85"/>
                  <a:gd name="T71" fmla="*/ 18 h 51"/>
                  <a:gd name="T72" fmla="*/ 8 w 85"/>
                  <a:gd name="T73" fmla="*/ 22 h 51"/>
                  <a:gd name="T74" fmla="*/ 0 w 85"/>
                  <a:gd name="T75" fmla="*/ 22 h 51"/>
                  <a:gd name="T76" fmla="*/ 4 w 85"/>
                  <a:gd name="T77" fmla="*/ 18 h 51"/>
                  <a:gd name="T78" fmla="*/ 8 w 85"/>
                  <a:gd name="T79" fmla="*/ 18 h 51"/>
                  <a:gd name="T80" fmla="*/ 11 w 85"/>
                  <a:gd name="T81" fmla="*/ 18 h 51"/>
                  <a:gd name="T82" fmla="*/ 15 w 85"/>
                  <a:gd name="T83" fmla="*/ 22 h 51"/>
                  <a:gd name="T84" fmla="*/ 11 w 85"/>
                  <a:gd name="T85" fmla="*/ 22 h 51"/>
                  <a:gd name="T86" fmla="*/ 8 w 85"/>
                  <a:gd name="T87" fmla="*/ 26 h 51"/>
                  <a:gd name="T88" fmla="*/ 15 w 85"/>
                  <a:gd name="T89" fmla="*/ 26 h 51"/>
                  <a:gd name="T90" fmla="*/ 23 w 85"/>
                  <a:gd name="T91" fmla="*/ 29 h 51"/>
                  <a:gd name="T92" fmla="*/ 15 w 85"/>
                  <a:gd name="T93" fmla="*/ 26 h 51"/>
                  <a:gd name="T94" fmla="*/ 0 w 85"/>
                  <a:gd name="T95" fmla="*/ 44 h 51"/>
                  <a:gd name="T96" fmla="*/ 4 w 85"/>
                  <a:gd name="T97" fmla="*/ 40 h 51"/>
                  <a:gd name="T98" fmla="*/ 8 w 85"/>
                  <a:gd name="T99" fmla="*/ 37 h 51"/>
                  <a:gd name="T100" fmla="*/ 15 w 85"/>
                  <a:gd name="T101" fmla="*/ 33 h 51"/>
                  <a:gd name="T102" fmla="*/ 19 w 85"/>
                  <a:gd name="T103" fmla="*/ 29 h 51"/>
                  <a:gd name="T104" fmla="*/ 19 w 85"/>
                  <a:gd name="T105" fmla="*/ 29 h 51"/>
                  <a:gd name="T106" fmla="*/ 15 w 85"/>
                  <a:gd name="T107" fmla="*/ 26 h 51"/>
                  <a:gd name="T108" fmla="*/ 8 w 85"/>
                  <a:gd name="T109" fmla="*/ 26 h 51"/>
                  <a:gd name="T110" fmla="*/ 4 w 85"/>
                  <a:gd name="T111" fmla="*/ 29 h 51"/>
                  <a:gd name="T112" fmla="*/ 0 w 85"/>
                  <a:gd name="T113" fmla="*/ 29 h 51"/>
                  <a:gd name="T114" fmla="*/ 0 w 85"/>
                  <a:gd name="T115" fmla="*/ 29 h 51"/>
                  <a:gd name="T116" fmla="*/ 0 w 85"/>
                  <a:gd name="T117" fmla="*/ 29 h 51"/>
                  <a:gd name="T118" fmla="*/ 0 w 85"/>
                  <a:gd name="T119" fmla="*/ 33 h 51"/>
                  <a:gd name="T120" fmla="*/ 0 w 85"/>
                  <a:gd name="T121" fmla="*/ 37 h 51"/>
                  <a:gd name="T122" fmla="*/ 4 w 85"/>
                  <a:gd name="T123" fmla="*/ 40 h 51"/>
                  <a:gd name="T124" fmla="*/ 0 w 85"/>
                  <a:gd name="T125"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 h="51">
                    <a:moveTo>
                      <a:pt x="82" y="51"/>
                    </a:moveTo>
                    <a:lnTo>
                      <a:pt x="85" y="48"/>
                    </a:lnTo>
                    <a:lnTo>
                      <a:pt x="82" y="44"/>
                    </a:lnTo>
                    <a:lnTo>
                      <a:pt x="85" y="44"/>
                    </a:lnTo>
                    <a:lnTo>
                      <a:pt x="85" y="40"/>
                    </a:lnTo>
                    <a:lnTo>
                      <a:pt x="78" y="29"/>
                    </a:lnTo>
                    <a:lnTo>
                      <a:pt x="78" y="18"/>
                    </a:lnTo>
                    <a:lnTo>
                      <a:pt x="82" y="14"/>
                    </a:lnTo>
                    <a:lnTo>
                      <a:pt x="82" y="11"/>
                    </a:lnTo>
                    <a:lnTo>
                      <a:pt x="85" y="7"/>
                    </a:lnTo>
                    <a:lnTo>
                      <a:pt x="85" y="7"/>
                    </a:lnTo>
                    <a:lnTo>
                      <a:pt x="85" y="7"/>
                    </a:lnTo>
                    <a:lnTo>
                      <a:pt x="85" y="3"/>
                    </a:lnTo>
                    <a:lnTo>
                      <a:pt x="85" y="7"/>
                    </a:lnTo>
                    <a:lnTo>
                      <a:pt x="71" y="7"/>
                    </a:lnTo>
                    <a:lnTo>
                      <a:pt x="63" y="3"/>
                    </a:lnTo>
                    <a:lnTo>
                      <a:pt x="60" y="3"/>
                    </a:lnTo>
                    <a:lnTo>
                      <a:pt x="56" y="0"/>
                    </a:lnTo>
                    <a:lnTo>
                      <a:pt x="52" y="3"/>
                    </a:lnTo>
                    <a:lnTo>
                      <a:pt x="48" y="0"/>
                    </a:lnTo>
                    <a:lnTo>
                      <a:pt x="48" y="0"/>
                    </a:lnTo>
                    <a:lnTo>
                      <a:pt x="48" y="0"/>
                    </a:lnTo>
                    <a:lnTo>
                      <a:pt x="48" y="3"/>
                    </a:lnTo>
                    <a:lnTo>
                      <a:pt x="48" y="3"/>
                    </a:lnTo>
                    <a:lnTo>
                      <a:pt x="45" y="7"/>
                    </a:lnTo>
                    <a:lnTo>
                      <a:pt x="45" y="3"/>
                    </a:lnTo>
                    <a:lnTo>
                      <a:pt x="37" y="3"/>
                    </a:lnTo>
                    <a:lnTo>
                      <a:pt x="37" y="3"/>
                    </a:lnTo>
                    <a:lnTo>
                      <a:pt x="37" y="7"/>
                    </a:lnTo>
                    <a:lnTo>
                      <a:pt x="34" y="7"/>
                    </a:lnTo>
                    <a:lnTo>
                      <a:pt x="30" y="7"/>
                    </a:lnTo>
                    <a:lnTo>
                      <a:pt x="30" y="7"/>
                    </a:lnTo>
                    <a:lnTo>
                      <a:pt x="26" y="7"/>
                    </a:lnTo>
                    <a:lnTo>
                      <a:pt x="23" y="11"/>
                    </a:lnTo>
                    <a:lnTo>
                      <a:pt x="19" y="14"/>
                    </a:lnTo>
                    <a:lnTo>
                      <a:pt x="23" y="22"/>
                    </a:lnTo>
                    <a:lnTo>
                      <a:pt x="23" y="22"/>
                    </a:lnTo>
                    <a:lnTo>
                      <a:pt x="23" y="22"/>
                    </a:lnTo>
                    <a:lnTo>
                      <a:pt x="26" y="22"/>
                    </a:lnTo>
                    <a:lnTo>
                      <a:pt x="26" y="26"/>
                    </a:lnTo>
                    <a:lnTo>
                      <a:pt x="23" y="26"/>
                    </a:lnTo>
                    <a:lnTo>
                      <a:pt x="23" y="29"/>
                    </a:lnTo>
                    <a:lnTo>
                      <a:pt x="26" y="33"/>
                    </a:lnTo>
                    <a:lnTo>
                      <a:pt x="30" y="37"/>
                    </a:lnTo>
                    <a:lnTo>
                      <a:pt x="34" y="37"/>
                    </a:lnTo>
                    <a:lnTo>
                      <a:pt x="34" y="33"/>
                    </a:lnTo>
                    <a:lnTo>
                      <a:pt x="37" y="29"/>
                    </a:lnTo>
                    <a:lnTo>
                      <a:pt x="37" y="33"/>
                    </a:lnTo>
                    <a:lnTo>
                      <a:pt x="34" y="40"/>
                    </a:lnTo>
                    <a:lnTo>
                      <a:pt x="34" y="44"/>
                    </a:lnTo>
                    <a:lnTo>
                      <a:pt x="37" y="40"/>
                    </a:lnTo>
                    <a:lnTo>
                      <a:pt x="41" y="40"/>
                    </a:lnTo>
                    <a:lnTo>
                      <a:pt x="45" y="37"/>
                    </a:lnTo>
                    <a:lnTo>
                      <a:pt x="48" y="40"/>
                    </a:lnTo>
                    <a:lnTo>
                      <a:pt x="52" y="40"/>
                    </a:lnTo>
                    <a:lnTo>
                      <a:pt x="52" y="37"/>
                    </a:lnTo>
                    <a:lnTo>
                      <a:pt x="56" y="40"/>
                    </a:lnTo>
                    <a:lnTo>
                      <a:pt x="56" y="40"/>
                    </a:lnTo>
                    <a:lnTo>
                      <a:pt x="60" y="44"/>
                    </a:lnTo>
                    <a:lnTo>
                      <a:pt x="63" y="44"/>
                    </a:lnTo>
                    <a:lnTo>
                      <a:pt x="67" y="48"/>
                    </a:lnTo>
                    <a:lnTo>
                      <a:pt x="67" y="51"/>
                    </a:lnTo>
                    <a:lnTo>
                      <a:pt x="71" y="51"/>
                    </a:lnTo>
                    <a:lnTo>
                      <a:pt x="78" y="51"/>
                    </a:lnTo>
                    <a:lnTo>
                      <a:pt x="82" y="51"/>
                    </a:lnTo>
                    <a:lnTo>
                      <a:pt x="82" y="51"/>
                    </a:lnTo>
                    <a:close/>
                    <a:moveTo>
                      <a:pt x="15" y="18"/>
                    </a:moveTo>
                    <a:lnTo>
                      <a:pt x="19" y="18"/>
                    </a:lnTo>
                    <a:lnTo>
                      <a:pt x="19" y="18"/>
                    </a:lnTo>
                    <a:lnTo>
                      <a:pt x="15" y="18"/>
                    </a:lnTo>
                    <a:lnTo>
                      <a:pt x="15" y="18"/>
                    </a:lnTo>
                    <a:lnTo>
                      <a:pt x="15" y="18"/>
                    </a:lnTo>
                    <a:close/>
                    <a:moveTo>
                      <a:pt x="8" y="26"/>
                    </a:moveTo>
                    <a:lnTo>
                      <a:pt x="8" y="22"/>
                    </a:lnTo>
                    <a:lnTo>
                      <a:pt x="4" y="22"/>
                    </a:lnTo>
                    <a:lnTo>
                      <a:pt x="0" y="22"/>
                    </a:lnTo>
                    <a:lnTo>
                      <a:pt x="0" y="22"/>
                    </a:lnTo>
                    <a:lnTo>
                      <a:pt x="4" y="18"/>
                    </a:lnTo>
                    <a:lnTo>
                      <a:pt x="8" y="18"/>
                    </a:lnTo>
                    <a:lnTo>
                      <a:pt x="8" y="18"/>
                    </a:lnTo>
                    <a:lnTo>
                      <a:pt x="8" y="18"/>
                    </a:lnTo>
                    <a:lnTo>
                      <a:pt x="11" y="18"/>
                    </a:lnTo>
                    <a:lnTo>
                      <a:pt x="15" y="18"/>
                    </a:lnTo>
                    <a:lnTo>
                      <a:pt x="15" y="22"/>
                    </a:lnTo>
                    <a:lnTo>
                      <a:pt x="11" y="22"/>
                    </a:lnTo>
                    <a:lnTo>
                      <a:pt x="11" y="22"/>
                    </a:lnTo>
                    <a:lnTo>
                      <a:pt x="8" y="26"/>
                    </a:lnTo>
                    <a:lnTo>
                      <a:pt x="8" y="26"/>
                    </a:lnTo>
                    <a:close/>
                    <a:moveTo>
                      <a:pt x="15" y="26"/>
                    </a:moveTo>
                    <a:lnTo>
                      <a:pt x="15" y="26"/>
                    </a:lnTo>
                    <a:lnTo>
                      <a:pt x="19" y="26"/>
                    </a:lnTo>
                    <a:lnTo>
                      <a:pt x="23" y="29"/>
                    </a:lnTo>
                    <a:lnTo>
                      <a:pt x="19" y="29"/>
                    </a:lnTo>
                    <a:lnTo>
                      <a:pt x="15" y="26"/>
                    </a:lnTo>
                    <a:lnTo>
                      <a:pt x="15" y="26"/>
                    </a:lnTo>
                    <a:close/>
                    <a:moveTo>
                      <a:pt x="0" y="44"/>
                    </a:moveTo>
                    <a:lnTo>
                      <a:pt x="0" y="44"/>
                    </a:lnTo>
                    <a:lnTo>
                      <a:pt x="4" y="40"/>
                    </a:lnTo>
                    <a:lnTo>
                      <a:pt x="4" y="40"/>
                    </a:lnTo>
                    <a:lnTo>
                      <a:pt x="8" y="37"/>
                    </a:lnTo>
                    <a:lnTo>
                      <a:pt x="11" y="37"/>
                    </a:lnTo>
                    <a:lnTo>
                      <a:pt x="15" y="33"/>
                    </a:lnTo>
                    <a:lnTo>
                      <a:pt x="15" y="29"/>
                    </a:lnTo>
                    <a:lnTo>
                      <a:pt x="19" y="29"/>
                    </a:lnTo>
                    <a:lnTo>
                      <a:pt x="19" y="29"/>
                    </a:lnTo>
                    <a:lnTo>
                      <a:pt x="19" y="29"/>
                    </a:lnTo>
                    <a:lnTo>
                      <a:pt x="15" y="29"/>
                    </a:lnTo>
                    <a:lnTo>
                      <a:pt x="15" y="26"/>
                    </a:lnTo>
                    <a:lnTo>
                      <a:pt x="8" y="26"/>
                    </a:lnTo>
                    <a:lnTo>
                      <a:pt x="8" y="26"/>
                    </a:lnTo>
                    <a:lnTo>
                      <a:pt x="4" y="29"/>
                    </a:lnTo>
                    <a:lnTo>
                      <a:pt x="4" y="29"/>
                    </a:lnTo>
                    <a:lnTo>
                      <a:pt x="4" y="29"/>
                    </a:lnTo>
                    <a:lnTo>
                      <a:pt x="0" y="29"/>
                    </a:lnTo>
                    <a:lnTo>
                      <a:pt x="0" y="29"/>
                    </a:lnTo>
                    <a:lnTo>
                      <a:pt x="0" y="29"/>
                    </a:lnTo>
                    <a:lnTo>
                      <a:pt x="0" y="29"/>
                    </a:lnTo>
                    <a:lnTo>
                      <a:pt x="0" y="29"/>
                    </a:lnTo>
                    <a:lnTo>
                      <a:pt x="0" y="33"/>
                    </a:lnTo>
                    <a:lnTo>
                      <a:pt x="0" y="33"/>
                    </a:lnTo>
                    <a:lnTo>
                      <a:pt x="0" y="33"/>
                    </a:lnTo>
                    <a:lnTo>
                      <a:pt x="0" y="37"/>
                    </a:lnTo>
                    <a:lnTo>
                      <a:pt x="4" y="37"/>
                    </a:lnTo>
                    <a:lnTo>
                      <a:pt x="4" y="40"/>
                    </a:lnTo>
                    <a:lnTo>
                      <a:pt x="0" y="40"/>
                    </a:lnTo>
                    <a:lnTo>
                      <a:pt x="0" y="4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75" name="Freeform 42"/>
              <p:cNvSpPr/>
              <p:nvPr/>
            </p:nvSpPr>
            <p:spPr bwMode="auto">
              <a:xfrm>
                <a:off x="4673862" y="1907351"/>
                <a:ext cx="133810" cy="66905"/>
              </a:xfrm>
              <a:custGeom>
                <a:avLst/>
                <a:gdLst>
                  <a:gd name="T0" fmla="*/ 104 w 104"/>
                  <a:gd name="T1" fmla="*/ 37 h 52"/>
                  <a:gd name="T2" fmla="*/ 100 w 104"/>
                  <a:gd name="T3" fmla="*/ 29 h 52"/>
                  <a:gd name="T4" fmla="*/ 96 w 104"/>
                  <a:gd name="T5" fmla="*/ 26 h 52"/>
                  <a:gd name="T6" fmla="*/ 96 w 104"/>
                  <a:gd name="T7" fmla="*/ 22 h 52"/>
                  <a:gd name="T8" fmla="*/ 96 w 104"/>
                  <a:gd name="T9" fmla="*/ 18 h 52"/>
                  <a:gd name="T10" fmla="*/ 89 w 104"/>
                  <a:gd name="T11" fmla="*/ 14 h 52"/>
                  <a:gd name="T12" fmla="*/ 78 w 104"/>
                  <a:gd name="T13" fmla="*/ 14 h 52"/>
                  <a:gd name="T14" fmla="*/ 74 w 104"/>
                  <a:gd name="T15" fmla="*/ 7 h 52"/>
                  <a:gd name="T16" fmla="*/ 67 w 104"/>
                  <a:gd name="T17" fmla="*/ 3 h 52"/>
                  <a:gd name="T18" fmla="*/ 63 w 104"/>
                  <a:gd name="T19" fmla="*/ 0 h 52"/>
                  <a:gd name="T20" fmla="*/ 59 w 104"/>
                  <a:gd name="T21" fmla="*/ 3 h 52"/>
                  <a:gd name="T22" fmla="*/ 52 w 104"/>
                  <a:gd name="T23" fmla="*/ 3 h 52"/>
                  <a:gd name="T24" fmla="*/ 45 w 104"/>
                  <a:gd name="T25" fmla="*/ 7 h 52"/>
                  <a:gd name="T26" fmla="*/ 48 w 104"/>
                  <a:gd name="T27" fmla="*/ 14 h 52"/>
                  <a:gd name="T28" fmla="*/ 41 w 104"/>
                  <a:gd name="T29" fmla="*/ 26 h 52"/>
                  <a:gd name="T30" fmla="*/ 34 w 104"/>
                  <a:gd name="T31" fmla="*/ 22 h 52"/>
                  <a:gd name="T32" fmla="*/ 26 w 104"/>
                  <a:gd name="T33" fmla="*/ 11 h 52"/>
                  <a:gd name="T34" fmla="*/ 22 w 104"/>
                  <a:gd name="T35" fmla="*/ 7 h 52"/>
                  <a:gd name="T36" fmla="*/ 15 w 104"/>
                  <a:gd name="T37" fmla="*/ 11 h 52"/>
                  <a:gd name="T38" fmla="*/ 11 w 104"/>
                  <a:gd name="T39" fmla="*/ 14 h 52"/>
                  <a:gd name="T40" fmla="*/ 8 w 104"/>
                  <a:gd name="T41" fmla="*/ 18 h 52"/>
                  <a:gd name="T42" fmla="*/ 8 w 104"/>
                  <a:gd name="T43" fmla="*/ 26 h 52"/>
                  <a:gd name="T44" fmla="*/ 4 w 104"/>
                  <a:gd name="T45" fmla="*/ 33 h 52"/>
                  <a:gd name="T46" fmla="*/ 0 w 104"/>
                  <a:gd name="T47" fmla="*/ 37 h 52"/>
                  <a:gd name="T48" fmla="*/ 4 w 104"/>
                  <a:gd name="T49" fmla="*/ 44 h 52"/>
                  <a:gd name="T50" fmla="*/ 8 w 104"/>
                  <a:gd name="T51" fmla="*/ 44 h 52"/>
                  <a:gd name="T52" fmla="*/ 11 w 104"/>
                  <a:gd name="T53" fmla="*/ 40 h 52"/>
                  <a:gd name="T54" fmla="*/ 26 w 104"/>
                  <a:gd name="T55" fmla="*/ 37 h 52"/>
                  <a:gd name="T56" fmla="*/ 34 w 104"/>
                  <a:gd name="T57" fmla="*/ 40 h 52"/>
                  <a:gd name="T58" fmla="*/ 37 w 104"/>
                  <a:gd name="T59" fmla="*/ 37 h 52"/>
                  <a:gd name="T60" fmla="*/ 41 w 104"/>
                  <a:gd name="T61" fmla="*/ 37 h 52"/>
                  <a:gd name="T62" fmla="*/ 48 w 104"/>
                  <a:gd name="T63" fmla="*/ 40 h 52"/>
                  <a:gd name="T64" fmla="*/ 56 w 104"/>
                  <a:gd name="T65" fmla="*/ 37 h 52"/>
                  <a:gd name="T66" fmla="*/ 67 w 104"/>
                  <a:gd name="T67" fmla="*/ 40 h 52"/>
                  <a:gd name="T68" fmla="*/ 74 w 104"/>
                  <a:gd name="T69" fmla="*/ 48 h 52"/>
                  <a:gd name="T70" fmla="*/ 85 w 104"/>
                  <a:gd name="T71" fmla="*/ 52 h 52"/>
                  <a:gd name="T72" fmla="*/ 85 w 104"/>
                  <a:gd name="T73" fmla="*/ 52 h 52"/>
                  <a:gd name="T74" fmla="*/ 96 w 104"/>
                  <a:gd name="T75" fmla="*/ 48 h 52"/>
                  <a:gd name="T76" fmla="*/ 100 w 104"/>
                  <a:gd name="T77" fmla="*/ 44 h 52"/>
                  <a:gd name="T78" fmla="*/ 104 w 104"/>
                  <a:gd name="T79"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52">
                    <a:moveTo>
                      <a:pt x="104" y="40"/>
                    </a:moveTo>
                    <a:lnTo>
                      <a:pt x="104" y="37"/>
                    </a:lnTo>
                    <a:lnTo>
                      <a:pt x="104" y="33"/>
                    </a:lnTo>
                    <a:lnTo>
                      <a:pt x="100" y="29"/>
                    </a:lnTo>
                    <a:lnTo>
                      <a:pt x="100" y="29"/>
                    </a:lnTo>
                    <a:lnTo>
                      <a:pt x="96" y="26"/>
                    </a:lnTo>
                    <a:lnTo>
                      <a:pt x="96" y="22"/>
                    </a:lnTo>
                    <a:lnTo>
                      <a:pt x="96" y="22"/>
                    </a:lnTo>
                    <a:lnTo>
                      <a:pt x="96" y="18"/>
                    </a:lnTo>
                    <a:lnTo>
                      <a:pt x="96" y="18"/>
                    </a:lnTo>
                    <a:lnTo>
                      <a:pt x="96" y="14"/>
                    </a:lnTo>
                    <a:lnTo>
                      <a:pt x="89" y="14"/>
                    </a:lnTo>
                    <a:lnTo>
                      <a:pt x="82" y="14"/>
                    </a:lnTo>
                    <a:lnTo>
                      <a:pt x="78" y="14"/>
                    </a:lnTo>
                    <a:lnTo>
                      <a:pt x="78" y="11"/>
                    </a:lnTo>
                    <a:lnTo>
                      <a:pt x="74" y="7"/>
                    </a:lnTo>
                    <a:lnTo>
                      <a:pt x="71" y="7"/>
                    </a:lnTo>
                    <a:lnTo>
                      <a:pt x="67" y="3"/>
                    </a:lnTo>
                    <a:lnTo>
                      <a:pt x="67" y="3"/>
                    </a:lnTo>
                    <a:lnTo>
                      <a:pt x="63" y="0"/>
                    </a:lnTo>
                    <a:lnTo>
                      <a:pt x="63" y="3"/>
                    </a:lnTo>
                    <a:lnTo>
                      <a:pt x="59" y="3"/>
                    </a:lnTo>
                    <a:lnTo>
                      <a:pt x="56" y="0"/>
                    </a:lnTo>
                    <a:lnTo>
                      <a:pt x="52" y="3"/>
                    </a:lnTo>
                    <a:lnTo>
                      <a:pt x="48" y="3"/>
                    </a:lnTo>
                    <a:lnTo>
                      <a:pt x="45" y="7"/>
                    </a:lnTo>
                    <a:lnTo>
                      <a:pt x="45" y="11"/>
                    </a:lnTo>
                    <a:lnTo>
                      <a:pt x="48" y="14"/>
                    </a:lnTo>
                    <a:lnTo>
                      <a:pt x="45" y="22"/>
                    </a:lnTo>
                    <a:lnTo>
                      <a:pt x="41" y="26"/>
                    </a:lnTo>
                    <a:lnTo>
                      <a:pt x="37" y="26"/>
                    </a:lnTo>
                    <a:lnTo>
                      <a:pt x="34" y="22"/>
                    </a:lnTo>
                    <a:lnTo>
                      <a:pt x="34" y="18"/>
                    </a:lnTo>
                    <a:lnTo>
                      <a:pt x="26" y="11"/>
                    </a:lnTo>
                    <a:lnTo>
                      <a:pt x="26" y="7"/>
                    </a:lnTo>
                    <a:lnTo>
                      <a:pt x="22" y="7"/>
                    </a:lnTo>
                    <a:lnTo>
                      <a:pt x="19" y="11"/>
                    </a:lnTo>
                    <a:lnTo>
                      <a:pt x="15" y="11"/>
                    </a:lnTo>
                    <a:lnTo>
                      <a:pt x="15" y="14"/>
                    </a:lnTo>
                    <a:lnTo>
                      <a:pt x="11" y="14"/>
                    </a:lnTo>
                    <a:lnTo>
                      <a:pt x="8" y="18"/>
                    </a:lnTo>
                    <a:lnTo>
                      <a:pt x="8" y="18"/>
                    </a:lnTo>
                    <a:lnTo>
                      <a:pt x="8" y="18"/>
                    </a:lnTo>
                    <a:lnTo>
                      <a:pt x="8" y="26"/>
                    </a:lnTo>
                    <a:lnTo>
                      <a:pt x="4" y="29"/>
                    </a:lnTo>
                    <a:lnTo>
                      <a:pt x="4" y="33"/>
                    </a:lnTo>
                    <a:lnTo>
                      <a:pt x="4" y="37"/>
                    </a:lnTo>
                    <a:lnTo>
                      <a:pt x="0" y="37"/>
                    </a:lnTo>
                    <a:lnTo>
                      <a:pt x="4" y="44"/>
                    </a:lnTo>
                    <a:lnTo>
                      <a:pt x="4" y="44"/>
                    </a:lnTo>
                    <a:lnTo>
                      <a:pt x="4" y="48"/>
                    </a:lnTo>
                    <a:lnTo>
                      <a:pt x="8" y="44"/>
                    </a:lnTo>
                    <a:lnTo>
                      <a:pt x="8" y="44"/>
                    </a:lnTo>
                    <a:lnTo>
                      <a:pt x="11" y="40"/>
                    </a:lnTo>
                    <a:lnTo>
                      <a:pt x="19" y="37"/>
                    </a:lnTo>
                    <a:lnTo>
                      <a:pt x="26" y="37"/>
                    </a:lnTo>
                    <a:lnTo>
                      <a:pt x="30" y="37"/>
                    </a:lnTo>
                    <a:lnTo>
                      <a:pt x="34" y="40"/>
                    </a:lnTo>
                    <a:lnTo>
                      <a:pt x="37" y="37"/>
                    </a:lnTo>
                    <a:lnTo>
                      <a:pt x="37" y="37"/>
                    </a:lnTo>
                    <a:lnTo>
                      <a:pt x="41" y="37"/>
                    </a:lnTo>
                    <a:lnTo>
                      <a:pt x="41" y="37"/>
                    </a:lnTo>
                    <a:lnTo>
                      <a:pt x="45" y="40"/>
                    </a:lnTo>
                    <a:lnTo>
                      <a:pt x="48" y="40"/>
                    </a:lnTo>
                    <a:lnTo>
                      <a:pt x="52" y="40"/>
                    </a:lnTo>
                    <a:lnTo>
                      <a:pt x="56" y="37"/>
                    </a:lnTo>
                    <a:lnTo>
                      <a:pt x="63" y="40"/>
                    </a:lnTo>
                    <a:lnTo>
                      <a:pt x="67" y="40"/>
                    </a:lnTo>
                    <a:lnTo>
                      <a:pt x="71" y="48"/>
                    </a:lnTo>
                    <a:lnTo>
                      <a:pt x="74" y="48"/>
                    </a:lnTo>
                    <a:lnTo>
                      <a:pt x="78" y="52"/>
                    </a:lnTo>
                    <a:lnTo>
                      <a:pt x="85" y="52"/>
                    </a:lnTo>
                    <a:lnTo>
                      <a:pt x="85" y="52"/>
                    </a:lnTo>
                    <a:lnTo>
                      <a:pt x="85" y="52"/>
                    </a:lnTo>
                    <a:lnTo>
                      <a:pt x="93" y="52"/>
                    </a:lnTo>
                    <a:lnTo>
                      <a:pt x="96" y="48"/>
                    </a:lnTo>
                    <a:lnTo>
                      <a:pt x="100" y="44"/>
                    </a:lnTo>
                    <a:lnTo>
                      <a:pt x="100" y="44"/>
                    </a:lnTo>
                    <a:lnTo>
                      <a:pt x="104" y="40"/>
                    </a:lnTo>
                    <a:lnTo>
                      <a:pt x="104" y="4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76" name="Freeform 43"/>
              <p:cNvSpPr/>
              <p:nvPr/>
            </p:nvSpPr>
            <p:spPr bwMode="auto">
              <a:xfrm>
                <a:off x="4679009" y="1954956"/>
                <a:ext cx="104218" cy="66905"/>
              </a:xfrm>
              <a:custGeom>
                <a:avLst/>
                <a:gdLst>
                  <a:gd name="T0" fmla="*/ 26 w 81"/>
                  <a:gd name="T1" fmla="*/ 41 h 52"/>
                  <a:gd name="T2" fmla="*/ 26 w 81"/>
                  <a:gd name="T3" fmla="*/ 33 h 52"/>
                  <a:gd name="T4" fmla="*/ 30 w 81"/>
                  <a:gd name="T5" fmla="*/ 29 h 52"/>
                  <a:gd name="T6" fmla="*/ 26 w 81"/>
                  <a:gd name="T7" fmla="*/ 29 h 52"/>
                  <a:gd name="T8" fmla="*/ 26 w 81"/>
                  <a:gd name="T9" fmla="*/ 29 h 52"/>
                  <a:gd name="T10" fmla="*/ 22 w 81"/>
                  <a:gd name="T11" fmla="*/ 26 h 52"/>
                  <a:gd name="T12" fmla="*/ 22 w 81"/>
                  <a:gd name="T13" fmla="*/ 26 h 52"/>
                  <a:gd name="T14" fmla="*/ 15 w 81"/>
                  <a:gd name="T15" fmla="*/ 26 h 52"/>
                  <a:gd name="T16" fmla="*/ 11 w 81"/>
                  <a:gd name="T17" fmla="*/ 26 h 52"/>
                  <a:gd name="T18" fmla="*/ 7 w 81"/>
                  <a:gd name="T19" fmla="*/ 18 h 52"/>
                  <a:gd name="T20" fmla="*/ 0 w 81"/>
                  <a:gd name="T21" fmla="*/ 18 h 52"/>
                  <a:gd name="T22" fmla="*/ 0 w 81"/>
                  <a:gd name="T23" fmla="*/ 18 h 52"/>
                  <a:gd name="T24" fmla="*/ 0 w 81"/>
                  <a:gd name="T25" fmla="*/ 18 h 52"/>
                  <a:gd name="T26" fmla="*/ 0 w 81"/>
                  <a:gd name="T27" fmla="*/ 15 h 52"/>
                  <a:gd name="T28" fmla="*/ 0 w 81"/>
                  <a:gd name="T29" fmla="*/ 11 h 52"/>
                  <a:gd name="T30" fmla="*/ 4 w 81"/>
                  <a:gd name="T31" fmla="*/ 7 h 52"/>
                  <a:gd name="T32" fmla="*/ 4 w 81"/>
                  <a:gd name="T33" fmla="*/ 7 h 52"/>
                  <a:gd name="T34" fmla="*/ 7 w 81"/>
                  <a:gd name="T35" fmla="*/ 3 h 52"/>
                  <a:gd name="T36" fmla="*/ 15 w 81"/>
                  <a:gd name="T37" fmla="*/ 0 h 52"/>
                  <a:gd name="T38" fmla="*/ 22 w 81"/>
                  <a:gd name="T39" fmla="*/ 0 h 52"/>
                  <a:gd name="T40" fmla="*/ 26 w 81"/>
                  <a:gd name="T41" fmla="*/ 0 h 52"/>
                  <a:gd name="T42" fmla="*/ 30 w 81"/>
                  <a:gd name="T43" fmla="*/ 3 h 52"/>
                  <a:gd name="T44" fmla="*/ 33 w 81"/>
                  <a:gd name="T45" fmla="*/ 0 h 52"/>
                  <a:gd name="T46" fmla="*/ 33 w 81"/>
                  <a:gd name="T47" fmla="*/ 0 h 52"/>
                  <a:gd name="T48" fmla="*/ 37 w 81"/>
                  <a:gd name="T49" fmla="*/ 0 h 52"/>
                  <a:gd name="T50" fmla="*/ 37 w 81"/>
                  <a:gd name="T51" fmla="*/ 0 h 52"/>
                  <a:gd name="T52" fmla="*/ 41 w 81"/>
                  <a:gd name="T53" fmla="*/ 3 h 52"/>
                  <a:gd name="T54" fmla="*/ 44 w 81"/>
                  <a:gd name="T55" fmla="*/ 3 h 52"/>
                  <a:gd name="T56" fmla="*/ 48 w 81"/>
                  <a:gd name="T57" fmla="*/ 3 h 52"/>
                  <a:gd name="T58" fmla="*/ 52 w 81"/>
                  <a:gd name="T59" fmla="*/ 0 h 52"/>
                  <a:gd name="T60" fmla="*/ 59 w 81"/>
                  <a:gd name="T61" fmla="*/ 3 h 52"/>
                  <a:gd name="T62" fmla="*/ 63 w 81"/>
                  <a:gd name="T63" fmla="*/ 3 h 52"/>
                  <a:gd name="T64" fmla="*/ 67 w 81"/>
                  <a:gd name="T65" fmla="*/ 11 h 52"/>
                  <a:gd name="T66" fmla="*/ 70 w 81"/>
                  <a:gd name="T67" fmla="*/ 11 h 52"/>
                  <a:gd name="T68" fmla="*/ 74 w 81"/>
                  <a:gd name="T69" fmla="*/ 15 h 52"/>
                  <a:gd name="T70" fmla="*/ 81 w 81"/>
                  <a:gd name="T71" fmla="*/ 15 h 52"/>
                  <a:gd name="T72" fmla="*/ 81 w 81"/>
                  <a:gd name="T73" fmla="*/ 15 h 52"/>
                  <a:gd name="T74" fmla="*/ 78 w 81"/>
                  <a:gd name="T75" fmla="*/ 22 h 52"/>
                  <a:gd name="T76" fmla="*/ 81 w 81"/>
                  <a:gd name="T77" fmla="*/ 22 h 52"/>
                  <a:gd name="T78" fmla="*/ 81 w 81"/>
                  <a:gd name="T79" fmla="*/ 26 h 52"/>
                  <a:gd name="T80" fmla="*/ 74 w 81"/>
                  <a:gd name="T81" fmla="*/ 26 h 52"/>
                  <a:gd name="T82" fmla="*/ 70 w 81"/>
                  <a:gd name="T83" fmla="*/ 33 h 52"/>
                  <a:gd name="T84" fmla="*/ 70 w 81"/>
                  <a:gd name="T85" fmla="*/ 33 h 52"/>
                  <a:gd name="T86" fmla="*/ 70 w 81"/>
                  <a:gd name="T87" fmla="*/ 37 h 52"/>
                  <a:gd name="T88" fmla="*/ 74 w 81"/>
                  <a:gd name="T89" fmla="*/ 37 h 52"/>
                  <a:gd name="T90" fmla="*/ 74 w 81"/>
                  <a:gd name="T91" fmla="*/ 41 h 52"/>
                  <a:gd name="T92" fmla="*/ 70 w 81"/>
                  <a:gd name="T93" fmla="*/ 41 h 52"/>
                  <a:gd name="T94" fmla="*/ 67 w 81"/>
                  <a:gd name="T95" fmla="*/ 41 h 52"/>
                  <a:gd name="T96" fmla="*/ 67 w 81"/>
                  <a:gd name="T97" fmla="*/ 41 h 52"/>
                  <a:gd name="T98" fmla="*/ 63 w 81"/>
                  <a:gd name="T99" fmla="*/ 44 h 52"/>
                  <a:gd name="T100" fmla="*/ 59 w 81"/>
                  <a:gd name="T101" fmla="*/ 44 h 52"/>
                  <a:gd name="T102" fmla="*/ 59 w 81"/>
                  <a:gd name="T103" fmla="*/ 48 h 52"/>
                  <a:gd name="T104" fmla="*/ 59 w 81"/>
                  <a:gd name="T105" fmla="*/ 48 h 52"/>
                  <a:gd name="T106" fmla="*/ 52 w 81"/>
                  <a:gd name="T107" fmla="*/ 52 h 52"/>
                  <a:gd name="T108" fmla="*/ 48 w 81"/>
                  <a:gd name="T109" fmla="*/ 48 h 52"/>
                  <a:gd name="T110" fmla="*/ 44 w 81"/>
                  <a:gd name="T111" fmla="*/ 52 h 52"/>
                  <a:gd name="T112" fmla="*/ 41 w 81"/>
                  <a:gd name="T113" fmla="*/ 52 h 52"/>
                  <a:gd name="T114" fmla="*/ 37 w 81"/>
                  <a:gd name="T115" fmla="*/ 52 h 52"/>
                  <a:gd name="T116" fmla="*/ 37 w 81"/>
                  <a:gd name="T117" fmla="*/ 48 h 52"/>
                  <a:gd name="T118" fmla="*/ 37 w 81"/>
                  <a:gd name="T119" fmla="*/ 41 h 52"/>
                  <a:gd name="T120" fmla="*/ 33 w 81"/>
                  <a:gd name="T121" fmla="*/ 41 h 52"/>
                  <a:gd name="T122" fmla="*/ 30 w 81"/>
                  <a:gd name="T123" fmla="*/ 37 h 52"/>
                  <a:gd name="T124" fmla="*/ 26 w 81"/>
                  <a:gd name="T125"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1" h="52">
                    <a:moveTo>
                      <a:pt x="26" y="41"/>
                    </a:moveTo>
                    <a:lnTo>
                      <a:pt x="26" y="33"/>
                    </a:lnTo>
                    <a:lnTo>
                      <a:pt x="30" y="29"/>
                    </a:lnTo>
                    <a:lnTo>
                      <a:pt x="26" y="29"/>
                    </a:lnTo>
                    <a:lnTo>
                      <a:pt x="26" y="29"/>
                    </a:lnTo>
                    <a:lnTo>
                      <a:pt x="22" y="26"/>
                    </a:lnTo>
                    <a:lnTo>
                      <a:pt x="22" y="26"/>
                    </a:lnTo>
                    <a:lnTo>
                      <a:pt x="15" y="26"/>
                    </a:lnTo>
                    <a:lnTo>
                      <a:pt x="11" y="26"/>
                    </a:lnTo>
                    <a:lnTo>
                      <a:pt x="7" y="18"/>
                    </a:lnTo>
                    <a:lnTo>
                      <a:pt x="0" y="18"/>
                    </a:lnTo>
                    <a:lnTo>
                      <a:pt x="0" y="18"/>
                    </a:lnTo>
                    <a:lnTo>
                      <a:pt x="0" y="18"/>
                    </a:lnTo>
                    <a:lnTo>
                      <a:pt x="0" y="15"/>
                    </a:lnTo>
                    <a:lnTo>
                      <a:pt x="0" y="11"/>
                    </a:lnTo>
                    <a:lnTo>
                      <a:pt x="4" y="7"/>
                    </a:lnTo>
                    <a:lnTo>
                      <a:pt x="4" y="7"/>
                    </a:lnTo>
                    <a:lnTo>
                      <a:pt x="7" y="3"/>
                    </a:lnTo>
                    <a:lnTo>
                      <a:pt x="15" y="0"/>
                    </a:lnTo>
                    <a:lnTo>
                      <a:pt x="22" y="0"/>
                    </a:lnTo>
                    <a:lnTo>
                      <a:pt x="26" y="0"/>
                    </a:lnTo>
                    <a:lnTo>
                      <a:pt x="30" y="3"/>
                    </a:lnTo>
                    <a:lnTo>
                      <a:pt x="33" y="0"/>
                    </a:lnTo>
                    <a:lnTo>
                      <a:pt x="33" y="0"/>
                    </a:lnTo>
                    <a:lnTo>
                      <a:pt x="37" y="0"/>
                    </a:lnTo>
                    <a:lnTo>
                      <a:pt x="37" y="0"/>
                    </a:lnTo>
                    <a:lnTo>
                      <a:pt x="41" y="3"/>
                    </a:lnTo>
                    <a:lnTo>
                      <a:pt x="44" y="3"/>
                    </a:lnTo>
                    <a:lnTo>
                      <a:pt x="48" y="3"/>
                    </a:lnTo>
                    <a:lnTo>
                      <a:pt x="52" y="0"/>
                    </a:lnTo>
                    <a:lnTo>
                      <a:pt x="59" y="3"/>
                    </a:lnTo>
                    <a:lnTo>
                      <a:pt x="63" y="3"/>
                    </a:lnTo>
                    <a:lnTo>
                      <a:pt x="67" y="11"/>
                    </a:lnTo>
                    <a:lnTo>
                      <a:pt x="70" y="11"/>
                    </a:lnTo>
                    <a:lnTo>
                      <a:pt x="74" y="15"/>
                    </a:lnTo>
                    <a:lnTo>
                      <a:pt x="81" y="15"/>
                    </a:lnTo>
                    <a:lnTo>
                      <a:pt x="81" y="15"/>
                    </a:lnTo>
                    <a:lnTo>
                      <a:pt x="78" y="22"/>
                    </a:lnTo>
                    <a:lnTo>
                      <a:pt x="81" y="22"/>
                    </a:lnTo>
                    <a:lnTo>
                      <a:pt x="81" y="26"/>
                    </a:lnTo>
                    <a:lnTo>
                      <a:pt x="74" y="26"/>
                    </a:lnTo>
                    <a:lnTo>
                      <a:pt x="70" y="33"/>
                    </a:lnTo>
                    <a:lnTo>
                      <a:pt x="70" y="33"/>
                    </a:lnTo>
                    <a:lnTo>
                      <a:pt x="70" y="37"/>
                    </a:lnTo>
                    <a:lnTo>
                      <a:pt x="74" y="37"/>
                    </a:lnTo>
                    <a:lnTo>
                      <a:pt x="74" y="41"/>
                    </a:lnTo>
                    <a:lnTo>
                      <a:pt x="70" y="41"/>
                    </a:lnTo>
                    <a:lnTo>
                      <a:pt x="67" y="41"/>
                    </a:lnTo>
                    <a:lnTo>
                      <a:pt x="67" y="41"/>
                    </a:lnTo>
                    <a:lnTo>
                      <a:pt x="63" y="44"/>
                    </a:lnTo>
                    <a:lnTo>
                      <a:pt x="59" y="44"/>
                    </a:lnTo>
                    <a:lnTo>
                      <a:pt x="59" y="48"/>
                    </a:lnTo>
                    <a:lnTo>
                      <a:pt x="59" y="48"/>
                    </a:lnTo>
                    <a:lnTo>
                      <a:pt x="52" y="52"/>
                    </a:lnTo>
                    <a:lnTo>
                      <a:pt x="48" y="48"/>
                    </a:lnTo>
                    <a:lnTo>
                      <a:pt x="44" y="52"/>
                    </a:lnTo>
                    <a:lnTo>
                      <a:pt x="41" y="52"/>
                    </a:lnTo>
                    <a:lnTo>
                      <a:pt x="37" y="52"/>
                    </a:lnTo>
                    <a:lnTo>
                      <a:pt x="37" y="48"/>
                    </a:lnTo>
                    <a:lnTo>
                      <a:pt x="37" y="41"/>
                    </a:lnTo>
                    <a:lnTo>
                      <a:pt x="33" y="41"/>
                    </a:lnTo>
                    <a:lnTo>
                      <a:pt x="30" y="37"/>
                    </a:lnTo>
                    <a:lnTo>
                      <a:pt x="26" y="4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77" name="Freeform 44"/>
              <p:cNvSpPr/>
              <p:nvPr/>
            </p:nvSpPr>
            <p:spPr bwMode="auto">
              <a:xfrm>
                <a:off x="4731760" y="1958817"/>
                <a:ext cx="176269" cy="124804"/>
              </a:xfrm>
              <a:custGeom>
                <a:avLst/>
                <a:gdLst>
                  <a:gd name="T0" fmla="*/ 3 w 137"/>
                  <a:gd name="T1" fmla="*/ 49 h 97"/>
                  <a:gd name="T2" fmla="*/ 11 w 137"/>
                  <a:gd name="T3" fmla="*/ 49 h 97"/>
                  <a:gd name="T4" fmla="*/ 18 w 137"/>
                  <a:gd name="T5" fmla="*/ 45 h 97"/>
                  <a:gd name="T6" fmla="*/ 22 w 137"/>
                  <a:gd name="T7" fmla="*/ 41 h 97"/>
                  <a:gd name="T8" fmla="*/ 26 w 137"/>
                  <a:gd name="T9" fmla="*/ 38 h 97"/>
                  <a:gd name="T10" fmla="*/ 33 w 137"/>
                  <a:gd name="T11" fmla="*/ 38 h 97"/>
                  <a:gd name="T12" fmla="*/ 29 w 137"/>
                  <a:gd name="T13" fmla="*/ 34 h 97"/>
                  <a:gd name="T14" fmla="*/ 29 w 137"/>
                  <a:gd name="T15" fmla="*/ 30 h 97"/>
                  <a:gd name="T16" fmla="*/ 40 w 137"/>
                  <a:gd name="T17" fmla="*/ 23 h 97"/>
                  <a:gd name="T18" fmla="*/ 37 w 137"/>
                  <a:gd name="T19" fmla="*/ 19 h 97"/>
                  <a:gd name="T20" fmla="*/ 48 w 137"/>
                  <a:gd name="T21" fmla="*/ 12 h 97"/>
                  <a:gd name="T22" fmla="*/ 55 w 137"/>
                  <a:gd name="T23" fmla="*/ 4 h 97"/>
                  <a:gd name="T24" fmla="*/ 59 w 137"/>
                  <a:gd name="T25" fmla="*/ 0 h 97"/>
                  <a:gd name="T26" fmla="*/ 66 w 137"/>
                  <a:gd name="T27" fmla="*/ 4 h 97"/>
                  <a:gd name="T28" fmla="*/ 70 w 137"/>
                  <a:gd name="T29" fmla="*/ 4 h 97"/>
                  <a:gd name="T30" fmla="*/ 77 w 137"/>
                  <a:gd name="T31" fmla="*/ 4 h 97"/>
                  <a:gd name="T32" fmla="*/ 85 w 137"/>
                  <a:gd name="T33" fmla="*/ 4 h 97"/>
                  <a:gd name="T34" fmla="*/ 92 w 137"/>
                  <a:gd name="T35" fmla="*/ 8 h 97"/>
                  <a:gd name="T36" fmla="*/ 103 w 137"/>
                  <a:gd name="T37" fmla="*/ 8 h 97"/>
                  <a:gd name="T38" fmla="*/ 103 w 137"/>
                  <a:gd name="T39" fmla="*/ 15 h 97"/>
                  <a:gd name="T40" fmla="*/ 103 w 137"/>
                  <a:gd name="T41" fmla="*/ 23 h 97"/>
                  <a:gd name="T42" fmla="*/ 111 w 137"/>
                  <a:gd name="T43" fmla="*/ 30 h 97"/>
                  <a:gd name="T44" fmla="*/ 118 w 137"/>
                  <a:gd name="T45" fmla="*/ 38 h 97"/>
                  <a:gd name="T46" fmla="*/ 126 w 137"/>
                  <a:gd name="T47" fmla="*/ 45 h 97"/>
                  <a:gd name="T48" fmla="*/ 133 w 137"/>
                  <a:gd name="T49" fmla="*/ 52 h 97"/>
                  <a:gd name="T50" fmla="*/ 133 w 137"/>
                  <a:gd name="T51" fmla="*/ 56 h 97"/>
                  <a:gd name="T52" fmla="*/ 122 w 137"/>
                  <a:gd name="T53" fmla="*/ 64 h 97"/>
                  <a:gd name="T54" fmla="*/ 118 w 137"/>
                  <a:gd name="T55" fmla="*/ 64 h 97"/>
                  <a:gd name="T56" fmla="*/ 122 w 137"/>
                  <a:gd name="T57" fmla="*/ 71 h 97"/>
                  <a:gd name="T58" fmla="*/ 126 w 137"/>
                  <a:gd name="T59" fmla="*/ 78 h 97"/>
                  <a:gd name="T60" fmla="*/ 126 w 137"/>
                  <a:gd name="T61" fmla="*/ 82 h 97"/>
                  <a:gd name="T62" fmla="*/ 111 w 137"/>
                  <a:gd name="T63" fmla="*/ 86 h 97"/>
                  <a:gd name="T64" fmla="*/ 111 w 137"/>
                  <a:gd name="T65" fmla="*/ 97 h 97"/>
                  <a:gd name="T66" fmla="*/ 103 w 137"/>
                  <a:gd name="T67" fmla="*/ 93 h 97"/>
                  <a:gd name="T68" fmla="*/ 96 w 137"/>
                  <a:gd name="T69" fmla="*/ 93 h 97"/>
                  <a:gd name="T70" fmla="*/ 89 w 137"/>
                  <a:gd name="T71" fmla="*/ 97 h 97"/>
                  <a:gd name="T72" fmla="*/ 85 w 137"/>
                  <a:gd name="T73" fmla="*/ 93 h 97"/>
                  <a:gd name="T74" fmla="*/ 77 w 137"/>
                  <a:gd name="T75" fmla="*/ 97 h 97"/>
                  <a:gd name="T76" fmla="*/ 70 w 137"/>
                  <a:gd name="T77" fmla="*/ 93 h 97"/>
                  <a:gd name="T78" fmla="*/ 66 w 137"/>
                  <a:gd name="T79" fmla="*/ 93 h 97"/>
                  <a:gd name="T80" fmla="*/ 55 w 137"/>
                  <a:gd name="T81" fmla="*/ 93 h 97"/>
                  <a:gd name="T82" fmla="*/ 51 w 137"/>
                  <a:gd name="T83" fmla="*/ 89 h 97"/>
                  <a:gd name="T84" fmla="*/ 37 w 137"/>
                  <a:gd name="T85" fmla="*/ 89 h 97"/>
                  <a:gd name="T86" fmla="*/ 33 w 137"/>
                  <a:gd name="T87" fmla="*/ 89 h 97"/>
                  <a:gd name="T88" fmla="*/ 14 w 137"/>
                  <a:gd name="T89" fmla="*/ 93 h 97"/>
                  <a:gd name="T90" fmla="*/ 7 w 137"/>
                  <a:gd name="T91" fmla="*/ 89 h 97"/>
                  <a:gd name="T92" fmla="*/ 7 w 137"/>
                  <a:gd name="T93" fmla="*/ 89 h 97"/>
                  <a:gd name="T94" fmla="*/ 0 w 137"/>
                  <a:gd name="T95" fmla="*/ 82 h 97"/>
                  <a:gd name="T96" fmla="*/ 7 w 137"/>
                  <a:gd name="T97" fmla="*/ 75 h 97"/>
                  <a:gd name="T98" fmla="*/ 3 w 137"/>
                  <a:gd name="T99" fmla="*/ 64 h 97"/>
                  <a:gd name="T100" fmla="*/ 3 w 137"/>
                  <a:gd name="T101" fmla="*/ 60 h 97"/>
                  <a:gd name="T102" fmla="*/ 0 w 137"/>
                  <a:gd name="T10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97">
                    <a:moveTo>
                      <a:pt x="0" y="49"/>
                    </a:moveTo>
                    <a:lnTo>
                      <a:pt x="3" y="49"/>
                    </a:lnTo>
                    <a:lnTo>
                      <a:pt x="7" y="45"/>
                    </a:lnTo>
                    <a:lnTo>
                      <a:pt x="11" y="49"/>
                    </a:lnTo>
                    <a:lnTo>
                      <a:pt x="18" y="45"/>
                    </a:lnTo>
                    <a:lnTo>
                      <a:pt x="18" y="45"/>
                    </a:lnTo>
                    <a:lnTo>
                      <a:pt x="18" y="41"/>
                    </a:lnTo>
                    <a:lnTo>
                      <a:pt x="22" y="41"/>
                    </a:lnTo>
                    <a:lnTo>
                      <a:pt x="26" y="38"/>
                    </a:lnTo>
                    <a:lnTo>
                      <a:pt x="26" y="38"/>
                    </a:lnTo>
                    <a:lnTo>
                      <a:pt x="29" y="38"/>
                    </a:lnTo>
                    <a:lnTo>
                      <a:pt x="33" y="38"/>
                    </a:lnTo>
                    <a:lnTo>
                      <a:pt x="33" y="34"/>
                    </a:lnTo>
                    <a:lnTo>
                      <a:pt x="29" y="34"/>
                    </a:lnTo>
                    <a:lnTo>
                      <a:pt x="29" y="30"/>
                    </a:lnTo>
                    <a:lnTo>
                      <a:pt x="29" y="30"/>
                    </a:lnTo>
                    <a:lnTo>
                      <a:pt x="33" y="23"/>
                    </a:lnTo>
                    <a:lnTo>
                      <a:pt x="40" y="23"/>
                    </a:lnTo>
                    <a:lnTo>
                      <a:pt x="40" y="19"/>
                    </a:lnTo>
                    <a:lnTo>
                      <a:pt x="37" y="19"/>
                    </a:lnTo>
                    <a:lnTo>
                      <a:pt x="40" y="12"/>
                    </a:lnTo>
                    <a:lnTo>
                      <a:pt x="48" y="12"/>
                    </a:lnTo>
                    <a:lnTo>
                      <a:pt x="51" y="8"/>
                    </a:lnTo>
                    <a:lnTo>
                      <a:pt x="55" y="4"/>
                    </a:lnTo>
                    <a:lnTo>
                      <a:pt x="55" y="4"/>
                    </a:lnTo>
                    <a:lnTo>
                      <a:pt x="59" y="0"/>
                    </a:lnTo>
                    <a:lnTo>
                      <a:pt x="63" y="0"/>
                    </a:lnTo>
                    <a:lnTo>
                      <a:pt x="66" y="4"/>
                    </a:lnTo>
                    <a:lnTo>
                      <a:pt x="66" y="0"/>
                    </a:lnTo>
                    <a:lnTo>
                      <a:pt x="70" y="4"/>
                    </a:lnTo>
                    <a:lnTo>
                      <a:pt x="74" y="4"/>
                    </a:lnTo>
                    <a:lnTo>
                      <a:pt x="77" y="4"/>
                    </a:lnTo>
                    <a:lnTo>
                      <a:pt x="81" y="8"/>
                    </a:lnTo>
                    <a:lnTo>
                      <a:pt x="85" y="4"/>
                    </a:lnTo>
                    <a:lnTo>
                      <a:pt x="92" y="4"/>
                    </a:lnTo>
                    <a:lnTo>
                      <a:pt x="92" y="8"/>
                    </a:lnTo>
                    <a:lnTo>
                      <a:pt x="96" y="8"/>
                    </a:lnTo>
                    <a:lnTo>
                      <a:pt x="103" y="8"/>
                    </a:lnTo>
                    <a:lnTo>
                      <a:pt x="103" y="12"/>
                    </a:lnTo>
                    <a:lnTo>
                      <a:pt x="103" y="15"/>
                    </a:lnTo>
                    <a:lnTo>
                      <a:pt x="103" y="19"/>
                    </a:lnTo>
                    <a:lnTo>
                      <a:pt x="103" y="23"/>
                    </a:lnTo>
                    <a:lnTo>
                      <a:pt x="107" y="26"/>
                    </a:lnTo>
                    <a:lnTo>
                      <a:pt x="111" y="30"/>
                    </a:lnTo>
                    <a:lnTo>
                      <a:pt x="114" y="38"/>
                    </a:lnTo>
                    <a:lnTo>
                      <a:pt x="118" y="38"/>
                    </a:lnTo>
                    <a:lnTo>
                      <a:pt x="118" y="45"/>
                    </a:lnTo>
                    <a:lnTo>
                      <a:pt x="126" y="45"/>
                    </a:lnTo>
                    <a:lnTo>
                      <a:pt x="133" y="49"/>
                    </a:lnTo>
                    <a:lnTo>
                      <a:pt x="133" y="52"/>
                    </a:lnTo>
                    <a:lnTo>
                      <a:pt x="137" y="56"/>
                    </a:lnTo>
                    <a:lnTo>
                      <a:pt x="133" y="56"/>
                    </a:lnTo>
                    <a:lnTo>
                      <a:pt x="129" y="64"/>
                    </a:lnTo>
                    <a:lnTo>
                      <a:pt x="122" y="64"/>
                    </a:lnTo>
                    <a:lnTo>
                      <a:pt x="118" y="60"/>
                    </a:lnTo>
                    <a:lnTo>
                      <a:pt x="118" y="64"/>
                    </a:lnTo>
                    <a:lnTo>
                      <a:pt x="118" y="67"/>
                    </a:lnTo>
                    <a:lnTo>
                      <a:pt x="122" y="71"/>
                    </a:lnTo>
                    <a:lnTo>
                      <a:pt x="122" y="75"/>
                    </a:lnTo>
                    <a:lnTo>
                      <a:pt x="126" y="78"/>
                    </a:lnTo>
                    <a:lnTo>
                      <a:pt x="126" y="82"/>
                    </a:lnTo>
                    <a:lnTo>
                      <a:pt x="126" y="82"/>
                    </a:lnTo>
                    <a:lnTo>
                      <a:pt x="118" y="86"/>
                    </a:lnTo>
                    <a:lnTo>
                      <a:pt x="111" y="86"/>
                    </a:lnTo>
                    <a:lnTo>
                      <a:pt x="111" y="89"/>
                    </a:lnTo>
                    <a:lnTo>
                      <a:pt x="111" y="97"/>
                    </a:lnTo>
                    <a:lnTo>
                      <a:pt x="107" y="97"/>
                    </a:lnTo>
                    <a:lnTo>
                      <a:pt x="103" y="93"/>
                    </a:lnTo>
                    <a:lnTo>
                      <a:pt x="100" y="93"/>
                    </a:lnTo>
                    <a:lnTo>
                      <a:pt x="96" y="93"/>
                    </a:lnTo>
                    <a:lnTo>
                      <a:pt x="92" y="93"/>
                    </a:lnTo>
                    <a:lnTo>
                      <a:pt x="89" y="97"/>
                    </a:lnTo>
                    <a:lnTo>
                      <a:pt x="85" y="97"/>
                    </a:lnTo>
                    <a:lnTo>
                      <a:pt x="85" y="93"/>
                    </a:lnTo>
                    <a:lnTo>
                      <a:pt x="81" y="93"/>
                    </a:lnTo>
                    <a:lnTo>
                      <a:pt x="77" y="97"/>
                    </a:lnTo>
                    <a:lnTo>
                      <a:pt x="74" y="93"/>
                    </a:lnTo>
                    <a:lnTo>
                      <a:pt x="70" y="93"/>
                    </a:lnTo>
                    <a:lnTo>
                      <a:pt x="66" y="93"/>
                    </a:lnTo>
                    <a:lnTo>
                      <a:pt x="66" y="93"/>
                    </a:lnTo>
                    <a:lnTo>
                      <a:pt x="63" y="93"/>
                    </a:lnTo>
                    <a:lnTo>
                      <a:pt x="55" y="93"/>
                    </a:lnTo>
                    <a:lnTo>
                      <a:pt x="55" y="93"/>
                    </a:lnTo>
                    <a:lnTo>
                      <a:pt x="51" y="89"/>
                    </a:lnTo>
                    <a:lnTo>
                      <a:pt x="44" y="89"/>
                    </a:lnTo>
                    <a:lnTo>
                      <a:pt x="37" y="89"/>
                    </a:lnTo>
                    <a:lnTo>
                      <a:pt x="37" y="89"/>
                    </a:lnTo>
                    <a:lnTo>
                      <a:pt x="33" y="89"/>
                    </a:lnTo>
                    <a:lnTo>
                      <a:pt x="29" y="89"/>
                    </a:lnTo>
                    <a:lnTo>
                      <a:pt x="14" y="93"/>
                    </a:lnTo>
                    <a:lnTo>
                      <a:pt x="14" y="93"/>
                    </a:lnTo>
                    <a:lnTo>
                      <a:pt x="7" y="89"/>
                    </a:lnTo>
                    <a:lnTo>
                      <a:pt x="7" y="89"/>
                    </a:lnTo>
                    <a:lnTo>
                      <a:pt x="7" y="89"/>
                    </a:lnTo>
                    <a:lnTo>
                      <a:pt x="3" y="86"/>
                    </a:lnTo>
                    <a:lnTo>
                      <a:pt x="0" y="82"/>
                    </a:lnTo>
                    <a:lnTo>
                      <a:pt x="3" y="78"/>
                    </a:lnTo>
                    <a:lnTo>
                      <a:pt x="7" y="75"/>
                    </a:lnTo>
                    <a:lnTo>
                      <a:pt x="7" y="67"/>
                    </a:lnTo>
                    <a:lnTo>
                      <a:pt x="3" y="64"/>
                    </a:lnTo>
                    <a:lnTo>
                      <a:pt x="3" y="60"/>
                    </a:lnTo>
                    <a:lnTo>
                      <a:pt x="3" y="60"/>
                    </a:lnTo>
                    <a:lnTo>
                      <a:pt x="0" y="52"/>
                    </a:lnTo>
                    <a:lnTo>
                      <a:pt x="0" y="4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78" name="Freeform 45"/>
              <p:cNvSpPr/>
              <p:nvPr/>
            </p:nvSpPr>
            <p:spPr bwMode="auto">
              <a:xfrm>
                <a:off x="4717610" y="2059174"/>
                <a:ext cx="347390" cy="195568"/>
              </a:xfrm>
              <a:custGeom>
                <a:avLst/>
                <a:gdLst>
                  <a:gd name="T0" fmla="*/ 40 w 270"/>
                  <a:gd name="T1" fmla="*/ 11 h 152"/>
                  <a:gd name="T2" fmla="*/ 62 w 270"/>
                  <a:gd name="T3" fmla="*/ 11 h 152"/>
                  <a:gd name="T4" fmla="*/ 77 w 270"/>
                  <a:gd name="T5" fmla="*/ 15 h 152"/>
                  <a:gd name="T6" fmla="*/ 96 w 270"/>
                  <a:gd name="T7" fmla="*/ 15 h 152"/>
                  <a:gd name="T8" fmla="*/ 111 w 270"/>
                  <a:gd name="T9" fmla="*/ 15 h 152"/>
                  <a:gd name="T10" fmla="*/ 122 w 270"/>
                  <a:gd name="T11" fmla="*/ 8 h 152"/>
                  <a:gd name="T12" fmla="*/ 140 w 270"/>
                  <a:gd name="T13" fmla="*/ 0 h 152"/>
                  <a:gd name="T14" fmla="*/ 170 w 270"/>
                  <a:gd name="T15" fmla="*/ 0 h 152"/>
                  <a:gd name="T16" fmla="*/ 185 w 270"/>
                  <a:gd name="T17" fmla="*/ 15 h 152"/>
                  <a:gd name="T18" fmla="*/ 196 w 270"/>
                  <a:gd name="T19" fmla="*/ 30 h 152"/>
                  <a:gd name="T20" fmla="*/ 218 w 270"/>
                  <a:gd name="T21" fmla="*/ 37 h 152"/>
                  <a:gd name="T22" fmla="*/ 237 w 270"/>
                  <a:gd name="T23" fmla="*/ 45 h 152"/>
                  <a:gd name="T24" fmla="*/ 255 w 270"/>
                  <a:gd name="T25" fmla="*/ 45 h 152"/>
                  <a:gd name="T26" fmla="*/ 270 w 270"/>
                  <a:gd name="T27" fmla="*/ 52 h 152"/>
                  <a:gd name="T28" fmla="*/ 266 w 270"/>
                  <a:gd name="T29" fmla="*/ 71 h 152"/>
                  <a:gd name="T30" fmla="*/ 255 w 270"/>
                  <a:gd name="T31" fmla="*/ 86 h 152"/>
                  <a:gd name="T32" fmla="*/ 248 w 270"/>
                  <a:gd name="T33" fmla="*/ 97 h 152"/>
                  <a:gd name="T34" fmla="*/ 233 w 270"/>
                  <a:gd name="T35" fmla="*/ 104 h 152"/>
                  <a:gd name="T36" fmla="*/ 218 w 270"/>
                  <a:gd name="T37" fmla="*/ 108 h 152"/>
                  <a:gd name="T38" fmla="*/ 203 w 270"/>
                  <a:gd name="T39" fmla="*/ 108 h 152"/>
                  <a:gd name="T40" fmla="*/ 203 w 270"/>
                  <a:gd name="T41" fmla="*/ 119 h 152"/>
                  <a:gd name="T42" fmla="*/ 203 w 270"/>
                  <a:gd name="T43" fmla="*/ 112 h 152"/>
                  <a:gd name="T44" fmla="*/ 192 w 270"/>
                  <a:gd name="T45" fmla="*/ 119 h 152"/>
                  <a:gd name="T46" fmla="*/ 181 w 270"/>
                  <a:gd name="T47" fmla="*/ 123 h 152"/>
                  <a:gd name="T48" fmla="*/ 192 w 270"/>
                  <a:gd name="T49" fmla="*/ 126 h 152"/>
                  <a:gd name="T50" fmla="*/ 196 w 270"/>
                  <a:gd name="T51" fmla="*/ 130 h 152"/>
                  <a:gd name="T52" fmla="*/ 203 w 270"/>
                  <a:gd name="T53" fmla="*/ 134 h 152"/>
                  <a:gd name="T54" fmla="*/ 196 w 270"/>
                  <a:gd name="T55" fmla="*/ 119 h 152"/>
                  <a:gd name="T56" fmla="*/ 211 w 270"/>
                  <a:gd name="T57" fmla="*/ 134 h 152"/>
                  <a:gd name="T58" fmla="*/ 222 w 270"/>
                  <a:gd name="T59" fmla="*/ 130 h 152"/>
                  <a:gd name="T60" fmla="*/ 225 w 270"/>
                  <a:gd name="T61" fmla="*/ 138 h 152"/>
                  <a:gd name="T62" fmla="*/ 199 w 270"/>
                  <a:gd name="T63" fmla="*/ 145 h 152"/>
                  <a:gd name="T64" fmla="*/ 177 w 270"/>
                  <a:gd name="T65" fmla="*/ 149 h 152"/>
                  <a:gd name="T66" fmla="*/ 170 w 270"/>
                  <a:gd name="T67" fmla="*/ 134 h 152"/>
                  <a:gd name="T68" fmla="*/ 177 w 270"/>
                  <a:gd name="T69" fmla="*/ 126 h 152"/>
                  <a:gd name="T70" fmla="*/ 174 w 270"/>
                  <a:gd name="T71" fmla="*/ 123 h 152"/>
                  <a:gd name="T72" fmla="*/ 159 w 270"/>
                  <a:gd name="T73" fmla="*/ 119 h 152"/>
                  <a:gd name="T74" fmla="*/ 151 w 270"/>
                  <a:gd name="T75" fmla="*/ 115 h 152"/>
                  <a:gd name="T76" fmla="*/ 155 w 270"/>
                  <a:gd name="T77" fmla="*/ 112 h 152"/>
                  <a:gd name="T78" fmla="*/ 151 w 270"/>
                  <a:gd name="T79" fmla="*/ 108 h 152"/>
                  <a:gd name="T80" fmla="*/ 144 w 270"/>
                  <a:gd name="T81" fmla="*/ 112 h 152"/>
                  <a:gd name="T82" fmla="*/ 133 w 270"/>
                  <a:gd name="T83" fmla="*/ 119 h 152"/>
                  <a:gd name="T84" fmla="*/ 122 w 270"/>
                  <a:gd name="T85" fmla="*/ 130 h 152"/>
                  <a:gd name="T86" fmla="*/ 122 w 270"/>
                  <a:gd name="T87" fmla="*/ 138 h 152"/>
                  <a:gd name="T88" fmla="*/ 103 w 270"/>
                  <a:gd name="T89" fmla="*/ 138 h 152"/>
                  <a:gd name="T90" fmla="*/ 103 w 270"/>
                  <a:gd name="T91" fmla="*/ 130 h 152"/>
                  <a:gd name="T92" fmla="*/ 111 w 270"/>
                  <a:gd name="T93" fmla="*/ 115 h 152"/>
                  <a:gd name="T94" fmla="*/ 122 w 270"/>
                  <a:gd name="T95" fmla="*/ 112 h 152"/>
                  <a:gd name="T96" fmla="*/ 111 w 270"/>
                  <a:gd name="T97" fmla="*/ 97 h 152"/>
                  <a:gd name="T98" fmla="*/ 100 w 270"/>
                  <a:gd name="T99" fmla="*/ 82 h 152"/>
                  <a:gd name="T100" fmla="*/ 81 w 270"/>
                  <a:gd name="T101" fmla="*/ 78 h 152"/>
                  <a:gd name="T102" fmla="*/ 70 w 270"/>
                  <a:gd name="T103" fmla="*/ 75 h 152"/>
                  <a:gd name="T104" fmla="*/ 66 w 270"/>
                  <a:gd name="T105" fmla="*/ 86 h 152"/>
                  <a:gd name="T106" fmla="*/ 44 w 270"/>
                  <a:gd name="T107" fmla="*/ 93 h 152"/>
                  <a:gd name="T108" fmla="*/ 22 w 270"/>
                  <a:gd name="T109" fmla="*/ 89 h 152"/>
                  <a:gd name="T110" fmla="*/ 7 w 270"/>
                  <a:gd name="T111" fmla="*/ 86 h 152"/>
                  <a:gd name="T112" fmla="*/ 3 w 270"/>
                  <a:gd name="T113" fmla="*/ 67 h 152"/>
                  <a:gd name="T114" fmla="*/ 18 w 270"/>
                  <a:gd name="T115" fmla="*/ 45 h 152"/>
                  <a:gd name="T116" fmla="*/ 22 w 270"/>
                  <a:gd name="T117" fmla="*/ 34 h 152"/>
                  <a:gd name="T118" fmla="*/ 18 w 270"/>
                  <a:gd name="T119" fmla="*/ 1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0" h="152">
                    <a:moveTo>
                      <a:pt x="18" y="11"/>
                    </a:moveTo>
                    <a:lnTo>
                      <a:pt x="18" y="11"/>
                    </a:lnTo>
                    <a:lnTo>
                      <a:pt x="25" y="15"/>
                    </a:lnTo>
                    <a:lnTo>
                      <a:pt x="25" y="15"/>
                    </a:lnTo>
                    <a:lnTo>
                      <a:pt x="40" y="11"/>
                    </a:lnTo>
                    <a:lnTo>
                      <a:pt x="44" y="11"/>
                    </a:lnTo>
                    <a:lnTo>
                      <a:pt x="48" y="11"/>
                    </a:lnTo>
                    <a:lnTo>
                      <a:pt x="48" y="11"/>
                    </a:lnTo>
                    <a:lnTo>
                      <a:pt x="55" y="11"/>
                    </a:lnTo>
                    <a:lnTo>
                      <a:pt x="62" y="11"/>
                    </a:lnTo>
                    <a:lnTo>
                      <a:pt x="66" y="15"/>
                    </a:lnTo>
                    <a:lnTo>
                      <a:pt x="66" y="15"/>
                    </a:lnTo>
                    <a:lnTo>
                      <a:pt x="74" y="15"/>
                    </a:lnTo>
                    <a:lnTo>
                      <a:pt x="77" y="15"/>
                    </a:lnTo>
                    <a:lnTo>
                      <a:pt x="77" y="15"/>
                    </a:lnTo>
                    <a:lnTo>
                      <a:pt x="81" y="15"/>
                    </a:lnTo>
                    <a:lnTo>
                      <a:pt x="85" y="15"/>
                    </a:lnTo>
                    <a:lnTo>
                      <a:pt x="88" y="19"/>
                    </a:lnTo>
                    <a:lnTo>
                      <a:pt x="92" y="15"/>
                    </a:lnTo>
                    <a:lnTo>
                      <a:pt x="96" y="15"/>
                    </a:lnTo>
                    <a:lnTo>
                      <a:pt x="96" y="19"/>
                    </a:lnTo>
                    <a:lnTo>
                      <a:pt x="100" y="19"/>
                    </a:lnTo>
                    <a:lnTo>
                      <a:pt x="103" y="15"/>
                    </a:lnTo>
                    <a:lnTo>
                      <a:pt x="107" y="15"/>
                    </a:lnTo>
                    <a:lnTo>
                      <a:pt x="111" y="15"/>
                    </a:lnTo>
                    <a:lnTo>
                      <a:pt x="114" y="15"/>
                    </a:lnTo>
                    <a:lnTo>
                      <a:pt x="118" y="19"/>
                    </a:lnTo>
                    <a:lnTo>
                      <a:pt x="122" y="19"/>
                    </a:lnTo>
                    <a:lnTo>
                      <a:pt x="122" y="11"/>
                    </a:lnTo>
                    <a:lnTo>
                      <a:pt x="122" y="8"/>
                    </a:lnTo>
                    <a:lnTo>
                      <a:pt x="129" y="8"/>
                    </a:lnTo>
                    <a:lnTo>
                      <a:pt x="137" y="4"/>
                    </a:lnTo>
                    <a:lnTo>
                      <a:pt x="137" y="4"/>
                    </a:lnTo>
                    <a:lnTo>
                      <a:pt x="140" y="4"/>
                    </a:lnTo>
                    <a:lnTo>
                      <a:pt x="140" y="0"/>
                    </a:lnTo>
                    <a:lnTo>
                      <a:pt x="144" y="0"/>
                    </a:lnTo>
                    <a:lnTo>
                      <a:pt x="151" y="0"/>
                    </a:lnTo>
                    <a:lnTo>
                      <a:pt x="159" y="0"/>
                    </a:lnTo>
                    <a:lnTo>
                      <a:pt x="166" y="0"/>
                    </a:lnTo>
                    <a:lnTo>
                      <a:pt x="170" y="0"/>
                    </a:lnTo>
                    <a:lnTo>
                      <a:pt x="170" y="8"/>
                    </a:lnTo>
                    <a:lnTo>
                      <a:pt x="174" y="8"/>
                    </a:lnTo>
                    <a:lnTo>
                      <a:pt x="174" y="11"/>
                    </a:lnTo>
                    <a:lnTo>
                      <a:pt x="177" y="19"/>
                    </a:lnTo>
                    <a:lnTo>
                      <a:pt x="185" y="15"/>
                    </a:lnTo>
                    <a:lnTo>
                      <a:pt x="188" y="19"/>
                    </a:lnTo>
                    <a:lnTo>
                      <a:pt x="188" y="23"/>
                    </a:lnTo>
                    <a:lnTo>
                      <a:pt x="192" y="23"/>
                    </a:lnTo>
                    <a:lnTo>
                      <a:pt x="192" y="26"/>
                    </a:lnTo>
                    <a:lnTo>
                      <a:pt x="196" y="30"/>
                    </a:lnTo>
                    <a:lnTo>
                      <a:pt x="203" y="37"/>
                    </a:lnTo>
                    <a:lnTo>
                      <a:pt x="203" y="34"/>
                    </a:lnTo>
                    <a:lnTo>
                      <a:pt x="211" y="37"/>
                    </a:lnTo>
                    <a:lnTo>
                      <a:pt x="214" y="37"/>
                    </a:lnTo>
                    <a:lnTo>
                      <a:pt x="218" y="37"/>
                    </a:lnTo>
                    <a:lnTo>
                      <a:pt x="222" y="34"/>
                    </a:lnTo>
                    <a:lnTo>
                      <a:pt x="225" y="34"/>
                    </a:lnTo>
                    <a:lnTo>
                      <a:pt x="229" y="41"/>
                    </a:lnTo>
                    <a:lnTo>
                      <a:pt x="233" y="45"/>
                    </a:lnTo>
                    <a:lnTo>
                      <a:pt x="237" y="45"/>
                    </a:lnTo>
                    <a:lnTo>
                      <a:pt x="237" y="45"/>
                    </a:lnTo>
                    <a:lnTo>
                      <a:pt x="244" y="45"/>
                    </a:lnTo>
                    <a:lnTo>
                      <a:pt x="248" y="45"/>
                    </a:lnTo>
                    <a:lnTo>
                      <a:pt x="251" y="49"/>
                    </a:lnTo>
                    <a:lnTo>
                      <a:pt x="255" y="45"/>
                    </a:lnTo>
                    <a:lnTo>
                      <a:pt x="259" y="49"/>
                    </a:lnTo>
                    <a:lnTo>
                      <a:pt x="262" y="49"/>
                    </a:lnTo>
                    <a:lnTo>
                      <a:pt x="266" y="49"/>
                    </a:lnTo>
                    <a:lnTo>
                      <a:pt x="266" y="52"/>
                    </a:lnTo>
                    <a:lnTo>
                      <a:pt x="270" y="52"/>
                    </a:lnTo>
                    <a:lnTo>
                      <a:pt x="270" y="56"/>
                    </a:lnTo>
                    <a:lnTo>
                      <a:pt x="266" y="60"/>
                    </a:lnTo>
                    <a:lnTo>
                      <a:pt x="262" y="60"/>
                    </a:lnTo>
                    <a:lnTo>
                      <a:pt x="262" y="67"/>
                    </a:lnTo>
                    <a:lnTo>
                      <a:pt x="266" y="71"/>
                    </a:lnTo>
                    <a:lnTo>
                      <a:pt x="270" y="75"/>
                    </a:lnTo>
                    <a:lnTo>
                      <a:pt x="266" y="78"/>
                    </a:lnTo>
                    <a:lnTo>
                      <a:pt x="266" y="82"/>
                    </a:lnTo>
                    <a:lnTo>
                      <a:pt x="262" y="86"/>
                    </a:lnTo>
                    <a:lnTo>
                      <a:pt x="255" y="86"/>
                    </a:lnTo>
                    <a:lnTo>
                      <a:pt x="251" y="89"/>
                    </a:lnTo>
                    <a:lnTo>
                      <a:pt x="251" y="93"/>
                    </a:lnTo>
                    <a:lnTo>
                      <a:pt x="248" y="97"/>
                    </a:lnTo>
                    <a:lnTo>
                      <a:pt x="248" y="101"/>
                    </a:lnTo>
                    <a:lnTo>
                      <a:pt x="248" y="97"/>
                    </a:lnTo>
                    <a:lnTo>
                      <a:pt x="244" y="97"/>
                    </a:lnTo>
                    <a:lnTo>
                      <a:pt x="240" y="101"/>
                    </a:lnTo>
                    <a:lnTo>
                      <a:pt x="237" y="101"/>
                    </a:lnTo>
                    <a:lnTo>
                      <a:pt x="233" y="101"/>
                    </a:lnTo>
                    <a:lnTo>
                      <a:pt x="233" y="104"/>
                    </a:lnTo>
                    <a:lnTo>
                      <a:pt x="229" y="104"/>
                    </a:lnTo>
                    <a:lnTo>
                      <a:pt x="225" y="104"/>
                    </a:lnTo>
                    <a:lnTo>
                      <a:pt x="222" y="108"/>
                    </a:lnTo>
                    <a:lnTo>
                      <a:pt x="222" y="108"/>
                    </a:lnTo>
                    <a:lnTo>
                      <a:pt x="218" y="108"/>
                    </a:lnTo>
                    <a:lnTo>
                      <a:pt x="218" y="112"/>
                    </a:lnTo>
                    <a:lnTo>
                      <a:pt x="211" y="108"/>
                    </a:lnTo>
                    <a:lnTo>
                      <a:pt x="207" y="112"/>
                    </a:lnTo>
                    <a:lnTo>
                      <a:pt x="207" y="112"/>
                    </a:lnTo>
                    <a:lnTo>
                      <a:pt x="203" y="108"/>
                    </a:lnTo>
                    <a:lnTo>
                      <a:pt x="203" y="108"/>
                    </a:lnTo>
                    <a:lnTo>
                      <a:pt x="203" y="112"/>
                    </a:lnTo>
                    <a:lnTo>
                      <a:pt x="207" y="112"/>
                    </a:lnTo>
                    <a:lnTo>
                      <a:pt x="203" y="115"/>
                    </a:lnTo>
                    <a:lnTo>
                      <a:pt x="203" y="119"/>
                    </a:lnTo>
                    <a:lnTo>
                      <a:pt x="199" y="119"/>
                    </a:lnTo>
                    <a:lnTo>
                      <a:pt x="199" y="119"/>
                    </a:lnTo>
                    <a:lnTo>
                      <a:pt x="199" y="119"/>
                    </a:lnTo>
                    <a:lnTo>
                      <a:pt x="203" y="115"/>
                    </a:lnTo>
                    <a:lnTo>
                      <a:pt x="203" y="112"/>
                    </a:lnTo>
                    <a:lnTo>
                      <a:pt x="199" y="112"/>
                    </a:lnTo>
                    <a:lnTo>
                      <a:pt x="199" y="112"/>
                    </a:lnTo>
                    <a:lnTo>
                      <a:pt x="196" y="119"/>
                    </a:lnTo>
                    <a:lnTo>
                      <a:pt x="192" y="119"/>
                    </a:lnTo>
                    <a:lnTo>
                      <a:pt x="192" y="119"/>
                    </a:lnTo>
                    <a:lnTo>
                      <a:pt x="188" y="119"/>
                    </a:lnTo>
                    <a:lnTo>
                      <a:pt x="185" y="119"/>
                    </a:lnTo>
                    <a:lnTo>
                      <a:pt x="185" y="119"/>
                    </a:lnTo>
                    <a:lnTo>
                      <a:pt x="181" y="119"/>
                    </a:lnTo>
                    <a:lnTo>
                      <a:pt x="181" y="123"/>
                    </a:lnTo>
                    <a:lnTo>
                      <a:pt x="181" y="123"/>
                    </a:lnTo>
                    <a:lnTo>
                      <a:pt x="188" y="123"/>
                    </a:lnTo>
                    <a:lnTo>
                      <a:pt x="188" y="123"/>
                    </a:lnTo>
                    <a:lnTo>
                      <a:pt x="192" y="126"/>
                    </a:lnTo>
                    <a:lnTo>
                      <a:pt x="192" y="126"/>
                    </a:lnTo>
                    <a:lnTo>
                      <a:pt x="196" y="126"/>
                    </a:lnTo>
                    <a:lnTo>
                      <a:pt x="192" y="126"/>
                    </a:lnTo>
                    <a:lnTo>
                      <a:pt x="192" y="130"/>
                    </a:lnTo>
                    <a:lnTo>
                      <a:pt x="196" y="130"/>
                    </a:lnTo>
                    <a:lnTo>
                      <a:pt x="196" y="130"/>
                    </a:lnTo>
                    <a:lnTo>
                      <a:pt x="196" y="130"/>
                    </a:lnTo>
                    <a:lnTo>
                      <a:pt x="196" y="130"/>
                    </a:lnTo>
                    <a:lnTo>
                      <a:pt x="199" y="130"/>
                    </a:lnTo>
                    <a:lnTo>
                      <a:pt x="199" y="134"/>
                    </a:lnTo>
                    <a:lnTo>
                      <a:pt x="203" y="134"/>
                    </a:lnTo>
                    <a:lnTo>
                      <a:pt x="207" y="138"/>
                    </a:lnTo>
                    <a:lnTo>
                      <a:pt x="207" y="134"/>
                    </a:lnTo>
                    <a:lnTo>
                      <a:pt x="203" y="130"/>
                    </a:lnTo>
                    <a:lnTo>
                      <a:pt x="196" y="123"/>
                    </a:lnTo>
                    <a:lnTo>
                      <a:pt x="196" y="119"/>
                    </a:lnTo>
                    <a:lnTo>
                      <a:pt x="196" y="119"/>
                    </a:lnTo>
                    <a:lnTo>
                      <a:pt x="199" y="123"/>
                    </a:lnTo>
                    <a:lnTo>
                      <a:pt x="199" y="126"/>
                    </a:lnTo>
                    <a:lnTo>
                      <a:pt x="207" y="134"/>
                    </a:lnTo>
                    <a:lnTo>
                      <a:pt x="211" y="134"/>
                    </a:lnTo>
                    <a:lnTo>
                      <a:pt x="211" y="134"/>
                    </a:lnTo>
                    <a:lnTo>
                      <a:pt x="214" y="134"/>
                    </a:lnTo>
                    <a:lnTo>
                      <a:pt x="218" y="134"/>
                    </a:lnTo>
                    <a:lnTo>
                      <a:pt x="218" y="130"/>
                    </a:lnTo>
                    <a:lnTo>
                      <a:pt x="222" y="130"/>
                    </a:lnTo>
                    <a:lnTo>
                      <a:pt x="229" y="130"/>
                    </a:lnTo>
                    <a:lnTo>
                      <a:pt x="225" y="134"/>
                    </a:lnTo>
                    <a:lnTo>
                      <a:pt x="225" y="134"/>
                    </a:lnTo>
                    <a:lnTo>
                      <a:pt x="225" y="138"/>
                    </a:lnTo>
                    <a:lnTo>
                      <a:pt x="225" y="138"/>
                    </a:lnTo>
                    <a:lnTo>
                      <a:pt x="218" y="141"/>
                    </a:lnTo>
                    <a:lnTo>
                      <a:pt x="211" y="138"/>
                    </a:lnTo>
                    <a:lnTo>
                      <a:pt x="207" y="141"/>
                    </a:lnTo>
                    <a:lnTo>
                      <a:pt x="207" y="145"/>
                    </a:lnTo>
                    <a:lnTo>
                      <a:pt x="199" y="145"/>
                    </a:lnTo>
                    <a:lnTo>
                      <a:pt x="192" y="149"/>
                    </a:lnTo>
                    <a:lnTo>
                      <a:pt x="188" y="152"/>
                    </a:lnTo>
                    <a:lnTo>
                      <a:pt x="181" y="152"/>
                    </a:lnTo>
                    <a:lnTo>
                      <a:pt x="177" y="149"/>
                    </a:lnTo>
                    <a:lnTo>
                      <a:pt x="177" y="149"/>
                    </a:lnTo>
                    <a:lnTo>
                      <a:pt x="181" y="141"/>
                    </a:lnTo>
                    <a:lnTo>
                      <a:pt x="181" y="141"/>
                    </a:lnTo>
                    <a:lnTo>
                      <a:pt x="177" y="138"/>
                    </a:lnTo>
                    <a:lnTo>
                      <a:pt x="174" y="138"/>
                    </a:lnTo>
                    <a:lnTo>
                      <a:pt x="170" y="134"/>
                    </a:lnTo>
                    <a:lnTo>
                      <a:pt x="166" y="138"/>
                    </a:lnTo>
                    <a:lnTo>
                      <a:pt x="166" y="138"/>
                    </a:lnTo>
                    <a:lnTo>
                      <a:pt x="170" y="130"/>
                    </a:lnTo>
                    <a:lnTo>
                      <a:pt x="174" y="130"/>
                    </a:lnTo>
                    <a:lnTo>
                      <a:pt x="177" y="126"/>
                    </a:lnTo>
                    <a:lnTo>
                      <a:pt x="181" y="126"/>
                    </a:lnTo>
                    <a:lnTo>
                      <a:pt x="177" y="126"/>
                    </a:lnTo>
                    <a:lnTo>
                      <a:pt x="177" y="123"/>
                    </a:lnTo>
                    <a:lnTo>
                      <a:pt x="177" y="119"/>
                    </a:lnTo>
                    <a:lnTo>
                      <a:pt x="174" y="123"/>
                    </a:lnTo>
                    <a:lnTo>
                      <a:pt x="174" y="123"/>
                    </a:lnTo>
                    <a:lnTo>
                      <a:pt x="170" y="119"/>
                    </a:lnTo>
                    <a:lnTo>
                      <a:pt x="166" y="119"/>
                    </a:lnTo>
                    <a:lnTo>
                      <a:pt x="162" y="123"/>
                    </a:lnTo>
                    <a:lnTo>
                      <a:pt x="159" y="119"/>
                    </a:lnTo>
                    <a:lnTo>
                      <a:pt x="155" y="119"/>
                    </a:lnTo>
                    <a:lnTo>
                      <a:pt x="155" y="119"/>
                    </a:lnTo>
                    <a:lnTo>
                      <a:pt x="155" y="119"/>
                    </a:lnTo>
                    <a:lnTo>
                      <a:pt x="155" y="115"/>
                    </a:lnTo>
                    <a:lnTo>
                      <a:pt x="151" y="115"/>
                    </a:lnTo>
                    <a:lnTo>
                      <a:pt x="144" y="115"/>
                    </a:lnTo>
                    <a:lnTo>
                      <a:pt x="144" y="112"/>
                    </a:lnTo>
                    <a:lnTo>
                      <a:pt x="148" y="112"/>
                    </a:lnTo>
                    <a:lnTo>
                      <a:pt x="155" y="112"/>
                    </a:lnTo>
                    <a:lnTo>
                      <a:pt x="155" y="112"/>
                    </a:lnTo>
                    <a:lnTo>
                      <a:pt x="159" y="112"/>
                    </a:lnTo>
                    <a:lnTo>
                      <a:pt x="162" y="112"/>
                    </a:lnTo>
                    <a:lnTo>
                      <a:pt x="155" y="112"/>
                    </a:lnTo>
                    <a:lnTo>
                      <a:pt x="155" y="112"/>
                    </a:lnTo>
                    <a:lnTo>
                      <a:pt x="151" y="108"/>
                    </a:lnTo>
                    <a:lnTo>
                      <a:pt x="151" y="108"/>
                    </a:lnTo>
                    <a:lnTo>
                      <a:pt x="151" y="108"/>
                    </a:lnTo>
                    <a:lnTo>
                      <a:pt x="148" y="112"/>
                    </a:lnTo>
                    <a:lnTo>
                      <a:pt x="144" y="112"/>
                    </a:lnTo>
                    <a:lnTo>
                      <a:pt x="144" y="112"/>
                    </a:lnTo>
                    <a:lnTo>
                      <a:pt x="144" y="108"/>
                    </a:lnTo>
                    <a:lnTo>
                      <a:pt x="140" y="112"/>
                    </a:lnTo>
                    <a:lnTo>
                      <a:pt x="137" y="112"/>
                    </a:lnTo>
                    <a:lnTo>
                      <a:pt x="133" y="115"/>
                    </a:lnTo>
                    <a:lnTo>
                      <a:pt x="133" y="119"/>
                    </a:lnTo>
                    <a:lnTo>
                      <a:pt x="129" y="123"/>
                    </a:lnTo>
                    <a:lnTo>
                      <a:pt x="129" y="123"/>
                    </a:lnTo>
                    <a:lnTo>
                      <a:pt x="129" y="123"/>
                    </a:lnTo>
                    <a:lnTo>
                      <a:pt x="125" y="130"/>
                    </a:lnTo>
                    <a:lnTo>
                      <a:pt x="122" y="130"/>
                    </a:lnTo>
                    <a:lnTo>
                      <a:pt x="122" y="130"/>
                    </a:lnTo>
                    <a:lnTo>
                      <a:pt x="122" y="130"/>
                    </a:lnTo>
                    <a:lnTo>
                      <a:pt x="122" y="134"/>
                    </a:lnTo>
                    <a:lnTo>
                      <a:pt x="122" y="134"/>
                    </a:lnTo>
                    <a:lnTo>
                      <a:pt x="122" y="138"/>
                    </a:lnTo>
                    <a:lnTo>
                      <a:pt x="122" y="138"/>
                    </a:lnTo>
                    <a:lnTo>
                      <a:pt x="118" y="134"/>
                    </a:lnTo>
                    <a:lnTo>
                      <a:pt x="114" y="134"/>
                    </a:lnTo>
                    <a:lnTo>
                      <a:pt x="111" y="138"/>
                    </a:lnTo>
                    <a:lnTo>
                      <a:pt x="103" y="138"/>
                    </a:lnTo>
                    <a:lnTo>
                      <a:pt x="100" y="138"/>
                    </a:lnTo>
                    <a:lnTo>
                      <a:pt x="96" y="134"/>
                    </a:lnTo>
                    <a:lnTo>
                      <a:pt x="100" y="130"/>
                    </a:lnTo>
                    <a:lnTo>
                      <a:pt x="103" y="130"/>
                    </a:lnTo>
                    <a:lnTo>
                      <a:pt x="103" y="130"/>
                    </a:lnTo>
                    <a:lnTo>
                      <a:pt x="107" y="123"/>
                    </a:lnTo>
                    <a:lnTo>
                      <a:pt x="107" y="123"/>
                    </a:lnTo>
                    <a:lnTo>
                      <a:pt x="107" y="119"/>
                    </a:lnTo>
                    <a:lnTo>
                      <a:pt x="107" y="115"/>
                    </a:lnTo>
                    <a:lnTo>
                      <a:pt x="111" y="115"/>
                    </a:lnTo>
                    <a:lnTo>
                      <a:pt x="114" y="112"/>
                    </a:lnTo>
                    <a:lnTo>
                      <a:pt x="118" y="115"/>
                    </a:lnTo>
                    <a:lnTo>
                      <a:pt x="122" y="115"/>
                    </a:lnTo>
                    <a:lnTo>
                      <a:pt x="122" y="115"/>
                    </a:lnTo>
                    <a:lnTo>
                      <a:pt x="122" y="112"/>
                    </a:lnTo>
                    <a:lnTo>
                      <a:pt x="122" y="108"/>
                    </a:lnTo>
                    <a:lnTo>
                      <a:pt x="122" y="104"/>
                    </a:lnTo>
                    <a:lnTo>
                      <a:pt x="118" y="104"/>
                    </a:lnTo>
                    <a:lnTo>
                      <a:pt x="111" y="101"/>
                    </a:lnTo>
                    <a:lnTo>
                      <a:pt x="111" y="97"/>
                    </a:lnTo>
                    <a:lnTo>
                      <a:pt x="107" y="97"/>
                    </a:lnTo>
                    <a:lnTo>
                      <a:pt x="107" y="93"/>
                    </a:lnTo>
                    <a:lnTo>
                      <a:pt x="107" y="89"/>
                    </a:lnTo>
                    <a:lnTo>
                      <a:pt x="103" y="86"/>
                    </a:lnTo>
                    <a:lnTo>
                      <a:pt x="100" y="82"/>
                    </a:lnTo>
                    <a:lnTo>
                      <a:pt x="96" y="82"/>
                    </a:lnTo>
                    <a:lnTo>
                      <a:pt x="96" y="82"/>
                    </a:lnTo>
                    <a:lnTo>
                      <a:pt x="92" y="82"/>
                    </a:lnTo>
                    <a:lnTo>
                      <a:pt x="85" y="78"/>
                    </a:lnTo>
                    <a:lnTo>
                      <a:pt x="81" y="78"/>
                    </a:lnTo>
                    <a:lnTo>
                      <a:pt x="77" y="75"/>
                    </a:lnTo>
                    <a:lnTo>
                      <a:pt x="77" y="75"/>
                    </a:lnTo>
                    <a:lnTo>
                      <a:pt x="74" y="75"/>
                    </a:lnTo>
                    <a:lnTo>
                      <a:pt x="74" y="78"/>
                    </a:lnTo>
                    <a:lnTo>
                      <a:pt x="70" y="75"/>
                    </a:lnTo>
                    <a:lnTo>
                      <a:pt x="70" y="78"/>
                    </a:lnTo>
                    <a:lnTo>
                      <a:pt x="66" y="75"/>
                    </a:lnTo>
                    <a:lnTo>
                      <a:pt x="66" y="78"/>
                    </a:lnTo>
                    <a:lnTo>
                      <a:pt x="66" y="82"/>
                    </a:lnTo>
                    <a:lnTo>
                      <a:pt x="66" y="86"/>
                    </a:lnTo>
                    <a:lnTo>
                      <a:pt x="62" y="86"/>
                    </a:lnTo>
                    <a:lnTo>
                      <a:pt x="59" y="89"/>
                    </a:lnTo>
                    <a:lnTo>
                      <a:pt x="48" y="89"/>
                    </a:lnTo>
                    <a:lnTo>
                      <a:pt x="44" y="93"/>
                    </a:lnTo>
                    <a:lnTo>
                      <a:pt x="44" y="93"/>
                    </a:lnTo>
                    <a:lnTo>
                      <a:pt x="37" y="93"/>
                    </a:lnTo>
                    <a:lnTo>
                      <a:pt x="33" y="93"/>
                    </a:lnTo>
                    <a:lnTo>
                      <a:pt x="33" y="89"/>
                    </a:lnTo>
                    <a:lnTo>
                      <a:pt x="29" y="89"/>
                    </a:lnTo>
                    <a:lnTo>
                      <a:pt x="22" y="89"/>
                    </a:lnTo>
                    <a:lnTo>
                      <a:pt x="18" y="86"/>
                    </a:lnTo>
                    <a:lnTo>
                      <a:pt x="14" y="86"/>
                    </a:lnTo>
                    <a:lnTo>
                      <a:pt x="11" y="86"/>
                    </a:lnTo>
                    <a:lnTo>
                      <a:pt x="7" y="86"/>
                    </a:lnTo>
                    <a:lnTo>
                      <a:pt x="7" y="86"/>
                    </a:lnTo>
                    <a:lnTo>
                      <a:pt x="3" y="82"/>
                    </a:lnTo>
                    <a:lnTo>
                      <a:pt x="0" y="78"/>
                    </a:lnTo>
                    <a:lnTo>
                      <a:pt x="0" y="78"/>
                    </a:lnTo>
                    <a:lnTo>
                      <a:pt x="0" y="75"/>
                    </a:lnTo>
                    <a:lnTo>
                      <a:pt x="3" y="67"/>
                    </a:lnTo>
                    <a:lnTo>
                      <a:pt x="7" y="67"/>
                    </a:lnTo>
                    <a:lnTo>
                      <a:pt x="7" y="63"/>
                    </a:lnTo>
                    <a:lnTo>
                      <a:pt x="7" y="60"/>
                    </a:lnTo>
                    <a:lnTo>
                      <a:pt x="18" y="49"/>
                    </a:lnTo>
                    <a:lnTo>
                      <a:pt x="18" y="45"/>
                    </a:lnTo>
                    <a:lnTo>
                      <a:pt x="22" y="41"/>
                    </a:lnTo>
                    <a:lnTo>
                      <a:pt x="25" y="41"/>
                    </a:lnTo>
                    <a:lnTo>
                      <a:pt x="25" y="37"/>
                    </a:lnTo>
                    <a:lnTo>
                      <a:pt x="22" y="34"/>
                    </a:lnTo>
                    <a:lnTo>
                      <a:pt x="22" y="34"/>
                    </a:lnTo>
                    <a:lnTo>
                      <a:pt x="25" y="30"/>
                    </a:lnTo>
                    <a:lnTo>
                      <a:pt x="22" y="30"/>
                    </a:lnTo>
                    <a:lnTo>
                      <a:pt x="18" y="26"/>
                    </a:lnTo>
                    <a:lnTo>
                      <a:pt x="18" y="23"/>
                    </a:lnTo>
                    <a:lnTo>
                      <a:pt x="18" y="15"/>
                    </a:lnTo>
                    <a:lnTo>
                      <a:pt x="18" y="1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79" name="Freeform 46"/>
              <p:cNvSpPr/>
              <p:nvPr/>
            </p:nvSpPr>
            <p:spPr bwMode="auto">
              <a:xfrm>
                <a:off x="4802526" y="2155670"/>
                <a:ext cx="72051" cy="75912"/>
              </a:xfrm>
              <a:custGeom>
                <a:avLst/>
                <a:gdLst>
                  <a:gd name="T0" fmla="*/ 0 w 56"/>
                  <a:gd name="T1" fmla="*/ 11 h 59"/>
                  <a:gd name="T2" fmla="*/ 0 w 56"/>
                  <a:gd name="T3" fmla="*/ 7 h 59"/>
                  <a:gd name="T4" fmla="*/ 0 w 56"/>
                  <a:gd name="T5" fmla="*/ 3 h 59"/>
                  <a:gd name="T6" fmla="*/ 0 w 56"/>
                  <a:gd name="T7" fmla="*/ 0 h 59"/>
                  <a:gd name="T8" fmla="*/ 4 w 56"/>
                  <a:gd name="T9" fmla="*/ 3 h 59"/>
                  <a:gd name="T10" fmla="*/ 4 w 56"/>
                  <a:gd name="T11" fmla="*/ 0 h 59"/>
                  <a:gd name="T12" fmla="*/ 8 w 56"/>
                  <a:gd name="T13" fmla="*/ 3 h 59"/>
                  <a:gd name="T14" fmla="*/ 8 w 56"/>
                  <a:gd name="T15" fmla="*/ 0 h 59"/>
                  <a:gd name="T16" fmla="*/ 11 w 56"/>
                  <a:gd name="T17" fmla="*/ 0 h 59"/>
                  <a:gd name="T18" fmla="*/ 11 w 56"/>
                  <a:gd name="T19" fmla="*/ 0 h 59"/>
                  <a:gd name="T20" fmla="*/ 15 w 56"/>
                  <a:gd name="T21" fmla="*/ 3 h 59"/>
                  <a:gd name="T22" fmla="*/ 19 w 56"/>
                  <a:gd name="T23" fmla="*/ 3 h 59"/>
                  <a:gd name="T24" fmla="*/ 26 w 56"/>
                  <a:gd name="T25" fmla="*/ 7 h 59"/>
                  <a:gd name="T26" fmla="*/ 30 w 56"/>
                  <a:gd name="T27" fmla="*/ 7 h 59"/>
                  <a:gd name="T28" fmla="*/ 30 w 56"/>
                  <a:gd name="T29" fmla="*/ 7 h 59"/>
                  <a:gd name="T30" fmla="*/ 34 w 56"/>
                  <a:gd name="T31" fmla="*/ 7 h 59"/>
                  <a:gd name="T32" fmla="*/ 37 w 56"/>
                  <a:gd name="T33" fmla="*/ 11 h 59"/>
                  <a:gd name="T34" fmla="*/ 41 w 56"/>
                  <a:gd name="T35" fmla="*/ 14 h 59"/>
                  <a:gd name="T36" fmla="*/ 41 w 56"/>
                  <a:gd name="T37" fmla="*/ 18 h 59"/>
                  <a:gd name="T38" fmla="*/ 41 w 56"/>
                  <a:gd name="T39" fmla="*/ 22 h 59"/>
                  <a:gd name="T40" fmla="*/ 45 w 56"/>
                  <a:gd name="T41" fmla="*/ 22 h 59"/>
                  <a:gd name="T42" fmla="*/ 45 w 56"/>
                  <a:gd name="T43" fmla="*/ 26 h 59"/>
                  <a:gd name="T44" fmla="*/ 52 w 56"/>
                  <a:gd name="T45" fmla="*/ 29 h 59"/>
                  <a:gd name="T46" fmla="*/ 56 w 56"/>
                  <a:gd name="T47" fmla="*/ 29 h 59"/>
                  <a:gd name="T48" fmla="*/ 56 w 56"/>
                  <a:gd name="T49" fmla="*/ 33 h 59"/>
                  <a:gd name="T50" fmla="*/ 56 w 56"/>
                  <a:gd name="T51" fmla="*/ 37 h 59"/>
                  <a:gd name="T52" fmla="*/ 56 w 56"/>
                  <a:gd name="T53" fmla="*/ 40 h 59"/>
                  <a:gd name="T54" fmla="*/ 56 w 56"/>
                  <a:gd name="T55" fmla="*/ 40 h 59"/>
                  <a:gd name="T56" fmla="*/ 52 w 56"/>
                  <a:gd name="T57" fmla="*/ 40 h 59"/>
                  <a:gd name="T58" fmla="*/ 48 w 56"/>
                  <a:gd name="T59" fmla="*/ 37 h 59"/>
                  <a:gd name="T60" fmla="*/ 45 w 56"/>
                  <a:gd name="T61" fmla="*/ 40 h 59"/>
                  <a:gd name="T62" fmla="*/ 41 w 56"/>
                  <a:gd name="T63" fmla="*/ 40 h 59"/>
                  <a:gd name="T64" fmla="*/ 41 w 56"/>
                  <a:gd name="T65" fmla="*/ 44 h 59"/>
                  <a:gd name="T66" fmla="*/ 41 w 56"/>
                  <a:gd name="T67" fmla="*/ 48 h 59"/>
                  <a:gd name="T68" fmla="*/ 41 w 56"/>
                  <a:gd name="T69" fmla="*/ 48 h 59"/>
                  <a:gd name="T70" fmla="*/ 37 w 56"/>
                  <a:gd name="T71" fmla="*/ 55 h 59"/>
                  <a:gd name="T72" fmla="*/ 37 w 56"/>
                  <a:gd name="T73" fmla="*/ 55 h 59"/>
                  <a:gd name="T74" fmla="*/ 34 w 56"/>
                  <a:gd name="T75" fmla="*/ 55 h 59"/>
                  <a:gd name="T76" fmla="*/ 30 w 56"/>
                  <a:gd name="T77" fmla="*/ 59 h 59"/>
                  <a:gd name="T78" fmla="*/ 30 w 56"/>
                  <a:gd name="T79" fmla="*/ 55 h 59"/>
                  <a:gd name="T80" fmla="*/ 30 w 56"/>
                  <a:gd name="T81" fmla="*/ 51 h 59"/>
                  <a:gd name="T82" fmla="*/ 30 w 56"/>
                  <a:gd name="T83" fmla="*/ 40 h 59"/>
                  <a:gd name="T84" fmla="*/ 26 w 56"/>
                  <a:gd name="T85" fmla="*/ 33 h 59"/>
                  <a:gd name="T86" fmla="*/ 26 w 56"/>
                  <a:gd name="T87" fmla="*/ 29 h 59"/>
                  <a:gd name="T88" fmla="*/ 15 w 56"/>
                  <a:gd name="T89" fmla="*/ 26 h 59"/>
                  <a:gd name="T90" fmla="*/ 15 w 56"/>
                  <a:gd name="T91" fmla="*/ 22 h 59"/>
                  <a:gd name="T92" fmla="*/ 11 w 56"/>
                  <a:gd name="T93" fmla="*/ 14 h 59"/>
                  <a:gd name="T94" fmla="*/ 8 w 56"/>
                  <a:gd name="T95" fmla="*/ 11 h 59"/>
                  <a:gd name="T96" fmla="*/ 0 w 56"/>
                  <a:gd name="T9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 h="59">
                    <a:moveTo>
                      <a:pt x="0" y="11"/>
                    </a:moveTo>
                    <a:lnTo>
                      <a:pt x="0" y="7"/>
                    </a:lnTo>
                    <a:lnTo>
                      <a:pt x="0" y="3"/>
                    </a:lnTo>
                    <a:lnTo>
                      <a:pt x="0" y="0"/>
                    </a:lnTo>
                    <a:lnTo>
                      <a:pt x="4" y="3"/>
                    </a:lnTo>
                    <a:lnTo>
                      <a:pt x="4" y="0"/>
                    </a:lnTo>
                    <a:lnTo>
                      <a:pt x="8" y="3"/>
                    </a:lnTo>
                    <a:lnTo>
                      <a:pt x="8" y="0"/>
                    </a:lnTo>
                    <a:lnTo>
                      <a:pt x="11" y="0"/>
                    </a:lnTo>
                    <a:lnTo>
                      <a:pt x="11" y="0"/>
                    </a:lnTo>
                    <a:lnTo>
                      <a:pt x="15" y="3"/>
                    </a:lnTo>
                    <a:lnTo>
                      <a:pt x="19" y="3"/>
                    </a:lnTo>
                    <a:lnTo>
                      <a:pt x="26" y="7"/>
                    </a:lnTo>
                    <a:lnTo>
                      <a:pt x="30" y="7"/>
                    </a:lnTo>
                    <a:lnTo>
                      <a:pt x="30" y="7"/>
                    </a:lnTo>
                    <a:lnTo>
                      <a:pt x="34" y="7"/>
                    </a:lnTo>
                    <a:lnTo>
                      <a:pt x="37" y="11"/>
                    </a:lnTo>
                    <a:lnTo>
                      <a:pt x="41" y="14"/>
                    </a:lnTo>
                    <a:lnTo>
                      <a:pt x="41" y="18"/>
                    </a:lnTo>
                    <a:lnTo>
                      <a:pt x="41" y="22"/>
                    </a:lnTo>
                    <a:lnTo>
                      <a:pt x="45" y="22"/>
                    </a:lnTo>
                    <a:lnTo>
                      <a:pt x="45" y="26"/>
                    </a:lnTo>
                    <a:lnTo>
                      <a:pt x="52" y="29"/>
                    </a:lnTo>
                    <a:lnTo>
                      <a:pt x="56" y="29"/>
                    </a:lnTo>
                    <a:lnTo>
                      <a:pt x="56" y="33"/>
                    </a:lnTo>
                    <a:lnTo>
                      <a:pt x="56" y="37"/>
                    </a:lnTo>
                    <a:lnTo>
                      <a:pt x="56" y="40"/>
                    </a:lnTo>
                    <a:lnTo>
                      <a:pt x="56" y="40"/>
                    </a:lnTo>
                    <a:lnTo>
                      <a:pt x="52" y="40"/>
                    </a:lnTo>
                    <a:lnTo>
                      <a:pt x="48" y="37"/>
                    </a:lnTo>
                    <a:lnTo>
                      <a:pt x="45" y="40"/>
                    </a:lnTo>
                    <a:lnTo>
                      <a:pt x="41" y="40"/>
                    </a:lnTo>
                    <a:lnTo>
                      <a:pt x="41" y="44"/>
                    </a:lnTo>
                    <a:lnTo>
                      <a:pt x="41" y="48"/>
                    </a:lnTo>
                    <a:lnTo>
                      <a:pt x="41" y="48"/>
                    </a:lnTo>
                    <a:lnTo>
                      <a:pt x="37" y="55"/>
                    </a:lnTo>
                    <a:lnTo>
                      <a:pt x="37" y="55"/>
                    </a:lnTo>
                    <a:lnTo>
                      <a:pt x="34" y="55"/>
                    </a:lnTo>
                    <a:lnTo>
                      <a:pt x="30" y="59"/>
                    </a:lnTo>
                    <a:lnTo>
                      <a:pt x="30" y="55"/>
                    </a:lnTo>
                    <a:lnTo>
                      <a:pt x="30" y="51"/>
                    </a:lnTo>
                    <a:lnTo>
                      <a:pt x="30" y="40"/>
                    </a:lnTo>
                    <a:lnTo>
                      <a:pt x="26" y="33"/>
                    </a:lnTo>
                    <a:lnTo>
                      <a:pt x="26" y="29"/>
                    </a:lnTo>
                    <a:lnTo>
                      <a:pt x="15" y="26"/>
                    </a:lnTo>
                    <a:lnTo>
                      <a:pt x="15" y="22"/>
                    </a:lnTo>
                    <a:lnTo>
                      <a:pt x="11" y="14"/>
                    </a:lnTo>
                    <a:lnTo>
                      <a:pt x="8" y="11"/>
                    </a:lnTo>
                    <a:lnTo>
                      <a:pt x="0" y="1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80" name="Freeform 47"/>
              <p:cNvSpPr/>
              <p:nvPr/>
            </p:nvSpPr>
            <p:spPr bwMode="auto">
              <a:xfrm>
                <a:off x="4688015" y="2169824"/>
                <a:ext cx="186562" cy="104218"/>
              </a:xfrm>
              <a:custGeom>
                <a:avLst/>
                <a:gdLst>
                  <a:gd name="T0" fmla="*/ 34 w 145"/>
                  <a:gd name="T1" fmla="*/ 0 h 81"/>
                  <a:gd name="T2" fmla="*/ 41 w 145"/>
                  <a:gd name="T3" fmla="*/ 0 h 81"/>
                  <a:gd name="T4" fmla="*/ 52 w 145"/>
                  <a:gd name="T5" fmla="*/ 3 h 81"/>
                  <a:gd name="T6" fmla="*/ 56 w 145"/>
                  <a:gd name="T7" fmla="*/ 7 h 81"/>
                  <a:gd name="T8" fmla="*/ 67 w 145"/>
                  <a:gd name="T9" fmla="*/ 7 h 81"/>
                  <a:gd name="T10" fmla="*/ 71 w 145"/>
                  <a:gd name="T11" fmla="*/ 3 h 81"/>
                  <a:gd name="T12" fmla="*/ 85 w 145"/>
                  <a:gd name="T13" fmla="*/ 0 h 81"/>
                  <a:gd name="T14" fmla="*/ 100 w 145"/>
                  <a:gd name="T15" fmla="*/ 3 h 81"/>
                  <a:gd name="T16" fmla="*/ 104 w 145"/>
                  <a:gd name="T17" fmla="*/ 15 h 81"/>
                  <a:gd name="T18" fmla="*/ 115 w 145"/>
                  <a:gd name="T19" fmla="*/ 22 h 81"/>
                  <a:gd name="T20" fmla="*/ 119 w 145"/>
                  <a:gd name="T21" fmla="*/ 40 h 81"/>
                  <a:gd name="T22" fmla="*/ 123 w 145"/>
                  <a:gd name="T23" fmla="*/ 52 h 81"/>
                  <a:gd name="T24" fmla="*/ 134 w 145"/>
                  <a:gd name="T25" fmla="*/ 52 h 81"/>
                  <a:gd name="T26" fmla="*/ 141 w 145"/>
                  <a:gd name="T27" fmla="*/ 48 h 81"/>
                  <a:gd name="T28" fmla="*/ 141 w 145"/>
                  <a:gd name="T29" fmla="*/ 52 h 81"/>
                  <a:gd name="T30" fmla="*/ 145 w 145"/>
                  <a:gd name="T31" fmla="*/ 55 h 81"/>
                  <a:gd name="T32" fmla="*/ 137 w 145"/>
                  <a:gd name="T33" fmla="*/ 59 h 81"/>
                  <a:gd name="T34" fmla="*/ 130 w 145"/>
                  <a:gd name="T35" fmla="*/ 63 h 81"/>
                  <a:gd name="T36" fmla="*/ 130 w 145"/>
                  <a:gd name="T37" fmla="*/ 70 h 81"/>
                  <a:gd name="T38" fmla="*/ 130 w 145"/>
                  <a:gd name="T39" fmla="*/ 74 h 81"/>
                  <a:gd name="T40" fmla="*/ 126 w 145"/>
                  <a:gd name="T41" fmla="*/ 78 h 81"/>
                  <a:gd name="T42" fmla="*/ 123 w 145"/>
                  <a:gd name="T43" fmla="*/ 74 h 81"/>
                  <a:gd name="T44" fmla="*/ 115 w 145"/>
                  <a:gd name="T45" fmla="*/ 74 h 81"/>
                  <a:gd name="T46" fmla="*/ 104 w 145"/>
                  <a:gd name="T47" fmla="*/ 74 h 81"/>
                  <a:gd name="T48" fmla="*/ 93 w 145"/>
                  <a:gd name="T49" fmla="*/ 78 h 81"/>
                  <a:gd name="T50" fmla="*/ 85 w 145"/>
                  <a:gd name="T51" fmla="*/ 81 h 81"/>
                  <a:gd name="T52" fmla="*/ 78 w 145"/>
                  <a:gd name="T53" fmla="*/ 81 h 81"/>
                  <a:gd name="T54" fmla="*/ 71 w 145"/>
                  <a:gd name="T55" fmla="*/ 81 h 81"/>
                  <a:gd name="T56" fmla="*/ 67 w 145"/>
                  <a:gd name="T57" fmla="*/ 81 h 81"/>
                  <a:gd name="T58" fmla="*/ 56 w 145"/>
                  <a:gd name="T59" fmla="*/ 81 h 81"/>
                  <a:gd name="T60" fmla="*/ 52 w 145"/>
                  <a:gd name="T61" fmla="*/ 78 h 81"/>
                  <a:gd name="T62" fmla="*/ 45 w 145"/>
                  <a:gd name="T63" fmla="*/ 81 h 81"/>
                  <a:gd name="T64" fmla="*/ 45 w 145"/>
                  <a:gd name="T65" fmla="*/ 78 h 81"/>
                  <a:gd name="T66" fmla="*/ 41 w 145"/>
                  <a:gd name="T67" fmla="*/ 74 h 81"/>
                  <a:gd name="T68" fmla="*/ 37 w 145"/>
                  <a:gd name="T69" fmla="*/ 70 h 81"/>
                  <a:gd name="T70" fmla="*/ 37 w 145"/>
                  <a:gd name="T71" fmla="*/ 63 h 81"/>
                  <a:gd name="T72" fmla="*/ 30 w 145"/>
                  <a:gd name="T73" fmla="*/ 66 h 81"/>
                  <a:gd name="T74" fmla="*/ 23 w 145"/>
                  <a:gd name="T75" fmla="*/ 66 h 81"/>
                  <a:gd name="T76" fmla="*/ 15 w 145"/>
                  <a:gd name="T77" fmla="*/ 63 h 81"/>
                  <a:gd name="T78" fmla="*/ 19 w 145"/>
                  <a:gd name="T79" fmla="*/ 55 h 81"/>
                  <a:gd name="T80" fmla="*/ 8 w 145"/>
                  <a:gd name="T81" fmla="*/ 52 h 81"/>
                  <a:gd name="T82" fmla="*/ 4 w 145"/>
                  <a:gd name="T83" fmla="*/ 44 h 81"/>
                  <a:gd name="T84" fmla="*/ 0 w 145"/>
                  <a:gd name="T85" fmla="*/ 40 h 81"/>
                  <a:gd name="T86" fmla="*/ 4 w 145"/>
                  <a:gd name="T87" fmla="*/ 37 h 81"/>
                  <a:gd name="T88" fmla="*/ 11 w 145"/>
                  <a:gd name="T89" fmla="*/ 33 h 81"/>
                  <a:gd name="T90" fmla="*/ 15 w 145"/>
                  <a:gd name="T91" fmla="*/ 29 h 81"/>
                  <a:gd name="T92" fmla="*/ 23 w 145"/>
                  <a:gd name="T93" fmla="*/ 11 h 81"/>
                  <a:gd name="T94" fmla="*/ 30 w 145"/>
                  <a:gd name="T95" fmla="*/ 7 h 81"/>
                  <a:gd name="T96" fmla="*/ 30 w 145"/>
                  <a:gd name="T9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5" h="81">
                    <a:moveTo>
                      <a:pt x="30" y="0"/>
                    </a:moveTo>
                    <a:lnTo>
                      <a:pt x="34" y="0"/>
                    </a:lnTo>
                    <a:lnTo>
                      <a:pt x="37" y="0"/>
                    </a:lnTo>
                    <a:lnTo>
                      <a:pt x="41" y="0"/>
                    </a:lnTo>
                    <a:lnTo>
                      <a:pt x="45" y="3"/>
                    </a:lnTo>
                    <a:lnTo>
                      <a:pt x="52" y="3"/>
                    </a:lnTo>
                    <a:lnTo>
                      <a:pt x="56" y="3"/>
                    </a:lnTo>
                    <a:lnTo>
                      <a:pt x="56" y="7"/>
                    </a:lnTo>
                    <a:lnTo>
                      <a:pt x="60" y="7"/>
                    </a:lnTo>
                    <a:lnTo>
                      <a:pt x="67" y="7"/>
                    </a:lnTo>
                    <a:lnTo>
                      <a:pt x="67" y="7"/>
                    </a:lnTo>
                    <a:lnTo>
                      <a:pt x="71" y="3"/>
                    </a:lnTo>
                    <a:lnTo>
                      <a:pt x="82" y="3"/>
                    </a:lnTo>
                    <a:lnTo>
                      <a:pt x="85" y="0"/>
                    </a:lnTo>
                    <a:lnTo>
                      <a:pt x="97" y="0"/>
                    </a:lnTo>
                    <a:lnTo>
                      <a:pt x="100" y="3"/>
                    </a:lnTo>
                    <a:lnTo>
                      <a:pt x="104" y="11"/>
                    </a:lnTo>
                    <a:lnTo>
                      <a:pt x="104" y="15"/>
                    </a:lnTo>
                    <a:lnTo>
                      <a:pt x="115" y="18"/>
                    </a:lnTo>
                    <a:lnTo>
                      <a:pt x="115" y="22"/>
                    </a:lnTo>
                    <a:lnTo>
                      <a:pt x="119" y="29"/>
                    </a:lnTo>
                    <a:lnTo>
                      <a:pt x="119" y="40"/>
                    </a:lnTo>
                    <a:lnTo>
                      <a:pt x="119" y="44"/>
                    </a:lnTo>
                    <a:lnTo>
                      <a:pt x="123" y="52"/>
                    </a:lnTo>
                    <a:lnTo>
                      <a:pt x="126" y="52"/>
                    </a:lnTo>
                    <a:lnTo>
                      <a:pt x="134" y="52"/>
                    </a:lnTo>
                    <a:lnTo>
                      <a:pt x="137" y="48"/>
                    </a:lnTo>
                    <a:lnTo>
                      <a:pt x="141" y="48"/>
                    </a:lnTo>
                    <a:lnTo>
                      <a:pt x="145" y="52"/>
                    </a:lnTo>
                    <a:lnTo>
                      <a:pt x="141" y="52"/>
                    </a:lnTo>
                    <a:lnTo>
                      <a:pt x="145" y="55"/>
                    </a:lnTo>
                    <a:lnTo>
                      <a:pt x="145" y="55"/>
                    </a:lnTo>
                    <a:lnTo>
                      <a:pt x="141" y="59"/>
                    </a:lnTo>
                    <a:lnTo>
                      <a:pt x="137" y="59"/>
                    </a:lnTo>
                    <a:lnTo>
                      <a:pt x="134" y="63"/>
                    </a:lnTo>
                    <a:lnTo>
                      <a:pt x="130" y="63"/>
                    </a:lnTo>
                    <a:lnTo>
                      <a:pt x="130" y="66"/>
                    </a:lnTo>
                    <a:lnTo>
                      <a:pt x="130" y="70"/>
                    </a:lnTo>
                    <a:lnTo>
                      <a:pt x="130" y="74"/>
                    </a:lnTo>
                    <a:lnTo>
                      <a:pt x="130" y="74"/>
                    </a:lnTo>
                    <a:lnTo>
                      <a:pt x="130" y="78"/>
                    </a:lnTo>
                    <a:lnTo>
                      <a:pt x="126" y="78"/>
                    </a:lnTo>
                    <a:lnTo>
                      <a:pt x="126" y="78"/>
                    </a:lnTo>
                    <a:lnTo>
                      <a:pt x="123" y="74"/>
                    </a:lnTo>
                    <a:lnTo>
                      <a:pt x="119" y="78"/>
                    </a:lnTo>
                    <a:lnTo>
                      <a:pt x="115" y="74"/>
                    </a:lnTo>
                    <a:lnTo>
                      <a:pt x="111" y="74"/>
                    </a:lnTo>
                    <a:lnTo>
                      <a:pt x="104" y="74"/>
                    </a:lnTo>
                    <a:lnTo>
                      <a:pt x="100" y="74"/>
                    </a:lnTo>
                    <a:lnTo>
                      <a:pt x="93" y="78"/>
                    </a:lnTo>
                    <a:lnTo>
                      <a:pt x="89" y="78"/>
                    </a:lnTo>
                    <a:lnTo>
                      <a:pt x="85" y="81"/>
                    </a:lnTo>
                    <a:lnTo>
                      <a:pt x="85" y="81"/>
                    </a:lnTo>
                    <a:lnTo>
                      <a:pt x="78" y="81"/>
                    </a:lnTo>
                    <a:lnTo>
                      <a:pt x="74" y="81"/>
                    </a:lnTo>
                    <a:lnTo>
                      <a:pt x="71" y="81"/>
                    </a:lnTo>
                    <a:lnTo>
                      <a:pt x="71" y="81"/>
                    </a:lnTo>
                    <a:lnTo>
                      <a:pt x="67" y="81"/>
                    </a:lnTo>
                    <a:lnTo>
                      <a:pt x="60" y="81"/>
                    </a:lnTo>
                    <a:lnTo>
                      <a:pt x="56" y="81"/>
                    </a:lnTo>
                    <a:lnTo>
                      <a:pt x="52" y="81"/>
                    </a:lnTo>
                    <a:lnTo>
                      <a:pt x="52" y="78"/>
                    </a:lnTo>
                    <a:lnTo>
                      <a:pt x="48" y="78"/>
                    </a:lnTo>
                    <a:lnTo>
                      <a:pt x="45" y="81"/>
                    </a:lnTo>
                    <a:lnTo>
                      <a:pt x="41" y="78"/>
                    </a:lnTo>
                    <a:lnTo>
                      <a:pt x="45" y="78"/>
                    </a:lnTo>
                    <a:lnTo>
                      <a:pt x="45" y="74"/>
                    </a:lnTo>
                    <a:lnTo>
                      <a:pt x="41" y="74"/>
                    </a:lnTo>
                    <a:lnTo>
                      <a:pt x="37" y="74"/>
                    </a:lnTo>
                    <a:lnTo>
                      <a:pt x="37" y="70"/>
                    </a:lnTo>
                    <a:lnTo>
                      <a:pt x="34" y="66"/>
                    </a:lnTo>
                    <a:lnTo>
                      <a:pt x="37" y="63"/>
                    </a:lnTo>
                    <a:lnTo>
                      <a:pt x="34" y="63"/>
                    </a:lnTo>
                    <a:lnTo>
                      <a:pt x="30" y="66"/>
                    </a:lnTo>
                    <a:lnTo>
                      <a:pt x="26" y="66"/>
                    </a:lnTo>
                    <a:lnTo>
                      <a:pt x="23" y="66"/>
                    </a:lnTo>
                    <a:lnTo>
                      <a:pt x="23" y="63"/>
                    </a:lnTo>
                    <a:lnTo>
                      <a:pt x="15" y="63"/>
                    </a:lnTo>
                    <a:lnTo>
                      <a:pt x="15" y="59"/>
                    </a:lnTo>
                    <a:lnTo>
                      <a:pt x="19" y="55"/>
                    </a:lnTo>
                    <a:lnTo>
                      <a:pt x="15" y="55"/>
                    </a:lnTo>
                    <a:lnTo>
                      <a:pt x="8" y="52"/>
                    </a:lnTo>
                    <a:lnTo>
                      <a:pt x="8" y="48"/>
                    </a:lnTo>
                    <a:lnTo>
                      <a:pt x="4" y="44"/>
                    </a:lnTo>
                    <a:lnTo>
                      <a:pt x="0" y="40"/>
                    </a:lnTo>
                    <a:lnTo>
                      <a:pt x="0" y="40"/>
                    </a:lnTo>
                    <a:lnTo>
                      <a:pt x="4" y="37"/>
                    </a:lnTo>
                    <a:lnTo>
                      <a:pt x="4" y="37"/>
                    </a:lnTo>
                    <a:lnTo>
                      <a:pt x="8" y="33"/>
                    </a:lnTo>
                    <a:lnTo>
                      <a:pt x="11" y="33"/>
                    </a:lnTo>
                    <a:lnTo>
                      <a:pt x="15" y="33"/>
                    </a:lnTo>
                    <a:lnTo>
                      <a:pt x="15" y="29"/>
                    </a:lnTo>
                    <a:lnTo>
                      <a:pt x="19" y="22"/>
                    </a:lnTo>
                    <a:lnTo>
                      <a:pt x="23" y="11"/>
                    </a:lnTo>
                    <a:lnTo>
                      <a:pt x="26" y="7"/>
                    </a:lnTo>
                    <a:lnTo>
                      <a:pt x="30" y="7"/>
                    </a:lnTo>
                    <a:lnTo>
                      <a:pt x="34" y="3"/>
                    </a:lnTo>
                    <a:lnTo>
                      <a:pt x="30"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81" name="Freeform 48"/>
              <p:cNvSpPr/>
              <p:nvPr/>
            </p:nvSpPr>
            <p:spPr bwMode="auto">
              <a:xfrm>
                <a:off x="4606958" y="2159531"/>
                <a:ext cx="124804" cy="72051"/>
              </a:xfrm>
              <a:custGeom>
                <a:avLst/>
                <a:gdLst>
                  <a:gd name="T0" fmla="*/ 63 w 97"/>
                  <a:gd name="T1" fmla="*/ 48 h 56"/>
                  <a:gd name="T2" fmla="*/ 67 w 97"/>
                  <a:gd name="T3" fmla="*/ 45 h 56"/>
                  <a:gd name="T4" fmla="*/ 67 w 97"/>
                  <a:gd name="T5" fmla="*/ 45 h 56"/>
                  <a:gd name="T6" fmla="*/ 71 w 97"/>
                  <a:gd name="T7" fmla="*/ 41 h 56"/>
                  <a:gd name="T8" fmla="*/ 74 w 97"/>
                  <a:gd name="T9" fmla="*/ 41 h 56"/>
                  <a:gd name="T10" fmla="*/ 78 w 97"/>
                  <a:gd name="T11" fmla="*/ 41 h 56"/>
                  <a:gd name="T12" fmla="*/ 78 w 97"/>
                  <a:gd name="T13" fmla="*/ 37 h 56"/>
                  <a:gd name="T14" fmla="*/ 82 w 97"/>
                  <a:gd name="T15" fmla="*/ 30 h 56"/>
                  <a:gd name="T16" fmla="*/ 86 w 97"/>
                  <a:gd name="T17" fmla="*/ 19 h 56"/>
                  <a:gd name="T18" fmla="*/ 89 w 97"/>
                  <a:gd name="T19" fmla="*/ 15 h 56"/>
                  <a:gd name="T20" fmla="*/ 93 w 97"/>
                  <a:gd name="T21" fmla="*/ 15 h 56"/>
                  <a:gd name="T22" fmla="*/ 97 w 97"/>
                  <a:gd name="T23" fmla="*/ 11 h 56"/>
                  <a:gd name="T24" fmla="*/ 93 w 97"/>
                  <a:gd name="T25" fmla="*/ 8 h 56"/>
                  <a:gd name="T26" fmla="*/ 89 w 97"/>
                  <a:gd name="T27" fmla="*/ 4 h 56"/>
                  <a:gd name="T28" fmla="*/ 86 w 97"/>
                  <a:gd name="T29" fmla="*/ 0 h 56"/>
                  <a:gd name="T30" fmla="*/ 82 w 97"/>
                  <a:gd name="T31" fmla="*/ 4 h 56"/>
                  <a:gd name="T32" fmla="*/ 78 w 97"/>
                  <a:gd name="T33" fmla="*/ 0 h 56"/>
                  <a:gd name="T34" fmla="*/ 71 w 97"/>
                  <a:gd name="T35" fmla="*/ 4 h 56"/>
                  <a:gd name="T36" fmla="*/ 67 w 97"/>
                  <a:gd name="T37" fmla="*/ 0 h 56"/>
                  <a:gd name="T38" fmla="*/ 60 w 97"/>
                  <a:gd name="T39" fmla="*/ 0 h 56"/>
                  <a:gd name="T40" fmla="*/ 60 w 97"/>
                  <a:gd name="T41" fmla="*/ 4 h 56"/>
                  <a:gd name="T42" fmla="*/ 56 w 97"/>
                  <a:gd name="T43" fmla="*/ 8 h 56"/>
                  <a:gd name="T44" fmla="*/ 56 w 97"/>
                  <a:gd name="T45" fmla="*/ 11 h 56"/>
                  <a:gd name="T46" fmla="*/ 49 w 97"/>
                  <a:gd name="T47" fmla="*/ 8 h 56"/>
                  <a:gd name="T48" fmla="*/ 45 w 97"/>
                  <a:gd name="T49" fmla="*/ 11 h 56"/>
                  <a:gd name="T50" fmla="*/ 41 w 97"/>
                  <a:gd name="T51" fmla="*/ 11 h 56"/>
                  <a:gd name="T52" fmla="*/ 41 w 97"/>
                  <a:gd name="T53" fmla="*/ 15 h 56"/>
                  <a:gd name="T54" fmla="*/ 30 w 97"/>
                  <a:gd name="T55" fmla="*/ 15 h 56"/>
                  <a:gd name="T56" fmla="*/ 26 w 97"/>
                  <a:gd name="T57" fmla="*/ 19 h 56"/>
                  <a:gd name="T58" fmla="*/ 19 w 97"/>
                  <a:gd name="T59" fmla="*/ 15 h 56"/>
                  <a:gd name="T60" fmla="*/ 8 w 97"/>
                  <a:gd name="T61" fmla="*/ 11 h 56"/>
                  <a:gd name="T62" fmla="*/ 8 w 97"/>
                  <a:gd name="T63" fmla="*/ 11 h 56"/>
                  <a:gd name="T64" fmla="*/ 8 w 97"/>
                  <a:gd name="T65" fmla="*/ 15 h 56"/>
                  <a:gd name="T66" fmla="*/ 8 w 97"/>
                  <a:gd name="T67" fmla="*/ 19 h 56"/>
                  <a:gd name="T68" fmla="*/ 0 w 97"/>
                  <a:gd name="T69" fmla="*/ 19 h 56"/>
                  <a:gd name="T70" fmla="*/ 0 w 97"/>
                  <a:gd name="T71" fmla="*/ 19 h 56"/>
                  <a:gd name="T72" fmla="*/ 4 w 97"/>
                  <a:gd name="T73" fmla="*/ 23 h 56"/>
                  <a:gd name="T74" fmla="*/ 4 w 97"/>
                  <a:gd name="T75" fmla="*/ 26 h 56"/>
                  <a:gd name="T76" fmla="*/ 4 w 97"/>
                  <a:gd name="T77" fmla="*/ 30 h 56"/>
                  <a:gd name="T78" fmla="*/ 4 w 97"/>
                  <a:gd name="T79" fmla="*/ 30 h 56"/>
                  <a:gd name="T80" fmla="*/ 0 w 97"/>
                  <a:gd name="T81" fmla="*/ 34 h 56"/>
                  <a:gd name="T82" fmla="*/ 0 w 97"/>
                  <a:gd name="T83" fmla="*/ 34 h 56"/>
                  <a:gd name="T84" fmla="*/ 4 w 97"/>
                  <a:gd name="T85" fmla="*/ 37 h 56"/>
                  <a:gd name="T86" fmla="*/ 4 w 97"/>
                  <a:gd name="T87" fmla="*/ 45 h 56"/>
                  <a:gd name="T88" fmla="*/ 8 w 97"/>
                  <a:gd name="T89" fmla="*/ 45 h 56"/>
                  <a:gd name="T90" fmla="*/ 15 w 97"/>
                  <a:gd name="T91" fmla="*/ 48 h 56"/>
                  <a:gd name="T92" fmla="*/ 19 w 97"/>
                  <a:gd name="T93" fmla="*/ 52 h 56"/>
                  <a:gd name="T94" fmla="*/ 23 w 97"/>
                  <a:gd name="T95" fmla="*/ 52 h 56"/>
                  <a:gd name="T96" fmla="*/ 30 w 97"/>
                  <a:gd name="T97" fmla="*/ 56 h 56"/>
                  <a:gd name="T98" fmla="*/ 37 w 97"/>
                  <a:gd name="T99" fmla="*/ 56 h 56"/>
                  <a:gd name="T100" fmla="*/ 37 w 97"/>
                  <a:gd name="T101" fmla="*/ 52 h 56"/>
                  <a:gd name="T102" fmla="*/ 41 w 97"/>
                  <a:gd name="T103" fmla="*/ 56 h 56"/>
                  <a:gd name="T104" fmla="*/ 41 w 97"/>
                  <a:gd name="T105" fmla="*/ 52 h 56"/>
                  <a:gd name="T106" fmla="*/ 45 w 97"/>
                  <a:gd name="T107" fmla="*/ 52 h 56"/>
                  <a:gd name="T108" fmla="*/ 49 w 97"/>
                  <a:gd name="T109" fmla="*/ 52 h 56"/>
                  <a:gd name="T110" fmla="*/ 49 w 97"/>
                  <a:gd name="T111" fmla="*/ 48 h 56"/>
                  <a:gd name="T112" fmla="*/ 52 w 97"/>
                  <a:gd name="T113" fmla="*/ 45 h 56"/>
                  <a:gd name="T114" fmla="*/ 56 w 97"/>
                  <a:gd name="T115" fmla="*/ 48 h 56"/>
                  <a:gd name="T116" fmla="*/ 60 w 97"/>
                  <a:gd name="T117" fmla="*/ 48 h 56"/>
                  <a:gd name="T118" fmla="*/ 63 w 97"/>
                  <a:gd name="T119"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7" h="56">
                    <a:moveTo>
                      <a:pt x="63" y="48"/>
                    </a:moveTo>
                    <a:lnTo>
                      <a:pt x="67" y="45"/>
                    </a:lnTo>
                    <a:lnTo>
                      <a:pt x="67" y="45"/>
                    </a:lnTo>
                    <a:lnTo>
                      <a:pt x="71" y="41"/>
                    </a:lnTo>
                    <a:lnTo>
                      <a:pt x="74" y="41"/>
                    </a:lnTo>
                    <a:lnTo>
                      <a:pt x="78" y="41"/>
                    </a:lnTo>
                    <a:lnTo>
                      <a:pt x="78" y="37"/>
                    </a:lnTo>
                    <a:lnTo>
                      <a:pt x="82" y="30"/>
                    </a:lnTo>
                    <a:lnTo>
                      <a:pt x="86" y="19"/>
                    </a:lnTo>
                    <a:lnTo>
                      <a:pt x="89" y="15"/>
                    </a:lnTo>
                    <a:lnTo>
                      <a:pt x="93" y="15"/>
                    </a:lnTo>
                    <a:lnTo>
                      <a:pt x="97" y="11"/>
                    </a:lnTo>
                    <a:lnTo>
                      <a:pt x="93" y="8"/>
                    </a:lnTo>
                    <a:lnTo>
                      <a:pt x="89" y="4"/>
                    </a:lnTo>
                    <a:lnTo>
                      <a:pt x="86" y="0"/>
                    </a:lnTo>
                    <a:lnTo>
                      <a:pt x="82" y="4"/>
                    </a:lnTo>
                    <a:lnTo>
                      <a:pt x="78" y="0"/>
                    </a:lnTo>
                    <a:lnTo>
                      <a:pt x="71" y="4"/>
                    </a:lnTo>
                    <a:lnTo>
                      <a:pt x="67" y="0"/>
                    </a:lnTo>
                    <a:lnTo>
                      <a:pt x="60" y="0"/>
                    </a:lnTo>
                    <a:lnTo>
                      <a:pt x="60" y="4"/>
                    </a:lnTo>
                    <a:lnTo>
                      <a:pt x="56" y="8"/>
                    </a:lnTo>
                    <a:lnTo>
                      <a:pt x="56" y="11"/>
                    </a:lnTo>
                    <a:lnTo>
                      <a:pt x="49" y="8"/>
                    </a:lnTo>
                    <a:lnTo>
                      <a:pt x="45" y="11"/>
                    </a:lnTo>
                    <a:lnTo>
                      <a:pt x="41" y="11"/>
                    </a:lnTo>
                    <a:lnTo>
                      <a:pt x="41" y="15"/>
                    </a:lnTo>
                    <a:lnTo>
                      <a:pt x="30" y="15"/>
                    </a:lnTo>
                    <a:lnTo>
                      <a:pt x="26" y="19"/>
                    </a:lnTo>
                    <a:lnTo>
                      <a:pt x="19" y="15"/>
                    </a:lnTo>
                    <a:lnTo>
                      <a:pt x="8" y="11"/>
                    </a:lnTo>
                    <a:lnTo>
                      <a:pt x="8" y="11"/>
                    </a:lnTo>
                    <a:lnTo>
                      <a:pt x="8" y="15"/>
                    </a:lnTo>
                    <a:lnTo>
                      <a:pt x="8" y="19"/>
                    </a:lnTo>
                    <a:lnTo>
                      <a:pt x="0" y="19"/>
                    </a:lnTo>
                    <a:lnTo>
                      <a:pt x="0" y="19"/>
                    </a:lnTo>
                    <a:lnTo>
                      <a:pt x="4" y="23"/>
                    </a:lnTo>
                    <a:lnTo>
                      <a:pt x="4" y="26"/>
                    </a:lnTo>
                    <a:lnTo>
                      <a:pt x="4" y="30"/>
                    </a:lnTo>
                    <a:lnTo>
                      <a:pt x="4" y="30"/>
                    </a:lnTo>
                    <a:lnTo>
                      <a:pt x="0" y="34"/>
                    </a:lnTo>
                    <a:lnTo>
                      <a:pt x="0" y="34"/>
                    </a:lnTo>
                    <a:lnTo>
                      <a:pt x="4" y="37"/>
                    </a:lnTo>
                    <a:lnTo>
                      <a:pt x="4" y="45"/>
                    </a:lnTo>
                    <a:lnTo>
                      <a:pt x="8" y="45"/>
                    </a:lnTo>
                    <a:lnTo>
                      <a:pt x="15" y="48"/>
                    </a:lnTo>
                    <a:lnTo>
                      <a:pt x="19" y="52"/>
                    </a:lnTo>
                    <a:lnTo>
                      <a:pt x="23" y="52"/>
                    </a:lnTo>
                    <a:lnTo>
                      <a:pt x="30" y="56"/>
                    </a:lnTo>
                    <a:lnTo>
                      <a:pt x="37" y="56"/>
                    </a:lnTo>
                    <a:lnTo>
                      <a:pt x="37" y="52"/>
                    </a:lnTo>
                    <a:lnTo>
                      <a:pt x="41" y="56"/>
                    </a:lnTo>
                    <a:lnTo>
                      <a:pt x="41" y="52"/>
                    </a:lnTo>
                    <a:lnTo>
                      <a:pt x="45" y="52"/>
                    </a:lnTo>
                    <a:lnTo>
                      <a:pt x="49" y="52"/>
                    </a:lnTo>
                    <a:lnTo>
                      <a:pt x="49" y="48"/>
                    </a:lnTo>
                    <a:lnTo>
                      <a:pt x="52" y="45"/>
                    </a:lnTo>
                    <a:lnTo>
                      <a:pt x="56" y="48"/>
                    </a:lnTo>
                    <a:lnTo>
                      <a:pt x="60" y="48"/>
                    </a:lnTo>
                    <a:lnTo>
                      <a:pt x="63" y="4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82" name="Freeform 49"/>
              <p:cNvSpPr/>
              <p:nvPr/>
            </p:nvSpPr>
            <p:spPr bwMode="auto">
              <a:xfrm>
                <a:off x="4617251" y="2140231"/>
                <a:ext cx="104218" cy="43745"/>
              </a:xfrm>
              <a:custGeom>
                <a:avLst/>
                <a:gdLst>
                  <a:gd name="T0" fmla="*/ 0 w 81"/>
                  <a:gd name="T1" fmla="*/ 26 h 34"/>
                  <a:gd name="T2" fmla="*/ 11 w 81"/>
                  <a:gd name="T3" fmla="*/ 30 h 34"/>
                  <a:gd name="T4" fmla="*/ 18 w 81"/>
                  <a:gd name="T5" fmla="*/ 34 h 34"/>
                  <a:gd name="T6" fmla="*/ 22 w 81"/>
                  <a:gd name="T7" fmla="*/ 30 h 34"/>
                  <a:gd name="T8" fmla="*/ 33 w 81"/>
                  <a:gd name="T9" fmla="*/ 30 h 34"/>
                  <a:gd name="T10" fmla="*/ 33 w 81"/>
                  <a:gd name="T11" fmla="*/ 26 h 34"/>
                  <a:gd name="T12" fmla="*/ 37 w 81"/>
                  <a:gd name="T13" fmla="*/ 26 h 34"/>
                  <a:gd name="T14" fmla="*/ 41 w 81"/>
                  <a:gd name="T15" fmla="*/ 23 h 34"/>
                  <a:gd name="T16" fmla="*/ 48 w 81"/>
                  <a:gd name="T17" fmla="*/ 26 h 34"/>
                  <a:gd name="T18" fmla="*/ 48 w 81"/>
                  <a:gd name="T19" fmla="*/ 23 h 34"/>
                  <a:gd name="T20" fmla="*/ 52 w 81"/>
                  <a:gd name="T21" fmla="*/ 19 h 34"/>
                  <a:gd name="T22" fmla="*/ 52 w 81"/>
                  <a:gd name="T23" fmla="*/ 15 h 34"/>
                  <a:gd name="T24" fmla="*/ 59 w 81"/>
                  <a:gd name="T25" fmla="*/ 15 h 34"/>
                  <a:gd name="T26" fmla="*/ 63 w 81"/>
                  <a:gd name="T27" fmla="*/ 19 h 34"/>
                  <a:gd name="T28" fmla="*/ 70 w 81"/>
                  <a:gd name="T29" fmla="*/ 15 h 34"/>
                  <a:gd name="T30" fmla="*/ 74 w 81"/>
                  <a:gd name="T31" fmla="*/ 19 h 34"/>
                  <a:gd name="T32" fmla="*/ 78 w 81"/>
                  <a:gd name="T33" fmla="*/ 15 h 34"/>
                  <a:gd name="T34" fmla="*/ 78 w 81"/>
                  <a:gd name="T35" fmla="*/ 12 h 34"/>
                  <a:gd name="T36" fmla="*/ 81 w 81"/>
                  <a:gd name="T37" fmla="*/ 4 h 34"/>
                  <a:gd name="T38" fmla="*/ 81 w 81"/>
                  <a:gd name="T39" fmla="*/ 4 h 34"/>
                  <a:gd name="T40" fmla="*/ 74 w 81"/>
                  <a:gd name="T41" fmla="*/ 0 h 34"/>
                  <a:gd name="T42" fmla="*/ 70 w 81"/>
                  <a:gd name="T43" fmla="*/ 0 h 34"/>
                  <a:gd name="T44" fmla="*/ 66 w 81"/>
                  <a:gd name="T45" fmla="*/ 0 h 34"/>
                  <a:gd name="T46" fmla="*/ 63 w 81"/>
                  <a:gd name="T47" fmla="*/ 0 h 34"/>
                  <a:gd name="T48" fmla="*/ 63 w 81"/>
                  <a:gd name="T49" fmla="*/ 0 h 34"/>
                  <a:gd name="T50" fmla="*/ 59 w 81"/>
                  <a:gd name="T51" fmla="*/ 0 h 34"/>
                  <a:gd name="T52" fmla="*/ 59 w 81"/>
                  <a:gd name="T53" fmla="*/ 0 h 34"/>
                  <a:gd name="T54" fmla="*/ 52 w 81"/>
                  <a:gd name="T55" fmla="*/ 0 h 34"/>
                  <a:gd name="T56" fmla="*/ 52 w 81"/>
                  <a:gd name="T57" fmla="*/ 0 h 34"/>
                  <a:gd name="T58" fmla="*/ 48 w 81"/>
                  <a:gd name="T59" fmla="*/ 0 h 34"/>
                  <a:gd name="T60" fmla="*/ 48 w 81"/>
                  <a:gd name="T61" fmla="*/ 4 h 34"/>
                  <a:gd name="T62" fmla="*/ 44 w 81"/>
                  <a:gd name="T63" fmla="*/ 4 h 34"/>
                  <a:gd name="T64" fmla="*/ 41 w 81"/>
                  <a:gd name="T65" fmla="*/ 4 h 34"/>
                  <a:gd name="T66" fmla="*/ 41 w 81"/>
                  <a:gd name="T67" fmla="*/ 4 h 34"/>
                  <a:gd name="T68" fmla="*/ 33 w 81"/>
                  <a:gd name="T69" fmla="*/ 4 h 34"/>
                  <a:gd name="T70" fmla="*/ 29 w 81"/>
                  <a:gd name="T71" fmla="*/ 4 h 34"/>
                  <a:gd name="T72" fmla="*/ 26 w 81"/>
                  <a:gd name="T73" fmla="*/ 8 h 34"/>
                  <a:gd name="T74" fmla="*/ 22 w 81"/>
                  <a:gd name="T75" fmla="*/ 12 h 34"/>
                  <a:gd name="T76" fmla="*/ 15 w 81"/>
                  <a:gd name="T77" fmla="*/ 12 h 34"/>
                  <a:gd name="T78" fmla="*/ 11 w 81"/>
                  <a:gd name="T79" fmla="*/ 12 h 34"/>
                  <a:gd name="T80" fmla="*/ 7 w 81"/>
                  <a:gd name="T81" fmla="*/ 12 h 34"/>
                  <a:gd name="T82" fmla="*/ 3 w 81"/>
                  <a:gd name="T83" fmla="*/ 12 h 34"/>
                  <a:gd name="T84" fmla="*/ 0 w 81"/>
                  <a:gd name="T85" fmla="*/ 15 h 34"/>
                  <a:gd name="T86" fmla="*/ 0 w 81"/>
                  <a:gd name="T87" fmla="*/ 15 h 34"/>
                  <a:gd name="T88" fmla="*/ 0 w 81"/>
                  <a:gd name="T89" fmla="*/ 19 h 34"/>
                  <a:gd name="T90" fmla="*/ 0 w 81"/>
                  <a:gd name="T9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34">
                    <a:moveTo>
                      <a:pt x="0" y="26"/>
                    </a:moveTo>
                    <a:lnTo>
                      <a:pt x="11" y="30"/>
                    </a:lnTo>
                    <a:lnTo>
                      <a:pt x="18" y="34"/>
                    </a:lnTo>
                    <a:lnTo>
                      <a:pt x="22" y="30"/>
                    </a:lnTo>
                    <a:lnTo>
                      <a:pt x="33" y="30"/>
                    </a:lnTo>
                    <a:lnTo>
                      <a:pt x="33" y="26"/>
                    </a:lnTo>
                    <a:lnTo>
                      <a:pt x="37" y="26"/>
                    </a:lnTo>
                    <a:lnTo>
                      <a:pt x="41" y="23"/>
                    </a:lnTo>
                    <a:lnTo>
                      <a:pt x="48" y="26"/>
                    </a:lnTo>
                    <a:lnTo>
                      <a:pt x="48" y="23"/>
                    </a:lnTo>
                    <a:lnTo>
                      <a:pt x="52" y="19"/>
                    </a:lnTo>
                    <a:lnTo>
                      <a:pt x="52" y="15"/>
                    </a:lnTo>
                    <a:lnTo>
                      <a:pt x="59" y="15"/>
                    </a:lnTo>
                    <a:lnTo>
                      <a:pt x="63" y="19"/>
                    </a:lnTo>
                    <a:lnTo>
                      <a:pt x="70" y="15"/>
                    </a:lnTo>
                    <a:lnTo>
                      <a:pt x="74" y="19"/>
                    </a:lnTo>
                    <a:lnTo>
                      <a:pt x="78" y="15"/>
                    </a:lnTo>
                    <a:lnTo>
                      <a:pt x="78" y="12"/>
                    </a:lnTo>
                    <a:lnTo>
                      <a:pt x="81" y="4"/>
                    </a:lnTo>
                    <a:lnTo>
                      <a:pt x="81" y="4"/>
                    </a:lnTo>
                    <a:lnTo>
                      <a:pt x="74" y="0"/>
                    </a:lnTo>
                    <a:lnTo>
                      <a:pt x="70" y="0"/>
                    </a:lnTo>
                    <a:lnTo>
                      <a:pt x="66" y="0"/>
                    </a:lnTo>
                    <a:lnTo>
                      <a:pt x="63" y="0"/>
                    </a:lnTo>
                    <a:lnTo>
                      <a:pt x="63" y="0"/>
                    </a:lnTo>
                    <a:lnTo>
                      <a:pt x="59" y="0"/>
                    </a:lnTo>
                    <a:lnTo>
                      <a:pt x="59" y="0"/>
                    </a:lnTo>
                    <a:lnTo>
                      <a:pt x="52" y="0"/>
                    </a:lnTo>
                    <a:lnTo>
                      <a:pt x="52" y="0"/>
                    </a:lnTo>
                    <a:lnTo>
                      <a:pt x="48" y="0"/>
                    </a:lnTo>
                    <a:lnTo>
                      <a:pt x="48" y="4"/>
                    </a:lnTo>
                    <a:lnTo>
                      <a:pt x="44" y="4"/>
                    </a:lnTo>
                    <a:lnTo>
                      <a:pt x="41" y="4"/>
                    </a:lnTo>
                    <a:lnTo>
                      <a:pt x="41" y="4"/>
                    </a:lnTo>
                    <a:lnTo>
                      <a:pt x="33" y="4"/>
                    </a:lnTo>
                    <a:lnTo>
                      <a:pt x="29" y="4"/>
                    </a:lnTo>
                    <a:lnTo>
                      <a:pt x="26" y="8"/>
                    </a:lnTo>
                    <a:lnTo>
                      <a:pt x="22" y="12"/>
                    </a:lnTo>
                    <a:lnTo>
                      <a:pt x="15" y="12"/>
                    </a:lnTo>
                    <a:lnTo>
                      <a:pt x="11" y="12"/>
                    </a:lnTo>
                    <a:lnTo>
                      <a:pt x="7" y="12"/>
                    </a:lnTo>
                    <a:lnTo>
                      <a:pt x="3" y="12"/>
                    </a:lnTo>
                    <a:lnTo>
                      <a:pt x="0" y="15"/>
                    </a:lnTo>
                    <a:lnTo>
                      <a:pt x="0" y="15"/>
                    </a:lnTo>
                    <a:lnTo>
                      <a:pt x="0" y="19"/>
                    </a:lnTo>
                    <a:lnTo>
                      <a:pt x="0" y="2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83" name="Freeform 50"/>
              <p:cNvSpPr/>
              <p:nvPr/>
            </p:nvSpPr>
            <p:spPr bwMode="auto">
              <a:xfrm>
                <a:off x="4731760" y="2265035"/>
                <a:ext cx="123517" cy="66905"/>
              </a:xfrm>
              <a:custGeom>
                <a:avLst/>
                <a:gdLst>
                  <a:gd name="T0" fmla="*/ 7 w 96"/>
                  <a:gd name="T1" fmla="*/ 0 h 52"/>
                  <a:gd name="T2" fmla="*/ 11 w 96"/>
                  <a:gd name="T3" fmla="*/ 4 h 52"/>
                  <a:gd name="T4" fmla="*/ 11 w 96"/>
                  <a:gd name="T5" fmla="*/ 7 h 52"/>
                  <a:gd name="T6" fmla="*/ 18 w 96"/>
                  <a:gd name="T7" fmla="*/ 4 h 52"/>
                  <a:gd name="T8" fmla="*/ 22 w 96"/>
                  <a:gd name="T9" fmla="*/ 7 h 52"/>
                  <a:gd name="T10" fmla="*/ 33 w 96"/>
                  <a:gd name="T11" fmla="*/ 7 h 52"/>
                  <a:gd name="T12" fmla="*/ 37 w 96"/>
                  <a:gd name="T13" fmla="*/ 7 h 52"/>
                  <a:gd name="T14" fmla="*/ 44 w 96"/>
                  <a:gd name="T15" fmla="*/ 7 h 52"/>
                  <a:gd name="T16" fmla="*/ 51 w 96"/>
                  <a:gd name="T17" fmla="*/ 7 h 52"/>
                  <a:gd name="T18" fmla="*/ 59 w 96"/>
                  <a:gd name="T19" fmla="*/ 4 h 52"/>
                  <a:gd name="T20" fmla="*/ 70 w 96"/>
                  <a:gd name="T21" fmla="*/ 0 h 52"/>
                  <a:gd name="T22" fmla="*/ 81 w 96"/>
                  <a:gd name="T23" fmla="*/ 0 h 52"/>
                  <a:gd name="T24" fmla="*/ 89 w 96"/>
                  <a:gd name="T25" fmla="*/ 0 h 52"/>
                  <a:gd name="T26" fmla="*/ 92 w 96"/>
                  <a:gd name="T27" fmla="*/ 4 h 52"/>
                  <a:gd name="T28" fmla="*/ 96 w 96"/>
                  <a:gd name="T29" fmla="*/ 7 h 52"/>
                  <a:gd name="T30" fmla="*/ 92 w 96"/>
                  <a:gd name="T31" fmla="*/ 15 h 52"/>
                  <a:gd name="T32" fmla="*/ 85 w 96"/>
                  <a:gd name="T33" fmla="*/ 15 h 52"/>
                  <a:gd name="T34" fmla="*/ 85 w 96"/>
                  <a:gd name="T35" fmla="*/ 26 h 52"/>
                  <a:gd name="T36" fmla="*/ 81 w 96"/>
                  <a:gd name="T37" fmla="*/ 30 h 52"/>
                  <a:gd name="T38" fmla="*/ 89 w 96"/>
                  <a:gd name="T39" fmla="*/ 37 h 52"/>
                  <a:gd name="T40" fmla="*/ 89 w 96"/>
                  <a:gd name="T41" fmla="*/ 41 h 52"/>
                  <a:gd name="T42" fmla="*/ 85 w 96"/>
                  <a:gd name="T43" fmla="*/ 41 h 52"/>
                  <a:gd name="T44" fmla="*/ 74 w 96"/>
                  <a:gd name="T45" fmla="*/ 37 h 52"/>
                  <a:gd name="T46" fmla="*/ 70 w 96"/>
                  <a:gd name="T47" fmla="*/ 41 h 52"/>
                  <a:gd name="T48" fmla="*/ 66 w 96"/>
                  <a:gd name="T49" fmla="*/ 41 h 52"/>
                  <a:gd name="T50" fmla="*/ 63 w 96"/>
                  <a:gd name="T51" fmla="*/ 44 h 52"/>
                  <a:gd name="T52" fmla="*/ 63 w 96"/>
                  <a:gd name="T53" fmla="*/ 52 h 52"/>
                  <a:gd name="T54" fmla="*/ 55 w 96"/>
                  <a:gd name="T55" fmla="*/ 52 h 52"/>
                  <a:gd name="T56" fmla="*/ 48 w 96"/>
                  <a:gd name="T57" fmla="*/ 52 h 52"/>
                  <a:gd name="T58" fmla="*/ 44 w 96"/>
                  <a:gd name="T59" fmla="*/ 52 h 52"/>
                  <a:gd name="T60" fmla="*/ 40 w 96"/>
                  <a:gd name="T61" fmla="*/ 52 h 52"/>
                  <a:gd name="T62" fmla="*/ 29 w 96"/>
                  <a:gd name="T63" fmla="*/ 48 h 52"/>
                  <a:gd name="T64" fmla="*/ 22 w 96"/>
                  <a:gd name="T65" fmla="*/ 52 h 52"/>
                  <a:gd name="T66" fmla="*/ 18 w 96"/>
                  <a:gd name="T67" fmla="*/ 52 h 52"/>
                  <a:gd name="T68" fmla="*/ 14 w 96"/>
                  <a:gd name="T69" fmla="*/ 48 h 52"/>
                  <a:gd name="T70" fmla="*/ 11 w 96"/>
                  <a:gd name="T71" fmla="*/ 41 h 52"/>
                  <a:gd name="T72" fmla="*/ 3 w 96"/>
                  <a:gd name="T73" fmla="*/ 33 h 52"/>
                  <a:gd name="T74" fmla="*/ 3 w 96"/>
                  <a:gd name="T75" fmla="*/ 30 h 52"/>
                  <a:gd name="T76" fmla="*/ 7 w 96"/>
                  <a:gd name="T77" fmla="*/ 22 h 52"/>
                  <a:gd name="T78" fmla="*/ 7 w 96"/>
                  <a:gd name="T79" fmla="*/ 15 h 52"/>
                  <a:gd name="T80" fmla="*/ 0 w 96"/>
                  <a:gd name="T81" fmla="*/ 4 h 52"/>
                  <a:gd name="T82" fmla="*/ 3 w 96"/>
                  <a:gd name="T8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 h="52">
                    <a:moveTo>
                      <a:pt x="3" y="0"/>
                    </a:moveTo>
                    <a:lnTo>
                      <a:pt x="7" y="0"/>
                    </a:lnTo>
                    <a:lnTo>
                      <a:pt x="11" y="0"/>
                    </a:lnTo>
                    <a:lnTo>
                      <a:pt x="11" y="4"/>
                    </a:lnTo>
                    <a:lnTo>
                      <a:pt x="7" y="4"/>
                    </a:lnTo>
                    <a:lnTo>
                      <a:pt x="11" y="7"/>
                    </a:lnTo>
                    <a:lnTo>
                      <a:pt x="14" y="4"/>
                    </a:lnTo>
                    <a:lnTo>
                      <a:pt x="18" y="4"/>
                    </a:lnTo>
                    <a:lnTo>
                      <a:pt x="18" y="7"/>
                    </a:lnTo>
                    <a:lnTo>
                      <a:pt x="22" y="7"/>
                    </a:lnTo>
                    <a:lnTo>
                      <a:pt x="26" y="7"/>
                    </a:lnTo>
                    <a:lnTo>
                      <a:pt x="33" y="7"/>
                    </a:lnTo>
                    <a:lnTo>
                      <a:pt x="37" y="7"/>
                    </a:lnTo>
                    <a:lnTo>
                      <a:pt x="37" y="7"/>
                    </a:lnTo>
                    <a:lnTo>
                      <a:pt x="40" y="7"/>
                    </a:lnTo>
                    <a:lnTo>
                      <a:pt x="44" y="7"/>
                    </a:lnTo>
                    <a:lnTo>
                      <a:pt x="51" y="7"/>
                    </a:lnTo>
                    <a:lnTo>
                      <a:pt x="51" y="7"/>
                    </a:lnTo>
                    <a:lnTo>
                      <a:pt x="55" y="4"/>
                    </a:lnTo>
                    <a:lnTo>
                      <a:pt x="59" y="4"/>
                    </a:lnTo>
                    <a:lnTo>
                      <a:pt x="66" y="0"/>
                    </a:lnTo>
                    <a:lnTo>
                      <a:pt x="70" y="0"/>
                    </a:lnTo>
                    <a:lnTo>
                      <a:pt x="77" y="0"/>
                    </a:lnTo>
                    <a:lnTo>
                      <a:pt x="81" y="0"/>
                    </a:lnTo>
                    <a:lnTo>
                      <a:pt x="85" y="4"/>
                    </a:lnTo>
                    <a:lnTo>
                      <a:pt x="89" y="0"/>
                    </a:lnTo>
                    <a:lnTo>
                      <a:pt x="92" y="4"/>
                    </a:lnTo>
                    <a:lnTo>
                      <a:pt x="92" y="4"/>
                    </a:lnTo>
                    <a:lnTo>
                      <a:pt x="96" y="4"/>
                    </a:lnTo>
                    <a:lnTo>
                      <a:pt x="96" y="7"/>
                    </a:lnTo>
                    <a:lnTo>
                      <a:pt x="96" y="11"/>
                    </a:lnTo>
                    <a:lnTo>
                      <a:pt x="92" y="15"/>
                    </a:lnTo>
                    <a:lnTo>
                      <a:pt x="92" y="11"/>
                    </a:lnTo>
                    <a:lnTo>
                      <a:pt x="85" y="15"/>
                    </a:lnTo>
                    <a:lnTo>
                      <a:pt x="89" y="22"/>
                    </a:lnTo>
                    <a:lnTo>
                      <a:pt x="85" y="26"/>
                    </a:lnTo>
                    <a:lnTo>
                      <a:pt x="81" y="30"/>
                    </a:lnTo>
                    <a:lnTo>
                      <a:pt x="81" y="30"/>
                    </a:lnTo>
                    <a:lnTo>
                      <a:pt x="85" y="30"/>
                    </a:lnTo>
                    <a:lnTo>
                      <a:pt x="89" y="37"/>
                    </a:lnTo>
                    <a:lnTo>
                      <a:pt x="89" y="37"/>
                    </a:lnTo>
                    <a:lnTo>
                      <a:pt x="89" y="41"/>
                    </a:lnTo>
                    <a:lnTo>
                      <a:pt x="85" y="37"/>
                    </a:lnTo>
                    <a:lnTo>
                      <a:pt x="85" y="41"/>
                    </a:lnTo>
                    <a:lnTo>
                      <a:pt x="81" y="37"/>
                    </a:lnTo>
                    <a:lnTo>
                      <a:pt x="74" y="37"/>
                    </a:lnTo>
                    <a:lnTo>
                      <a:pt x="74" y="37"/>
                    </a:lnTo>
                    <a:lnTo>
                      <a:pt x="70" y="41"/>
                    </a:lnTo>
                    <a:lnTo>
                      <a:pt x="66" y="41"/>
                    </a:lnTo>
                    <a:lnTo>
                      <a:pt x="66" y="41"/>
                    </a:lnTo>
                    <a:lnTo>
                      <a:pt x="66" y="41"/>
                    </a:lnTo>
                    <a:lnTo>
                      <a:pt x="63" y="44"/>
                    </a:lnTo>
                    <a:lnTo>
                      <a:pt x="63" y="48"/>
                    </a:lnTo>
                    <a:lnTo>
                      <a:pt x="63" y="52"/>
                    </a:lnTo>
                    <a:lnTo>
                      <a:pt x="63" y="52"/>
                    </a:lnTo>
                    <a:lnTo>
                      <a:pt x="55" y="52"/>
                    </a:lnTo>
                    <a:lnTo>
                      <a:pt x="51" y="52"/>
                    </a:lnTo>
                    <a:lnTo>
                      <a:pt x="48" y="52"/>
                    </a:lnTo>
                    <a:lnTo>
                      <a:pt x="44" y="52"/>
                    </a:lnTo>
                    <a:lnTo>
                      <a:pt x="44" y="52"/>
                    </a:lnTo>
                    <a:lnTo>
                      <a:pt x="40" y="52"/>
                    </a:lnTo>
                    <a:lnTo>
                      <a:pt x="40" y="52"/>
                    </a:lnTo>
                    <a:lnTo>
                      <a:pt x="33" y="52"/>
                    </a:lnTo>
                    <a:lnTo>
                      <a:pt x="29" y="48"/>
                    </a:lnTo>
                    <a:lnTo>
                      <a:pt x="29" y="52"/>
                    </a:lnTo>
                    <a:lnTo>
                      <a:pt x="22" y="52"/>
                    </a:lnTo>
                    <a:lnTo>
                      <a:pt x="18" y="52"/>
                    </a:lnTo>
                    <a:lnTo>
                      <a:pt x="18" y="52"/>
                    </a:lnTo>
                    <a:lnTo>
                      <a:pt x="18" y="52"/>
                    </a:lnTo>
                    <a:lnTo>
                      <a:pt x="14" y="48"/>
                    </a:lnTo>
                    <a:lnTo>
                      <a:pt x="14" y="44"/>
                    </a:lnTo>
                    <a:lnTo>
                      <a:pt x="11" y="41"/>
                    </a:lnTo>
                    <a:lnTo>
                      <a:pt x="3" y="33"/>
                    </a:lnTo>
                    <a:lnTo>
                      <a:pt x="3" y="33"/>
                    </a:lnTo>
                    <a:lnTo>
                      <a:pt x="7" y="33"/>
                    </a:lnTo>
                    <a:lnTo>
                      <a:pt x="3" y="30"/>
                    </a:lnTo>
                    <a:lnTo>
                      <a:pt x="3" y="26"/>
                    </a:lnTo>
                    <a:lnTo>
                      <a:pt x="7" y="22"/>
                    </a:lnTo>
                    <a:lnTo>
                      <a:pt x="11" y="18"/>
                    </a:lnTo>
                    <a:lnTo>
                      <a:pt x="7" y="15"/>
                    </a:lnTo>
                    <a:lnTo>
                      <a:pt x="3" y="11"/>
                    </a:lnTo>
                    <a:lnTo>
                      <a:pt x="0" y="4"/>
                    </a:lnTo>
                    <a:lnTo>
                      <a:pt x="3" y="0"/>
                    </a:lnTo>
                    <a:lnTo>
                      <a:pt x="3"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84" name="Freeform 51"/>
              <p:cNvSpPr/>
              <p:nvPr/>
            </p:nvSpPr>
            <p:spPr bwMode="auto">
              <a:xfrm>
                <a:off x="4698308" y="2307493"/>
                <a:ext cx="56612" cy="38599"/>
              </a:xfrm>
              <a:custGeom>
                <a:avLst/>
                <a:gdLst>
                  <a:gd name="T0" fmla="*/ 29 w 44"/>
                  <a:gd name="T1" fmla="*/ 0 h 30"/>
                  <a:gd name="T2" fmla="*/ 37 w 44"/>
                  <a:gd name="T3" fmla="*/ 8 h 30"/>
                  <a:gd name="T4" fmla="*/ 40 w 44"/>
                  <a:gd name="T5" fmla="*/ 11 h 30"/>
                  <a:gd name="T6" fmla="*/ 40 w 44"/>
                  <a:gd name="T7" fmla="*/ 15 h 30"/>
                  <a:gd name="T8" fmla="*/ 44 w 44"/>
                  <a:gd name="T9" fmla="*/ 19 h 30"/>
                  <a:gd name="T10" fmla="*/ 40 w 44"/>
                  <a:gd name="T11" fmla="*/ 23 h 30"/>
                  <a:gd name="T12" fmla="*/ 37 w 44"/>
                  <a:gd name="T13" fmla="*/ 23 h 30"/>
                  <a:gd name="T14" fmla="*/ 33 w 44"/>
                  <a:gd name="T15" fmla="*/ 23 h 30"/>
                  <a:gd name="T16" fmla="*/ 26 w 44"/>
                  <a:gd name="T17" fmla="*/ 23 h 30"/>
                  <a:gd name="T18" fmla="*/ 22 w 44"/>
                  <a:gd name="T19" fmla="*/ 26 h 30"/>
                  <a:gd name="T20" fmla="*/ 22 w 44"/>
                  <a:gd name="T21" fmla="*/ 26 h 30"/>
                  <a:gd name="T22" fmla="*/ 18 w 44"/>
                  <a:gd name="T23" fmla="*/ 26 h 30"/>
                  <a:gd name="T24" fmla="*/ 11 w 44"/>
                  <a:gd name="T25" fmla="*/ 30 h 30"/>
                  <a:gd name="T26" fmla="*/ 11 w 44"/>
                  <a:gd name="T27" fmla="*/ 30 h 30"/>
                  <a:gd name="T28" fmla="*/ 7 w 44"/>
                  <a:gd name="T29" fmla="*/ 30 h 30"/>
                  <a:gd name="T30" fmla="*/ 7 w 44"/>
                  <a:gd name="T31" fmla="*/ 26 h 30"/>
                  <a:gd name="T32" fmla="*/ 3 w 44"/>
                  <a:gd name="T33" fmla="*/ 23 h 30"/>
                  <a:gd name="T34" fmla="*/ 0 w 44"/>
                  <a:gd name="T35" fmla="*/ 15 h 30"/>
                  <a:gd name="T36" fmla="*/ 3 w 44"/>
                  <a:gd name="T37" fmla="*/ 11 h 30"/>
                  <a:gd name="T38" fmla="*/ 3 w 44"/>
                  <a:gd name="T39" fmla="*/ 11 h 30"/>
                  <a:gd name="T40" fmla="*/ 3 w 44"/>
                  <a:gd name="T41" fmla="*/ 11 h 30"/>
                  <a:gd name="T42" fmla="*/ 3 w 44"/>
                  <a:gd name="T43" fmla="*/ 8 h 30"/>
                  <a:gd name="T44" fmla="*/ 7 w 44"/>
                  <a:gd name="T45" fmla="*/ 4 h 30"/>
                  <a:gd name="T46" fmla="*/ 11 w 44"/>
                  <a:gd name="T47" fmla="*/ 4 h 30"/>
                  <a:gd name="T48" fmla="*/ 15 w 44"/>
                  <a:gd name="T49" fmla="*/ 4 h 30"/>
                  <a:gd name="T50" fmla="*/ 22 w 44"/>
                  <a:gd name="T51" fmla="*/ 0 h 30"/>
                  <a:gd name="T52" fmla="*/ 22 w 44"/>
                  <a:gd name="T53" fmla="*/ 4 h 30"/>
                  <a:gd name="T54" fmla="*/ 29 w 44"/>
                  <a:gd name="T55" fmla="*/ 0 h 30"/>
                  <a:gd name="T56" fmla="*/ 29 w 44"/>
                  <a:gd name="T5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0">
                    <a:moveTo>
                      <a:pt x="29" y="0"/>
                    </a:moveTo>
                    <a:lnTo>
                      <a:pt x="37" y="8"/>
                    </a:lnTo>
                    <a:lnTo>
                      <a:pt x="40" y="11"/>
                    </a:lnTo>
                    <a:lnTo>
                      <a:pt x="40" y="15"/>
                    </a:lnTo>
                    <a:lnTo>
                      <a:pt x="44" y="19"/>
                    </a:lnTo>
                    <a:lnTo>
                      <a:pt x="40" y="23"/>
                    </a:lnTo>
                    <a:lnTo>
                      <a:pt x="37" y="23"/>
                    </a:lnTo>
                    <a:lnTo>
                      <a:pt x="33" y="23"/>
                    </a:lnTo>
                    <a:lnTo>
                      <a:pt x="26" y="23"/>
                    </a:lnTo>
                    <a:lnTo>
                      <a:pt x="22" y="26"/>
                    </a:lnTo>
                    <a:lnTo>
                      <a:pt x="22" y="26"/>
                    </a:lnTo>
                    <a:lnTo>
                      <a:pt x="18" y="26"/>
                    </a:lnTo>
                    <a:lnTo>
                      <a:pt x="11" y="30"/>
                    </a:lnTo>
                    <a:lnTo>
                      <a:pt x="11" y="30"/>
                    </a:lnTo>
                    <a:lnTo>
                      <a:pt x="7" y="30"/>
                    </a:lnTo>
                    <a:lnTo>
                      <a:pt x="7" y="26"/>
                    </a:lnTo>
                    <a:lnTo>
                      <a:pt x="3" y="23"/>
                    </a:lnTo>
                    <a:lnTo>
                      <a:pt x="0" y="15"/>
                    </a:lnTo>
                    <a:lnTo>
                      <a:pt x="3" y="11"/>
                    </a:lnTo>
                    <a:lnTo>
                      <a:pt x="3" y="11"/>
                    </a:lnTo>
                    <a:lnTo>
                      <a:pt x="3" y="11"/>
                    </a:lnTo>
                    <a:lnTo>
                      <a:pt x="3" y="8"/>
                    </a:lnTo>
                    <a:lnTo>
                      <a:pt x="7" y="4"/>
                    </a:lnTo>
                    <a:lnTo>
                      <a:pt x="11" y="4"/>
                    </a:lnTo>
                    <a:lnTo>
                      <a:pt x="15" y="4"/>
                    </a:lnTo>
                    <a:lnTo>
                      <a:pt x="22" y="0"/>
                    </a:lnTo>
                    <a:lnTo>
                      <a:pt x="22" y="4"/>
                    </a:lnTo>
                    <a:lnTo>
                      <a:pt x="29" y="0"/>
                    </a:lnTo>
                    <a:lnTo>
                      <a:pt x="29"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85" name="Freeform 52"/>
              <p:cNvSpPr/>
              <p:nvPr/>
            </p:nvSpPr>
            <p:spPr bwMode="auto">
              <a:xfrm>
                <a:off x="4673864" y="2303634"/>
                <a:ext cx="38599" cy="65619"/>
              </a:xfrm>
              <a:custGeom>
                <a:avLst/>
                <a:gdLst>
                  <a:gd name="T0" fmla="*/ 22 w 30"/>
                  <a:gd name="T1" fmla="*/ 14 h 51"/>
                  <a:gd name="T2" fmla="*/ 19 w 30"/>
                  <a:gd name="T3" fmla="*/ 18 h 51"/>
                  <a:gd name="T4" fmla="*/ 22 w 30"/>
                  <a:gd name="T5" fmla="*/ 26 h 51"/>
                  <a:gd name="T6" fmla="*/ 26 w 30"/>
                  <a:gd name="T7" fmla="*/ 29 h 51"/>
                  <a:gd name="T8" fmla="*/ 26 w 30"/>
                  <a:gd name="T9" fmla="*/ 33 h 51"/>
                  <a:gd name="T10" fmla="*/ 30 w 30"/>
                  <a:gd name="T11" fmla="*/ 33 h 51"/>
                  <a:gd name="T12" fmla="*/ 30 w 30"/>
                  <a:gd name="T13" fmla="*/ 37 h 51"/>
                  <a:gd name="T14" fmla="*/ 26 w 30"/>
                  <a:gd name="T15" fmla="*/ 44 h 51"/>
                  <a:gd name="T16" fmla="*/ 19 w 30"/>
                  <a:gd name="T17" fmla="*/ 44 h 51"/>
                  <a:gd name="T18" fmla="*/ 19 w 30"/>
                  <a:gd name="T19" fmla="*/ 48 h 51"/>
                  <a:gd name="T20" fmla="*/ 19 w 30"/>
                  <a:gd name="T21" fmla="*/ 51 h 51"/>
                  <a:gd name="T22" fmla="*/ 15 w 30"/>
                  <a:gd name="T23" fmla="*/ 51 h 51"/>
                  <a:gd name="T24" fmla="*/ 11 w 30"/>
                  <a:gd name="T25" fmla="*/ 51 h 51"/>
                  <a:gd name="T26" fmla="*/ 8 w 30"/>
                  <a:gd name="T27" fmla="*/ 44 h 51"/>
                  <a:gd name="T28" fmla="*/ 4 w 30"/>
                  <a:gd name="T29" fmla="*/ 44 h 51"/>
                  <a:gd name="T30" fmla="*/ 0 w 30"/>
                  <a:gd name="T31" fmla="*/ 44 h 51"/>
                  <a:gd name="T32" fmla="*/ 4 w 30"/>
                  <a:gd name="T33" fmla="*/ 40 h 51"/>
                  <a:gd name="T34" fmla="*/ 0 w 30"/>
                  <a:gd name="T35" fmla="*/ 37 h 51"/>
                  <a:gd name="T36" fmla="*/ 0 w 30"/>
                  <a:gd name="T37" fmla="*/ 33 h 51"/>
                  <a:gd name="T38" fmla="*/ 4 w 30"/>
                  <a:gd name="T39" fmla="*/ 29 h 51"/>
                  <a:gd name="T40" fmla="*/ 0 w 30"/>
                  <a:gd name="T41" fmla="*/ 26 h 51"/>
                  <a:gd name="T42" fmla="*/ 4 w 30"/>
                  <a:gd name="T43" fmla="*/ 18 h 51"/>
                  <a:gd name="T44" fmla="*/ 4 w 30"/>
                  <a:gd name="T45" fmla="*/ 18 h 51"/>
                  <a:gd name="T46" fmla="*/ 4 w 30"/>
                  <a:gd name="T47" fmla="*/ 14 h 51"/>
                  <a:gd name="T48" fmla="*/ 0 w 30"/>
                  <a:gd name="T49" fmla="*/ 14 h 51"/>
                  <a:gd name="T50" fmla="*/ 0 w 30"/>
                  <a:gd name="T51" fmla="*/ 7 h 51"/>
                  <a:gd name="T52" fmla="*/ 0 w 30"/>
                  <a:gd name="T53" fmla="*/ 3 h 51"/>
                  <a:gd name="T54" fmla="*/ 4 w 30"/>
                  <a:gd name="T55" fmla="*/ 0 h 51"/>
                  <a:gd name="T56" fmla="*/ 8 w 30"/>
                  <a:gd name="T57" fmla="*/ 0 h 51"/>
                  <a:gd name="T58" fmla="*/ 8 w 30"/>
                  <a:gd name="T59" fmla="*/ 3 h 51"/>
                  <a:gd name="T60" fmla="*/ 11 w 30"/>
                  <a:gd name="T61" fmla="*/ 0 h 51"/>
                  <a:gd name="T62" fmla="*/ 11 w 30"/>
                  <a:gd name="T63" fmla="*/ 0 h 51"/>
                  <a:gd name="T64" fmla="*/ 11 w 30"/>
                  <a:gd name="T65" fmla="*/ 0 h 51"/>
                  <a:gd name="T66" fmla="*/ 15 w 30"/>
                  <a:gd name="T67" fmla="*/ 3 h 51"/>
                  <a:gd name="T68" fmla="*/ 15 w 30"/>
                  <a:gd name="T69" fmla="*/ 3 h 51"/>
                  <a:gd name="T70" fmla="*/ 19 w 30"/>
                  <a:gd name="T71" fmla="*/ 7 h 51"/>
                  <a:gd name="T72" fmla="*/ 22 w 30"/>
                  <a:gd name="T73" fmla="*/ 7 h 51"/>
                  <a:gd name="T74" fmla="*/ 22 w 30"/>
                  <a:gd name="T75" fmla="*/ 11 h 51"/>
                  <a:gd name="T76" fmla="*/ 22 w 30"/>
                  <a:gd name="T77"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51">
                    <a:moveTo>
                      <a:pt x="22" y="14"/>
                    </a:moveTo>
                    <a:lnTo>
                      <a:pt x="19" y="18"/>
                    </a:lnTo>
                    <a:lnTo>
                      <a:pt x="22" y="26"/>
                    </a:lnTo>
                    <a:lnTo>
                      <a:pt x="26" y="29"/>
                    </a:lnTo>
                    <a:lnTo>
                      <a:pt x="26" y="33"/>
                    </a:lnTo>
                    <a:lnTo>
                      <a:pt x="30" y="33"/>
                    </a:lnTo>
                    <a:lnTo>
                      <a:pt x="30" y="37"/>
                    </a:lnTo>
                    <a:lnTo>
                      <a:pt x="26" y="44"/>
                    </a:lnTo>
                    <a:lnTo>
                      <a:pt x="19" y="44"/>
                    </a:lnTo>
                    <a:lnTo>
                      <a:pt x="19" y="48"/>
                    </a:lnTo>
                    <a:lnTo>
                      <a:pt x="19" y="51"/>
                    </a:lnTo>
                    <a:lnTo>
                      <a:pt x="15" y="51"/>
                    </a:lnTo>
                    <a:lnTo>
                      <a:pt x="11" y="51"/>
                    </a:lnTo>
                    <a:lnTo>
                      <a:pt x="8" y="44"/>
                    </a:lnTo>
                    <a:lnTo>
                      <a:pt x="4" y="44"/>
                    </a:lnTo>
                    <a:lnTo>
                      <a:pt x="0" y="44"/>
                    </a:lnTo>
                    <a:lnTo>
                      <a:pt x="4" y="40"/>
                    </a:lnTo>
                    <a:lnTo>
                      <a:pt x="0" y="37"/>
                    </a:lnTo>
                    <a:lnTo>
                      <a:pt x="0" y="33"/>
                    </a:lnTo>
                    <a:lnTo>
                      <a:pt x="4" y="29"/>
                    </a:lnTo>
                    <a:lnTo>
                      <a:pt x="0" y="26"/>
                    </a:lnTo>
                    <a:lnTo>
                      <a:pt x="4" y="18"/>
                    </a:lnTo>
                    <a:lnTo>
                      <a:pt x="4" y="18"/>
                    </a:lnTo>
                    <a:lnTo>
                      <a:pt x="4" y="14"/>
                    </a:lnTo>
                    <a:lnTo>
                      <a:pt x="0" y="14"/>
                    </a:lnTo>
                    <a:lnTo>
                      <a:pt x="0" y="7"/>
                    </a:lnTo>
                    <a:lnTo>
                      <a:pt x="0" y="3"/>
                    </a:lnTo>
                    <a:lnTo>
                      <a:pt x="4" y="0"/>
                    </a:lnTo>
                    <a:lnTo>
                      <a:pt x="8" y="0"/>
                    </a:lnTo>
                    <a:lnTo>
                      <a:pt x="8" y="3"/>
                    </a:lnTo>
                    <a:lnTo>
                      <a:pt x="11" y="0"/>
                    </a:lnTo>
                    <a:lnTo>
                      <a:pt x="11" y="0"/>
                    </a:lnTo>
                    <a:lnTo>
                      <a:pt x="11" y="0"/>
                    </a:lnTo>
                    <a:lnTo>
                      <a:pt x="15" y="3"/>
                    </a:lnTo>
                    <a:lnTo>
                      <a:pt x="15" y="3"/>
                    </a:lnTo>
                    <a:lnTo>
                      <a:pt x="19" y="7"/>
                    </a:lnTo>
                    <a:lnTo>
                      <a:pt x="22" y="7"/>
                    </a:lnTo>
                    <a:lnTo>
                      <a:pt x="22" y="11"/>
                    </a:lnTo>
                    <a:lnTo>
                      <a:pt x="22" y="1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86" name="Freeform 53"/>
              <p:cNvSpPr/>
              <p:nvPr/>
            </p:nvSpPr>
            <p:spPr bwMode="auto">
              <a:xfrm>
                <a:off x="4659711" y="2217429"/>
                <a:ext cx="86205" cy="104218"/>
              </a:xfrm>
              <a:custGeom>
                <a:avLst/>
                <a:gdLst>
                  <a:gd name="T0" fmla="*/ 0 w 67"/>
                  <a:gd name="T1" fmla="*/ 7 h 81"/>
                  <a:gd name="T2" fmla="*/ 8 w 67"/>
                  <a:gd name="T3" fmla="*/ 7 h 81"/>
                  <a:gd name="T4" fmla="*/ 11 w 67"/>
                  <a:gd name="T5" fmla="*/ 0 h 81"/>
                  <a:gd name="T6" fmla="*/ 19 w 67"/>
                  <a:gd name="T7" fmla="*/ 3 h 81"/>
                  <a:gd name="T8" fmla="*/ 26 w 67"/>
                  <a:gd name="T9" fmla="*/ 7 h 81"/>
                  <a:gd name="T10" fmla="*/ 30 w 67"/>
                  <a:gd name="T11" fmla="*/ 15 h 81"/>
                  <a:gd name="T12" fmla="*/ 41 w 67"/>
                  <a:gd name="T13" fmla="*/ 18 h 81"/>
                  <a:gd name="T14" fmla="*/ 37 w 67"/>
                  <a:gd name="T15" fmla="*/ 26 h 81"/>
                  <a:gd name="T16" fmla="*/ 45 w 67"/>
                  <a:gd name="T17" fmla="*/ 29 h 81"/>
                  <a:gd name="T18" fmla="*/ 52 w 67"/>
                  <a:gd name="T19" fmla="*/ 29 h 81"/>
                  <a:gd name="T20" fmla="*/ 59 w 67"/>
                  <a:gd name="T21" fmla="*/ 26 h 81"/>
                  <a:gd name="T22" fmla="*/ 59 w 67"/>
                  <a:gd name="T23" fmla="*/ 33 h 81"/>
                  <a:gd name="T24" fmla="*/ 56 w 67"/>
                  <a:gd name="T25" fmla="*/ 41 h 81"/>
                  <a:gd name="T26" fmla="*/ 63 w 67"/>
                  <a:gd name="T27" fmla="*/ 52 h 81"/>
                  <a:gd name="T28" fmla="*/ 63 w 67"/>
                  <a:gd name="T29" fmla="*/ 59 h 81"/>
                  <a:gd name="T30" fmla="*/ 59 w 67"/>
                  <a:gd name="T31" fmla="*/ 67 h 81"/>
                  <a:gd name="T32" fmla="*/ 59 w 67"/>
                  <a:gd name="T33" fmla="*/ 70 h 81"/>
                  <a:gd name="T34" fmla="*/ 52 w 67"/>
                  <a:gd name="T35" fmla="*/ 74 h 81"/>
                  <a:gd name="T36" fmla="*/ 45 w 67"/>
                  <a:gd name="T37" fmla="*/ 74 h 81"/>
                  <a:gd name="T38" fmla="*/ 37 w 67"/>
                  <a:gd name="T39" fmla="*/ 74 h 81"/>
                  <a:gd name="T40" fmla="*/ 33 w 67"/>
                  <a:gd name="T41" fmla="*/ 81 h 81"/>
                  <a:gd name="T42" fmla="*/ 33 w 67"/>
                  <a:gd name="T43" fmla="*/ 78 h 81"/>
                  <a:gd name="T44" fmla="*/ 30 w 67"/>
                  <a:gd name="T45" fmla="*/ 74 h 81"/>
                  <a:gd name="T46" fmla="*/ 26 w 67"/>
                  <a:gd name="T47" fmla="*/ 70 h 81"/>
                  <a:gd name="T48" fmla="*/ 22 w 67"/>
                  <a:gd name="T49" fmla="*/ 67 h 81"/>
                  <a:gd name="T50" fmla="*/ 26 w 67"/>
                  <a:gd name="T51" fmla="*/ 63 h 81"/>
                  <a:gd name="T52" fmla="*/ 22 w 67"/>
                  <a:gd name="T53" fmla="*/ 59 h 81"/>
                  <a:gd name="T54" fmla="*/ 15 w 67"/>
                  <a:gd name="T55" fmla="*/ 55 h 81"/>
                  <a:gd name="T56" fmla="*/ 11 w 67"/>
                  <a:gd name="T57" fmla="*/ 52 h 81"/>
                  <a:gd name="T58" fmla="*/ 11 w 67"/>
                  <a:gd name="T59" fmla="*/ 48 h 81"/>
                  <a:gd name="T60" fmla="*/ 8 w 67"/>
                  <a:gd name="T61" fmla="*/ 41 h 81"/>
                  <a:gd name="T62" fmla="*/ 11 w 67"/>
                  <a:gd name="T63" fmla="*/ 41 h 81"/>
                  <a:gd name="T64" fmla="*/ 11 w 67"/>
                  <a:gd name="T65" fmla="*/ 37 h 81"/>
                  <a:gd name="T66" fmla="*/ 4 w 67"/>
                  <a:gd name="T67" fmla="*/ 33 h 81"/>
                  <a:gd name="T68" fmla="*/ 8 w 67"/>
                  <a:gd name="T69" fmla="*/ 29 h 81"/>
                  <a:gd name="T70" fmla="*/ 4 w 67"/>
                  <a:gd name="T71" fmla="*/ 26 h 81"/>
                  <a:gd name="T72" fmla="*/ 4 w 67"/>
                  <a:gd name="T73" fmla="*/ 26 h 81"/>
                  <a:gd name="T74" fmla="*/ 4 w 67"/>
                  <a:gd name="T75" fmla="*/ 22 h 81"/>
                  <a:gd name="T76" fmla="*/ 8 w 67"/>
                  <a:gd name="T77" fmla="*/ 18 h 81"/>
                  <a:gd name="T78" fmla="*/ 4 w 67"/>
                  <a:gd name="T79" fmla="*/ 18 h 81"/>
                  <a:gd name="T80" fmla="*/ 0 w 67"/>
                  <a:gd name="T81" fmla="*/ 1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81">
                    <a:moveTo>
                      <a:pt x="0" y="11"/>
                    </a:moveTo>
                    <a:lnTo>
                      <a:pt x="0" y="7"/>
                    </a:lnTo>
                    <a:lnTo>
                      <a:pt x="4" y="7"/>
                    </a:lnTo>
                    <a:lnTo>
                      <a:pt x="8" y="7"/>
                    </a:lnTo>
                    <a:lnTo>
                      <a:pt x="8" y="3"/>
                    </a:lnTo>
                    <a:lnTo>
                      <a:pt x="11" y="0"/>
                    </a:lnTo>
                    <a:lnTo>
                      <a:pt x="15" y="3"/>
                    </a:lnTo>
                    <a:lnTo>
                      <a:pt x="19" y="3"/>
                    </a:lnTo>
                    <a:lnTo>
                      <a:pt x="22" y="3"/>
                    </a:lnTo>
                    <a:lnTo>
                      <a:pt x="26" y="7"/>
                    </a:lnTo>
                    <a:lnTo>
                      <a:pt x="30" y="11"/>
                    </a:lnTo>
                    <a:lnTo>
                      <a:pt x="30" y="15"/>
                    </a:lnTo>
                    <a:lnTo>
                      <a:pt x="37" y="18"/>
                    </a:lnTo>
                    <a:lnTo>
                      <a:pt x="41" y="18"/>
                    </a:lnTo>
                    <a:lnTo>
                      <a:pt x="37" y="22"/>
                    </a:lnTo>
                    <a:lnTo>
                      <a:pt x="37" y="26"/>
                    </a:lnTo>
                    <a:lnTo>
                      <a:pt x="45" y="26"/>
                    </a:lnTo>
                    <a:lnTo>
                      <a:pt x="45" y="29"/>
                    </a:lnTo>
                    <a:lnTo>
                      <a:pt x="48" y="29"/>
                    </a:lnTo>
                    <a:lnTo>
                      <a:pt x="52" y="29"/>
                    </a:lnTo>
                    <a:lnTo>
                      <a:pt x="56" y="26"/>
                    </a:lnTo>
                    <a:lnTo>
                      <a:pt x="59" y="26"/>
                    </a:lnTo>
                    <a:lnTo>
                      <a:pt x="56" y="29"/>
                    </a:lnTo>
                    <a:lnTo>
                      <a:pt x="59" y="33"/>
                    </a:lnTo>
                    <a:lnTo>
                      <a:pt x="59" y="37"/>
                    </a:lnTo>
                    <a:lnTo>
                      <a:pt x="56" y="41"/>
                    </a:lnTo>
                    <a:lnTo>
                      <a:pt x="59" y="48"/>
                    </a:lnTo>
                    <a:lnTo>
                      <a:pt x="63" y="52"/>
                    </a:lnTo>
                    <a:lnTo>
                      <a:pt x="67" y="55"/>
                    </a:lnTo>
                    <a:lnTo>
                      <a:pt x="63" y="59"/>
                    </a:lnTo>
                    <a:lnTo>
                      <a:pt x="59" y="63"/>
                    </a:lnTo>
                    <a:lnTo>
                      <a:pt x="59" y="67"/>
                    </a:lnTo>
                    <a:lnTo>
                      <a:pt x="63" y="70"/>
                    </a:lnTo>
                    <a:lnTo>
                      <a:pt x="59" y="70"/>
                    </a:lnTo>
                    <a:lnTo>
                      <a:pt x="59" y="70"/>
                    </a:lnTo>
                    <a:lnTo>
                      <a:pt x="52" y="74"/>
                    </a:lnTo>
                    <a:lnTo>
                      <a:pt x="52" y="70"/>
                    </a:lnTo>
                    <a:lnTo>
                      <a:pt x="45" y="74"/>
                    </a:lnTo>
                    <a:lnTo>
                      <a:pt x="41" y="74"/>
                    </a:lnTo>
                    <a:lnTo>
                      <a:pt x="37" y="74"/>
                    </a:lnTo>
                    <a:lnTo>
                      <a:pt x="33" y="78"/>
                    </a:lnTo>
                    <a:lnTo>
                      <a:pt x="33" y="81"/>
                    </a:lnTo>
                    <a:lnTo>
                      <a:pt x="33" y="81"/>
                    </a:lnTo>
                    <a:lnTo>
                      <a:pt x="33" y="78"/>
                    </a:lnTo>
                    <a:lnTo>
                      <a:pt x="33" y="74"/>
                    </a:lnTo>
                    <a:lnTo>
                      <a:pt x="30" y="74"/>
                    </a:lnTo>
                    <a:lnTo>
                      <a:pt x="26" y="70"/>
                    </a:lnTo>
                    <a:lnTo>
                      <a:pt x="26" y="70"/>
                    </a:lnTo>
                    <a:lnTo>
                      <a:pt x="22" y="67"/>
                    </a:lnTo>
                    <a:lnTo>
                      <a:pt x="22" y="67"/>
                    </a:lnTo>
                    <a:lnTo>
                      <a:pt x="22" y="67"/>
                    </a:lnTo>
                    <a:lnTo>
                      <a:pt x="26" y="63"/>
                    </a:lnTo>
                    <a:lnTo>
                      <a:pt x="26" y="59"/>
                    </a:lnTo>
                    <a:lnTo>
                      <a:pt x="22" y="59"/>
                    </a:lnTo>
                    <a:lnTo>
                      <a:pt x="19" y="55"/>
                    </a:lnTo>
                    <a:lnTo>
                      <a:pt x="15" y="55"/>
                    </a:lnTo>
                    <a:lnTo>
                      <a:pt x="11" y="55"/>
                    </a:lnTo>
                    <a:lnTo>
                      <a:pt x="11" y="52"/>
                    </a:lnTo>
                    <a:lnTo>
                      <a:pt x="11" y="48"/>
                    </a:lnTo>
                    <a:lnTo>
                      <a:pt x="11" y="48"/>
                    </a:lnTo>
                    <a:lnTo>
                      <a:pt x="8" y="44"/>
                    </a:lnTo>
                    <a:lnTo>
                      <a:pt x="8" y="41"/>
                    </a:lnTo>
                    <a:lnTo>
                      <a:pt x="8" y="41"/>
                    </a:lnTo>
                    <a:lnTo>
                      <a:pt x="11" y="41"/>
                    </a:lnTo>
                    <a:lnTo>
                      <a:pt x="11" y="41"/>
                    </a:lnTo>
                    <a:lnTo>
                      <a:pt x="11" y="37"/>
                    </a:lnTo>
                    <a:lnTo>
                      <a:pt x="8" y="37"/>
                    </a:lnTo>
                    <a:lnTo>
                      <a:pt x="4" y="33"/>
                    </a:lnTo>
                    <a:lnTo>
                      <a:pt x="4" y="33"/>
                    </a:lnTo>
                    <a:lnTo>
                      <a:pt x="8" y="29"/>
                    </a:lnTo>
                    <a:lnTo>
                      <a:pt x="8" y="26"/>
                    </a:lnTo>
                    <a:lnTo>
                      <a:pt x="4" y="26"/>
                    </a:lnTo>
                    <a:lnTo>
                      <a:pt x="4" y="26"/>
                    </a:lnTo>
                    <a:lnTo>
                      <a:pt x="4" y="26"/>
                    </a:lnTo>
                    <a:lnTo>
                      <a:pt x="4" y="22"/>
                    </a:lnTo>
                    <a:lnTo>
                      <a:pt x="4" y="22"/>
                    </a:lnTo>
                    <a:lnTo>
                      <a:pt x="8" y="22"/>
                    </a:lnTo>
                    <a:lnTo>
                      <a:pt x="8" y="18"/>
                    </a:lnTo>
                    <a:lnTo>
                      <a:pt x="4" y="18"/>
                    </a:lnTo>
                    <a:lnTo>
                      <a:pt x="4" y="18"/>
                    </a:lnTo>
                    <a:lnTo>
                      <a:pt x="0" y="15"/>
                    </a:lnTo>
                    <a:lnTo>
                      <a:pt x="0" y="11"/>
                    </a:lnTo>
                    <a:lnTo>
                      <a:pt x="0" y="1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87" name="Freeform 54"/>
              <p:cNvSpPr/>
              <p:nvPr/>
            </p:nvSpPr>
            <p:spPr bwMode="auto">
              <a:xfrm>
                <a:off x="4654564" y="2279187"/>
                <a:ext cx="38599" cy="42459"/>
              </a:xfrm>
              <a:custGeom>
                <a:avLst/>
                <a:gdLst>
                  <a:gd name="T0" fmla="*/ 15 w 30"/>
                  <a:gd name="T1" fmla="*/ 33 h 33"/>
                  <a:gd name="T2" fmla="*/ 15 w 30"/>
                  <a:gd name="T3" fmla="*/ 26 h 33"/>
                  <a:gd name="T4" fmla="*/ 15 w 30"/>
                  <a:gd name="T5" fmla="*/ 22 h 33"/>
                  <a:gd name="T6" fmla="*/ 19 w 30"/>
                  <a:gd name="T7" fmla="*/ 19 h 33"/>
                  <a:gd name="T8" fmla="*/ 23 w 30"/>
                  <a:gd name="T9" fmla="*/ 19 h 33"/>
                  <a:gd name="T10" fmla="*/ 23 w 30"/>
                  <a:gd name="T11" fmla="*/ 22 h 33"/>
                  <a:gd name="T12" fmla="*/ 26 w 30"/>
                  <a:gd name="T13" fmla="*/ 19 h 33"/>
                  <a:gd name="T14" fmla="*/ 26 w 30"/>
                  <a:gd name="T15" fmla="*/ 19 h 33"/>
                  <a:gd name="T16" fmla="*/ 30 w 30"/>
                  <a:gd name="T17" fmla="*/ 15 h 33"/>
                  <a:gd name="T18" fmla="*/ 30 w 30"/>
                  <a:gd name="T19" fmla="*/ 11 h 33"/>
                  <a:gd name="T20" fmla="*/ 26 w 30"/>
                  <a:gd name="T21" fmla="*/ 11 h 33"/>
                  <a:gd name="T22" fmla="*/ 23 w 30"/>
                  <a:gd name="T23" fmla="*/ 7 h 33"/>
                  <a:gd name="T24" fmla="*/ 19 w 30"/>
                  <a:gd name="T25" fmla="*/ 7 h 33"/>
                  <a:gd name="T26" fmla="*/ 15 w 30"/>
                  <a:gd name="T27" fmla="*/ 7 h 33"/>
                  <a:gd name="T28" fmla="*/ 15 w 30"/>
                  <a:gd name="T29" fmla="*/ 4 h 33"/>
                  <a:gd name="T30" fmla="*/ 15 w 30"/>
                  <a:gd name="T31" fmla="*/ 0 h 33"/>
                  <a:gd name="T32" fmla="*/ 12 w 30"/>
                  <a:gd name="T33" fmla="*/ 4 h 33"/>
                  <a:gd name="T34" fmla="*/ 12 w 30"/>
                  <a:gd name="T35" fmla="*/ 0 h 33"/>
                  <a:gd name="T36" fmla="*/ 8 w 30"/>
                  <a:gd name="T37" fmla="*/ 0 h 33"/>
                  <a:gd name="T38" fmla="*/ 4 w 30"/>
                  <a:gd name="T39" fmla="*/ 0 h 33"/>
                  <a:gd name="T40" fmla="*/ 4 w 30"/>
                  <a:gd name="T41" fmla="*/ 4 h 33"/>
                  <a:gd name="T42" fmla="*/ 8 w 30"/>
                  <a:gd name="T43" fmla="*/ 4 h 33"/>
                  <a:gd name="T44" fmla="*/ 8 w 30"/>
                  <a:gd name="T45" fmla="*/ 7 h 33"/>
                  <a:gd name="T46" fmla="*/ 8 w 30"/>
                  <a:gd name="T47" fmla="*/ 7 h 33"/>
                  <a:gd name="T48" fmla="*/ 4 w 30"/>
                  <a:gd name="T49" fmla="*/ 7 h 33"/>
                  <a:gd name="T50" fmla="*/ 4 w 30"/>
                  <a:gd name="T51" fmla="*/ 11 h 33"/>
                  <a:gd name="T52" fmla="*/ 4 w 30"/>
                  <a:gd name="T53" fmla="*/ 15 h 33"/>
                  <a:gd name="T54" fmla="*/ 0 w 30"/>
                  <a:gd name="T55" fmla="*/ 19 h 33"/>
                  <a:gd name="T56" fmla="*/ 0 w 30"/>
                  <a:gd name="T57" fmla="*/ 19 h 33"/>
                  <a:gd name="T58" fmla="*/ 0 w 30"/>
                  <a:gd name="T59" fmla="*/ 19 h 33"/>
                  <a:gd name="T60" fmla="*/ 4 w 30"/>
                  <a:gd name="T61" fmla="*/ 22 h 33"/>
                  <a:gd name="T62" fmla="*/ 12 w 30"/>
                  <a:gd name="T63" fmla="*/ 30 h 33"/>
                  <a:gd name="T64" fmla="*/ 12 w 30"/>
                  <a:gd name="T65" fmla="*/ 30 h 33"/>
                  <a:gd name="T66" fmla="*/ 15 w 30"/>
                  <a:gd name="T6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33">
                    <a:moveTo>
                      <a:pt x="15" y="33"/>
                    </a:moveTo>
                    <a:lnTo>
                      <a:pt x="15" y="26"/>
                    </a:lnTo>
                    <a:lnTo>
                      <a:pt x="15" y="22"/>
                    </a:lnTo>
                    <a:lnTo>
                      <a:pt x="19" y="19"/>
                    </a:lnTo>
                    <a:lnTo>
                      <a:pt x="23" y="19"/>
                    </a:lnTo>
                    <a:lnTo>
                      <a:pt x="23" y="22"/>
                    </a:lnTo>
                    <a:lnTo>
                      <a:pt x="26" y="19"/>
                    </a:lnTo>
                    <a:lnTo>
                      <a:pt x="26" y="19"/>
                    </a:lnTo>
                    <a:lnTo>
                      <a:pt x="30" y="15"/>
                    </a:lnTo>
                    <a:lnTo>
                      <a:pt x="30" y="11"/>
                    </a:lnTo>
                    <a:lnTo>
                      <a:pt x="26" y="11"/>
                    </a:lnTo>
                    <a:lnTo>
                      <a:pt x="23" y="7"/>
                    </a:lnTo>
                    <a:lnTo>
                      <a:pt x="19" y="7"/>
                    </a:lnTo>
                    <a:lnTo>
                      <a:pt x="15" y="7"/>
                    </a:lnTo>
                    <a:lnTo>
                      <a:pt x="15" y="4"/>
                    </a:lnTo>
                    <a:lnTo>
                      <a:pt x="15" y="0"/>
                    </a:lnTo>
                    <a:lnTo>
                      <a:pt x="12" y="4"/>
                    </a:lnTo>
                    <a:lnTo>
                      <a:pt x="12" y="0"/>
                    </a:lnTo>
                    <a:lnTo>
                      <a:pt x="8" y="0"/>
                    </a:lnTo>
                    <a:lnTo>
                      <a:pt x="4" y="0"/>
                    </a:lnTo>
                    <a:lnTo>
                      <a:pt x="4" y="4"/>
                    </a:lnTo>
                    <a:lnTo>
                      <a:pt x="8" y="4"/>
                    </a:lnTo>
                    <a:lnTo>
                      <a:pt x="8" y="7"/>
                    </a:lnTo>
                    <a:lnTo>
                      <a:pt x="8" y="7"/>
                    </a:lnTo>
                    <a:lnTo>
                      <a:pt x="4" y="7"/>
                    </a:lnTo>
                    <a:lnTo>
                      <a:pt x="4" y="11"/>
                    </a:lnTo>
                    <a:lnTo>
                      <a:pt x="4" y="15"/>
                    </a:lnTo>
                    <a:lnTo>
                      <a:pt x="0" y="19"/>
                    </a:lnTo>
                    <a:lnTo>
                      <a:pt x="0" y="19"/>
                    </a:lnTo>
                    <a:lnTo>
                      <a:pt x="0" y="19"/>
                    </a:lnTo>
                    <a:lnTo>
                      <a:pt x="4" y="22"/>
                    </a:lnTo>
                    <a:lnTo>
                      <a:pt x="12" y="30"/>
                    </a:lnTo>
                    <a:lnTo>
                      <a:pt x="12" y="30"/>
                    </a:lnTo>
                    <a:lnTo>
                      <a:pt x="15" y="3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90" name="Freeform 55"/>
              <p:cNvSpPr>
                <a:spLocks noEditPoints="1"/>
              </p:cNvSpPr>
              <p:nvPr/>
            </p:nvSpPr>
            <p:spPr bwMode="auto">
              <a:xfrm>
                <a:off x="4555492" y="2217429"/>
                <a:ext cx="114511" cy="81058"/>
              </a:xfrm>
              <a:custGeom>
                <a:avLst/>
                <a:gdLst>
                  <a:gd name="T0" fmla="*/ 23 w 24"/>
                  <a:gd name="T1" fmla="*/ 6 h 17"/>
                  <a:gd name="T2" fmla="*/ 23 w 24"/>
                  <a:gd name="T3" fmla="*/ 5 h 17"/>
                  <a:gd name="T4" fmla="*/ 22 w 24"/>
                  <a:gd name="T5" fmla="*/ 3 h 17"/>
                  <a:gd name="T6" fmla="*/ 19 w 24"/>
                  <a:gd name="T7" fmla="*/ 3 h 17"/>
                  <a:gd name="T8" fmla="*/ 15 w 24"/>
                  <a:gd name="T9" fmla="*/ 1 h 17"/>
                  <a:gd name="T10" fmla="*/ 12 w 24"/>
                  <a:gd name="T11" fmla="*/ 0 h 17"/>
                  <a:gd name="T12" fmla="*/ 8 w 24"/>
                  <a:gd name="T13" fmla="*/ 2 h 17"/>
                  <a:gd name="T14" fmla="*/ 5 w 24"/>
                  <a:gd name="T15" fmla="*/ 4 h 17"/>
                  <a:gd name="T16" fmla="*/ 1 w 24"/>
                  <a:gd name="T17" fmla="*/ 5 h 17"/>
                  <a:gd name="T18" fmla="*/ 0 w 24"/>
                  <a:gd name="T19" fmla="*/ 6 h 17"/>
                  <a:gd name="T20" fmla="*/ 1 w 24"/>
                  <a:gd name="T21" fmla="*/ 8 h 17"/>
                  <a:gd name="T22" fmla="*/ 3 w 24"/>
                  <a:gd name="T23" fmla="*/ 5 h 17"/>
                  <a:gd name="T24" fmla="*/ 5 w 24"/>
                  <a:gd name="T25" fmla="*/ 6 h 17"/>
                  <a:gd name="T26" fmla="*/ 8 w 24"/>
                  <a:gd name="T27" fmla="*/ 10 h 17"/>
                  <a:gd name="T28" fmla="*/ 8 w 24"/>
                  <a:gd name="T29" fmla="*/ 10 h 17"/>
                  <a:gd name="T30" fmla="*/ 7 w 24"/>
                  <a:gd name="T31" fmla="*/ 12 h 17"/>
                  <a:gd name="T32" fmla="*/ 10 w 24"/>
                  <a:gd name="T33" fmla="*/ 13 h 17"/>
                  <a:gd name="T34" fmla="*/ 12 w 24"/>
                  <a:gd name="T35" fmla="*/ 14 h 17"/>
                  <a:gd name="T36" fmla="*/ 17 w 24"/>
                  <a:gd name="T37" fmla="*/ 16 h 17"/>
                  <a:gd name="T38" fmla="*/ 16 w 24"/>
                  <a:gd name="T39" fmla="*/ 17 h 17"/>
                  <a:gd name="T40" fmla="*/ 17 w 24"/>
                  <a:gd name="T41" fmla="*/ 16 h 17"/>
                  <a:gd name="T42" fmla="*/ 11 w 24"/>
                  <a:gd name="T43" fmla="*/ 10 h 17"/>
                  <a:gd name="T44" fmla="*/ 10 w 24"/>
                  <a:gd name="T45" fmla="*/ 8 h 17"/>
                  <a:gd name="T46" fmla="*/ 9 w 24"/>
                  <a:gd name="T47" fmla="*/ 7 h 17"/>
                  <a:gd name="T48" fmla="*/ 9 w 24"/>
                  <a:gd name="T49" fmla="*/ 5 h 17"/>
                  <a:gd name="T50" fmla="*/ 11 w 24"/>
                  <a:gd name="T51" fmla="*/ 6 h 17"/>
                  <a:gd name="T52" fmla="*/ 13 w 24"/>
                  <a:gd name="T53" fmla="*/ 5 h 17"/>
                  <a:gd name="T54" fmla="*/ 14 w 24"/>
                  <a:gd name="T55" fmla="*/ 5 h 17"/>
                  <a:gd name="T56" fmla="*/ 16 w 24"/>
                  <a:gd name="T57" fmla="*/ 5 h 17"/>
                  <a:gd name="T58" fmla="*/ 18 w 24"/>
                  <a:gd name="T59" fmla="*/ 6 h 17"/>
                  <a:gd name="T60" fmla="*/ 20 w 24"/>
                  <a:gd name="T61" fmla="*/ 6 h 17"/>
                  <a:gd name="T62" fmla="*/ 23 w 24"/>
                  <a:gd name="T63" fmla="*/ 7 h 17"/>
                  <a:gd name="T64" fmla="*/ 16 w 24"/>
                  <a:gd name="T65" fmla="*/ 17 h 17"/>
                  <a:gd name="T66" fmla="*/ 12 w 24"/>
                  <a:gd name="T67" fmla="*/ 15 h 17"/>
                  <a:gd name="T68" fmla="*/ 12 w 24"/>
                  <a:gd name="T69" fmla="*/ 15 h 17"/>
                  <a:gd name="T70" fmla="*/ 15 w 24"/>
                  <a:gd name="T71" fmla="*/ 15 h 17"/>
                  <a:gd name="T72" fmla="*/ 13 w 24"/>
                  <a:gd name="T73" fmla="*/ 14 h 17"/>
                  <a:gd name="T74" fmla="*/ 7 w 24"/>
                  <a:gd name="T75" fmla="*/ 10 h 17"/>
                  <a:gd name="T76" fmla="*/ 5 w 24"/>
                  <a:gd name="T77" fmla="*/ 8 h 17"/>
                  <a:gd name="T78" fmla="*/ 5 w 24"/>
                  <a:gd name="T79" fmla="*/ 8 h 17"/>
                  <a:gd name="T80" fmla="*/ 7 w 24"/>
                  <a:gd name="T81" fmla="*/ 12 h 17"/>
                  <a:gd name="T82" fmla="*/ 5 w 24"/>
                  <a:gd name="T83" fmla="*/ 10 h 17"/>
                  <a:gd name="T84" fmla="*/ 3 w 24"/>
                  <a:gd name="T85" fmla="*/ 7 h 17"/>
                  <a:gd name="T86" fmla="*/ 4 w 24"/>
                  <a:gd name="T87" fmla="*/ 9 h 17"/>
                  <a:gd name="T88" fmla="*/ 3 w 24"/>
                  <a:gd name="T89" fmla="*/ 7 h 17"/>
                  <a:gd name="T90" fmla="*/ 4 w 24"/>
                  <a:gd name="T91" fmla="*/ 7 h 17"/>
                  <a:gd name="T92" fmla="*/ 3 w 24"/>
                  <a:gd name="T9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 h="17">
                    <a:moveTo>
                      <a:pt x="23" y="7"/>
                    </a:moveTo>
                    <a:cubicBezTo>
                      <a:pt x="23" y="6"/>
                      <a:pt x="23" y="6"/>
                      <a:pt x="23" y="6"/>
                    </a:cubicBezTo>
                    <a:cubicBezTo>
                      <a:pt x="23" y="6"/>
                      <a:pt x="23" y="6"/>
                      <a:pt x="23" y="6"/>
                    </a:cubicBezTo>
                    <a:cubicBezTo>
                      <a:pt x="24" y="6"/>
                      <a:pt x="24" y="6"/>
                      <a:pt x="24" y="6"/>
                    </a:cubicBezTo>
                    <a:cubicBezTo>
                      <a:pt x="24" y="5"/>
                      <a:pt x="24" y="5"/>
                      <a:pt x="24" y="5"/>
                    </a:cubicBezTo>
                    <a:cubicBezTo>
                      <a:pt x="23" y="5"/>
                      <a:pt x="23" y="5"/>
                      <a:pt x="23" y="5"/>
                    </a:cubicBezTo>
                    <a:cubicBezTo>
                      <a:pt x="23" y="5"/>
                      <a:pt x="23" y="5"/>
                      <a:pt x="23" y="5"/>
                    </a:cubicBezTo>
                    <a:cubicBezTo>
                      <a:pt x="22" y="4"/>
                      <a:pt x="22" y="4"/>
                      <a:pt x="22" y="4"/>
                    </a:cubicBezTo>
                    <a:cubicBezTo>
                      <a:pt x="22" y="3"/>
                      <a:pt x="22" y="3"/>
                      <a:pt x="22" y="3"/>
                    </a:cubicBezTo>
                    <a:cubicBezTo>
                      <a:pt x="21" y="2"/>
                      <a:pt x="21" y="2"/>
                      <a:pt x="21" y="2"/>
                    </a:cubicBezTo>
                    <a:cubicBezTo>
                      <a:pt x="21" y="3"/>
                      <a:pt x="21" y="3"/>
                      <a:pt x="21" y="3"/>
                    </a:cubicBezTo>
                    <a:cubicBezTo>
                      <a:pt x="19" y="3"/>
                      <a:pt x="19" y="3"/>
                      <a:pt x="19" y="3"/>
                    </a:cubicBezTo>
                    <a:cubicBezTo>
                      <a:pt x="17" y="2"/>
                      <a:pt x="17" y="2"/>
                      <a:pt x="17" y="2"/>
                    </a:cubicBezTo>
                    <a:cubicBezTo>
                      <a:pt x="16" y="2"/>
                      <a:pt x="16" y="2"/>
                      <a:pt x="16" y="2"/>
                    </a:cubicBezTo>
                    <a:cubicBezTo>
                      <a:pt x="15" y="1"/>
                      <a:pt x="15" y="1"/>
                      <a:pt x="15" y="1"/>
                    </a:cubicBezTo>
                    <a:cubicBezTo>
                      <a:pt x="13" y="0"/>
                      <a:pt x="13" y="0"/>
                      <a:pt x="13" y="0"/>
                    </a:cubicBezTo>
                    <a:cubicBezTo>
                      <a:pt x="12" y="0"/>
                      <a:pt x="12" y="0"/>
                      <a:pt x="12" y="0"/>
                    </a:cubicBezTo>
                    <a:cubicBezTo>
                      <a:pt x="12" y="0"/>
                      <a:pt x="12" y="0"/>
                      <a:pt x="12" y="0"/>
                    </a:cubicBezTo>
                    <a:cubicBezTo>
                      <a:pt x="10" y="0"/>
                      <a:pt x="10" y="0"/>
                      <a:pt x="10" y="0"/>
                    </a:cubicBezTo>
                    <a:cubicBezTo>
                      <a:pt x="8" y="1"/>
                      <a:pt x="8" y="1"/>
                      <a:pt x="8" y="1"/>
                    </a:cubicBezTo>
                    <a:cubicBezTo>
                      <a:pt x="8" y="2"/>
                      <a:pt x="8" y="2"/>
                      <a:pt x="8" y="2"/>
                    </a:cubicBezTo>
                    <a:cubicBezTo>
                      <a:pt x="6" y="3"/>
                      <a:pt x="6" y="3"/>
                      <a:pt x="6" y="3"/>
                    </a:cubicBezTo>
                    <a:cubicBezTo>
                      <a:pt x="6" y="4"/>
                      <a:pt x="6" y="4"/>
                      <a:pt x="6" y="4"/>
                    </a:cubicBezTo>
                    <a:cubicBezTo>
                      <a:pt x="5" y="4"/>
                      <a:pt x="5" y="4"/>
                      <a:pt x="5" y="4"/>
                    </a:cubicBezTo>
                    <a:cubicBezTo>
                      <a:pt x="3" y="4"/>
                      <a:pt x="3" y="4"/>
                      <a:pt x="3" y="4"/>
                    </a:cubicBezTo>
                    <a:cubicBezTo>
                      <a:pt x="2" y="4"/>
                      <a:pt x="2" y="4"/>
                      <a:pt x="2" y="4"/>
                    </a:cubicBezTo>
                    <a:cubicBezTo>
                      <a:pt x="1" y="5"/>
                      <a:pt x="1" y="5"/>
                      <a:pt x="1" y="5"/>
                    </a:cubicBezTo>
                    <a:cubicBezTo>
                      <a:pt x="0" y="5"/>
                      <a:pt x="0" y="5"/>
                      <a:pt x="0" y="5"/>
                    </a:cubicBezTo>
                    <a:cubicBezTo>
                      <a:pt x="0" y="5"/>
                      <a:pt x="0" y="5"/>
                      <a:pt x="0" y="5"/>
                    </a:cubicBezTo>
                    <a:cubicBezTo>
                      <a:pt x="0" y="6"/>
                      <a:pt x="0" y="6"/>
                      <a:pt x="0" y="6"/>
                    </a:cubicBezTo>
                    <a:cubicBezTo>
                      <a:pt x="1" y="7"/>
                      <a:pt x="1" y="7"/>
                      <a:pt x="1" y="7"/>
                    </a:cubicBezTo>
                    <a:cubicBezTo>
                      <a:pt x="1" y="8"/>
                      <a:pt x="1" y="8"/>
                      <a:pt x="1" y="8"/>
                    </a:cubicBezTo>
                    <a:cubicBezTo>
                      <a:pt x="1" y="8"/>
                      <a:pt x="1" y="8"/>
                      <a:pt x="1" y="8"/>
                    </a:cubicBezTo>
                    <a:cubicBezTo>
                      <a:pt x="2" y="6"/>
                      <a:pt x="2" y="6"/>
                      <a:pt x="2" y="6"/>
                    </a:cubicBezTo>
                    <a:cubicBezTo>
                      <a:pt x="3" y="5"/>
                      <a:pt x="3" y="5"/>
                      <a:pt x="3" y="5"/>
                    </a:cubicBezTo>
                    <a:cubicBezTo>
                      <a:pt x="3" y="5"/>
                      <a:pt x="3" y="5"/>
                      <a:pt x="3" y="5"/>
                    </a:cubicBezTo>
                    <a:cubicBezTo>
                      <a:pt x="4" y="5"/>
                      <a:pt x="4" y="5"/>
                      <a:pt x="4" y="5"/>
                    </a:cubicBezTo>
                    <a:cubicBezTo>
                      <a:pt x="5" y="5"/>
                      <a:pt x="5" y="5"/>
                      <a:pt x="5" y="5"/>
                    </a:cubicBezTo>
                    <a:cubicBezTo>
                      <a:pt x="5" y="6"/>
                      <a:pt x="5" y="6"/>
                      <a:pt x="5" y="6"/>
                    </a:cubicBezTo>
                    <a:cubicBezTo>
                      <a:pt x="6" y="7"/>
                      <a:pt x="6" y="7"/>
                      <a:pt x="6" y="7"/>
                    </a:cubicBezTo>
                    <a:cubicBezTo>
                      <a:pt x="6" y="8"/>
                      <a:pt x="6" y="8"/>
                      <a:pt x="6" y="8"/>
                    </a:cubicBezTo>
                    <a:cubicBezTo>
                      <a:pt x="8" y="10"/>
                      <a:pt x="8" y="10"/>
                      <a:pt x="8" y="10"/>
                    </a:cubicBezTo>
                    <a:cubicBezTo>
                      <a:pt x="8" y="10"/>
                      <a:pt x="8" y="10"/>
                      <a:pt x="8" y="10"/>
                    </a:cubicBezTo>
                    <a:cubicBezTo>
                      <a:pt x="9" y="10"/>
                      <a:pt x="9" y="10"/>
                      <a:pt x="9" y="10"/>
                    </a:cubicBezTo>
                    <a:cubicBezTo>
                      <a:pt x="8" y="10"/>
                      <a:pt x="8" y="10"/>
                      <a:pt x="8" y="10"/>
                    </a:cubicBezTo>
                    <a:cubicBezTo>
                      <a:pt x="7" y="10"/>
                      <a:pt x="7" y="10"/>
                      <a:pt x="7" y="10"/>
                    </a:cubicBezTo>
                    <a:cubicBezTo>
                      <a:pt x="7" y="11"/>
                      <a:pt x="7" y="11"/>
                      <a:pt x="7" y="11"/>
                    </a:cubicBezTo>
                    <a:cubicBezTo>
                      <a:pt x="7" y="12"/>
                      <a:pt x="7" y="12"/>
                      <a:pt x="7" y="12"/>
                    </a:cubicBezTo>
                    <a:cubicBezTo>
                      <a:pt x="8" y="12"/>
                      <a:pt x="8" y="12"/>
                      <a:pt x="8" y="12"/>
                    </a:cubicBezTo>
                    <a:cubicBezTo>
                      <a:pt x="9" y="12"/>
                      <a:pt x="9" y="12"/>
                      <a:pt x="9" y="12"/>
                    </a:cubicBezTo>
                    <a:cubicBezTo>
                      <a:pt x="10" y="13"/>
                      <a:pt x="10" y="13"/>
                      <a:pt x="10" y="13"/>
                    </a:cubicBezTo>
                    <a:cubicBezTo>
                      <a:pt x="11" y="13"/>
                      <a:pt x="11" y="13"/>
                      <a:pt x="11" y="13"/>
                    </a:cubicBezTo>
                    <a:cubicBezTo>
                      <a:pt x="11" y="14"/>
                      <a:pt x="11" y="14"/>
                      <a:pt x="11" y="14"/>
                    </a:cubicBezTo>
                    <a:cubicBezTo>
                      <a:pt x="12" y="14"/>
                      <a:pt x="12" y="14"/>
                      <a:pt x="12" y="14"/>
                    </a:cubicBezTo>
                    <a:cubicBezTo>
                      <a:pt x="14" y="14"/>
                      <a:pt x="14" y="14"/>
                      <a:pt x="14" y="14"/>
                    </a:cubicBezTo>
                    <a:cubicBezTo>
                      <a:pt x="15" y="14"/>
                      <a:pt x="15" y="14"/>
                      <a:pt x="15" y="14"/>
                    </a:cubicBezTo>
                    <a:cubicBezTo>
                      <a:pt x="17" y="16"/>
                      <a:pt x="17" y="16"/>
                      <a:pt x="17" y="16"/>
                    </a:cubicBezTo>
                    <a:cubicBezTo>
                      <a:pt x="17" y="16"/>
                      <a:pt x="17" y="16"/>
                      <a:pt x="17" y="16"/>
                    </a:cubicBezTo>
                    <a:cubicBezTo>
                      <a:pt x="16" y="16"/>
                      <a:pt x="16" y="16"/>
                      <a:pt x="16" y="16"/>
                    </a:cubicBezTo>
                    <a:cubicBezTo>
                      <a:pt x="16" y="17"/>
                      <a:pt x="16" y="17"/>
                      <a:pt x="16" y="17"/>
                    </a:cubicBezTo>
                    <a:cubicBezTo>
                      <a:pt x="17" y="17"/>
                      <a:pt x="17" y="17"/>
                      <a:pt x="17" y="17"/>
                    </a:cubicBezTo>
                    <a:cubicBezTo>
                      <a:pt x="17" y="17"/>
                      <a:pt x="17" y="17"/>
                      <a:pt x="17" y="17"/>
                    </a:cubicBezTo>
                    <a:cubicBezTo>
                      <a:pt x="17" y="16"/>
                      <a:pt x="17" y="16"/>
                      <a:pt x="17" y="16"/>
                    </a:cubicBezTo>
                    <a:cubicBezTo>
                      <a:pt x="14" y="13"/>
                      <a:pt x="14" y="13"/>
                      <a:pt x="14" y="13"/>
                    </a:cubicBezTo>
                    <a:cubicBezTo>
                      <a:pt x="11" y="10"/>
                      <a:pt x="11" y="10"/>
                      <a:pt x="11" y="10"/>
                    </a:cubicBezTo>
                    <a:cubicBezTo>
                      <a:pt x="11" y="10"/>
                      <a:pt x="11" y="10"/>
                      <a:pt x="11" y="10"/>
                    </a:cubicBezTo>
                    <a:cubicBezTo>
                      <a:pt x="11" y="9"/>
                      <a:pt x="11" y="9"/>
                      <a:pt x="11" y="9"/>
                    </a:cubicBezTo>
                    <a:cubicBezTo>
                      <a:pt x="10" y="9"/>
                      <a:pt x="10" y="9"/>
                      <a:pt x="10" y="9"/>
                    </a:cubicBezTo>
                    <a:cubicBezTo>
                      <a:pt x="10" y="8"/>
                      <a:pt x="10" y="8"/>
                      <a:pt x="10" y="8"/>
                    </a:cubicBezTo>
                    <a:cubicBezTo>
                      <a:pt x="9" y="7"/>
                      <a:pt x="9" y="7"/>
                      <a:pt x="9" y="7"/>
                    </a:cubicBezTo>
                    <a:cubicBezTo>
                      <a:pt x="9" y="7"/>
                      <a:pt x="9" y="7"/>
                      <a:pt x="9" y="7"/>
                    </a:cubicBezTo>
                    <a:cubicBezTo>
                      <a:pt x="9" y="7"/>
                      <a:pt x="9" y="7"/>
                      <a:pt x="9" y="7"/>
                    </a:cubicBezTo>
                    <a:cubicBezTo>
                      <a:pt x="9" y="6"/>
                      <a:pt x="9" y="6"/>
                      <a:pt x="9" y="6"/>
                    </a:cubicBezTo>
                    <a:cubicBezTo>
                      <a:pt x="9" y="5"/>
                      <a:pt x="9" y="5"/>
                      <a:pt x="9" y="5"/>
                    </a:cubicBezTo>
                    <a:cubicBezTo>
                      <a:pt x="9" y="5"/>
                      <a:pt x="9" y="5"/>
                      <a:pt x="9" y="5"/>
                    </a:cubicBezTo>
                    <a:cubicBezTo>
                      <a:pt x="10" y="6"/>
                      <a:pt x="10" y="6"/>
                      <a:pt x="10" y="6"/>
                    </a:cubicBezTo>
                    <a:cubicBezTo>
                      <a:pt x="11" y="6"/>
                      <a:pt x="11" y="6"/>
                      <a:pt x="11" y="6"/>
                    </a:cubicBezTo>
                    <a:cubicBezTo>
                      <a:pt x="11" y="6"/>
                      <a:pt x="11" y="6"/>
                      <a:pt x="11" y="6"/>
                    </a:cubicBezTo>
                    <a:cubicBezTo>
                      <a:pt x="11" y="5"/>
                      <a:pt x="11" y="5"/>
                      <a:pt x="11" y="5"/>
                    </a:cubicBezTo>
                    <a:cubicBezTo>
                      <a:pt x="12" y="5"/>
                      <a:pt x="12" y="5"/>
                      <a:pt x="12" y="5"/>
                    </a:cubicBezTo>
                    <a:cubicBezTo>
                      <a:pt x="13" y="5"/>
                      <a:pt x="13" y="5"/>
                      <a:pt x="13" y="5"/>
                    </a:cubicBezTo>
                    <a:cubicBezTo>
                      <a:pt x="13" y="5"/>
                      <a:pt x="13" y="5"/>
                      <a:pt x="13" y="5"/>
                    </a:cubicBezTo>
                    <a:cubicBezTo>
                      <a:pt x="14" y="5"/>
                      <a:pt x="14" y="5"/>
                      <a:pt x="14" y="5"/>
                    </a:cubicBezTo>
                    <a:cubicBezTo>
                      <a:pt x="14" y="5"/>
                      <a:pt x="14" y="5"/>
                      <a:pt x="14" y="5"/>
                    </a:cubicBezTo>
                    <a:cubicBezTo>
                      <a:pt x="15" y="5"/>
                      <a:pt x="15" y="5"/>
                      <a:pt x="15" y="5"/>
                    </a:cubicBezTo>
                    <a:cubicBezTo>
                      <a:pt x="15" y="6"/>
                      <a:pt x="15" y="6"/>
                      <a:pt x="15" y="6"/>
                    </a:cubicBezTo>
                    <a:cubicBezTo>
                      <a:pt x="16" y="5"/>
                      <a:pt x="16" y="5"/>
                      <a:pt x="16" y="5"/>
                    </a:cubicBezTo>
                    <a:cubicBezTo>
                      <a:pt x="17" y="6"/>
                      <a:pt x="17" y="6"/>
                      <a:pt x="17" y="6"/>
                    </a:cubicBezTo>
                    <a:cubicBezTo>
                      <a:pt x="18" y="5"/>
                      <a:pt x="18" y="5"/>
                      <a:pt x="18" y="5"/>
                    </a:cubicBezTo>
                    <a:cubicBezTo>
                      <a:pt x="18" y="6"/>
                      <a:pt x="18" y="6"/>
                      <a:pt x="18" y="6"/>
                    </a:cubicBezTo>
                    <a:cubicBezTo>
                      <a:pt x="19" y="6"/>
                      <a:pt x="19" y="6"/>
                      <a:pt x="19" y="6"/>
                    </a:cubicBezTo>
                    <a:cubicBezTo>
                      <a:pt x="20" y="6"/>
                      <a:pt x="20" y="6"/>
                      <a:pt x="20" y="6"/>
                    </a:cubicBezTo>
                    <a:cubicBezTo>
                      <a:pt x="20" y="6"/>
                      <a:pt x="20" y="6"/>
                      <a:pt x="20" y="6"/>
                    </a:cubicBezTo>
                    <a:cubicBezTo>
                      <a:pt x="21" y="6"/>
                      <a:pt x="21" y="6"/>
                      <a:pt x="21" y="6"/>
                    </a:cubicBezTo>
                    <a:cubicBezTo>
                      <a:pt x="23" y="7"/>
                      <a:pt x="23" y="7"/>
                      <a:pt x="23" y="7"/>
                    </a:cubicBezTo>
                    <a:cubicBezTo>
                      <a:pt x="23" y="7"/>
                      <a:pt x="23" y="7"/>
                      <a:pt x="23" y="7"/>
                    </a:cubicBezTo>
                    <a:close/>
                    <a:moveTo>
                      <a:pt x="14" y="16"/>
                    </a:moveTo>
                    <a:cubicBezTo>
                      <a:pt x="14" y="16"/>
                      <a:pt x="15" y="16"/>
                      <a:pt x="15" y="16"/>
                    </a:cubicBezTo>
                    <a:cubicBezTo>
                      <a:pt x="16" y="17"/>
                      <a:pt x="16" y="17"/>
                      <a:pt x="16" y="17"/>
                    </a:cubicBezTo>
                    <a:cubicBezTo>
                      <a:pt x="14" y="17"/>
                      <a:pt x="14" y="17"/>
                      <a:pt x="14" y="17"/>
                    </a:cubicBezTo>
                    <a:cubicBezTo>
                      <a:pt x="14" y="16"/>
                      <a:pt x="14" y="16"/>
                      <a:pt x="14" y="16"/>
                    </a:cubicBezTo>
                    <a:close/>
                    <a:moveTo>
                      <a:pt x="12" y="15"/>
                    </a:moveTo>
                    <a:cubicBezTo>
                      <a:pt x="15" y="15"/>
                      <a:pt x="15" y="15"/>
                      <a:pt x="15" y="15"/>
                    </a:cubicBezTo>
                    <a:cubicBezTo>
                      <a:pt x="14" y="16"/>
                      <a:pt x="14" y="16"/>
                      <a:pt x="14" y="16"/>
                    </a:cubicBezTo>
                    <a:cubicBezTo>
                      <a:pt x="12" y="15"/>
                      <a:pt x="12" y="15"/>
                      <a:pt x="12" y="15"/>
                    </a:cubicBezTo>
                    <a:close/>
                    <a:moveTo>
                      <a:pt x="13" y="14"/>
                    </a:moveTo>
                    <a:cubicBezTo>
                      <a:pt x="14" y="14"/>
                      <a:pt x="14" y="14"/>
                      <a:pt x="14" y="14"/>
                    </a:cubicBezTo>
                    <a:cubicBezTo>
                      <a:pt x="15" y="15"/>
                      <a:pt x="15" y="15"/>
                      <a:pt x="15" y="15"/>
                    </a:cubicBezTo>
                    <a:cubicBezTo>
                      <a:pt x="14" y="15"/>
                      <a:pt x="14" y="15"/>
                      <a:pt x="14" y="15"/>
                    </a:cubicBezTo>
                    <a:cubicBezTo>
                      <a:pt x="13" y="15"/>
                      <a:pt x="13" y="15"/>
                      <a:pt x="13" y="15"/>
                    </a:cubicBezTo>
                    <a:cubicBezTo>
                      <a:pt x="13" y="14"/>
                      <a:pt x="13" y="14"/>
                      <a:pt x="13" y="14"/>
                    </a:cubicBezTo>
                    <a:close/>
                    <a:moveTo>
                      <a:pt x="6" y="9"/>
                    </a:moveTo>
                    <a:cubicBezTo>
                      <a:pt x="7" y="9"/>
                      <a:pt x="7" y="9"/>
                      <a:pt x="7" y="9"/>
                    </a:cubicBezTo>
                    <a:cubicBezTo>
                      <a:pt x="7" y="10"/>
                      <a:pt x="7" y="10"/>
                      <a:pt x="7" y="10"/>
                    </a:cubicBezTo>
                    <a:cubicBezTo>
                      <a:pt x="7" y="10"/>
                      <a:pt x="7" y="10"/>
                      <a:pt x="7" y="10"/>
                    </a:cubicBezTo>
                    <a:cubicBezTo>
                      <a:pt x="6" y="9"/>
                      <a:pt x="6" y="9"/>
                      <a:pt x="6" y="9"/>
                    </a:cubicBezTo>
                    <a:close/>
                    <a:moveTo>
                      <a:pt x="5" y="8"/>
                    </a:moveTo>
                    <a:cubicBezTo>
                      <a:pt x="6" y="9"/>
                      <a:pt x="6" y="9"/>
                      <a:pt x="6" y="9"/>
                    </a:cubicBezTo>
                    <a:cubicBezTo>
                      <a:pt x="5" y="9"/>
                      <a:pt x="5" y="9"/>
                      <a:pt x="5" y="9"/>
                    </a:cubicBezTo>
                    <a:cubicBezTo>
                      <a:pt x="5" y="8"/>
                      <a:pt x="5" y="8"/>
                      <a:pt x="5" y="8"/>
                    </a:cubicBezTo>
                    <a:close/>
                    <a:moveTo>
                      <a:pt x="6" y="11"/>
                    </a:moveTo>
                    <a:cubicBezTo>
                      <a:pt x="7" y="11"/>
                      <a:pt x="7" y="11"/>
                      <a:pt x="7" y="11"/>
                    </a:cubicBezTo>
                    <a:cubicBezTo>
                      <a:pt x="7" y="12"/>
                      <a:pt x="7" y="12"/>
                      <a:pt x="7" y="12"/>
                    </a:cubicBezTo>
                    <a:cubicBezTo>
                      <a:pt x="6" y="11"/>
                      <a:pt x="6" y="11"/>
                      <a:pt x="6" y="11"/>
                    </a:cubicBezTo>
                    <a:close/>
                    <a:moveTo>
                      <a:pt x="5" y="9"/>
                    </a:moveTo>
                    <a:cubicBezTo>
                      <a:pt x="5" y="10"/>
                      <a:pt x="5" y="10"/>
                      <a:pt x="5" y="10"/>
                    </a:cubicBezTo>
                    <a:cubicBezTo>
                      <a:pt x="5" y="10"/>
                      <a:pt x="5" y="10"/>
                      <a:pt x="5" y="10"/>
                    </a:cubicBezTo>
                    <a:cubicBezTo>
                      <a:pt x="5" y="9"/>
                      <a:pt x="5" y="9"/>
                      <a:pt x="5" y="9"/>
                    </a:cubicBezTo>
                    <a:close/>
                    <a:moveTo>
                      <a:pt x="3" y="7"/>
                    </a:moveTo>
                    <a:cubicBezTo>
                      <a:pt x="4" y="8"/>
                      <a:pt x="4" y="8"/>
                      <a:pt x="4" y="8"/>
                    </a:cubicBezTo>
                    <a:cubicBezTo>
                      <a:pt x="5" y="9"/>
                      <a:pt x="5" y="9"/>
                      <a:pt x="5" y="9"/>
                    </a:cubicBezTo>
                    <a:cubicBezTo>
                      <a:pt x="4" y="9"/>
                      <a:pt x="4" y="9"/>
                      <a:pt x="4" y="9"/>
                    </a:cubicBezTo>
                    <a:cubicBezTo>
                      <a:pt x="3" y="8"/>
                      <a:pt x="3" y="8"/>
                      <a:pt x="3" y="8"/>
                    </a:cubicBezTo>
                    <a:cubicBezTo>
                      <a:pt x="4" y="8"/>
                      <a:pt x="4" y="8"/>
                      <a:pt x="4" y="8"/>
                    </a:cubicBezTo>
                    <a:cubicBezTo>
                      <a:pt x="3" y="7"/>
                      <a:pt x="3" y="7"/>
                      <a:pt x="3" y="7"/>
                    </a:cubicBezTo>
                    <a:close/>
                    <a:moveTo>
                      <a:pt x="4" y="5"/>
                    </a:moveTo>
                    <a:cubicBezTo>
                      <a:pt x="5" y="7"/>
                      <a:pt x="5" y="7"/>
                      <a:pt x="5" y="7"/>
                    </a:cubicBezTo>
                    <a:cubicBezTo>
                      <a:pt x="4" y="7"/>
                      <a:pt x="4" y="7"/>
                      <a:pt x="4" y="7"/>
                    </a:cubicBezTo>
                    <a:cubicBezTo>
                      <a:pt x="4" y="7"/>
                      <a:pt x="4" y="7"/>
                      <a:pt x="4" y="7"/>
                    </a:cubicBezTo>
                    <a:cubicBezTo>
                      <a:pt x="3" y="7"/>
                      <a:pt x="3" y="7"/>
                      <a:pt x="3" y="7"/>
                    </a:cubicBezTo>
                    <a:cubicBezTo>
                      <a:pt x="3" y="6"/>
                      <a:pt x="3" y="6"/>
                      <a:pt x="3" y="6"/>
                    </a:cubicBezTo>
                    <a:cubicBezTo>
                      <a:pt x="3" y="6"/>
                      <a:pt x="4" y="5"/>
                      <a:pt x="4" y="5"/>
                    </a:cubicBez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91" name="Freeform 56"/>
              <p:cNvSpPr/>
              <p:nvPr/>
            </p:nvSpPr>
            <p:spPr bwMode="auto">
              <a:xfrm>
                <a:off x="4597952" y="2240588"/>
                <a:ext cx="75912" cy="63045"/>
              </a:xfrm>
              <a:custGeom>
                <a:avLst/>
                <a:gdLst>
                  <a:gd name="T0" fmla="*/ 30 w 59"/>
                  <a:gd name="T1" fmla="*/ 41 h 49"/>
                  <a:gd name="T2" fmla="*/ 7 w 59"/>
                  <a:gd name="T3" fmla="*/ 19 h 49"/>
                  <a:gd name="T4" fmla="*/ 7 w 59"/>
                  <a:gd name="T5" fmla="*/ 15 h 49"/>
                  <a:gd name="T6" fmla="*/ 4 w 59"/>
                  <a:gd name="T7" fmla="*/ 11 h 49"/>
                  <a:gd name="T8" fmla="*/ 0 w 59"/>
                  <a:gd name="T9" fmla="*/ 8 h 49"/>
                  <a:gd name="T10" fmla="*/ 0 w 59"/>
                  <a:gd name="T11" fmla="*/ 4 h 49"/>
                  <a:gd name="T12" fmla="*/ 0 w 59"/>
                  <a:gd name="T13" fmla="*/ 0 h 49"/>
                  <a:gd name="T14" fmla="*/ 7 w 59"/>
                  <a:gd name="T15" fmla="*/ 4 h 49"/>
                  <a:gd name="T16" fmla="*/ 7 w 59"/>
                  <a:gd name="T17" fmla="*/ 0 h 49"/>
                  <a:gd name="T18" fmla="*/ 15 w 59"/>
                  <a:gd name="T19" fmla="*/ 0 h 49"/>
                  <a:gd name="T20" fmla="*/ 18 w 59"/>
                  <a:gd name="T21" fmla="*/ 0 h 49"/>
                  <a:gd name="T22" fmla="*/ 22 w 59"/>
                  <a:gd name="T23" fmla="*/ 0 h 49"/>
                  <a:gd name="T24" fmla="*/ 26 w 59"/>
                  <a:gd name="T25" fmla="*/ 0 h 49"/>
                  <a:gd name="T26" fmla="*/ 33 w 59"/>
                  <a:gd name="T27" fmla="*/ 0 h 49"/>
                  <a:gd name="T28" fmla="*/ 37 w 59"/>
                  <a:gd name="T29" fmla="*/ 4 h 49"/>
                  <a:gd name="T30" fmla="*/ 41 w 59"/>
                  <a:gd name="T31" fmla="*/ 4 h 49"/>
                  <a:gd name="T32" fmla="*/ 52 w 59"/>
                  <a:gd name="T33" fmla="*/ 8 h 49"/>
                  <a:gd name="T34" fmla="*/ 52 w 59"/>
                  <a:gd name="T35" fmla="*/ 8 h 49"/>
                  <a:gd name="T36" fmla="*/ 56 w 59"/>
                  <a:gd name="T37" fmla="*/ 11 h 49"/>
                  <a:gd name="T38" fmla="*/ 52 w 59"/>
                  <a:gd name="T39" fmla="*/ 15 h 49"/>
                  <a:gd name="T40" fmla="*/ 59 w 59"/>
                  <a:gd name="T41" fmla="*/ 19 h 49"/>
                  <a:gd name="T42" fmla="*/ 59 w 59"/>
                  <a:gd name="T43" fmla="*/ 23 h 49"/>
                  <a:gd name="T44" fmla="*/ 56 w 59"/>
                  <a:gd name="T45" fmla="*/ 23 h 49"/>
                  <a:gd name="T46" fmla="*/ 59 w 59"/>
                  <a:gd name="T47" fmla="*/ 30 h 49"/>
                  <a:gd name="T48" fmla="*/ 56 w 59"/>
                  <a:gd name="T49" fmla="*/ 30 h 49"/>
                  <a:gd name="T50" fmla="*/ 48 w 59"/>
                  <a:gd name="T51" fmla="*/ 30 h 49"/>
                  <a:gd name="T52" fmla="*/ 52 w 59"/>
                  <a:gd name="T53" fmla="*/ 34 h 49"/>
                  <a:gd name="T54" fmla="*/ 52 w 59"/>
                  <a:gd name="T55" fmla="*/ 37 h 49"/>
                  <a:gd name="T56" fmla="*/ 48 w 59"/>
                  <a:gd name="T57" fmla="*/ 41 h 49"/>
                  <a:gd name="T58" fmla="*/ 44 w 59"/>
                  <a:gd name="T59" fmla="*/ 49 h 49"/>
                  <a:gd name="T60" fmla="*/ 41 w 59"/>
                  <a:gd name="T61" fmla="*/ 45 h 49"/>
                  <a:gd name="T62" fmla="*/ 33 w 59"/>
                  <a:gd name="T63" fmla="*/ 45 h 49"/>
                  <a:gd name="T64" fmla="*/ 30 w 59"/>
                  <a:gd name="T65" fmla="*/ 4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9">
                    <a:moveTo>
                      <a:pt x="30" y="45"/>
                    </a:moveTo>
                    <a:lnTo>
                      <a:pt x="30" y="41"/>
                    </a:lnTo>
                    <a:lnTo>
                      <a:pt x="18" y="30"/>
                    </a:lnTo>
                    <a:lnTo>
                      <a:pt x="7" y="19"/>
                    </a:lnTo>
                    <a:lnTo>
                      <a:pt x="7" y="19"/>
                    </a:lnTo>
                    <a:lnTo>
                      <a:pt x="7" y="15"/>
                    </a:lnTo>
                    <a:lnTo>
                      <a:pt x="4" y="15"/>
                    </a:lnTo>
                    <a:lnTo>
                      <a:pt x="4" y="11"/>
                    </a:lnTo>
                    <a:lnTo>
                      <a:pt x="0" y="8"/>
                    </a:lnTo>
                    <a:lnTo>
                      <a:pt x="0" y="8"/>
                    </a:lnTo>
                    <a:lnTo>
                      <a:pt x="0" y="8"/>
                    </a:lnTo>
                    <a:lnTo>
                      <a:pt x="0" y="4"/>
                    </a:lnTo>
                    <a:lnTo>
                      <a:pt x="0" y="0"/>
                    </a:lnTo>
                    <a:lnTo>
                      <a:pt x="0" y="0"/>
                    </a:lnTo>
                    <a:lnTo>
                      <a:pt x="4" y="4"/>
                    </a:lnTo>
                    <a:lnTo>
                      <a:pt x="7" y="4"/>
                    </a:lnTo>
                    <a:lnTo>
                      <a:pt x="7" y="4"/>
                    </a:lnTo>
                    <a:lnTo>
                      <a:pt x="7" y="0"/>
                    </a:lnTo>
                    <a:lnTo>
                      <a:pt x="11" y="0"/>
                    </a:lnTo>
                    <a:lnTo>
                      <a:pt x="15" y="0"/>
                    </a:lnTo>
                    <a:lnTo>
                      <a:pt x="15" y="0"/>
                    </a:lnTo>
                    <a:lnTo>
                      <a:pt x="18" y="0"/>
                    </a:lnTo>
                    <a:lnTo>
                      <a:pt x="18" y="0"/>
                    </a:lnTo>
                    <a:lnTo>
                      <a:pt x="22" y="0"/>
                    </a:lnTo>
                    <a:lnTo>
                      <a:pt x="22" y="4"/>
                    </a:lnTo>
                    <a:lnTo>
                      <a:pt x="26" y="0"/>
                    </a:lnTo>
                    <a:lnTo>
                      <a:pt x="30" y="4"/>
                    </a:lnTo>
                    <a:lnTo>
                      <a:pt x="33" y="0"/>
                    </a:lnTo>
                    <a:lnTo>
                      <a:pt x="33" y="4"/>
                    </a:lnTo>
                    <a:lnTo>
                      <a:pt x="37" y="4"/>
                    </a:lnTo>
                    <a:lnTo>
                      <a:pt x="41" y="4"/>
                    </a:lnTo>
                    <a:lnTo>
                      <a:pt x="41" y="4"/>
                    </a:lnTo>
                    <a:lnTo>
                      <a:pt x="44" y="4"/>
                    </a:lnTo>
                    <a:lnTo>
                      <a:pt x="52" y="8"/>
                    </a:lnTo>
                    <a:lnTo>
                      <a:pt x="52" y="8"/>
                    </a:lnTo>
                    <a:lnTo>
                      <a:pt x="52" y="8"/>
                    </a:lnTo>
                    <a:lnTo>
                      <a:pt x="56" y="8"/>
                    </a:lnTo>
                    <a:lnTo>
                      <a:pt x="56" y="11"/>
                    </a:lnTo>
                    <a:lnTo>
                      <a:pt x="52" y="15"/>
                    </a:lnTo>
                    <a:lnTo>
                      <a:pt x="52" y="15"/>
                    </a:lnTo>
                    <a:lnTo>
                      <a:pt x="56" y="19"/>
                    </a:lnTo>
                    <a:lnTo>
                      <a:pt x="59" y="19"/>
                    </a:lnTo>
                    <a:lnTo>
                      <a:pt x="59" y="23"/>
                    </a:lnTo>
                    <a:lnTo>
                      <a:pt x="59" y="23"/>
                    </a:lnTo>
                    <a:lnTo>
                      <a:pt x="56" y="23"/>
                    </a:lnTo>
                    <a:lnTo>
                      <a:pt x="56" y="23"/>
                    </a:lnTo>
                    <a:lnTo>
                      <a:pt x="56" y="26"/>
                    </a:lnTo>
                    <a:lnTo>
                      <a:pt x="59" y="30"/>
                    </a:lnTo>
                    <a:lnTo>
                      <a:pt x="56" y="34"/>
                    </a:lnTo>
                    <a:lnTo>
                      <a:pt x="56" y="30"/>
                    </a:lnTo>
                    <a:lnTo>
                      <a:pt x="52" y="30"/>
                    </a:lnTo>
                    <a:lnTo>
                      <a:pt x="48" y="30"/>
                    </a:lnTo>
                    <a:lnTo>
                      <a:pt x="48" y="34"/>
                    </a:lnTo>
                    <a:lnTo>
                      <a:pt x="52" y="34"/>
                    </a:lnTo>
                    <a:lnTo>
                      <a:pt x="52" y="37"/>
                    </a:lnTo>
                    <a:lnTo>
                      <a:pt x="52" y="37"/>
                    </a:lnTo>
                    <a:lnTo>
                      <a:pt x="48" y="37"/>
                    </a:lnTo>
                    <a:lnTo>
                      <a:pt x="48" y="41"/>
                    </a:lnTo>
                    <a:lnTo>
                      <a:pt x="48" y="45"/>
                    </a:lnTo>
                    <a:lnTo>
                      <a:pt x="44" y="49"/>
                    </a:lnTo>
                    <a:lnTo>
                      <a:pt x="44" y="49"/>
                    </a:lnTo>
                    <a:lnTo>
                      <a:pt x="41" y="45"/>
                    </a:lnTo>
                    <a:lnTo>
                      <a:pt x="37" y="45"/>
                    </a:lnTo>
                    <a:lnTo>
                      <a:pt x="33" y="45"/>
                    </a:lnTo>
                    <a:lnTo>
                      <a:pt x="30" y="45"/>
                    </a:lnTo>
                    <a:lnTo>
                      <a:pt x="30" y="4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92" name="Freeform 57"/>
              <p:cNvSpPr/>
              <p:nvPr/>
            </p:nvSpPr>
            <p:spPr bwMode="auto">
              <a:xfrm>
                <a:off x="4550346" y="2203276"/>
                <a:ext cx="61758" cy="37313"/>
              </a:xfrm>
              <a:custGeom>
                <a:avLst/>
                <a:gdLst>
                  <a:gd name="T0" fmla="*/ 4 w 48"/>
                  <a:gd name="T1" fmla="*/ 29 h 29"/>
                  <a:gd name="T2" fmla="*/ 7 w 48"/>
                  <a:gd name="T3" fmla="*/ 29 h 29"/>
                  <a:gd name="T4" fmla="*/ 11 w 48"/>
                  <a:gd name="T5" fmla="*/ 26 h 29"/>
                  <a:gd name="T6" fmla="*/ 15 w 48"/>
                  <a:gd name="T7" fmla="*/ 26 h 29"/>
                  <a:gd name="T8" fmla="*/ 22 w 48"/>
                  <a:gd name="T9" fmla="*/ 26 h 29"/>
                  <a:gd name="T10" fmla="*/ 26 w 48"/>
                  <a:gd name="T11" fmla="*/ 26 h 29"/>
                  <a:gd name="T12" fmla="*/ 26 w 48"/>
                  <a:gd name="T13" fmla="*/ 22 h 29"/>
                  <a:gd name="T14" fmla="*/ 33 w 48"/>
                  <a:gd name="T15" fmla="*/ 18 h 29"/>
                  <a:gd name="T16" fmla="*/ 33 w 48"/>
                  <a:gd name="T17" fmla="*/ 14 h 29"/>
                  <a:gd name="T18" fmla="*/ 41 w 48"/>
                  <a:gd name="T19" fmla="*/ 11 h 29"/>
                  <a:gd name="T20" fmla="*/ 48 w 48"/>
                  <a:gd name="T21" fmla="*/ 11 h 29"/>
                  <a:gd name="T22" fmla="*/ 48 w 48"/>
                  <a:gd name="T23" fmla="*/ 3 h 29"/>
                  <a:gd name="T24" fmla="*/ 44 w 48"/>
                  <a:gd name="T25" fmla="*/ 0 h 29"/>
                  <a:gd name="T26" fmla="*/ 41 w 48"/>
                  <a:gd name="T27" fmla="*/ 3 h 29"/>
                  <a:gd name="T28" fmla="*/ 33 w 48"/>
                  <a:gd name="T29" fmla="*/ 7 h 29"/>
                  <a:gd name="T30" fmla="*/ 33 w 48"/>
                  <a:gd name="T31" fmla="*/ 7 h 29"/>
                  <a:gd name="T32" fmla="*/ 30 w 48"/>
                  <a:gd name="T33" fmla="*/ 7 h 29"/>
                  <a:gd name="T34" fmla="*/ 26 w 48"/>
                  <a:gd name="T35" fmla="*/ 7 h 29"/>
                  <a:gd name="T36" fmla="*/ 22 w 48"/>
                  <a:gd name="T37" fmla="*/ 7 h 29"/>
                  <a:gd name="T38" fmla="*/ 18 w 48"/>
                  <a:gd name="T39" fmla="*/ 7 h 29"/>
                  <a:gd name="T40" fmla="*/ 15 w 48"/>
                  <a:gd name="T41" fmla="*/ 7 h 29"/>
                  <a:gd name="T42" fmla="*/ 7 w 48"/>
                  <a:gd name="T43" fmla="*/ 7 h 29"/>
                  <a:gd name="T44" fmla="*/ 7 w 48"/>
                  <a:gd name="T45" fmla="*/ 7 h 29"/>
                  <a:gd name="T46" fmla="*/ 4 w 48"/>
                  <a:gd name="T47" fmla="*/ 11 h 29"/>
                  <a:gd name="T48" fmla="*/ 4 w 48"/>
                  <a:gd name="T49" fmla="*/ 14 h 29"/>
                  <a:gd name="T50" fmla="*/ 0 w 48"/>
                  <a:gd name="T51" fmla="*/ 18 h 29"/>
                  <a:gd name="T52" fmla="*/ 4 w 48"/>
                  <a:gd name="T53" fmla="*/ 22 h 29"/>
                  <a:gd name="T54" fmla="*/ 4 w 48"/>
                  <a:gd name="T55" fmla="*/ 22 h 29"/>
                  <a:gd name="T56" fmla="*/ 7 w 48"/>
                  <a:gd name="T57" fmla="*/ 22 h 29"/>
                  <a:gd name="T58" fmla="*/ 7 w 48"/>
                  <a:gd name="T59" fmla="*/ 26 h 29"/>
                  <a:gd name="T60" fmla="*/ 4 w 48"/>
                  <a:gd name="T61" fmla="*/ 26 h 29"/>
                  <a:gd name="T62" fmla="*/ 4 w 48"/>
                  <a:gd name="T6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29">
                    <a:moveTo>
                      <a:pt x="4" y="29"/>
                    </a:moveTo>
                    <a:lnTo>
                      <a:pt x="7" y="29"/>
                    </a:lnTo>
                    <a:lnTo>
                      <a:pt x="11" y="26"/>
                    </a:lnTo>
                    <a:lnTo>
                      <a:pt x="15" y="26"/>
                    </a:lnTo>
                    <a:lnTo>
                      <a:pt x="22" y="26"/>
                    </a:lnTo>
                    <a:lnTo>
                      <a:pt x="26" y="26"/>
                    </a:lnTo>
                    <a:lnTo>
                      <a:pt x="26" y="22"/>
                    </a:lnTo>
                    <a:lnTo>
                      <a:pt x="33" y="18"/>
                    </a:lnTo>
                    <a:lnTo>
                      <a:pt x="33" y="14"/>
                    </a:lnTo>
                    <a:lnTo>
                      <a:pt x="41" y="11"/>
                    </a:lnTo>
                    <a:lnTo>
                      <a:pt x="48" y="11"/>
                    </a:lnTo>
                    <a:lnTo>
                      <a:pt x="48" y="3"/>
                    </a:lnTo>
                    <a:lnTo>
                      <a:pt x="44" y="0"/>
                    </a:lnTo>
                    <a:lnTo>
                      <a:pt x="41" y="3"/>
                    </a:lnTo>
                    <a:lnTo>
                      <a:pt x="33" y="7"/>
                    </a:lnTo>
                    <a:lnTo>
                      <a:pt x="33" y="7"/>
                    </a:lnTo>
                    <a:lnTo>
                      <a:pt x="30" y="7"/>
                    </a:lnTo>
                    <a:lnTo>
                      <a:pt x="26" y="7"/>
                    </a:lnTo>
                    <a:lnTo>
                      <a:pt x="22" y="7"/>
                    </a:lnTo>
                    <a:lnTo>
                      <a:pt x="18" y="7"/>
                    </a:lnTo>
                    <a:lnTo>
                      <a:pt x="15" y="7"/>
                    </a:lnTo>
                    <a:lnTo>
                      <a:pt x="7" y="7"/>
                    </a:lnTo>
                    <a:lnTo>
                      <a:pt x="7" y="7"/>
                    </a:lnTo>
                    <a:lnTo>
                      <a:pt x="4" y="11"/>
                    </a:lnTo>
                    <a:lnTo>
                      <a:pt x="4" y="14"/>
                    </a:lnTo>
                    <a:lnTo>
                      <a:pt x="0" y="18"/>
                    </a:lnTo>
                    <a:lnTo>
                      <a:pt x="4" y="22"/>
                    </a:lnTo>
                    <a:lnTo>
                      <a:pt x="4" y="22"/>
                    </a:lnTo>
                    <a:lnTo>
                      <a:pt x="7" y="22"/>
                    </a:lnTo>
                    <a:lnTo>
                      <a:pt x="7" y="26"/>
                    </a:lnTo>
                    <a:lnTo>
                      <a:pt x="4" y="26"/>
                    </a:lnTo>
                    <a:lnTo>
                      <a:pt x="4" y="2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93" name="Freeform 58"/>
              <p:cNvSpPr/>
              <p:nvPr/>
            </p:nvSpPr>
            <p:spPr bwMode="auto">
              <a:xfrm>
                <a:off x="4474436" y="2150523"/>
                <a:ext cx="142816" cy="61758"/>
              </a:xfrm>
              <a:custGeom>
                <a:avLst/>
                <a:gdLst>
                  <a:gd name="T0" fmla="*/ 66 w 111"/>
                  <a:gd name="T1" fmla="*/ 48 h 48"/>
                  <a:gd name="T2" fmla="*/ 77 w 111"/>
                  <a:gd name="T3" fmla="*/ 48 h 48"/>
                  <a:gd name="T4" fmla="*/ 85 w 111"/>
                  <a:gd name="T5" fmla="*/ 48 h 48"/>
                  <a:gd name="T6" fmla="*/ 92 w 111"/>
                  <a:gd name="T7" fmla="*/ 48 h 48"/>
                  <a:gd name="T8" fmla="*/ 100 w 111"/>
                  <a:gd name="T9" fmla="*/ 44 h 48"/>
                  <a:gd name="T10" fmla="*/ 107 w 111"/>
                  <a:gd name="T11" fmla="*/ 37 h 48"/>
                  <a:gd name="T12" fmla="*/ 107 w 111"/>
                  <a:gd name="T13" fmla="*/ 33 h 48"/>
                  <a:gd name="T14" fmla="*/ 103 w 111"/>
                  <a:gd name="T15" fmla="*/ 26 h 48"/>
                  <a:gd name="T16" fmla="*/ 111 w 111"/>
                  <a:gd name="T17" fmla="*/ 26 h 48"/>
                  <a:gd name="T18" fmla="*/ 111 w 111"/>
                  <a:gd name="T19" fmla="*/ 18 h 48"/>
                  <a:gd name="T20" fmla="*/ 111 w 111"/>
                  <a:gd name="T21" fmla="*/ 7 h 48"/>
                  <a:gd name="T22" fmla="*/ 103 w 111"/>
                  <a:gd name="T23" fmla="*/ 4 h 48"/>
                  <a:gd name="T24" fmla="*/ 92 w 111"/>
                  <a:gd name="T25" fmla="*/ 4 h 48"/>
                  <a:gd name="T26" fmla="*/ 81 w 111"/>
                  <a:gd name="T27" fmla="*/ 0 h 48"/>
                  <a:gd name="T28" fmla="*/ 77 w 111"/>
                  <a:gd name="T29" fmla="*/ 4 h 48"/>
                  <a:gd name="T30" fmla="*/ 77 w 111"/>
                  <a:gd name="T31" fmla="*/ 7 h 48"/>
                  <a:gd name="T32" fmla="*/ 70 w 111"/>
                  <a:gd name="T33" fmla="*/ 7 h 48"/>
                  <a:gd name="T34" fmla="*/ 59 w 111"/>
                  <a:gd name="T35" fmla="*/ 4 h 48"/>
                  <a:gd name="T36" fmla="*/ 59 w 111"/>
                  <a:gd name="T37" fmla="*/ 11 h 48"/>
                  <a:gd name="T38" fmla="*/ 55 w 111"/>
                  <a:gd name="T39" fmla="*/ 11 h 48"/>
                  <a:gd name="T40" fmla="*/ 48 w 111"/>
                  <a:gd name="T41" fmla="*/ 18 h 48"/>
                  <a:gd name="T42" fmla="*/ 52 w 111"/>
                  <a:gd name="T43" fmla="*/ 22 h 48"/>
                  <a:gd name="T44" fmla="*/ 48 w 111"/>
                  <a:gd name="T45" fmla="*/ 26 h 48"/>
                  <a:gd name="T46" fmla="*/ 40 w 111"/>
                  <a:gd name="T47" fmla="*/ 26 h 48"/>
                  <a:gd name="T48" fmla="*/ 37 w 111"/>
                  <a:gd name="T49" fmla="*/ 26 h 48"/>
                  <a:gd name="T50" fmla="*/ 29 w 111"/>
                  <a:gd name="T51" fmla="*/ 30 h 48"/>
                  <a:gd name="T52" fmla="*/ 22 w 111"/>
                  <a:gd name="T53" fmla="*/ 30 h 48"/>
                  <a:gd name="T54" fmla="*/ 15 w 111"/>
                  <a:gd name="T55" fmla="*/ 26 h 48"/>
                  <a:gd name="T56" fmla="*/ 11 w 111"/>
                  <a:gd name="T57" fmla="*/ 30 h 48"/>
                  <a:gd name="T58" fmla="*/ 7 w 111"/>
                  <a:gd name="T59" fmla="*/ 30 h 48"/>
                  <a:gd name="T60" fmla="*/ 0 w 111"/>
                  <a:gd name="T61" fmla="*/ 30 h 48"/>
                  <a:gd name="T62" fmla="*/ 0 w 111"/>
                  <a:gd name="T63" fmla="*/ 30 h 48"/>
                  <a:gd name="T64" fmla="*/ 0 w 111"/>
                  <a:gd name="T65" fmla="*/ 33 h 48"/>
                  <a:gd name="T66" fmla="*/ 3 w 111"/>
                  <a:gd name="T67" fmla="*/ 37 h 48"/>
                  <a:gd name="T68" fmla="*/ 7 w 111"/>
                  <a:gd name="T69" fmla="*/ 37 h 48"/>
                  <a:gd name="T70" fmla="*/ 11 w 111"/>
                  <a:gd name="T71" fmla="*/ 37 h 48"/>
                  <a:gd name="T72" fmla="*/ 18 w 111"/>
                  <a:gd name="T73" fmla="*/ 37 h 48"/>
                  <a:gd name="T74" fmla="*/ 22 w 111"/>
                  <a:gd name="T75" fmla="*/ 41 h 48"/>
                  <a:gd name="T76" fmla="*/ 33 w 111"/>
                  <a:gd name="T77" fmla="*/ 37 h 48"/>
                  <a:gd name="T78" fmla="*/ 40 w 111"/>
                  <a:gd name="T79" fmla="*/ 41 h 48"/>
                  <a:gd name="T80" fmla="*/ 59 w 111"/>
                  <a:gd name="T81" fmla="*/ 44 h 48"/>
                  <a:gd name="T82" fmla="*/ 66 w 111"/>
                  <a:gd name="T8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48">
                    <a:moveTo>
                      <a:pt x="66" y="48"/>
                    </a:moveTo>
                    <a:lnTo>
                      <a:pt x="66" y="48"/>
                    </a:lnTo>
                    <a:lnTo>
                      <a:pt x="74" y="48"/>
                    </a:lnTo>
                    <a:lnTo>
                      <a:pt x="77" y="48"/>
                    </a:lnTo>
                    <a:lnTo>
                      <a:pt x="81" y="48"/>
                    </a:lnTo>
                    <a:lnTo>
                      <a:pt x="85" y="48"/>
                    </a:lnTo>
                    <a:lnTo>
                      <a:pt x="89" y="48"/>
                    </a:lnTo>
                    <a:lnTo>
                      <a:pt x="92" y="48"/>
                    </a:lnTo>
                    <a:lnTo>
                      <a:pt x="92" y="48"/>
                    </a:lnTo>
                    <a:lnTo>
                      <a:pt x="100" y="44"/>
                    </a:lnTo>
                    <a:lnTo>
                      <a:pt x="103" y="41"/>
                    </a:lnTo>
                    <a:lnTo>
                      <a:pt x="107" y="37"/>
                    </a:lnTo>
                    <a:lnTo>
                      <a:pt x="107" y="37"/>
                    </a:lnTo>
                    <a:lnTo>
                      <a:pt x="107" y="33"/>
                    </a:lnTo>
                    <a:lnTo>
                      <a:pt x="107" y="30"/>
                    </a:lnTo>
                    <a:lnTo>
                      <a:pt x="103" y="26"/>
                    </a:lnTo>
                    <a:lnTo>
                      <a:pt x="103" y="26"/>
                    </a:lnTo>
                    <a:lnTo>
                      <a:pt x="111" y="26"/>
                    </a:lnTo>
                    <a:lnTo>
                      <a:pt x="111" y="22"/>
                    </a:lnTo>
                    <a:lnTo>
                      <a:pt x="111" y="18"/>
                    </a:lnTo>
                    <a:lnTo>
                      <a:pt x="111" y="11"/>
                    </a:lnTo>
                    <a:lnTo>
                      <a:pt x="111" y="7"/>
                    </a:lnTo>
                    <a:lnTo>
                      <a:pt x="103" y="4"/>
                    </a:lnTo>
                    <a:lnTo>
                      <a:pt x="103" y="4"/>
                    </a:lnTo>
                    <a:lnTo>
                      <a:pt x="96" y="4"/>
                    </a:lnTo>
                    <a:lnTo>
                      <a:pt x="92" y="4"/>
                    </a:lnTo>
                    <a:lnTo>
                      <a:pt x="89" y="0"/>
                    </a:lnTo>
                    <a:lnTo>
                      <a:pt x="81" y="0"/>
                    </a:lnTo>
                    <a:lnTo>
                      <a:pt x="81" y="0"/>
                    </a:lnTo>
                    <a:lnTo>
                      <a:pt x="77" y="4"/>
                    </a:lnTo>
                    <a:lnTo>
                      <a:pt x="77" y="4"/>
                    </a:lnTo>
                    <a:lnTo>
                      <a:pt x="77" y="7"/>
                    </a:lnTo>
                    <a:lnTo>
                      <a:pt x="70" y="7"/>
                    </a:lnTo>
                    <a:lnTo>
                      <a:pt x="70" y="7"/>
                    </a:lnTo>
                    <a:lnTo>
                      <a:pt x="63" y="4"/>
                    </a:lnTo>
                    <a:lnTo>
                      <a:pt x="59" y="4"/>
                    </a:lnTo>
                    <a:lnTo>
                      <a:pt x="59" y="7"/>
                    </a:lnTo>
                    <a:lnTo>
                      <a:pt x="59" y="11"/>
                    </a:lnTo>
                    <a:lnTo>
                      <a:pt x="55" y="11"/>
                    </a:lnTo>
                    <a:lnTo>
                      <a:pt x="55" y="11"/>
                    </a:lnTo>
                    <a:lnTo>
                      <a:pt x="52" y="15"/>
                    </a:lnTo>
                    <a:lnTo>
                      <a:pt x="48" y="18"/>
                    </a:lnTo>
                    <a:lnTo>
                      <a:pt x="48" y="22"/>
                    </a:lnTo>
                    <a:lnTo>
                      <a:pt x="52" y="22"/>
                    </a:lnTo>
                    <a:lnTo>
                      <a:pt x="52" y="26"/>
                    </a:lnTo>
                    <a:lnTo>
                      <a:pt x="48" y="26"/>
                    </a:lnTo>
                    <a:lnTo>
                      <a:pt x="44" y="26"/>
                    </a:lnTo>
                    <a:lnTo>
                      <a:pt x="40" y="26"/>
                    </a:lnTo>
                    <a:lnTo>
                      <a:pt x="37" y="26"/>
                    </a:lnTo>
                    <a:lnTo>
                      <a:pt x="37" y="26"/>
                    </a:lnTo>
                    <a:lnTo>
                      <a:pt x="29" y="30"/>
                    </a:lnTo>
                    <a:lnTo>
                      <a:pt x="29" y="30"/>
                    </a:lnTo>
                    <a:lnTo>
                      <a:pt x="26" y="30"/>
                    </a:lnTo>
                    <a:lnTo>
                      <a:pt x="22" y="30"/>
                    </a:lnTo>
                    <a:lnTo>
                      <a:pt x="18" y="26"/>
                    </a:lnTo>
                    <a:lnTo>
                      <a:pt x="15" y="26"/>
                    </a:lnTo>
                    <a:lnTo>
                      <a:pt x="11" y="26"/>
                    </a:lnTo>
                    <a:lnTo>
                      <a:pt x="11" y="30"/>
                    </a:lnTo>
                    <a:lnTo>
                      <a:pt x="11" y="30"/>
                    </a:lnTo>
                    <a:lnTo>
                      <a:pt x="7" y="30"/>
                    </a:lnTo>
                    <a:lnTo>
                      <a:pt x="3" y="26"/>
                    </a:lnTo>
                    <a:lnTo>
                      <a:pt x="0" y="30"/>
                    </a:lnTo>
                    <a:lnTo>
                      <a:pt x="0" y="30"/>
                    </a:lnTo>
                    <a:lnTo>
                      <a:pt x="0" y="30"/>
                    </a:lnTo>
                    <a:lnTo>
                      <a:pt x="0" y="30"/>
                    </a:lnTo>
                    <a:lnTo>
                      <a:pt x="0" y="33"/>
                    </a:lnTo>
                    <a:lnTo>
                      <a:pt x="3" y="33"/>
                    </a:lnTo>
                    <a:lnTo>
                      <a:pt x="3" y="37"/>
                    </a:lnTo>
                    <a:lnTo>
                      <a:pt x="3" y="37"/>
                    </a:lnTo>
                    <a:lnTo>
                      <a:pt x="7" y="37"/>
                    </a:lnTo>
                    <a:lnTo>
                      <a:pt x="11" y="37"/>
                    </a:lnTo>
                    <a:lnTo>
                      <a:pt x="11" y="37"/>
                    </a:lnTo>
                    <a:lnTo>
                      <a:pt x="15" y="37"/>
                    </a:lnTo>
                    <a:lnTo>
                      <a:pt x="18" y="37"/>
                    </a:lnTo>
                    <a:lnTo>
                      <a:pt x="18" y="37"/>
                    </a:lnTo>
                    <a:lnTo>
                      <a:pt x="22" y="41"/>
                    </a:lnTo>
                    <a:lnTo>
                      <a:pt x="29" y="37"/>
                    </a:lnTo>
                    <a:lnTo>
                      <a:pt x="33" y="37"/>
                    </a:lnTo>
                    <a:lnTo>
                      <a:pt x="40" y="37"/>
                    </a:lnTo>
                    <a:lnTo>
                      <a:pt x="40" y="41"/>
                    </a:lnTo>
                    <a:lnTo>
                      <a:pt x="48" y="44"/>
                    </a:lnTo>
                    <a:lnTo>
                      <a:pt x="59" y="44"/>
                    </a:lnTo>
                    <a:lnTo>
                      <a:pt x="63" y="44"/>
                    </a:lnTo>
                    <a:lnTo>
                      <a:pt x="66" y="48"/>
                    </a:lnTo>
                    <a:lnTo>
                      <a:pt x="66" y="4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94" name="Freeform 59"/>
              <p:cNvSpPr/>
              <p:nvPr/>
            </p:nvSpPr>
            <p:spPr bwMode="auto">
              <a:xfrm>
                <a:off x="4555494" y="1997415"/>
                <a:ext cx="194282" cy="147963"/>
              </a:xfrm>
              <a:custGeom>
                <a:avLst/>
                <a:gdLst>
                  <a:gd name="T0" fmla="*/ 92 w 151"/>
                  <a:gd name="T1" fmla="*/ 115 h 115"/>
                  <a:gd name="T2" fmla="*/ 96 w 151"/>
                  <a:gd name="T3" fmla="*/ 111 h 115"/>
                  <a:gd name="T4" fmla="*/ 100 w 151"/>
                  <a:gd name="T5" fmla="*/ 111 h 115"/>
                  <a:gd name="T6" fmla="*/ 107 w 151"/>
                  <a:gd name="T7" fmla="*/ 111 h 115"/>
                  <a:gd name="T8" fmla="*/ 111 w 151"/>
                  <a:gd name="T9" fmla="*/ 111 h 115"/>
                  <a:gd name="T10" fmla="*/ 118 w 151"/>
                  <a:gd name="T11" fmla="*/ 111 h 115"/>
                  <a:gd name="T12" fmla="*/ 129 w 151"/>
                  <a:gd name="T13" fmla="*/ 115 h 115"/>
                  <a:gd name="T14" fmla="*/ 133 w 151"/>
                  <a:gd name="T15" fmla="*/ 111 h 115"/>
                  <a:gd name="T16" fmla="*/ 144 w 151"/>
                  <a:gd name="T17" fmla="*/ 97 h 115"/>
                  <a:gd name="T18" fmla="*/ 148 w 151"/>
                  <a:gd name="T19" fmla="*/ 89 h 115"/>
                  <a:gd name="T20" fmla="*/ 151 w 151"/>
                  <a:gd name="T21" fmla="*/ 85 h 115"/>
                  <a:gd name="T22" fmla="*/ 148 w 151"/>
                  <a:gd name="T23" fmla="*/ 82 h 115"/>
                  <a:gd name="T24" fmla="*/ 148 w 151"/>
                  <a:gd name="T25" fmla="*/ 78 h 115"/>
                  <a:gd name="T26" fmla="*/ 144 w 151"/>
                  <a:gd name="T27" fmla="*/ 71 h 115"/>
                  <a:gd name="T28" fmla="*/ 144 w 151"/>
                  <a:gd name="T29" fmla="*/ 59 h 115"/>
                  <a:gd name="T30" fmla="*/ 137 w 151"/>
                  <a:gd name="T31" fmla="*/ 52 h 115"/>
                  <a:gd name="T32" fmla="*/ 144 w 151"/>
                  <a:gd name="T33" fmla="*/ 45 h 115"/>
                  <a:gd name="T34" fmla="*/ 140 w 151"/>
                  <a:gd name="T35" fmla="*/ 34 h 115"/>
                  <a:gd name="T36" fmla="*/ 140 w 151"/>
                  <a:gd name="T37" fmla="*/ 30 h 115"/>
                  <a:gd name="T38" fmla="*/ 133 w 151"/>
                  <a:gd name="T39" fmla="*/ 19 h 115"/>
                  <a:gd name="T40" fmla="*/ 133 w 151"/>
                  <a:gd name="T41" fmla="*/ 8 h 115"/>
                  <a:gd name="T42" fmla="*/ 126 w 151"/>
                  <a:gd name="T43" fmla="*/ 4 h 115"/>
                  <a:gd name="T44" fmla="*/ 85 w 151"/>
                  <a:gd name="T45" fmla="*/ 8 h 115"/>
                  <a:gd name="T46" fmla="*/ 77 w 151"/>
                  <a:gd name="T47" fmla="*/ 11 h 115"/>
                  <a:gd name="T48" fmla="*/ 70 w 151"/>
                  <a:gd name="T49" fmla="*/ 11 h 115"/>
                  <a:gd name="T50" fmla="*/ 77 w 151"/>
                  <a:gd name="T51" fmla="*/ 4 h 115"/>
                  <a:gd name="T52" fmla="*/ 74 w 151"/>
                  <a:gd name="T53" fmla="*/ 8 h 115"/>
                  <a:gd name="T54" fmla="*/ 63 w 151"/>
                  <a:gd name="T55" fmla="*/ 8 h 115"/>
                  <a:gd name="T56" fmla="*/ 59 w 151"/>
                  <a:gd name="T57" fmla="*/ 4 h 115"/>
                  <a:gd name="T58" fmla="*/ 66 w 151"/>
                  <a:gd name="T59" fmla="*/ 4 h 115"/>
                  <a:gd name="T60" fmla="*/ 63 w 151"/>
                  <a:gd name="T61" fmla="*/ 0 h 115"/>
                  <a:gd name="T62" fmla="*/ 48 w 151"/>
                  <a:gd name="T63" fmla="*/ 4 h 115"/>
                  <a:gd name="T64" fmla="*/ 37 w 151"/>
                  <a:gd name="T65" fmla="*/ 4 h 115"/>
                  <a:gd name="T66" fmla="*/ 29 w 151"/>
                  <a:gd name="T67" fmla="*/ 8 h 115"/>
                  <a:gd name="T68" fmla="*/ 26 w 151"/>
                  <a:gd name="T69" fmla="*/ 15 h 115"/>
                  <a:gd name="T70" fmla="*/ 14 w 151"/>
                  <a:gd name="T71" fmla="*/ 19 h 115"/>
                  <a:gd name="T72" fmla="*/ 7 w 151"/>
                  <a:gd name="T73" fmla="*/ 22 h 115"/>
                  <a:gd name="T74" fmla="*/ 3 w 151"/>
                  <a:gd name="T75" fmla="*/ 26 h 115"/>
                  <a:gd name="T76" fmla="*/ 3 w 151"/>
                  <a:gd name="T77" fmla="*/ 26 h 115"/>
                  <a:gd name="T78" fmla="*/ 3 w 151"/>
                  <a:gd name="T79" fmla="*/ 37 h 115"/>
                  <a:gd name="T80" fmla="*/ 0 w 151"/>
                  <a:gd name="T81" fmla="*/ 41 h 115"/>
                  <a:gd name="T82" fmla="*/ 3 w 151"/>
                  <a:gd name="T83" fmla="*/ 52 h 115"/>
                  <a:gd name="T84" fmla="*/ 7 w 151"/>
                  <a:gd name="T85" fmla="*/ 56 h 115"/>
                  <a:gd name="T86" fmla="*/ 7 w 151"/>
                  <a:gd name="T87" fmla="*/ 59 h 115"/>
                  <a:gd name="T88" fmla="*/ 11 w 151"/>
                  <a:gd name="T89" fmla="*/ 67 h 115"/>
                  <a:gd name="T90" fmla="*/ 14 w 151"/>
                  <a:gd name="T91" fmla="*/ 78 h 115"/>
                  <a:gd name="T92" fmla="*/ 14 w 151"/>
                  <a:gd name="T93" fmla="*/ 82 h 115"/>
                  <a:gd name="T94" fmla="*/ 18 w 151"/>
                  <a:gd name="T95" fmla="*/ 82 h 115"/>
                  <a:gd name="T96" fmla="*/ 26 w 151"/>
                  <a:gd name="T97" fmla="*/ 82 h 115"/>
                  <a:gd name="T98" fmla="*/ 29 w 151"/>
                  <a:gd name="T99" fmla="*/ 85 h 115"/>
                  <a:gd name="T100" fmla="*/ 33 w 151"/>
                  <a:gd name="T101" fmla="*/ 89 h 115"/>
                  <a:gd name="T102" fmla="*/ 33 w 151"/>
                  <a:gd name="T103" fmla="*/ 93 h 115"/>
                  <a:gd name="T104" fmla="*/ 37 w 151"/>
                  <a:gd name="T105" fmla="*/ 97 h 115"/>
                  <a:gd name="T106" fmla="*/ 40 w 151"/>
                  <a:gd name="T107" fmla="*/ 97 h 115"/>
                  <a:gd name="T108" fmla="*/ 37 w 151"/>
                  <a:gd name="T109" fmla="*/ 89 h 115"/>
                  <a:gd name="T110" fmla="*/ 48 w 151"/>
                  <a:gd name="T111" fmla="*/ 93 h 115"/>
                  <a:gd name="T112" fmla="*/ 51 w 151"/>
                  <a:gd name="T113" fmla="*/ 97 h 115"/>
                  <a:gd name="T114" fmla="*/ 59 w 151"/>
                  <a:gd name="T115" fmla="*/ 97 h 115"/>
                  <a:gd name="T116" fmla="*/ 74 w 151"/>
                  <a:gd name="T117" fmla="*/ 104 h 115"/>
                  <a:gd name="T118" fmla="*/ 81 w 151"/>
                  <a:gd name="T119" fmla="*/ 111 h 115"/>
                  <a:gd name="T120" fmla="*/ 89 w 151"/>
                  <a:gd name="T121" fmla="*/ 108 h 115"/>
                  <a:gd name="T122" fmla="*/ 89 w 151"/>
                  <a:gd name="T12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 h="115">
                    <a:moveTo>
                      <a:pt x="89" y="115"/>
                    </a:moveTo>
                    <a:lnTo>
                      <a:pt x="92" y="115"/>
                    </a:lnTo>
                    <a:lnTo>
                      <a:pt x="96" y="115"/>
                    </a:lnTo>
                    <a:lnTo>
                      <a:pt x="96" y="111"/>
                    </a:lnTo>
                    <a:lnTo>
                      <a:pt x="100" y="111"/>
                    </a:lnTo>
                    <a:lnTo>
                      <a:pt x="100" y="111"/>
                    </a:lnTo>
                    <a:lnTo>
                      <a:pt x="107" y="111"/>
                    </a:lnTo>
                    <a:lnTo>
                      <a:pt x="107" y="111"/>
                    </a:lnTo>
                    <a:lnTo>
                      <a:pt x="111" y="111"/>
                    </a:lnTo>
                    <a:lnTo>
                      <a:pt x="111" y="111"/>
                    </a:lnTo>
                    <a:lnTo>
                      <a:pt x="114" y="111"/>
                    </a:lnTo>
                    <a:lnTo>
                      <a:pt x="118" y="111"/>
                    </a:lnTo>
                    <a:lnTo>
                      <a:pt x="122" y="111"/>
                    </a:lnTo>
                    <a:lnTo>
                      <a:pt x="129" y="115"/>
                    </a:lnTo>
                    <a:lnTo>
                      <a:pt x="133" y="115"/>
                    </a:lnTo>
                    <a:lnTo>
                      <a:pt x="133" y="111"/>
                    </a:lnTo>
                    <a:lnTo>
                      <a:pt x="133" y="108"/>
                    </a:lnTo>
                    <a:lnTo>
                      <a:pt x="144" y="97"/>
                    </a:lnTo>
                    <a:lnTo>
                      <a:pt x="144" y="93"/>
                    </a:lnTo>
                    <a:lnTo>
                      <a:pt x="148" y="89"/>
                    </a:lnTo>
                    <a:lnTo>
                      <a:pt x="151" y="89"/>
                    </a:lnTo>
                    <a:lnTo>
                      <a:pt x="151" y="85"/>
                    </a:lnTo>
                    <a:lnTo>
                      <a:pt x="148" y="82"/>
                    </a:lnTo>
                    <a:lnTo>
                      <a:pt x="148" y="82"/>
                    </a:lnTo>
                    <a:lnTo>
                      <a:pt x="151" y="78"/>
                    </a:lnTo>
                    <a:lnTo>
                      <a:pt x="148" y="78"/>
                    </a:lnTo>
                    <a:lnTo>
                      <a:pt x="144" y="74"/>
                    </a:lnTo>
                    <a:lnTo>
                      <a:pt x="144" y="71"/>
                    </a:lnTo>
                    <a:lnTo>
                      <a:pt x="144" y="63"/>
                    </a:lnTo>
                    <a:lnTo>
                      <a:pt x="144" y="59"/>
                    </a:lnTo>
                    <a:lnTo>
                      <a:pt x="140" y="56"/>
                    </a:lnTo>
                    <a:lnTo>
                      <a:pt x="137" y="52"/>
                    </a:lnTo>
                    <a:lnTo>
                      <a:pt x="140" y="48"/>
                    </a:lnTo>
                    <a:lnTo>
                      <a:pt x="144" y="45"/>
                    </a:lnTo>
                    <a:lnTo>
                      <a:pt x="144" y="37"/>
                    </a:lnTo>
                    <a:lnTo>
                      <a:pt x="140" y="34"/>
                    </a:lnTo>
                    <a:lnTo>
                      <a:pt x="140" y="30"/>
                    </a:lnTo>
                    <a:lnTo>
                      <a:pt x="140" y="30"/>
                    </a:lnTo>
                    <a:lnTo>
                      <a:pt x="137" y="22"/>
                    </a:lnTo>
                    <a:lnTo>
                      <a:pt x="133" y="19"/>
                    </a:lnTo>
                    <a:lnTo>
                      <a:pt x="133" y="15"/>
                    </a:lnTo>
                    <a:lnTo>
                      <a:pt x="133" y="8"/>
                    </a:lnTo>
                    <a:lnTo>
                      <a:pt x="129" y="8"/>
                    </a:lnTo>
                    <a:lnTo>
                      <a:pt x="126" y="4"/>
                    </a:lnTo>
                    <a:lnTo>
                      <a:pt x="103" y="8"/>
                    </a:lnTo>
                    <a:lnTo>
                      <a:pt x="85" y="8"/>
                    </a:lnTo>
                    <a:lnTo>
                      <a:pt x="81" y="8"/>
                    </a:lnTo>
                    <a:lnTo>
                      <a:pt x="77" y="11"/>
                    </a:lnTo>
                    <a:lnTo>
                      <a:pt x="70" y="11"/>
                    </a:lnTo>
                    <a:lnTo>
                      <a:pt x="70" y="11"/>
                    </a:lnTo>
                    <a:lnTo>
                      <a:pt x="74" y="8"/>
                    </a:lnTo>
                    <a:lnTo>
                      <a:pt x="77" y="4"/>
                    </a:lnTo>
                    <a:lnTo>
                      <a:pt x="77" y="4"/>
                    </a:lnTo>
                    <a:lnTo>
                      <a:pt x="74" y="8"/>
                    </a:lnTo>
                    <a:lnTo>
                      <a:pt x="66" y="11"/>
                    </a:lnTo>
                    <a:lnTo>
                      <a:pt x="63" y="8"/>
                    </a:lnTo>
                    <a:lnTo>
                      <a:pt x="59" y="4"/>
                    </a:lnTo>
                    <a:lnTo>
                      <a:pt x="59" y="4"/>
                    </a:lnTo>
                    <a:lnTo>
                      <a:pt x="63" y="4"/>
                    </a:lnTo>
                    <a:lnTo>
                      <a:pt x="66" y="4"/>
                    </a:lnTo>
                    <a:lnTo>
                      <a:pt x="66" y="4"/>
                    </a:lnTo>
                    <a:lnTo>
                      <a:pt x="63" y="0"/>
                    </a:lnTo>
                    <a:lnTo>
                      <a:pt x="51" y="0"/>
                    </a:lnTo>
                    <a:lnTo>
                      <a:pt x="48" y="4"/>
                    </a:lnTo>
                    <a:lnTo>
                      <a:pt x="40" y="4"/>
                    </a:lnTo>
                    <a:lnTo>
                      <a:pt x="37" y="4"/>
                    </a:lnTo>
                    <a:lnTo>
                      <a:pt x="33" y="8"/>
                    </a:lnTo>
                    <a:lnTo>
                      <a:pt x="29" y="8"/>
                    </a:lnTo>
                    <a:lnTo>
                      <a:pt x="26" y="11"/>
                    </a:lnTo>
                    <a:lnTo>
                      <a:pt x="26" y="15"/>
                    </a:lnTo>
                    <a:lnTo>
                      <a:pt x="22" y="15"/>
                    </a:lnTo>
                    <a:lnTo>
                      <a:pt x="14" y="19"/>
                    </a:lnTo>
                    <a:lnTo>
                      <a:pt x="7" y="19"/>
                    </a:lnTo>
                    <a:lnTo>
                      <a:pt x="7" y="22"/>
                    </a:lnTo>
                    <a:lnTo>
                      <a:pt x="7" y="26"/>
                    </a:lnTo>
                    <a:lnTo>
                      <a:pt x="3" y="26"/>
                    </a:lnTo>
                    <a:lnTo>
                      <a:pt x="3" y="26"/>
                    </a:lnTo>
                    <a:lnTo>
                      <a:pt x="3" y="26"/>
                    </a:lnTo>
                    <a:lnTo>
                      <a:pt x="3" y="34"/>
                    </a:lnTo>
                    <a:lnTo>
                      <a:pt x="3" y="37"/>
                    </a:lnTo>
                    <a:lnTo>
                      <a:pt x="0" y="41"/>
                    </a:lnTo>
                    <a:lnTo>
                      <a:pt x="0" y="41"/>
                    </a:lnTo>
                    <a:lnTo>
                      <a:pt x="3" y="48"/>
                    </a:lnTo>
                    <a:lnTo>
                      <a:pt x="3" y="52"/>
                    </a:lnTo>
                    <a:lnTo>
                      <a:pt x="7" y="52"/>
                    </a:lnTo>
                    <a:lnTo>
                      <a:pt x="7" y="56"/>
                    </a:lnTo>
                    <a:lnTo>
                      <a:pt x="7" y="59"/>
                    </a:lnTo>
                    <a:lnTo>
                      <a:pt x="7" y="59"/>
                    </a:lnTo>
                    <a:lnTo>
                      <a:pt x="11" y="67"/>
                    </a:lnTo>
                    <a:lnTo>
                      <a:pt x="11" y="67"/>
                    </a:lnTo>
                    <a:lnTo>
                      <a:pt x="14" y="71"/>
                    </a:lnTo>
                    <a:lnTo>
                      <a:pt x="14" y="78"/>
                    </a:lnTo>
                    <a:lnTo>
                      <a:pt x="14" y="82"/>
                    </a:lnTo>
                    <a:lnTo>
                      <a:pt x="14" y="82"/>
                    </a:lnTo>
                    <a:lnTo>
                      <a:pt x="14" y="82"/>
                    </a:lnTo>
                    <a:lnTo>
                      <a:pt x="18" y="82"/>
                    </a:lnTo>
                    <a:lnTo>
                      <a:pt x="22" y="82"/>
                    </a:lnTo>
                    <a:lnTo>
                      <a:pt x="26" y="82"/>
                    </a:lnTo>
                    <a:lnTo>
                      <a:pt x="26" y="82"/>
                    </a:lnTo>
                    <a:lnTo>
                      <a:pt x="29" y="85"/>
                    </a:lnTo>
                    <a:lnTo>
                      <a:pt x="33" y="85"/>
                    </a:lnTo>
                    <a:lnTo>
                      <a:pt x="33" y="89"/>
                    </a:lnTo>
                    <a:lnTo>
                      <a:pt x="33" y="89"/>
                    </a:lnTo>
                    <a:lnTo>
                      <a:pt x="33" y="93"/>
                    </a:lnTo>
                    <a:lnTo>
                      <a:pt x="37" y="93"/>
                    </a:lnTo>
                    <a:lnTo>
                      <a:pt x="37" y="97"/>
                    </a:lnTo>
                    <a:lnTo>
                      <a:pt x="37" y="97"/>
                    </a:lnTo>
                    <a:lnTo>
                      <a:pt x="40" y="97"/>
                    </a:lnTo>
                    <a:lnTo>
                      <a:pt x="40" y="97"/>
                    </a:lnTo>
                    <a:lnTo>
                      <a:pt x="37" y="89"/>
                    </a:lnTo>
                    <a:lnTo>
                      <a:pt x="40" y="89"/>
                    </a:lnTo>
                    <a:lnTo>
                      <a:pt x="48" y="93"/>
                    </a:lnTo>
                    <a:lnTo>
                      <a:pt x="51" y="93"/>
                    </a:lnTo>
                    <a:lnTo>
                      <a:pt x="51" y="97"/>
                    </a:lnTo>
                    <a:lnTo>
                      <a:pt x="55" y="97"/>
                    </a:lnTo>
                    <a:lnTo>
                      <a:pt x="59" y="97"/>
                    </a:lnTo>
                    <a:lnTo>
                      <a:pt x="66" y="97"/>
                    </a:lnTo>
                    <a:lnTo>
                      <a:pt x="74" y="104"/>
                    </a:lnTo>
                    <a:lnTo>
                      <a:pt x="77" y="111"/>
                    </a:lnTo>
                    <a:lnTo>
                      <a:pt x="81" y="111"/>
                    </a:lnTo>
                    <a:lnTo>
                      <a:pt x="81" y="108"/>
                    </a:lnTo>
                    <a:lnTo>
                      <a:pt x="89" y="108"/>
                    </a:lnTo>
                    <a:lnTo>
                      <a:pt x="89" y="111"/>
                    </a:lnTo>
                    <a:lnTo>
                      <a:pt x="89" y="11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95" name="Freeform 60"/>
              <p:cNvSpPr/>
              <p:nvPr/>
            </p:nvSpPr>
            <p:spPr bwMode="auto">
              <a:xfrm>
                <a:off x="4516895" y="2097772"/>
                <a:ext cx="153109" cy="61758"/>
              </a:xfrm>
              <a:custGeom>
                <a:avLst/>
                <a:gdLst>
                  <a:gd name="T0" fmla="*/ 44 w 119"/>
                  <a:gd name="T1" fmla="*/ 4 h 48"/>
                  <a:gd name="T2" fmla="*/ 48 w 119"/>
                  <a:gd name="T3" fmla="*/ 4 h 48"/>
                  <a:gd name="T4" fmla="*/ 56 w 119"/>
                  <a:gd name="T5" fmla="*/ 4 h 48"/>
                  <a:gd name="T6" fmla="*/ 59 w 119"/>
                  <a:gd name="T7" fmla="*/ 7 h 48"/>
                  <a:gd name="T8" fmla="*/ 63 w 119"/>
                  <a:gd name="T9" fmla="*/ 11 h 48"/>
                  <a:gd name="T10" fmla="*/ 63 w 119"/>
                  <a:gd name="T11" fmla="*/ 15 h 48"/>
                  <a:gd name="T12" fmla="*/ 67 w 119"/>
                  <a:gd name="T13" fmla="*/ 19 h 48"/>
                  <a:gd name="T14" fmla="*/ 70 w 119"/>
                  <a:gd name="T15" fmla="*/ 19 h 48"/>
                  <a:gd name="T16" fmla="*/ 67 w 119"/>
                  <a:gd name="T17" fmla="*/ 11 h 48"/>
                  <a:gd name="T18" fmla="*/ 78 w 119"/>
                  <a:gd name="T19" fmla="*/ 15 h 48"/>
                  <a:gd name="T20" fmla="*/ 81 w 119"/>
                  <a:gd name="T21" fmla="*/ 19 h 48"/>
                  <a:gd name="T22" fmla="*/ 89 w 119"/>
                  <a:gd name="T23" fmla="*/ 19 h 48"/>
                  <a:gd name="T24" fmla="*/ 104 w 119"/>
                  <a:gd name="T25" fmla="*/ 26 h 48"/>
                  <a:gd name="T26" fmla="*/ 111 w 119"/>
                  <a:gd name="T27" fmla="*/ 33 h 48"/>
                  <a:gd name="T28" fmla="*/ 119 w 119"/>
                  <a:gd name="T29" fmla="*/ 30 h 48"/>
                  <a:gd name="T30" fmla="*/ 119 w 119"/>
                  <a:gd name="T31" fmla="*/ 37 h 48"/>
                  <a:gd name="T32" fmla="*/ 107 w 119"/>
                  <a:gd name="T33" fmla="*/ 37 h 48"/>
                  <a:gd name="T34" fmla="*/ 100 w 119"/>
                  <a:gd name="T35" fmla="*/ 45 h 48"/>
                  <a:gd name="T36" fmla="*/ 89 w 119"/>
                  <a:gd name="T37" fmla="*/ 45 h 48"/>
                  <a:gd name="T38" fmla="*/ 81 w 119"/>
                  <a:gd name="T39" fmla="*/ 45 h 48"/>
                  <a:gd name="T40" fmla="*/ 70 w 119"/>
                  <a:gd name="T41" fmla="*/ 45 h 48"/>
                  <a:gd name="T42" fmla="*/ 63 w 119"/>
                  <a:gd name="T43" fmla="*/ 45 h 48"/>
                  <a:gd name="T44" fmla="*/ 56 w 119"/>
                  <a:gd name="T45" fmla="*/ 41 h 48"/>
                  <a:gd name="T46" fmla="*/ 48 w 119"/>
                  <a:gd name="T47" fmla="*/ 41 h 48"/>
                  <a:gd name="T48" fmla="*/ 44 w 119"/>
                  <a:gd name="T49" fmla="*/ 45 h 48"/>
                  <a:gd name="T50" fmla="*/ 37 w 119"/>
                  <a:gd name="T51" fmla="*/ 48 h 48"/>
                  <a:gd name="T52" fmla="*/ 30 w 119"/>
                  <a:gd name="T53" fmla="*/ 45 h 48"/>
                  <a:gd name="T54" fmla="*/ 26 w 119"/>
                  <a:gd name="T55" fmla="*/ 45 h 48"/>
                  <a:gd name="T56" fmla="*/ 19 w 119"/>
                  <a:gd name="T57" fmla="*/ 37 h 48"/>
                  <a:gd name="T58" fmla="*/ 7 w 119"/>
                  <a:gd name="T59" fmla="*/ 30 h 48"/>
                  <a:gd name="T60" fmla="*/ 7 w 119"/>
                  <a:gd name="T61" fmla="*/ 26 h 48"/>
                  <a:gd name="T62" fmla="*/ 0 w 119"/>
                  <a:gd name="T63" fmla="*/ 19 h 48"/>
                  <a:gd name="T64" fmla="*/ 0 w 119"/>
                  <a:gd name="T65" fmla="*/ 15 h 48"/>
                  <a:gd name="T66" fmla="*/ 4 w 119"/>
                  <a:gd name="T67" fmla="*/ 15 h 48"/>
                  <a:gd name="T68" fmla="*/ 15 w 119"/>
                  <a:gd name="T69" fmla="*/ 11 h 48"/>
                  <a:gd name="T70" fmla="*/ 22 w 119"/>
                  <a:gd name="T71" fmla="*/ 7 h 48"/>
                  <a:gd name="T72" fmla="*/ 30 w 119"/>
                  <a:gd name="T73" fmla="*/ 7 h 48"/>
                  <a:gd name="T74" fmla="*/ 33 w 119"/>
                  <a:gd name="T75" fmla="*/ 4 h 48"/>
                  <a:gd name="T76" fmla="*/ 37 w 119"/>
                  <a:gd name="T77" fmla="*/ 4 h 48"/>
                  <a:gd name="T78" fmla="*/ 41 w 119"/>
                  <a:gd name="T7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9" h="48">
                    <a:moveTo>
                      <a:pt x="44" y="4"/>
                    </a:moveTo>
                    <a:lnTo>
                      <a:pt x="44" y="4"/>
                    </a:lnTo>
                    <a:lnTo>
                      <a:pt x="44" y="4"/>
                    </a:lnTo>
                    <a:lnTo>
                      <a:pt x="48" y="4"/>
                    </a:lnTo>
                    <a:lnTo>
                      <a:pt x="52" y="4"/>
                    </a:lnTo>
                    <a:lnTo>
                      <a:pt x="56" y="4"/>
                    </a:lnTo>
                    <a:lnTo>
                      <a:pt x="56" y="4"/>
                    </a:lnTo>
                    <a:lnTo>
                      <a:pt x="59" y="7"/>
                    </a:lnTo>
                    <a:lnTo>
                      <a:pt x="63" y="7"/>
                    </a:lnTo>
                    <a:lnTo>
                      <a:pt x="63" y="11"/>
                    </a:lnTo>
                    <a:lnTo>
                      <a:pt x="63" y="11"/>
                    </a:lnTo>
                    <a:lnTo>
                      <a:pt x="63" y="15"/>
                    </a:lnTo>
                    <a:lnTo>
                      <a:pt x="67" y="15"/>
                    </a:lnTo>
                    <a:lnTo>
                      <a:pt x="67" y="19"/>
                    </a:lnTo>
                    <a:lnTo>
                      <a:pt x="67" y="19"/>
                    </a:lnTo>
                    <a:lnTo>
                      <a:pt x="70" y="19"/>
                    </a:lnTo>
                    <a:lnTo>
                      <a:pt x="70" y="19"/>
                    </a:lnTo>
                    <a:lnTo>
                      <a:pt x="67" y="11"/>
                    </a:lnTo>
                    <a:lnTo>
                      <a:pt x="70" y="11"/>
                    </a:lnTo>
                    <a:lnTo>
                      <a:pt x="78" y="15"/>
                    </a:lnTo>
                    <a:lnTo>
                      <a:pt x="81" y="15"/>
                    </a:lnTo>
                    <a:lnTo>
                      <a:pt x="81" y="19"/>
                    </a:lnTo>
                    <a:lnTo>
                      <a:pt x="85" y="19"/>
                    </a:lnTo>
                    <a:lnTo>
                      <a:pt x="89" y="19"/>
                    </a:lnTo>
                    <a:lnTo>
                      <a:pt x="96" y="19"/>
                    </a:lnTo>
                    <a:lnTo>
                      <a:pt x="104" y="26"/>
                    </a:lnTo>
                    <a:lnTo>
                      <a:pt x="107" y="33"/>
                    </a:lnTo>
                    <a:lnTo>
                      <a:pt x="111" y="33"/>
                    </a:lnTo>
                    <a:lnTo>
                      <a:pt x="111" y="30"/>
                    </a:lnTo>
                    <a:lnTo>
                      <a:pt x="119" y="30"/>
                    </a:lnTo>
                    <a:lnTo>
                      <a:pt x="119" y="33"/>
                    </a:lnTo>
                    <a:lnTo>
                      <a:pt x="119" y="37"/>
                    </a:lnTo>
                    <a:lnTo>
                      <a:pt x="111" y="37"/>
                    </a:lnTo>
                    <a:lnTo>
                      <a:pt x="107" y="37"/>
                    </a:lnTo>
                    <a:lnTo>
                      <a:pt x="104" y="41"/>
                    </a:lnTo>
                    <a:lnTo>
                      <a:pt x="100" y="45"/>
                    </a:lnTo>
                    <a:lnTo>
                      <a:pt x="93" y="45"/>
                    </a:lnTo>
                    <a:lnTo>
                      <a:pt x="89" y="45"/>
                    </a:lnTo>
                    <a:lnTo>
                      <a:pt x="85" y="45"/>
                    </a:lnTo>
                    <a:lnTo>
                      <a:pt x="81" y="45"/>
                    </a:lnTo>
                    <a:lnTo>
                      <a:pt x="78" y="48"/>
                    </a:lnTo>
                    <a:lnTo>
                      <a:pt x="70" y="45"/>
                    </a:lnTo>
                    <a:lnTo>
                      <a:pt x="70" y="45"/>
                    </a:lnTo>
                    <a:lnTo>
                      <a:pt x="63" y="45"/>
                    </a:lnTo>
                    <a:lnTo>
                      <a:pt x="59" y="45"/>
                    </a:lnTo>
                    <a:lnTo>
                      <a:pt x="56" y="41"/>
                    </a:lnTo>
                    <a:lnTo>
                      <a:pt x="48" y="41"/>
                    </a:lnTo>
                    <a:lnTo>
                      <a:pt x="48" y="41"/>
                    </a:lnTo>
                    <a:lnTo>
                      <a:pt x="44" y="45"/>
                    </a:lnTo>
                    <a:lnTo>
                      <a:pt x="44" y="45"/>
                    </a:lnTo>
                    <a:lnTo>
                      <a:pt x="44" y="48"/>
                    </a:lnTo>
                    <a:lnTo>
                      <a:pt x="37" y="48"/>
                    </a:lnTo>
                    <a:lnTo>
                      <a:pt x="37" y="48"/>
                    </a:lnTo>
                    <a:lnTo>
                      <a:pt x="30" y="45"/>
                    </a:lnTo>
                    <a:lnTo>
                      <a:pt x="26" y="45"/>
                    </a:lnTo>
                    <a:lnTo>
                      <a:pt x="26" y="45"/>
                    </a:lnTo>
                    <a:lnTo>
                      <a:pt x="19" y="37"/>
                    </a:lnTo>
                    <a:lnTo>
                      <a:pt x="19" y="37"/>
                    </a:lnTo>
                    <a:lnTo>
                      <a:pt x="11" y="33"/>
                    </a:lnTo>
                    <a:lnTo>
                      <a:pt x="7" y="30"/>
                    </a:lnTo>
                    <a:lnTo>
                      <a:pt x="7" y="30"/>
                    </a:lnTo>
                    <a:lnTo>
                      <a:pt x="7" y="26"/>
                    </a:lnTo>
                    <a:lnTo>
                      <a:pt x="4" y="19"/>
                    </a:lnTo>
                    <a:lnTo>
                      <a:pt x="0" y="19"/>
                    </a:lnTo>
                    <a:lnTo>
                      <a:pt x="0" y="15"/>
                    </a:lnTo>
                    <a:lnTo>
                      <a:pt x="0" y="15"/>
                    </a:lnTo>
                    <a:lnTo>
                      <a:pt x="4" y="15"/>
                    </a:lnTo>
                    <a:lnTo>
                      <a:pt x="4" y="15"/>
                    </a:lnTo>
                    <a:lnTo>
                      <a:pt x="11" y="11"/>
                    </a:lnTo>
                    <a:lnTo>
                      <a:pt x="15" y="11"/>
                    </a:lnTo>
                    <a:lnTo>
                      <a:pt x="19" y="7"/>
                    </a:lnTo>
                    <a:lnTo>
                      <a:pt x="22" y="7"/>
                    </a:lnTo>
                    <a:lnTo>
                      <a:pt x="22" y="7"/>
                    </a:lnTo>
                    <a:lnTo>
                      <a:pt x="30" y="7"/>
                    </a:lnTo>
                    <a:lnTo>
                      <a:pt x="30" y="7"/>
                    </a:lnTo>
                    <a:lnTo>
                      <a:pt x="33" y="4"/>
                    </a:lnTo>
                    <a:lnTo>
                      <a:pt x="33" y="4"/>
                    </a:lnTo>
                    <a:lnTo>
                      <a:pt x="37" y="4"/>
                    </a:lnTo>
                    <a:lnTo>
                      <a:pt x="41" y="0"/>
                    </a:lnTo>
                    <a:lnTo>
                      <a:pt x="41" y="4"/>
                    </a:lnTo>
                    <a:lnTo>
                      <a:pt x="44"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02" name="Freeform 61"/>
              <p:cNvSpPr/>
              <p:nvPr/>
            </p:nvSpPr>
            <p:spPr bwMode="auto">
              <a:xfrm>
                <a:off x="4397236" y="1997415"/>
                <a:ext cx="176269" cy="191708"/>
              </a:xfrm>
              <a:custGeom>
                <a:avLst/>
                <a:gdLst>
                  <a:gd name="T0" fmla="*/ 49 w 137"/>
                  <a:gd name="T1" fmla="*/ 4 h 149"/>
                  <a:gd name="T2" fmla="*/ 56 w 137"/>
                  <a:gd name="T3" fmla="*/ 8 h 149"/>
                  <a:gd name="T4" fmla="*/ 60 w 137"/>
                  <a:gd name="T5" fmla="*/ 15 h 149"/>
                  <a:gd name="T6" fmla="*/ 67 w 137"/>
                  <a:gd name="T7" fmla="*/ 11 h 149"/>
                  <a:gd name="T8" fmla="*/ 75 w 137"/>
                  <a:gd name="T9" fmla="*/ 15 h 149"/>
                  <a:gd name="T10" fmla="*/ 67 w 137"/>
                  <a:gd name="T11" fmla="*/ 19 h 149"/>
                  <a:gd name="T12" fmla="*/ 78 w 137"/>
                  <a:gd name="T13" fmla="*/ 22 h 149"/>
                  <a:gd name="T14" fmla="*/ 89 w 137"/>
                  <a:gd name="T15" fmla="*/ 15 h 149"/>
                  <a:gd name="T16" fmla="*/ 97 w 137"/>
                  <a:gd name="T17" fmla="*/ 11 h 149"/>
                  <a:gd name="T18" fmla="*/ 93 w 137"/>
                  <a:gd name="T19" fmla="*/ 15 h 149"/>
                  <a:gd name="T20" fmla="*/ 100 w 137"/>
                  <a:gd name="T21" fmla="*/ 15 h 149"/>
                  <a:gd name="T22" fmla="*/ 112 w 137"/>
                  <a:gd name="T23" fmla="*/ 19 h 149"/>
                  <a:gd name="T24" fmla="*/ 119 w 137"/>
                  <a:gd name="T25" fmla="*/ 26 h 149"/>
                  <a:gd name="T26" fmla="*/ 126 w 137"/>
                  <a:gd name="T27" fmla="*/ 34 h 149"/>
                  <a:gd name="T28" fmla="*/ 126 w 137"/>
                  <a:gd name="T29" fmla="*/ 48 h 149"/>
                  <a:gd name="T30" fmla="*/ 130 w 137"/>
                  <a:gd name="T31" fmla="*/ 59 h 149"/>
                  <a:gd name="T32" fmla="*/ 137 w 137"/>
                  <a:gd name="T33" fmla="*/ 71 h 149"/>
                  <a:gd name="T34" fmla="*/ 130 w 137"/>
                  <a:gd name="T35" fmla="*/ 82 h 149"/>
                  <a:gd name="T36" fmla="*/ 123 w 137"/>
                  <a:gd name="T37" fmla="*/ 85 h 149"/>
                  <a:gd name="T38" fmla="*/ 108 w 137"/>
                  <a:gd name="T39" fmla="*/ 89 h 149"/>
                  <a:gd name="T40" fmla="*/ 93 w 137"/>
                  <a:gd name="T41" fmla="*/ 93 h 149"/>
                  <a:gd name="T42" fmla="*/ 100 w 137"/>
                  <a:gd name="T43" fmla="*/ 104 h 149"/>
                  <a:gd name="T44" fmla="*/ 112 w 137"/>
                  <a:gd name="T45" fmla="*/ 115 h 149"/>
                  <a:gd name="T46" fmla="*/ 119 w 137"/>
                  <a:gd name="T47" fmla="*/ 130 h 149"/>
                  <a:gd name="T48" fmla="*/ 108 w 137"/>
                  <a:gd name="T49" fmla="*/ 137 h 149"/>
                  <a:gd name="T50" fmla="*/ 108 w 137"/>
                  <a:gd name="T51" fmla="*/ 145 h 149"/>
                  <a:gd name="T52" fmla="*/ 97 w 137"/>
                  <a:gd name="T53" fmla="*/ 145 h 149"/>
                  <a:gd name="T54" fmla="*/ 82 w 137"/>
                  <a:gd name="T55" fmla="*/ 149 h 149"/>
                  <a:gd name="T56" fmla="*/ 71 w 137"/>
                  <a:gd name="T57" fmla="*/ 149 h 149"/>
                  <a:gd name="T58" fmla="*/ 60 w 137"/>
                  <a:gd name="T59" fmla="*/ 149 h 149"/>
                  <a:gd name="T60" fmla="*/ 52 w 137"/>
                  <a:gd name="T61" fmla="*/ 145 h 149"/>
                  <a:gd name="T62" fmla="*/ 45 w 137"/>
                  <a:gd name="T63" fmla="*/ 141 h 149"/>
                  <a:gd name="T64" fmla="*/ 37 w 137"/>
                  <a:gd name="T65" fmla="*/ 145 h 149"/>
                  <a:gd name="T66" fmla="*/ 30 w 137"/>
                  <a:gd name="T67" fmla="*/ 141 h 149"/>
                  <a:gd name="T68" fmla="*/ 30 w 137"/>
                  <a:gd name="T69" fmla="*/ 130 h 149"/>
                  <a:gd name="T70" fmla="*/ 34 w 137"/>
                  <a:gd name="T71" fmla="*/ 119 h 149"/>
                  <a:gd name="T72" fmla="*/ 19 w 137"/>
                  <a:gd name="T73" fmla="*/ 115 h 149"/>
                  <a:gd name="T74" fmla="*/ 12 w 137"/>
                  <a:gd name="T75" fmla="*/ 111 h 149"/>
                  <a:gd name="T76" fmla="*/ 8 w 137"/>
                  <a:gd name="T77" fmla="*/ 104 h 149"/>
                  <a:gd name="T78" fmla="*/ 4 w 137"/>
                  <a:gd name="T79" fmla="*/ 93 h 149"/>
                  <a:gd name="T80" fmla="*/ 0 w 137"/>
                  <a:gd name="T81" fmla="*/ 82 h 149"/>
                  <a:gd name="T82" fmla="*/ 0 w 137"/>
                  <a:gd name="T83" fmla="*/ 71 h 149"/>
                  <a:gd name="T84" fmla="*/ 15 w 137"/>
                  <a:gd name="T85" fmla="*/ 63 h 149"/>
                  <a:gd name="T86" fmla="*/ 19 w 137"/>
                  <a:gd name="T87" fmla="*/ 56 h 149"/>
                  <a:gd name="T88" fmla="*/ 12 w 137"/>
                  <a:gd name="T89" fmla="*/ 48 h 149"/>
                  <a:gd name="T90" fmla="*/ 19 w 137"/>
                  <a:gd name="T91" fmla="*/ 45 h 149"/>
                  <a:gd name="T92" fmla="*/ 23 w 137"/>
                  <a:gd name="T93" fmla="*/ 37 h 149"/>
                  <a:gd name="T94" fmla="*/ 15 w 137"/>
                  <a:gd name="T95" fmla="*/ 34 h 149"/>
                  <a:gd name="T96" fmla="*/ 30 w 137"/>
                  <a:gd name="T97" fmla="*/ 30 h 149"/>
                  <a:gd name="T98" fmla="*/ 34 w 137"/>
                  <a:gd name="T99" fmla="*/ 30 h 149"/>
                  <a:gd name="T100" fmla="*/ 37 w 137"/>
                  <a:gd name="T101" fmla="*/ 34 h 149"/>
                  <a:gd name="T102" fmla="*/ 37 w 137"/>
                  <a:gd name="T103" fmla="*/ 30 h 149"/>
                  <a:gd name="T104" fmla="*/ 49 w 137"/>
                  <a:gd name="T105" fmla="*/ 26 h 149"/>
                  <a:gd name="T106" fmla="*/ 49 w 137"/>
                  <a:gd name="T107" fmla="*/ 22 h 149"/>
                  <a:gd name="T108" fmla="*/ 45 w 137"/>
                  <a:gd name="T109" fmla="*/ 19 h 149"/>
                  <a:gd name="T110" fmla="*/ 41 w 137"/>
                  <a:gd name="T111" fmla="*/ 11 h 149"/>
                  <a:gd name="T112" fmla="*/ 41 w 137"/>
                  <a:gd name="T113" fmla="*/ 4 h 149"/>
                  <a:gd name="T114" fmla="*/ 37 w 137"/>
                  <a:gd name="T11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49">
                    <a:moveTo>
                      <a:pt x="37" y="0"/>
                    </a:moveTo>
                    <a:lnTo>
                      <a:pt x="41" y="0"/>
                    </a:lnTo>
                    <a:lnTo>
                      <a:pt x="49" y="4"/>
                    </a:lnTo>
                    <a:lnTo>
                      <a:pt x="49" y="4"/>
                    </a:lnTo>
                    <a:lnTo>
                      <a:pt x="52" y="4"/>
                    </a:lnTo>
                    <a:lnTo>
                      <a:pt x="56" y="4"/>
                    </a:lnTo>
                    <a:lnTo>
                      <a:pt x="60" y="8"/>
                    </a:lnTo>
                    <a:lnTo>
                      <a:pt x="56" y="8"/>
                    </a:lnTo>
                    <a:lnTo>
                      <a:pt x="56" y="11"/>
                    </a:lnTo>
                    <a:lnTo>
                      <a:pt x="56" y="11"/>
                    </a:lnTo>
                    <a:lnTo>
                      <a:pt x="60" y="11"/>
                    </a:lnTo>
                    <a:lnTo>
                      <a:pt x="60" y="15"/>
                    </a:lnTo>
                    <a:lnTo>
                      <a:pt x="63" y="15"/>
                    </a:lnTo>
                    <a:lnTo>
                      <a:pt x="63" y="11"/>
                    </a:lnTo>
                    <a:lnTo>
                      <a:pt x="67" y="11"/>
                    </a:lnTo>
                    <a:lnTo>
                      <a:pt x="67" y="11"/>
                    </a:lnTo>
                    <a:lnTo>
                      <a:pt x="71" y="15"/>
                    </a:lnTo>
                    <a:lnTo>
                      <a:pt x="71" y="15"/>
                    </a:lnTo>
                    <a:lnTo>
                      <a:pt x="75" y="11"/>
                    </a:lnTo>
                    <a:lnTo>
                      <a:pt x="75" y="15"/>
                    </a:lnTo>
                    <a:lnTo>
                      <a:pt x="75" y="15"/>
                    </a:lnTo>
                    <a:lnTo>
                      <a:pt x="75" y="19"/>
                    </a:lnTo>
                    <a:lnTo>
                      <a:pt x="71" y="19"/>
                    </a:lnTo>
                    <a:lnTo>
                      <a:pt x="67" y="19"/>
                    </a:lnTo>
                    <a:lnTo>
                      <a:pt x="71" y="22"/>
                    </a:lnTo>
                    <a:lnTo>
                      <a:pt x="75" y="19"/>
                    </a:lnTo>
                    <a:lnTo>
                      <a:pt x="78" y="22"/>
                    </a:lnTo>
                    <a:lnTo>
                      <a:pt x="78" y="22"/>
                    </a:lnTo>
                    <a:lnTo>
                      <a:pt x="82" y="22"/>
                    </a:lnTo>
                    <a:lnTo>
                      <a:pt x="82" y="19"/>
                    </a:lnTo>
                    <a:lnTo>
                      <a:pt x="86" y="19"/>
                    </a:lnTo>
                    <a:lnTo>
                      <a:pt x="89" y="15"/>
                    </a:lnTo>
                    <a:lnTo>
                      <a:pt x="89" y="15"/>
                    </a:lnTo>
                    <a:lnTo>
                      <a:pt x="93" y="15"/>
                    </a:lnTo>
                    <a:lnTo>
                      <a:pt x="93" y="11"/>
                    </a:lnTo>
                    <a:lnTo>
                      <a:pt x="97" y="11"/>
                    </a:lnTo>
                    <a:lnTo>
                      <a:pt x="100" y="11"/>
                    </a:lnTo>
                    <a:lnTo>
                      <a:pt x="97" y="11"/>
                    </a:lnTo>
                    <a:lnTo>
                      <a:pt x="97" y="15"/>
                    </a:lnTo>
                    <a:lnTo>
                      <a:pt x="93" y="15"/>
                    </a:lnTo>
                    <a:lnTo>
                      <a:pt x="93" y="15"/>
                    </a:lnTo>
                    <a:lnTo>
                      <a:pt x="93" y="15"/>
                    </a:lnTo>
                    <a:lnTo>
                      <a:pt x="97" y="15"/>
                    </a:lnTo>
                    <a:lnTo>
                      <a:pt x="100" y="15"/>
                    </a:lnTo>
                    <a:lnTo>
                      <a:pt x="104" y="11"/>
                    </a:lnTo>
                    <a:lnTo>
                      <a:pt x="104" y="15"/>
                    </a:lnTo>
                    <a:lnTo>
                      <a:pt x="108" y="15"/>
                    </a:lnTo>
                    <a:lnTo>
                      <a:pt x="112" y="19"/>
                    </a:lnTo>
                    <a:lnTo>
                      <a:pt x="115" y="19"/>
                    </a:lnTo>
                    <a:lnTo>
                      <a:pt x="115" y="22"/>
                    </a:lnTo>
                    <a:lnTo>
                      <a:pt x="115" y="22"/>
                    </a:lnTo>
                    <a:lnTo>
                      <a:pt x="119" y="26"/>
                    </a:lnTo>
                    <a:lnTo>
                      <a:pt x="123" y="26"/>
                    </a:lnTo>
                    <a:lnTo>
                      <a:pt x="123" y="26"/>
                    </a:lnTo>
                    <a:lnTo>
                      <a:pt x="126" y="26"/>
                    </a:lnTo>
                    <a:lnTo>
                      <a:pt x="126" y="34"/>
                    </a:lnTo>
                    <a:lnTo>
                      <a:pt x="126" y="37"/>
                    </a:lnTo>
                    <a:lnTo>
                      <a:pt x="123" y="41"/>
                    </a:lnTo>
                    <a:lnTo>
                      <a:pt x="123" y="41"/>
                    </a:lnTo>
                    <a:lnTo>
                      <a:pt x="126" y="48"/>
                    </a:lnTo>
                    <a:lnTo>
                      <a:pt x="126" y="52"/>
                    </a:lnTo>
                    <a:lnTo>
                      <a:pt x="130" y="52"/>
                    </a:lnTo>
                    <a:lnTo>
                      <a:pt x="130" y="56"/>
                    </a:lnTo>
                    <a:lnTo>
                      <a:pt x="130" y="59"/>
                    </a:lnTo>
                    <a:lnTo>
                      <a:pt x="130" y="59"/>
                    </a:lnTo>
                    <a:lnTo>
                      <a:pt x="134" y="67"/>
                    </a:lnTo>
                    <a:lnTo>
                      <a:pt x="134" y="67"/>
                    </a:lnTo>
                    <a:lnTo>
                      <a:pt x="137" y="71"/>
                    </a:lnTo>
                    <a:lnTo>
                      <a:pt x="137" y="78"/>
                    </a:lnTo>
                    <a:lnTo>
                      <a:pt x="134" y="82"/>
                    </a:lnTo>
                    <a:lnTo>
                      <a:pt x="134" y="78"/>
                    </a:lnTo>
                    <a:lnTo>
                      <a:pt x="130" y="82"/>
                    </a:lnTo>
                    <a:lnTo>
                      <a:pt x="126" y="82"/>
                    </a:lnTo>
                    <a:lnTo>
                      <a:pt x="126" y="82"/>
                    </a:lnTo>
                    <a:lnTo>
                      <a:pt x="123" y="85"/>
                    </a:lnTo>
                    <a:lnTo>
                      <a:pt x="123" y="85"/>
                    </a:lnTo>
                    <a:lnTo>
                      <a:pt x="115" y="85"/>
                    </a:lnTo>
                    <a:lnTo>
                      <a:pt x="115" y="85"/>
                    </a:lnTo>
                    <a:lnTo>
                      <a:pt x="112" y="85"/>
                    </a:lnTo>
                    <a:lnTo>
                      <a:pt x="108" y="89"/>
                    </a:lnTo>
                    <a:lnTo>
                      <a:pt x="104" y="89"/>
                    </a:lnTo>
                    <a:lnTo>
                      <a:pt x="97" y="93"/>
                    </a:lnTo>
                    <a:lnTo>
                      <a:pt x="97" y="93"/>
                    </a:lnTo>
                    <a:lnTo>
                      <a:pt x="93" y="93"/>
                    </a:lnTo>
                    <a:lnTo>
                      <a:pt x="93" y="93"/>
                    </a:lnTo>
                    <a:lnTo>
                      <a:pt x="93" y="97"/>
                    </a:lnTo>
                    <a:lnTo>
                      <a:pt x="97" y="97"/>
                    </a:lnTo>
                    <a:lnTo>
                      <a:pt x="100" y="104"/>
                    </a:lnTo>
                    <a:lnTo>
                      <a:pt x="100" y="108"/>
                    </a:lnTo>
                    <a:lnTo>
                      <a:pt x="100" y="108"/>
                    </a:lnTo>
                    <a:lnTo>
                      <a:pt x="104" y="111"/>
                    </a:lnTo>
                    <a:lnTo>
                      <a:pt x="112" y="115"/>
                    </a:lnTo>
                    <a:lnTo>
                      <a:pt x="112" y="115"/>
                    </a:lnTo>
                    <a:lnTo>
                      <a:pt x="119" y="123"/>
                    </a:lnTo>
                    <a:lnTo>
                      <a:pt x="119" y="126"/>
                    </a:lnTo>
                    <a:lnTo>
                      <a:pt x="119" y="130"/>
                    </a:lnTo>
                    <a:lnTo>
                      <a:pt x="115" y="130"/>
                    </a:lnTo>
                    <a:lnTo>
                      <a:pt x="115" y="130"/>
                    </a:lnTo>
                    <a:lnTo>
                      <a:pt x="112" y="134"/>
                    </a:lnTo>
                    <a:lnTo>
                      <a:pt x="108" y="137"/>
                    </a:lnTo>
                    <a:lnTo>
                      <a:pt x="108" y="141"/>
                    </a:lnTo>
                    <a:lnTo>
                      <a:pt x="112" y="141"/>
                    </a:lnTo>
                    <a:lnTo>
                      <a:pt x="112" y="145"/>
                    </a:lnTo>
                    <a:lnTo>
                      <a:pt x="108" y="145"/>
                    </a:lnTo>
                    <a:lnTo>
                      <a:pt x="104" y="145"/>
                    </a:lnTo>
                    <a:lnTo>
                      <a:pt x="100" y="145"/>
                    </a:lnTo>
                    <a:lnTo>
                      <a:pt x="97" y="145"/>
                    </a:lnTo>
                    <a:lnTo>
                      <a:pt x="97" y="145"/>
                    </a:lnTo>
                    <a:lnTo>
                      <a:pt x="89" y="149"/>
                    </a:lnTo>
                    <a:lnTo>
                      <a:pt x="89" y="149"/>
                    </a:lnTo>
                    <a:lnTo>
                      <a:pt x="86" y="149"/>
                    </a:lnTo>
                    <a:lnTo>
                      <a:pt x="82" y="149"/>
                    </a:lnTo>
                    <a:lnTo>
                      <a:pt x="78" y="145"/>
                    </a:lnTo>
                    <a:lnTo>
                      <a:pt x="75" y="145"/>
                    </a:lnTo>
                    <a:lnTo>
                      <a:pt x="71" y="145"/>
                    </a:lnTo>
                    <a:lnTo>
                      <a:pt x="71" y="149"/>
                    </a:lnTo>
                    <a:lnTo>
                      <a:pt x="71" y="149"/>
                    </a:lnTo>
                    <a:lnTo>
                      <a:pt x="67" y="149"/>
                    </a:lnTo>
                    <a:lnTo>
                      <a:pt x="63" y="145"/>
                    </a:lnTo>
                    <a:lnTo>
                      <a:pt x="60" y="149"/>
                    </a:lnTo>
                    <a:lnTo>
                      <a:pt x="60" y="149"/>
                    </a:lnTo>
                    <a:lnTo>
                      <a:pt x="60" y="149"/>
                    </a:lnTo>
                    <a:lnTo>
                      <a:pt x="56" y="149"/>
                    </a:lnTo>
                    <a:lnTo>
                      <a:pt x="52" y="145"/>
                    </a:lnTo>
                    <a:lnTo>
                      <a:pt x="49" y="145"/>
                    </a:lnTo>
                    <a:lnTo>
                      <a:pt x="49" y="145"/>
                    </a:lnTo>
                    <a:lnTo>
                      <a:pt x="45" y="145"/>
                    </a:lnTo>
                    <a:lnTo>
                      <a:pt x="45" y="141"/>
                    </a:lnTo>
                    <a:lnTo>
                      <a:pt x="41" y="141"/>
                    </a:lnTo>
                    <a:lnTo>
                      <a:pt x="41" y="145"/>
                    </a:lnTo>
                    <a:lnTo>
                      <a:pt x="41" y="145"/>
                    </a:lnTo>
                    <a:lnTo>
                      <a:pt x="37" y="145"/>
                    </a:lnTo>
                    <a:lnTo>
                      <a:pt x="34" y="145"/>
                    </a:lnTo>
                    <a:lnTo>
                      <a:pt x="30" y="145"/>
                    </a:lnTo>
                    <a:lnTo>
                      <a:pt x="30" y="145"/>
                    </a:lnTo>
                    <a:lnTo>
                      <a:pt x="30" y="141"/>
                    </a:lnTo>
                    <a:lnTo>
                      <a:pt x="26" y="141"/>
                    </a:lnTo>
                    <a:lnTo>
                      <a:pt x="26" y="137"/>
                    </a:lnTo>
                    <a:lnTo>
                      <a:pt x="30" y="130"/>
                    </a:lnTo>
                    <a:lnTo>
                      <a:pt x="30" y="130"/>
                    </a:lnTo>
                    <a:lnTo>
                      <a:pt x="30" y="126"/>
                    </a:lnTo>
                    <a:lnTo>
                      <a:pt x="34" y="123"/>
                    </a:lnTo>
                    <a:lnTo>
                      <a:pt x="37" y="119"/>
                    </a:lnTo>
                    <a:lnTo>
                      <a:pt x="34" y="119"/>
                    </a:lnTo>
                    <a:lnTo>
                      <a:pt x="30" y="119"/>
                    </a:lnTo>
                    <a:lnTo>
                      <a:pt x="26" y="115"/>
                    </a:lnTo>
                    <a:lnTo>
                      <a:pt x="23" y="119"/>
                    </a:lnTo>
                    <a:lnTo>
                      <a:pt x="19" y="115"/>
                    </a:lnTo>
                    <a:lnTo>
                      <a:pt x="19" y="115"/>
                    </a:lnTo>
                    <a:lnTo>
                      <a:pt x="15" y="119"/>
                    </a:lnTo>
                    <a:lnTo>
                      <a:pt x="12" y="115"/>
                    </a:lnTo>
                    <a:lnTo>
                      <a:pt x="12" y="111"/>
                    </a:lnTo>
                    <a:lnTo>
                      <a:pt x="8" y="111"/>
                    </a:lnTo>
                    <a:lnTo>
                      <a:pt x="8" y="111"/>
                    </a:lnTo>
                    <a:lnTo>
                      <a:pt x="8" y="108"/>
                    </a:lnTo>
                    <a:lnTo>
                      <a:pt x="8" y="104"/>
                    </a:lnTo>
                    <a:lnTo>
                      <a:pt x="8" y="100"/>
                    </a:lnTo>
                    <a:lnTo>
                      <a:pt x="4" y="97"/>
                    </a:lnTo>
                    <a:lnTo>
                      <a:pt x="0" y="97"/>
                    </a:lnTo>
                    <a:lnTo>
                      <a:pt x="4" y="93"/>
                    </a:lnTo>
                    <a:lnTo>
                      <a:pt x="0" y="89"/>
                    </a:lnTo>
                    <a:lnTo>
                      <a:pt x="0" y="89"/>
                    </a:lnTo>
                    <a:lnTo>
                      <a:pt x="0" y="85"/>
                    </a:lnTo>
                    <a:lnTo>
                      <a:pt x="0" y="82"/>
                    </a:lnTo>
                    <a:lnTo>
                      <a:pt x="0" y="82"/>
                    </a:lnTo>
                    <a:lnTo>
                      <a:pt x="0" y="78"/>
                    </a:lnTo>
                    <a:lnTo>
                      <a:pt x="4" y="74"/>
                    </a:lnTo>
                    <a:lnTo>
                      <a:pt x="0" y="71"/>
                    </a:lnTo>
                    <a:lnTo>
                      <a:pt x="4" y="67"/>
                    </a:lnTo>
                    <a:lnTo>
                      <a:pt x="4" y="63"/>
                    </a:lnTo>
                    <a:lnTo>
                      <a:pt x="12" y="63"/>
                    </a:lnTo>
                    <a:lnTo>
                      <a:pt x="15" y="63"/>
                    </a:lnTo>
                    <a:lnTo>
                      <a:pt x="15" y="63"/>
                    </a:lnTo>
                    <a:lnTo>
                      <a:pt x="15" y="59"/>
                    </a:lnTo>
                    <a:lnTo>
                      <a:pt x="15" y="59"/>
                    </a:lnTo>
                    <a:lnTo>
                      <a:pt x="19" y="56"/>
                    </a:lnTo>
                    <a:lnTo>
                      <a:pt x="19" y="52"/>
                    </a:lnTo>
                    <a:lnTo>
                      <a:pt x="15" y="52"/>
                    </a:lnTo>
                    <a:lnTo>
                      <a:pt x="12" y="52"/>
                    </a:lnTo>
                    <a:lnTo>
                      <a:pt x="12" y="48"/>
                    </a:lnTo>
                    <a:lnTo>
                      <a:pt x="15" y="48"/>
                    </a:lnTo>
                    <a:lnTo>
                      <a:pt x="19" y="48"/>
                    </a:lnTo>
                    <a:lnTo>
                      <a:pt x="19" y="48"/>
                    </a:lnTo>
                    <a:lnTo>
                      <a:pt x="19" y="45"/>
                    </a:lnTo>
                    <a:lnTo>
                      <a:pt x="19" y="41"/>
                    </a:lnTo>
                    <a:lnTo>
                      <a:pt x="23" y="41"/>
                    </a:lnTo>
                    <a:lnTo>
                      <a:pt x="23" y="37"/>
                    </a:lnTo>
                    <a:lnTo>
                      <a:pt x="23" y="37"/>
                    </a:lnTo>
                    <a:lnTo>
                      <a:pt x="23" y="37"/>
                    </a:lnTo>
                    <a:lnTo>
                      <a:pt x="23" y="37"/>
                    </a:lnTo>
                    <a:lnTo>
                      <a:pt x="19" y="34"/>
                    </a:lnTo>
                    <a:lnTo>
                      <a:pt x="15" y="34"/>
                    </a:lnTo>
                    <a:lnTo>
                      <a:pt x="15" y="30"/>
                    </a:lnTo>
                    <a:lnTo>
                      <a:pt x="23" y="26"/>
                    </a:lnTo>
                    <a:lnTo>
                      <a:pt x="26" y="26"/>
                    </a:lnTo>
                    <a:lnTo>
                      <a:pt x="30" y="30"/>
                    </a:lnTo>
                    <a:lnTo>
                      <a:pt x="30" y="34"/>
                    </a:lnTo>
                    <a:lnTo>
                      <a:pt x="34" y="37"/>
                    </a:lnTo>
                    <a:lnTo>
                      <a:pt x="34" y="34"/>
                    </a:lnTo>
                    <a:lnTo>
                      <a:pt x="34" y="30"/>
                    </a:lnTo>
                    <a:lnTo>
                      <a:pt x="34" y="30"/>
                    </a:lnTo>
                    <a:lnTo>
                      <a:pt x="34" y="30"/>
                    </a:lnTo>
                    <a:lnTo>
                      <a:pt x="37" y="30"/>
                    </a:lnTo>
                    <a:lnTo>
                      <a:pt x="37" y="34"/>
                    </a:lnTo>
                    <a:lnTo>
                      <a:pt x="41" y="37"/>
                    </a:lnTo>
                    <a:lnTo>
                      <a:pt x="37" y="34"/>
                    </a:lnTo>
                    <a:lnTo>
                      <a:pt x="37" y="30"/>
                    </a:lnTo>
                    <a:lnTo>
                      <a:pt x="37" y="30"/>
                    </a:lnTo>
                    <a:lnTo>
                      <a:pt x="41" y="26"/>
                    </a:lnTo>
                    <a:lnTo>
                      <a:pt x="41" y="26"/>
                    </a:lnTo>
                    <a:lnTo>
                      <a:pt x="45" y="26"/>
                    </a:lnTo>
                    <a:lnTo>
                      <a:pt x="49" y="26"/>
                    </a:lnTo>
                    <a:lnTo>
                      <a:pt x="52" y="30"/>
                    </a:lnTo>
                    <a:lnTo>
                      <a:pt x="60" y="30"/>
                    </a:lnTo>
                    <a:lnTo>
                      <a:pt x="52" y="30"/>
                    </a:lnTo>
                    <a:lnTo>
                      <a:pt x="49" y="22"/>
                    </a:lnTo>
                    <a:lnTo>
                      <a:pt x="45" y="22"/>
                    </a:lnTo>
                    <a:lnTo>
                      <a:pt x="41" y="22"/>
                    </a:lnTo>
                    <a:lnTo>
                      <a:pt x="41" y="19"/>
                    </a:lnTo>
                    <a:lnTo>
                      <a:pt x="45" y="19"/>
                    </a:lnTo>
                    <a:lnTo>
                      <a:pt x="41" y="15"/>
                    </a:lnTo>
                    <a:lnTo>
                      <a:pt x="41" y="11"/>
                    </a:lnTo>
                    <a:lnTo>
                      <a:pt x="41" y="15"/>
                    </a:lnTo>
                    <a:lnTo>
                      <a:pt x="41" y="11"/>
                    </a:lnTo>
                    <a:lnTo>
                      <a:pt x="41" y="11"/>
                    </a:lnTo>
                    <a:lnTo>
                      <a:pt x="45" y="11"/>
                    </a:lnTo>
                    <a:lnTo>
                      <a:pt x="41" y="8"/>
                    </a:lnTo>
                    <a:lnTo>
                      <a:pt x="41" y="4"/>
                    </a:lnTo>
                    <a:lnTo>
                      <a:pt x="41" y="4"/>
                    </a:lnTo>
                    <a:lnTo>
                      <a:pt x="37" y="4"/>
                    </a:lnTo>
                    <a:lnTo>
                      <a:pt x="37" y="0"/>
                    </a:lnTo>
                    <a:lnTo>
                      <a:pt x="37"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03" name="Freeform 62"/>
              <p:cNvSpPr/>
              <p:nvPr/>
            </p:nvSpPr>
            <p:spPr bwMode="auto">
              <a:xfrm>
                <a:off x="4474435" y="2192983"/>
                <a:ext cx="3860" cy="5147"/>
              </a:xfrm>
              <a:custGeom>
                <a:avLst/>
                <a:gdLst>
                  <a:gd name="T0" fmla="*/ 0 w 3"/>
                  <a:gd name="T1" fmla="*/ 0 h 4"/>
                  <a:gd name="T2" fmla="*/ 3 w 3"/>
                  <a:gd name="T3" fmla="*/ 0 h 4"/>
                  <a:gd name="T4" fmla="*/ 3 w 3"/>
                  <a:gd name="T5" fmla="*/ 4 h 4"/>
                  <a:gd name="T6" fmla="*/ 0 w 3"/>
                  <a:gd name="T7" fmla="*/ 4 h 4"/>
                  <a:gd name="T8" fmla="*/ 0 w 3"/>
                  <a:gd name="T9" fmla="*/ 0 h 4"/>
                  <a:gd name="T10" fmla="*/ 0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3" y="0"/>
                    </a:lnTo>
                    <a:lnTo>
                      <a:pt x="3" y="4"/>
                    </a:lnTo>
                    <a:lnTo>
                      <a:pt x="0" y="4"/>
                    </a:lnTo>
                    <a:lnTo>
                      <a:pt x="0" y="0"/>
                    </a:lnTo>
                    <a:lnTo>
                      <a:pt x="0" y="0"/>
                    </a:lnTo>
                    <a:lnTo>
                      <a:pt x="0"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04" name="Freeform 63"/>
              <p:cNvSpPr/>
              <p:nvPr/>
            </p:nvSpPr>
            <p:spPr bwMode="auto">
              <a:xfrm>
                <a:off x="4402385" y="2178830"/>
                <a:ext cx="95211" cy="47606"/>
              </a:xfrm>
              <a:custGeom>
                <a:avLst/>
                <a:gdLst>
                  <a:gd name="T0" fmla="*/ 30 w 74"/>
                  <a:gd name="T1" fmla="*/ 4 h 37"/>
                  <a:gd name="T2" fmla="*/ 37 w 74"/>
                  <a:gd name="T3" fmla="*/ 4 h 37"/>
                  <a:gd name="T4" fmla="*/ 37 w 74"/>
                  <a:gd name="T5" fmla="*/ 0 h 37"/>
                  <a:gd name="T6" fmla="*/ 41 w 74"/>
                  <a:gd name="T7" fmla="*/ 4 h 37"/>
                  <a:gd name="T8" fmla="*/ 45 w 74"/>
                  <a:gd name="T9" fmla="*/ 4 h 37"/>
                  <a:gd name="T10" fmla="*/ 52 w 74"/>
                  <a:gd name="T11" fmla="*/ 8 h 37"/>
                  <a:gd name="T12" fmla="*/ 56 w 74"/>
                  <a:gd name="T13" fmla="*/ 11 h 37"/>
                  <a:gd name="T14" fmla="*/ 56 w 74"/>
                  <a:gd name="T15" fmla="*/ 15 h 37"/>
                  <a:gd name="T16" fmla="*/ 63 w 74"/>
                  <a:gd name="T17" fmla="*/ 15 h 37"/>
                  <a:gd name="T18" fmla="*/ 67 w 74"/>
                  <a:gd name="T19" fmla="*/ 15 h 37"/>
                  <a:gd name="T20" fmla="*/ 74 w 74"/>
                  <a:gd name="T21" fmla="*/ 15 h 37"/>
                  <a:gd name="T22" fmla="*/ 71 w 74"/>
                  <a:gd name="T23" fmla="*/ 26 h 37"/>
                  <a:gd name="T24" fmla="*/ 63 w 74"/>
                  <a:gd name="T25" fmla="*/ 33 h 37"/>
                  <a:gd name="T26" fmla="*/ 59 w 74"/>
                  <a:gd name="T27" fmla="*/ 30 h 37"/>
                  <a:gd name="T28" fmla="*/ 52 w 74"/>
                  <a:gd name="T29" fmla="*/ 33 h 37"/>
                  <a:gd name="T30" fmla="*/ 45 w 74"/>
                  <a:gd name="T31" fmla="*/ 33 h 37"/>
                  <a:gd name="T32" fmla="*/ 41 w 74"/>
                  <a:gd name="T33" fmla="*/ 30 h 37"/>
                  <a:gd name="T34" fmla="*/ 33 w 74"/>
                  <a:gd name="T35" fmla="*/ 37 h 37"/>
                  <a:gd name="T36" fmla="*/ 22 w 74"/>
                  <a:gd name="T37" fmla="*/ 37 h 37"/>
                  <a:gd name="T38" fmla="*/ 19 w 74"/>
                  <a:gd name="T39" fmla="*/ 33 h 37"/>
                  <a:gd name="T40" fmla="*/ 15 w 74"/>
                  <a:gd name="T41" fmla="*/ 30 h 37"/>
                  <a:gd name="T42" fmla="*/ 8 w 74"/>
                  <a:gd name="T43" fmla="*/ 26 h 37"/>
                  <a:gd name="T44" fmla="*/ 8 w 74"/>
                  <a:gd name="T45" fmla="*/ 33 h 37"/>
                  <a:gd name="T46" fmla="*/ 0 w 74"/>
                  <a:gd name="T47" fmla="*/ 33 h 37"/>
                  <a:gd name="T48" fmla="*/ 0 w 74"/>
                  <a:gd name="T49" fmla="*/ 30 h 37"/>
                  <a:gd name="T50" fmla="*/ 4 w 74"/>
                  <a:gd name="T51" fmla="*/ 26 h 37"/>
                  <a:gd name="T52" fmla="*/ 8 w 74"/>
                  <a:gd name="T53" fmla="*/ 15 h 37"/>
                  <a:gd name="T54" fmla="*/ 15 w 74"/>
                  <a:gd name="T55" fmla="*/ 11 h 37"/>
                  <a:gd name="T56" fmla="*/ 15 w 74"/>
                  <a:gd name="T57" fmla="*/ 8 h 37"/>
                  <a:gd name="T58" fmla="*/ 15 w 74"/>
                  <a:gd name="T59" fmla="*/ 4 h 37"/>
                  <a:gd name="T60" fmla="*/ 19 w 74"/>
                  <a:gd name="T61" fmla="*/ 8 h 37"/>
                  <a:gd name="T62" fmla="*/ 26 w 74"/>
                  <a:gd name="T6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37">
                    <a:moveTo>
                      <a:pt x="26" y="4"/>
                    </a:moveTo>
                    <a:lnTo>
                      <a:pt x="30" y="4"/>
                    </a:lnTo>
                    <a:lnTo>
                      <a:pt x="33" y="4"/>
                    </a:lnTo>
                    <a:lnTo>
                      <a:pt x="37" y="4"/>
                    </a:lnTo>
                    <a:lnTo>
                      <a:pt x="37" y="4"/>
                    </a:lnTo>
                    <a:lnTo>
                      <a:pt x="37" y="0"/>
                    </a:lnTo>
                    <a:lnTo>
                      <a:pt x="41" y="0"/>
                    </a:lnTo>
                    <a:lnTo>
                      <a:pt x="41" y="4"/>
                    </a:lnTo>
                    <a:lnTo>
                      <a:pt x="45" y="4"/>
                    </a:lnTo>
                    <a:lnTo>
                      <a:pt x="45" y="4"/>
                    </a:lnTo>
                    <a:lnTo>
                      <a:pt x="48" y="4"/>
                    </a:lnTo>
                    <a:lnTo>
                      <a:pt x="52" y="8"/>
                    </a:lnTo>
                    <a:lnTo>
                      <a:pt x="56" y="8"/>
                    </a:lnTo>
                    <a:lnTo>
                      <a:pt x="56" y="11"/>
                    </a:lnTo>
                    <a:lnTo>
                      <a:pt x="56" y="11"/>
                    </a:lnTo>
                    <a:lnTo>
                      <a:pt x="56" y="15"/>
                    </a:lnTo>
                    <a:lnTo>
                      <a:pt x="59" y="15"/>
                    </a:lnTo>
                    <a:lnTo>
                      <a:pt x="63" y="15"/>
                    </a:lnTo>
                    <a:lnTo>
                      <a:pt x="67" y="15"/>
                    </a:lnTo>
                    <a:lnTo>
                      <a:pt x="67" y="15"/>
                    </a:lnTo>
                    <a:lnTo>
                      <a:pt x="71" y="15"/>
                    </a:lnTo>
                    <a:lnTo>
                      <a:pt x="74" y="15"/>
                    </a:lnTo>
                    <a:lnTo>
                      <a:pt x="71" y="19"/>
                    </a:lnTo>
                    <a:lnTo>
                      <a:pt x="71" y="26"/>
                    </a:lnTo>
                    <a:lnTo>
                      <a:pt x="63" y="26"/>
                    </a:lnTo>
                    <a:lnTo>
                      <a:pt x="63" y="33"/>
                    </a:lnTo>
                    <a:lnTo>
                      <a:pt x="59" y="30"/>
                    </a:lnTo>
                    <a:lnTo>
                      <a:pt x="59" y="30"/>
                    </a:lnTo>
                    <a:lnTo>
                      <a:pt x="52" y="30"/>
                    </a:lnTo>
                    <a:lnTo>
                      <a:pt x="52" y="33"/>
                    </a:lnTo>
                    <a:lnTo>
                      <a:pt x="48" y="37"/>
                    </a:lnTo>
                    <a:lnTo>
                      <a:pt x="45" y="33"/>
                    </a:lnTo>
                    <a:lnTo>
                      <a:pt x="41" y="33"/>
                    </a:lnTo>
                    <a:lnTo>
                      <a:pt x="41" y="30"/>
                    </a:lnTo>
                    <a:lnTo>
                      <a:pt x="37" y="26"/>
                    </a:lnTo>
                    <a:lnTo>
                      <a:pt x="33" y="37"/>
                    </a:lnTo>
                    <a:lnTo>
                      <a:pt x="26" y="33"/>
                    </a:lnTo>
                    <a:lnTo>
                      <a:pt x="22" y="37"/>
                    </a:lnTo>
                    <a:lnTo>
                      <a:pt x="19" y="37"/>
                    </a:lnTo>
                    <a:lnTo>
                      <a:pt x="19" y="33"/>
                    </a:lnTo>
                    <a:lnTo>
                      <a:pt x="15" y="33"/>
                    </a:lnTo>
                    <a:lnTo>
                      <a:pt x="15" y="30"/>
                    </a:lnTo>
                    <a:lnTo>
                      <a:pt x="11" y="26"/>
                    </a:lnTo>
                    <a:lnTo>
                      <a:pt x="8" y="26"/>
                    </a:lnTo>
                    <a:lnTo>
                      <a:pt x="4" y="30"/>
                    </a:lnTo>
                    <a:lnTo>
                      <a:pt x="8" y="33"/>
                    </a:lnTo>
                    <a:lnTo>
                      <a:pt x="4" y="33"/>
                    </a:lnTo>
                    <a:lnTo>
                      <a:pt x="0" y="33"/>
                    </a:lnTo>
                    <a:lnTo>
                      <a:pt x="0" y="30"/>
                    </a:lnTo>
                    <a:lnTo>
                      <a:pt x="0" y="30"/>
                    </a:lnTo>
                    <a:lnTo>
                      <a:pt x="4" y="30"/>
                    </a:lnTo>
                    <a:lnTo>
                      <a:pt x="4" y="26"/>
                    </a:lnTo>
                    <a:lnTo>
                      <a:pt x="4" y="22"/>
                    </a:lnTo>
                    <a:lnTo>
                      <a:pt x="8" y="15"/>
                    </a:lnTo>
                    <a:lnTo>
                      <a:pt x="11" y="15"/>
                    </a:lnTo>
                    <a:lnTo>
                      <a:pt x="15" y="11"/>
                    </a:lnTo>
                    <a:lnTo>
                      <a:pt x="15" y="11"/>
                    </a:lnTo>
                    <a:lnTo>
                      <a:pt x="15" y="8"/>
                    </a:lnTo>
                    <a:lnTo>
                      <a:pt x="11" y="8"/>
                    </a:lnTo>
                    <a:lnTo>
                      <a:pt x="15" y="4"/>
                    </a:lnTo>
                    <a:lnTo>
                      <a:pt x="19" y="4"/>
                    </a:lnTo>
                    <a:lnTo>
                      <a:pt x="19" y="8"/>
                    </a:lnTo>
                    <a:lnTo>
                      <a:pt x="22" y="8"/>
                    </a:lnTo>
                    <a:lnTo>
                      <a:pt x="26"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05" name="Freeform 64"/>
              <p:cNvSpPr>
                <a:spLocks noEditPoints="1"/>
              </p:cNvSpPr>
              <p:nvPr/>
            </p:nvSpPr>
            <p:spPr bwMode="auto">
              <a:xfrm>
                <a:off x="4349632" y="2041160"/>
                <a:ext cx="77198" cy="61758"/>
              </a:xfrm>
              <a:custGeom>
                <a:avLst/>
                <a:gdLst>
                  <a:gd name="T0" fmla="*/ 37 w 60"/>
                  <a:gd name="T1" fmla="*/ 44 h 48"/>
                  <a:gd name="T2" fmla="*/ 37 w 60"/>
                  <a:gd name="T3" fmla="*/ 37 h 48"/>
                  <a:gd name="T4" fmla="*/ 41 w 60"/>
                  <a:gd name="T5" fmla="*/ 29 h 48"/>
                  <a:gd name="T6" fmla="*/ 52 w 60"/>
                  <a:gd name="T7" fmla="*/ 29 h 48"/>
                  <a:gd name="T8" fmla="*/ 52 w 60"/>
                  <a:gd name="T9" fmla="*/ 25 h 48"/>
                  <a:gd name="T10" fmla="*/ 56 w 60"/>
                  <a:gd name="T11" fmla="*/ 22 h 48"/>
                  <a:gd name="T12" fmla="*/ 52 w 60"/>
                  <a:gd name="T13" fmla="*/ 18 h 48"/>
                  <a:gd name="T14" fmla="*/ 49 w 60"/>
                  <a:gd name="T15" fmla="*/ 14 h 48"/>
                  <a:gd name="T16" fmla="*/ 56 w 60"/>
                  <a:gd name="T17" fmla="*/ 14 h 48"/>
                  <a:gd name="T18" fmla="*/ 56 w 60"/>
                  <a:gd name="T19" fmla="*/ 11 h 48"/>
                  <a:gd name="T20" fmla="*/ 60 w 60"/>
                  <a:gd name="T21" fmla="*/ 7 h 48"/>
                  <a:gd name="T22" fmla="*/ 60 w 60"/>
                  <a:gd name="T23" fmla="*/ 3 h 48"/>
                  <a:gd name="T24" fmla="*/ 52 w 60"/>
                  <a:gd name="T25" fmla="*/ 0 h 48"/>
                  <a:gd name="T26" fmla="*/ 45 w 60"/>
                  <a:gd name="T27" fmla="*/ 0 h 48"/>
                  <a:gd name="T28" fmla="*/ 37 w 60"/>
                  <a:gd name="T29" fmla="*/ 0 h 48"/>
                  <a:gd name="T30" fmla="*/ 34 w 60"/>
                  <a:gd name="T31" fmla="*/ 3 h 48"/>
                  <a:gd name="T32" fmla="*/ 23 w 60"/>
                  <a:gd name="T33" fmla="*/ 11 h 48"/>
                  <a:gd name="T34" fmla="*/ 19 w 60"/>
                  <a:gd name="T35" fmla="*/ 11 h 48"/>
                  <a:gd name="T36" fmla="*/ 15 w 60"/>
                  <a:gd name="T37" fmla="*/ 14 h 48"/>
                  <a:gd name="T38" fmla="*/ 15 w 60"/>
                  <a:gd name="T39" fmla="*/ 22 h 48"/>
                  <a:gd name="T40" fmla="*/ 12 w 60"/>
                  <a:gd name="T41" fmla="*/ 25 h 48"/>
                  <a:gd name="T42" fmla="*/ 12 w 60"/>
                  <a:gd name="T43" fmla="*/ 29 h 48"/>
                  <a:gd name="T44" fmla="*/ 19 w 60"/>
                  <a:gd name="T45" fmla="*/ 33 h 48"/>
                  <a:gd name="T46" fmla="*/ 12 w 60"/>
                  <a:gd name="T47" fmla="*/ 37 h 48"/>
                  <a:gd name="T48" fmla="*/ 12 w 60"/>
                  <a:gd name="T49" fmla="*/ 37 h 48"/>
                  <a:gd name="T50" fmla="*/ 15 w 60"/>
                  <a:gd name="T51" fmla="*/ 40 h 48"/>
                  <a:gd name="T52" fmla="*/ 8 w 60"/>
                  <a:gd name="T53" fmla="*/ 37 h 48"/>
                  <a:gd name="T54" fmla="*/ 4 w 60"/>
                  <a:gd name="T55" fmla="*/ 37 h 48"/>
                  <a:gd name="T56" fmla="*/ 8 w 60"/>
                  <a:gd name="T57" fmla="*/ 40 h 48"/>
                  <a:gd name="T58" fmla="*/ 12 w 60"/>
                  <a:gd name="T59" fmla="*/ 40 h 48"/>
                  <a:gd name="T60" fmla="*/ 12 w 60"/>
                  <a:gd name="T61" fmla="*/ 40 h 48"/>
                  <a:gd name="T62" fmla="*/ 4 w 60"/>
                  <a:gd name="T63" fmla="*/ 40 h 48"/>
                  <a:gd name="T64" fmla="*/ 0 w 60"/>
                  <a:gd name="T65" fmla="*/ 40 h 48"/>
                  <a:gd name="T66" fmla="*/ 4 w 60"/>
                  <a:gd name="T67" fmla="*/ 44 h 48"/>
                  <a:gd name="T68" fmla="*/ 8 w 60"/>
                  <a:gd name="T69" fmla="*/ 44 h 48"/>
                  <a:gd name="T70" fmla="*/ 12 w 60"/>
                  <a:gd name="T71" fmla="*/ 44 h 48"/>
                  <a:gd name="T72" fmla="*/ 15 w 60"/>
                  <a:gd name="T73" fmla="*/ 40 h 48"/>
                  <a:gd name="T74" fmla="*/ 23 w 60"/>
                  <a:gd name="T75" fmla="*/ 40 h 48"/>
                  <a:gd name="T76" fmla="*/ 26 w 60"/>
                  <a:gd name="T77" fmla="*/ 40 h 48"/>
                  <a:gd name="T78" fmla="*/ 34 w 60"/>
                  <a:gd name="T79" fmla="*/ 44 h 48"/>
                  <a:gd name="T80" fmla="*/ 34 w 60"/>
                  <a:gd name="T81" fmla="*/ 48 h 48"/>
                  <a:gd name="T82" fmla="*/ 37 w 60"/>
                  <a:gd name="T83" fmla="*/ 48 h 48"/>
                  <a:gd name="T84" fmla="*/ 8 w 60"/>
                  <a:gd name="T85" fmla="*/ 33 h 48"/>
                  <a:gd name="T86" fmla="*/ 8 w 60"/>
                  <a:gd name="T87" fmla="*/ 37 h 48"/>
                  <a:gd name="T88" fmla="*/ 4 w 60"/>
                  <a:gd name="T89" fmla="*/ 37 h 48"/>
                  <a:gd name="T90" fmla="*/ 8 w 60"/>
                  <a:gd name="T91" fmla="*/ 33 h 48"/>
                  <a:gd name="T92" fmla="*/ 12 w 60"/>
                  <a:gd name="T93" fmla="*/ 33 h 48"/>
                  <a:gd name="T94" fmla="*/ 12 w 60"/>
                  <a:gd name="T95" fmla="*/ 33 h 48"/>
                  <a:gd name="T96" fmla="*/ 8 w 60"/>
                  <a:gd name="T97"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 h="48">
                    <a:moveTo>
                      <a:pt x="37" y="48"/>
                    </a:moveTo>
                    <a:lnTo>
                      <a:pt x="37" y="44"/>
                    </a:lnTo>
                    <a:lnTo>
                      <a:pt x="41" y="40"/>
                    </a:lnTo>
                    <a:lnTo>
                      <a:pt x="37" y="37"/>
                    </a:lnTo>
                    <a:lnTo>
                      <a:pt x="41" y="33"/>
                    </a:lnTo>
                    <a:lnTo>
                      <a:pt x="41" y="29"/>
                    </a:lnTo>
                    <a:lnTo>
                      <a:pt x="49" y="29"/>
                    </a:lnTo>
                    <a:lnTo>
                      <a:pt x="52" y="29"/>
                    </a:lnTo>
                    <a:lnTo>
                      <a:pt x="52" y="29"/>
                    </a:lnTo>
                    <a:lnTo>
                      <a:pt x="52" y="25"/>
                    </a:lnTo>
                    <a:lnTo>
                      <a:pt x="52" y="25"/>
                    </a:lnTo>
                    <a:lnTo>
                      <a:pt x="56" y="22"/>
                    </a:lnTo>
                    <a:lnTo>
                      <a:pt x="56" y="18"/>
                    </a:lnTo>
                    <a:lnTo>
                      <a:pt x="52" y="18"/>
                    </a:lnTo>
                    <a:lnTo>
                      <a:pt x="49" y="18"/>
                    </a:lnTo>
                    <a:lnTo>
                      <a:pt x="49" y="14"/>
                    </a:lnTo>
                    <a:lnTo>
                      <a:pt x="52" y="14"/>
                    </a:lnTo>
                    <a:lnTo>
                      <a:pt x="56" y="14"/>
                    </a:lnTo>
                    <a:lnTo>
                      <a:pt x="56" y="14"/>
                    </a:lnTo>
                    <a:lnTo>
                      <a:pt x="56" y="11"/>
                    </a:lnTo>
                    <a:lnTo>
                      <a:pt x="56" y="7"/>
                    </a:lnTo>
                    <a:lnTo>
                      <a:pt x="60" y="7"/>
                    </a:lnTo>
                    <a:lnTo>
                      <a:pt x="60" y="3"/>
                    </a:lnTo>
                    <a:lnTo>
                      <a:pt x="60" y="3"/>
                    </a:lnTo>
                    <a:lnTo>
                      <a:pt x="56" y="3"/>
                    </a:lnTo>
                    <a:lnTo>
                      <a:pt x="52" y="0"/>
                    </a:lnTo>
                    <a:lnTo>
                      <a:pt x="49" y="0"/>
                    </a:lnTo>
                    <a:lnTo>
                      <a:pt x="45" y="0"/>
                    </a:lnTo>
                    <a:lnTo>
                      <a:pt x="41" y="3"/>
                    </a:lnTo>
                    <a:lnTo>
                      <a:pt x="37" y="0"/>
                    </a:lnTo>
                    <a:lnTo>
                      <a:pt x="37" y="3"/>
                    </a:lnTo>
                    <a:lnTo>
                      <a:pt x="34" y="3"/>
                    </a:lnTo>
                    <a:lnTo>
                      <a:pt x="30" y="7"/>
                    </a:lnTo>
                    <a:lnTo>
                      <a:pt x="23" y="11"/>
                    </a:lnTo>
                    <a:lnTo>
                      <a:pt x="23" y="7"/>
                    </a:lnTo>
                    <a:lnTo>
                      <a:pt x="19" y="11"/>
                    </a:lnTo>
                    <a:lnTo>
                      <a:pt x="19" y="14"/>
                    </a:lnTo>
                    <a:lnTo>
                      <a:pt x="15" y="14"/>
                    </a:lnTo>
                    <a:lnTo>
                      <a:pt x="15" y="18"/>
                    </a:lnTo>
                    <a:lnTo>
                      <a:pt x="15" y="22"/>
                    </a:lnTo>
                    <a:lnTo>
                      <a:pt x="15" y="25"/>
                    </a:lnTo>
                    <a:lnTo>
                      <a:pt x="12" y="25"/>
                    </a:lnTo>
                    <a:lnTo>
                      <a:pt x="12" y="29"/>
                    </a:lnTo>
                    <a:lnTo>
                      <a:pt x="12" y="29"/>
                    </a:lnTo>
                    <a:lnTo>
                      <a:pt x="15" y="33"/>
                    </a:lnTo>
                    <a:lnTo>
                      <a:pt x="19" y="33"/>
                    </a:lnTo>
                    <a:lnTo>
                      <a:pt x="15" y="33"/>
                    </a:lnTo>
                    <a:lnTo>
                      <a:pt x="12" y="37"/>
                    </a:lnTo>
                    <a:lnTo>
                      <a:pt x="12" y="37"/>
                    </a:lnTo>
                    <a:lnTo>
                      <a:pt x="12" y="37"/>
                    </a:lnTo>
                    <a:lnTo>
                      <a:pt x="15" y="37"/>
                    </a:lnTo>
                    <a:lnTo>
                      <a:pt x="15" y="40"/>
                    </a:lnTo>
                    <a:lnTo>
                      <a:pt x="12" y="40"/>
                    </a:lnTo>
                    <a:lnTo>
                      <a:pt x="8" y="37"/>
                    </a:lnTo>
                    <a:lnTo>
                      <a:pt x="4" y="37"/>
                    </a:lnTo>
                    <a:lnTo>
                      <a:pt x="4" y="37"/>
                    </a:lnTo>
                    <a:lnTo>
                      <a:pt x="4" y="37"/>
                    </a:lnTo>
                    <a:lnTo>
                      <a:pt x="8" y="40"/>
                    </a:lnTo>
                    <a:lnTo>
                      <a:pt x="8" y="40"/>
                    </a:lnTo>
                    <a:lnTo>
                      <a:pt x="12" y="40"/>
                    </a:lnTo>
                    <a:lnTo>
                      <a:pt x="12" y="40"/>
                    </a:lnTo>
                    <a:lnTo>
                      <a:pt x="12" y="40"/>
                    </a:lnTo>
                    <a:lnTo>
                      <a:pt x="8" y="40"/>
                    </a:lnTo>
                    <a:lnTo>
                      <a:pt x="4" y="40"/>
                    </a:lnTo>
                    <a:lnTo>
                      <a:pt x="0" y="40"/>
                    </a:lnTo>
                    <a:lnTo>
                      <a:pt x="0" y="40"/>
                    </a:lnTo>
                    <a:lnTo>
                      <a:pt x="4" y="40"/>
                    </a:lnTo>
                    <a:lnTo>
                      <a:pt x="4" y="44"/>
                    </a:lnTo>
                    <a:lnTo>
                      <a:pt x="8" y="44"/>
                    </a:lnTo>
                    <a:lnTo>
                      <a:pt x="8" y="44"/>
                    </a:lnTo>
                    <a:lnTo>
                      <a:pt x="12" y="44"/>
                    </a:lnTo>
                    <a:lnTo>
                      <a:pt x="12" y="44"/>
                    </a:lnTo>
                    <a:lnTo>
                      <a:pt x="15" y="40"/>
                    </a:lnTo>
                    <a:lnTo>
                      <a:pt x="15" y="40"/>
                    </a:lnTo>
                    <a:lnTo>
                      <a:pt x="15" y="40"/>
                    </a:lnTo>
                    <a:lnTo>
                      <a:pt x="23" y="40"/>
                    </a:lnTo>
                    <a:lnTo>
                      <a:pt x="23" y="40"/>
                    </a:lnTo>
                    <a:lnTo>
                      <a:pt x="26" y="40"/>
                    </a:lnTo>
                    <a:lnTo>
                      <a:pt x="30" y="44"/>
                    </a:lnTo>
                    <a:lnTo>
                      <a:pt x="34" y="44"/>
                    </a:lnTo>
                    <a:lnTo>
                      <a:pt x="34" y="44"/>
                    </a:lnTo>
                    <a:lnTo>
                      <a:pt x="34" y="48"/>
                    </a:lnTo>
                    <a:lnTo>
                      <a:pt x="37" y="48"/>
                    </a:lnTo>
                    <a:lnTo>
                      <a:pt x="37" y="48"/>
                    </a:lnTo>
                    <a:close/>
                    <a:moveTo>
                      <a:pt x="4" y="37"/>
                    </a:moveTo>
                    <a:lnTo>
                      <a:pt x="8" y="33"/>
                    </a:lnTo>
                    <a:lnTo>
                      <a:pt x="12" y="37"/>
                    </a:lnTo>
                    <a:lnTo>
                      <a:pt x="8" y="37"/>
                    </a:lnTo>
                    <a:lnTo>
                      <a:pt x="8" y="37"/>
                    </a:lnTo>
                    <a:lnTo>
                      <a:pt x="4" y="37"/>
                    </a:lnTo>
                    <a:lnTo>
                      <a:pt x="4" y="37"/>
                    </a:lnTo>
                    <a:close/>
                    <a:moveTo>
                      <a:pt x="8" y="33"/>
                    </a:moveTo>
                    <a:lnTo>
                      <a:pt x="8" y="33"/>
                    </a:lnTo>
                    <a:lnTo>
                      <a:pt x="12" y="33"/>
                    </a:lnTo>
                    <a:lnTo>
                      <a:pt x="12" y="33"/>
                    </a:lnTo>
                    <a:lnTo>
                      <a:pt x="12" y="33"/>
                    </a:lnTo>
                    <a:lnTo>
                      <a:pt x="12" y="33"/>
                    </a:lnTo>
                    <a:lnTo>
                      <a:pt x="8" y="33"/>
                    </a:lnTo>
                    <a:lnTo>
                      <a:pt x="8" y="3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06" name="Freeform 65"/>
              <p:cNvSpPr/>
              <p:nvPr/>
            </p:nvSpPr>
            <p:spPr bwMode="auto">
              <a:xfrm>
                <a:off x="4345771" y="2092626"/>
                <a:ext cx="56612" cy="43745"/>
              </a:xfrm>
              <a:custGeom>
                <a:avLst/>
                <a:gdLst>
                  <a:gd name="T0" fmla="*/ 40 w 44"/>
                  <a:gd name="T1" fmla="*/ 23 h 34"/>
                  <a:gd name="T2" fmla="*/ 44 w 44"/>
                  <a:gd name="T3" fmla="*/ 19 h 34"/>
                  <a:gd name="T4" fmla="*/ 40 w 44"/>
                  <a:gd name="T5" fmla="*/ 15 h 34"/>
                  <a:gd name="T6" fmla="*/ 40 w 44"/>
                  <a:gd name="T7" fmla="*/ 15 h 34"/>
                  <a:gd name="T8" fmla="*/ 40 w 44"/>
                  <a:gd name="T9" fmla="*/ 11 h 34"/>
                  <a:gd name="T10" fmla="*/ 40 w 44"/>
                  <a:gd name="T11" fmla="*/ 8 h 34"/>
                  <a:gd name="T12" fmla="*/ 37 w 44"/>
                  <a:gd name="T13" fmla="*/ 8 h 34"/>
                  <a:gd name="T14" fmla="*/ 37 w 44"/>
                  <a:gd name="T15" fmla="*/ 4 h 34"/>
                  <a:gd name="T16" fmla="*/ 37 w 44"/>
                  <a:gd name="T17" fmla="*/ 4 h 34"/>
                  <a:gd name="T18" fmla="*/ 33 w 44"/>
                  <a:gd name="T19" fmla="*/ 4 h 34"/>
                  <a:gd name="T20" fmla="*/ 29 w 44"/>
                  <a:gd name="T21" fmla="*/ 0 h 34"/>
                  <a:gd name="T22" fmla="*/ 26 w 44"/>
                  <a:gd name="T23" fmla="*/ 0 h 34"/>
                  <a:gd name="T24" fmla="*/ 26 w 44"/>
                  <a:gd name="T25" fmla="*/ 0 h 34"/>
                  <a:gd name="T26" fmla="*/ 18 w 44"/>
                  <a:gd name="T27" fmla="*/ 0 h 34"/>
                  <a:gd name="T28" fmla="*/ 18 w 44"/>
                  <a:gd name="T29" fmla="*/ 0 h 34"/>
                  <a:gd name="T30" fmla="*/ 18 w 44"/>
                  <a:gd name="T31" fmla="*/ 0 h 34"/>
                  <a:gd name="T32" fmla="*/ 15 w 44"/>
                  <a:gd name="T33" fmla="*/ 4 h 34"/>
                  <a:gd name="T34" fmla="*/ 15 w 44"/>
                  <a:gd name="T35" fmla="*/ 4 h 34"/>
                  <a:gd name="T36" fmla="*/ 11 w 44"/>
                  <a:gd name="T37" fmla="*/ 4 h 34"/>
                  <a:gd name="T38" fmla="*/ 11 w 44"/>
                  <a:gd name="T39" fmla="*/ 4 h 34"/>
                  <a:gd name="T40" fmla="*/ 7 w 44"/>
                  <a:gd name="T41" fmla="*/ 4 h 34"/>
                  <a:gd name="T42" fmla="*/ 7 w 44"/>
                  <a:gd name="T43" fmla="*/ 0 h 34"/>
                  <a:gd name="T44" fmla="*/ 3 w 44"/>
                  <a:gd name="T45" fmla="*/ 0 h 34"/>
                  <a:gd name="T46" fmla="*/ 0 w 44"/>
                  <a:gd name="T47" fmla="*/ 4 h 34"/>
                  <a:gd name="T48" fmla="*/ 0 w 44"/>
                  <a:gd name="T49" fmla="*/ 8 h 34"/>
                  <a:gd name="T50" fmla="*/ 0 w 44"/>
                  <a:gd name="T51" fmla="*/ 8 h 34"/>
                  <a:gd name="T52" fmla="*/ 0 w 44"/>
                  <a:gd name="T53" fmla="*/ 11 h 34"/>
                  <a:gd name="T54" fmla="*/ 3 w 44"/>
                  <a:gd name="T55" fmla="*/ 15 h 34"/>
                  <a:gd name="T56" fmla="*/ 3 w 44"/>
                  <a:gd name="T57" fmla="*/ 15 h 34"/>
                  <a:gd name="T58" fmla="*/ 11 w 44"/>
                  <a:gd name="T59" fmla="*/ 19 h 34"/>
                  <a:gd name="T60" fmla="*/ 11 w 44"/>
                  <a:gd name="T61" fmla="*/ 19 h 34"/>
                  <a:gd name="T62" fmla="*/ 15 w 44"/>
                  <a:gd name="T63" fmla="*/ 23 h 34"/>
                  <a:gd name="T64" fmla="*/ 15 w 44"/>
                  <a:gd name="T65" fmla="*/ 23 h 34"/>
                  <a:gd name="T66" fmla="*/ 15 w 44"/>
                  <a:gd name="T67" fmla="*/ 26 h 34"/>
                  <a:gd name="T68" fmla="*/ 18 w 44"/>
                  <a:gd name="T69" fmla="*/ 26 h 34"/>
                  <a:gd name="T70" fmla="*/ 22 w 44"/>
                  <a:gd name="T71" fmla="*/ 26 h 34"/>
                  <a:gd name="T72" fmla="*/ 22 w 44"/>
                  <a:gd name="T73" fmla="*/ 26 h 34"/>
                  <a:gd name="T74" fmla="*/ 26 w 44"/>
                  <a:gd name="T75" fmla="*/ 26 h 34"/>
                  <a:gd name="T76" fmla="*/ 26 w 44"/>
                  <a:gd name="T77" fmla="*/ 30 h 34"/>
                  <a:gd name="T78" fmla="*/ 29 w 44"/>
                  <a:gd name="T79" fmla="*/ 34 h 34"/>
                  <a:gd name="T80" fmla="*/ 33 w 44"/>
                  <a:gd name="T81" fmla="*/ 34 h 34"/>
                  <a:gd name="T82" fmla="*/ 37 w 44"/>
                  <a:gd name="T83" fmla="*/ 34 h 34"/>
                  <a:gd name="T84" fmla="*/ 37 w 44"/>
                  <a:gd name="T85" fmla="*/ 34 h 34"/>
                  <a:gd name="T86" fmla="*/ 40 w 44"/>
                  <a:gd name="T87" fmla="*/ 34 h 34"/>
                  <a:gd name="T88" fmla="*/ 40 w 44"/>
                  <a:gd name="T89" fmla="*/ 34 h 34"/>
                  <a:gd name="T90" fmla="*/ 40 w 44"/>
                  <a:gd name="T91" fmla="*/ 30 h 34"/>
                  <a:gd name="T92" fmla="*/ 40 w 44"/>
                  <a:gd name="T93" fmla="*/ 30 h 34"/>
                  <a:gd name="T94" fmla="*/ 37 w 44"/>
                  <a:gd name="T95" fmla="*/ 26 h 34"/>
                  <a:gd name="T96" fmla="*/ 40 w 44"/>
                  <a:gd name="T97" fmla="*/ 26 h 34"/>
                  <a:gd name="T98" fmla="*/ 40 w 44"/>
                  <a:gd name="T99" fmla="*/ 23 h 34"/>
                  <a:gd name="T100" fmla="*/ 40 w 44"/>
                  <a:gd name="T101"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34">
                    <a:moveTo>
                      <a:pt x="40" y="23"/>
                    </a:moveTo>
                    <a:lnTo>
                      <a:pt x="44" y="19"/>
                    </a:lnTo>
                    <a:lnTo>
                      <a:pt x="40" y="15"/>
                    </a:lnTo>
                    <a:lnTo>
                      <a:pt x="40" y="15"/>
                    </a:lnTo>
                    <a:lnTo>
                      <a:pt x="40" y="11"/>
                    </a:lnTo>
                    <a:lnTo>
                      <a:pt x="40" y="8"/>
                    </a:lnTo>
                    <a:lnTo>
                      <a:pt x="37" y="8"/>
                    </a:lnTo>
                    <a:lnTo>
                      <a:pt x="37" y="4"/>
                    </a:lnTo>
                    <a:lnTo>
                      <a:pt x="37" y="4"/>
                    </a:lnTo>
                    <a:lnTo>
                      <a:pt x="33" y="4"/>
                    </a:lnTo>
                    <a:lnTo>
                      <a:pt x="29" y="0"/>
                    </a:lnTo>
                    <a:lnTo>
                      <a:pt x="26" y="0"/>
                    </a:lnTo>
                    <a:lnTo>
                      <a:pt x="26" y="0"/>
                    </a:lnTo>
                    <a:lnTo>
                      <a:pt x="18" y="0"/>
                    </a:lnTo>
                    <a:lnTo>
                      <a:pt x="18" y="0"/>
                    </a:lnTo>
                    <a:lnTo>
                      <a:pt x="18" y="0"/>
                    </a:lnTo>
                    <a:lnTo>
                      <a:pt x="15" y="4"/>
                    </a:lnTo>
                    <a:lnTo>
                      <a:pt x="15" y="4"/>
                    </a:lnTo>
                    <a:lnTo>
                      <a:pt x="11" y="4"/>
                    </a:lnTo>
                    <a:lnTo>
                      <a:pt x="11" y="4"/>
                    </a:lnTo>
                    <a:lnTo>
                      <a:pt x="7" y="4"/>
                    </a:lnTo>
                    <a:lnTo>
                      <a:pt x="7" y="0"/>
                    </a:lnTo>
                    <a:lnTo>
                      <a:pt x="3" y="0"/>
                    </a:lnTo>
                    <a:lnTo>
                      <a:pt x="0" y="4"/>
                    </a:lnTo>
                    <a:lnTo>
                      <a:pt x="0" y="8"/>
                    </a:lnTo>
                    <a:lnTo>
                      <a:pt x="0" y="8"/>
                    </a:lnTo>
                    <a:lnTo>
                      <a:pt x="0" y="11"/>
                    </a:lnTo>
                    <a:lnTo>
                      <a:pt x="3" y="15"/>
                    </a:lnTo>
                    <a:lnTo>
                      <a:pt x="3" y="15"/>
                    </a:lnTo>
                    <a:lnTo>
                      <a:pt x="11" y="19"/>
                    </a:lnTo>
                    <a:lnTo>
                      <a:pt x="11" y="19"/>
                    </a:lnTo>
                    <a:lnTo>
                      <a:pt x="15" y="23"/>
                    </a:lnTo>
                    <a:lnTo>
                      <a:pt x="15" y="23"/>
                    </a:lnTo>
                    <a:lnTo>
                      <a:pt x="15" y="26"/>
                    </a:lnTo>
                    <a:lnTo>
                      <a:pt x="18" y="26"/>
                    </a:lnTo>
                    <a:lnTo>
                      <a:pt x="22" y="26"/>
                    </a:lnTo>
                    <a:lnTo>
                      <a:pt x="22" y="26"/>
                    </a:lnTo>
                    <a:lnTo>
                      <a:pt x="26" y="26"/>
                    </a:lnTo>
                    <a:lnTo>
                      <a:pt x="26" y="30"/>
                    </a:lnTo>
                    <a:lnTo>
                      <a:pt x="29" y="34"/>
                    </a:lnTo>
                    <a:lnTo>
                      <a:pt x="33" y="34"/>
                    </a:lnTo>
                    <a:lnTo>
                      <a:pt x="37" y="34"/>
                    </a:lnTo>
                    <a:lnTo>
                      <a:pt x="37" y="34"/>
                    </a:lnTo>
                    <a:lnTo>
                      <a:pt x="40" y="34"/>
                    </a:lnTo>
                    <a:lnTo>
                      <a:pt x="40" y="34"/>
                    </a:lnTo>
                    <a:lnTo>
                      <a:pt x="40" y="30"/>
                    </a:lnTo>
                    <a:lnTo>
                      <a:pt x="40" y="30"/>
                    </a:lnTo>
                    <a:lnTo>
                      <a:pt x="37" y="26"/>
                    </a:lnTo>
                    <a:lnTo>
                      <a:pt x="40" y="26"/>
                    </a:lnTo>
                    <a:lnTo>
                      <a:pt x="40" y="23"/>
                    </a:lnTo>
                    <a:lnTo>
                      <a:pt x="40" y="2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07" name="Freeform 66"/>
              <p:cNvSpPr/>
              <p:nvPr/>
            </p:nvSpPr>
            <p:spPr bwMode="auto">
              <a:xfrm>
                <a:off x="4393379" y="2122218"/>
                <a:ext cx="14153" cy="18013"/>
              </a:xfrm>
              <a:custGeom>
                <a:avLst/>
                <a:gdLst>
                  <a:gd name="T0" fmla="*/ 3 w 11"/>
                  <a:gd name="T1" fmla="*/ 11 h 14"/>
                  <a:gd name="T2" fmla="*/ 3 w 11"/>
                  <a:gd name="T3" fmla="*/ 11 h 14"/>
                  <a:gd name="T4" fmla="*/ 3 w 11"/>
                  <a:gd name="T5" fmla="*/ 7 h 14"/>
                  <a:gd name="T6" fmla="*/ 3 w 11"/>
                  <a:gd name="T7" fmla="*/ 7 h 14"/>
                  <a:gd name="T8" fmla="*/ 0 w 11"/>
                  <a:gd name="T9" fmla="*/ 3 h 14"/>
                  <a:gd name="T10" fmla="*/ 3 w 11"/>
                  <a:gd name="T11" fmla="*/ 3 h 14"/>
                  <a:gd name="T12" fmla="*/ 3 w 11"/>
                  <a:gd name="T13" fmla="*/ 0 h 14"/>
                  <a:gd name="T14" fmla="*/ 7 w 11"/>
                  <a:gd name="T15" fmla="*/ 0 h 14"/>
                  <a:gd name="T16" fmla="*/ 11 w 11"/>
                  <a:gd name="T17" fmla="*/ 3 h 14"/>
                  <a:gd name="T18" fmla="*/ 11 w 11"/>
                  <a:gd name="T19" fmla="*/ 7 h 14"/>
                  <a:gd name="T20" fmla="*/ 11 w 11"/>
                  <a:gd name="T21" fmla="*/ 11 h 14"/>
                  <a:gd name="T22" fmla="*/ 11 w 11"/>
                  <a:gd name="T23" fmla="*/ 14 h 14"/>
                  <a:gd name="T24" fmla="*/ 11 w 11"/>
                  <a:gd name="T25" fmla="*/ 14 h 14"/>
                  <a:gd name="T26" fmla="*/ 7 w 11"/>
                  <a:gd name="T27" fmla="*/ 14 h 14"/>
                  <a:gd name="T28" fmla="*/ 3 w 11"/>
                  <a:gd name="T29" fmla="*/ 11 h 14"/>
                  <a:gd name="T30" fmla="*/ 3 w 11"/>
                  <a:gd name="T3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3" y="11"/>
                    </a:moveTo>
                    <a:lnTo>
                      <a:pt x="3" y="11"/>
                    </a:lnTo>
                    <a:lnTo>
                      <a:pt x="3" y="7"/>
                    </a:lnTo>
                    <a:lnTo>
                      <a:pt x="3" y="7"/>
                    </a:lnTo>
                    <a:lnTo>
                      <a:pt x="0" y="3"/>
                    </a:lnTo>
                    <a:lnTo>
                      <a:pt x="3" y="3"/>
                    </a:lnTo>
                    <a:lnTo>
                      <a:pt x="3" y="0"/>
                    </a:lnTo>
                    <a:lnTo>
                      <a:pt x="7" y="0"/>
                    </a:lnTo>
                    <a:lnTo>
                      <a:pt x="11" y="3"/>
                    </a:lnTo>
                    <a:lnTo>
                      <a:pt x="11" y="7"/>
                    </a:lnTo>
                    <a:lnTo>
                      <a:pt x="11" y="11"/>
                    </a:lnTo>
                    <a:lnTo>
                      <a:pt x="11" y="14"/>
                    </a:lnTo>
                    <a:lnTo>
                      <a:pt x="11" y="14"/>
                    </a:lnTo>
                    <a:lnTo>
                      <a:pt x="7" y="14"/>
                    </a:lnTo>
                    <a:lnTo>
                      <a:pt x="3" y="11"/>
                    </a:lnTo>
                    <a:lnTo>
                      <a:pt x="3" y="1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08" name="Freeform 67"/>
              <p:cNvSpPr>
                <a:spLocks noEditPoints="1"/>
              </p:cNvSpPr>
              <p:nvPr/>
            </p:nvSpPr>
            <p:spPr bwMode="auto">
              <a:xfrm>
                <a:off x="4159212" y="1782548"/>
                <a:ext cx="14153" cy="33452"/>
              </a:xfrm>
              <a:custGeom>
                <a:avLst/>
                <a:gdLst>
                  <a:gd name="T0" fmla="*/ 2 w 3"/>
                  <a:gd name="T1" fmla="*/ 5 h 7"/>
                  <a:gd name="T2" fmla="*/ 2 w 3"/>
                  <a:gd name="T3" fmla="*/ 7 h 7"/>
                  <a:gd name="T4" fmla="*/ 2 w 3"/>
                  <a:gd name="T5" fmla="*/ 6 h 7"/>
                  <a:gd name="T6" fmla="*/ 2 w 3"/>
                  <a:gd name="T7" fmla="*/ 5 h 7"/>
                  <a:gd name="T8" fmla="*/ 2 w 3"/>
                  <a:gd name="T9" fmla="*/ 5 h 7"/>
                  <a:gd name="T10" fmla="*/ 2 w 3"/>
                  <a:gd name="T11" fmla="*/ 3 h 7"/>
                  <a:gd name="T12" fmla="*/ 2 w 3"/>
                  <a:gd name="T13" fmla="*/ 4 h 7"/>
                  <a:gd name="T14" fmla="*/ 2 w 3"/>
                  <a:gd name="T15" fmla="*/ 4 h 7"/>
                  <a:gd name="T16" fmla="*/ 2 w 3"/>
                  <a:gd name="T17" fmla="*/ 4 h 7"/>
                  <a:gd name="T18" fmla="*/ 2 w 3"/>
                  <a:gd name="T19" fmla="*/ 3 h 7"/>
                  <a:gd name="T20" fmla="*/ 0 w 3"/>
                  <a:gd name="T21" fmla="*/ 1 h 7"/>
                  <a:gd name="T22" fmla="*/ 0 w 3"/>
                  <a:gd name="T23" fmla="*/ 2 h 7"/>
                  <a:gd name="T24" fmla="*/ 1 w 3"/>
                  <a:gd name="T25" fmla="*/ 2 h 7"/>
                  <a:gd name="T26" fmla="*/ 0 w 3"/>
                  <a:gd name="T27" fmla="*/ 1 h 7"/>
                  <a:gd name="T28" fmla="*/ 3 w 3"/>
                  <a:gd name="T29" fmla="*/ 0 h 7"/>
                  <a:gd name="T30" fmla="*/ 3 w 3"/>
                  <a:gd name="T31" fmla="*/ 1 h 7"/>
                  <a:gd name="T32" fmla="*/ 3 w 3"/>
                  <a:gd name="T33" fmla="*/ 0 h 7"/>
                  <a:gd name="T34" fmla="*/ 3 w 3"/>
                  <a:gd name="T35" fmla="*/ 0 h 7"/>
                  <a:gd name="T36" fmla="*/ 1 w 3"/>
                  <a:gd name="T37" fmla="*/ 0 h 7"/>
                  <a:gd name="T38" fmla="*/ 2 w 3"/>
                  <a:gd name="T39" fmla="*/ 0 h 7"/>
                  <a:gd name="T40" fmla="*/ 3 w 3"/>
                  <a:gd name="T41" fmla="*/ 1 h 7"/>
                  <a:gd name="T42" fmla="*/ 3 w 3"/>
                  <a:gd name="T43" fmla="*/ 1 h 7"/>
                  <a:gd name="T44" fmla="*/ 2 w 3"/>
                  <a:gd name="T45" fmla="*/ 1 h 7"/>
                  <a:gd name="T46" fmla="*/ 1 w 3"/>
                  <a:gd name="T47" fmla="*/ 0 h 7"/>
                  <a:gd name="T48" fmla="*/ 1 w 3"/>
                  <a:gd name="T49" fmla="*/ 0 h 7"/>
                  <a:gd name="T50" fmla="*/ 2 w 3"/>
                  <a:gd name="T51" fmla="*/ 2 h 7"/>
                  <a:gd name="T52" fmla="*/ 3 w 3"/>
                  <a:gd name="T53" fmla="*/ 3 h 7"/>
                  <a:gd name="T54" fmla="*/ 2 w 3"/>
                  <a:gd name="T55" fmla="*/ 3 h 7"/>
                  <a:gd name="T56" fmla="*/ 1 w 3"/>
                  <a:gd name="T57" fmla="*/ 2 h 7"/>
                  <a:gd name="T58" fmla="*/ 1 w 3"/>
                  <a:gd name="T59" fmla="*/ 1 h 7"/>
                  <a:gd name="T60" fmla="*/ 1 w 3"/>
                  <a:gd name="T6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 h="7">
                    <a:moveTo>
                      <a:pt x="2" y="5"/>
                    </a:moveTo>
                    <a:cubicBezTo>
                      <a:pt x="2" y="7"/>
                      <a:pt x="2" y="7"/>
                      <a:pt x="2" y="7"/>
                    </a:cubicBezTo>
                    <a:cubicBezTo>
                      <a:pt x="2" y="6"/>
                      <a:pt x="2" y="6"/>
                      <a:pt x="2" y="6"/>
                    </a:cubicBezTo>
                    <a:cubicBezTo>
                      <a:pt x="2" y="5"/>
                      <a:pt x="2" y="5"/>
                      <a:pt x="2" y="5"/>
                    </a:cubicBezTo>
                    <a:cubicBezTo>
                      <a:pt x="2" y="5"/>
                      <a:pt x="2" y="5"/>
                      <a:pt x="2" y="5"/>
                    </a:cubicBezTo>
                    <a:close/>
                    <a:moveTo>
                      <a:pt x="2" y="3"/>
                    </a:moveTo>
                    <a:cubicBezTo>
                      <a:pt x="2" y="4"/>
                      <a:pt x="2" y="4"/>
                      <a:pt x="2" y="4"/>
                    </a:cubicBezTo>
                    <a:cubicBezTo>
                      <a:pt x="2" y="4"/>
                      <a:pt x="2" y="4"/>
                      <a:pt x="2" y="4"/>
                    </a:cubicBezTo>
                    <a:cubicBezTo>
                      <a:pt x="2" y="4"/>
                      <a:pt x="2" y="4"/>
                      <a:pt x="2" y="4"/>
                    </a:cubicBezTo>
                    <a:cubicBezTo>
                      <a:pt x="2" y="3"/>
                      <a:pt x="2" y="3"/>
                      <a:pt x="2" y="3"/>
                    </a:cubicBezTo>
                    <a:close/>
                    <a:moveTo>
                      <a:pt x="0" y="1"/>
                    </a:moveTo>
                    <a:cubicBezTo>
                      <a:pt x="0" y="2"/>
                      <a:pt x="0" y="2"/>
                      <a:pt x="0" y="2"/>
                    </a:cubicBezTo>
                    <a:cubicBezTo>
                      <a:pt x="1" y="2"/>
                      <a:pt x="1" y="2"/>
                      <a:pt x="1" y="2"/>
                    </a:cubicBezTo>
                    <a:cubicBezTo>
                      <a:pt x="0" y="1"/>
                      <a:pt x="0" y="1"/>
                      <a:pt x="0" y="1"/>
                    </a:cubicBezTo>
                    <a:close/>
                    <a:moveTo>
                      <a:pt x="3" y="0"/>
                    </a:moveTo>
                    <a:cubicBezTo>
                      <a:pt x="3" y="1"/>
                      <a:pt x="3" y="1"/>
                      <a:pt x="3" y="1"/>
                    </a:cubicBezTo>
                    <a:cubicBezTo>
                      <a:pt x="3" y="0"/>
                      <a:pt x="3" y="0"/>
                      <a:pt x="3" y="0"/>
                    </a:cubicBezTo>
                    <a:cubicBezTo>
                      <a:pt x="3" y="0"/>
                      <a:pt x="3" y="0"/>
                      <a:pt x="3" y="0"/>
                    </a:cubicBezTo>
                    <a:close/>
                    <a:moveTo>
                      <a:pt x="1" y="0"/>
                    </a:moveTo>
                    <a:cubicBezTo>
                      <a:pt x="1" y="0"/>
                      <a:pt x="2" y="0"/>
                      <a:pt x="2" y="0"/>
                    </a:cubicBezTo>
                    <a:cubicBezTo>
                      <a:pt x="3" y="1"/>
                      <a:pt x="3" y="1"/>
                      <a:pt x="3" y="1"/>
                    </a:cubicBezTo>
                    <a:cubicBezTo>
                      <a:pt x="3" y="1"/>
                      <a:pt x="3" y="1"/>
                      <a:pt x="3" y="1"/>
                    </a:cubicBezTo>
                    <a:cubicBezTo>
                      <a:pt x="2" y="1"/>
                      <a:pt x="2" y="1"/>
                      <a:pt x="2" y="1"/>
                    </a:cubicBezTo>
                    <a:cubicBezTo>
                      <a:pt x="1" y="0"/>
                      <a:pt x="1" y="0"/>
                      <a:pt x="1" y="0"/>
                    </a:cubicBezTo>
                    <a:close/>
                    <a:moveTo>
                      <a:pt x="1" y="0"/>
                    </a:moveTo>
                    <a:cubicBezTo>
                      <a:pt x="2" y="2"/>
                      <a:pt x="2" y="2"/>
                      <a:pt x="2" y="2"/>
                    </a:cubicBezTo>
                    <a:cubicBezTo>
                      <a:pt x="3" y="3"/>
                      <a:pt x="3" y="3"/>
                      <a:pt x="3" y="3"/>
                    </a:cubicBezTo>
                    <a:cubicBezTo>
                      <a:pt x="2" y="3"/>
                      <a:pt x="2" y="3"/>
                      <a:pt x="2" y="3"/>
                    </a:cubicBezTo>
                    <a:cubicBezTo>
                      <a:pt x="1" y="2"/>
                      <a:pt x="1" y="2"/>
                      <a:pt x="1" y="2"/>
                    </a:cubicBezTo>
                    <a:cubicBezTo>
                      <a:pt x="1" y="1"/>
                      <a:pt x="1" y="1"/>
                      <a:pt x="1" y="1"/>
                    </a:cubicBezTo>
                    <a:lnTo>
                      <a:pt x="1"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09" name="Freeform 68"/>
              <p:cNvSpPr/>
              <p:nvPr/>
            </p:nvSpPr>
            <p:spPr bwMode="auto">
              <a:xfrm>
                <a:off x="4092307" y="1988409"/>
                <a:ext cx="86205" cy="100357"/>
              </a:xfrm>
              <a:custGeom>
                <a:avLst/>
                <a:gdLst>
                  <a:gd name="T0" fmla="*/ 30 w 67"/>
                  <a:gd name="T1" fmla="*/ 74 h 78"/>
                  <a:gd name="T2" fmla="*/ 34 w 67"/>
                  <a:gd name="T3" fmla="*/ 70 h 78"/>
                  <a:gd name="T4" fmla="*/ 41 w 67"/>
                  <a:gd name="T5" fmla="*/ 70 h 78"/>
                  <a:gd name="T6" fmla="*/ 52 w 67"/>
                  <a:gd name="T7" fmla="*/ 66 h 78"/>
                  <a:gd name="T8" fmla="*/ 56 w 67"/>
                  <a:gd name="T9" fmla="*/ 63 h 78"/>
                  <a:gd name="T10" fmla="*/ 60 w 67"/>
                  <a:gd name="T11" fmla="*/ 59 h 78"/>
                  <a:gd name="T12" fmla="*/ 63 w 67"/>
                  <a:gd name="T13" fmla="*/ 55 h 78"/>
                  <a:gd name="T14" fmla="*/ 67 w 67"/>
                  <a:gd name="T15" fmla="*/ 41 h 78"/>
                  <a:gd name="T16" fmla="*/ 67 w 67"/>
                  <a:gd name="T17" fmla="*/ 37 h 78"/>
                  <a:gd name="T18" fmla="*/ 63 w 67"/>
                  <a:gd name="T19" fmla="*/ 29 h 78"/>
                  <a:gd name="T20" fmla="*/ 63 w 67"/>
                  <a:gd name="T21" fmla="*/ 26 h 78"/>
                  <a:gd name="T22" fmla="*/ 52 w 67"/>
                  <a:gd name="T23" fmla="*/ 18 h 78"/>
                  <a:gd name="T24" fmla="*/ 45 w 67"/>
                  <a:gd name="T25" fmla="*/ 22 h 78"/>
                  <a:gd name="T26" fmla="*/ 45 w 67"/>
                  <a:gd name="T27" fmla="*/ 11 h 78"/>
                  <a:gd name="T28" fmla="*/ 52 w 67"/>
                  <a:gd name="T29" fmla="*/ 3 h 78"/>
                  <a:gd name="T30" fmla="*/ 56 w 67"/>
                  <a:gd name="T31" fmla="*/ 0 h 78"/>
                  <a:gd name="T32" fmla="*/ 52 w 67"/>
                  <a:gd name="T33" fmla="*/ 0 h 78"/>
                  <a:gd name="T34" fmla="*/ 45 w 67"/>
                  <a:gd name="T35" fmla="*/ 7 h 78"/>
                  <a:gd name="T36" fmla="*/ 45 w 67"/>
                  <a:gd name="T37" fmla="*/ 0 h 78"/>
                  <a:gd name="T38" fmla="*/ 41 w 67"/>
                  <a:gd name="T39" fmla="*/ 3 h 78"/>
                  <a:gd name="T40" fmla="*/ 38 w 67"/>
                  <a:gd name="T41" fmla="*/ 3 h 78"/>
                  <a:gd name="T42" fmla="*/ 38 w 67"/>
                  <a:gd name="T43" fmla="*/ 7 h 78"/>
                  <a:gd name="T44" fmla="*/ 34 w 67"/>
                  <a:gd name="T45" fmla="*/ 11 h 78"/>
                  <a:gd name="T46" fmla="*/ 34 w 67"/>
                  <a:gd name="T47" fmla="*/ 15 h 78"/>
                  <a:gd name="T48" fmla="*/ 38 w 67"/>
                  <a:gd name="T49" fmla="*/ 15 h 78"/>
                  <a:gd name="T50" fmla="*/ 34 w 67"/>
                  <a:gd name="T51" fmla="*/ 18 h 78"/>
                  <a:gd name="T52" fmla="*/ 23 w 67"/>
                  <a:gd name="T53" fmla="*/ 22 h 78"/>
                  <a:gd name="T54" fmla="*/ 15 w 67"/>
                  <a:gd name="T55" fmla="*/ 18 h 78"/>
                  <a:gd name="T56" fmla="*/ 12 w 67"/>
                  <a:gd name="T57" fmla="*/ 22 h 78"/>
                  <a:gd name="T58" fmla="*/ 15 w 67"/>
                  <a:gd name="T59" fmla="*/ 26 h 78"/>
                  <a:gd name="T60" fmla="*/ 8 w 67"/>
                  <a:gd name="T61" fmla="*/ 26 h 78"/>
                  <a:gd name="T62" fmla="*/ 15 w 67"/>
                  <a:gd name="T63" fmla="*/ 29 h 78"/>
                  <a:gd name="T64" fmla="*/ 15 w 67"/>
                  <a:gd name="T65" fmla="*/ 33 h 78"/>
                  <a:gd name="T66" fmla="*/ 8 w 67"/>
                  <a:gd name="T67" fmla="*/ 37 h 78"/>
                  <a:gd name="T68" fmla="*/ 12 w 67"/>
                  <a:gd name="T69" fmla="*/ 37 h 78"/>
                  <a:gd name="T70" fmla="*/ 26 w 67"/>
                  <a:gd name="T71" fmla="*/ 41 h 78"/>
                  <a:gd name="T72" fmla="*/ 15 w 67"/>
                  <a:gd name="T73" fmla="*/ 48 h 78"/>
                  <a:gd name="T74" fmla="*/ 12 w 67"/>
                  <a:gd name="T75" fmla="*/ 55 h 78"/>
                  <a:gd name="T76" fmla="*/ 19 w 67"/>
                  <a:gd name="T77" fmla="*/ 55 h 78"/>
                  <a:gd name="T78" fmla="*/ 23 w 67"/>
                  <a:gd name="T79" fmla="*/ 52 h 78"/>
                  <a:gd name="T80" fmla="*/ 15 w 67"/>
                  <a:gd name="T81" fmla="*/ 55 h 78"/>
                  <a:gd name="T82" fmla="*/ 12 w 67"/>
                  <a:gd name="T83" fmla="*/ 59 h 78"/>
                  <a:gd name="T84" fmla="*/ 8 w 67"/>
                  <a:gd name="T85" fmla="*/ 63 h 78"/>
                  <a:gd name="T86" fmla="*/ 4 w 67"/>
                  <a:gd name="T87" fmla="*/ 59 h 78"/>
                  <a:gd name="T88" fmla="*/ 12 w 67"/>
                  <a:gd name="T89" fmla="*/ 63 h 78"/>
                  <a:gd name="T90" fmla="*/ 4 w 67"/>
                  <a:gd name="T91" fmla="*/ 70 h 78"/>
                  <a:gd name="T92" fmla="*/ 12 w 67"/>
                  <a:gd name="T93" fmla="*/ 70 h 78"/>
                  <a:gd name="T94" fmla="*/ 8 w 67"/>
                  <a:gd name="T95" fmla="*/ 74 h 78"/>
                  <a:gd name="T96" fmla="*/ 12 w 67"/>
                  <a:gd name="T97" fmla="*/ 74 h 78"/>
                  <a:gd name="T98" fmla="*/ 15 w 67"/>
                  <a:gd name="T99"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78">
                    <a:moveTo>
                      <a:pt x="19" y="78"/>
                    </a:moveTo>
                    <a:lnTo>
                      <a:pt x="23" y="78"/>
                    </a:lnTo>
                    <a:lnTo>
                      <a:pt x="30" y="74"/>
                    </a:lnTo>
                    <a:lnTo>
                      <a:pt x="34" y="74"/>
                    </a:lnTo>
                    <a:lnTo>
                      <a:pt x="30" y="70"/>
                    </a:lnTo>
                    <a:lnTo>
                      <a:pt x="34" y="70"/>
                    </a:lnTo>
                    <a:lnTo>
                      <a:pt x="34" y="70"/>
                    </a:lnTo>
                    <a:lnTo>
                      <a:pt x="38" y="70"/>
                    </a:lnTo>
                    <a:lnTo>
                      <a:pt x="41" y="70"/>
                    </a:lnTo>
                    <a:lnTo>
                      <a:pt x="41" y="70"/>
                    </a:lnTo>
                    <a:lnTo>
                      <a:pt x="41" y="66"/>
                    </a:lnTo>
                    <a:lnTo>
                      <a:pt x="52" y="66"/>
                    </a:lnTo>
                    <a:lnTo>
                      <a:pt x="52" y="63"/>
                    </a:lnTo>
                    <a:lnTo>
                      <a:pt x="52" y="66"/>
                    </a:lnTo>
                    <a:lnTo>
                      <a:pt x="56" y="63"/>
                    </a:lnTo>
                    <a:lnTo>
                      <a:pt x="56" y="63"/>
                    </a:lnTo>
                    <a:lnTo>
                      <a:pt x="63" y="63"/>
                    </a:lnTo>
                    <a:lnTo>
                      <a:pt x="60" y="59"/>
                    </a:lnTo>
                    <a:lnTo>
                      <a:pt x="60" y="59"/>
                    </a:lnTo>
                    <a:lnTo>
                      <a:pt x="63" y="55"/>
                    </a:lnTo>
                    <a:lnTo>
                      <a:pt x="63" y="55"/>
                    </a:lnTo>
                    <a:lnTo>
                      <a:pt x="67" y="52"/>
                    </a:lnTo>
                    <a:lnTo>
                      <a:pt x="67" y="48"/>
                    </a:lnTo>
                    <a:lnTo>
                      <a:pt x="67" y="41"/>
                    </a:lnTo>
                    <a:lnTo>
                      <a:pt x="63" y="41"/>
                    </a:lnTo>
                    <a:lnTo>
                      <a:pt x="67" y="41"/>
                    </a:lnTo>
                    <a:lnTo>
                      <a:pt x="67" y="37"/>
                    </a:lnTo>
                    <a:lnTo>
                      <a:pt x="63" y="33"/>
                    </a:lnTo>
                    <a:lnTo>
                      <a:pt x="63" y="29"/>
                    </a:lnTo>
                    <a:lnTo>
                      <a:pt x="63" y="29"/>
                    </a:lnTo>
                    <a:lnTo>
                      <a:pt x="63" y="26"/>
                    </a:lnTo>
                    <a:lnTo>
                      <a:pt x="67" y="29"/>
                    </a:lnTo>
                    <a:lnTo>
                      <a:pt x="63" y="26"/>
                    </a:lnTo>
                    <a:lnTo>
                      <a:pt x="60" y="26"/>
                    </a:lnTo>
                    <a:lnTo>
                      <a:pt x="56" y="18"/>
                    </a:lnTo>
                    <a:lnTo>
                      <a:pt x="52" y="18"/>
                    </a:lnTo>
                    <a:lnTo>
                      <a:pt x="49" y="18"/>
                    </a:lnTo>
                    <a:lnTo>
                      <a:pt x="49" y="22"/>
                    </a:lnTo>
                    <a:lnTo>
                      <a:pt x="45" y="22"/>
                    </a:lnTo>
                    <a:lnTo>
                      <a:pt x="41" y="18"/>
                    </a:lnTo>
                    <a:lnTo>
                      <a:pt x="45" y="11"/>
                    </a:lnTo>
                    <a:lnTo>
                      <a:pt x="45" y="11"/>
                    </a:lnTo>
                    <a:lnTo>
                      <a:pt x="49" y="7"/>
                    </a:lnTo>
                    <a:lnTo>
                      <a:pt x="49" y="7"/>
                    </a:lnTo>
                    <a:lnTo>
                      <a:pt x="52" y="3"/>
                    </a:lnTo>
                    <a:lnTo>
                      <a:pt x="49" y="7"/>
                    </a:lnTo>
                    <a:lnTo>
                      <a:pt x="52" y="3"/>
                    </a:lnTo>
                    <a:lnTo>
                      <a:pt x="56" y="0"/>
                    </a:lnTo>
                    <a:lnTo>
                      <a:pt x="52" y="0"/>
                    </a:lnTo>
                    <a:lnTo>
                      <a:pt x="49" y="0"/>
                    </a:lnTo>
                    <a:lnTo>
                      <a:pt x="52" y="0"/>
                    </a:lnTo>
                    <a:lnTo>
                      <a:pt x="49" y="0"/>
                    </a:lnTo>
                    <a:lnTo>
                      <a:pt x="49" y="3"/>
                    </a:lnTo>
                    <a:lnTo>
                      <a:pt x="45" y="7"/>
                    </a:lnTo>
                    <a:lnTo>
                      <a:pt x="45" y="3"/>
                    </a:lnTo>
                    <a:lnTo>
                      <a:pt x="49" y="3"/>
                    </a:lnTo>
                    <a:lnTo>
                      <a:pt x="45" y="0"/>
                    </a:lnTo>
                    <a:lnTo>
                      <a:pt x="45" y="0"/>
                    </a:lnTo>
                    <a:lnTo>
                      <a:pt x="45" y="3"/>
                    </a:lnTo>
                    <a:lnTo>
                      <a:pt x="41" y="3"/>
                    </a:lnTo>
                    <a:lnTo>
                      <a:pt x="41" y="0"/>
                    </a:lnTo>
                    <a:lnTo>
                      <a:pt x="38" y="3"/>
                    </a:lnTo>
                    <a:lnTo>
                      <a:pt x="38" y="3"/>
                    </a:lnTo>
                    <a:lnTo>
                      <a:pt x="34" y="3"/>
                    </a:lnTo>
                    <a:lnTo>
                      <a:pt x="34" y="7"/>
                    </a:lnTo>
                    <a:lnTo>
                      <a:pt x="38" y="7"/>
                    </a:lnTo>
                    <a:lnTo>
                      <a:pt x="38" y="7"/>
                    </a:lnTo>
                    <a:lnTo>
                      <a:pt x="34" y="7"/>
                    </a:lnTo>
                    <a:lnTo>
                      <a:pt x="34" y="11"/>
                    </a:lnTo>
                    <a:lnTo>
                      <a:pt x="30" y="11"/>
                    </a:lnTo>
                    <a:lnTo>
                      <a:pt x="30" y="15"/>
                    </a:lnTo>
                    <a:lnTo>
                      <a:pt x="34" y="15"/>
                    </a:lnTo>
                    <a:lnTo>
                      <a:pt x="34" y="15"/>
                    </a:lnTo>
                    <a:lnTo>
                      <a:pt x="38" y="15"/>
                    </a:lnTo>
                    <a:lnTo>
                      <a:pt x="38" y="15"/>
                    </a:lnTo>
                    <a:lnTo>
                      <a:pt x="34" y="18"/>
                    </a:lnTo>
                    <a:lnTo>
                      <a:pt x="30" y="18"/>
                    </a:lnTo>
                    <a:lnTo>
                      <a:pt x="34" y="18"/>
                    </a:lnTo>
                    <a:lnTo>
                      <a:pt x="26" y="22"/>
                    </a:lnTo>
                    <a:lnTo>
                      <a:pt x="26" y="18"/>
                    </a:lnTo>
                    <a:lnTo>
                      <a:pt x="23" y="22"/>
                    </a:lnTo>
                    <a:lnTo>
                      <a:pt x="23" y="18"/>
                    </a:lnTo>
                    <a:lnTo>
                      <a:pt x="15" y="18"/>
                    </a:lnTo>
                    <a:lnTo>
                      <a:pt x="15" y="18"/>
                    </a:lnTo>
                    <a:lnTo>
                      <a:pt x="12" y="18"/>
                    </a:lnTo>
                    <a:lnTo>
                      <a:pt x="12" y="22"/>
                    </a:lnTo>
                    <a:lnTo>
                      <a:pt x="12" y="22"/>
                    </a:lnTo>
                    <a:lnTo>
                      <a:pt x="12" y="22"/>
                    </a:lnTo>
                    <a:lnTo>
                      <a:pt x="12" y="22"/>
                    </a:lnTo>
                    <a:lnTo>
                      <a:pt x="15" y="26"/>
                    </a:lnTo>
                    <a:lnTo>
                      <a:pt x="12" y="26"/>
                    </a:lnTo>
                    <a:lnTo>
                      <a:pt x="12" y="26"/>
                    </a:lnTo>
                    <a:lnTo>
                      <a:pt x="8" y="26"/>
                    </a:lnTo>
                    <a:lnTo>
                      <a:pt x="12" y="26"/>
                    </a:lnTo>
                    <a:lnTo>
                      <a:pt x="15" y="26"/>
                    </a:lnTo>
                    <a:lnTo>
                      <a:pt x="15" y="29"/>
                    </a:lnTo>
                    <a:lnTo>
                      <a:pt x="12" y="29"/>
                    </a:lnTo>
                    <a:lnTo>
                      <a:pt x="12" y="33"/>
                    </a:lnTo>
                    <a:lnTo>
                      <a:pt x="15" y="33"/>
                    </a:lnTo>
                    <a:lnTo>
                      <a:pt x="8" y="33"/>
                    </a:lnTo>
                    <a:lnTo>
                      <a:pt x="12" y="37"/>
                    </a:lnTo>
                    <a:lnTo>
                      <a:pt x="8" y="37"/>
                    </a:lnTo>
                    <a:lnTo>
                      <a:pt x="12" y="37"/>
                    </a:lnTo>
                    <a:lnTo>
                      <a:pt x="12" y="37"/>
                    </a:lnTo>
                    <a:lnTo>
                      <a:pt x="12" y="37"/>
                    </a:lnTo>
                    <a:lnTo>
                      <a:pt x="15" y="37"/>
                    </a:lnTo>
                    <a:lnTo>
                      <a:pt x="15" y="41"/>
                    </a:lnTo>
                    <a:lnTo>
                      <a:pt x="26" y="41"/>
                    </a:lnTo>
                    <a:lnTo>
                      <a:pt x="23" y="44"/>
                    </a:lnTo>
                    <a:lnTo>
                      <a:pt x="19" y="44"/>
                    </a:lnTo>
                    <a:lnTo>
                      <a:pt x="15" y="48"/>
                    </a:lnTo>
                    <a:lnTo>
                      <a:pt x="19" y="48"/>
                    </a:lnTo>
                    <a:lnTo>
                      <a:pt x="15" y="52"/>
                    </a:lnTo>
                    <a:lnTo>
                      <a:pt x="12" y="55"/>
                    </a:lnTo>
                    <a:lnTo>
                      <a:pt x="12" y="55"/>
                    </a:lnTo>
                    <a:lnTo>
                      <a:pt x="15" y="52"/>
                    </a:lnTo>
                    <a:lnTo>
                      <a:pt x="19" y="55"/>
                    </a:lnTo>
                    <a:lnTo>
                      <a:pt x="23" y="55"/>
                    </a:lnTo>
                    <a:lnTo>
                      <a:pt x="23" y="52"/>
                    </a:lnTo>
                    <a:lnTo>
                      <a:pt x="23" y="52"/>
                    </a:lnTo>
                    <a:lnTo>
                      <a:pt x="26" y="52"/>
                    </a:lnTo>
                    <a:lnTo>
                      <a:pt x="19" y="55"/>
                    </a:lnTo>
                    <a:lnTo>
                      <a:pt x="15" y="55"/>
                    </a:lnTo>
                    <a:lnTo>
                      <a:pt x="12" y="55"/>
                    </a:lnTo>
                    <a:lnTo>
                      <a:pt x="12" y="59"/>
                    </a:lnTo>
                    <a:lnTo>
                      <a:pt x="12" y="59"/>
                    </a:lnTo>
                    <a:lnTo>
                      <a:pt x="12" y="59"/>
                    </a:lnTo>
                    <a:lnTo>
                      <a:pt x="12" y="63"/>
                    </a:lnTo>
                    <a:lnTo>
                      <a:pt x="8" y="63"/>
                    </a:lnTo>
                    <a:lnTo>
                      <a:pt x="8" y="59"/>
                    </a:lnTo>
                    <a:lnTo>
                      <a:pt x="4" y="59"/>
                    </a:lnTo>
                    <a:lnTo>
                      <a:pt x="4" y="59"/>
                    </a:lnTo>
                    <a:lnTo>
                      <a:pt x="0" y="63"/>
                    </a:lnTo>
                    <a:lnTo>
                      <a:pt x="0" y="63"/>
                    </a:lnTo>
                    <a:lnTo>
                      <a:pt x="12" y="63"/>
                    </a:lnTo>
                    <a:lnTo>
                      <a:pt x="8" y="66"/>
                    </a:lnTo>
                    <a:lnTo>
                      <a:pt x="4" y="66"/>
                    </a:lnTo>
                    <a:lnTo>
                      <a:pt x="4" y="70"/>
                    </a:lnTo>
                    <a:lnTo>
                      <a:pt x="4" y="70"/>
                    </a:lnTo>
                    <a:lnTo>
                      <a:pt x="4" y="70"/>
                    </a:lnTo>
                    <a:lnTo>
                      <a:pt x="12" y="70"/>
                    </a:lnTo>
                    <a:lnTo>
                      <a:pt x="8" y="74"/>
                    </a:lnTo>
                    <a:lnTo>
                      <a:pt x="4" y="74"/>
                    </a:lnTo>
                    <a:lnTo>
                      <a:pt x="8" y="74"/>
                    </a:lnTo>
                    <a:lnTo>
                      <a:pt x="15" y="70"/>
                    </a:lnTo>
                    <a:lnTo>
                      <a:pt x="15" y="74"/>
                    </a:lnTo>
                    <a:lnTo>
                      <a:pt x="12" y="74"/>
                    </a:lnTo>
                    <a:lnTo>
                      <a:pt x="12" y="74"/>
                    </a:lnTo>
                    <a:lnTo>
                      <a:pt x="12" y="78"/>
                    </a:lnTo>
                    <a:lnTo>
                      <a:pt x="15" y="74"/>
                    </a:lnTo>
                    <a:lnTo>
                      <a:pt x="19" y="7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0" name="Freeform 69"/>
              <p:cNvSpPr>
                <a:spLocks noEditPoints="1"/>
              </p:cNvSpPr>
              <p:nvPr/>
            </p:nvSpPr>
            <p:spPr bwMode="auto">
              <a:xfrm>
                <a:off x="4145057" y="1830153"/>
                <a:ext cx="181415" cy="301072"/>
              </a:xfrm>
              <a:custGeom>
                <a:avLst/>
                <a:gdLst>
                  <a:gd name="T0" fmla="*/ 1 w 38"/>
                  <a:gd name="T1" fmla="*/ 36 h 63"/>
                  <a:gd name="T2" fmla="*/ 9 w 38"/>
                  <a:gd name="T3" fmla="*/ 36 h 63"/>
                  <a:gd name="T4" fmla="*/ 8 w 38"/>
                  <a:gd name="T5" fmla="*/ 40 h 63"/>
                  <a:gd name="T6" fmla="*/ 27 w 38"/>
                  <a:gd name="T7" fmla="*/ 0 h 63"/>
                  <a:gd name="T8" fmla="*/ 26 w 38"/>
                  <a:gd name="T9" fmla="*/ 1 h 63"/>
                  <a:gd name="T10" fmla="*/ 25 w 38"/>
                  <a:gd name="T11" fmla="*/ 2 h 63"/>
                  <a:gd name="T12" fmla="*/ 35 w 38"/>
                  <a:gd name="T13" fmla="*/ 54 h 63"/>
                  <a:gd name="T14" fmla="*/ 25 w 38"/>
                  <a:gd name="T15" fmla="*/ 59 h 63"/>
                  <a:gd name="T16" fmla="*/ 4 w 38"/>
                  <a:gd name="T17" fmla="*/ 26 h 63"/>
                  <a:gd name="T18" fmla="*/ 6 w 38"/>
                  <a:gd name="T19" fmla="*/ 23 h 63"/>
                  <a:gd name="T20" fmla="*/ 18 w 38"/>
                  <a:gd name="T21" fmla="*/ 12 h 63"/>
                  <a:gd name="T22" fmla="*/ 17 w 38"/>
                  <a:gd name="T23" fmla="*/ 14 h 63"/>
                  <a:gd name="T24" fmla="*/ 7 w 38"/>
                  <a:gd name="T25" fmla="*/ 16 h 63"/>
                  <a:gd name="T26" fmla="*/ 5 w 38"/>
                  <a:gd name="T27" fmla="*/ 18 h 63"/>
                  <a:gd name="T28" fmla="*/ 3 w 38"/>
                  <a:gd name="T29" fmla="*/ 21 h 63"/>
                  <a:gd name="T30" fmla="*/ 3 w 38"/>
                  <a:gd name="T31" fmla="*/ 22 h 63"/>
                  <a:gd name="T32" fmla="*/ 6 w 38"/>
                  <a:gd name="T33" fmla="*/ 22 h 63"/>
                  <a:gd name="T34" fmla="*/ 7 w 38"/>
                  <a:gd name="T35" fmla="*/ 22 h 63"/>
                  <a:gd name="T36" fmla="*/ 8 w 38"/>
                  <a:gd name="T37" fmla="*/ 26 h 63"/>
                  <a:gd name="T38" fmla="*/ 8 w 38"/>
                  <a:gd name="T39" fmla="*/ 30 h 63"/>
                  <a:gd name="T40" fmla="*/ 11 w 38"/>
                  <a:gd name="T41" fmla="*/ 33 h 63"/>
                  <a:gd name="T42" fmla="*/ 12 w 38"/>
                  <a:gd name="T43" fmla="*/ 40 h 63"/>
                  <a:gd name="T44" fmla="*/ 11 w 38"/>
                  <a:gd name="T45" fmla="*/ 62 h 63"/>
                  <a:gd name="T46" fmla="*/ 17 w 38"/>
                  <a:gd name="T47" fmla="*/ 62 h 63"/>
                  <a:gd name="T48" fmla="*/ 22 w 38"/>
                  <a:gd name="T49" fmla="*/ 59 h 63"/>
                  <a:gd name="T50" fmla="*/ 28 w 38"/>
                  <a:gd name="T51" fmla="*/ 59 h 63"/>
                  <a:gd name="T52" fmla="*/ 35 w 38"/>
                  <a:gd name="T53" fmla="*/ 57 h 63"/>
                  <a:gd name="T54" fmla="*/ 34 w 38"/>
                  <a:gd name="T55" fmla="*/ 54 h 63"/>
                  <a:gd name="T56" fmla="*/ 35 w 38"/>
                  <a:gd name="T57" fmla="*/ 52 h 63"/>
                  <a:gd name="T58" fmla="*/ 37 w 38"/>
                  <a:gd name="T59" fmla="*/ 51 h 63"/>
                  <a:gd name="T60" fmla="*/ 31 w 38"/>
                  <a:gd name="T61" fmla="*/ 46 h 63"/>
                  <a:gd name="T62" fmla="*/ 28 w 38"/>
                  <a:gd name="T63" fmla="*/ 42 h 63"/>
                  <a:gd name="T64" fmla="*/ 29 w 38"/>
                  <a:gd name="T65" fmla="*/ 39 h 63"/>
                  <a:gd name="T66" fmla="*/ 23 w 38"/>
                  <a:gd name="T67" fmla="*/ 32 h 63"/>
                  <a:gd name="T68" fmla="*/ 16 w 38"/>
                  <a:gd name="T69" fmla="*/ 29 h 63"/>
                  <a:gd name="T70" fmla="*/ 17 w 38"/>
                  <a:gd name="T71" fmla="*/ 27 h 63"/>
                  <a:gd name="T72" fmla="*/ 22 w 38"/>
                  <a:gd name="T73" fmla="*/ 22 h 63"/>
                  <a:gd name="T74" fmla="*/ 16 w 38"/>
                  <a:gd name="T75" fmla="*/ 20 h 63"/>
                  <a:gd name="T76" fmla="*/ 15 w 38"/>
                  <a:gd name="T77" fmla="*/ 18 h 63"/>
                  <a:gd name="T78" fmla="*/ 15 w 38"/>
                  <a:gd name="T79" fmla="*/ 15 h 63"/>
                  <a:gd name="T80" fmla="*/ 11 w 38"/>
                  <a:gd name="T81" fmla="*/ 15 h 63"/>
                  <a:gd name="T82" fmla="*/ 10 w 38"/>
                  <a:gd name="T83" fmla="*/ 19 h 63"/>
                  <a:gd name="T84" fmla="*/ 9 w 38"/>
                  <a:gd name="T85" fmla="*/ 21 h 63"/>
                  <a:gd name="T86" fmla="*/ 9 w 38"/>
                  <a:gd name="T87" fmla="*/ 22 h 63"/>
                  <a:gd name="T88" fmla="*/ 8 w 38"/>
                  <a:gd name="T89" fmla="*/ 25 h 63"/>
                  <a:gd name="T90" fmla="*/ 9 w 38"/>
                  <a:gd name="T91" fmla="*/ 26 h 63"/>
                  <a:gd name="T92" fmla="*/ 9 w 38"/>
                  <a:gd name="T93" fmla="*/ 30 h 63"/>
                  <a:gd name="T94" fmla="*/ 10 w 38"/>
                  <a:gd name="T95" fmla="*/ 31 h 63"/>
                  <a:gd name="T96" fmla="*/ 12 w 38"/>
                  <a:gd name="T97" fmla="*/ 28 h 63"/>
                  <a:gd name="T98" fmla="*/ 11 w 38"/>
                  <a:gd name="T99" fmla="*/ 35 h 63"/>
                  <a:gd name="T100" fmla="*/ 15 w 38"/>
                  <a:gd name="T101" fmla="*/ 36 h 63"/>
                  <a:gd name="T102" fmla="*/ 19 w 38"/>
                  <a:gd name="T103" fmla="*/ 39 h 63"/>
                  <a:gd name="T104" fmla="*/ 19 w 38"/>
                  <a:gd name="T105" fmla="*/ 44 h 63"/>
                  <a:gd name="T106" fmla="*/ 12 w 38"/>
                  <a:gd name="T107" fmla="*/ 47 h 63"/>
                  <a:gd name="T108" fmla="*/ 13 w 38"/>
                  <a:gd name="T109" fmla="*/ 51 h 63"/>
                  <a:gd name="T110" fmla="*/ 11 w 38"/>
                  <a:gd name="T111" fmla="*/ 54 h 63"/>
                  <a:gd name="T112" fmla="*/ 16 w 38"/>
                  <a:gd name="T113" fmla="*/ 55 h 63"/>
                  <a:gd name="T114" fmla="*/ 18 w 38"/>
                  <a:gd name="T115" fmla="*/ 56 h 63"/>
                  <a:gd name="T116" fmla="*/ 11 w 38"/>
                  <a:gd name="T117" fmla="*/ 60 h 63"/>
                  <a:gd name="T118" fmla="*/ 10 w 38"/>
                  <a:gd name="T11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63">
                    <a:moveTo>
                      <a:pt x="7" y="41"/>
                    </a:moveTo>
                    <a:cubicBezTo>
                      <a:pt x="6" y="40"/>
                      <a:pt x="6" y="40"/>
                      <a:pt x="6" y="40"/>
                    </a:cubicBezTo>
                    <a:cubicBezTo>
                      <a:pt x="5" y="40"/>
                      <a:pt x="5" y="40"/>
                      <a:pt x="5" y="40"/>
                    </a:cubicBezTo>
                    <a:cubicBezTo>
                      <a:pt x="4" y="38"/>
                      <a:pt x="4" y="38"/>
                      <a:pt x="4" y="38"/>
                    </a:cubicBezTo>
                    <a:cubicBezTo>
                      <a:pt x="3" y="38"/>
                      <a:pt x="3" y="38"/>
                      <a:pt x="3" y="38"/>
                    </a:cubicBezTo>
                    <a:cubicBezTo>
                      <a:pt x="2" y="38"/>
                      <a:pt x="2" y="38"/>
                      <a:pt x="2" y="38"/>
                    </a:cubicBezTo>
                    <a:cubicBezTo>
                      <a:pt x="2" y="39"/>
                      <a:pt x="2" y="39"/>
                      <a:pt x="2" y="39"/>
                    </a:cubicBezTo>
                    <a:cubicBezTo>
                      <a:pt x="1" y="39"/>
                      <a:pt x="1" y="39"/>
                      <a:pt x="1" y="39"/>
                    </a:cubicBezTo>
                    <a:cubicBezTo>
                      <a:pt x="0" y="38"/>
                      <a:pt x="0" y="38"/>
                      <a:pt x="0" y="38"/>
                    </a:cubicBezTo>
                    <a:cubicBezTo>
                      <a:pt x="1" y="36"/>
                      <a:pt x="1" y="36"/>
                      <a:pt x="1" y="36"/>
                    </a:cubicBezTo>
                    <a:cubicBezTo>
                      <a:pt x="1" y="36"/>
                      <a:pt x="1" y="36"/>
                      <a:pt x="1" y="36"/>
                    </a:cubicBezTo>
                    <a:cubicBezTo>
                      <a:pt x="2" y="35"/>
                      <a:pt x="2" y="35"/>
                      <a:pt x="2" y="35"/>
                    </a:cubicBezTo>
                    <a:cubicBezTo>
                      <a:pt x="2" y="35"/>
                      <a:pt x="2" y="35"/>
                      <a:pt x="2" y="35"/>
                    </a:cubicBezTo>
                    <a:cubicBezTo>
                      <a:pt x="3" y="34"/>
                      <a:pt x="3" y="34"/>
                      <a:pt x="3" y="34"/>
                    </a:cubicBezTo>
                    <a:cubicBezTo>
                      <a:pt x="4" y="34"/>
                      <a:pt x="4" y="34"/>
                      <a:pt x="4" y="34"/>
                    </a:cubicBezTo>
                    <a:cubicBezTo>
                      <a:pt x="4" y="34"/>
                      <a:pt x="4" y="34"/>
                      <a:pt x="4" y="34"/>
                    </a:cubicBezTo>
                    <a:cubicBezTo>
                      <a:pt x="4" y="34"/>
                      <a:pt x="4" y="34"/>
                      <a:pt x="4" y="34"/>
                    </a:cubicBezTo>
                    <a:cubicBezTo>
                      <a:pt x="5" y="33"/>
                      <a:pt x="5" y="33"/>
                      <a:pt x="5" y="33"/>
                    </a:cubicBezTo>
                    <a:cubicBezTo>
                      <a:pt x="6" y="34"/>
                      <a:pt x="6" y="34"/>
                      <a:pt x="6" y="34"/>
                    </a:cubicBezTo>
                    <a:cubicBezTo>
                      <a:pt x="7" y="34"/>
                      <a:pt x="7" y="34"/>
                      <a:pt x="7" y="34"/>
                    </a:cubicBezTo>
                    <a:cubicBezTo>
                      <a:pt x="7" y="35"/>
                      <a:pt x="7" y="35"/>
                      <a:pt x="7" y="35"/>
                    </a:cubicBezTo>
                    <a:cubicBezTo>
                      <a:pt x="9" y="36"/>
                      <a:pt x="9" y="36"/>
                      <a:pt x="9" y="36"/>
                    </a:cubicBezTo>
                    <a:cubicBezTo>
                      <a:pt x="8" y="37"/>
                      <a:pt x="8" y="37"/>
                      <a:pt x="8" y="37"/>
                    </a:cubicBezTo>
                    <a:cubicBezTo>
                      <a:pt x="9" y="37"/>
                      <a:pt x="9" y="37"/>
                      <a:pt x="9" y="37"/>
                    </a:cubicBezTo>
                    <a:cubicBezTo>
                      <a:pt x="9" y="39"/>
                      <a:pt x="9" y="39"/>
                      <a:pt x="9" y="39"/>
                    </a:cubicBezTo>
                    <a:cubicBezTo>
                      <a:pt x="9" y="37"/>
                      <a:pt x="9" y="37"/>
                      <a:pt x="9" y="37"/>
                    </a:cubicBezTo>
                    <a:cubicBezTo>
                      <a:pt x="8" y="37"/>
                      <a:pt x="8" y="37"/>
                      <a:pt x="8" y="37"/>
                    </a:cubicBezTo>
                    <a:cubicBezTo>
                      <a:pt x="9" y="38"/>
                      <a:pt x="9" y="38"/>
                      <a:pt x="9" y="38"/>
                    </a:cubicBezTo>
                    <a:cubicBezTo>
                      <a:pt x="8" y="38"/>
                      <a:pt x="8" y="38"/>
                      <a:pt x="8" y="38"/>
                    </a:cubicBezTo>
                    <a:cubicBezTo>
                      <a:pt x="9" y="38"/>
                      <a:pt x="9" y="38"/>
                      <a:pt x="9" y="38"/>
                    </a:cubicBezTo>
                    <a:cubicBezTo>
                      <a:pt x="9" y="39"/>
                      <a:pt x="9" y="39"/>
                      <a:pt x="9" y="39"/>
                    </a:cubicBezTo>
                    <a:cubicBezTo>
                      <a:pt x="8" y="39"/>
                      <a:pt x="8" y="39"/>
                      <a:pt x="8" y="39"/>
                    </a:cubicBezTo>
                    <a:cubicBezTo>
                      <a:pt x="8" y="40"/>
                      <a:pt x="8" y="40"/>
                      <a:pt x="8" y="40"/>
                    </a:cubicBezTo>
                    <a:cubicBezTo>
                      <a:pt x="7" y="40"/>
                      <a:pt x="7" y="40"/>
                      <a:pt x="7" y="40"/>
                    </a:cubicBezTo>
                    <a:cubicBezTo>
                      <a:pt x="7" y="40"/>
                      <a:pt x="7" y="40"/>
                      <a:pt x="7" y="40"/>
                    </a:cubicBezTo>
                    <a:cubicBezTo>
                      <a:pt x="7" y="41"/>
                      <a:pt x="7" y="41"/>
                      <a:pt x="7" y="41"/>
                    </a:cubicBezTo>
                    <a:cubicBezTo>
                      <a:pt x="7" y="41"/>
                      <a:pt x="7" y="41"/>
                      <a:pt x="7" y="41"/>
                    </a:cubicBezTo>
                    <a:close/>
                    <a:moveTo>
                      <a:pt x="25" y="5"/>
                    </a:moveTo>
                    <a:cubicBezTo>
                      <a:pt x="25" y="5"/>
                      <a:pt x="25" y="5"/>
                      <a:pt x="25" y="5"/>
                    </a:cubicBezTo>
                    <a:cubicBezTo>
                      <a:pt x="26" y="5"/>
                      <a:pt x="26" y="5"/>
                      <a:pt x="26" y="5"/>
                    </a:cubicBezTo>
                    <a:cubicBezTo>
                      <a:pt x="25" y="5"/>
                      <a:pt x="25" y="5"/>
                      <a:pt x="25" y="5"/>
                    </a:cubicBezTo>
                    <a:close/>
                    <a:moveTo>
                      <a:pt x="27" y="1"/>
                    </a:moveTo>
                    <a:cubicBezTo>
                      <a:pt x="27" y="0"/>
                      <a:pt x="27" y="0"/>
                      <a:pt x="27" y="0"/>
                    </a:cubicBezTo>
                    <a:cubicBezTo>
                      <a:pt x="27" y="0"/>
                      <a:pt x="27" y="0"/>
                      <a:pt x="27" y="0"/>
                    </a:cubicBezTo>
                    <a:cubicBezTo>
                      <a:pt x="27" y="1"/>
                      <a:pt x="27" y="1"/>
                      <a:pt x="27" y="1"/>
                    </a:cubicBezTo>
                    <a:close/>
                    <a:moveTo>
                      <a:pt x="25" y="2"/>
                    </a:moveTo>
                    <a:cubicBezTo>
                      <a:pt x="25" y="1"/>
                      <a:pt x="25" y="1"/>
                      <a:pt x="25" y="1"/>
                    </a:cubicBezTo>
                    <a:cubicBezTo>
                      <a:pt x="24" y="2"/>
                      <a:pt x="24" y="2"/>
                      <a:pt x="24" y="2"/>
                    </a:cubicBezTo>
                    <a:cubicBezTo>
                      <a:pt x="24" y="2"/>
                      <a:pt x="24" y="2"/>
                      <a:pt x="24" y="2"/>
                    </a:cubicBezTo>
                    <a:cubicBezTo>
                      <a:pt x="24" y="2"/>
                      <a:pt x="25" y="2"/>
                      <a:pt x="25" y="2"/>
                    </a:cubicBezTo>
                    <a:close/>
                    <a:moveTo>
                      <a:pt x="26" y="2"/>
                    </a:moveTo>
                    <a:cubicBezTo>
                      <a:pt x="25" y="1"/>
                      <a:pt x="25" y="1"/>
                      <a:pt x="25" y="1"/>
                    </a:cubicBezTo>
                    <a:cubicBezTo>
                      <a:pt x="26" y="1"/>
                      <a:pt x="26" y="1"/>
                      <a:pt x="26" y="1"/>
                    </a:cubicBezTo>
                    <a:cubicBezTo>
                      <a:pt x="26" y="0"/>
                      <a:pt x="26" y="0"/>
                      <a:pt x="26" y="0"/>
                    </a:cubicBezTo>
                    <a:cubicBezTo>
                      <a:pt x="26" y="1"/>
                      <a:pt x="26" y="1"/>
                      <a:pt x="26" y="1"/>
                    </a:cubicBezTo>
                    <a:cubicBezTo>
                      <a:pt x="26" y="2"/>
                      <a:pt x="26" y="2"/>
                      <a:pt x="26" y="2"/>
                    </a:cubicBezTo>
                    <a:cubicBezTo>
                      <a:pt x="26" y="2"/>
                      <a:pt x="26" y="2"/>
                      <a:pt x="26" y="2"/>
                    </a:cubicBezTo>
                    <a:close/>
                    <a:moveTo>
                      <a:pt x="25" y="4"/>
                    </a:moveTo>
                    <a:cubicBezTo>
                      <a:pt x="25" y="4"/>
                      <a:pt x="25" y="4"/>
                      <a:pt x="25" y="4"/>
                    </a:cubicBezTo>
                    <a:cubicBezTo>
                      <a:pt x="24" y="4"/>
                      <a:pt x="24" y="4"/>
                      <a:pt x="24" y="4"/>
                    </a:cubicBezTo>
                    <a:cubicBezTo>
                      <a:pt x="24" y="3"/>
                      <a:pt x="24" y="3"/>
                      <a:pt x="24" y="3"/>
                    </a:cubicBezTo>
                    <a:cubicBezTo>
                      <a:pt x="24" y="3"/>
                      <a:pt x="24" y="3"/>
                      <a:pt x="24" y="3"/>
                    </a:cubicBezTo>
                    <a:cubicBezTo>
                      <a:pt x="25" y="3"/>
                      <a:pt x="25" y="3"/>
                      <a:pt x="25" y="3"/>
                    </a:cubicBezTo>
                    <a:cubicBezTo>
                      <a:pt x="25" y="3"/>
                      <a:pt x="25" y="3"/>
                      <a:pt x="25" y="3"/>
                    </a:cubicBezTo>
                    <a:cubicBezTo>
                      <a:pt x="25" y="2"/>
                      <a:pt x="25" y="2"/>
                      <a:pt x="25" y="2"/>
                    </a:cubicBezTo>
                    <a:cubicBezTo>
                      <a:pt x="25" y="2"/>
                      <a:pt x="25" y="2"/>
                      <a:pt x="25" y="2"/>
                    </a:cubicBezTo>
                    <a:cubicBezTo>
                      <a:pt x="26" y="2"/>
                      <a:pt x="26" y="2"/>
                      <a:pt x="26" y="2"/>
                    </a:cubicBezTo>
                    <a:cubicBezTo>
                      <a:pt x="26" y="3"/>
                      <a:pt x="26" y="3"/>
                      <a:pt x="26" y="3"/>
                    </a:cubicBezTo>
                    <a:cubicBezTo>
                      <a:pt x="26" y="3"/>
                      <a:pt x="26" y="3"/>
                      <a:pt x="26" y="3"/>
                    </a:cubicBezTo>
                    <a:cubicBezTo>
                      <a:pt x="26" y="3"/>
                      <a:pt x="26" y="3"/>
                      <a:pt x="26" y="3"/>
                    </a:cubicBezTo>
                    <a:cubicBezTo>
                      <a:pt x="26" y="4"/>
                      <a:pt x="26" y="4"/>
                      <a:pt x="26" y="4"/>
                    </a:cubicBezTo>
                    <a:cubicBezTo>
                      <a:pt x="26" y="4"/>
                      <a:pt x="26" y="4"/>
                      <a:pt x="26" y="4"/>
                    </a:cubicBezTo>
                    <a:cubicBezTo>
                      <a:pt x="25" y="4"/>
                      <a:pt x="25" y="4"/>
                      <a:pt x="25" y="4"/>
                    </a:cubicBezTo>
                    <a:close/>
                    <a:moveTo>
                      <a:pt x="34" y="55"/>
                    </a:moveTo>
                    <a:cubicBezTo>
                      <a:pt x="35" y="55"/>
                      <a:pt x="35" y="55"/>
                      <a:pt x="35" y="55"/>
                    </a:cubicBezTo>
                    <a:cubicBezTo>
                      <a:pt x="35" y="55"/>
                      <a:pt x="35" y="55"/>
                      <a:pt x="35" y="55"/>
                    </a:cubicBezTo>
                    <a:cubicBezTo>
                      <a:pt x="35" y="54"/>
                      <a:pt x="35" y="54"/>
                      <a:pt x="35" y="54"/>
                    </a:cubicBezTo>
                    <a:cubicBezTo>
                      <a:pt x="34" y="54"/>
                      <a:pt x="34" y="54"/>
                      <a:pt x="34" y="54"/>
                    </a:cubicBezTo>
                    <a:cubicBezTo>
                      <a:pt x="34" y="55"/>
                      <a:pt x="34" y="55"/>
                      <a:pt x="34" y="55"/>
                    </a:cubicBezTo>
                    <a:close/>
                    <a:moveTo>
                      <a:pt x="25" y="59"/>
                    </a:moveTo>
                    <a:cubicBezTo>
                      <a:pt x="26" y="59"/>
                      <a:pt x="26" y="59"/>
                      <a:pt x="26" y="59"/>
                    </a:cubicBezTo>
                    <a:cubicBezTo>
                      <a:pt x="27" y="59"/>
                      <a:pt x="27" y="59"/>
                      <a:pt x="27" y="59"/>
                    </a:cubicBezTo>
                    <a:cubicBezTo>
                      <a:pt x="27" y="59"/>
                      <a:pt x="27" y="59"/>
                      <a:pt x="27" y="59"/>
                    </a:cubicBezTo>
                    <a:cubicBezTo>
                      <a:pt x="27" y="59"/>
                      <a:pt x="27" y="59"/>
                      <a:pt x="27" y="59"/>
                    </a:cubicBezTo>
                    <a:cubicBezTo>
                      <a:pt x="27" y="60"/>
                      <a:pt x="27" y="60"/>
                      <a:pt x="27" y="60"/>
                    </a:cubicBezTo>
                    <a:cubicBezTo>
                      <a:pt x="26" y="60"/>
                      <a:pt x="26" y="60"/>
                      <a:pt x="26" y="60"/>
                    </a:cubicBezTo>
                    <a:cubicBezTo>
                      <a:pt x="26" y="59"/>
                      <a:pt x="26" y="59"/>
                      <a:pt x="26" y="59"/>
                    </a:cubicBezTo>
                    <a:cubicBezTo>
                      <a:pt x="25" y="59"/>
                      <a:pt x="25" y="59"/>
                      <a:pt x="25" y="59"/>
                    </a:cubicBezTo>
                    <a:close/>
                    <a:moveTo>
                      <a:pt x="11" y="30"/>
                    </a:moveTo>
                    <a:cubicBezTo>
                      <a:pt x="11" y="30"/>
                      <a:pt x="11" y="30"/>
                      <a:pt x="11" y="30"/>
                    </a:cubicBezTo>
                    <a:cubicBezTo>
                      <a:pt x="11" y="31"/>
                      <a:pt x="11" y="31"/>
                      <a:pt x="11" y="31"/>
                    </a:cubicBezTo>
                    <a:cubicBezTo>
                      <a:pt x="11" y="30"/>
                      <a:pt x="11" y="30"/>
                      <a:pt x="11" y="30"/>
                    </a:cubicBezTo>
                    <a:cubicBezTo>
                      <a:pt x="11" y="30"/>
                      <a:pt x="11" y="30"/>
                      <a:pt x="11" y="30"/>
                    </a:cubicBezTo>
                    <a:close/>
                    <a:moveTo>
                      <a:pt x="7" y="29"/>
                    </a:moveTo>
                    <a:cubicBezTo>
                      <a:pt x="7" y="29"/>
                      <a:pt x="7" y="29"/>
                      <a:pt x="7" y="29"/>
                    </a:cubicBezTo>
                    <a:cubicBezTo>
                      <a:pt x="7" y="29"/>
                      <a:pt x="7" y="29"/>
                      <a:pt x="7" y="29"/>
                    </a:cubicBezTo>
                    <a:cubicBezTo>
                      <a:pt x="7" y="29"/>
                      <a:pt x="7" y="29"/>
                      <a:pt x="7" y="29"/>
                    </a:cubicBezTo>
                    <a:close/>
                    <a:moveTo>
                      <a:pt x="4" y="27"/>
                    </a:moveTo>
                    <a:cubicBezTo>
                      <a:pt x="4" y="26"/>
                      <a:pt x="4" y="26"/>
                      <a:pt x="4" y="26"/>
                    </a:cubicBezTo>
                    <a:cubicBezTo>
                      <a:pt x="5" y="26"/>
                      <a:pt x="5" y="26"/>
                      <a:pt x="5" y="26"/>
                    </a:cubicBezTo>
                    <a:cubicBezTo>
                      <a:pt x="4" y="27"/>
                      <a:pt x="4" y="27"/>
                      <a:pt x="4" y="27"/>
                    </a:cubicBezTo>
                    <a:close/>
                    <a:moveTo>
                      <a:pt x="5" y="26"/>
                    </a:moveTo>
                    <a:cubicBezTo>
                      <a:pt x="6" y="25"/>
                      <a:pt x="6" y="25"/>
                      <a:pt x="6" y="25"/>
                    </a:cubicBezTo>
                    <a:cubicBezTo>
                      <a:pt x="6" y="26"/>
                      <a:pt x="6" y="26"/>
                      <a:pt x="6" y="26"/>
                    </a:cubicBezTo>
                    <a:cubicBezTo>
                      <a:pt x="5" y="26"/>
                      <a:pt x="5" y="26"/>
                      <a:pt x="5" y="26"/>
                    </a:cubicBezTo>
                    <a:close/>
                    <a:moveTo>
                      <a:pt x="7" y="24"/>
                    </a:moveTo>
                    <a:cubicBezTo>
                      <a:pt x="7" y="24"/>
                      <a:pt x="7" y="24"/>
                      <a:pt x="7" y="24"/>
                    </a:cubicBezTo>
                    <a:cubicBezTo>
                      <a:pt x="7" y="24"/>
                      <a:pt x="7" y="24"/>
                      <a:pt x="7" y="24"/>
                    </a:cubicBezTo>
                    <a:cubicBezTo>
                      <a:pt x="7" y="24"/>
                      <a:pt x="7" y="24"/>
                      <a:pt x="7" y="24"/>
                    </a:cubicBezTo>
                    <a:close/>
                    <a:moveTo>
                      <a:pt x="6" y="23"/>
                    </a:moveTo>
                    <a:cubicBezTo>
                      <a:pt x="6" y="24"/>
                      <a:pt x="6" y="24"/>
                      <a:pt x="6" y="24"/>
                    </a:cubicBezTo>
                    <a:cubicBezTo>
                      <a:pt x="7" y="24"/>
                      <a:pt x="7" y="24"/>
                      <a:pt x="7" y="24"/>
                    </a:cubicBezTo>
                    <a:cubicBezTo>
                      <a:pt x="7" y="23"/>
                      <a:pt x="7" y="23"/>
                      <a:pt x="7" y="23"/>
                    </a:cubicBezTo>
                    <a:cubicBezTo>
                      <a:pt x="6" y="23"/>
                      <a:pt x="6" y="23"/>
                      <a:pt x="6" y="23"/>
                    </a:cubicBezTo>
                    <a:close/>
                    <a:moveTo>
                      <a:pt x="18" y="12"/>
                    </a:moveTo>
                    <a:cubicBezTo>
                      <a:pt x="18" y="12"/>
                      <a:pt x="18" y="12"/>
                      <a:pt x="18" y="12"/>
                    </a:cubicBezTo>
                    <a:cubicBezTo>
                      <a:pt x="18" y="11"/>
                      <a:pt x="18" y="11"/>
                      <a:pt x="18" y="11"/>
                    </a:cubicBezTo>
                    <a:cubicBezTo>
                      <a:pt x="18" y="12"/>
                      <a:pt x="18" y="12"/>
                      <a:pt x="18" y="12"/>
                    </a:cubicBezTo>
                    <a:close/>
                    <a:moveTo>
                      <a:pt x="17" y="12"/>
                    </a:moveTo>
                    <a:cubicBezTo>
                      <a:pt x="17" y="12"/>
                      <a:pt x="17" y="12"/>
                      <a:pt x="17" y="12"/>
                    </a:cubicBezTo>
                    <a:cubicBezTo>
                      <a:pt x="18" y="12"/>
                      <a:pt x="18" y="12"/>
                      <a:pt x="18" y="12"/>
                    </a:cubicBezTo>
                    <a:cubicBezTo>
                      <a:pt x="18" y="13"/>
                      <a:pt x="18" y="13"/>
                      <a:pt x="18" y="13"/>
                    </a:cubicBezTo>
                    <a:cubicBezTo>
                      <a:pt x="19" y="12"/>
                      <a:pt x="19" y="12"/>
                      <a:pt x="19" y="12"/>
                    </a:cubicBezTo>
                    <a:cubicBezTo>
                      <a:pt x="18" y="13"/>
                      <a:pt x="18" y="13"/>
                      <a:pt x="18" y="13"/>
                    </a:cubicBezTo>
                    <a:cubicBezTo>
                      <a:pt x="18" y="13"/>
                      <a:pt x="18" y="13"/>
                      <a:pt x="18" y="13"/>
                    </a:cubicBezTo>
                    <a:cubicBezTo>
                      <a:pt x="17" y="13"/>
                      <a:pt x="17" y="13"/>
                      <a:pt x="17" y="13"/>
                    </a:cubicBezTo>
                    <a:cubicBezTo>
                      <a:pt x="17" y="12"/>
                      <a:pt x="17" y="12"/>
                      <a:pt x="17" y="12"/>
                    </a:cubicBezTo>
                    <a:cubicBezTo>
                      <a:pt x="17" y="13"/>
                      <a:pt x="17" y="13"/>
                      <a:pt x="17" y="13"/>
                    </a:cubicBezTo>
                    <a:cubicBezTo>
                      <a:pt x="17" y="13"/>
                      <a:pt x="17" y="13"/>
                      <a:pt x="17" y="13"/>
                    </a:cubicBezTo>
                    <a:cubicBezTo>
                      <a:pt x="17" y="12"/>
                      <a:pt x="17" y="12"/>
                      <a:pt x="17" y="12"/>
                    </a:cubicBezTo>
                    <a:close/>
                    <a:moveTo>
                      <a:pt x="17" y="13"/>
                    </a:moveTo>
                    <a:cubicBezTo>
                      <a:pt x="17" y="14"/>
                      <a:pt x="17" y="14"/>
                      <a:pt x="17" y="14"/>
                    </a:cubicBezTo>
                    <a:cubicBezTo>
                      <a:pt x="17" y="13"/>
                      <a:pt x="17" y="13"/>
                      <a:pt x="17" y="13"/>
                    </a:cubicBezTo>
                    <a:cubicBezTo>
                      <a:pt x="17" y="13"/>
                      <a:pt x="17" y="13"/>
                      <a:pt x="17" y="13"/>
                    </a:cubicBezTo>
                    <a:cubicBezTo>
                      <a:pt x="17" y="13"/>
                      <a:pt x="17" y="13"/>
                      <a:pt x="17" y="13"/>
                    </a:cubicBezTo>
                    <a:close/>
                    <a:moveTo>
                      <a:pt x="4" y="18"/>
                    </a:moveTo>
                    <a:cubicBezTo>
                      <a:pt x="4" y="18"/>
                      <a:pt x="4" y="18"/>
                      <a:pt x="4" y="18"/>
                    </a:cubicBezTo>
                    <a:cubicBezTo>
                      <a:pt x="4" y="17"/>
                      <a:pt x="4" y="17"/>
                      <a:pt x="4" y="17"/>
                    </a:cubicBezTo>
                    <a:cubicBezTo>
                      <a:pt x="4" y="17"/>
                      <a:pt x="4" y="17"/>
                      <a:pt x="4" y="17"/>
                    </a:cubicBezTo>
                    <a:cubicBezTo>
                      <a:pt x="5" y="17"/>
                      <a:pt x="5" y="17"/>
                      <a:pt x="5" y="17"/>
                    </a:cubicBezTo>
                    <a:cubicBezTo>
                      <a:pt x="5" y="16"/>
                      <a:pt x="5" y="16"/>
                      <a:pt x="5" y="16"/>
                    </a:cubicBezTo>
                    <a:cubicBezTo>
                      <a:pt x="7" y="15"/>
                      <a:pt x="7" y="15"/>
                      <a:pt x="7" y="15"/>
                    </a:cubicBezTo>
                    <a:cubicBezTo>
                      <a:pt x="7" y="16"/>
                      <a:pt x="7" y="16"/>
                      <a:pt x="7" y="16"/>
                    </a:cubicBezTo>
                    <a:cubicBezTo>
                      <a:pt x="6" y="17"/>
                      <a:pt x="6" y="17"/>
                      <a:pt x="6" y="17"/>
                    </a:cubicBezTo>
                    <a:cubicBezTo>
                      <a:pt x="6" y="17"/>
                      <a:pt x="6" y="17"/>
                      <a:pt x="6" y="17"/>
                    </a:cubicBezTo>
                    <a:cubicBezTo>
                      <a:pt x="6" y="18"/>
                      <a:pt x="6" y="18"/>
                      <a:pt x="6" y="18"/>
                    </a:cubicBezTo>
                    <a:cubicBezTo>
                      <a:pt x="6" y="18"/>
                      <a:pt x="6" y="18"/>
                      <a:pt x="6" y="18"/>
                    </a:cubicBezTo>
                    <a:cubicBezTo>
                      <a:pt x="5" y="18"/>
                      <a:pt x="5" y="18"/>
                      <a:pt x="5" y="18"/>
                    </a:cubicBezTo>
                    <a:cubicBezTo>
                      <a:pt x="4" y="18"/>
                      <a:pt x="4" y="18"/>
                      <a:pt x="4" y="18"/>
                    </a:cubicBezTo>
                    <a:cubicBezTo>
                      <a:pt x="4" y="18"/>
                      <a:pt x="4" y="18"/>
                      <a:pt x="4" y="18"/>
                    </a:cubicBezTo>
                    <a:close/>
                    <a:moveTo>
                      <a:pt x="4" y="19"/>
                    </a:moveTo>
                    <a:cubicBezTo>
                      <a:pt x="4" y="19"/>
                      <a:pt x="4" y="19"/>
                      <a:pt x="4" y="19"/>
                    </a:cubicBezTo>
                    <a:cubicBezTo>
                      <a:pt x="5" y="19"/>
                      <a:pt x="5" y="19"/>
                      <a:pt x="5" y="19"/>
                    </a:cubicBezTo>
                    <a:cubicBezTo>
                      <a:pt x="5" y="18"/>
                      <a:pt x="5" y="18"/>
                      <a:pt x="5" y="18"/>
                    </a:cubicBezTo>
                    <a:cubicBezTo>
                      <a:pt x="4" y="19"/>
                      <a:pt x="4" y="19"/>
                      <a:pt x="4" y="19"/>
                    </a:cubicBezTo>
                    <a:cubicBezTo>
                      <a:pt x="4" y="19"/>
                      <a:pt x="4" y="19"/>
                      <a:pt x="4" y="19"/>
                    </a:cubicBezTo>
                    <a:cubicBezTo>
                      <a:pt x="4" y="19"/>
                      <a:pt x="4" y="19"/>
                      <a:pt x="4" y="19"/>
                    </a:cubicBezTo>
                    <a:close/>
                    <a:moveTo>
                      <a:pt x="4" y="20"/>
                    </a:moveTo>
                    <a:cubicBezTo>
                      <a:pt x="3" y="21"/>
                      <a:pt x="3" y="21"/>
                      <a:pt x="3" y="21"/>
                    </a:cubicBezTo>
                    <a:cubicBezTo>
                      <a:pt x="2" y="20"/>
                      <a:pt x="2" y="20"/>
                      <a:pt x="2" y="20"/>
                    </a:cubicBezTo>
                    <a:cubicBezTo>
                      <a:pt x="3" y="20"/>
                      <a:pt x="3" y="20"/>
                      <a:pt x="3" y="20"/>
                    </a:cubicBezTo>
                    <a:cubicBezTo>
                      <a:pt x="4" y="20"/>
                      <a:pt x="4" y="20"/>
                      <a:pt x="4" y="20"/>
                    </a:cubicBezTo>
                    <a:cubicBezTo>
                      <a:pt x="4" y="20"/>
                      <a:pt x="4" y="20"/>
                      <a:pt x="4" y="20"/>
                    </a:cubicBezTo>
                    <a:close/>
                    <a:moveTo>
                      <a:pt x="3" y="21"/>
                    </a:moveTo>
                    <a:cubicBezTo>
                      <a:pt x="3" y="21"/>
                      <a:pt x="3" y="21"/>
                      <a:pt x="3" y="21"/>
                    </a:cubicBezTo>
                    <a:cubicBezTo>
                      <a:pt x="3" y="21"/>
                      <a:pt x="3" y="21"/>
                      <a:pt x="3" y="21"/>
                    </a:cubicBezTo>
                    <a:cubicBezTo>
                      <a:pt x="4" y="21"/>
                      <a:pt x="4" y="21"/>
                      <a:pt x="4" y="21"/>
                    </a:cubicBezTo>
                    <a:cubicBezTo>
                      <a:pt x="3" y="21"/>
                      <a:pt x="3" y="21"/>
                      <a:pt x="3" y="21"/>
                    </a:cubicBezTo>
                    <a:close/>
                    <a:moveTo>
                      <a:pt x="2" y="23"/>
                    </a:moveTo>
                    <a:cubicBezTo>
                      <a:pt x="3" y="24"/>
                      <a:pt x="3" y="24"/>
                      <a:pt x="3" y="24"/>
                    </a:cubicBezTo>
                    <a:cubicBezTo>
                      <a:pt x="2" y="24"/>
                      <a:pt x="2" y="24"/>
                      <a:pt x="2" y="24"/>
                    </a:cubicBezTo>
                    <a:cubicBezTo>
                      <a:pt x="2" y="24"/>
                      <a:pt x="2" y="24"/>
                      <a:pt x="2" y="24"/>
                    </a:cubicBezTo>
                    <a:cubicBezTo>
                      <a:pt x="2" y="23"/>
                      <a:pt x="2" y="23"/>
                      <a:pt x="2" y="23"/>
                    </a:cubicBezTo>
                    <a:close/>
                    <a:moveTo>
                      <a:pt x="3" y="23"/>
                    </a:moveTo>
                    <a:cubicBezTo>
                      <a:pt x="3" y="22"/>
                      <a:pt x="3" y="22"/>
                      <a:pt x="3" y="22"/>
                    </a:cubicBezTo>
                    <a:cubicBezTo>
                      <a:pt x="3" y="22"/>
                      <a:pt x="3" y="22"/>
                      <a:pt x="3" y="22"/>
                    </a:cubicBezTo>
                    <a:cubicBezTo>
                      <a:pt x="3" y="21"/>
                      <a:pt x="3" y="21"/>
                      <a:pt x="3" y="21"/>
                    </a:cubicBezTo>
                    <a:cubicBezTo>
                      <a:pt x="3" y="21"/>
                      <a:pt x="3" y="21"/>
                      <a:pt x="3" y="21"/>
                    </a:cubicBezTo>
                    <a:cubicBezTo>
                      <a:pt x="3" y="22"/>
                      <a:pt x="3" y="22"/>
                      <a:pt x="3" y="22"/>
                    </a:cubicBezTo>
                    <a:cubicBezTo>
                      <a:pt x="3" y="22"/>
                      <a:pt x="3" y="22"/>
                      <a:pt x="3" y="22"/>
                    </a:cubicBezTo>
                    <a:cubicBezTo>
                      <a:pt x="3" y="23"/>
                      <a:pt x="3" y="23"/>
                      <a:pt x="3" y="23"/>
                    </a:cubicBezTo>
                    <a:cubicBezTo>
                      <a:pt x="3" y="23"/>
                      <a:pt x="3" y="23"/>
                      <a:pt x="3" y="23"/>
                    </a:cubicBezTo>
                    <a:close/>
                    <a:moveTo>
                      <a:pt x="8" y="23"/>
                    </a:moveTo>
                    <a:cubicBezTo>
                      <a:pt x="8" y="23"/>
                      <a:pt x="8" y="23"/>
                      <a:pt x="8" y="23"/>
                    </a:cubicBezTo>
                    <a:cubicBezTo>
                      <a:pt x="7" y="23"/>
                      <a:pt x="7" y="23"/>
                      <a:pt x="7" y="23"/>
                    </a:cubicBezTo>
                    <a:cubicBezTo>
                      <a:pt x="6" y="22"/>
                      <a:pt x="6" y="22"/>
                      <a:pt x="6" y="22"/>
                    </a:cubicBezTo>
                    <a:cubicBezTo>
                      <a:pt x="6" y="22"/>
                      <a:pt x="6" y="22"/>
                      <a:pt x="6" y="22"/>
                    </a:cubicBezTo>
                    <a:cubicBezTo>
                      <a:pt x="6" y="21"/>
                      <a:pt x="6" y="21"/>
                      <a:pt x="6" y="21"/>
                    </a:cubicBezTo>
                    <a:cubicBezTo>
                      <a:pt x="6" y="22"/>
                      <a:pt x="6" y="22"/>
                      <a:pt x="6" y="22"/>
                    </a:cubicBezTo>
                    <a:cubicBezTo>
                      <a:pt x="5" y="21"/>
                      <a:pt x="5" y="21"/>
                      <a:pt x="5" y="21"/>
                    </a:cubicBezTo>
                    <a:cubicBezTo>
                      <a:pt x="5" y="21"/>
                      <a:pt x="5" y="21"/>
                      <a:pt x="5" y="21"/>
                    </a:cubicBezTo>
                    <a:cubicBezTo>
                      <a:pt x="6" y="21"/>
                      <a:pt x="6" y="21"/>
                      <a:pt x="6" y="21"/>
                    </a:cubicBezTo>
                    <a:cubicBezTo>
                      <a:pt x="5" y="20"/>
                      <a:pt x="5" y="20"/>
                      <a:pt x="5" y="20"/>
                    </a:cubicBezTo>
                    <a:cubicBezTo>
                      <a:pt x="6" y="21"/>
                      <a:pt x="6" y="21"/>
                      <a:pt x="6" y="21"/>
                    </a:cubicBezTo>
                    <a:cubicBezTo>
                      <a:pt x="6" y="20"/>
                      <a:pt x="6" y="20"/>
                      <a:pt x="6" y="20"/>
                    </a:cubicBezTo>
                    <a:cubicBezTo>
                      <a:pt x="7" y="20"/>
                      <a:pt x="7" y="20"/>
                      <a:pt x="7" y="20"/>
                    </a:cubicBezTo>
                    <a:cubicBezTo>
                      <a:pt x="7" y="20"/>
                      <a:pt x="7" y="20"/>
                      <a:pt x="7" y="20"/>
                    </a:cubicBezTo>
                    <a:cubicBezTo>
                      <a:pt x="7" y="22"/>
                      <a:pt x="7" y="22"/>
                      <a:pt x="7" y="22"/>
                    </a:cubicBezTo>
                    <a:cubicBezTo>
                      <a:pt x="8" y="22"/>
                      <a:pt x="8" y="22"/>
                      <a:pt x="8" y="22"/>
                    </a:cubicBezTo>
                    <a:cubicBezTo>
                      <a:pt x="9" y="22"/>
                      <a:pt x="9" y="22"/>
                      <a:pt x="9" y="22"/>
                    </a:cubicBezTo>
                    <a:cubicBezTo>
                      <a:pt x="9" y="22"/>
                      <a:pt x="9" y="22"/>
                      <a:pt x="9" y="22"/>
                    </a:cubicBezTo>
                    <a:cubicBezTo>
                      <a:pt x="8" y="23"/>
                      <a:pt x="8" y="23"/>
                      <a:pt x="8" y="23"/>
                    </a:cubicBezTo>
                    <a:cubicBezTo>
                      <a:pt x="8" y="23"/>
                      <a:pt x="8" y="23"/>
                      <a:pt x="8" y="23"/>
                    </a:cubicBezTo>
                    <a:cubicBezTo>
                      <a:pt x="8" y="23"/>
                      <a:pt x="8" y="23"/>
                      <a:pt x="8" y="23"/>
                    </a:cubicBezTo>
                    <a:close/>
                    <a:moveTo>
                      <a:pt x="6" y="28"/>
                    </a:moveTo>
                    <a:cubicBezTo>
                      <a:pt x="8" y="27"/>
                      <a:pt x="8" y="27"/>
                      <a:pt x="8" y="27"/>
                    </a:cubicBezTo>
                    <a:cubicBezTo>
                      <a:pt x="8" y="28"/>
                      <a:pt x="8" y="28"/>
                      <a:pt x="8" y="28"/>
                    </a:cubicBezTo>
                    <a:cubicBezTo>
                      <a:pt x="9" y="27"/>
                      <a:pt x="9" y="27"/>
                      <a:pt x="9" y="27"/>
                    </a:cubicBezTo>
                    <a:cubicBezTo>
                      <a:pt x="8" y="26"/>
                      <a:pt x="8" y="26"/>
                      <a:pt x="8" y="26"/>
                    </a:cubicBezTo>
                    <a:cubicBezTo>
                      <a:pt x="8" y="26"/>
                      <a:pt x="8" y="26"/>
                      <a:pt x="8" y="26"/>
                    </a:cubicBezTo>
                    <a:cubicBezTo>
                      <a:pt x="7" y="26"/>
                      <a:pt x="7" y="26"/>
                      <a:pt x="7" y="26"/>
                    </a:cubicBezTo>
                    <a:cubicBezTo>
                      <a:pt x="6" y="26"/>
                      <a:pt x="6" y="26"/>
                      <a:pt x="6" y="26"/>
                    </a:cubicBezTo>
                    <a:cubicBezTo>
                      <a:pt x="7" y="27"/>
                      <a:pt x="7" y="27"/>
                      <a:pt x="7" y="27"/>
                    </a:cubicBezTo>
                    <a:cubicBezTo>
                      <a:pt x="7" y="27"/>
                      <a:pt x="7" y="27"/>
                      <a:pt x="7" y="27"/>
                    </a:cubicBezTo>
                    <a:cubicBezTo>
                      <a:pt x="7" y="27"/>
                      <a:pt x="7" y="27"/>
                      <a:pt x="7" y="27"/>
                    </a:cubicBezTo>
                    <a:cubicBezTo>
                      <a:pt x="6" y="28"/>
                      <a:pt x="6" y="28"/>
                      <a:pt x="6" y="28"/>
                    </a:cubicBezTo>
                    <a:close/>
                    <a:moveTo>
                      <a:pt x="7" y="30"/>
                    </a:moveTo>
                    <a:cubicBezTo>
                      <a:pt x="7" y="30"/>
                      <a:pt x="7" y="30"/>
                      <a:pt x="7" y="30"/>
                    </a:cubicBezTo>
                    <a:cubicBezTo>
                      <a:pt x="9" y="28"/>
                      <a:pt x="9" y="28"/>
                      <a:pt x="9" y="28"/>
                    </a:cubicBezTo>
                    <a:cubicBezTo>
                      <a:pt x="8" y="30"/>
                      <a:pt x="8" y="30"/>
                      <a:pt x="8" y="30"/>
                    </a:cubicBezTo>
                    <a:cubicBezTo>
                      <a:pt x="7" y="30"/>
                      <a:pt x="7" y="30"/>
                      <a:pt x="7" y="30"/>
                    </a:cubicBezTo>
                    <a:close/>
                    <a:moveTo>
                      <a:pt x="6" y="31"/>
                    </a:moveTo>
                    <a:cubicBezTo>
                      <a:pt x="7" y="31"/>
                      <a:pt x="7" y="31"/>
                      <a:pt x="7" y="31"/>
                    </a:cubicBezTo>
                    <a:cubicBezTo>
                      <a:pt x="7" y="30"/>
                      <a:pt x="7" y="30"/>
                      <a:pt x="7" y="30"/>
                    </a:cubicBezTo>
                    <a:cubicBezTo>
                      <a:pt x="6" y="30"/>
                      <a:pt x="6" y="30"/>
                      <a:pt x="6" y="30"/>
                    </a:cubicBezTo>
                    <a:cubicBezTo>
                      <a:pt x="6" y="31"/>
                      <a:pt x="6" y="31"/>
                      <a:pt x="6" y="31"/>
                    </a:cubicBezTo>
                    <a:cubicBezTo>
                      <a:pt x="6" y="31"/>
                      <a:pt x="6" y="31"/>
                      <a:pt x="6" y="31"/>
                    </a:cubicBezTo>
                    <a:cubicBezTo>
                      <a:pt x="6" y="31"/>
                      <a:pt x="6" y="31"/>
                      <a:pt x="6" y="31"/>
                    </a:cubicBezTo>
                    <a:close/>
                    <a:moveTo>
                      <a:pt x="10" y="31"/>
                    </a:moveTo>
                    <a:cubicBezTo>
                      <a:pt x="10" y="33"/>
                      <a:pt x="10" y="33"/>
                      <a:pt x="10" y="33"/>
                    </a:cubicBezTo>
                    <a:cubicBezTo>
                      <a:pt x="11" y="33"/>
                      <a:pt x="11" y="33"/>
                      <a:pt x="11" y="33"/>
                    </a:cubicBezTo>
                    <a:cubicBezTo>
                      <a:pt x="11" y="32"/>
                      <a:pt x="11" y="32"/>
                      <a:pt x="11" y="32"/>
                    </a:cubicBezTo>
                    <a:cubicBezTo>
                      <a:pt x="10" y="31"/>
                      <a:pt x="10" y="31"/>
                      <a:pt x="10" y="31"/>
                    </a:cubicBezTo>
                    <a:cubicBezTo>
                      <a:pt x="10" y="31"/>
                      <a:pt x="10" y="31"/>
                      <a:pt x="10" y="31"/>
                    </a:cubicBezTo>
                    <a:close/>
                    <a:moveTo>
                      <a:pt x="13" y="45"/>
                    </a:moveTo>
                    <a:cubicBezTo>
                      <a:pt x="14" y="45"/>
                      <a:pt x="14" y="45"/>
                      <a:pt x="14" y="45"/>
                    </a:cubicBezTo>
                    <a:cubicBezTo>
                      <a:pt x="15" y="44"/>
                      <a:pt x="15" y="44"/>
                      <a:pt x="15" y="44"/>
                    </a:cubicBezTo>
                    <a:cubicBezTo>
                      <a:pt x="14" y="44"/>
                      <a:pt x="14" y="44"/>
                      <a:pt x="14" y="44"/>
                    </a:cubicBezTo>
                    <a:cubicBezTo>
                      <a:pt x="14" y="44"/>
                      <a:pt x="14" y="44"/>
                      <a:pt x="14" y="44"/>
                    </a:cubicBezTo>
                    <a:cubicBezTo>
                      <a:pt x="13" y="44"/>
                      <a:pt x="13" y="44"/>
                      <a:pt x="13" y="44"/>
                    </a:cubicBezTo>
                    <a:cubicBezTo>
                      <a:pt x="13" y="44"/>
                      <a:pt x="13" y="45"/>
                      <a:pt x="13" y="45"/>
                    </a:cubicBezTo>
                    <a:close/>
                    <a:moveTo>
                      <a:pt x="12" y="40"/>
                    </a:moveTo>
                    <a:cubicBezTo>
                      <a:pt x="12" y="39"/>
                      <a:pt x="12" y="39"/>
                      <a:pt x="12" y="39"/>
                    </a:cubicBezTo>
                    <a:cubicBezTo>
                      <a:pt x="13" y="38"/>
                      <a:pt x="13" y="38"/>
                      <a:pt x="13" y="38"/>
                    </a:cubicBezTo>
                    <a:cubicBezTo>
                      <a:pt x="13" y="39"/>
                      <a:pt x="13" y="39"/>
                      <a:pt x="13" y="39"/>
                    </a:cubicBezTo>
                    <a:cubicBezTo>
                      <a:pt x="13" y="39"/>
                      <a:pt x="13" y="39"/>
                      <a:pt x="13" y="39"/>
                    </a:cubicBezTo>
                    <a:cubicBezTo>
                      <a:pt x="12" y="40"/>
                      <a:pt x="12" y="40"/>
                      <a:pt x="12" y="40"/>
                    </a:cubicBezTo>
                    <a:cubicBezTo>
                      <a:pt x="12" y="40"/>
                      <a:pt x="12" y="40"/>
                      <a:pt x="12" y="40"/>
                    </a:cubicBezTo>
                    <a:close/>
                    <a:moveTo>
                      <a:pt x="10" y="63"/>
                    </a:moveTo>
                    <a:cubicBezTo>
                      <a:pt x="11" y="63"/>
                      <a:pt x="11" y="63"/>
                      <a:pt x="11" y="63"/>
                    </a:cubicBezTo>
                    <a:cubicBezTo>
                      <a:pt x="10" y="62"/>
                      <a:pt x="10" y="62"/>
                      <a:pt x="10" y="62"/>
                    </a:cubicBezTo>
                    <a:cubicBezTo>
                      <a:pt x="11" y="62"/>
                      <a:pt x="11" y="62"/>
                      <a:pt x="11" y="62"/>
                    </a:cubicBezTo>
                    <a:cubicBezTo>
                      <a:pt x="11" y="62"/>
                      <a:pt x="11" y="62"/>
                      <a:pt x="11" y="62"/>
                    </a:cubicBezTo>
                    <a:cubicBezTo>
                      <a:pt x="11" y="62"/>
                      <a:pt x="11" y="62"/>
                      <a:pt x="11" y="62"/>
                    </a:cubicBezTo>
                    <a:cubicBezTo>
                      <a:pt x="12" y="62"/>
                      <a:pt x="12" y="62"/>
                      <a:pt x="12" y="62"/>
                    </a:cubicBezTo>
                    <a:cubicBezTo>
                      <a:pt x="12" y="61"/>
                      <a:pt x="12" y="61"/>
                      <a:pt x="12" y="61"/>
                    </a:cubicBezTo>
                    <a:cubicBezTo>
                      <a:pt x="13" y="61"/>
                      <a:pt x="13" y="61"/>
                      <a:pt x="13" y="61"/>
                    </a:cubicBezTo>
                    <a:cubicBezTo>
                      <a:pt x="14" y="61"/>
                      <a:pt x="14" y="61"/>
                      <a:pt x="14" y="61"/>
                    </a:cubicBezTo>
                    <a:cubicBezTo>
                      <a:pt x="14" y="61"/>
                      <a:pt x="14" y="61"/>
                      <a:pt x="14" y="61"/>
                    </a:cubicBezTo>
                    <a:cubicBezTo>
                      <a:pt x="14" y="61"/>
                      <a:pt x="14" y="61"/>
                      <a:pt x="14" y="61"/>
                    </a:cubicBezTo>
                    <a:cubicBezTo>
                      <a:pt x="15" y="61"/>
                      <a:pt x="15" y="61"/>
                      <a:pt x="15" y="61"/>
                    </a:cubicBezTo>
                    <a:cubicBezTo>
                      <a:pt x="15" y="61"/>
                      <a:pt x="15" y="61"/>
                      <a:pt x="15" y="61"/>
                    </a:cubicBezTo>
                    <a:cubicBezTo>
                      <a:pt x="16" y="62"/>
                      <a:pt x="16" y="62"/>
                      <a:pt x="16" y="62"/>
                    </a:cubicBezTo>
                    <a:cubicBezTo>
                      <a:pt x="17" y="62"/>
                      <a:pt x="17" y="62"/>
                      <a:pt x="17" y="62"/>
                    </a:cubicBezTo>
                    <a:cubicBezTo>
                      <a:pt x="16" y="61"/>
                      <a:pt x="16" y="61"/>
                      <a:pt x="16" y="61"/>
                    </a:cubicBezTo>
                    <a:cubicBezTo>
                      <a:pt x="17" y="61"/>
                      <a:pt x="17" y="61"/>
                      <a:pt x="17" y="61"/>
                    </a:cubicBezTo>
                    <a:cubicBezTo>
                      <a:pt x="17" y="61"/>
                      <a:pt x="17" y="61"/>
                      <a:pt x="17" y="61"/>
                    </a:cubicBezTo>
                    <a:cubicBezTo>
                      <a:pt x="17" y="60"/>
                      <a:pt x="17" y="60"/>
                      <a:pt x="17" y="60"/>
                    </a:cubicBezTo>
                    <a:cubicBezTo>
                      <a:pt x="17" y="60"/>
                      <a:pt x="17" y="60"/>
                      <a:pt x="17" y="60"/>
                    </a:cubicBezTo>
                    <a:cubicBezTo>
                      <a:pt x="18" y="59"/>
                      <a:pt x="18" y="59"/>
                      <a:pt x="18" y="59"/>
                    </a:cubicBezTo>
                    <a:cubicBezTo>
                      <a:pt x="18" y="59"/>
                      <a:pt x="18" y="59"/>
                      <a:pt x="18" y="59"/>
                    </a:cubicBezTo>
                    <a:cubicBezTo>
                      <a:pt x="20" y="59"/>
                      <a:pt x="20" y="59"/>
                      <a:pt x="20" y="59"/>
                    </a:cubicBezTo>
                    <a:cubicBezTo>
                      <a:pt x="20" y="59"/>
                      <a:pt x="20" y="59"/>
                      <a:pt x="20" y="59"/>
                    </a:cubicBezTo>
                    <a:cubicBezTo>
                      <a:pt x="21" y="60"/>
                      <a:pt x="21" y="60"/>
                      <a:pt x="21" y="60"/>
                    </a:cubicBezTo>
                    <a:cubicBezTo>
                      <a:pt x="22" y="59"/>
                      <a:pt x="22" y="59"/>
                      <a:pt x="22" y="59"/>
                    </a:cubicBezTo>
                    <a:cubicBezTo>
                      <a:pt x="23" y="59"/>
                      <a:pt x="23" y="59"/>
                      <a:pt x="23" y="59"/>
                    </a:cubicBezTo>
                    <a:cubicBezTo>
                      <a:pt x="23" y="60"/>
                      <a:pt x="23" y="60"/>
                      <a:pt x="23" y="60"/>
                    </a:cubicBezTo>
                    <a:cubicBezTo>
                      <a:pt x="24" y="59"/>
                      <a:pt x="24" y="59"/>
                      <a:pt x="24" y="59"/>
                    </a:cubicBezTo>
                    <a:cubicBezTo>
                      <a:pt x="25" y="59"/>
                      <a:pt x="25" y="59"/>
                      <a:pt x="25" y="59"/>
                    </a:cubicBezTo>
                    <a:cubicBezTo>
                      <a:pt x="25" y="59"/>
                      <a:pt x="25" y="59"/>
                      <a:pt x="25" y="59"/>
                    </a:cubicBezTo>
                    <a:cubicBezTo>
                      <a:pt x="26" y="58"/>
                      <a:pt x="26" y="58"/>
                      <a:pt x="26" y="58"/>
                    </a:cubicBezTo>
                    <a:cubicBezTo>
                      <a:pt x="27" y="58"/>
                      <a:pt x="27" y="58"/>
                      <a:pt x="27" y="58"/>
                    </a:cubicBezTo>
                    <a:cubicBezTo>
                      <a:pt x="27" y="58"/>
                      <a:pt x="27" y="58"/>
                      <a:pt x="27" y="58"/>
                    </a:cubicBezTo>
                    <a:cubicBezTo>
                      <a:pt x="28" y="58"/>
                      <a:pt x="28" y="58"/>
                      <a:pt x="28" y="58"/>
                    </a:cubicBezTo>
                    <a:cubicBezTo>
                      <a:pt x="28" y="58"/>
                      <a:pt x="28" y="58"/>
                      <a:pt x="28" y="58"/>
                    </a:cubicBezTo>
                    <a:cubicBezTo>
                      <a:pt x="28" y="59"/>
                      <a:pt x="28" y="59"/>
                      <a:pt x="28" y="59"/>
                    </a:cubicBezTo>
                    <a:cubicBezTo>
                      <a:pt x="29" y="58"/>
                      <a:pt x="29" y="58"/>
                      <a:pt x="29" y="58"/>
                    </a:cubicBezTo>
                    <a:cubicBezTo>
                      <a:pt x="30" y="58"/>
                      <a:pt x="30" y="58"/>
                      <a:pt x="30" y="58"/>
                    </a:cubicBezTo>
                    <a:cubicBezTo>
                      <a:pt x="31" y="58"/>
                      <a:pt x="31" y="58"/>
                      <a:pt x="31" y="58"/>
                    </a:cubicBezTo>
                    <a:cubicBezTo>
                      <a:pt x="32" y="58"/>
                      <a:pt x="32" y="58"/>
                      <a:pt x="32" y="58"/>
                    </a:cubicBezTo>
                    <a:cubicBezTo>
                      <a:pt x="33" y="58"/>
                      <a:pt x="33" y="58"/>
                      <a:pt x="33" y="58"/>
                    </a:cubicBezTo>
                    <a:cubicBezTo>
                      <a:pt x="33" y="58"/>
                      <a:pt x="33" y="58"/>
                      <a:pt x="33" y="58"/>
                    </a:cubicBezTo>
                    <a:cubicBezTo>
                      <a:pt x="34" y="58"/>
                      <a:pt x="34" y="58"/>
                      <a:pt x="34" y="58"/>
                    </a:cubicBezTo>
                    <a:cubicBezTo>
                      <a:pt x="35" y="57"/>
                      <a:pt x="35" y="57"/>
                      <a:pt x="35" y="57"/>
                    </a:cubicBezTo>
                    <a:cubicBezTo>
                      <a:pt x="35" y="57"/>
                      <a:pt x="35" y="57"/>
                      <a:pt x="35" y="57"/>
                    </a:cubicBezTo>
                    <a:cubicBezTo>
                      <a:pt x="35" y="57"/>
                      <a:pt x="35" y="57"/>
                      <a:pt x="35" y="57"/>
                    </a:cubicBezTo>
                    <a:cubicBezTo>
                      <a:pt x="35" y="57"/>
                      <a:pt x="35" y="57"/>
                      <a:pt x="35" y="57"/>
                    </a:cubicBezTo>
                    <a:cubicBezTo>
                      <a:pt x="36" y="56"/>
                      <a:pt x="36" y="56"/>
                      <a:pt x="36" y="56"/>
                    </a:cubicBezTo>
                    <a:cubicBezTo>
                      <a:pt x="37" y="56"/>
                      <a:pt x="37" y="56"/>
                      <a:pt x="37" y="56"/>
                    </a:cubicBezTo>
                    <a:cubicBezTo>
                      <a:pt x="37" y="55"/>
                      <a:pt x="37" y="55"/>
                      <a:pt x="37" y="55"/>
                    </a:cubicBezTo>
                    <a:cubicBezTo>
                      <a:pt x="37" y="55"/>
                      <a:pt x="37" y="55"/>
                      <a:pt x="37" y="55"/>
                    </a:cubicBezTo>
                    <a:cubicBezTo>
                      <a:pt x="37" y="55"/>
                      <a:pt x="37" y="55"/>
                      <a:pt x="37" y="55"/>
                    </a:cubicBezTo>
                    <a:cubicBezTo>
                      <a:pt x="36" y="55"/>
                      <a:pt x="36" y="55"/>
                      <a:pt x="36" y="55"/>
                    </a:cubicBezTo>
                    <a:cubicBezTo>
                      <a:pt x="35" y="55"/>
                      <a:pt x="35" y="55"/>
                      <a:pt x="35" y="55"/>
                    </a:cubicBezTo>
                    <a:cubicBezTo>
                      <a:pt x="35" y="55"/>
                      <a:pt x="35" y="55"/>
                      <a:pt x="35" y="55"/>
                    </a:cubicBezTo>
                    <a:cubicBezTo>
                      <a:pt x="34" y="55"/>
                      <a:pt x="34" y="55"/>
                      <a:pt x="34" y="55"/>
                    </a:cubicBezTo>
                    <a:cubicBezTo>
                      <a:pt x="34" y="55"/>
                      <a:pt x="34" y="55"/>
                      <a:pt x="34" y="55"/>
                    </a:cubicBezTo>
                    <a:cubicBezTo>
                      <a:pt x="34" y="54"/>
                      <a:pt x="34" y="54"/>
                      <a:pt x="34" y="54"/>
                    </a:cubicBezTo>
                    <a:cubicBezTo>
                      <a:pt x="34" y="54"/>
                      <a:pt x="34" y="54"/>
                      <a:pt x="34" y="54"/>
                    </a:cubicBezTo>
                    <a:cubicBezTo>
                      <a:pt x="34" y="54"/>
                      <a:pt x="34" y="54"/>
                      <a:pt x="34" y="54"/>
                    </a:cubicBezTo>
                    <a:cubicBezTo>
                      <a:pt x="33" y="54"/>
                      <a:pt x="33" y="54"/>
                      <a:pt x="33" y="54"/>
                    </a:cubicBezTo>
                    <a:cubicBezTo>
                      <a:pt x="33" y="54"/>
                      <a:pt x="33" y="54"/>
                      <a:pt x="33" y="54"/>
                    </a:cubicBezTo>
                    <a:cubicBezTo>
                      <a:pt x="34" y="54"/>
                      <a:pt x="34" y="54"/>
                      <a:pt x="34" y="54"/>
                    </a:cubicBezTo>
                    <a:cubicBezTo>
                      <a:pt x="34" y="54"/>
                      <a:pt x="34" y="54"/>
                      <a:pt x="34" y="54"/>
                    </a:cubicBezTo>
                    <a:cubicBezTo>
                      <a:pt x="35" y="54"/>
                      <a:pt x="35" y="54"/>
                      <a:pt x="35" y="54"/>
                    </a:cubicBezTo>
                    <a:cubicBezTo>
                      <a:pt x="35" y="53"/>
                      <a:pt x="35" y="53"/>
                      <a:pt x="35" y="53"/>
                    </a:cubicBezTo>
                    <a:cubicBezTo>
                      <a:pt x="34" y="53"/>
                      <a:pt x="34" y="53"/>
                      <a:pt x="34" y="53"/>
                    </a:cubicBezTo>
                    <a:cubicBezTo>
                      <a:pt x="35" y="53"/>
                      <a:pt x="35" y="53"/>
                      <a:pt x="35" y="53"/>
                    </a:cubicBezTo>
                    <a:cubicBezTo>
                      <a:pt x="35" y="52"/>
                      <a:pt x="35" y="52"/>
                      <a:pt x="35" y="52"/>
                    </a:cubicBezTo>
                    <a:cubicBezTo>
                      <a:pt x="35" y="53"/>
                      <a:pt x="35" y="53"/>
                      <a:pt x="35" y="53"/>
                    </a:cubicBezTo>
                    <a:cubicBezTo>
                      <a:pt x="36" y="52"/>
                      <a:pt x="36" y="52"/>
                      <a:pt x="36" y="52"/>
                    </a:cubicBezTo>
                    <a:cubicBezTo>
                      <a:pt x="36" y="52"/>
                      <a:pt x="36" y="52"/>
                      <a:pt x="36" y="52"/>
                    </a:cubicBezTo>
                    <a:cubicBezTo>
                      <a:pt x="36" y="52"/>
                      <a:pt x="36" y="52"/>
                      <a:pt x="36" y="52"/>
                    </a:cubicBezTo>
                    <a:cubicBezTo>
                      <a:pt x="36" y="51"/>
                      <a:pt x="36" y="51"/>
                      <a:pt x="36" y="51"/>
                    </a:cubicBezTo>
                    <a:cubicBezTo>
                      <a:pt x="35" y="51"/>
                      <a:pt x="35" y="51"/>
                      <a:pt x="35" y="51"/>
                    </a:cubicBezTo>
                    <a:cubicBezTo>
                      <a:pt x="36" y="51"/>
                      <a:pt x="36" y="51"/>
                      <a:pt x="36" y="51"/>
                    </a:cubicBezTo>
                    <a:cubicBezTo>
                      <a:pt x="36" y="51"/>
                      <a:pt x="36" y="51"/>
                      <a:pt x="36" y="51"/>
                    </a:cubicBezTo>
                    <a:cubicBezTo>
                      <a:pt x="36" y="51"/>
                      <a:pt x="36" y="51"/>
                      <a:pt x="36" y="51"/>
                    </a:cubicBezTo>
                    <a:cubicBezTo>
                      <a:pt x="37" y="51"/>
                      <a:pt x="37" y="51"/>
                      <a:pt x="37" y="51"/>
                    </a:cubicBezTo>
                    <a:cubicBezTo>
                      <a:pt x="37" y="51"/>
                      <a:pt x="37" y="51"/>
                      <a:pt x="37" y="51"/>
                    </a:cubicBezTo>
                    <a:cubicBezTo>
                      <a:pt x="37" y="49"/>
                      <a:pt x="37" y="49"/>
                      <a:pt x="37" y="49"/>
                    </a:cubicBezTo>
                    <a:cubicBezTo>
                      <a:pt x="38" y="48"/>
                      <a:pt x="38" y="48"/>
                      <a:pt x="38" y="48"/>
                    </a:cubicBezTo>
                    <a:cubicBezTo>
                      <a:pt x="37" y="48"/>
                      <a:pt x="37" y="48"/>
                      <a:pt x="37" y="48"/>
                    </a:cubicBezTo>
                    <a:cubicBezTo>
                      <a:pt x="37" y="47"/>
                      <a:pt x="37" y="47"/>
                      <a:pt x="37" y="47"/>
                    </a:cubicBezTo>
                    <a:cubicBezTo>
                      <a:pt x="36" y="46"/>
                      <a:pt x="36" y="46"/>
                      <a:pt x="36" y="46"/>
                    </a:cubicBezTo>
                    <a:cubicBezTo>
                      <a:pt x="34" y="46"/>
                      <a:pt x="34" y="46"/>
                      <a:pt x="34" y="46"/>
                    </a:cubicBezTo>
                    <a:cubicBezTo>
                      <a:pt x="32" y="46"/>
                      <a:pt x="32" y="46"/>
                      <a:pt x="32" y="46"/>
                    </a:cubicBezTo>
                    <a:cubicBezTo>
                      <a:pt x="32" y="47"/>
                      <a:pt x="32" y="47"/>
                      <a:pt x="32" y="47"/>
                    </a:cubicBezTo>
                    <a:cubicBezTo>
                      <a:pt x="32" y="47"/>
                      <a:pt x="32" y="47"/>
                      <a:pt x="32" y="47"/>
                    </a:cubicBezTo>
                    <a:cubicBezTo>
                      <a:pt x="31" y="47"/>
                      <a:pt x="31" y="47"/>
                      <a:pt x="31" y="47"/>
                    </a:cubicBezTo>
                    <a:cubicBezTo>
                      <a:pt x="31" y="46"/>
                      <a:pt x="31" y="46"/>
                      <a:pt x="31" y="46"/>
                    </a:cubicBezTo>
                    <a:cubicBezTo>
                      <a:pt x="32" y="45"/>
                      <a:pt x="32" y="45"/>
                      <a:pt x="32" y="45"/>
                    </a:cubicBezTo>
                    <a:cubicBezTo>
                      <a:pt x="32" y="44"/>
                      <a:pt x="32" y="44"/>
                      <a:pt x="32" y="44"/>
                    </a:cubicBezTo>
                    <a:cubicBezTo>
                      <a:pt x="31" y="43"/>
                      <a:pt x="31" y="43"/>
                      <a:pt x="31" y="43"/>
                    </a:cubicBezTo>
                    <a:cubicBezTo>
                      <a:pt x="30" y="43"/>
                      <a:pt x="30" y="43"/>
                      <a:pt x="30" y="43"/>
                    </a:cubicBezTo>
                    <a:cubicBezTo>
                      <a:pt x="30" y="42"/>
                      <a:pt x="30" y="42"/>
                      <a:pt x="30" y="42"/>
                    </a:cubicBezTo>
                    <a:cubicBezTo>
                      <a:pt x="29" y="42"/>
                      <a:pt x="29" y="42"/>
                      <a:pt x="29" y="42"/>
                    </a:cubicBezTo>
                    <a:cubicBezTo>
                      <a:pt x="29" y="42"/>
                      <a:pt x="29" y="42"/>
                      <a:pt x="29" y="42"/>
                    </a:cubicBezTo>
                    <a:cubicBezTo>
                      <a:pt x="28" y="42"/>
                      <a:pt x="28" y="42"/>
                      <a:pt x="28" y="42"/>
                    </a:cubicBezTo>
                    <a:cubicBezTo>
                      <a:pt x="28" y="42"/>
                      <a:pt x="28" y="42"/>
                      <a:pt x="28" y="42"/>
                    </a:cubicBezTo>
                    <a:cubicBezTo>
                      <a:pt x="28" y="42"/>
                      <a:pt x="28" y="42"/>
                      <a:pt x="28" y="42"/>
                    </a:cubicBezTo>
                    <a:cubicBezTo>
                      <a:pt x="28" y="42"/>
                      <a:pt x="28" y="42"/>
                      <a:pt x="28" y="42"/>
                    </a:cubicBezTo>
                    <a:cubicBezTo>
                      <a:pt x="29" y="42"/>
                      <a:pt x="29" y="42"/>
                      <a:pt x="29" y="42"/>
                    </a:cubicBezTo>
                    <a:cubicBezTo>
                      <a:pt x="29" y="42"/>
                      <a:pt x="29" y="42"/>
                      <a:pt x="29" y="42"/>
                    </a:cubicBezTo>
                    <a:cubicBezTo>
                      <a:pt x="30" y="42"/>
                      <a:pt x="30" y="42"/>
                      <a:pt x="30" y="42"/>
                    </a:cubicBezTo>
                    <a:cubicBezTo>
                      <a:pt x="30" y="42"/>
                      <a:pt x="30" y="42"/>
                      <a:pt x="30" y="42"/>
                    </a:cubicBezTo>
                    <a:cubicBezTo>
                      <a:pt x="30" y="42"/>
                      <a:pt x="30" y="42"/>
                      <a:pt x="30" y="42"/>
                    </a:cubicBezTo>
                    <a:cubicBezTo>
                      <a:pt x="31" y="42"/>
                      <a:pt x="31" y="42"/>
                      <a:pt x="31" y="42"/>
                    </a:cubicBezTo>
                    <a:cubicBezTo>
                      <a:pt x="30" y="41"/>
                      <a:pt x="30" y="41"/>
                      <a:pt x="30" y="41"/>
                    </a:cubicBezTo>
                    <a:cubicBezTo>
                      <a:pt x="29" y="40"/>
                      <a:pt x="29" y="40"/>
                      <a:pt x="29" y="40"/>
                    </a:cubicBezTo>
                    <a:cubicBezTo>
                      <a:pt x="29" y="40"/>
                      <a:pt x="29" y="40"/>
                      <a:pt x="29" y="40"/>
                    </a:cubicBezTo>
                    <a:cubicBezTo>
                      <a:pt x="30" y="40"/>
                      <a:pt x="30" y="40"/>
                      <a:pt x="30" y="40"/>
                    </a:cubicBezTo>
                    <a:cubicBezTo>
                      <a:pt x="29" y="39"/>
                      <a:pt x="29" y="39"/>
                      <a:pt x="29" y="39"/>
                    </a:cubicBezTo>
                    <a:cubicBezTo>
                      <a:pt x="29" y="39"/>
                      <a:pt x="29" y="39"/>
                      <a:pt x="29" y="39"/>
                    </a:cubicBezTo>
                    <a:cubicBezTo>
                      <a:pt x="29" y="39"/>
                      <a:pt x="29" y="39"/>
                      <a:pt x="29" y="39"/>
                    </a:cubicBezTo>
                    <a:cubicBezTo>
                      <a:pt x="28" y="38"/>
                      <a:pt x="28" y="38"/>
                      <a:pt x="28" y="38"/>
                    </a:cubicBezTo>
                    <a:cubicBezTo>
                      <a:pt x="27" y="37"/>
                      <a:pt x="27" y="37"/>
                      <a:pt x="27" y="37"/>
                    </a:cubicBezTo>
                    <a:cubicBezTo>
                      <a:pt x="25" y="37"/>
                      <a:pt x="25" y="37"/>
                      <a:pt x="25" y="37"/>
                    </a:cubicBezTo>
                    <a:cubicBezTo>
                      <a:pt x="25" y="36"/>
                      <a:pt x="25" y="36"/>
                      <a:pt x="25" y="36"/>
                    </a:cubicBezTo>
                    <a:cubicBezTo>
                      <a:pt x="25" y="36"/>
                      <a:pt x="25" y="36"/>
                      <a:pt x="25" y="36"/>
                    </a:cubicBezTo>
                    <a:cubicBezTo>
                      <a:pt x="25" y="35"/>
                      <a:pt x="25" y="35"/>
                      <a:pt x="25" y="35"/>
                    </a:cubicBezTo>
                    <a:cubicBezTo>
                      <a:pt x="24" y="34"/>
                      <a:pt x="24" y="34"/>
                      <a:pt x="24" y="34"/>
                    </a:cubicBezTo>
                    <a:cubicBezTo>
                      <a:pt x="24" y="32"/>
                      <a:pt x="24" y="32"/>
                      <a:pt x="24" y="32"/>
                    </a:cubicBezTo>
                    <a:cubicBezTo>
                      <a:pt x="23" y="32"/>
                      <a:pt x="23" y="32"/>
                      <a:pt x="23" y="32"/>
                    </a:cubicBezTo>
                    <a:cubicBezTo>
                      <a:pt x="23" y="32"/>
                      <a:pt x="23" y="32"/>
                      <a:pt x="23" y="32"/>
                    </a:cubicBezTo>
                    <a:cubicBezTo>
                      <a:pt x="22" y="30"/>
                      <a:pt x="22" y="30"/>
                      <a:pt x="22" y="30"/>
                    </a:cubicBezTo>
                    <a:cubicBezTo>
                      <a:pt x="21" y="30"/>
                      <a:pt x="21" y="30"/>
                      <a:pt x="21" y="30"/>
                    </a:cubicBezTo>
                    <a:cubicBezTo>
                      <a:pt x="20" y="29"/>
                      <a:pt x="20" y="29"/>
                      <a:pt x="20" y="29"/>
                    </a:cubicBezTo>
                    <a:cubicBezTo>
                      <a:pt x="19" y="29"/>
                      <a:pt x="19" y="29"/>
                      <a:pt x="19" y="29"/>
                    </a:cubicBezTo>
                    <a:cubicBezTo>
                      <a:pt x="19" y="29"/>
                      <a:pt x="19" y="29"/>
                      <a:pt x="19" y="29"/>
                    </a:cubicBezTo>
                    <a:cubicBezTo>
                      <a:pt x="18" y="30"/>
                      <a:pt x="18" y="30"/>
                      <a:pt x="18" y="30"/>
                    </a:cubicBezTo>
                    <a:cubicBezTo>
                      <a:pt x="17" y="29"/>
                      <a:pt x="17" y="29"/>
                      <a:pt x="17" y="29"/>
                    </a:cubicBezTo>
                    <a:cubicBezTo>
                      <a:pt x="17" y="29"/>
                      <a:pt x="17" y="29"/>
                      <a:pt x="17" y="29"/>
                    </a:cubicBezTo>
                    <a:cubicBezTo>
                      <a:pt x="16" y="29"/>
                      <a:pt x="16" y="29"/>
                      <a:pt x="16" y="29"/>
                    </a:cubicBezTo>
                    <a:cubicBezTo>
                      <a:pt x="16" y="29"/>
                      <a:pt x="16" y="29"/>
                      <a:pt x="16" y="29"/>
                    </a:cubicBezTo>
                    <a:cubicBezTo>
                      <a:pt x="16" y="29"/>
                      <a:pt x="16" y="29"/>
                      <a:pt x="16" y="29"/>
                    </a:cubicBezTo>
                    <a:cubicBezTo>
                      <a:pt x="17" y="29"/>
                      <a:pt x="17" y="29"/>
                      <a:pt x="17" y="29"/>
                    </a:cubicBezTo>
                    <a:cubicBezTo>
                      <a:pt x="18" y="29"/>
                      <a:pt x="18" y="29"/>
                      <a:pt x="18" y="29"/>
                    </a:cubicBezTo>
                    <a:cubicBezTo>
                      <a:pt x="18" y="28"/>
                      <a:pt x="18" y="28"/>
                      <a:pt x="18" y="28"/>
                    </a:cubicBezTo>
                    <a:cubicBezTo>
                      <a:pt x="19" y="28"/>
                      <a:pt x="19" y="28"/>
                      <a:pt x="19" y="28"/>
                    </a:cubicBezTo>
                    <a:cubicBezTo>
                      <a:pt x="20" y="28"/>
                      <a:pt x="20" y="28"/>
                      <a:pt x="20" y="28"/>
                    </a:cubicBezTo>
                    <a:cubicBezTo>
                      <a:pt x="19" y="27"/>
                      <a:pt x="19" y="27"/>
                      <a:pt x="19" y="27"/>
                    </a:cubicBezTo>
                    <a:cubicBezTo>
                      <a:pt x="19" y="27"/>
                      <a:pt x="19" y="27"/>
                      <a:pt x="19" y="27"/>
                    </a:cubicBezTo>
                    <a:cubicBezTo>
                      <a:pt x="19" y="27"/>
                      <a:pt x="19" y="27"/>
                      <a:pt x="19" y="27"/>
                    </a:cubicBezTo>
                    <a:cubicBezTo>
                      <a:pt x="18" y="27"/>
                      <a:pt x="18" y="27"/>
                      <a:pt x="18" y="27"/>
                    </a:cubicBezTo>
                    <a:cubicBezTo>
                      <a:pt x="17" y="27"/>
                      <a:pt x="17" y="27"/>
                      <a:pt x="17" y="27"/>
                    </a:cubicBezTo>
                    <a:cubicBezTo>
                      <a:pt x="18" y="27"/>
                      <a:pt x="18" y="27"/>
                      <a:pt x="18" y="27"/>
                    </a:cubicBezTo>
                    <a:cubicBezTo>
                      <a:pt x="19" y="27"/>
                      <a:pt x="19" y="27"/>
                      <a:pt x="19" y="27"/>
                    </a:cubicBezTo>
                    <a:cubicBezTo>
                      <a:pt x="20" y="26"/>
                      <a:pt x="20" y="26"/>
                      <a:pt x="20" y="26"/>
                    </a:cubicBezTo>
                    <a:cubicBezTo>
                      <a:pt x="20" y="26"/>
                      <a:pt x="20" y="26"/>
                      <a:pt x="20" y="26"/>
                    </a:cubicBezTo>
                    <a:cubicBezTo>
                      <a:pt x="20" y="25"/>
                      <a:pt x="20" y="25"/>
                      <a:pt x="20" y="25"/>
                    </a:cubicBezTo>
                    <a:cubicBezTo>
                      <a:pt x="21" y="24"/>
                      <a:pt x="21" y="24"/>
                      <a:pt x="21" y="24"/>
                    </a:cubicBezTo>
                    <a:cubicBezTo>
                      <a:pt x="21" y="24"/>
                      <a:pt x="21" y="24"/>
                      <a:pt x="21" y="24"/>
                    </a:cubicBezTo>
                    <a:cubicBezTo>
                      <a:pt x="21" y="24"/>
                      <a:pt x="21" y="24"/>
                      <a:pt x="21" y="24"/>
                    </a:cubicBezTo>
                    <a:cubicBezTo>
                      <a:pt x="22" y="23"/>
                      <a:pt x="22" y="23"/>
                      <a:pt x="22" y="23"/>
                    </a:cubicBezTo>
                    <a:cubicBezTo>
                      <a:pt x="21" y="23"/>
                      <a:pt x="21" y="23"/>
                      <a:pt x="21" y="23"/>
                    </a:cubicBezTo>
                    <a:cubicBezTo>
                      <a:pt x="22" y="22"/>
                      <a:pt x="22" y="22"/>
                      <a:pt x="22" y="22"/>
                    </a:cubicBezTo>
                    <a:cubicBezTo>
                      <a:pt x="23" y="21"/>
                      <a:pt x="23" y="21"/>
                      <a:pt x="23" y="21"/>
                    </a:cubicBezTo>
                    <a:cubicBezTo>
                      <a:pt x="23" y="21"/>
                      <a:pt x="23" y="21"/>
                      <a:pt x="23" y="21"/>
                    </a:cubicBezTo>
                    <a:cubicBezTo>
                      <a:pt x="22" y="20"/>
                      <a:pt x="22" y="20"/>
                      <a:pt x="22" y="20"/>
                    </a:cubicBezTo>
                    <a:cubicBezTo>
                      <a:pt x="21" y="20"/>
                      <a:pt x="21" y="20"/>
                      <a:pt x="21" y="20"/>
                    </a:cubicBezTo>
                    <a:cubicBezTo>
                      <a:pt x="20" y="20"/>
                      <a:pt x="20" y="20"/>
                      <a:pt x="20" y="20"/>
                    </a:cubicBezTo>
                    <a:cubicBezTo>
                      <a:pt x="18" y="20"/>
                      <a:pt x="18" y="20"/>
                      <a:pt x="18" y="20"/>
                    </a:cubicBezTo>
                    <a:cubicBezTo>
                      <a:pt x="18" y="20"/>
                      <a:pt x="18" y="20"/>
                      <a:pt x="18" y="20"/>
                    </a:cubicBezTo>
                    <a:cubicBezTo>
                      <a:pt x="18" y="20"/>
                      <a:pt x="18" y="20"/>
                      <a:pt x="18" y="20"/>
                    </a:cubicBezTo>
                    <a:cubicBezTo>
                      <a:pt x="17" y="20"/>
                      <a:pt x="17" y="20"/>
                      <a:pt x="17" y="20"/>
                    </a:cubicBezTo>
                    <a:cubicBezTo>
                      <a:pt x="16" y="20"/>
                      <a:pt x="16" y="20"/>
                      <a:pt x="16" y="20"/>
                    </a:cubicBezTo>
                    <a:cubicBezTo>
                      <a:pt x="16" y="20"/>
                      <a:pt x="16" y="20"/>
                      <a:pt x="16" y="20"/>
                    </a:cubicBezTo>
                    <a:cubicBezTo>
                      <a:pt x="16" y="20"/>
                      <a:pt x="16" y="20"/>
                      <a:pt x="16" y="20"/>
                    </a:cubicBezTo>
                    <a:cubicBezTo>
                      <a:pt x="15" y="21"/>
                      <a:pt x="15" y="21"/>
                      <a:pt x="15" y="21"/>
                    </a:cubicBezTo>
                    <a:cubicBezTo>
                      <a:pt x="15" y="21"/>
                      <a:pt x="15" y="21"/>
                      <a:pt x="15" y="21"/>
                    </a:cubicBezTo>
                    <a:cubicBezTo>
                      <a:pt x="14" y="21"/>
                      <a:pt x="14" y="21"/>
                      <a:pt x="14" y="21"/>
                    </a:cubicBezTo>
                    <a:cubicBezTo>
                      <a:pt x="14" y="21"/>
                      <a:pt x="14" y="21"/>
                      <a:pt x="14" y="21"/>
                    </a:cubicBezTo>
                    <a:cubicBezTo>
                      <a:pt x="15" y="20"/>
                      <a:pt x="15" y="20"/>
                      <a:pt x="15" y="20"/>
                    </a:cubicBezTo>
                    <a:cubicBezTo>
                      <a:pt x="15" y="19"/>
                      <a:pt x="15" y="19"/>
                      <a:pt x="15" y="19"/>
                    </a:cubicBezTo>
                    <a:cubicBezTo>
                      <a:pt x="15" y="19"/>
                      <a:pt x="15" y="19"/>
                      <a:pt x="15" y="19"/>
                    </a:cubicBezTo>
                    <a:cubicBezTo>
                      <a:pt x="14" y="19"/>
                      <a:pt x="14" y="19"/>
                      <a:pt x="14" y="19"/>
                    </a:cubicBezTo>
                    <a:cubicBezTo>
                      <a:pt x="15" y="19"/>
                      <a:pt x="15" y="19"/>
                      <a:pt x="15" y="19"/>
                    </a:cubicBezTo>
                    <a:cubicBezTo>
                      <a:pt x="15" y="18"/>
                      <a:pt x="15" y="18"/>
                      <a:pt x="15" y="18"/>
                    </a:cubicBezTo>
                    <a:cubicBezTo>
                      <a:pt x="17" y="17"/>
                      <a:pt x="17" y="17"/>
                      <a:pt x="17" y="17"/>
                    </a:cubicBezTo>
                    <a:cubicBezTo>
                      <a:pt x="17" y="16"/>
                      <a:pt x="17" y="16"/>
                      <a:pt x="17" y="16"/>
                    </a:cubicBezTo>
                    <a:cubicBezTo>
                      <a:pt x="18" y="16"/>
                      <a:pt x="18" y="16"/>
                      <a:pt x="18" y="16"/>
                    </a:cubicBezTo>
                    <a:cubicBezTo>
                      <a:pt x="18" y="16"/>
                      <a:pt x="18" y="16"/>
                      <a:pt x="18" y="16"/>
                    </a:cubicBezTo>
                    <a:cubicBezTo>
                      <a:pt x="18" y="15"/>
                      <a:pt x="18" y="15"/>
                      <a:pt x="18" y="15"/>
                    </a:cubicBezTo>
                    <a:cubicBezTo>
                      <a:pt x="18" y="15"/>
                      <a:pt x="18" y="15"/>
                      <a:pt x="18" y="15"/>
                    </a:cubicBezTo>
                    <a:cubicBezTo>
                      <a:pt x="18" y="14"/>
                      <a:pt x="18" y="14"/>
                      <a:pt x="18" y="14"/>
                    </a:cubicBezTo>
                    <a:cubicBezTo>
                      <a:pt x="17" y="14"/>
                      <a:pt x="17" y="14"/>
                      <a:pt x="17" y="14"/>
                    </a:cubicBezTo>
                    <a:cubicBezTo>
                      <a:pt x="17" y="15"/>
                      <a:pt x="17" y="15"/>
                      <a:pt x="17" y="15"/>
                    </a:cubicBezTo>
                    <a:cubicBezTo>
                      <a:pt x="16" y="15"/>
                      <a:pt x="16" y="15"/>
                      <a:pt x="16" y="15"/>
                    </a:cubicBezTo>
                    <a:cubicBezTo>
                      <a:pt x="15" y="15"/>
                      <a:pt x="15" y="15"/>
                      <a:pt x="15" y="15"/>
                    </a:cubicBezTo>
                    <a:cubicBezTo>
                      <a:pt x="14" y="15"/>
                      <a:pt x="14" y="15"/>
                      <a:pt x="14" y="15"/>
                    </a:cubicBezTo>
                    <a:cubicBezTo>
                      <a:pt x="14" y="15"/>
                      <a:pt x="14" y="15"/>
                      <a:pt x="14" y="15"/>
                    </a:cubicBezTo>
                    <a:cubicBezTo>
                      <a:pt x="13" y="15"/>
                      <a:pt x="13" y="15"/>
                      <a:pt x="13" y="15"/>
                    </a:cubicBezTo>
                    <a:cubicBezTo>
                      <a:pt x="13" y="15"/>
                      <a:pt x="13" y="15"/>
                      <a:pt x="13" y="15"/>
                    </a:cubicBezTo>
                    <a:cubicBezTo>
                      <a:pt x="13" y="15"/>
                      <a:pt x="13" y="15"/>
                      <a:pt x="13" y="15"/>
                    </a:cubicBezTo>
                    <a:cubicBezTo>
                      <a:pt x="13" y="15"/>
                      <a:pt x="13" y="15"/>
                      <a:pt x="13" y="15"/>
                    </a:cubicBezTo>
                    <a:cubicBezTo>
                      <a:pt x="12" y="16"/>
                      <a:pt x="12" y="16"/>
                      <a:pt x="12" y="16"/>
                    </a:cubicBezTo>
                    <a:cubicBezTo>
                      <a:pt x="12" y="15"/>
                      <a:pt x="12" y="15"/>
                      <a:pt x="12" y="15"/>
                    </a:cubicBezTo>
                    <a:cubicBezTo>
                      <a:pt x="11" y="15"/>
                      <a:pt x="11" y="15"/>
                      <a:pt x="11" y="15"/>
                    </a:cubicBezTo>
                    <a:cubicBezTo>
                      <a:pt x="11" y="15"/>
                      <a:pt x="11" y="15"/>
                      <a:pt x="11" y="15"/>
                    </a:cubicBezTo>
                    <a:cubicBezTo>
                      <a:pt x="11" y="15"/>
                      <a:pt x="11" y="15"/>
                      <a:pt x="11" y="15"/>
                    </a:cubicBezTo>
                    <a:cubicBezTo>
                      <a:pt x="11" y="16"/>
                      <a:pt x="11" y="16"/>
                      <a:pt x="11" y="16"/>
                    </a:cubicBezTo>
                    <a:cubicBezTo>
                      <a:pt x="11" y="16"/>
                      <a:pt x="11" y="16"/>
                      <a:pt x="11" y="16"/>
                    </a:cubicBezTo>
                    <a:cubicBezTo>
                      <a:pt x="11" y="17"/>
                      <a:pt x="11" y="17"/>
                      <a:pt x="11" y="17"/>
                    </a:cubicBezTo>
                    <a:cubicBezTo>
                      <a:pt x="10" y="17"/>
                      <a:pt x="10" y="17"/>
                      <a:pt x="10" y="17"/>
                    </a:cubicBezTo>
                    <a:cubicBezTo>
                      <a:pt x="10" y="17"/>
                      <a:pt x="10" y="17"/>
                      <a:pt x="10" y="17"/>
                    </a:cubicBezTo>
                    <a:cubicBezTo>
                      <a:pt x="10" y="18"/>
                      <a:pt x="10" y="18"/>
                      <a:pt x="10" y="18"/>
                    </a:cubicBezTo>
                    <a:cubicBezTo>
                      <a:pt x="10" y="18"/>
                      <a:pt x="10" y="18"/>
                      <a:pt x="10" y="18"/>
                    </a:cubicBezTo>
                    <a:cubicBezTo>
                      <a:pt x="11" y="19"/>
                      <a:pt x="11" y="19"/>
                      <a:pt x="11" y="19"/>
                    </a:cubicBezTo>
                    <a:cubicBezTo>
                      <a:pt x="11" y="19"/>
                      <a:pt x="11" y="19"/>
                      <a:pt x="11" y="19"/>
                    </a:cubicBezTo>
                    <a:cubicBezTo>
                      <a:pt x="10" y="19"/>
                      <a:pt x="10" y="19"/>
                      <a:pt x="10" y="19"/>
                    </a:cubicBezTo>
                    <a:cubicBezTo>
                      <a:pt x="10" y="19"/>
                      <a:pt x="10" y="19"/>
                      <a:pt x="10" y="19"/>
                    </a:cubicBezTo>
                    <a:cubicBezTo>
                      <a:pt x="9" y="18"/>
                      <a:pt x="9" y="18"/>
                      <a:pt x="9" y="18"/>
                    </a:cubicBezTo>
                    <a:cubicBezTo>
                      <a:pt x="9" y="19"/>
                      <a:pt x="9" y="19"/>
                      <a:pt x="9" y="19"/>
                    </a:cubicBezTo>
                    <a:cubicBezTo>
                      <a:pt x="9" y="19"/>
                      <a:pt x="9" y="19"/>
                      <a:pt x="9" y="19"/>
                    </a:cubicBezTo>
                    <a:cubicBezTo>
                      <a:pt x="9" y="19"/>
                      <a:pt x="9" y="19"/>
                      <a:pt x="9" y="19"/>
                    </a:cubicBezTo>
                    <a:cubicBezTo>
                      <a:pt x="9" y="19"/>
                      <a:pt x="9" y="19"/>
                      <a:pt x="9" y="19"/>
                    </a:cubicBezTo>
                    <a:cubicBezTo>
                      <a:pt x="8" y="19"/>
                      <a:pt x="8" y="19"/>
                      <a:pt x="8" y="19"/>
                    </a:cubicBezTo>
                    <a:cubicBezTo>
                      <a:pt x="9" y="20"/>
                      <a:pt x="9" y="20"/>
                      <a:pt x="9" y="20"/>
                    </a:cubicBezTo>
                    <a:cubicBezTo>
                      <a:pt x="8" y="20"/>
                      <a:pt x="8" y="20"/>
                      <a:pt x="8" y="20"/>
                    </a:cubicBezTo>
                    <a:cubicBezTo>
                      <a:pt x="9" y="21"/>
                      <a:pt x="9" y="21"/>
                      <a:pt x="9" y="21"/>
                    </a:cubicBezTo>
                    <a:cubicBezTo>
                      <a:pt x="9" y="21"/>
                      <a:pt x="9" y="21"/>
                      <a:pt x="9" y="21"/>
                    </a:cubicBezTo>
                    <a:cubicBezTo>
                      <a:pt x="9" y="21"/>
                      <a:pt x="9" y="21"/>
                      <a:pt x="9" y="21"/>
                    </a:cubicBezTo>
                    <a:cubicBezTo>
                      <a:pt x="8" y="21"/>
                      <a:pt x="8" y="21"/>
                      <a:pt x="8" y="21"/>
                    </a:cubicBezTo>
                    <a:cubicBezTo>
                      <a:pt x="8" y="21"/>
                      <a:pt x="8" y="21"/>
                      <a:pt x="8" y="21"/>
                    </a:cubicBezTo>
                    <a:cubicBezTo>
                      <a:pt x="8" y="22"/>
                      <a:pt x="8" y="22"/>
                      <a:pt x="8" y="22"/>
                    </a:cubicBezTo>
                    <a:cubicBezTo>
                      <a:pt x="9" y="22"/>
                      <a:pt x="9" y="22"/>
                      <a:pt x="9" y="22"/>
                    </a:cubicBezTo>
                    <a:cubicBezTo>
                      <a:pt x="9" y="22"/>
                      <a:pt x="9" y="22"/>
                      <a:pt x="9" y="22"/>
                    </a:cubicBezTo>
                    <a:cubicBezTo>
                      <a:pt x="9" y="22"/>
                      <a:pt x="9" y="22"/>
                      <a:pt x="9" y="22"/>
                    </a:cubicBezTo>
                    <a:cubicBezTo>
                      <a:pt x="9" y="22"/>
                      <a:pt x="9" y="22"/>
                      <a:pt x="9" y="22"/>
                    </a:cubicBezTo>
                    <a:cubicBezTo>
                      <a:pt x="10" y="22"/>
                      <a:pt x="10" y="22"/>
                      <a:pt x="10" y="22"/>
                    </a:cubicBezTo>
                    <a:cubicBezTo>
                      <a:pt x="9" y="22"/>
                      <a:pt x="9" y="22"/>
                      <a:pt x="9" y="22"/>
                    </a:cubicBezTo>
                    <a:cubicBezTo>
                      <a:pt x="10" y="22"/>
                      <a:pt x="10" y="22"/>
                      <a:pt x="10" y="22"/>
                    </a:cubicBezTo>
                    <a:cubicBezTo>
                      <a:pt x="9" y="22"/>
                      <a:pt x="9" y="22"/>
                      <a:pt x="9" y="22"/>
                    </a:cubicBezTo>
                    <a:cubicBezTo>
                      <a:pt x="9" y="22"/>
                      <a:pt x="9" y="22"/>
                      <a:pt x="9" y="22"/>
                    </a:cubicBezTo>
                    <a:cubicBezTo>
                      <a:pt x="9" y="23"/>
                      <a:pt x="9" y="23"/>
                      <a:pt x="9" y="23"/>
                    </a:cubicBezTo>
                    <a:cubicBezTo>
                      <a:pt x="9" y="23"/>
                      <a:pt x="9" y="23"/>
                      <a:pt x="9" y="23"/>
                    </a:cubicBezTo>
                    <a:cubicBezTo>
                      <a:pt x="9" y="23"/>
                      <a:pt x="9" y="23"/>
                      <a:pt x="9" y="23"/>
                    </a:cubicBezTo>
                    <a:cubicBezTo>
                      <a:pt x="8" y="23"/>
                      <a:pt x="8" y="23"/>
                      <a:pt x="8" y="23"/>
                    </a:cubicBezTo>
                    <a:cubicBezTo>
                      <a:pt x="9" y="24"/>
                      <a:pt x="9" y="24"/>
                      <a:pt x="9" y="24"/>
                    </a:cubicBezTo>
                    <a:cubicBezTo>
                      <a:pt x="9" y="24"/>
                      <a:pt x="9" y="24"/>
                      <a:pt x="9"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7" y="25"/>
                      <a:pt x="7" y="25"/>
                      <a:pt x="7" y="25"/>
                    </a:cubicBezTo>
                    <a:cubicBezTo>
                      <a:pt x="7" y="25"/>
                      <a:pt x="7" y="25"/>
                      <a:pt x="7" y="25"/>
                    </a:cubicBezTo>
                    <a:cubicBezTo>
                      <a:pt x="7" y="25"/>
                      <a:pt x="7" y="25"/>
                      <a:pt x="7" y="25"/>
                    </a:cubicBezTo>
                    <a:cubicBezTo>
                      <a:pt x="8" y="25"/>
                      <a:pt x="8" y="25"/>
                      <a:pt x="8" y="25"/>
                    </a:cubicBezTo>
                    <a:cubicBezTo>
                      <a:pt x="8" y="25"/>
                      <a:pt x="8" y="25"/>
                      <a:pt x="8" y="25"/>
                    </a:cubicBezTo>
                    <a:cubicBezTo>
                      <a:pt x="8" y="26"/>
                      <a:pt x="8" y="26"/>
                      <a:pt x="8" y="26"/>
                    </a:cubicBezTo>
                    <a:cubicBezTo>
                      <a:pt x="8" y="26"/>
                      <a:pt x="8" y="26"/>
                      <a:pt x="8" y="26"/>
                    </a:cubicBezTo>
                    <a:cubicBezTo>
                      <a:pt x="8" y="26"/>
                      <a:pt x="8" y="26"/>
                      <a:pt x="8" y="26"/>
                    </a:cubicBezTo>
                    <a:cubicBezTo>
                      <a:pt x="8" y="26"/>
                      <a:pt x="8" y="26"/>
                      <a:pt x="8" y="26"/>
                    </a:cubicBezTo>
                    <a:cubicBezTo>
                      <a:pt x="9" y="26"/>
                      <a:pt x="9" y="26"/>
                      <a:pt x="9" y="26"/>
                    </a:cubicBezTo>
                    <a:cubicBezTo>
                      <a:pt x="11" y="25"/>
                      <a:pt x="11" y="25"/>
                      <a:pt x="11" y="25"/>
                    </a:cubicBezTo>
                    <a:cubicBezTo>
                      <a:pt x="10" y="25"/>
                      <a:pt x="10" y="25"/>
                      <a:pt x="10" y="25"/>
                    </a:cubicBezTo>
                    <a:cubicBezTo>
                      <a:pt x="11" y="25"/>
                      <a:pt x="11" y="25"/>
                      <a:pt x="11" y="25"/>
                    </a:cubicBezTo>
                    <a:cubicBezTo>
                      <a:pt x="10" y="26"/>
                      <a:pt x="10" y="26"/>
                      <a:pt x="10" y="26"/>
                    </a:cubicBezTo>
                    <a:cubicBezTo>
                      <a:pt x="10" y="27"/>
                      <a:pt x="10" y="27"/>
                      <a:pt x="10" y="27"/>
                    </a:cubicBezTo>
                    <a:cubicBezTo>
                      <a:pt x="10" y="27"/>
                      <a:pt x="10" y="27"/>
                      <a:pt x="10" y="27"/>
                    </a:cubicBezTo>
                    <a:cubicBezTo>
                      <a:pt x="9" y="28"/>
                      <a:pt x="9" y="28"/>
                      <a:pt x="9" y="28"/>
                    </a:cubicBezTo>
                    <a:cubicBezTo>
                      <a:pt x="9" y="28"/>
                      <a:pt x="9" y="28"/>
                      <a:pt x="9" y="28"/>
                    </a:cubicBezTo>
                    <a:cubicBezTo>
                      <a:pt x="9" y="29"/>
                      <a:pt x="9" y="29"/>
                      <a:pt x="9" y="29"/>
                    </a:cubicBezTo>
                    <a:cubicBezTo>
                      <a:pt x="9" y="30"/>
                      <a:pt x="9" y="30"/>
                      <a:pt x="9" y="30"/>
                    </a:cubicBezTo>
                    <a:cubicBezTo>
                      <a:pt x="9" y="30"/>
                      <a:pt x="9" y="30"/>
                      <a:pt x="9" y="30"/>
                    </a:cubicBezTo>
                    <a:cubicBezTo>
                      <a:pt x="9" y="31"/>
                      <a:pt x="9" y="31"/>
                      <a:pt x="9" y="31"/>
                    </a:cubicBezTo>
                    <a:cubicBezTo>
                      <a:pt x="9" y="30"/>
                      <a:pt x="9" y="30"/>
                      <a:pt x="9" y="30"/>
                    </a:cubicBezTo>
                    <a:cubicBezTo>
                      <a:pt x="9" y="31"/>
                      <a:pt x="9" y="31"/>
                      <a:pt x="9" y="31"/>
                    </a:cubicBezTo>
                    <a:cubicBezTo>
                      <a:pt x="9" y="32"/>
                      <a:pt x="9" y="32"/>
                      <a:pt x="9" y="32"/>
                    </a:cubicBezTo>
                    <a:cubicBezTo>
                      <a:pt x="8" y="33"/>
                      <a:pt x="8" y="33"/>
                      <a:pt x="8" y="33"/>
                    </a:cubicBezTo>
                    <a:cubicBezTo>
                      <a:pt x="8" y="33"/>
                      <a:pt x="8" y="33"/>
                      <a:pt x="8" y="33"/>
                    </a:cubicBezTo>
                    <a:cubicBezTo>
                      <a:pt x="9" y="33"/>
                      <a:pt x="9" y="33"/>
                      <a:pt x="9" y="33"/>
                    </a:cubicBezTo>
                    <a:cubicBezTo>
                      <a:pt x="9" y="32"/>
                      <a:pt x="9" y="32"/>
                      <a:pt x="9" y="32"/>
                    </a:cubicBezTo>
                    <a:cubicBezTo>
                      <a:pt x="9" y="32"/>
                      <a:pt x="9" y="32"/>
                      <a:pt x="9" y="32"/>
                    </a:cubicBezTo>
                    <a:cubicBezTo>
                      <a:pt x="9" y="31"/>
                      <a:pt x="9" y="31"/>
                      <a:pt x="9" y="31"/>
                    </a:cubicBezTo>
                    <a:cubicBezTo>
                      <a:pt x="10" y="31"/>
                      <a:pt x="10" y="31"/>
                      <a:pt x="10" y="31"/>
                    </a:cubicBezTo>
                    <a:cubicBezTo>
                      <a:pt x="9" y="29"/>
                      <a:pt x="9" y="29"/>
                      <a:pt x="9" y="29"/>
                    </a:cubicBezTo>
                    <a:cubicBezTo>
                      <a:pt x="10" y="29"/>
                      <a:pt x="10" y="29"/>
                      <a:pt x="10" y="29"/>
                    </a:cubicBezTo>
                    <a:cubicBezTo>
                      <a:pt x="11" y="28"/>
                      <a:pt x="11" y="28"/>
                      <a:pt x="11" y="28"/>
                    </a:cubicBezTo>
                    <a:cubicBezTo>
                      <a:pt x="10" y="29"/>
                      <a:pt x="10" y="29"/>
                      <a:pt x="10" y="29"/>
                    </a:cubicBezTo>
                    <a:cubicBezTo>
                      <a:pt x="10" y="30"/>
                      <a:pt x="10" y="30"/>
                      <a:pt x="10" y="30"/>
                    </a:cubicBezTo>
                    <a:cubicBezTo>
                      <a:pt x="10" y="30"/>
                      <a:pt x="10" y="30"/>
                      <a:pt x="10" y="30"/>
                    </a:cubicBezTo>
                    <a:cubicBezTo>
                      <a:pt x="10" y="30"/>
                      <a:pt x="10" y="30"/>
                      <a:pt x="10" y="30"/>
                    </a:cubicBezTo>
                    <a:cubicBezTo>
                      <a:pt x="11" y="29"/>
                      <a:pt x="11" y="29"/>
                      <a:pt x="11" y="29"/>
                    </a:cubicBezTo>
                    <a:cubicBezTo>
                      <a:pt x="11" y="30"/>
                      <a:pt x="11" y="30"/>
                      <a:pt x="11" y="30"/>
                    </a:cubicBezTo>
                    <a:cubicBezTo>
                      <a:pt x="12" y="29"/>
                      <a:pt x="12" y="29"/>
                      <a:pt x="12" y="29"/>
                    </a:cubicBezTo>
                    <a:cubicBezTo>
                      <a:pt x="12" y="28"/>
                      <a:pt x="12" y="28"/>
                      <a:pt x="12" y="28"/>
                    </a:cubicBezTo>
                    <a:cubicBezTo>
                      <a:pt x="12" y="28"/>
                      <a:pt x="12" y="28"/>
                      <a:pt x="12" y="28"/>
                    </a:cubicBezTo>
                    <a:cubicBezTo>
                      <a:pt x="12" y="29"/>
                      <a:pt x="12" y="29"/>
                      <a:pt x="12" y="29"/>
                    </a:cubicBezTo>
                    <a:cubicBezTo>
                      <a:pt x="13" y="30"/>
                      <a:pt x="13" y="30"/>
                      <a:pt x="13" y="30"/>
                    </a:cubicBezTo>
                    <a:cubicBezTo>
                      <a:pt x="12" y="30"/>
                      <a:pt x="12" y="30"/>
                      <a:pt x="12" y="30"/>
                    </a:cubicBezTo>
                    <a:cubicBezTo>
                      <a:pt x="12" y="31"/>
                      <a:pt x="12" y="31"/>
                      <a:pt x="12" y="31"/>
                    </a:cubicBezTo>
                    <a:cubicBezTo>
                      <a:pt x="12" y="31"/>
                      <a:pt x="12" y="31"/>
                      <a:pt x="12" y="31"/>
                    </a:cubicBezTo>
                    <a:cubicBezTo>
                      <a:pt x="12" y="31"/>
                      <a:pt x="12" y="31"/>
                      <a:pt x="12" y="31"/>
                    </a:cubicBezTo>
                    <a:cubicBezTo>
                      <a:pt x="13" y="32"/>
                      <a:pt x="13" y="32"/>
                      <a:pt x="13" y="32"/>
                    </a:cubicBezTo>
                    <a:cubicBezTo>
                      <a:pt x="12" y="33"/>
                      <a:pt x="12" y="33"/>
                      <a:pt x="12" y="33"/>
                    </a:cubicBezTo>
                    <a:cubicBezTo>
                      <a:pt x="11" y="35"/>
                      <a:pt x="11" y="35"/>
                      <a:pt x="11" y="35"/>
                    </a:cubicBezTo>
                    <a:cubicBezTo>
                      <a:pt x="11" y="35"/>
                      <a:pt x="11" y="35"/>
                      <a:pt x="11" y="35"/>
                    </a:cubicBezTo>
                    <a:cubicBezTo>
                      <a:pt x="11" y="35"/>
                      <a:pt x="11" y="35"/>
                      <a:pt x="11" y="35"/>
                    </a:cubicBezTo>
                    <a:cubicBezTo>
                      <a:pt x="11" y="36"/>
                      <a:pt x="11" y="36"/>
                      <a:pt x="11" y="36"/>
                    </a:cubicBezTo>
                    <a:cubicBezTo>
                      <a:pt x="12" y="37"/>
                      <a:pt x="12" y="37"/>
                      <a:pt x="12" y="37"/>
                    </a:cubicBezTo>
                    <a:cubicBezTo>
                      <a:pt x="11" y="36"/>
                      <a:pt x="11" y="36"/>
                      <a:pt x="11" y="36"/>
                    </a:cubicBezTo>
                    <a:cubicBezTo>
                      <a:pt x="12" y="36"/>
                      <a:pt x="12" y="36"/>
                      <a:pt x="12" y="36"/>
                    </a:cubicBezTo>
                    <a:cubicBezTo>
                      <a:pt x="13" y="37"/>
                      <a:pt x="13" y="37"/>
                      <a:pt x="13" y="37"/>
                    </a:cubicBezTo>
                    <a:cubicBezTo>
                      <a:pt x="13" y="36"/>
                      <a:pt x="13" y="36"/>
                      <a:pt x="13" y="36"/>
                    </a:cubicBezTo>
                    <a:cubicBezTo>
                      <a:pt x="13" y="35"/>
                      <a:pt x="13" y="35"/>
                      <a:pt x="13" y="35"/>
                    </a:cubicBezTo>
                    <a:cubicBezTo>
                      <a:pt x="13" y="35"/>
                      <a:pt x="13" y="35"/>
                      <a:pt x="13" y="35"/>
                    </a:cubicBezTo>
                    <a:cubicBezTo>
                      <a:pt x="14" y="36"/>
                      <a:pt x="14" y="36"/>
                      <a:pt x="14" y="36"/>
                    </a:cubicBezTo>
                    <a:cubicBezTo>
                      <a:pt x="15" y="36"/>
                      <a:pt x="15" y="36"/>
                      <a:pt x="15" y="36"/>
                    </a:cubicBezTo>
                    <a:cubicBezTo>
                      <a:pt x="15" y="36"/>
                      <a:pt x="15" y="36"/>
                      <a:pt x="15" y="36"/>
                    </a:cubicBezTo>
                    <a:cubicBezTo>
                      <a:pt x="16" y="36"/>
                      <a:pt x="16" y="36"/>
                      <a:pt x="16" y="36"/>
                    </a:cubicBezTo>
                    <a:cubicBezTo>
                      <a:pt x="16" y="35"/>
                      <a:pt x="16" y="35"/>
                      <a:pt x="16" y="35"/>
                    </a:cubicBezTo>
                    <a:cubicBezTo>
                      <a:pt x="19" y="35"/>
                      <a:pt x="19" y="35"/>
                      <a:pt x="19" y="35"/>
                    </a:cubicBezTo>
                    <a:cubicBezTo>
                      <a:pt x="17" y="35"/>
                      <a:pt x="17" y="35"/>
                      <a:pt x="17" y="35"/>
                    </a:cubicBezTo>
                    <a:cubicBezTo>
                      <a:pt x="16" y="38"/>
                      <a:pt x="16" y="38"/>
                      <a:pt x="16" y="38"/>
                    </a:cubicBezTo>
                    <a:cubicBezTo>
                      <a:pt x="17" y="39"/>
                      <a:pt x="17" y="39"/>
                      <a:pt x="17" y="39"/>
                    </a:cubicBezTo>
                    <a:cubicBezTo>
                      <a:pt x="18" y="39"/>
                      <a:pt x="18" y="39"/>
                      <a:pt x="18" y="39"/>
                    </a:cubicBezTo>
                    <a:cubicBezTo>
                      <a:pt x="18" y="40"/>
                      <a:pt x="18" y="40"/>
                      <a:pt x="18" y="40"/>
                    </a:cubicBezTo>
                    <a:cubicBezTo>
                      <a:pt x="19" y="39"/>
                      <a:pt x="19" y="39"/>
                      <a:pt x="19" y="39"/>
                    </a:cubicBezTo>
                    <a:cubicBezTo>
                      <a:pt x="19" y="39"/>
                      <a:pt x="19" y="39"/>
                      <a:pt x="19" y="39"/>
                    </a:cubicBezTo>
                    <a:cubicBezTo>
                      <a:pt x="19" y="40"/>
                      <a:pt x="19" y="40"/>
                      <a:pt x="19" y="40"/>
                    </a:cubicBezTo>
                    <a:cubicBezTo>
                      <a:pt x="19" y="41"/>
                      <a:pt x="19" y="41"/>
                      <a:pt x="19" y="41"/>
                    </a:cubicBezTo>
                    <a:cubicBezTo>
                      <a:pt x="19" y="41"/>
                      <a:pt x="19" y="41"/>
                      <a:pt x="19" y="41"/>
                    </a:cubicBezTo>
                    <a:cubicBezTo>
                      <a:pt x="19" y="42"/>
                      <a:pt x="19" y="42"/>
                      <a:pt x="19" y="42"/>
                    </a:cubicBezTo>
                    <a:cubicBezTo>
                      <a:pt x="18" y="43"/>
                      <a:pt x="18" y="43"/>
                      <a:pt x="18" y="43"/>
                    </a:cubicBezTo>
                    <a:cubicBezTo>
                      <a:pt x="19" y="44"/>
                      <a:pt x="19" y="44"/>
                      <a:pt x="19" y="44"/>
                    </a:cubicBezTo>
                    <a:cubicBezTo>
                      <a:pt x="19" y="44"/>
                      <a:pt x="19" y="44"/>
                      <a:pt x="19" y="44"/>
                    </a:cubicBezTo>
                    <a:cubicBezTo>
                      <a:pt x="20" y="44"/>
                      <a:pt x="20" y="44"/>
                      <a:pt x="20" y="44"/>
                    </a:cubicBezTo>
                    <a:cubicBezTo>
                      <a:pt x="20" y="44"/>
                      <a:pt x="20" y="44"/>
                      <a:pt x="20" y="44"/>
                    </a:cubicBezTo>
                    <a:cubicBezTo>
                      <a:pt x="19" y="44"/>
                      <a:pt x="19" y="44"/>
                      <a:pt x="19" y="44"/>
                    </a:cubicBezTo>
                    <a:cubicBezTo>
                      <a:pt x="19" y="44"/>
                      <a:pt x="19" y="44"/>
                      <a:pt x="19" y="44"/>
                    </a:cubicBezTo>
                    <a:cubicBezTo>
                      <a:pt x="18" y="44"/>
                      <a:pt x="18" y="44"/>
                      <a:pt x="18" y="44"/>
                    </a:cubicBezTo>
                    <a:cubicBezTo>
                      <a:pt x="18" y="45"/>
                      <a:pt x="18" y="45"/>
                      <a:pt x="18" y="45"/>
                    </a:cubicBezTo>
                    <a:cubicBezTo>
                      <a:pt x="19" y="45"/>
                      <a:pt x="19" y="45"/>
                      <a:pt x="19" y="45"/>
                    </a:cubicBezTo>
                    <a:cubicBezTo>
                      <a:pt x="18" y="45"/>
                      <a:pt x="18" y="45"/>
                      <a:pt x="18" y="45"/>
                    </a:cubicBezTo>
                    <a:cubicBezTo>
                      <a:pt x="18" y="44"/>
                      <a:pt x="18" y="44"/>
                      <a:pt x="18" y="44"/>
                    </a:cubicBezTo>
                    <a:cubicBezTo>
                      <a:pt x="16" y="45"/>
                      <a:pt x="16" y="45"/>
                      <a:pt x="16" y="45"/>
                    </a:cubicBezTo>
                    <a:cubicBezTo>
                      <a:pt x="16" y="45"/>
                      <a:pt x="16" y="45"/>
                      <a:pt x="16" y="45"/>
                    </a:cubicBezTo>
                    <a:cubicBezTo>
                      <a:pt x="14" y="45"/>
                      <a:pt x="14" y="45"/>
                      <a:pt x="14" y="45"/>
                    </a:cubicBezTo>
                    <a:cubicBezTo>
                      <a:pt x="13" y="46"/>
                      <a:pt x="13" y="46"/>
                      <a:pt x="13" y="46"/>
                    </a:cubicBezTo>
                    <a:cubicBezTo>
                      <a:pt x="12" y="47"/>
                      <a:pt x="12" y="47"/>
                      <a:pt x="12" y="47"/>
                    </a:cubicBezTo>
                    <a:cubicBezTo>
                      <a:pt x="12" y="47"/>
                      <a:pt x="12" y="47"/>
                      <a:pt x="12" y="47"/>
                    </a:cubicBezTo>
                    <a:cubicBezTo>
                      <a:pt x="13" y="47"/>
                      <a:pt x="13" y="47"/>
                      <a:pt x="13" y="47"/>
                    </a:cubicBezTo>
                    <a:cubicBezTo>
                      <a:pt x="13" y="47"/>
                      <a:pt x="13" y="47"/>
                      <a:pt x="13" y="47"/>
                    </a:cubicBezTo>
                    <a:cubicBezTo>
                      <a:pt x="13" y="47"/>
                      <a:pt x="13" y="47"/>
                      <a:pt x="13" y="47"/>
                    </a:cubicBezTo>
                    <a:cubicBezTo>
                      <a:pt x="15" y="47"/>
                      <a:pt x="15" y="47"/>
                      <a:pt x="15" y="47"/>
                    </a:cubicBezTo>
                    <a:cubicBezTo>
                      <a:pt x="14" y="47"/>
                      <a:pt x="14" y="47"/>
                      <a:pt x="14" y="47"/>
                    </a:cubicBezTo>
                    <a:cubicBezTo>
                      <a:pt x="15" y="48"/>
                      <a:pt x="15" y="48"/>
                      <a:pt x="15" y="48"/>
                    </a:cubicBezTo>
                    <a:cubicBezTo>
                      <a:pt x="14" y="48"/>
                      <a:pt x="14" y="48"/>
                      <a:pt x="14" y="48"/>
                    </a:cubicBezTo>
                    <a:cubicBezTo>
                      <a:pt x="15" y="49"/>
                      <a:pt x="15" y="49"/>
                      <a:pt x="15" y="49"/>
                    </a:cubicBezTo>
                    <a:cubicBezTo>
                      <a:pt x="15" y="49"/>
                      <a:pt x="15" y="49"/>
                      <a:pt x="15" y="49"/>
                    </a:cubicBezTo>
                    <a:cubicBezTo>
                      <a:pt x="14" y="50"/>
                      <a:pt x="14" y="50"/>
                      <a:pt x="14" y="50"/>
                    </a:cubicBezTo>
                    <a:cubicBezTo>
                      <a:pt x="13" y="51"/>
                      <a:pt x="13" y="51"/>
                      <a:pt x="13" y="51"/>
                    </a:cubicBezTo>
                    <a:cubicBezTo>
                      <a:pt x="13" y="51"/>
                      <a:pt x="13" y="51"/>
                      <a:pt x="13" y="51"/>
                    </a:cubicBezTo>
                    <a:cubicBezTo>
                      <a:pt x="12" y="51"/>
                      <a:pt x="12" y="51"/>
                      <a:pt x="12" y="51"/>
                    </a:cubicBezTo>
                    <a:cubicBezTo>
                      <a:pt x="11" y="52"/>
                      <a:pt x="11" y="52"/>
                      <a:pt x="11" y="52"/>
                    </a:cubicBezTo>
                    <a:cubicBezTo>
                      <a:pt x="11" y="52"/>
                      <a:pt x="11" y="52"/>
                      <a:pt x="11" y="52"/>
                    </a:cubicBezTo>
                    <a:cubicBezTo>
                      <a:pt x="10" y="52"/>
                      <a:pt x="10" y="52"/>
                      <a:pt x="10" y="52"/>
                    </a:cubicBezTo>
                    <a:cubicBezTo>
                      <a:pt x="10" y="52"/>
                      <a:pt x="10" y="52"/>
                      <a:pt x="10" y="52"/>
                    </a:cubicBezTo>
                    <a:cubicBezTo>
                      <a:pt x="11" y="53"/>
                      <a:pt x="11" y="53"/>
                      <a:pt x="11" y="53"/>
                    </a:cubicBezTo>
                    <a:cubicBezTo>
                      <a:pt x="10" y="53"/>
                      <a:pt x="10" y="53"/>
                      <a:pt x="10" y="53"/>
                    </a:cubicBezTo>
                    <a:cubicBezTo>
                      <a:pt x="11" y="53"/>
                      <a:pt x="11" y="53"/>
                      <a:pt x="11" y="53"/>
                    </a:cubicBezTo>
                    <a:cubicBezTo>
                      <a:pt x="11" y="54"/>
                      <a:pt x="11" y="54"/>
                      <a:pt x="11" y="54"/>
                    </a:cubicBezTo>
                    <a:cubicBezTo>
                      <a:pt x="11" y="54"/>
                      <a:pt x="11" y="54"/>
                      <a:pt x="11" y="54"/>
                    </a:cubicBezTo>
                    <a:cubicBezTo>
                      <a:pt x="12" y="54"/>
                      <a:pt x="12" y="54"/>
                      <a:pt x="12" y="54"/>
                    </a:cubicBezTo>
                    <a:cubicBezTo>
                      <a:pt x="12" y="53"/>
                      <a:pt x="12" y="53"/>
                      <a:pt x="12" y="53"/>
                    </a:cubicBezTo>
                    <a:cubicBezTo>
                      <a:pt x="14" y="53"/>
                      <a:pt x="14" y="53"/>
                      <a:pt x="14" y="53"/>
                    </a:cubicBezTo>
                    <a:cubicBezTo>
                      <a:pt x="14" y="53"/>
                      <a:pt x="14" y="53"/>
                      <a:pt x="14" y="53"/>
                    </a:cubicBezTo>
                    <a:cubicBezTo>
                      <a:pt x="15" y="54"/>
                      <a:pt x="15" y="54"/>
                      <a:pt x="15" y="54"/>
                    </a:cubicBezTo>
                    <a:cubicBezTo>
                      <a:pt x="14" y="54"/>
                      <a:pt x="14" y="54"/>
                      <a:pt x="14" y="54"/>
                    </a:cubicBezTo>
                    <a:cubicBezTo>
                      <a:pt x="14" y="54"/>
                      <a:pt x="14" y="54"/>
                      <a:pt x="14" y="54"/>
                    </a:cubicBezTo>
                    <a:cubicBezTo>
                      <a:pt x="15" y="54"/>
                      <a:pt x="15" y="54"/>
                      <a:pt x="15" y="54"/>
                    </a:cubicBezTo>
                    <a:cubicBezTo>
                      <a:pt x="15" y="54"/>
                      <a:pt x="15" y="54"/>
                      <a:pt x="15" y="54"/>
                    </a:cubicBezTo>
                    <a:cubicBezTo>
                      <a:pt x="16" y="54"/>
                      <a:pt x="16" y="54"/>
                      <a:pt x="16" y="54"/>
                    </a:cubicBezTo>
                    <a:cubicBezTo>
                      <a:pt x="16" y="55"/>
                      <a:pt x="16" y="55"/>
                      <a:pt x="16" y="55"/>
                    </a:cubicBezTo>
                    <a:cubicBezTo>
                      <a:pt x="17" y="55"/>
                      <a:pt x="17" y="55"/>
                      <a:pt x="17" y="55"/>
                    </a:cubicBezTo>
                    <a:cubicBezTo>
                      <a:pt x="18" y="55"/>
                      <a:pt x="18" y="55"/>
                      <a:pt x="18" y="55"/>
                    </a:cubicBezTo>
                    <a:cubicBezTo>
                      <a:pt x="19" y="55"/>
                      <a:pt x="19" y="55"/>
                      <a:pt x="19" y="55"/>
                    </a:cubicBezTo>
                    <a:cubicBezTo>
                      <a:pt x="19" y="54"/>
                      <a:pt x="19" y="54"/>
                      <a:pt x="19" y="54"/>
                    </a:cubicBezTo>
                    <a:cubicBezTo>
                      <a:pt x="20" y="54"/>
                      <a:pt x="20" y="54"/>
                      <a:pt x="20" y="54"/>
                    </a:cubicBezTo>
                    <a:cubicBezTo>
                      <a:pt x="21" y="54"/>
                      <a:pt x="21" y="54"/>
                      <a:pt x="21" y="54"/>
                    </a:cubicBezTo>
                    <a:cubicBezTo>
                      <a:pt x="21" y="53"/>
                      <a:pt x="21" y="53"/>
                      <a:pt x="21" y="53"/>
                    </a:cubicBezTo>
                    <a:cubicBezTo>
                      <a:pt x="20" y="54"/>
                      <a:pt x="20" y="54"/>
                      <a:pt x="20" y="54"/>
                    </a:cubicBezTo>
                    <a:cubicBezTo>
                      <a:pt x="19" y="55"/>
                      <a:pt x="19" y="55"/>
                      <a:pt x="19" y="55"/>
                    </a:cubicBezTo>
                    <a:cubicBezTo>
                      <a:pt x="19" y="56"/>
                      <a:pt x="19" y="56"/>
                      <a:pt x="19" y="56"/>
                    </a:cubicBezTo>
                    <a:cubicBezTo>
                      <a:pt x="18" y="56"/>
                      <a:pt x="18" y="56"/>
                      <a:pt x="18" y="56"/>
                    </a:cubicBezTo>
                    <a:cubicBezTo>
                      <a:pt x="18" y="57"/>
                      <a:pt x="18" y="57"/>
                      <a:pt x="18" y="57"/>
                    </a:cubicBezTo>
                    <a:cubicBezTo>
                      <a:pt x="17" y="56"/>
                      <a:pt x="17" y="56"/>
                      <a:pt x="17" y="56"/>
                    </a:cubicBezTo>
                    <a:cubicBezTo>
                      <a:pt x="15" y="56"/>
                      <a:pt x="15" y="56"/>
                      <a:pt x="15" y="56"/>
                    </a:cubicBezTo>
                    <a:cubicBezTo>
                      <a:pt x="14" y="56"/>
                      <a:pt x="14" y="56"/>
                      <a:pt x="14" y="56"/>
                    </a:cubicBezTo>
                    <a:cubicBezTo>
                      <a:pt x="14" y="57"/>
                      <a:pt x="14" y="57"/>
                      <a:pt x="14" y="57"/>
                    </a:cubicBezTo>
                    <a:cubicBezTo>
                      <a:pt x="14" y="57"/>
                      <a:pt x="14" y="57"/>
                      <a:pt x="14" y="57"/>
                    </a:cubicBezTo>
                    <a:cubicBezTo>
                      <a:pt x="13" y="57"/>
                      <a:pt x="13" y="57"/>
                      <a:pt x="13" y="57"/>
                    </a:cubicBezTo>
                    <a:cubicBezTo>
                      <a:pt x="13" y="59"/>
                      <a:pt x="13" y="59"/>
                      <a:pt x="13" y="59"/>
                    </a:cubicBezTo>
                    <a:cubicBezTo>
                      <a:pt x="12" y="59"/>
                      <a:pt x="12" y="59"/>
                      <a:pt x="12" y="59"/>
                    </a:cubicBezTo>
                    <a:cubicBezTo>
                      <a:pt x="12" y="60"/>
                      <a:pt x="12" y="60"/>
                      <a:pt x="12" y="60"/>
                    </a:cubicBezTo>
                    <a:cubicBezTo>
                      <a:pt x="11" y="60"/>
                      <a:pt x="11" y="60"/>
                      <a:pt x="11" y="60"/>
                    </a:cubicBezTo>
                    <a:cubicBezTo>
                      <a:pt x="11" y="61"/>
                      <a:pt x="11" y="61"/>
                      <a:pt x="11" y="61"/>
                    </a:cubicBezTo>
                    <a:cubicBezTo>
                      <a:pt x="10" y="61"/>
                      <a:pt x="10" y="61"/>
                      <a:pt x="10" y="61"/>
                    </a:cubicBezTo>
                    <a:cubicBezTo>
                      <a:pt x="10" y="61"/>
                      <a:pt x="10" y="61"/>
                      <a:pt x="10" y="61"/>
                    </a:cubicBezTo>
                    <a:cubicBezTo>
                      <a:pt x="9" y="62"/>
                      <a:pt x="9" y="62"/>
                      <a:pt x="9" y="62"/>
                    </a:cubicBezTo>
                    <a:cubicBezTo>
                      <a:pt x="9" y="62"/>
                      <a:pt x="9" y="62"/>
                      <a:pt x="9" y="62"/>
                    </a:cubicBezTo>
                    <a:cubicBezTo>
                      <a:pt x="8" y="62"/>
                      <a:pt x="8" y="62"/>
                      <a:pt x="8" y="62"/>
                    </a:cubicBezTo>
                    <a:cubicBezTo>
                      <a:pt x="8" y="63"/>
                      <a:pt x="8" y="63"/>
                      <a:pt x="8" y="63"/>
                    </a:cubicBezTo>
                    <a:cubicBezTo>
                      <a:pt x="9" y="63"/>
                      <a:pt x="9" y="63"/>
                      <a:pt x="9" y="63"/>
                    </a:cubicBezTo>
                    <a:cubicBezTo>
                      <a:pt x="9" y="62"/>
                      <a:pt x="9" y="62"/>
                      <a:pt x="9" y="62"/>
                    </a:cubicBezTo>
                    <a:cubicBezTo>
                      <a:pt x="10" y="62"/>
                      <a:pt x="10" y="62"/>
                      <a:pt x="10" y="62"/>
                    </a:cubicBezTo>
                    <a:lnTo>
                      <a:pt x="10" y="6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1" name="Freeform 70"/>
              <p:cNvSpPr>
                <a:spLocks noEditPoints="1"/>
              </p:cNvSpPr>
              <p:nvPr/>
            </p:nvSpPr>
            <p:spPr bwMode="auto">
              <a:xfrm>
                <a:off x="4202957" y="2102919"/>
                <a:ext cx="275339" cy="229020"/>
              </a:xfrm>
              <a:custGeom>
                <a:avLst/>
                <a:gdLst>
                  <a:gd name="T0" fmla="*/ 166 w 214"/>
                  <a:gd name="T1" fmla="*/ 85 h 178"/>
                  <a:gd name="T2" fmla="*/ 155 w 214"/>
                  <a:gd name="T3" fmla="*/ 92 h 178"/>
                  <a:gd name="T4" fmla="*/ 159 w 214"/>
                  <a:gd name="T5" fmla="*/ 81 h 178"/>
                  <a:gd name="T6" fmla="*/ 170 w 214"/>
                  <a:gd name="T7" fmla="*/ 67 h 178"/>
                  <a:gd name="T8" fmla="*/ 177 w 214"/>
                  <a:gd name="T9" fmla="*/ 67 h 178"/>
                  <a:gd name="T10" fmla="*/ 181 w 214"/>
                  <a:gd name="T11" fmla="*/ 48 h 178"/>
                  <a:gd name="T12" fmla="*/ 185 w 214"/>
                  <a:gd name="T13" fmla="*/ 37 h 178"/>
                  <a:gd name="T14" fmla="*/ 170 w 214"/>
                  <a:gd name="T15" fmla="*/ 33 h 178"/>
                  <a:gd name="T16" fmla="*/ 159 w 214"/>
                  <a:gd name="T17" fmla="*/ 29 h 178"/>
                  <a:gd name="T18" fmla="*/ 144 w 214"/>
                  <a:gd name="T19" fmla="*/ 26 h 178"/>
                  <a:gd name="T20" fmla="*/ 133 w 214"/>
                  <a:gd name="T21" fmla="*/ 18 h 178"/>
                  <a:gd name="T22" fmla="*/ 122 w 214"/>
                  <a:gd name="T23" fmla="*/ 11 h 178"/>
                  <a:gd name="T24" fmla="*/ 111 w 214"/>
                  <a:gd name="T25" fmla="*/ 0 h 178"/>
                  <a:gd name="T26" fmla="*/ 96 w 214"/>
                  <a:gd name="T27" fmla="*/ 3 h 178"/>
                  <a:gd name="T28" fmla="*/ 92 w 214"/>
                  <a:gd name="T29" fmla="*/ 18 h 178"/>
                  <a:gd name="T30" fmla="*/ 70 w 214"/>
                  <a:gd name="T31" fmla="*/ 26 h 178"/>
                  <a:gd name="T32" fmla="*/ 63 w 214"/>
                  <a:gd name="T33" fmla="*/ 33 h 178"/>
                  <a:gd name="T34" fmla="*/ 55 w 214"/>
                  <a:gd name="T35" fmla="*/ 26 h 178"/>
                  <a:gd name="T36" fmla="*/ 44 w 214"/>
                  <a:gd name="T37" fmla="*/ 29 h 178"/>
                  <a:gd name="T38" fmla="*/ 48 w 214"/>
                  <a:gd name="T39" fmla="*/ 41 h 178"/>
                  <a:gd name="T40" fmla="*/ 40 w 214"/>
                  <a:gd name="T41" fmla="*/ 44 h 178"/>
                  <a:gd name="T42" fmla="*/ 26 w 214"/>
                  <a:gd name="T43" fmla="*/ 41 h 178"/>
                  <a:gd name="T44" fmla="*/ 11 w 214"/>
                  <a:gd name="T45" fmla="*/ 44 h 178"/>
                  <a:gd name="T46" fmla="*/ 0 w 214"/>
                  <a:gd name="T47" fmla="*/ 52 h 178"/>
                  <a:gd name="T48" fmla="*/ 3 w 214"/>
                  <a:gd name="T49" fmla="*/ 52 h 178"/>
                  <a:gd name="T50" fmla="*/ 3 w 214"/>
                  <a:gd name="T51" fmla="*/ 55 h 178"/>
                  <a:gd name="T52" fmla="*/ 7 w 214"/>
                  <a:gd name="T53" fmla="*/ 63 h 178"/>
                  <a:gd name="T54" fmla="*/ 22 w 214"/>
                  <a:gd name="T55" fmla="*/ 63 h 178"/>
                  <a:gd name="T56" fmla="*/ 29 w 214"/>
                  <a:gd name="T57" fmla="*/ 67 h 178"/>
                  <a:gd name="T58" fmla="*/ 37 w 214"/>
                  <a:gd name="T59" fmla="*/ 70 h 178"/>
                  <a:gd name="T60" fmla="*/ 44 w 214"/>
                  <a:gd name="T61" fmla="*/ 70 h 178"/>
                  <a:gd name="T62" fmla="*/ 40 w 214"/>
                  <a:gd name="T63" fmla="*/ 81 h 178"/>
                  <a:gd name="T64" fmla="*/ 55 w 214"/>
                  <a:gd name="T65" fmla="*/ 89 h 178"/>
                  <a:gd name="T66" fmla="*/ 51 w 214"/>
                  <a:gd name="T67" fmla="*/ 100 h 178"/>
                  <a:gd name="T68" fmla="*/ 59 w 214"/>
                  <a:gd name="T69" fmla="*/ 104 h 178"/>
                  <a:gd name="T70" fmla="*/ 55 w 214"/>
                  <a:gd name="T71" fmla="*/ 118 h 178"/>
                  <a:gd name="T72" fmla="*/ 48 w 214"/>
                  <a:gd name="T73" fmla="*/ 141 h 178"/>
                  <a:gd name="T74" fmla="*/ 55 w 214"/>
                  <a:gd name="T75" fmla="*/ 148 h 178"/>
                  <a:gd name="T76" fmla="*/ 77 w 214"/>
                  <a:gd name="T77" fmla="*/ 156 h 178"/>
                  <a:gd name="T78" fmla="*/ 96 w 214"/>
                  <a:gd name="T79" fmla="*/ 156 h 178"/>
                  <a:gd name="T80" fmla="*/ 114 w 214"/>
                  <a:gd name="T81" fmla="*/ 159 h 178"/>
                  <a:gd name="T82" fmla="*/ 126 w 214"/>
                  <a:gd name="T83" fmla="*/ 137 h 178"/>
                  <a:gd name="T84" fmla="*/ 140 w 214"/>
                  <a:gd name="T85" fmla="*/ 141 h 178"/>
                  <a:gd name="T86" fmla="*/ 166 w 214"/>
                  <a:gd name="T87" fmla="*/ 148 h 178"/>
                  <a:gd name="T88" fmla="*/ 181 w 214"/>
                  <a:gd name="T89" fmla="*/ 133 h 178"/>
                  <a:gd name="T90" fmla="*/ 170 w 214"/>
                  <a:gd name="T91" fmla="*/ 115 h 178"/>
                  <a:gd name="T92" fmla="*/ 170 w 214"/>
                  <a:gd name="T93" fmla="*/ 100 h 178"/>
                  <a:gd name="T94" fmla="*/ 207 w 214"/>
                  <a:gd name="T95" fmla="*/ 178 h 178"/>
                  <a:gd name="T96" fmla="*/ 203 w 214"/>
                  <a:gd name="T97" fmla="*/ 170 h 178"/>
                  <a:gd name="T98" fmla="*/ 200 w 214"/>
                  <a:gd name="T99" fmla="*/ 167 h 178"/>
                  <a:gd name="T100" fmla="*/ 200 w 214"/>
                  <a:gd name="T101" fmla="*/ 159 h 178"/>
                  <a:gd name="T102" fmla="*/ 207 w 214"/>
                  <a:gd name="T103" fmla="*/ 156 h 178"/>
                  <a:gd name="T104" fmla="*/ 211 w 214"/>
                  <a:gd name="T105" fmla="*/ 148 h 178"/>
                  <a:gd name="T106" fmla="*/ 211 w 214"/>
                  <a:gd name="T107" fmla="*/ 17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4" h="178">
                    <a:moveTo>
                      <a:pt x="174" y="96"/>
                    </a:moveTo>
                    <a:lnTo>
                      <a:pt x="174" y="92"/>
                    </a:lnTo>
                    <a:lnTo>
                      <a:pt x="170" y="92"/>
                    </a:lnTo>
                    <a:lnTo>
                      <a:pt x="170" y="89"/>
                    </a:lnTo>
                    <a:lnTo>
                      <a:pt x="166" y="85"/>
                    </a:lnTo>
                    <a:lnTo>
                      <a:pt x="163" y="85"/>
                    </a:lnTo>
                    <a:lnTo>
                      <a:pt x="159" y="89"/>
                    </a:lnTo>
                    <a:lnTo>
                      <a:pt x="163" y="92"/>
                    </a:lnTo>
                    <a:lnTo>
                      <a:pt x="159" y="92"/>
                    </a:lnTo>
                    <a:lnTo>
                      <a:pt x="155" y="92"/>
                    </a:lnTo>
                    <a:lnTo>
                      <a:pt x="155" y="89"/>
                    </a:lnTo>
                    <a:lnTo>
                      <a:pt x="155" y="89"/>
                    </a:lnTo>
                    <a:lnTo>
                      <a:pt x="159" y="89"/>
                    </a:lnTo>
                    <a:lnTo>
                      <a:pt x="159" y="85"/>
                    </a:lnTo>
                    <a:lnTo>
                      <a:pt x="159" y="81"/>
                    </a:lnTo>
                    <a:lnTo>
                      <a:pt x="163" y="74"/>
                    </a:lnTo>
                    <a:lnTo>
                      <a:pt x="166" y="74"/>
                    </a:lnTo>
                    <a:lnTo>
                      <a:pt x="170" y="70"/>
                    </a:lnTo>
                    <a:lnTo>
                      <a:pt x="170" y="70"/>
                    </a:lnTo>
                    <a:lnTo>
                      <a:pt x="170" y="67"/>
                    </a:lnTo>
                    <a:lnTo>
                      <a:pt x="166" y="67"/>
                    </a:lnTo>
                    <a:lnTo>
                      <a:pt x="170" y="63"/>
                    </a:lnTo>
                    <a:lnTo>
                      <a:pt x="174" y="63"/>
                    </a:lnTo>
                    <a:lnTo>
                      <a:pt x="174" y="67"/>
                    </a:lnTo>
                    <a:lnTo>
                      <a:pt x="177" y="67"/>
                    </a:lnTo>
                    <a:lnTo>
                      <a:pt x="181" y="63"/>
                    </a:lnTo>
                    <a:lnTo>
                      <a:pt x="181" y="59"/>
                    </a:lnTo>
                    <a:lnTo>
                      <a:pt x="177" y="59"/>
                    </a:lnTo>
                    <a:lnTo>
                      <a:pt x="177" y="55"/>
                    </a:lnTo>
                    <a:lnTo>
                      <a:pt x="181" y="48"/>
                    </a:lnTo>
                    <a:lnTo>
                      <a:pt x="181" y="48"/>
                    </a:lnTo>
                    <a:lnTo>
                      <a:pt x="181" y="44"/>
                    </a:lnTo>
                    <a:lnTo>
                      <a:pt x="185" y="41"/>
                    </a:lnTo>
                    <a:lnTo>
                      <a:pt x="188" y="37"/>
                    </a:lnTo>
                    <a:lnTo>
                      <a:pt x="185" y="37"/>
                    </a:lnTo>
                    <a:lnTo>
                      <a:pt x="181" y="37"/>
                    </a:lnTo>
                    <a:lnTo>
                      <a:pt x="177" y="33"/>
                    </a:lnTo>
                    <a:lnTo>
                      <a:pt x="174" y="37"/>
                    </a:lnTo>
                    <a:lnTo>
                      <a:pt x="170" y="33"/>
                    </a:lnTo>
                    <a:lnTo>
                      <a:pt x="170" y="33"/>
                    </a:lnTo>
                    <a:lnTo>
                      <a:pt x="166" y="37"/>
                    </a:lnTo>
                    <a:lnTo>
                      <a:pt x="163" y="33"/>
                    </a:lnTo>
                    <a:lnTo>
                      <a:pt x="163" y="29"/>
                    </a:lnTo>
                    <a:lnTo>
                      <a:pt x="159" y="29"/>
                    </a:lnTo>
                    <a:lnTo>
                      <a:pt x="159" y="29"/>
                    </a:lnTo>
                    <a:lnTo>
                      <a:pt x="155" y="29"/>
                    </a:lnTo>
                    <a:lnTo>
                      <a:pt x="151" y="26"/>
                    </a:lnTo>
                    <a:lnTo>
                      <a:pt x="148" y="26"/>
                    </a:lnTo>
                    <a:lnTo>
                      <a:pt x="148" y="26"/>
                    </a:lnTo>
                    <a:lnTo>
                      <a:pt x="144" y="26"/>
                    </a:lnTo>
                    <a:lnTo>
                      <a:pt x="140" y="26"/>
                    </a:lnTo>
                    <a:lnTo>
                      <a:pt x="137" y="22"/>
                    </a:lnTo>
                    <a:lnTo>
                      <a:pt x="137" y="18"/>
                    </a:lnTo>
                    <a:lnTo>
                      <a:pt x="133" y="18"/>
                    </a:lnTo>
                    <a:lnTo>
                      <a:pt x="133" y="18"/>
                    </a:lnTo>
                    <a:lnTo>
                      <a:pt x="129" y="18"/>
                    </a:lnTo>
                    <a:lnTo>
                      <a:pt x="126" y="18"/>
                    </a:lnTo>
                    <a:lnTo>
                      <a:pt x="126" y="15"/>
                    </a:lnTo>
                    <a:lnTo>
                      <a:pt x="126" y="15"/>
                    </a:lnTo>
                    <a:lnTo>
                      <a:pt x="122" y="11"/>
                    </a:lnTo>
                    <a:lnTo>
                      <a:pt x="122" y="11"/>
                    </a:lnTo>
                    <a:lnTo>
                      <a:pt x="114" y="7"/>
                    </a:lnTo>
                    <a:lnTo>
                      <a:pt x="114" y="7"/>
                    </a:lnTo>
                    <a:lnTo>
                      <a:pt x="111" y="3"/>
                    </a:lnTo>
                    <a:lnTo>
                      <a:pt x="111" y="0"/>
                    </a:lnTo>
                    <a:lnTo>
                      <a:pt x="111" y="0"/>
                    </a:lnTo>
                    <a:lnTo>
                      <a:pt x="107" y="0"/>
                    </a:lnTo>
                    <a:lnTo>
                      <a:pt x="103" y="0"/>
                    </a:lnTo>
                    <a:lnTo>
                      <a:pt x="100" y="0"/>
                    </a:lnTo>
                    <a:lnTo>
                      <a:pt x="96" y="3"/>
                    </a:lnTo>
                    <a:lnTo>
                      <a:pt x="96" y="3"/>
                    </a:lnTo>
                    <a:lnTo>
                      <a:pt x="96" y="7"/>
                    </a:lnTo>
                    <a:lnTo>
                      <a:pt x="96" y="15"/>
                    </a:lnTo>
                    <a:lnTo>
                      <a:pt x="92" y="18"/>
                    </a:lnTo>
                    <a:lnTo>
                      <a:pt x="92" y="18"/>
                    </a:lnTo>
                    <a:lnTo>
                      <a:pt x="85" y="22"/>
                    </a:lnTo>
                    <a:lnTo>
                      <a:pt x="81" y="22"/>
                    </a:lnTo>
                    <a:lnTo>
                      <a:pt x="81" y="22"/>
                    </a:lnTo>
                    <a:lnTo>
                      <a:pt x="74" y="22"/>
                    </a:lnTo>
                    <a:lnTo>
                      <a:pt x="70" y="26"/>
                    </a:lnTo>
                    <a:lnTo>
                      <a:pt x="74" y="29"/>
                    </a:lnTo>
                    <a:lnTo>
                      <a:pt x="77" y="29"/>
                    </a:lnTo>
                    <a:lnTo>
                      <a:pt x="74" y="33"/>
                    </a:lnTo>
                    <a:lnTo>
                      <a:pt x="66" y="33"/>
                    </a:lnTo>
                    <a:lnTo>
                      <a:pt x="63" y="33"/>
                    </a:lnTo>
                    <a:lnTo>
                      <a:pt x="59" y="29"/>
                    </a:lnTo>
                    <a:lnTo>
                      <a:pt x="55" y="33"/>
                    </a:lnTo>
                    <a:lnTo>
                      <a:pt x="55" y="29"/>
                    </a:lnTo>
                    <a:lnTo>
                      <a:pt x="51" y="29"/>
                    </a:lnTo>
                    <a:lnTo>
                      <a:pt x="55" y="26"/>
                    </a:lnTo>
                    <a:lnTo>
                      <a:pt x="51" y="26"/>
                    </a:lnTo>
                    <a:lnTo>
                      <a:pt x="48" y="26"/>
                    </a:lnTo>
                    <a:lnTo>
                      <a:pt x="44" y="26"/>
                    </a:lnTo>
                    <a:lnTo>
                      <a:pt x="44" y="26"/>
                    </a:lnTo>
                    <a:lnTo>
                      <a:pt x="44" y="29"/>
                    </a:lnTo>
                    <a:lnTo>
                      <a:pt x="44" y="29"/>
                    </a:lnTo>
                    <a:lnTo>
                      <a:pt x="48" y="33"/>
                    </a:lnTo>
                    <a:lnTo>
                      <a:pt x="48" y="37"/>
                    </a:lnTo>
                    <a:lnTo>
                      <a:pt x="48" y="37"/>
                    </a:lnTo>
                    <a:lnTo>
                      <a:pt x="48" y="41"/>
                    </a:lnTo>
                    <a:lnTo>
                      <a:pt x="48" y="41"/>
                    </a:lnTo>
                    <a:lnTo>
                      <a:pt x="51" y="44"/>
                    </a:lnTo>
                    <a:lnTo>
                      <a:pt x="44" y="44"/>
                    </a:lnTo>
                    <a:lnTo>
                      <a:pt x="40" y="44"/>
                    </a:lnTo>
                    <a:lnTo>
                      <a:pt x="40" y="44"/>
                    </a:lnTo>
                    <a:lnTo>
                      <a:pt x="37" y="44"/>
                    </a:lnTo>
                    <a:lnTo>
                      <a:pt x="37" y="44"/>
                    </a:lnTo>
                    <a:lnTo>
                      <a:pt x="33" y="48"/>
                    </a:lnTo>
                    <a:lnTo>
                      <a:pt x="26" y="41"/>
                    </a:lnTo>
                    <a:lnTo>
                      <a:pt x="26" y="41"/>
                    </a:lnTo>
                    <a:lnTo>
                      <a:pt x="22" y="41"/>
                    </a:lnTo>
                    <a:lnTo>
                      <a:pt x="18" y="44"/>
                    </a:lnTo>
                    <a:lnTo>
                      <a:pt x="14" y="44"/>
                    </a:lnTo>
                    <a:lnTo>
                      <a:pt x="14" y="44"/>
                    </a:lnTo>
                    <a:lnTo>
                      <a:pt x="11" y="44"/>
                    </a:lnTo>
                    <a:lnTo>
                      <a:pt x="11" y="44"/>
                    </a:lnTo>
                    <a:lnTo>
                      <a:pt x="7" y="44"/>
                    </a:lnTo>
                    <a:lnTo>
                      <a:pt x="3" y="44"/>
                    </a:lnTo>
                    <a:lnTo>
                      <a:pt x="0" y="48"/>
                    </a:lnTo>
                    <a:lnTo>
                      <a:pt x="0" y="52"/>
                    </a:lnTo>
                    <a:lnTo>
                      <a:pt x="3" y="48"/>
                    </a:lnTo>
                    <a:lnTo>
                      <a:pt x="7" y="52"/>
                    </a:lnTo>
                    <a:lnTo>
                      <a:pt x="7" y="52"/>
                    </a:lnTo>
                    <a:lnTo>
                      <a:pt x="3" y="52"/>
                    </a:lnTo>
                    <a:lnTo>
                      <a:pt x="3" y="52"/>
                    </a:lnTo>
                    <a:lnTo>
                      <a:pt x="3" y="52"/>
                    </a:lnTo>
                    <a:lnTo>
                      <a:pt x="3" y="52"/>
                    </a:lnTo>
                    <a:lnTo>
                      <a:pt x="7" y="52"/>
                    </a:lnTo>
                    <a:lnTo>
                      <a:pt x="7" y="55"/>
                    </a:lnTo>
                    <a:lnTo>
                      <a:pt x="3" y="55"/>
                    </a:lnTo>
                    <a:lnTo>
                      <a:pt x="3" y="55"/>
                    </a:lnTo>
                    <a:lnTo>
                      <a:pt x="3" y="55"/>
                    </a:lnTo>
                    <a:lnTo>
                      <a:pt x="3" y="55"/>
                    </a:lnTo>
                    <a:lnTo>
                      <a:pt x="7" y="59"/>
                    </a:lnTo>
                    <a:lnTo>
                      <a:pt x="7" y="63"/>
                    </a:lnTo>
                    <a:lnTo>
                      <a:pt x="11" y="59"/>
                    </a:lnTo>
                    <a:lnTo>
                      <a:pt x="11" y="59"/>
                    </a:lnTo>
                    <a:lnTo>
                      <a:pt x="14" y="59"/>
                    </a:lnTo>
                    <a:lnTo>
                      <a:pt x="18" y="63"/>
                    </a:lnTo>
                    <a:lnTo>
                      <a:pt x="22" y="63"/>
                    </a:lnTo>
                    <a:lnTo>
                      <a:pt x="22" y="63"/>
                    </a:lnTo>
                    <a:lnTo>
                      <a:pt x="26" y="67"/>
                    </a:lnTo>
                    <a:lnTo>
                      <a:pt x="29" y="63"/>
                    </a:lnTo>
                    <a:lnTo>
                      <a:pt x="29" y="63"/>
                    </a:lnTo>
                    <a:lnTo>
                      <a:pt x="29" y="67"/>
                    </a:lnTo>
                    <a:lnTo>
                      <a:pt x="29" y="67"/>
                    </a:lnTo>
                    <a:lnTo>
                      <a:pt x="33" y="67"/>
                    </a:lnTo>
                    <a:lnTo>
                      <a:pt x="33" y="67"/>
                    </a:lnTo>
                    <a:lnTo>
                      <a:pt x="33" y="70"/>
                    </a:lnTo>
                    <a:lnTo>
                      <a:pt x="37" y="70"/>
                    </a:lnTo>
                    <a:lnTo>
                      <a:pt x="37" y="70"/>
                    </a:lnTo>
                    <a:lnTo>
                      <a:pt x="40" y="70"/>
                    </a:lnTo>
                    <a:lnTo>
                      <a:pt x="44" y="70"/>
                    </a:lnTo>
                    <a:lnTo>
                      <a:pt x="44" y="74"/>
                    </a:lnTo>
                    <a:lnTo>
                      <a:pt x="44" y="70"/>
                    </a:lnTo>
                    <a:lnTo>
                      <a:pt x="40" y="70"/>
                    </a:lnTo>
                    <a:lnTo>
                      <a:pt x="37" y="74"/>
                    </a:lnTo>
                    <a:lnTo>
                      <a:pt x="40" y="74"/>
                    </a:lnTo>
                    <a:lnTo>
                      <a:pt x="40" y="78"/>
                    </a:lnTo>
                    <a:lnTo>
                      <a:pt x="40" y="81"/>
                    </a:lnTo>
                    <a:lnTo>
                      <a:pt x="40" y="81"/>
                    </a:lnTo>
                    <a:lnTo>
                      <a:pt x="40" y="81"/>
                    </a:lnTo>
                    <a:lnTo>
                      <a:pt x="48" y="85"/>
                    </a:lnTo>
                    <a:lnTo>
                      <a:pt x="51" y="89"/>
                    </a:lnTo>
                    <a:lnTo>
                      <a:pt x="55" y="89"/>
                    </a:lnTo>
                    <a:lnTo>
                      <a:pt x="55" y="92"/>
                    </a:lnTo>
                    <a:lnTo>
                      <a:pt x="55" y="92"/>
                    </a:lnTo>
                    <a:lnTo>
                      <a:pt x="55" y="96"/>
                    </a:lnTo>
                    <a:lnTo>
                      <a:pt x="55" y="96"/>
                    </a:lnTo>
                    <a:lnTo>
                      <a:pt x="51" y="100"/>
                    </a:lnTo>
                    <a:lnTo>
                      <a:pt x="55" y="100"/>
                    </a:lnTo>
                    <a:lnTo>
                      <a:pt x="59" y="104"/>
                    </a:lnTo>
                    <a:lnTo>
                      <a:pt x="63" y="111"/>
                    </a:lnTo>
                    <a:lnTo>
                      <a:pt x="59" y="107"/>
                    </a:lnTo>
                    <a:lnTo>
                      <a:pt x="59" y="104"/>
                    </a:lnTo>
                    <a:lnTo>
                      <a:pt x="55" y="104"/>
                    </a:lnTo>
                    <a:lnTo>
                      <a:pt x="55" y="104"/>
                    </a:lnTo>
                    <a:lnTo>
                      <a:pt x="51" y="111"/>
                    </a:lnTo>
                    <a:lnTo>
                      <a:pt x="51" y="118"/>
                    </a:lnTo>
                    <a:lnTo>
                      <a:pt x="55" y="118"/>
                    </a:lnTo>
                    <a:lnTo>
                      <a:pt x="51" y="118"/>
                    </a:lnTo>
                    <a:lnTo>
                      <a:pt x="51" y="130"/>
                    </a:lnTo>
                    <a:lnTo>
                      <a:pt x="48" y="141"/>
                    </a:lnTo>
                    <a:lnTo>
                      <a:pt x="44" y="141"/>
                    </a:lnTo>
                    <a:lnTo>
                      <a:pt x="48" y="141"/>
                    </a:lnTo>
                    <a:lnTo>
                      <a:pt x="48" y="144"/>
                    </a:lnTo>
                    <a:lnTo>
                      <a:pt x="51" y="144"/>
                    </a:lnTo>
                    <a:lnTo>
                      <a:pt x="51" y="148"/>
                    </a:lnTo>
                    <a:lnTo>
                      <a:pt x="51" y="148"/>
                    </a:lnTo>
                    <a:lnTo>
                      <a:pt x="55" y="148"/>
                    </a:lnTo>
                    <a:lnTo>
                      <a:pt x="63" y="152"/>
                    </a:lnTo>
                    <a:lnTo>
                      <a:pt x="66" y="156"/>
                    </a:lnTo>
                    <a:lnTo>
                      <a:pt x="70" y="152"/>
                    </a:lnTo>
                    <a:lnTo>
                      <a:pt x="74" y="156"/>
                    </a:lnTo>
                    <a:lnTo>
                      <a:pt x="77" y="156"/>
                    </a:lnTo>
                    <a:lnTo>
                      <a:pt x="77" y="156"/>
                    </a:lnTo>
                    <a:lnTo>
                      <a:pt x="81" y="156"/>
                    </a:lnTo>
                    <a:lnTo>
                      <a:pt x="89" y="156"/>
                    </a:lnTo>
                    <a:lnTo>
                      <a:pt x="92" y="156"/>
                    </a:lnTo>
                    <a:lnTo>
                      <a:pt x="96" y="156"/>
                    </a:lnTo>
                    <a:lnTo>
                      <a:pt x="100" y="156"/>
                    </a:lnTo>
                    <a:lnTo>
                      <a:pt x="107" y="156"/>
                    </a:lnTo>
                    <a:lnTo>
                      <a:pt x="114" y="159"/>
                    </a:lnTo>
                    <a:lnTo>
                      <a:pt x="118" y="159"/>
                    </a:lnTo>
                    <a:lnTo>
                      <a:pt x="114" y="159"/>
                    </a:lnTo>
                    <a:lnTo>
                      <a:pt x="114" y="156"/>
                    </a:lnTo>
                    <a:lnTo>
                      <a:pt x="114" y="148"/>
                    </a:lnTo>
                    <a:lnTo>
                      <a:pt x="118" y="148"/>
                    </a:lnTo>
                    <a:lnTo>
                      <a:pt x="122" y="144"/>
                    </a:lnTo>
                    <a:lnTo>
                      <a:pt x="126" y="137"/>
                    </a:lnTo>
                    <a:lnTo>
                      <a:pt x="129" y="137"/>
                    </a:lnTo>
                    <a:lnTo>
                      <a:pt x="129" y="141"/>
                    </a:lnTo>
                    <a:lnTo>
                      <a:pt x="133" y="141"/>
                    </a:lnTo>
                    <a:lnTo>
                      <a:pt x="137" y="141"/>
                    </a:lnTo>
                    <a:lnTo>
                      <a:pt x="140" y="141"/>
                    </a:lnTo>
                    <a:lnTo>
                      <a:pt x="144" y="141"/>
                    </a:lnTo>
                    <a:lnTo>
                      <a:pt x="144" y="141"/>
                    </a:lnTo>
                    <a:lnTo>
                      <a:pt x="155" y="144"/>
                    </a:lnTo>
                    <a:lnTo>
                      <a:pt x="159" y="148"/>
                    </a:lnTo>
                    <a:lnTo>
                      <a:pt x="166" y="148"/>
                    </a:lnTo>
                    <a:lnTo>
                      <a:pt x="166" y="144"/>
                    </a:lnTo>
                    <a:lnTo>
                      <a:pt x="166" y="144"/>
                    </a:lnTo>
                    <a:lnTo>
                      <a:pt x="170" y="141"/>
                    </a:lnTo>
                    <a:lnTo>
                      <a:pt x="181" y="133"/>
                    </a:lnTo>
                    <a:lnTo>
                      <a:pt x="181" y="133"/>
                    </a:lnTo>
                    <a:lnTo>
                      <a:pt x="181" y="130"/>
                    </a:lnTo>
                    <a:lnTo>
                      <a:pt x="181" y="126"/>
                    </a:lnTo>
                    <a:lnTo>
                      <a:pt x="177" y="126"/>
                    </a:lnTo>
                    <a:lnTo>
                      <a:pt x="174" y="122"/>
                    </a:lnTo>
                    <a:lnTo>
                      <a:pt x="170" y="115"/>
                    </a:lnTo>
                    <a:lnTo>
                      <a:pt x="166" y="111"/>
                    </a:lnTo>
                    <a:lnTo>
                      <a:pt x="170" y="111"/>
                    </a:lnTo>
                    <a:lnTo>
                      <a:pt x="174" y="107"/>
                    </a:lnTo>
                    <a:lnTo>
                      <a:pt x="174" y="104"/>
                    </a:lnTo>
                    <a:lnTo>
                      <a:pt x="170" y="100"/>
                    </a:lnTo>
                    <a:lnTo>
                      <a:pt x="170" y="96"/>
                    </a:lnTo>
                    <a:lnTo>
                      <a:pt x="174" y="96"/>
                    </a:lnTo>
                    <a:lnTo>
                      <a:pt x="174" y="96"/>
                    </a:lnTo>
                    <a:lnTo>
                      <a:pt x="174" y="96"/>
                    </a:lnTo>
                    <a:close/>
                    <a:moveTo>
                      <a:pt x="207" y="178"/>
                    </a:moveTo>
                    <a:lnTo>
                      <a:pt x="203" y="178"/>
                    </a:lnTo>
                    <a:lnTo>
                      <a:pt x="200" y="174"/>
                    </a:lnTo>
                    <a:lnTo>
                      <a:pt x="203" y="174"/>
                    </a:lnTo>
                    <a:lnTo>
                      <a:pt x="203" y="174"/>
                    </a:lnTo>
                    <a:lnTo>
                      <a:pt x="203" y="170"/>
                    </a:lnTo>
                    <a:lnTo>
                      <a:pt x="200" y="170"/>
                    </a:lnTo>
                    <a:lnTo>
                      <a:pt x="203" y="170"/>
                    </a:lnTo>
                    <a:lnTo>
                      <a:pt x="200" y="170"/>
                    </a:lnTo>
                    <a:lnTo>
                      <a:pt x="200" y="167"/>
                    </a:lnTo>
                    <a:lnTo>
                      <a:pt x="200" y="167"/>
                    </a:lnTo>
                    <a:lnTo>
                      <a:pt x="200" y="167"/>
                    </a:lnTo>
                    <a:lnTo>
                      <a:pt x="196" y="163"/>
                    </a:lnTo>
                    <a:lnTo>
                      <a:pt x="196" y="163"/>
                    </a:lnTo>
                    <a:lnTo>
                      <a:pt x="200" y="163"/>
                    </a:lnTo>
                    <a:lnTo>
                      <a:pt x="200" y="159"/>
                    </a:lnTo>
                    <a:lnTo>
                      <a:pt x="196" y="159"/>
                    </a:lnTo>
                    <a:lnTo>
                      <a:pt x="200" y="156"/>
                    </a:lnTo>
                    <a:lnTo>
                      <a:pt x="203" y="156"/>
                    </a:lnTo>
                    <a:lnTo>
                      <a:pt x="207" y="152"/>
                    </a:lnTo>
                    <a:lnTo>
                      <a:pt x="207" y="156"/>
                    </a:lnTo>
                    <a:lnTo>
                      <a:pt x="211" y="156"/>
                    </a:lnTo>
                    <a:lnTo>
                      <a:pt x="211" y="152"/>
                    </a:lnTo>
                    <a:lnTo>
                      <a:pt x="211" y="148"/>
                    </a:lnTo>
                    <a:lnTo>
                      <a:pt x="211" y="148"/>
                    </a:lnTo>
                    <a:lnTo>
                      <a:pt x="211" y="148"/>
                    </a:lnTo>
                    <a:lnTo>
                      <a:pt x="211" y="152"/>
                    </a:lnTo>
                    <a:lnTo>
                      <a:pt x="211" y="156"/>
                    </a:lnTo>
                    <a:lnTo>
                      <a:pt x="214" y="163"/>
                    </a:lnTo>
                    <a:lnTo>
                      <a:pt x="211" y="167"/>
                    </a:lnTo>
                    <a:lnTo>
                      <a:pt x="211" y="170"/>
                    </a:lnTo>
                    <a:lnTo>
                      <a:pt x="211" y="178"/>
                    </a:lnTo>
                    <a:lnTo>
                      <a:pt x="207" y="17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2" name="Freeform 71"/>
              <p:cNvSpPr/>
              <p:nvPr/>
            </p:nvSpPr>
            <p:spPr bwMode="auto">
              <a:xfrm>
                <a:off x="4578652" y="2455456"/>
                <a:ext cx="10293" cy="10293"/>
              </a:xfrm>
              <a:custGeom>
                <a:avLst/>
                <a:gdLst>
                  <a:gd name="T0" fmla="*/ 0 w 8"/>
                  <a:gd name="T1" fmla="*/ 0 h 8"/>
                  <a:gd name="T2" fmla="*/ 0 w 8"/>
                  <a:gd name="T3" fmla="*/ 4 h 8"/>
                  <a:gd name="T4" fmla="*/ 4 w 8"/>
                  <a:gd name="T5" fmla="*/ 8 h 8"/>
                  <a:gd name="T6" fmla="*/ 8 w 8"/>
                  <a:gd name="T7" fmla="*/ 4 h 8"/>
                  <a:gd name="T8" fmla="*/ 8 w 8"/>
                  <a:gd name="T9" fmla="*/ 4 h 8"/>
                  <a:gd name="T10" fmla="*/ 0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0" y="0"/>
                    </a:moveTo>
                    <a:lnTo>
                      <a:pt x="0" y="4"/>
                    </a:lnTo>
                    <a:lnTo>
                      <a:pt x="4" y="8"/>
                    </a:lnTo>
                    <a:lnTo>
                      <a:pt x="8" y="4"/>
                    </a:lnTo>
                    <a:lnTo>
                      <a:pt x="8" y="4"/>
                    </a:lnTo>
                    <a:lnTo>
                      <a:pt x="0"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3" name="Freeform 72"/>
              <p:cNvSpPr>
                <a:spLocks noEditPoints="1"/>
              </p:cNvSpPr>
              <p:nvPr/>
            </p:nvSpPr>
            <p:spPr bwMode="auto">
              <a:xfrm>
                <a:off x="4416536" y="2198129"/>
                <a:ext cx="243174" cy="243174"/>
              </a:xfrm>
              <a:custGeom>
                <a:avLst/>
                <a:gdLst>
                  <a:gd name="T0" fmla="*/ 8 w 189"/>
                  <a:gd name="T1" fmla="*/ 48 h 189"/>
                  <a:gd name="T2" fmla="*/ 8 w 189"/>
                  <a:gd name="T3" fmla="*/ 30 h 189"/>
                  <a:gd name="T4" fmla="*/ 15 w 189"/>
                  <a:gd name="T5" fmla="*/ 18 h 189"/>
                  <a:gd name="T6" fmla="*/ 34 w 189"/>
                  <a:gd name="T7" fmla="*/ 18 h 189"/>
                  <a:gd name="T8" fmla="*/ 48 w 189"/>
                  <a:gd name="T9" fmla="*/ 15 h 189"/>
                  <a:gd name="T10" fmla="*/ 63 w 189"/>
                  <a:gd name="T11" fmla="*/ 0 h 189"/>
                  <a:gd name="T12" fmla="*/ 85 w 189"/>
                  <a:gd name="T13" fmla="*/ 4 h 189"/>
                  <a:gd name="T14" fmla="*/ 108 w 189"/>
                  <a:gd name="T15" fmla="*/ 15 h 189"/>
                  <a:gd name="T16" fmla="*/ 100 w 189"/>
                  <a:gd name="T17" fmla="*/ 26 h 189"/>
                  <a:gd name="T18" fmla="*/ 85 w 189"/>
                  <a:gd name="T19" fmla="*/ 33 h 189"/>
                  <a:gd name="T20" fmla="*/ 89 w 189"/>
                  <a:gd name="T21" fmla="*/ 48 h 189"/>
                  <a:gd name="T22" fmla="*/ 104 w 189"/>
                  <a:gd name="T23" fmla="*/ 63 h 189"/>
                  <a:gd name="T24" fmla="*/ 119 w 189"/>
                  <a:gd name="T25" fmla="*/ 82 h 189"/>
                  <a:gd name="T26" fmla="*/ 134 w 189"/>
                  <a:gd name="T27" fmla="*/ 93 h 189"/>
                  <a:gd name="T28" fmla="*/ 152 w 189"/>
                  <a:gd name="T29" fmla="*/ 96 h 189"/>
                  <a:gd name="T30" fmla="*/ 152 w 189"/>
                  <a:gd name="T31" fmla="*/ 104 h 189"/>
                  <a:gd name="T32" fmla="*/ 185 w 189"/>
                  <a:gd name="T33" fmla="*/ 119 h 189"/>
                  <a:gd name="T34" fmla="*/ 185 w 189"/>
                  <a:gd name="T35" fmla="*/ 130 h 189"/>
                  <a:gd name="T36" fmla="*/ 178 w 189"/>
                  <a:gd name="T37" fmla="*/ 126 h 189"/>
                  <a:gd name="T38" fmla="*/ 167 w 189"/>
                  <a:gd name="T39" fmla="*/ 119 h 189"/>
                  <a:gd name="T40" fmla="*/ 163 w 189"/>
                  <a:gd name="T41" fmla="*/ 130 h 189"/>
                  <a:gd name="T42" fmla="*/ 163 w 189"/>
                  <a:gd name="T43" fmla="*/ 137 h 189"/>
                  <a:gd name="T44" fmla="*/ 167 w 189"/>
                  <a:gd name="T45" fmla="*/ 148 h 189"/>
                  <a:gd name="T46" fmla="*/ 156 w 189"/>
                  <a:gd name="T47" fmla="*/ 167 h 189"/>
                  <a:gd name="T48" fmla="*/ 145 w 189"/>
                  <a:gd name="T49" fmla="*/ 163 h 189"/>
                  <a:gd name="T50" fmla="*/ 152 w 189"/>
                  <a:gd name="T51" fmla="*/ 152 h 189"/>
                  <a:gd name="T52" fmla="*/ 152 w 189"/>
                  <a:gd name="T53" fmla="*/ 141 h 189"/>
                  <a:gd name="T54" fmla="*/ 145 w 189"/>
                  <a:gd name="T55" fmla="*/ 130 h 189"/>
                  <a:gd name="T56" fmla="*/ 134 w 189"/>
                  <a:gd name="T57" fmla="*/ 122 h 189"/>
                  <a:gd name="T58" fmla="*/ 126 w 189"/>
                  <a:gd name="T59" fmla="*/ 115 h 189"/>
                  <a:gd name="T60" fmla="*/ 111 w 189"/>
                  <a:gd name="T61" fmla="*/ 108 h 189"/>
                  <a:gd name="T62" fmla="*/ 100 w 189"/>
                  <a:gd name="T63" fmla="*/ 104 h 189"/>
                  <a:gd name="T64" fmla="*/ 82 w 189"/>
                  <a:gd name="T65" fmla="*/ 89 h 189"/>
                  <a:gd name="T66" fmla="*/ 67 w 189"/>
                  <a:gd name="T67" fmla="*/ 74 h 189"/>
                  <a:gd name="T68" fmla="*/ 56 w 189"/>
                  <a:gd name="T69" fmla="*/ 59 h 189"/>
                  <a:gd name="T70" fmla="*/ 45 w 189"/>
                  <a:gd name="T71" fmla="*/ 52 h 189"/>
                  <a:gd name="T72" fmla="*/ 15 w 189"/>
                  <a:gd name="T73" fmla="*/ 59 h 189"/>
                  <a:gd name="T74" fmla="*/ 30 w 189"/>
                  <a:gd name="T75" fmla="*/ 108 h 189"/>
                  <a:gd name="T76" fmla="*/ 26 w 189"/>
                  <a:gd name="T77" fmla="*/ 111 h 189"/>
                  <a:gd name="T78" fmla="*/ 71 w 189"/>
                  <a:gd name="T79" fmla="*/ 85 h 189"/>
                  <a:gd name="T80" fmla="*/ 63 w 189"/>
                  <a:gd name="T81" fmla="*/ 78 h 189"/>
                  <a:gd name="T82" fmla="*/ 56 w 189"/>
                  <a:gd name="T83" fmla="*/ 78 h 189"/>
                  <a:gd name="T84" fmla="*/ 41 w 189"/>
                  <a:gd name="T85" fmla="*/ 145 h 189"/>
                  <a:gd name="T86" fmla="*/ 52 w 189"/>
                  <a:gd name="T87" fmla="*/ 145 h 189"/>
                  <a:gd name="T88" fmla="*/ 48 w 189"/>
                  <a:gd name="T89" fmla="*/ 122 h 189"/>
                  <a:gd name="T90" fmla="*/ 45 w 189"/>
                  <a:gd name="T91" fmla="*/ 108 h 189"/>
                  <a:gd name="T92" fmla="*/ 30 w 189"/>
                  <a:gd name="T93" fmla="*/ 115 h 189"/>
                  <a:gd name="T94" fmla="*/ 30 w 189"/>
                  <a:gd name="T95" fmla="*/ 122 h 189"/>
                  <a:gd name="T96" fmla="*/ 34 w 189"/>
                  <a:gd name="T97" fmla="*/ 130 h 189"/>
                  <a:gd name="T98" fmla="*/ 34 w 189"/>
                  <a:gd name="T99" fmla="*/ 148 h 189"/>
                  <a:gd name="T100" fmla="*/ 141 w 189"/>
                  <a:gd name="T101" fmla="*/ 185 h 189"/>
                  <a:gd name="T102" fmla="*/ 145 w 189"/>
                  <a:gd name="T103" fmla="*/ 163 h 189"/>
                  <a:gd name="T104" fmla="*/ 130 w 189"/>
                  <a:gd name="T105" fmla="*/ 167 h 189"/>
                  <a:gd name="T106" fmla="*/ 104 w 189"/>
                  <a:gd name="T107" fmla="*/ 163 h 189"/>
                  <a:gd name="T108" fmla="*/ 100 w 189"/>
                  <a:gd name="T109" fmla="*/ 174 h 189"/>
                  <a:gd name="T110" fmla="*/ 122 w 189"/>
                  <a:gd name="T111" fmla="*/ 185 h 189"/>
                  <a:gd name="T112" fmla="*/ 141 w 189"/>
                  <a:gd name="T11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89">
                    <a:moveTo>
                      <a:pt x="15" y="59"/>
                    </a:moveTo>
                    <a:lnTo>
                      <a:pt x="15" y="56"/>
                    </a:lnTo>
                    <a:lnTo>
                      <a:pt x="15" y="52"/>
                    </a:lnTo>
                    <a:lnTo>
                      <a:pt x="11" y="52"/>
                    </a:lnTo>
                    <a:lnTo>
                      <a:pt x="8" y="48"/>
                    </a:lnTo>
                    <a:lnTo>
                      <a:pt x="4" y="41"/>
                    </a:lnTo>
                    <a:lnTo>
                      <a:pt x="0" y="37"/>
                    </a:lnTo>
                    <a:lnTo>
                      <a:pt x="4" y="37"/>
                    </a:lnTo>
                    <a:lnTo>
                      <a:pt x="8" y="33"/>
                    </a:lnTo>
                    <a:lnTo>
                      <a:pt x="8" y="30"/>
                    </a:lnTo>
                    <a:lnTo>
                      <a:pt x="4" y="26"/>
                    </a:lnTo>
                    <a:lnTo>
                      <a:pt x="4" y="22"/>
                    </a:lnTo>
                    <a:lnTo>
                      <a:pt x="8" y="22"/>
                    </a:lnTo>
                    <a:lnTo>
                      <a:pt x="11" y="22"/>
                    </a:lnTo>
                    <a:lnTo>
                      <a:pt x="15" y="18"/>
                    </a:lnTo>
                    <a:lnTo>
                      <a:pt x="22" y="22"/>
                    </a:lnTo>
                    <a:lnTo>
                      <a:pt x="26" y="11"/>
                    </a:lnTo>
                    <a:lnTo>
                      <a:pt x="30" y="15"/>
                    </a:lnTo>
                    <a:lnTo>
                      <a:pt x="30" y="18"/>
                    </a:lnTo>
                    <a:lnTo>
                      <a:pt x="34" y="18"/>
                    </a:lnTo>
                    <a:lnTo>
                      <a:pt x="37" y="22"/>
                    </a:lnTo>
                    <a:lnTo>
                      <a:pt x="41" y="18"/>
                    </a:lnTo>
                    <a:lnTo>
                      <a:pt x="41" y="15"/>
                    </a:lnTo>
                    <a:lnTo>
                      <a:pt x="48" y="15"/>
                    </a:lnTo>
                    <a:lnTo>
                      <a:pt x="48" y="15"/>
                    </a:lnTo>
                    <a:lnTo>
                      <a:pt x="52" y="18"/>
                    </a:lnTo>
                    <a:lnTo>
                      <a:pt x="52" y="11"/>
                    </a:lnTo>
                    <a:lnTo>
                      <a:pt x="60" y="11"/>
                    </a:lnTo>
                    <a:lnTo>
                      <a:pt x="60" y="4"/>
                    </a:lnTo>
                    <a:lnTo>
                      <a:pt x="63" y="0"/>
                    </a:lnTo>
                    <a:lnTo>
                      <a:pt x="67" y="4"/>
                    </a:lnTo>
                    <a:lnTo>
                      <a:pt x="74" y="0"/>
                    </a:lnTo>
                    <a:lnTo>
                      <a:pt x="78" y="0"/>
                    </a:lnTo>
                    <a:lnTo>
                      <a:pt x="85" y="0"/>
                    </a:lnTo>
                    <a:lnTo>
                      <a:pt x="85" y="4"/>
                    </a:lnTo>
                    <a:lnTo>
                      <a:pt x="93" y="7"/>
                    </a:lnTo>
                    <a:lnTo>
                      <a:pt x="104" y="7"/>
                    </a:lnTo>
                    <a:lnTo>
                      <a:pt x="108" y="7"/>
                    </a:lnTo>
                    <a:lnTo>
                      <a:pt x="111" y="11"/>
                    </a:lnTo>
                    <a:lnTo>
                      <a:pt x="108" y="15"/>
                    </a:lnTo>
                    <a:lnTo>
                      <a:pt x="108" y="18"/>
                    </a:lnTo>
                    <a:lnTo>
                      <a:pt x="104" y="22"/>
                    </a:lnTo>
                    <a:lnTo>
                      <a:pt x="108" y="26"/>
                    </a:lnTo>
                    <a:lnTo>
                      <a:pt x="104" y="26"/>
                    </a:lnTo>
                    <a:lnTo>
                      <a:pt x="100" y="26"/>
                    </a:lnTo>
                    <a:lnTo>
                      <a:pt x="97" y="30"/>
                    </a:lnTo>
                    <a:lnTo>
                      <a:pt x="93" y="30"/>
                    </a:lnTo>
                    <a:lnTo>
                      <a:pt x="93" y="30"/>
                    </a:lnTo>
                    <a:lnTo>
                      <a:pt x="89" y="30"/>
                    </a:lnTo>
                    <a:lnTo>
                      <a:pt x="85" y="33"/>
                    </a:lnTo>
                    <a:lnTo>
                      <a:pt x="89" y="37"/>
                    </a:lnTo>
                    <a:lnTo>
                      <a:pt x="89" y="41"/>
                    </a:lnTo>
                    <a:lnTo>
                      <a:pt x="89" y="41"/>
                    </a:lnTo>
                    <a:lnTo>
                      <a:pt x="85" y="44"/>
                    </a:lnTo>
                    <a:lnTo>
                      <a:pt x="89" y="48"/>
                    </a:lnTo>
                    <a:lnTo>
                      <a:pt x="89" y="52"/>
                    </a:lnTo>
                    <a:lnTo>
                      <a:pt x="89" y="52"/>
                    </a:lnTo>
                    <a:lnTo>
                      <a:pt x="97" y="56"/>
                    </a:lnTo>
                    <a:lnTo>
                      <a:pt x="100" y="59"/>
                    </a:lnTo>
                    <a:lnTo>
                      <a:pt x="104" y="63"/>
                    </a:lnTo>
                    <a:lnTo>
                      <a:pt x="115" y="70"/>
                    </a:lnTo>
                    <a:lnTo>
                      <a:pt x="115" y="74"/>
                    </a:lnTo>
                    <a:lnTo>
                      <a:pt x="115" y="74"/>
                    </a:lnTo>
                    <a:lnTo>
                      <a:pt x="115" y="78"/>
                    </a:lnTo>
                    <a:lnTo>
                      <a:pt x="119" y="82"/>
                    </a:lnTo>
                    <a:lnTo>
                      <a:pt x="122" y="82"/>
                    </a:lnTo>
                    <a:lnTo>
                      <a:pt x="122" y="85"/>
                    </a:lnTo>
                    <a:lnTo>
                      <a:pt x="130" y="89"/>
                    </a:lnTo>
                    <a:lnTo>
                      <a:pt x="130" y="93"/>
                    </a:lnTo>
                    <a:lnTo>
                      <a:pt x="134" y="93"/>
                    </a:lnTo>
                    <a:lnTo>
                      <a:pt x="137" y="93"/>
                    </a:lnTo>
                    <a:lnTo>
                      <a:pt x="141" y="93"/>
                    </a:lnTo>
                    <a:lnTo>
                      <a:pt x="145" y="93"/>
                    </a:lnTo>
                    <a:lnTo>
                      <a:pt x="148" y="93"/>
                    </a:lnTo>
                    <a:lnTo>
                      <a:pt x="152" y="96"/>
                    </a:lnTo>
                    <a:lnTo>
                      <a:pt x="152" y="96"/>
                    </a:lnTo>
                    <a:lnTo>
                      <a:pt x="148" y="100"/>
                    </a:lnTo>
                    <a:lnTo>
                      <a:pt x="148" y="100"/>
                    </a:lnTo>
                    <a:lnTo>
                      <a:pt x="148" y="104"/>
                    </a:lnTo>
                    <a:lnTo>
                      <a:pt x="152" y="104"/>
                    </a:lnTo>
                    <a:lnTo>
                      <a:pt x="159" y="104"/>
                    </a:lnTo>
                    <a:lnTo>
                      <a:pt x="171" y="111"/>
                    </a:lnTo>
                    <a:lnTo>
                      <a:pt x="174" y="115"/>
                    </a:lnTo>
                    <a:lnTo>
                      <a:pt x="178" y="119"/>
                    </a:lnTo>
                    <a:lnTo>
                      <a:pt x="185" y="119"/>
                    </a:lnTo>
                    <a:lnTo>
                      <a:pt x="185" y="122"/>
                    </a:lnTo>
                    <a:lnTo>
                      <a:pt x="189" y="122"/>
                    </a:lnTo>
                    <a:lnTo>
                      <a:pt x="189" y="126"/>
                    </a:lnTo>
                    <a:lnTo>
                      <a:pt x="185" y="130"/>
                    </a:lnTo>
                    <a:lnTo>
                      <a:pt x="185" y="130"/>
                    </a:lnTo>
                    <a:lnTo>
                      <a:pt x="185" y="130"/>
                    </a:lnTo>
                    <a:lnTo>
                      <a:pt x="185" y="133"/>
                    </a:lnTo>
                    <a:lnTo>
                      <a:pt x="182" y="130"/>
                    </a:lnTo>
                    <a:lnTo>
                      <a:pt x="182" y="130"/>
                    </a:lnTo>
                    <a:lnTo>
                      <a:pt x="178" y="126"/>
                    </a:lnTo>
                    <a:lnTo>
                      <a:pt x="178" y="122"/>
                    </a:lnTo>
                    <a:lnTo>
                      <a:pt x="178" y="122"/>
                    </a:lnTo>
                    <a:lnTo>
                      <a:pt x="174" y="122"/>
                    </a:lnTo>
                    <a:lnTo>
                      <a:pt x="171" y="122"/>
                    </a:lnTo>
                    <a:lnTo>
                      <a:pt x="167" y="119"/>
                    </a:lnTo>
                    <a:lnTo>
                      <a:pt x="167" y="119"/>
                    </a:lnTo>
                    <a:lnTo>
                      <a:pt x="163" y="122"/>
                    </a:lnTo>
                    <a:lnTo>
                      <a:pt x="163" y="126"/>
                    </a:lnTo>
                    <a:lnTo>
                      <a:pt x="163" y="126"/>
                    </a:lnTo>
                    <a:lnTo>
                      <a:pt x="163" y="130"/>
                    </a:lnTo>
                    <a:lnTo>
                      <a:pt x="159" y="130"/>
                    </a:lnTo>
                    <a:lnTo>
                      <a:pt x="159" y="133"/>
                    </a:lnTo>
                    <a:lnTo>
                      <a:pt x="159" y="133"/>
                    </a:lnTo>
                    <a:lnTo>
                      <a:pt x="159" y="137"/>
                    </a:lnTo>
                    <a:lnTo>
                      <a:pt x="163" y="137"/>
                    </a:lnTo>
                    <a:lnTo>
                      <a:pt x="167" y="141"/>
                    </a:lnTo>
                    <a:lnTo>
                      <a:pt x="167" y="141"/>
                    </a:lnTo>
                    <a:lnTo>
                      <a:pt x="167" y="145"/>
                    </a:lnTo>
                    <a:lnTo>
                      <a:pt x="167" y="148"/>
                    </a:lnTo>
                    <a:lnTo>
                      <a:pt x="167" y="148"/>
                    </a:lnTo>
                    <a:lnTo>
                      <a:pt x="163" y="148"/>
                    </a:lnTo>
                    <a:lnTo>
                      <a:pt x="163" y="152"/>
                    </a:lnTo>
                    <a:lnTo>
                      <a:pt x="163" y="159"/>
                    </a:lnTo>
                    <a:lnTo>
                      <a:pt x="156" y="163"/>
                    </a:lnTo>
                    <a:lnTo>
                      <a:pt x="156" y="167"/>
                    </a:lnTo>
                    <a:lnTo>
                      <a:pt x="156" y="167"/>
                    </a:lnTo>
                    <a:lnTo>
                      <a:pt x="148" y="167"/>
                    </a:lnTo>
                    <a:lnTo>
                      <a:pt x="145" y="167"/>
                    </a:lnTo>
                    <a:lnTo>
                      <a:pt x="145" y="163"/>
                    </a:lnTo>
                    <a:lnTo>
                      <a:pt x="145" y="163"/>
                    </a:lnTo>
                    <a:lnTo>
                      <a:pt x="148" y="159"/>
                    </a:lnTo>
                    <a:lnTo>
                      <a:pt x="152" y="159"/>
                    </a:lnTo>
                    <a:lnTo>
                      <a:pt x="152" y="156"/>
                    </a:lnTo>
                    <a:lnTo>
                      <a:pt x="152" y="152"/>
                    </a:lnTo>
                    <a:lnTo>
                      <a:pt x="152" y="152"/>
                    </a:lnTo>
                    <a:lnTo>
                      <a:pt x="152" y="152"/>
                    </a:lnTo>
                    <a:lnTo>
                      <a:pt x="156" y="152"/>
                    </a:lnTo>
                    <a:lnTo>
                      <a:pt x="156" y="148"/>
                    </a:lnTo>
                    <a:lnTo>
                      <a:pt x="152" y="145"/>
                    </a:lnTo>
                    <a:lnTo>
                      <a:pt x="152" y="141"/>
                    </a:lnTo>
                    <a:lnTo>
                      <a:pt x="148" y="137"/>
                    </a:lnTo>
                    <a:lnTo>
                      <a:pt x="148" y="133"/>
                    </a:lnTo>
                    <a:lnTo>
                      <a:pt x="148" y="130"/>
                    </a:lnTo>
                    <a:lnTo>
                      <a:pt x="145" y="126"/>
                    </a:lnTo>
                    <a:lnTo>
                      <a:pt x="145" y="130"/>
                    </a:lnTo>
                    <a:lnTo>
                      <a:pt x="137" y="126"/>
                    </a:lnTo>
                    <a:lnTo>
                      <a:pt x="137" y="126"/>
                    </a:lnTo>
                    <a:lnTo>
                      <a:pt x="134" y="126"/>
                    </a:lnTo>
                    <a:lnTo>
                      <a:pt x="134" y="122"/>
                    </a:lnTo>
                    <a:lnTo>
                      <a:pt x="134" y="122"/>
                    </a:lnTo>
                    <a:lnTo>
                      <a:pt x="134" y="119"/>
                    </a:lnTo>
                    <a:lnTo>
                      <a:pt x="130" y="119"/>
                    </a:lnTo>
                    <a:lnTo>
                      <a:pt x="130" y="119"/>
                    </a:lnTo>
                    <a:lnTo>
                      <a:pt x="126" y="119"/>
                    </a:lnTo>
                    <a:lnTo>
                      <a:pt x="126" y="115"/>
                    </a:lnTo>
                    <a:lnTo>
                      <a:pt x="122" y="115"/>
                    </a:lnTo>
                    <a:lnTo>
                      <a:pt x="122" y="115"/>
                    </a:lnTo>
                    <a:lnTo>
                      <a:pt x="119" y="115"/>
                    </a:lnTo>
                    <a:lnTo>
                      <a:pt x="115" y="108"/>
                    </a:lnTo>
                    <a:lnTo>
                      <a:pt x="111" y="108"/>
                    </a:lnTo>
                    <a:lnTo>
                      <a:pt x="108" y="108"/>
                    </a:lnTo>
                    <a:lnTo>
                      <a:pt x="108" y="108"/>
                    </a:lnTo>
                    <a:lnTo>
                      <a:pt x="104" y="108"/>
                    </a:lnTo>
                    <a:lnTo>
                      <a:pt x="104" y="104"/>
                    </a:lnTo>
                    <a:lnTo>
                      <a:pt x="100" y="104"/>
                    </a:lnTo>
                    <a:lnTo>
                      <a:pt x="97" y="104"/>
                    </a:lnTo>
                    <a:lnTo>
                      <a:pt x="93" y="100"/>
                    </a:lnTo>
                    <a:lnTo>
                      <a:pt x="85" y="93"/>
                    </a:lnTo>
                    <a:lnTo>
                      <a:pt x="82" y="89"/>
                    </a:lnTo>
                    <a:lnTo>
                      <a:pt x="82" y="89"/>
                    </a:lnTo>
                    <a:lnTo>
                      <a:pt x="78" y="85"/>
                    </a:lnTo>
                    <a:lnTo>
                      <a:pt x="74" y="85"/>
                    </a:lnTo>
                    <a:lnTo>
                      <a:pt x="74" y="82"/>
                    </a:lnTo>
                    <a:lnTo>
                      <a:pt x="71" y="78"/>
                    </a:lnTo>
                    <a:lnTo>
                      <a:pt x="67" y="74"/>
                    </a:lnTo>
                    <a:lnTo>
                      <a:pt x="63" y="74"/>
                    </a:lnTo>
                    <a:lnTo>
                      <a:pt x="63" y="70"/>
                    </a:lnTo>
                    <a:lnTo>
                      <a:pt x="60" y="67"/>
                    </a:lnTo>
                    <a:lnTo>
                      <a:pt x="60" y="67"/>
                    </a:lnTo>
                    <a:lnTo>
                      <a:pt x="56" y="59"/>
                    </a:lnTo>
                    <a:lnTo>
                      <a:pt x="56" y="59"/>
                    </a:lnTo>
                    <a:lnTo>
                      <a:pt x="56" y="56"/>
                    </a:lnTo>
                    <a:lnTo>
                      <a:pt x="52" y="56"/>
                    </a:lnTo>
                    <a:lnTo>
                      <a:pt x="48" y="52"/>
                    </a:lnTo>
                    <a:lnTo>
                      <a:pt x="45" y="52"/>
                    </a:lnTo>
                    <a:lnTo>
                      <a:pt x="34" y="48"/>
                    </a:lnTo>
                    <a:lnTo>
                      <a:pt x="26" y="52"/>
                    </a:lnTo>
                    <a:lnTo>
                      <a:pt x="26" y="56"/>
                    </a:lnTo>
                    <a:lnTo>
                      <a:pt x="22" y="59"/>
                    </a:lnTo>
                    <a:lnTo>
                      <a:pt x="15" y="59"/>
                    </a:lnTo>
                    <a:lnTo>
                      <a:pt x="15" y="59"/>
                    </a:lnTo>
                    <a:close/>
                    <a:moveTo>
                      <a:pt x="26" y="111"/>
                    </a:moveTo>
                    <a:lnTo>
                      <a:pt x="30" y="111"/>
                    </a:lnTo>
                    <a:lnTo>
                      <a:pt x="30" y="108"/>
                    </a:lnTo>
                    <a:lnTo>
                      <a:pt x="30" y="108"/>
                    </a:lnTo>
                    <a:lnTo>
                      <a:pt x="30" y="108"/>
                    </a:lnTo>
                    <a:lnTo>
                      <a:pt x="30" y="108"/>
                    </a:lnTo>
                    <a:lnTo>
                      <a:pt x="26" y="108"/>
                    </a:lnTo>
                    <a:lnTo>
                      <a:pt x="26" y="111"/>
                    </a:lnTo>
                    <a:lnTo>
                      <a:pt x="26" y="111"/>
                    </a:lnTo>
                    <a:close/>
                    <a:moveTo>
                      <a:pt x="71" y="85"/>
                    </a:moveTo>
                    <a:lnTo>
                      <a:pt x="71" y="85"/>
                    </a:lnTo>
                    <a:lnTo>
                      <a:pt x="71" y="85"/>
                    </a:lnTo>
                    <a:lnTo>
                      <a:pt x="71" y="85"/>
                    </a:lnTo>
                    <a:lnTo>
                      <a:pt x="71" y="85"/>
                    </a:lnTo>
                    <a:close/>
                    <a:moveTo>
                      <a:pt x="56" y="78"/>
                    </a:moveTo>
                    <a:lnTo>
                      <a:pt x="56" y="78"/>
                    </a:lnTo>
                    <a:lnTo>
                      <a:pt x="56" y="78"/>
                    </a:lnTo>
                    <a:lnTo>
                      <a:pt x="60" y="78"/>
                    </a:lnTo>
                    <a:lnTo>
                      <a:pt x="63" y="78"/>
                    </a:lnTo>
                    <a:lnTo>
                      <a:pt x="63" y="78"/>
                    </a:lnTo>
                    <a:lnTo>
                      <a:pt x="60" y="74"/>
                    </a:lnTo>
                    <a:lnTo>
                      <a:pt x="60" y="78"/>
                    </a:lnTo>
                    <a:lnTo>
                      <a:pt x="56" y="78"/>
                    </a:lnTo>
                    <a:lnTo>
                      <a:pt x="56" y="78"/>
                    </a:lnTo>
                    <a:close/>
                    <a:moveTo>
                      <a:pt x="37" y="152"/>
                    </a:moveTo>
                    <a:lnTo>
                      <a:pt x="37" y="148"/>
                    </a:lnTo>
                    <a:lnTo>
                      <a:pt x="37" y="152"/>
                    </a:lnTo>
                    <a:lnTo>
                      <a:pt x="41" y="148"/>
                    </a:lnTo>
                    <a:lnTo>
                      <a:pt x="41" y="145"/>
                    </a:lnTo>
                    <a:lnTo>
                      <a:pt x="41" y="145"/>
                    </a:lnTo>
                    <a:lnTo>
                      <a:pt x="45" y="145"/>
                    </a:lnTo>
                    <a:lnTo>
                      <a:pt x="48" y="145"/>
                    </a:lnTo>
                    <a:lnTo>
                      <a:pt x="48" y="145"/>
                    </a:lnTo>
                    <a:lnTo>
                      <a:pt x="52" y="145"/>
                    </a:lnTo>
                    <a:lnTo>
                      <a:pt x="52" y="137"/>
                    </a:lnTo>
                    <a:lnTo>
                      <a:pt x="52" y="137"/>
                    </a:lnTo>
                    <a:lnTo>
                      <a:pt x="48" y="130"/>
                    </a:lnTo>
                    <a:lnTo>
                      <a:pt x="52" y="126"/>
                    </a:lnTo>
                    <a:lnTo>
                      <a:pt x="48" y="122"/>
                    </a:lnTo>
                    <a:lnTo>
                      <a:pt x="52" y="119"/>
                    </a:lnTo>
                    <a:lnTo>
                      <a:pt x="52" y="119"/>
                    </a:lnTo>
                    <a:lnTo>
                      <a:pt x="52" y="115"/>
                    </a:lnTo>
                    <a:lnTo>
                      <a:pt x="48" y="111"/>
                    </a:lnTo>
                    <a:lnTo>
                      <a:pt x="45" y="108"/>
                    </a:lnTo>
                    <a:lnTo>
                      <a:pt x="45" y="108"/>
                    </a:lnTo>
                    <a:lnTo>
                      <a:pt x="41" y="108"/>
                    </a:lnTo>
                    <a:lnTo>
                      <a:pt x="41" y="108"/>
                    </a:lnTo>
                    <a:lnTo>
                      <a:pt x="34" y="115"/>
                    </a:lnTo>
                    <a:lnTo>
                      <a:pt x="30" y="115"/>
                    </a:lnTo>
                    <a:lnTo>
                      <a:pt x="26" y="111"/>
                    </a:lnTo>
                    <a:lnTo>
                      <a:pt x="26" y="115"/>
                    </a:lnTo>
                    <a:lnTo>
                      <a:pt x="26" y="119"/>
                    </a:lnTo>
                    <a:lnTo>
                      <a:pt x="30" y="119"/>
                    </a:lnTo>
                    <a:lnTo>
                      <a:pt x="30" y="122"/>
                    </a:lnTo>
                    <a:lnTo>
                      <a:pt x="34" y="122"/>
                    </a:lnTo>
                    <a:lnTo>
                      <a:pt x="34" y="126"/>
                    </a:lnTo>
                    <a:lnTo>
                      <a:pt x="30" y="130"/>
                    </a:lnTo>
                    <a:lnTo>
                      <a:pt x="30" y="130"/>
                    </a:lnTo>
                    <a:lnTo>
                      <a:pt x="34" y="130"/>
                    </a:lnTo>
                    <a:lnTo>
                      <a:pt x="34" y="133"/>
                    </a:lnTo>
                    <a:lnTo>
                      <a:pt x="34" y="133"/>
                    </a:lnTo>
                    <a:lnTo>
                      <a:pt x="30" y="141"/>
                    </a:lnTo>
                    <a:lnTo>
                      <a:pt x="30" y="141"/>
                    </a:lnTo>
                    <a:lnTo>
                      <a:pt x="34" y="148"/>
                    </a:lnTo>
                    <a:lnTo>
                      <a:pt x="37" y="152"/>
                    </a:lnTo>
                    <a:lnTo>
                      <a:pt x="37" y="152"/>
                    </a:lnTo>
                    <a:close/>
                    <a:moveTo>
                      <a:pt x="141" y="189"/>
                    </a:moveTo>
                    <a:lnTo>
                      <a:pt x="141" y="185"/>
                    </a:lnTo>
                    <a:lnTo>
                      <a:pt x="141" y="185"/>
                    </a:lnTo>
                    <a:lnTo>
                      <a:pt x="141" y="182"/>
                    </a:lnTo>
                    <a:lnTo>
                      <a:pt x="137" y="178"/>
                    </a:lnTo>
                    <a:lnTo>
                      <a:pt x="141" y="171"/>
                    </a:lnTo>
                    <a:lnTo>
                      <a:pt x="145" y="167"/>
                    </a:lnTo>
                    <a:lnTo>
                      <a:pt x="145" y="163"/>
                    </a:lnTo>
                    <a:lnTo>
                      <a:pt x="141" y="159"/>
                    </a:lnTo>
                    <a:lnTo>
                      <a:pt x="137" y="163"/>
                    </a:lnTo>
                    <a:lnTo>
                      <a:pt x="137" y="163"/>
                    </a:lnTo>
                    <a:lnTo>
                      <a:pt x="134" y="163"/>
                    </a:lnTo>
                    <a:lnTo>
                      <a:pt x="130" y="167"/>
                    </a:lnTo>
                    <a:lnTo>
                      <a:pt x="122" y="167"/>
                    </a:lnTo>
                    <a:lnTo>
                      <a:pt x="115" y="167"/>
                    </a:lnTo>
                    <a:lnTo>
                      <a:pt x="111" y="167"/>
                    </a:lnTo>
                    <a:lnTo>
                      <a:pt x="108" y="163"/>
                    </a:lnTo>
                    <a:lnTo>
                      <a:pt x="104" y="163"/>
                    </a:lnTo>
                    <a:lnTo>
                      <a:pt x="104" y="167"/>
                    </a:lnTo>
                    <a:lnTo>
                      <a:pt x="100" y="163"/>
                    </a:lnTo>
                    <a:lnTo>
                      <a:pt x="97" y="167"/>
                    </a:lnTo>
                    <a:lnTo>
                      <a:pt x="97" y="171"/>
                    </a:lnTo>
                    <a:lnTo>
                      <a:pt x="100" y="174"/>
                    </a:lnTo>
                    <a:lnTo>
                      <a:pt x="104" y="174"/>
                    </a:lnTo>
                    <a:lnTo>
                      <a:pt x="111" y="178"/>
                    </a:lnTo>
                    <a:lnTo>
                      <a:pt x="111" y="178"/>
                    </a:lnTo>
                    <a:lnTo>
                      <a:pt x="115" y="182"/>
                    </a:lnTo>
                    <a:lnTo>
                      <a:pt x="122" y="185"/>
                    </a:lnTo>
                    <a:lnTo>
                      <a:pt x="126" y="182"/>
                    </a:lnTo>
                    <a:lnTo>
                      <a:pt x="130" y="185"/>
                    </a:lnTo>
                    <a:lnTo>
                      <a:pt x="130" y="185"/>
                    </a:lnTo>
                    <a:lnTo>
                      <a:pt x="137" y="189"/>
                    </a:lnTo>
                    <a:lnTo>
                      <a:pt x="141" y="18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4" name="Freeform 73"/>
              <p:cNvSpPr>
                <a:spLocks noEditPoints="1"/>
              </p:cNvSpPr>
              <p:nvPr/>
            </p:nvSpPr>
            <p:spPr bwMode="auto">
              <a:xfrm>
                <a:off x="4111604" y="2274041"/>
                <a:ext cx="262473" cy="181415"/>
              </a:xfrm>
              <a:custGeom>
                <a:avLst/>
                <a:gdLst>
                  <a:gd name="T0" fmla="*/ 32 w 55"/>
                  <a:gd name="T1" fmla="*/ 3 h 38"/>
                  <a:gd name="T2" fmla="*/ 33 w 55"/>
                  <a:gd name="T3" fmla="*/ 4 h 38"/>
                  <a:gd name="T4" fmla="*/ 37 w 55"/>
                  <a:gd name="T5" fmla="*/ 6 h 38"/>
                  <a:gd name="T6" fmla="*/ 40 w 55"/>
                  <a:gd name="T7" fmla="*/ 6 h 38"/>
                  <a:gd name="T8" fmla="*/ 43 w 55"/>
                  <a:gd name="T9" fmla="*/ 6 h 38"/>
                  <a:gd name="T10" fmla="*/ 46 w 55"/>
                  <a:gd name="T11" fmla="*/ 6 h 38"/>
                  <a:gd name="T12" fmla="*/ 51 w 55"/>
                  <a:gd name="T13" fmla="*/ 7 h 38"/>
                  <a:gd name="T14" fmla="*/ 50 w 55"/>
                  <a:gd name="T15" fmla="*/ 9 h 38"/>
                  <a:gd name="T16" fmla="*/ 48 w 55"/>
                  <a:gd name="T17" fmla="*/ 12 h 38"/>
                  <a:gd name="T18" fmla="*/ 44 w 55"/>
                  <a:gd name="T19" fmla="*/ 13 h 38"/>
                  <a:gd name="T20" fmla="*/ 42 w 55"/>
                  <a:gd name="T21" fmla="*/ 15 h 38"/>
                  <a:gd name="T22" fmla="*/ 41 w 55"/>
                  <a:gd name="T23" fmla="*/ 16 h 38"/>
                  <a:gd name="T24" fmla="*/ 40 w 55"/>
                  <a:gd name="T25" fmla="*/ 18 h 38"/>
                  <a:gd name="T26" fmla="*/ 37 w 55"/>
                  <a:gd name="T27" fmla="*/ 21 h 38"/>
                  <a:gd name="T28" fmla="*/ 38 w 55"/>
                  <a:gd name="T29" fmla="*/ 24 h 38"/>
                  <a:gd name="T30" fmla="*/ 37 w 55"/>
                  <a:gd name="T31" fmla="*/ 26 h 38"/>
                  <a:gd name="T32" fmla="*/ 35 w 55"/>
                  <a:gd name="T33" fmla="*/ 30 h 38"/>
                  <a:gd name="T34" fmla="*/ 34 w 55"/>
                  <a:gd name="T35" fmla="*/ 31 h 38"/>
                  <a:gd name="T36" fmla="*/ 30 w 55"/>
                  <a:gd name="T37" fmla="*/ 34 h 38"/>
                  <a:gd name="T38" fmla="*/ 28 w 55"/>
                  <a:gd name="T39" fmla="*/ 34 h 38"/>
                  <a:gd name="T40" fmla="*/ 26 w 55"/>
                  <a:gd name="T41" fmla="*/ 34 h 38"/>
                  <a:gd name="T42" fmla="*/ 22 w 55"/>
                  <a:gd name="T43" fmla="*/ 34 h 38"/>
                  <a:gd name="T44" fmla="*/ 19 w 55"/>
                  <a:gd name="T45" fmla="*/ 36 h 38"/>
                  <a:gd name="T46" fmla="*/ 16 w 55"/>
                  <a:gd name="T47" fmla="*/ 37 h 38"/>
                  <a:gd name="T48" fmla="*/ 12 w 55"/>
                  <a:gd name="T49" fmla="*/ 36 h 38"/>
                  <a:gd name="T50" fmla="*/ 10 w 55"/>
                  <a:gd name="T51" fmla="*/ 32 h 38"/>
                  <a:gd name="T52" fmla="*/ 8 w 55"/>
                  <a:gd name="T53" fmla="*/ 31 h 38"/>
                  <a:gd name="T54" fmla="*/ 9 w 55"/>
                  <a:gd name="T55" fmla="*/ 28 h 38"/>
                  <a:gd name="T56" fmla="*/ 8 w 55"/>
                  <a:gd name="T57" fmla="*/ 26 h 38"/>
                  <a:gd name="T58" fmla="*/ 8 w 55"/>
                  <a:gd name="T59" fmla="*/ 22 h 38"/>
                  <a:gd name="T60" fmla="*/ 9 w 55"/>
                  <a:gd name="T61" fmla="*/ 20 h 38"/>
                  <a:gd name="T62" fmla="*/ 10 w 55"/>
                  <a:gd name="T63" fmla="*/ 17 h 38"/>
                  <a:gd name="T64" fmla="*/ 12 w 55"/>
                  <a:gd name="T65" fmla="*/ 12 h 38"/>
                  <a:gd name="T66" fmla="*/ 12 w 55"/>
                  <a:gd name="T67" fmla="*/ 10 h 38"/>
                  <a:gd name="T68" fmla="*/ 9 w 55"/>
                  <a:gd name="T69" fmla="*/ 10 h 38"/>
                  <a:gd name="T70" fmla="*/ 4 w 55"/>
                  <a:gd name="T71" fmla="*/ 9 h 38"/>
                  <a:gd name="T72" fmla="*/ 2 w 55"/>
                  <a:gd name="T73" fmla="*/ 9 h 38"/>
                  <a:gd name="T74" fmla="*/ 2 w 55"/>
                  <a:gd name="T75" fmla="*/ 7 h 38"/>
                  <a:gd name="T76" fmla="*/ 2 w 55"/>
                  <a:gd name="T77" fmla="*/ 6 h 38"/>
                  <a:gd name="T78" fmla="*/ 2 w 55"/>
                  <a:gd name="T79" fmla="*/ 5 h 38"/>
                  <a:gd name="T80" fmla="*/ 1 w 55"/>
                  <a:gd name="T81" fmla="*/ 5 h 38"/>
                  <a:gd name="T82" fmla="*/ 2 w 55"/>
                  <a:gd name="T83" fmla="*/ 2 h 38"/>
                  <a:gd name="T84" fmla="*/ 5 w 55"/>
                  <a:gd name="T85" fmla="*/ 2 h 38"/>
                  <a:gd name="T86" fmla="*/ 6 w 55"/>
                  <a:gd name="T87" fmla="*/ 0 h 38"/>
                  <a:gd name="T88" fmla="*/ 8 w 55"/>
                  <a:gd name="T89" fmla="*/ 0 h 38"/>
                  <a:gd name="T90" fmla="*/ 11 w 55"/>
                  <a:gd name="T91" fmla="*/ 1 h 38"/>
                  <a:gd name="T92" fmla="*/ 14 w 55"/>
                  <a:gd name="T93" fmla="*/ 1 h 38"/>
                  <a:gd name="T94" fmla="*/ 19 w 55"/>
                  <a:gd name="T95" fmla="*/ 2 h 38"/>
                  <a:gd name="T96" fmla="*/ 24 w 55"/>
                  <a:gd name="T97" fmla="*/ 2 h 38"/>
                  <a:gd name="T98" fmla="*/ 27 w 55"/>
                  <a:gd name="T99" fmla="*/ 2 h 38"/>
                  <a:gd name="T100" fmla="*/ 30 w 55"/>
                  <a:gd name="T101" fmla="*/ 2 h 38"/>
                  <a:gd name="T102" fmla="*/ 53 w 55"/>
                  <a:gd name="T103" fmla="*/ 20 h 38"/>
                  <a:gd name="T104" fmla="*/ 55 w 55"/>
                  <a:gd name="T105" fmla="*/ 20 h 38"/>
                  <a:gd name="T106" fmla="*/ 53 w 55"/>
                  <a:gd name="T107" fmla="*/ 20 h 38"/>
                  <a:gd name="T108" fmla="*/ 52 w 55"/>
                  <a:gd name="T109" fmla="*/ 20 h 38"/>
                  <a:gd name="T110" fmla="*/ 49 w 55"/>
                  <a:gd name="T111" fmla="*/ 21 h 38"/>
                  <a:gd name="T112" fmla="*/ 50 w 55"/>
                  <a:gd name="T113" fmla="*/ 22 h 38"/>
                  <a:gd name="T114" fmla="*/ 46 w 55"/>
                  <a:gd name="T115" fmla="*/ 24 h 38"/>
                  <a:gd name="T116" fmla="*/ 44 w 55"/>
                  <a:gd name="T117"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 h="38">
                    <a:moveTo>
                      <a:pt x="31" y="2"/>
                    </a:moveTo>
                    <a:cubicBezTo>
                      <a:pt x="32" y="2"/>
                      <a:pt x="32" y="2"/>
                      <a:pt x="32" y="2"/>
                    </a:cubicBezTo>
                    <a:cubicBezTo>
                      <a:pt x="32" y="3"/>
                      <a:pt x="32" y="3"/>
                      <a:pt x="32" y="3"/>
                    </a:cubicBezTo>
                    <a:cubicBezTo>
                      <a:pt x="33" y="3"/>
                      <a:pt x="33" y="3"/>
                      <a:pt x="33" y="3"/>
                    </a:cubicBezTo>
                    <a:cubicBezTo>
                      <a:pt x="33" y="4"/>
                      <a:pt x="33" y="4"/>
                      <a:pt x="33" y="4"/>
                    </a:cubicBezTo>
                    <a:cubicBezTo>
                      <a:pt x="33" y="4"/>
                      <a:pt x="33" y="4"/>
                      <a:pt x="33" y="4"/>
                    </a:cubicBezTo>
                    <a:cubicBezTo>
                      <a:pt x="34" y="4"/>
                      <a:pt x="34" y="4"/>
                      <a:pt x="34" y="4"/>
                    </a:cubicBezTo>
                    <a:cubicBezTo>
                      <a:pt x="36" y="5"/>
                      <a:pt x="36" y="5"/>
                      <a:pt x="36" y="5"/>
                    </a:cubicBezTo>
                    <a:cubicBezTo>
                      <a:pt x="37" y="6"/>
                      <a:pt x="37" y="6"/>
                      <a:pt x="37" y="6"/>
                    </a:cubicBezTo>
                    <a:cubicBezTo>
                      <a:pt x="38" y="5"/>
                      <a:pt x="38" y="5"/>
                      <a:pt x="38" y="5"/>
                    </a:cubicBezTo>
                    <a:cubicBezTo>
                      <a:pt x="39" y="6"/>
                      <a:pt x="39" y="6"/>
                      <a:pt x="39" y="6"/>
                    </a:cubicBezTo>
                    <a:cubicBezTo>
                      <a:pt x="40" y="6"/>
                      <a:pt x="40" y="6"/>
                      <a:pt x="40" y="6"/>
                    </a:cubicBezTo>
                    <a:cubicBezTo>
                      <a:pt x="40" y="6"/>
                      <a:pt x="40" y="6"/>
                      <a:pt x="40" y="6"/>
                    </a:cubicBezTo>
                    <a:cubicBezTo>
                      <a:pt x="41" y="6"/>
                      <a:pt x="41" y="6"/>
                      <a:pt x="41" y="6"/>
                    </a:cubicBezTo>
                    <a:cubicBezTo>
                      <a:pt x="43" y="6"/>
                      <a:pt x="43" y="6"/>
                      <a:pt x="43" y="6"/>
                    </a:cubicBezTo>
                    <a:cubicBezTo>
                      <a:pt x="44" y="6"/>
                      <a:pt x="44" y="6"/>
                      <a:pt x="44" y="6"/>
                    </a:cubicBezTo>
                    <a:cubicBezTo>
                      <a:pt x="45" y="6"/>
                      <a:pt x="45" y="6"/>
                      <a:pt x="45" y="6"/>
                    </a:cubicBezTo>
                    <a:cubicBezTo>
                      <a:pt x="46" y="6"/>
                      <a:pt x="46" y="6"/>
                      <a:pt x="46" y="6"/>
                    </a:cubicBezTo>
                    <a:cubicBezTo>
                      <a:pt x="48" y="6"/>
                      <a:pt x="48" y="6"/>
                      <a:pt x="48" y="6"/>
                    </a:cubicBezTo>
                    <a:cubicBezTo>
                      <a:pt x="50" y="7"/>
                      <a:pt x="50" y="7"/>
                      <a:pt x="50" y="7"/>
                    </a:cubicBezTo>
                    <a:cubicBezTo>
                      <a:pt x="51" y="7"/>
                      <a:pt x="51" y="7"/>
                      <a:pt x="51" y="7"/>
                    </a:cubicBezTo>
                    <a:cubicBezTo>
                      <a:pt x="51" y="8"/>
                      <a:pt x="51" y="8"/>
                      <a:pt x="51" y="8"/>
                    </a:cubicBezTo>
                    <a:cubicBezTo>
                      <a:pt x="50" y="8"/>
                      <a:pt x="50" y="8"/>
                      <a:pt x="50" y="8"/>
                    </a:cubicBezTo>
                    <a:cubicBezTo>
                      <a:pt x="50" y="9"/>
                      <a:pt x="50" y="9"/>
                      <a:pt x="50" y="9"/>
                    </a:cubicBezTo>
                    <a:cubicBezTo>
                      <a:pt x="50" y="10"/>
                      <a:pt x="50" y="10"/>
                      <a:pt x="50" y="10"/>
                    </a:cubicBezTo>
                    <a:cubicBezTo>
                      <a:pt x="50" y="11"/>
                      <a:pt x="50" y="11"/>
                      <a:pt x="50" y="11"/>
                    </a:cubicBezTo>
                    <a:cubicBezTo>
                      <a:pt x="48" y="12"/>
                      <a:pt x="48" y="12"/>
                      <a:pt x="48" y="12"/>
                    </a:cubicBezTo>
                    <a:cubicBezTo>
                      <a:pt x="48" y="12"/>
                      <a:pt x="47" y="13"/>
                      <a:pt x="47" y="13"/>
                    </a:cubicBezTo>
                    <a:cubicBezTo>
                      <a:pt x="47" y="13"/>
                      <a:pt x="46" y="13"/>
                      <a:pt x="46" y="13"/>
                    </a:cubicBezTo>
                    <a:cubicBezTo>
                      <a:pt x="44" y="13"/>
                      <a:pt x="44" y="13"/>
                      <a:pt x="44" y="13"/>
                    </a:cubicBezTo>
                    <a:cubicBezTo>
                      <a:pt x="43" y="14"/>
                      <a:pt x="43" y="14"/>
                      <a:pt x="43" y="14"/>
                    </a:cubicBezTo>
                    <a:cubicBezTo>
                      <a:pt x="42" y="15"/>
                      <a:pt x="42" y="15"/>
                      <a:pt x="42" y="15"/>
                    </a:cubicBezTo>
                    <a:cubicBezTo>
                      <a:pt x="42" y="15"/>
                      <a:pt x="42" y="15"/>
                      <a:pt x="42" y="15"/>
                    </a:cubicBezTo>
                    <a:cubicBezTo>
                      <a:pt x="42" y="16"/>
                      <a:pt x="42" y="16"/>
                      <a:pt x="42" y="16"/>
                    </a:cubicBezTo>
                    <a:cubicBezTo>
                      <a:pt x="42" y="16"/>
                      <a:pt x="42" y="16"/>
                      <a:pt x="42" y="16"/>
                    </a:cubicBezTo>
                    <a:cubicBezTo>
                      <a:pt x="41" y="16"/>
                      <a:pt x="41" y="16"/>
                      <a:pt x="41" y="16"/>
                    </a:cubicBezTo>
                    <a:cubicBezTo>
                      <a:pt x="42" y="16"/>
                      <a:pt x="42" y="16"/>
                      <a:pt x="42" y="16"/>
                    </a:cubicBezTo>
                    <a:cubicBezTo>
                      <a:pt x="41" y="16"/>
                      <a:pt x="41" y="16"/>
                      <a:pt x="41" y="16"/>
                    </a:cubicBezTo>
                    <a:cubicBezTo>
                      <a:pt x="40" y="18"/>
                      <a:pt x="40" y="18"/>
                      <a:pt x="40" y="18"/>
                    </a:cubicBezTo>
                    <a:cubicBezTo>
                      <a:pt x="39" y="18"/>
                      <a:pt x="39" y="18"/>
                      <a:pt x="39" y="18"/>
                    </a:cubicBezTo>
                    <a:cubicBezTo>
                      <a:pt x="37" y="21"/>
                      <a:pt x="37" y="21"/>
                      <a:pt x="37" y="21"/>
                    </a:cubicBezTo>
                    <a:cubicBezTo>
                      <a:pt x="37" y="21"/>
                      <a:pt x="37" y="21"/>
                      <a:pt x="37" y="21"/>
                    </a:cubicBezTo>
                    <a:cubicBezTo>
                      <a:pt x="37" y="23"/>
                      <a:pt x="37" y="23"/>
                      <a:pt x="37" y="23"/>
                    </a:cubicBezTo>
                    <a:cubicBezTo>
                      <a:pt x="38" y="23"/>
                      <a:pt x="38" y="23"/>
                      <a:pt x="38" y="23"/>
                    </a:cubicBezTo>
                    <a:cubicBezTo>
                      <a:pt x="38" y="24"/>
                      <a:pt x="38" y="24"/>
                      <a:pt x="38" y="24"/>
                    </a:cubicBezTo>
                    <a:cubicBezTo>
                      <a:pt x="39" y="25"/>
                      <a:pt x="39" y="25"/>
                      <a:pt x="39" y="25"/>
                    </a:cubicBezTo>
                    <a:cubicBezTo>
                      <a:pt x="38" y="26"/>
                      <a:pt x="38" y="26"/>
                      <a:pt x="38" y="26"/>
                    </a:cubicBezTo>
                    <a:cubicBezTo>
                      <a:pt x="37" y="26"/>
                      <a:pt x="37" y="26"/>
                      <a:pt x="37" y="26"/>
                    </a:cubicBezTo>
                    <a:cubicBezTo>
                      <a:pt x="37" y="27"/>
                      <a:pt x="37" y="27"/>
                      <a:pt x="37" y="27"/>
                    </a:cubicBezTo>
                    <a:cubicBezTo>
                      <a:pt x="36" y="29"/>
                      <a:pt x="36" y="29"/>
                      <a:pt x="36" y="29"/>
                    </a:cubicBezTo>
                    <a:cubicBezTo>
                      <a:pt x="35" y="30"/>
                      <a:pt x="35" y="30"/>
                      <a:pt x="35" y="30"/>
                    </a:cubicBezTo>
                    <a:cubicBezTo>
                      <a:pt x="36" y="30"/>
                      <a:pt x="36" y="30"/>
                      <a:pt x="36" y="30"/>
                    </a:cubicBezTo>
                    <a:cubicBezTo>
                      <a:pt x="35" y="31"/>
                      <a:pt x="35" y="31"/>
                      <a:pt x="35" y="31"/>
                    </a:cubicBezTo>
                    <a:cubicBezTo>
                      <a:pt x="34" y="31"/>
                      <a:pt x="34" y="31"/>
                      <a:pt x="34" y="31"/>
                    </a:cubicBezTo>
                    <a:cubicBezTo>
                      <a:pt x="31" y="32"/>
                      <a:pt x="31" y="32"/>
                      <a:pt x="31" y="32"/>
                    </a:cubicBezTo>
                    <a:cubicBezTo>
                      <a:pt x="31" y="33"/>
                      <a:pt x="31" y="33"/>
                      <a:pt x="31" y="33"/>
                    </a:cubicBezTo>
                    <a:cubicBezTo>
                      <a:pt x="30" y="34"/>
                      <a:pt x="30" y="34"/>
                      <a:pt x="30" y="34"/>
                    </a:cubicBezTo>
                    <a:cubicBezTo>
                      <a:pt x="29" y="34"/>
                      <a:pt x="29" y="34"/>
                      <a:pt x="29" y="34"/>
                    </a:cubicBezTo>
                    <a:cubicBezTo>
                      <a:pt x="28" y="33"/>
                      <a:pt x="28" y="33"/>
                      <a:pt x="28" y="33"/>
                    </a:cubicBezTo>
                    <a:cubicBezTo>
                      <a:pt x="28" y="34"/>
                      <a:pt x="28" y="34"/>
                      <a:pt x="28" y="34"/>
                    </a:cubicBezTo>
                    <a:cubicBezTo>
                      <a:pt x="27" y="35"/>
                      <a:pt x="27" y="35"/>
                      <a:pt x="27" y="35"/>
                    </a:cubicBezTo>
                    <a:cubicBezTo>
                      <a:pt x="27" y="34"/>
                      <a:pt x="27" y="34"/>
                      <a:pt x="27" y="34"/>
                    </a:cubicBezTo>
                    <a:cubicBezTo>
                      <a:pt x="26" y="34"/>
                      <a:pt x="26" y="34"/>
                      <a:pt x="26" y="34"/>
                    </a:cubicBezTo>
                    <a:cubicBezTo>
                      <a:pt x="25" y="34"/>
                      <a:pt x="25" y="34"/>
                      <a:pt x="25" y="34"/>
                    </a:cubicBezTo>
                    <a:cubicBezTo>
                      <a:pt x="24" y="34"/>
                      <a:pt x="24" y="34"/>
                      <a:pt x="24" y="34"/>
                    </a:cubicBezTo>
                    <a:cubicBezTo>
                      <a:pt x="22" y="34"/>
                      <a:pt x="22" y="34"/>
                      <a:pt x="22" y="34"/>
                    </a:cubicBezTo>
                    <a:cubicBezTo>
                      <a:pt x="22" y="34"/>
                      <a:pt x="22" y="34"/>
                      <a:pt x="22" y="34"/>
                    </a:cubicBezTo>
                    <a:cubicBezTo>
                      <a:pt x="20" y="34"/>
                      <a:pt x="20" y="34"/>
                      <a:pt x="20" y="34"/>
                    </a:cubicBezTo>
                    <a:cubicBezTo>
                      <a:pt x="19" y="36"/>
                      <a:pt x="19" y="36"/>
                      <a:pt x="19" y="36"/>
                    </a:cubicBezTo>
                    <a:cubicBezTo>
                      <a:pt x="17" y="36"/>
                      <a:pt x="17" y="36"/>
                      <a:pt x="17" y="36"/>
                    </a:cubicBezTo>
                    <a:cubicBezTo>
                      <a:pt x="16" y="36"/>
                      <a:pt x="16" y="36"/>
                      <a:pt x="16" y="36"/>
                    </a:cubicBezTo>
                    <a:cubicBezTo>
                      <a:pt x="16" y="37"/>
                      <a:pt x="16" y="37"/>
                      <a:pt x="16" y="37"/>
                    </a:cubicBezTo>
                    <a:cubicBezTo>
                      <a:pt x="15" y="38"/>
                      <a:pt x="15" y="38"/>
                      <a:pt x="15" y="38"/>
                    </a:cubicBezTo>
                    <a:cubicBezTo>
                      <a:pt x="14" y="37"/>
                      <a:pt x="14" y="37"/>
                      <a:pt x="14" y="37"/>
                    </a:cubicBezTo>
                    <a:cubicBezTo>
                      <a:pt x="12" y="36"/>
                      <a:pt x="12" y="36"/>
                      <a:pt x="12" y="36"/>
                    </a:cubicBezTo>
                    <a:cubicBezTo>
                      <a:pt x="11" y="34"/>
                      <a:pt x="11" y="34"/>
                      <a:pt x="11" y="34"/>
                    </a:cubicBezTo>
                    <a:cubicBezTo>
                      <a:pt x="12" y="34"/>
                      <a:pt x="12" y="34"/>
                      <a:pt x="12" y="34"/>
                    </a:cubicBezTo>
                    <a:cubicBezTo>
                      <a:pt x="10" y="32"/>
                      <a:pt x="10" y="32"/>
                      <a:pt x="10" y="32"/>
                    </a:cubicBezTo>
                    <a:cubicBezTo>
                      <a:pt x="8" y="32"/>
                      <a:pt x="8" y="32"/>
                      <a:pt x="8" y="32"/>
                    </a:cubicBezTo>
                    <a:cubicBezTo>
                      <a:pt x="8" y="32"/>
                      <a:pt x="8" y="32"/>
                      <a:pt x="8" y="32"/>
                    </a:cubicBezTo>
                    <a:cubicBezTo>
                      <a:pt x="8" y="31"/>
                      <a:pt x="8" y="31"/>
                      <a:pt x="8" y="31"/>
                    </a:cubicBezTo>
                    <a:cubicBezTo>
                      <a:pt x="7" y="30"/>
                      <a:pt x="7" y="30"/>
                      <a:pt x="7" y="30"/>
                    </a:cubicBezTo>
                    <a:cubicBezTo>
                      <a:pt x="8" y="29"/>
                      <a:pt x="8" y="29"/>
                      <a:pt x="8" y="29"/>
                    </a:cubicBezTo>
                    <a:cubicBezTo>
                      <a:pt x="9" y="28"/>
                      <a:pt x="9" y="28"/>
                      <a:pt x="9" y="28"/>
                    </a:cubicBezTo>
                    <a:cubicBezTo>
                      <a:pt x="9" y="27"/>
                      <a:pt x="9" y="27"/>
                      <a:pt x="9" y="27"/>
                    </a:cubicBezTo>
                    <a:cubicBezTo>
                      <a:pt x="8" y="27"/>
                      <a:pt x="8" y="27"/>
                      <a:pt x="8" y="27"/>
                    </a:cubicBezTo>
                    <a:cubicBezTo>
                      <a:pt x="8" y="26"/>
                      <a:pt x="8" y="26"/>
                      <a:pt x="8" y="26"/>
                    </a:cubicBezTo>
                    <a:cubicBezTo>
                      <a:pt x="9" y="24"/>
                      <a:pt x="9" y="24"/>
                      <a:pt x="9" y="24"/>
                    </a:cubicBezTo>
                    <a:cubicBezTo>
                      <a:pt x="9" y="23"/>
                      <a:pt x="9" y="23"/>
                      <a:pt x="9" y="23"/>
                    </a:cubicBezTo>
                    <a:cubicBezTo>
                      <a:pt x="8" y="22"/>
                      <a:pt x="8" y="22"/>
                      <a:pt x="8" y="22"/>
                    </a:cubicBezTo>
                    <a:cubicBezTo>
                      <a:pt x="7" y="20"/>
                      <a:pt x="7" y="20"/>
                      <a:pt x="7" y="20"/>
                    </a:cubicBezTo>
                    <a:cubicBezTo>
                      <a:pt x="8" y="20"/>
                      <a:pt x="8" y="20"/>
                      <a:pt x="8" y="20"/>
                    </a:cubicBezTo>
                    <a:cubicBezTo>
                      <a:pt x="9" y="20"/>
                      <a:pt x="9" y="20"/>
                      <a:pt x="9" y="20"/>
                    </a:cubicBezTo>
                    <a:cubicBezTo>
                      <a:pt x="10" y="19"/>
                      <a:pt x="10" y="19"/>
                      <a:pt x="10" y="19"/>
                    </a:cubicBezTo>
                    <a:cubicBezTo>
                      <a:pt x="9" y="18"/>
                      <a:pt x="9" y="18"/>
                      <a:pt x="9" y="18"/>
                    </a:cubicBezTo>
                    <a:cubicBezTo>
                      <a:pt x="10" y="17"/>
                      <a:pt x="10" y="17"/>
                      <a:pt x="10" y="17"/>
                    </a:cubicBezTo>
                    <a:cubicBezTo>
                      <a:pt x="10" y="15"/>
                      <a:pt x="10" y="15"/>
                      <a:pt x="10" y="15"/>
                    </a:cubicBezTo>
                    <a:cubicBezTo>
                      <a:pt x="10" y="14"/>
                      <a:pt x="10" y="14"/>
                      <a:pt x="10" y="14"/>
                    </a:cubicBezTo>
                    <a:cubicBezTo>
                      <a:pt x="12" y="12"/>
                      <a:pt x="12" y="12"/>
                      <a:pt x="12" y="12"/>
                    </a:cubicBezTo>
                    <a:cubicBezTo>
                      <a:pt x="12" y="12"/>
                      <a:pt x="12" y="12"/>
                      <a:pt x="12" y="12"/>
                    </a:cubicBezTo>
                    <a:cubicBezTo>
                      <a:pt x="13" y="11"/>
                      <a:pt x="13" y="11"/>
                      <a:pt x="13" y="11"/>
                    </a:cubicBezTo>
                    <a:cubicBezTo>
                      <a:pt x="12" y="10"/>
                      <a:pt x="12" y="10"/>
                      <a:pt x="12" y="10"/>
                    </a:cubicBezTo>
                    <a:cubicBezTo>
                      <a:pt x="12" y="9"/>
                      <a:pt x="12" y="9"/>
                      <a:pt x="12" y="9"/>
                    </a:cubicBezTo>
                    <a:cubicBezTo>
                      <a:pt x="9" y="9"/>
                      <a:pt x="9" y="9"/>
                      <a:pt x="9" y="9"/>
                    </a:cubicBezTo>
                    <a:cubicBezTo>
                      <a:pt x="9" y="10"/>
                      <a:pt x="9" y="10"/>
                      <a:pt x="9" y="10"/>
                    </a:cubicBezTo>
                    <a:cubicBezTo>
                      <a:pt x="6" y="9"/>
                      <a:pt x="6" y="9"/>
                      <a:pt x="6" y="9"/>
                    </a:cubicBezTo>
                    <a:cubicBezTo>
                      <a:pt x="5" y="10"/>
                      <a:pt x="5" y="10"/>
                      <a:pt x="5" y="10"/>
                    </a:cubicBezTo>
                    <a:cubicBezTo>
                      <a:pt x="4" y="9"/>
                      <a:pt x="4" y="9"/>
                      <a:pt x="4" y="9"/>
                    </a:cubicBezTo>
                    <a:cubicBezTo>
                      <a:pt x="4" y="9"/>
                      <a:pt x="4" y="9"/>
                      <a:pt x="4" y="9"/>
                    </a:cubicBezTo>
                    <a:cubicBezTo>
                      <a:pt x="4" y="8"/>
                      <a:pt x="4" y="8"/>
                      <a:pt x="4" y="8"/>
                    </a:cubicBezTo>
                    <a:cubicBezTo>
                      <a:pt x="2" y="9"/>
                      <a:pt x="2" y="9"/>
                      <a:pt x="2" y="9"/>
                    </a:cubicBezTo>
                    <a:cubicBezTo>
                      <a:pt x="2" y="8"/>
                      <a:pt x="2" y="8"/>
                      <a:pt x="2" y="8"/>
                    </a:cubicBezTo>
                    <a:cubicBezTo>
                      <a:pt x="3" y="8"/>
                      <a:pt x="3" y="8"/>
                      <a:pt x="3" y="8"/>
                    </a:cubicBezTo>
                    <a:cubicBezTo>
                      <a:pt x="2" y="7"/>
                      <a:pt x="2" y="7"/>
                      <a:pt x="2" y="7"/>
                    </a:cubicBezTo>
                    <a:cubicBezTo>
                      <a:pt x="3" y="7"/>
                      <a:pt x="3" y="7"/>
                      <a:pt x="3" y="7"/>
                    </a:cubicBezTo>
                    <a:cubicBezTo>
                      <a:pt x="2" y="7"/>
                      <a:pt x="2" y="7"/>
                      <a:pt x="2" y="7"/>
                    </a:cubicBezTo>
                    <a:cubicBezTo>
                      <a:pt x="2" y="6"/>
                      <a:pt x="2" y="6"/>
                      <a:pt x="2" y="6"/>
                    </a:cubicBezTo>
                    <a:cubicBezTo>
                      <a:pt x="2" y="6"/>
                      <a:pt x="2" y="6"/>
                      <a:pt x="2" y="6"/>
                    </a:cubicBezTo>
                    <a:cubicBezTo>
                      <a:pt x="1" y="6"/>
                      <a:pt x="1" y="6"/>
                      <a:pt x="1" y="6"/>
                    </a:cubicBezTo>
                    <a:cubicBezTo>
                      <a:pt x="2" y="5"/>
                      <a:pt x="2" y="5"/>
                      <a:pt x="2" y="5"/>
                    </a:cubicBezTo>
                    <a:cubicBezTo>
                      <a:pt x="1" y="5"/>
                      <a:pt x="1" y="5"/>
                      <a:pt x="1" y="5"/>
                    </a:cubicBezTo>
                    <a:cubicBezTo>
                      <a:pt x="1" y="5"/>
                      <a:pt x="1" y="5"/>
                      <a:pt x="1" y="5"/>
                    </a:cubicBezTo>
                    <a:cubicBezTo>
                      <a:pt x="1" y="5"/>
                      <a:pt x="1" y="5"/>
                      <a:pt x="1" y="5"/>
                    </a:cubicBezTo>
                    <a:cubicBezTo>
                      <a:pt x="0" y="4"/>
                      <a:pt x="0" y="4"/>
                      <a:pt x="0" y="4"/>
                    </a:cubicBezTo>
                    <a:cubicBezTo>
                      <a:pt x="1" y="3"/>
                      <a:pt x="1" y="3"/>
                      <a:pt x="1" y="3"/>
                    </a:cubicBezTo>
                    <a:cubicBezTo>
                      <a:pt x="2" y="2"/>
                      <a:pt x="2" y="2"/>
                      <a:pt x="2" y="2"/>
                    </a:cubicBezTo>
                    <a:cubicBezTo>
                      <a:pt x="3" y="3"/>
                      <a:pt x="3" y="3"/>
                      <a:pt x="3" y="3"/>
                    </a:cubicBezTo>
                    <a:cubicBezTo>
                      <a:pt x="4" y="3"/>
                      <a:pt x="4" y="3"/>
                      <a:pt x="4" y="3"/>
                    </a:cubicBezTo>
                    <a:cubicBezTo>
                      <a:pt x="5" y="2"/>
                      <a:pt x="5" y="2"/>
                      <a:pt x="5" y="2"/>
                    </a:cubicBezTo>
                    <a:cubicBezTo>
                      <a:pt x="5" y="2"/>
                      <a:pt x="5" y="2"/>
                      <a:pt x="5" y="2"/>
                    </a:cubicBezTo>
                    <a:cubicBezTo>
                      <a:pt x="4" y="1"/>
                      <a:pt x="4" y="1"/>
                      <a:pt x="4" y="1"/>
                    </a:cubicBezTo>
                    <a:cubicBezTo>
                      <a:pt x="6" y="0"/>
                      <a:pt x="6" y="0"/>
                      <a:pt x="6" y="0"/>
                    </a:cubicBezTo>
                    <a:cubicBezTo>
                      <a:pt x="6" y="1"/>
                      <a:pt x="6" y="1"/>
                      <a:pt x="6" y="1"/>
                    </a:cubicBezTo>
                    <a:cubicBezTo>
                      <a:pt x="7" y="0"/>
                      <a:pt x="7" y="0"/>
                      <a:pt x="7" y="0"/>
                    </a:cubicBezTo>
                    <a:cubicBezTo>
                      <a:pt x="8" y="0"/>
                      <a:pt x="8" y="0"/>
                      <a:pt x="8" y="0"/>
                    </a:cubicBezTo>
                    <a:cubicBezTo>
                      <a:pt x="9" y="2"/>
                      <a:pt x="9" y="2"/>
                      <a:pt x="9" y="2"/>
                    </a:cubicBezTo>
                    <a:cubicBezTo>
                      <a:pt x="10" y="1"/>
                      <a:pt x="10" y="1"/>
                      <a:pt x="10" y="1"/>
                    </a:cubicBezTo>
                    <a:cubicBezTo>
                      <a:pt x="11" y="1"/>
                      <a:pt x="11" y="1"/>
                      <a:pt x="11" y="1"/>
                    </a:cubicBezTo>
                    <a:cubicBezTo>
                      <a:pt x="12" y="1"/>
                      <a:pt x="12" y="1"/>
                      <a:pt x="12" y="1"/>
                    </a:cubicBezTo>
                    <a:cubicBezTo>
                      <a:pt x="13" y="1"/>
                      <a:pt x="13" y="1"/>
                      <a:pt x="13" y="1"/>
                    </a:cubicBezTo>
                    <a:cubicBezTo>
                      <a:pt x="14" y="1"/>
                      <a:pt x="14" y="1"/>
                      <a:pt x="14" y="1"/>
                    </a:cubicBezTo>
                    <a:cubicBezTo>
                      <a:pt x="15" y="1"/>
                      <a:pt x="15" y="1"/>
                      <a:pt x="15" y="1"/>
                    </a:cubicBezTo>
                    <a:cubicBezTo>
                      <a:pt x="16" y="1"/>
                      <a:pt x="16" y="1"/>
                      <a:pt x="16" y="1"/>
                    </a:cubicBezTo>
                    <a:cubicBezTo>
                      <a:pt x="19" y="2"/>
                      <a:pt x="19" y="2"/>
                      <a:pt x="19" y="2"/>
                    </a:cubicBezTo>
                    <a:cubicBezTo>
                      <a:pt x="20" y="2"/>
                      <a:pt x="20" y="2"/>
                      <a:pt x="20" y="2"/>
                    </a:cubicBezTo>
                    <a:cubicBezTo>
                      <a:pt x="22" y="1"/>
                      <a:pt x="22" y="1"/>
                      <a:pt x="22" y="1"/>
                    </a:cubicBezTo>
                    <a:cubicBezTo>
                      <a:pt x="24" y="2"/>
                      <a:pt x="24" y="2"/>
                      <a:pt x="24" y="2"/>
                    </a:cubicBezTo>
                    <a:cubicBezTo>
                      <a:pt x="24" y="2"/>
                      <a:pt x="24" y="2"/>
                      <a:pt x="24" y="2"/>
                    </a:cubicBezTo>
                    <a:cubicBezTo>
                      <a:pt x="26" y="2"/>
                      <a:pt x="26" y="2"/>
                      <a:pt x="26" y="2"/>
                    </a:cubicBezTo>
                    <a:cubicBezTo>
                      <a:pt x="27" y="2"/>
                      <a:pt x="27" y="2"/>
                      <a:pt x="27" y="2"/>
                    </a:cubicBezTo>
                    <a:cubicBezTo>
                      <a:pt x="28" y="2"/>
                      <a:pt x="28" y="2"/>
                      <a:pt x="28" y="2"/>
                    </a:cubicBezTo>
                    <a:cubicBezTo>
                      <a:pt x="30" y="3"/>
                      <a:pt x="30" y="3"/>
                      <a:pt x="30" y="3"/>
                    </a:cubicBezTo>
                    <a:cubicBezTo>
                      <a:pt x="30" y="2"/>
                      <a:pt x="30" y="2"/>
                      <a:pt x="30" y="2"/>
                    </a:cubicBezTo>
                    <a:cubicBezTo>
                      <a:pt x="31" y="2"/>
                      <a:pt x="31" y="2"/>
                      <a:pt x="31" y="2"/>
                    </a:cubicBezTo>
                    <a:cubicBezTo>
                      <a:pt x="31" y="2"/>
                      <a:pt x="31" y="2"/>
                      <a:pt x="31" y="2"/>
                    </a:cubicBezTo>
                    <a:close/>
                    <a:moveTo>
                      <a:pt x="53" y="20"/>
                    </a:moveTo>
                    <a:cubicBezTo>
                      <a:pt x="54" y="20"/>
                      <a:pt x="54" y="20"/>
                      <a:pt x="54" y="20"/>
                    </a:cubicBezTo>
                    <a:cubicBezTo>
                      <a:pt x="55" y="20"/>
                      <a:pt x="55" y="20"/>
                      <a:pt x="55" y="20"/>
                    </a:cubicBezTo>
                    <a:cubicBezTo>
                      <a:pt x="55" y="20"/>
                      <a:pt x="55" y="20"/>
                      <a:pt x="55" y="20"/>
                    </a:cubicBezTo>
                    <a:cubicBezTo>
                      <a:pt x="54" y="19"/>
                      <a:pt x="54" y="19"/>
                      <a:pt x="54" y="19"/>
                    </a:cubicBezTo>
                    <a:cubicBezTo>
                      <a:pt x="53" y="19"/>
                      <a:pt x="53" y="19"/>
                      <a:pt x="53" y="19"/>
                    </a:cubicBezTo>
                    <a:cubicBezTo>
                      <a:pt x="53" y="20"/>
                      <a:pt x="53" y="20"/>
                      <a:pt x="53" y="20"/>
                    </a:cubicBezTo>
                    <a:close/>
                    <a:moveTo>
                      <a:pt x="50" y="22"/>
                    </a:moveTo>
                    <a:cubicBezTo>
                      <a:pt x="51" y="21"/>
                      <a:pt x="51" y="21"/>
                      <a:pt x="51" y="21"/>
                    </a:cubicBezTo>
                    <a:cubicBezTo>
                      <a:pt x="52" y="20"/>
                      <a:pt x="52" y="20"/>
                      <a:pt x="52" y="20"/>
                    </a:cubicBezTo>
                    <a:cubicBezTo>
                      <a:pt x="51" y="20"/>
                      <a:pt x="51" y="20"/>
                      <a:pt x="51" y="20"/>
                    </a:cubicBezTo>
                    <a:cubicBezTo>
                      <a:pt x="50" y="20"/>
                      <a:pt x="50" y="20"/>
                      <a:pt x="50" y="20"/>
                    </a:cubicBezTo>
                    <a:cubicBezTo>
                      <a:pt x="49" y="21"/>
                      <a:pt x="49" y="21"/>
                      <a:pt x="49" y="21"/>
                    </a:cubicBezTo>
                    <a:cubicBezTo>
                      <a:pt x="49" y="22"/>
                      <a:pt x="49" y="22"/>
                      <a:pt x="49" y="22"/>
                    </a:cubicBezTo>
                    <a:cubicBezTo>
                      <a:pt x="49" y="22"/>
                      <a:pt x="49" y="22"/>
                      <a:pt x="49" y="22"/>
                    </a:cubicBezTo>
                    <a:cubicBezTo>
                      <a:pt x="50" y="22"/>
                      <a:pt x="50" y="22"/>
                      <a:pt x="50" y="22"/>
                    </a:cubicBezTo>
                    <a:close/>
                    <a:moveTo>
                      <a:pt x="45" y="25"/>
                    </a:moveTo>
                    <a:cubicBezTo>
                      <a:pt x="45" y="24"/>
                      <a:pt x="45" y="24"/>
                      <a:pt x="45" y="24"/>
                    </a:cubicBezTo>
                    <a:cubicBezTo>
                      <a:pt x="46" y="24"/>
                      <a:pt x="46" y="24"/>
                      <a:pt x="46" y="24"/>
                    </a:cubicBezTo>
                    <a:cubicBezTo>
                      <a:pt x="45" y="23"/>
                      <a:pt x="45" y="23"/>
                      <a:pt x="45" y="23"/>
                    </a:cubicBezTo>
                    <a:cubicBezTo>
                      <a:pt x="44" y="24"/>
                      <a:pt x="44" y="24"/>
                      <a:pt x="44" y="24"/>
                    </a:cubicBezTo>
                    <a:cubicBezTo>
                      <a:pt x="44" y="24"/>
                      <a:pt x="44" y="24"/>
                      <a:pt x="44" y="24"/>
                    </a:cubicBezTo>
                    <a:lnTo>
                      <a:pt x="45" y="2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5" name="Freeform 74"/>
              <p:cNvSpPr/>
              <p:nvPr/>
            </p:nvSpPr>
            <p:spPr bwMode="auto">
              <a:xfrm>
                <a:off x="4107747" y="2312640"/>
                <a:ext cx="65619" cy="119657"/>
              </a:xfrm>
              <a:custGeom>
                <a:avLst/>
                <a:gdLst>
                  <a:gd name="T0" fmla="*/ 33 w 51"/>
                  <a:gd name="T1" fmla="*/ 85 h 93"/>
                  <a:gd name="T2" fmla="*/ 33 w 51"/>
                  <a:gd name="T3" fmla="*/ 78 h 93"/>
                  <a:gd name="T4" fmla="*/ 37 w 51"/>
                  <a:gd name="T5" fmla="*/ 70 h 93"/>
                  <a:gd name="T6" fmla="*/ 33 w 51"/>
                  <a:gd name="T7" fmla="*/ 67 h 93"/>
                  <a:gd name="T8" fmla="*/ 37 w 51"/>
                  <a:gd name="T9" fmla="*/ 56 h 93"/>
                  <a:gd name="T10" fmla="*/ 29 w 51"/>
                  <a:gd name="T11" fmla="*/ 44 h 93"/>
                  <a:gd name="T12" fmla="*/ 37 w 51"/>
                  <a:gd name="T13" fmla="*/ 44 h 93"/>
                  <a:gd name="T14" fmla="*/ 37 w 51"/>
                  <a:gd name="T15" fmla="*/ 37 h 93"/>
                  <a:gd name="T16" fmla="*/ 40 w 51"/>
                  <a:gd name="T17" fmla="*/ 26 h 93"/>
                  <a:gd name="T18" fmla="*/ 48 w 51"/>
                  <a:gd name="T19" fmla="*/ 15 h 93"/>
                  <a:gd name="T20" fmla="*/ 51 w 51"/>
                  <a:gd name="T21" fmla="*/ 11 h 93"/>
                  <a:gd name="T22" fmla="*/ 48 w 51"/>
                  <a:gd name="T23" fmla="*/ 4 h 93"/>
                  <a:gd name="T24" fmla="*/ 37 w 51"/>
                  <a:gd name="T25" fmla="*/ 7 h 93"/>
                  <a:gd name="T26" fmla="*/ 22 w 51"/>
                  <a:gd name="T27" fmla="*/ 7 h 93"/>
                  <a:gd name="T28" fmla="*/ 18 w 51"/>
                  <a:gd name="T29" fmla="*/ 4 h 93"/>
                  <a:gd name="T30" fmla="*/ 11 w 51"/>
                  <a:gd name="T31" fmla="*/ 4 h 93"/>
                  <a:gd name="T32" fmla="*/ 11 w 51"/>
                  <a:gd name="T33" fmla="*/ 11 h 93"/>
                  <a:gd name="T34" fmla="*/ 11 w 51"/>
                  <a:gd name="T35" fmla="*/ 22 h 93"/>
                  <a:gd name="T36" fmla="*/ 14 w 51"/>
                  <a:gd name="T37" fmla="*/ 26 h 93"/>
                  <a:gd name="T38" fmla="*/ 11 w 51"/>
                  <a:gd name="T39" fmla="*/ 33 h 93"/>
                  <a:gd name="T40" fmla="*/ 7 w 51"/>
                  <a:gd name="T41" fmla="*/ 44 h 93"/>
                  <a:gd name="T42" fmla="*/ 0 w 51"/>
                  <a:gd name="T43" fmla="*/ 52 h 93"/>
                  <a:gd name="T44" fmla="*/ 0 w 51"/>
                  <a:gd name="T45" fmla="*/ 63 h 93"/>
                  <a:gd name="T46" fmla="*/ 3 w 51"/>
                  <a:gd name="T47" fmla="*/ 59 h 93"/>
                  <a:gd name="T48" fmla="*/ 7 w 51"/>
                  <a:gd name="T49" fmla="*/ 59 h 93"/>
                  <a:gd name="T50" fmla="*/ 3 w 51"/>
                  <a:gd name="T51" fmla="*/ 63 h 93"/>
                  <a:gd name="T52" fmla="*/ 3 w 51"/>
                  <a:gd name="T53" fmla="*/ 70 h 93"/>
                  <a:gd name="T54" fmla="*/ 11 w 51"/>
                  <a:gd name="T55" fmla="*/ 67 h 93"/>
                  <a:gd name="T56" fmla="*/ 11 w 51"/>
                  <a:gd name="T57" fmla="*/ 74 h 93"/>
                  <a:gd name="T58" fmla="*/ 7 w 51"/>
                  <a:gd name="T59" fmla="*/ 85 h 93"/>
                  <a:gd name="T60" fmla="*/ 7 w 51"/>
                  <a:gd name="T61" fmla="*/ 93 h 93"/>
                  <a:gd name="T62" fmla="*/ 11 w 51"/>
                  <a:gd name="T63" fmla="*/ 89 h 93"/>
                  <a:gd name="T64" fmla="*/ 22 w 51"/>
                  <a:gd name="T65" fmla="*/ 93 h 93"/>
                  <a:gd name="T66" fmla="*/ 33 w 51"/>
                  <a:gd name="T67" fmla="*/ 89 h 93"/>
                  <a:gd name="T68" fmla="*/ 33 w 51"/>
                  <a:gd name="T69" fmla="*/ 8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93">
                    <a:moveTo>
                      <a:pt x="33" y="89"/>
                    </a:moveTo>
                    <a:lnTo>
                      <a:pt x="33" y="85"/>
                    </a:lnTo>
                    <a:lnTo>
                      <a:pt x="29" y="82"/>
                    </a:lnTo>
                    <a:lnTo>
                      <a:pt x="33" y="78"/>
                    </a:lnTo>
                    <a:lnTo>
                      <a:pt x="37" y="74"/>
                    </a:lnTo>
                    <a:lnTo>
                      <a:pt x="37" y="70"/>
                    </a:lnTo>
                    <a:lnTo>
                      <a:pt x="33" y="70"/>
                    </a:lnTo>
                    <a:lnTo>
                      <a:pt x="33" y="67"/>
                    </a:lnTo>
                    <a:lnTo>
                      <a:pt x="37" y="59"/>
                    </a:lnTo>
                    <a:lnTo>
                      <a:pt x="37" y="56"/>
                    </a:lnTo>
                    <a:lnTo>
                      <a:pt x="33" y="52"/>
                    </a:lnTo>
                    <a:lnTo>
                      <a:pt x="29" y="44"/>
                    </a:lnTo>
                    <a:lnTo>
                      <a:pt x="33" y="44"/>
                    </a:lnTo>
                    <a:lnTo>
                      <a:pt x="37" y="44"/>
                    </a:lnTo>
                    <a:lnTo>
                      <a:pt x="40" y="41"/>
                    </a:lnTo>
                    <a:lnTo>
                      <a:pt x="37" y="37"/>
                    </a:lnTo>
                    <a:lnTo>
                      <a:pt x="40" y="33"/>
                    </a:lnTo>
                    <a:lnTo>
                      <a:pt x="40" y="26"/>
                    </a:lnTo>
                    <a:lnTo>
                      <a:pt x="40" y="22"/>
                    </a:lnTo>
                    <a:lnTo>
                      <a:pt x="48" y="15"/>
                    </a:lnTo>
                    <a:lnTo>
                      <a:pt x="48" y="15"/>
                    </a:lnTo>
                    <a:lnTo>
                      <a:pt x="51" y="11"/>
                    </a:lnTo>
                    <a:lnTo>
                      <a:pt x="48" y="7"/>
                    </a:lnTo>
                    <a:lnTo>
                      <a:pt x="48" y="4"/>
                    </a:lnTo>
                    <a:lnTo>
                      <a:pt x="37" y="4"/>
                    </a:lnTo>
                    <a:lnTo>
                      <a:pt x="37" y="7"/>
                    </a:lnTo>
                    <a:lnTo>
                      <a:pt x="26" y="4"/>
                    </a:lnTo>
                    <a:lnTo>
                      <a:pt x="22" y="7"/>
                    </a:lnTo>
                    <a:lnTo>
                      <a:pt x="18" y="4"/>
                    </a:lnTo>
                    <a:lnTo>
                      <a:pt x="18" y="4"/>
                    </a:lnTo>
                    <a:lnTo>
                      <a:pt x="18" y="0"/>
                    </a:lnTo>
                    <a:lnTo>
                      <a:pt x="11" y="4"/>
                    </a:lnTo>
                    <a:lnTo>
                      <a:pt x="11" y="4"/>
                    </a:lnTo>
                    <a:lnTo>
                      <a:pt x="11" y="11"/>
                    </a:lnTo>
                    <a:lnTo>
                      <a:pt x="11" y="19"/>
                    </a:lnTo>
                    <a:lnTo>
                      <a:pt x="11" y="22"/>
                    </a:lnTo>
                    <a:lnTo>
                      <a:pt x="11" y="26"/>
                    </a:lnTo>
                    <a:lnTo>
                      <a:pt x="14" y="26"/>
                    </a:lnTo>
                    <a:lnTo>
                      <a:pt x="11" y="30"/>
                    </a:lnTo>
                    <a:lnTo>
                      <a:pt x="11" y="33"/>
                    </a:lnTo>
                    <a:lnTo>
                      <a:pt x="11" y="37"/>
                    </a:lnTo>
                    <a:lnTo>
                      <a:pt x="7" y="44"/>
                    </a:lnTo>
                    <a:lnTo>
                      <a:pt x="7" y="44"/>
                    </a:lnTo>
                    <a:lnTo>
                      <a:pt x="0" y="52"/>
                    </a:lnTo>
                    <a:lnTo>
                      <a:pt x="0" y="59"/>
                    </a:lnTo>
                    <a:lnTo>
                      <a:pt x="0" y="63"/>
                    </a:lnTo>
                    <a:lnTo>
                      <a:pt x="3" y="63"/>
                    </a:lnTo>
                    <a:lnTo>
                      <a:pt x="3" y="59"/>
                    </a:lnTo>
                    <a:lnTo>
                      <a:pt x="7" y="59"/>
                    </a:lnTo>
                    <a:lnTo>
                      <a:pt x="7" y="59"/>
                    </a:lnTo>
                    <a:lnTo>
                      <a:pt x="7" y="63"/>
                    </a:lnTo>
                    <a:lnTo>
                      <a:pt x="3" y="63"/>
                    </a:lnTo>
                    <a:lnTo>
                      <a:pt x="3" y="67"/>
                    </a:lnTo>
                    <a:lnTo>
                      <a:pt x="3" y="70"/>
                    </a:lnTo>
                    <a:lnTo>
                      <a:pt x="7" y="67"/>
                    </a:lnTo>
                    <a:lnTo>
                      <a:pt x="11" y="67"/>
                    </a:lnTo>
                    <a:lnTo>
                      <a:pt x="11" y="70"/>
                    </a:lnTo>
                    <a:lnTo>
                      <a:pt x="11" y="74"/>
                    </a:lnTo>
                    <a:lnTo>
                      <a:pt x="7" y="78"/>
                    </a:lnTo>
                    <a:lnTo>
                      <a:pt x="7" y="85"/>
                    </a:lnTo>
                    <a:lnTo>
                      <a:pt x="7" y="89"/>
                    </a:lnTo>
                    <a:lnTo>
                      <a:pt x="7" y="93"/>
                    </a:lnTo>
                    <a:lnTo>
                      <a:pt x="7" y="93"/>
                    </a:lnTo>
                    <a:lnTo>
                      <a:pt x="11" y="89"/>
                    </a:lnTo>
                    <a:lnTo>
                      <a:pt x="18" y="93"/>
                    </a:lnTo>
                    <a:lnTo>
                      <a:pt x="22" y="93"/>
                    </a:lnTo>
                    <a:lnTo>
                      <a:pt x="26" y="93"/>
                    </a:lnTo>
                    <a:lnTo>
                      <a:pt x="33" y="89"/>
                    </a:lnTo>
                    <a:lnTo>
                      <a:pt x="33" y="89"/>
                    </a:lnTo>
                    <a:lnTo>
                      <a:pt x="33" y="8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6" name="Freeform 75"/>
              <p:cNvSpPr>
                <a:spLocks noEditPoints="1"/>
              </p:cNvSpPr>
              <p:nvPr/>
            </p:nvSpPr>
            <p:spPr bwMode="auto">
              <a:xfrm>
                <a:off x="4684156" y="2317785"/>
                <a:ext cx="180128" cy="162115"/>
              </a:xfrm>
              <a:custGeom>
                <a:avLst/>
                <a:gdLst>
                  <a:gd name="T0" fmla="*/ 23 w 38"/>
                  <a:gd name="T1" fmla="*/ 3 h 34"/>
                  <a:gd name="T2" fmla="*/ 15 w 38"/>
                  <a:gd name="T3" fmla="*/ 3 h 34"/>
                  <a:gd name="T4" fmla="*/ 6 w 38"/>
                  <a:gd name="T5" fmla="*/ 6 h 34"/>
                  <a:gd name="T6" fmla="*/ 4 w 38"/>
                  <a:gd name="T7" fmla="*/ 14 h 34"/>
                  <a:gd name="T8" fmla="*/ 10 w 38"/>
                  <a:gd name="T9" fmla="*/ 18 h 34"/>
                  <a:gd name="T10" fmla="*/ 14 w 38"/>
                  <a:gd name="T11" fmla="*/ 20 h 34"/>
                  <a:gd name="T12" fmla="*/ 7 w 38"/>
                  <a:gd name="T13" fmla="*/ 20 h 34"/>
                  <a:gd name="T14" fmla="*/ 11 w 38"/>
                  <a:gd name="T15" fmla="*/ 26 h 34"/>
                  <a:gd name="T16" fmla="*/ 13 w 38"/>
                  <a:gd name="T17" fmla="*/ 26 h 34"/>
                  <a:gd name="T18" fmla="*/ 14 w 38"/>
                  <a:gd name="T19" fmla="*/ 22 h 34"/>
                  <a:gd name="T20" fmla="*/ 17 w 38"/>
                  <a:gd name="T21" fmla="*/ 22 h 34"/>
                  <a:gd name="T22" fmla="*/ 18 w 38"/>
                  <a:gd name="T23" fmla="*/ 21 h 34"/>
                  <a:gd name="T24" fmla="*/ 15 w 38"/>
                  <a:gd name="T25" fmla="*/ 16 h 34"/>
                  <a:gd name="T26" fmla="*/ 14 w 38"/>
                  <a:gd name="T27" fmla="*/ 13 h 34"/>
                  <a:gd name="T28" fmla="*/ 14 w 38"/>
                  <a:gd name="T29" fmla="*/ 11 h 34"/>
                  <a:gd name="T30" fmla="*/ 13 w 38"/>
                  <a:gd name="T31" fmla="*/ 7 h 34"/>
                  <a:gd name="T32" fmla="*/ 17 w 38"/>
                  <a:gd name="T33" fmla="*/ 9 h 34"/>
                  <a:gd name="T34" fmla="*/ 20 w 38"/>
                  <a:gd name="T35" fmla="*/ 8 h 34"/>
                  <a:gd name="T36" fmla="*/ 21 w 38"/>
                  <a:gd name="T37" fmla="*/ 5 h 34"/>
                  <a:gd name="T38" fmla="*/ 28 w 38"/>
                  <a:gd name="T39" fmla="*/ 4 h 34"/>
                  <a:gd name="T40" fmla="*/ 18 w 38"/>
                  <a:gd name="T41" fmla="*/ 32 h 34"/>
                  <a:gd name="T42" fmla="*/ 24 w 38"/>
                  <a:gd name="T43" fmla="*/ 34 h 34"/>
                  <a:gd name="T44" fmla="*/ 30 w 38"/>
                  <a:gd name="T45" fmla="*/ 32 h 34"/>
                  <a:gd name="T46" fmla="*/ 26 w 38"/>
                  <a:gd name="T47" fmla="*/ 31 h 34"/>
                  <a:gd name="T48" fmla="*/ 20 w 38"/>
                  <a:gd name="T49" fmla="*/ 30 h 34"/>
                  <a:gd name="T50" fmla="*/ 19 w 38"/>
                  <a:gd name="T51" fmla="*/ 31 h 34"/>
                  <a:gd name="T52" fmla="*/ 0 w 38"/>
                  <a:gd name="T53" fmla="*/ 12 h 34"/>
                  <a:gd name="T54" fmla="*/ 5 w 38"/>
                  <a:gd name="T55" fmla="*/ 16 h 34"/>
                  <a:gd name="T56" fmla="*/ 5 w 38"/>
                  <a:gd name="T57" fmla="*/ 18 h 34"/>
                  <a:gd name="T58" fmla="*/ 4 w 38"/>
                  <a:gd name="T59" fmla="*/ 19 h 34"/>
                  <a:gd name="T60" fmla="*/ 6 w 38"/>
                  <a:gd name="T61" fmla="*/ 21 h 34"/>
                  <a:gd name="T62" fmla="*/ 34 w 38"/>
                  <a:gd name="T63" fmla="*/ 29 h 34"/>
                  <a:gd name="T64" fmla="*/ 34 w 38"/>
                  <a:gd name="T65" fmla="*/ 32 h 34"/>
                  <a:gd name="T66" fmla="*/ 38 w 38"/>
                  <a:gd name="T67" fmla="*/ 27 h 34"/>
                  <a:gd name="T68" fmla="*/ 36 w 38"/>
                  <a:gd name="T69" fmla="*/ 29 h 34"/>
                  <a:gd name="T70" fmla="*/ 30 w 38"/>
                  <a:gd name="T71" fmla="*/ 21 h 34"/>
                  <a:gd name="T72" fmla="*/ 30 w 38"/>
                  <a:gd name="T73" fmla="*/ 21 h 34"/>
                  <a:gd name="T74" fmla="*/ 27 w 38"/>
                  <a:gd name="T75" fmla="*/ 18 h 34"/>
                  <a:gd name="T76" fmla="*/ 26 w 38"/>
                  <a:gd name="T77" fmla="*/ 14 h 34"/>
                  <a:gd name="T78" fmla="*/ 29 w 38"/>
                  <a:gd name="T79" fmla="*/ 15 h 34"/>
                  <a:gd name="T80" fmla="*/ 27 w 38"/>
                  <a:gd name="T81" fmla="*/ 15 h 34"/>
                  <a:gd name="T82" fmla="*/ 23 w 38"/>
                  <a:gd name="T83" fmla="*/ 9 h 34"/>
                  <a:gd name="T84" fmla="*/ 23 w 38"/>
                  <a:gd name="T85" fmla="*/ 10 h 34"/>
                  <a:gd name="T86" fmla="*/ 20 w 38"/>
                  <a:gd name="T87" fmla="*/ 7 h 34"/>
                  <a:gd name="T88" fmla="*/ 16 w 38"/>
                  <a:gd name="T89" fmla="*/ 14 h 34"/>
                  <a:gd name="T90" fmla="*/ 22 w 38"/>
                  <a:gd name="T91" fmla="*/ 16 h 34"/>
                  <a:gd name="T92" fmla="*/ 28 w 38"/>
                  <a:gd name="T93" fmla="*/ 22 h 34"/>
                  <a:gd name="T94" fmla="*/ 21 w 38"/>
                  <a:gd name="T95" fmla="*/ 24 h 34"/>
                  <a:gd name="T96" fmla="*/ 21 w 38"/>
                  <a:gd name="T97" fmla="*/ 22 h 34"/>
                  <a:gd name="T98" fmla="*/ 26 w 38"/>
                  <a:gd name="T99" fmla="*/ 25 h 34"/>
                  <a:gd name="T100" fmla="*/ 26 w 38"/>
                  <a:gd name="T101" fmla="*/ 23 h 34"/>
                  <a:gd name="T102" fmla="*/ 22 w 38"/>
                  <a:gd name="T103" fmla="*/ 20 h 34"/>
                  <a:gd name="T104" fmla="*/ 14 w 38"/>
                  <a:gd name="T105" fmla="*/ 15 h 34"/>
                  <a:gd name="T106" fmla="*/ 20 w 38"/>
                  <a:gd name="T107" fmla="*/ 18 h 34"/>
                  <a:gd name="T108" fmla="*/ 20 w 38"/>
                  <a:gd name="T109" fmla="*/ 20 h 34"/>
                  <a:gd name="T110" fmla="*/ 17 w 38"/>
                  <a:gd name="T111" fmla="*/ 17 h 34"/>
                  <a:gd name="T112" fmla="*/ 15 w 38"/>
                  <a:gd name="T113" fmla="*/ 27 h 34"/>
                  <a:gd name="T114" fmla="*/ 15 w 38"/>
                  <a:gd name="T115"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34">
                    <a:moveTo>
                      <a:pt x="28" y="0"/>
                    </a:moveTo>
                    <a:cubicBezTo>
                      <a:pt x="28" y="0"/>
                      <a:pt x="28" y="0"/>
                      <a:pt x="28" y="0"/>
                    </a:cubicBezTo>
                    <a:cubicBezTo>
                      <a:pt x="27" y="1"/>
                      <a:pt x="27" y="1"/>
                      <a:pt x="27" y="1"/>
                    </a:cubicBezTo>
                    <a:cubicBezTo>
                      <a:pt x="27" y="2"/>
                      <a:pt x="27" y="2"/>
                      <a:pt x="27" y="2"/>
                    </a:cubicBezTo>
                    <a:cubicBezTo>
                      <a:pt x="27" y="3"/>
                      <a:pt x="27" y="3"/>
                      <a:pt x="27" y="3"/>
                    </a:cubicBezTo>
                    <a:cubicBezTo>
                      <a:pt x="27" y="3"/>
                      <a:pt x="27" y="3"/>
                      <a:pt x="27" y="3"/>
                    </a:cubicBezTo>
                    <a:cubicBezTo>
                      <a:pt x="25" y="3"/>
                      <a:pt x="25" y="3"/>
                      <a:pt x="25" y="3"/>
                    </a:cubicBezTo>
                    <a:cubicBezTo>
                      <a:pt x="24" y="3"/>
                      <a:pt x="24" y="3"/>
                      <a:pt x="24" y="3"/>
                    </a:cubicBezTo>
                    <a:cubicBezTo>
                      <a:pt x="23" y="3"/>
                      <a:pt x="23" y="3"/>
                      <a:pt x="23" y="3"/>
                    </a:cubicBezTo>
                    <a:cubicBezTo>
                      <a:pt x="22" y="3"/>
                      <a:pt x="22" y="3"/>
                      <a:pt x="22" y="3"/>
                    </a:cubicBezTo>
                    <a:cubicBezTo>
                      <a:pt x="22" y="3"/>
                      <a:pt x="22" y="3"/>
                      <a:pt x="22" y="3"/>
                    </a:cubicBezTo>
                    <a:cubicBezTo>
                      <a:pt x="21" y="3"/>
                      <a:pt x="21" y="3"/>
                      <a:pt x="21" y="3"/>
                    </a:cubicBezTo>
                    <a:cubicBezTo>
                      <a:pt x="21" y="3"/>
                      <a:pt x="21" y="3"/>
                      <a:pt x="21" y="3"/>
                    </a:cubicBezTo>
                    <a:cubicBezTo>
                      <a:pt x="19" y="3"/>
                      <a:pt x="19" y="3"/>
                      <a:pt x="19" y="3"/>
                    </a:cubicBezTo>
                    <a:cubicBezTo>
                      <a:pt x="18" y="2"/>
                      <a:pt x="18" y="2"/>
                      <a:pt x="18" y="2"/>
                    </a:cubicBezTo>
                    <a:cubicBezTo>
                      <a:pt x="18" y="3"/>
                      <a:pt x="18" y="3"/>
                      <a:pt x="18" y="3"/>
                    </a:cubicBezTo>
                    <a:cubicBezTo>
                      <a:pt x="16" y="3"/>
                      <a:pt x="16" y="3"/>
                      <a:pt x="16" y="3"/>
                    </a:cubicBezTo>
                    <a:cubicBezTo>
                      <a:pt x="15" y="3"/>
                      <a:pt x="15" y="3"/>
                      <a:pt x="15" y="3"/>
                    </a:cubicBezTo>
                    <a:cubicBezTo>
                      <a:pt x="15" y="3"/>
                      <a:pt x="15" y="3"/>
                      <a:pt x="15" y="3"/>
                    </a:cubicBezTo>
                    <a:cubicBezTo>
                      <a:pt x="14" y="4"/>
                      <a:pt x="14" y="4"/>
                      <a:pt x="14" y="4"/>
                    </a:cubicBezTo>
                    <a:cubicBezTo>
                      <a:pt x="13" y="4"/>
                      <a:pt x="13" y="4"/>
                      <a:pt x="13" y="4"/>
                    </a:cubicBezTo>
                    <a:cubicBezTo>
                      <a:pt x="12" y="4"/>
                      <a:pt x="12" y="4"/>
                      <a:pt x="12" y="4"/>
                    </a:cubicBezTo>
                    <a:cubicBezTo>
                      <a:pt x="10" y="4"/>
                      <a:pt x="10" y="4"/>
                      <a:pt x="10" y="4"/>
                    </a:cubicBezTo>
                    <a:cubicBezTo>
                      <a:pt x="9" y="5"/>
                      <a:pt x="9" y="5"/>
                      <a:pt x="9" y="5"/>
                    </a:cubicBezTo>
                    <a:cubicBezTo>
                      <a:pt x="9" y="5"/>
                      <a:pt x="9" y="5"/>
                      <a:pt x="9" y="5"/>
                    </a:cubicBezTo>
                    <a:cubicBezTo>
                      <a:pt x="8" y="5"/>
                      <a:pt x="8" y="5"/>
                      <a:pt x="8" y="5"/>
                    </a:cubicBezTo>
                    <a:cubicBezTo>
                      <a:pt x="6" y="6"/>
                      <a:pt x="6" y="6"/>
                      <a:pt x="6" y="6"/>
                    </a:cubicBezTo>
                    <a:cubicBezTo>
                      <a:pt x="6" y="7"/>
                      <a:pt x="6" y="7"/>
                      <a:pt x="6" y="7"/>
                    </a:cubicBezTo>
                    <a:cubicBezTo>
                      <a:pt x="5" y="9"/>
                      <a:pt x="5" y="9"/>
                      <a:pt x="5" y="9"/>
                    </a:cubicBezTo>
                    <a:cubicBezTo>
                      <a:pt x="3" y="9"/>
                      <a:pt x="3" y="9"/>
                      <a:pt x="3" y="9"/>
                    </a:cubicBezTo>
                    <a:cubicBezTo>
                      <a:pt x="3" y="10"/>
                      <a:pt x="3" y="10"/>
                      <a:pt x="3" y="10"/>
                    </a:cubicBezTo>
                    <a:cubicBezTo>
                      <a:pt x="3" y="11"/>
                      <a:pt x="3" y="11"/>
                      <a:pt x="3" y="11"/>
                    </a:cubicBezTo>
                    <a:cubicBezTo>
                      <a:pt x="2" y="11"/>
                      <a:pt x="2" y="11"/>
                      <a:pt x="2" y="11"/>
                    </a:cubicBezTo>
                    <a:cubicBezTo>
                      <a:pt x="2" y="12"/>
                      <a:pt x="2" y="12"/>
                      <a:pt x="2" y="12"/>
                    </a:cubicBezTo>
                    <a:cubicBezTo>
                      <a:pt x="2" y="13"/>
                      <a:pt x="2" y="13"/>
                      <a:pt x="2" y="13"/>
                    </a:cubicBezTo>
                    <a:cubicBezTo>
                      <a:pt x="4" y="14"/>
                      <a:pt x="4" y="14"/>
                      <a:pt x="4" y="14"/>
                    </a:cubicBezTo>
                    <a:cubicBezTo>
                      <a:pt x="5" y="15"/>
                      <a:pt x="5" y="15"/>
                      <a:pt x="5" y="15"/>
                    </a:cubicBezTo>
                    <a:cubicBezTo>
                      <a:pt x="5" y="15"/>
                      <a:pt x="5" y="15"/>
                      <a:pt x="5" y="15"/>
                    </a:cubicBezTo>
                    <a:cubicBezTo>
                      <a:pt x="5" y="15"/>
                      <a:pt x="5" y="15"/>
                      <a:pt x="5" y="15"/>
                    </a:cubicBezTo>
                    <a:cubicBezTo>
                      <a:pt x="6" y="17"/>
                      <a:pt x="6" y="17"/>
                      <a:pt x="6" y="17"/>
                    </a:cubicBezTo>
                    <a:cubicBezTo>
                      <a:pt x="7" y="18"/>
                      <a:pt x="7" y="18"/>
                      <a:pt x="7" y="18"/>
                    </a:cubicBezTo>
                    <a:cubicBezTo>
                      <a:pt x="7" y="18"/>
                      <a:pt x="7" y="18"/>
                      <a:pt x="7" y="18"/>
                    </a:cubicBezTo>
                    <a:cubicBezTo>
                      <a:pt x="8" y="18"/>
                      <a:pt x="8" y="18"/>
                      <a:pt x="8" y="18"/>
                    </a:cubicBezTo>
                    <a:cubicBezTo>
                      <a:pt x="9" y="18"/>
                      <a:pt x="9" y="18"/>
                      <a:pt x="9" y="18"/>
                    </a:cubicBezTo>
                    <a:cubicBezTo>
                      <a:pt x="10" y="18"/>
                      <a:pt x="10" y="18"/>
                      <a:pt x="10" y="18"/>
                    </a:cubicBezTo>
                    <a:cubicBezTo>
                      <a:pt x="10" y="18"/>
                      <a:pt x="10" y="18"/>
                      <a:pt x="10" y="18"/>
                    </a:cubicBezTo>
                    <a:cubicBezTo>
                      <a:pt x="11" y="18"/>
                      <a:pt x="11" y="18"/>
                      <a:pt x="11" y="18"/>
                    </a:cubicBezTo>
                    <a:cubicBezTo>
                      <a:pt x="12" y="18"/>
                      <a:pt x="12" y="18"/>
                      <a:pt x="12" y="18"/>
                    </a:cubicBezTo>
                    <a:cubicBezTo>
                      <a:pt x="13" y="18"/>
                      <a:pt x="13" y="18"/>
                      <a:pt x="13" y="18"/>
                    </a:cubicBezTo>
                    <a:cubicBezTo>
                      <a:pt x="13" y="19"/>
                      <a:pt x="13" y="19"/>
                      <a:pt x="13" y="19"/>
                    </a:cubicBezTo>
                    <a:cubicBezTo>
                      <a:pt x="13" y="19"/>
                      <a:pt x="13" y="19"/>
                      <a:pt x="13" y="19"/>
                    </a:cubicBezTo>
                    <a:cubicBezTo>
                      <a:pt x="14" y="19"/>
                      <a:pt x="14" y="19"/>
                      <a:pt x="14" y="19"/>
                    </a:cubicBezTo>
                    <a:cubicBezTo>
                      <a:pt x="15" y="19"/>
                      <a:pt x="15" y="19"/>
                      <a:pt x="15" y="19"/>
                    </a:cubicBezTo>
                    <a:cubicBezTo>
                      <a:pt x="14" y="20"/>
                      <a:pt x="14" y="20"/>
                      <a:pt x="14" y="20"/>
                    </a:cubicBezTo>
                    <a:cubicBezTo>
                      <a:pt x="14" y="20"/>
                      <a:pt x="14" y="20"/>
                      <a:pt x="14" y="20"/>
                    </a:cubicBezTo>
                    <a:cubicBezTo>
                      <a:pt x="13" y="20"/>
                      <a:pt x="13" y="20"/>
                      <a:pt x="13" y="20"/>
                    </a:cubicBezTo>
                    <a:cubicBezTo>
                      <a:pt x="12" y="19"/>
                      <a:pt x="12" y="19"/>
                      <a:pt x="12" y="19"/>
                    </a:cubicBezTo>
                    <a:cubicBezTo>
                      <a:pt x="10" y="18"/>
                      <a:pt x="10" y="18"/>
                      <a:pt x="10" y="18"/>
                    </a:cubicBezTo>
                    <a:cubicBezTo>
                      <a:pt x="10" y="19"/>
                      <a:pt x="10" y="19"/>
                      <a:pt x="10" y="19"/>
                    </a:cubicBezTo>
                    <a:cubicBezTo>
                      <a:pt x="9" y="19"/>
                      <a:pt x="9" y="19"/>
                      <a:pt x="9" y="19"/>
                    </a:cubicBezTo>
                    <a:cubicBezTo>
                      <a:pt x="8" y="19"/>
                      <a:pt x="8" y="19"/>
                      <a:pt x="8" y="19"/>
                    </a:cubicBezTo>
                    <a:cubicBezTo>
                      <a:pt x="7" y="19"/>
                      <a:pt x="7" y="19"/>
                      <a:pt x="7" y="19"/>
                    </a:cubicBezTo>
                    <a:cubicBezTo>
                      <a:pt x="7" y="20"/>
                      <a:pt x="7" y="20"/>
                      <a:pt x="7" y="20"/>
                    </a:cubicBezTo>
                    <a:cubicBezTo>
                      <a:pt x="7" y="20"/>
                      <a:pt x="7" y="20"/>
                      <a:pt x="7" y="20"/>
                    </a:cubicBezTo>
                    <a:cubicBezTo>
                      <a:pt x="8" y="21"/>
                      <a:pt x="8" y="21"/>
                      <a:pt x="8" y="21"/>
                    </a:cubicBezTo>
                    <a:cubicBezTo>
                      <a:pt x="9" y="22"/>
                      <a:pt x="9" y="22"/>
                      <a:pt x="9" y="22"/>
                    </a:cubicBezTo>
                    <a:cubicBezTo>
                      <a:pt x="10" y="22"/>
                      <a:pt x="10" y="22"/>
                      <a:pt x="10" y="22"/>
                    </a:cubicBezTo>
                    <a:cubicBezTo>
                      <a:pt x="10" y="23"/>
                      <a:pt x="10" y="23"/>
                      <a:pt x="10" y="23"/>
                    </a:cubicBezTo>
                    <a:cubicBezTo>
                      <a:pt x="9" y="23"/>
                      <a:pt x="9" y="23"/>
                      <a:pt x="9" y="23"/>
                    </a:cubicBezTo>
                    <a:cubicBezTo>
                      <a:pt x="9" y="24"/>
                      <a:pt x="9" y="24"/>
                      <a:pt x="9" y="24"/>
                    </a:cubicBezTo>
                    <a:cubicBezTo>
                      <a:pt x="10" y="25"/>
                      <a:pt x="10" y="25"/>
                      <a:pt x="10" y="25"/>
                    </a:cubicBezTo>
                    <a:cubicBezTo>
                      <a:pt x="11" y="26"/>
                      <a:pt x="11" y="26"/>
                      <a:pt x="11" y="26"/>
                    </a:cubicBezTo>
                    <a:cubicBezTo>
                      <a:pt x="11" y="25"/>
                      <a:pt x="11" y="25"/>
                      <a:pt x="11" y="25"/>
                    </a:cubicBezTo>
                    <a:cubicBezTo>
                      <a:pt x="11" y="25"/>
                      <a:pt x="11" y="25"/>
                      <a:pt x="11" y="25"/>
                    </a:cubicBezTo>
                    <a:cubicBezTo>
                      <a:pt x="11" y="24"/>
                      <a:pt x="11" y="24"/>
                      <a:pt x="11" y="24"/>
                    </a:cubicBezTo>
                    <a:cubicBezTo>
                      <a:pt x="11" y="25"/>
                      <a:pt x="11" y="25"/>
                      <a:pt x="11" y="25"/>
                    </a:cubicBezTo>
                    <a:cubicBezTo>
                      <a:pt x="13" y="25"/>
                      <a:pt x="13" y="25"/>
                      <a:pt x="13" y="25"/>
                    </a:cubicBezTo>
                    <a:cubicBezTo>
                      <a:pt x="13" y="26"/>
                      <a:pt x="13" y="26"/>
                      <a:pt x="13" y="26"/>
                    </a:cubicBezTo>
                    <a:cubicBezTo>
                      <a:pt x="13" y="27"/>
                      <a:pt x="13" y="27"/>
                      <a:pt x="13" y="27"/>
                    </a:cubicBezTo>
                    <a:cubicBezTo>
                      <a:pt x="13" y="27"/>
                      <a:pt x="13" y="27"/>
                      <a:pt x="13" y="27"/>
                    </a:cubicBezTo>
                    <a:cubicBezTo>
                      <a:pt x="13" y="26"/>
                      <a:pt x="13" y="26"/>
                      <a:pt x="13" y="26"/>
                    </a:cubicBezTo>
                    <a:cubicBezTo>
                      <a:pt x="14" y="25"/>
                      <a:pt x="14" y="25"/>
                      <a:pt x="14" y="25"/>
                    </a:cubicBezTo>
                    <a:cubicBezTo>
                      <a:pt x="14" y="25"/>
                      <a:pt x="14" y="25"/>
                      <a:pt x="14" y="25"/>
                    </a:cubicBezTo>
                    <a:cubicBezTo>
                      <a:pt x="15" y="26"/>
                      <a:pt x="15" y="26"/>
                      <a:pt x="15" y="26"/>
                    </a:cubicBezTo>
                    <a:cubicBezTo>
                      <a:pt x="16" y="27"/>
                      <a:pt x="16" y="27"/>
                      <a:pt x="16" y="27"/>
                    </a:cubicBezTo>
                    <a:cubicBezTo>
                      <a:pt x="15" y="26"/>
                      <a:pt x="15" y="26"/>
                      <a:pt x="15" y="26"/>
                    </a:cubicBezTo>
                    <a:cubicBezTo>
                      <a:pt x="16" y="25"/>
                      <a:pt x="16" y="25"/>
                      <a:pt x="16" y="25"/>
                    </a:cubicBezTo>
                    <a:cubicBezTo>
                      <a:pt x="15" y="25"/>
                      <a:pt x="15" y="25"/>
                      <a:pt x="15" y="25"/>
                    </a:cubicBezTo>
                    <a:cubicBezTo>
                      <a:pt x="14" y="23"/>
                      <a:pt x="14" y="23"/>
                      <a:pt x="14" y="23"/>
                    </a:cubicBezTo>
                    <a:cubicBezTo>
                      <a:pt x="14" y="22"/>
                      <a:pt x="14" y="22"/>
                      <a:pt x="14" y="22"/>
                    </a:cubicBezTo>
                    <a:cubicBezTo>
                      <a:pt x="14" y="22"/>
                      <a:pt x="14" y="22"/>
                      <a:pt x="14" y="22"/>
                    </a:cubicBezTo>
                    <a:cubicBezTo>
                      <a:pt x="14" y="22"/>
                      <a:pt x="14" y="22"/>
                      <a:pt x="14" y="22"/>
                    </a:cubicBezTo>
                    <a:cubicBezTo>
                      <a:pt x="15" y="23"/>
                      <a:pt x="15" y="23"/>
                      <a:pt x="15" y="23"/>
                    </a:cubicBezTo>
                    <a:cubicBezTo>
                      <a:pt x="15" y="23"/>
                      <a:pt x="15" y="23"/>
                      <a:pt x="15" y="23"/>
                    </a:cubicBezTo>
                    <a:cubicBezTo>
                      <a:pt x="15" y="23"/>
                      <a:pt x="15" y="23"/>
                      <a:pt x="15" y="23"/>
                    </a:cubicBezTo>
                    <a:cubicBezTo>
                      <a:pt x="16" y="23"/>
                      <a:pt x="16" y="23"/>
                      <a:pt x="16" y="23"/>
                    </a:cubicBezTo>
                    <a:cubicBezTo>
                      <a:pt x="17" y="23"/>
                      <a:pt x="17" y="23"/>
                      <a:pt x="17" y="23"/>
                    </a:cubicBezTo>
                    <a:cubicBezTo>
                      <a:pt x="17" y="23"/>
                      <a:pt x="17" y="23"/>
                      <a:pt x="17" y="23"/>
                    </a:cubicBezTo>
                    <a:cubicBezTo>
                      <a:pt x="17" y="22"/>
                      <a:pt x="17" y="22"/>
                      <a:pt x="17" y="22"/>
                    </a:cubicBezTo>
                    <a:cubicBezTo>
                      <a:pt x="17" y="22"/>
                      <a:pt x="17" y="22"/>
                      <a:pt x="17" y="22"/>
                    </a:cubicBezTo>
                    <a:cubicBezTo>
                      <a:pt x="16" y="22"/>
                      <a:pt x="16" y="22"/>
                      <a:pt x="16" y="22"/>
                    </a:cubicBezTo>
                    <a:cubicBezTo>
                      <a:pt x="15" y="22"/>
                      <a:pt x="15" y="22"/>
                      <a:pt x="15" y="22"/>
                    </a:cubicBezTo>
                    <a:cubicBezTo>
                      <a:pt x="15" y="21"/>
                      <a:pt x="15" y="21"/>
                      <a:pt x="15" y="21"/>
                    </a:cubicBezTo>
                    <a:cubicBezTo>
                      <a:pt x="15" y="21"/>
                      <a:pt x="15" y="21"/>
                      <a:pt x="15" y="21"/>
                    </a:cubicBezTo>
                    <a:cubicBezTo>
                      <a:pt x="15" y="20"/>
                      <a:pt x="15" y="20"/>
                      <a:pt x="15" y="20"/>
                    </a:cubicBezTo>
                    <a:cubicBezTo>
                      <a:pt x="16" y="20"/>
                      <a:pt x="16" y="20"/>
                      <a:pt x="16" y="20"/>
                    </a:cubicBezTo>
                    <a:cubicBezTo>
                      <a:pt x="17" y="20"/>
                      <a:pt x="17" y="20"/>
                      <a:pt x="17" y="20"/>
                    </a:cubicBezTo>
                    <a:cubicBezTo>
                      <a:pt x="18" y="21"/>
                      <a:pt x="18" y="21"/>
                      <a:pt x="18" y="21"/>
                    </a:cubicBezTo>
                    <a:cubicBezTo>
                      <a:pt x="18" y="21"/>
                      <a:pt x="18" y="21"/>
                      <a:pt x="18" y="21"/>
                    </a:cubicBezTo>
                    <a:cubicBezTo>
                      <a:pt x="19" y="21"/>
                      <a:pt x="19" y="21"/>
                      <a:pt x="19" y="21"/>
                    </a:cubicBezTo>
                    <a:cubicBezTo>
                      <a:pt x="19" y="21"/>
                      <a:pt x="19" y="21"/>
                      <a:pt x="19" y="21"/>
                    </a:cubicBezTo>
                    <a:cubicBezTo>
                      <a:pt x="18" y="20"/>
                      <a:pt x="18" y="20"/>
                      <a:pt x="18" y="20"/>
                    </a:cubicBezTo>
                    <a:cubicBezTo>
                      <a:pt x="19" y="19"/>
                      <a:pt x="19" y="19"/>
                      <a:pt x="19" y="19"/>
                    </a:cubicBezTo>
                    <a:cubicBezTo>
                      <a:pt x="18" y="18"/>
                      <a:pt x="18" y="18"/>
                      <a:pt x="18" y="18"/>
                    </a:cubicBezTo>
                    <a:cubicBezTo>
                      <a:pt x="16" y="17"/>
                      <a:pt x="16" y="17"/>
                      <a:pt x="16" y="17"/>
                    </a:cubicBezTo>
                    <a:cubicBezTo>
                      <a:pt x="16" y="17"/>
                      <a:pt x="16" y="17"/>
                      <a:pt x="16" y="17"/>
                    </a:cubicBezTo>
                    <a:cubicBezTo>
                      <a:pt x="15" y="16"/>
                      <a:pt x="15" y="16"/>
                      <a:pt x="15" y="16"/>
                    </a:cubicBezTo>
                    <a:cubicBezTo>
                      <a:pt x="15" y="17"/>
                      <a:pt x="15" y="17"/>
                      <a:pt x="15" y="17"/>
                    </a:cubicBezTo>
                    <a:cubicBezTo>
                      <a:pt x="14" y="16"/>
                      <a:pt x="14" y="16"/>
                      <a:pt x="14" y="16"/>
                    </a:cubicBezTo>
                    <a:cubicBezTo>
                      <a:pt x="13" y="16"/>
                      <a:pt x="13" y="16"/>
                      <a:pt x="13" y="16"/>
                    </a:cubicBezTo>
                    <a:cubicBezTo>
                      <a:pt x="13" y="15"/>
                      <a:pt x="13" y="15"/>
                      <a:pt x="13" y="15"/>
                    </a:cubicBezTo>
                    <a:cubicBezTo>
                      <a:pt x="14" y="15"/>
                      <a:pt x="14" y="15"/>
                      <a:pt x="14" y="15"/>
                    </a:cubicBezTo>
                    <a:cubicBezTo>
                      <a:pt x="14" y="15"/>
                      <a:pt x="14" y="15"/>
                      <a:pt x="14" y="15"/>
                    </a:cubicBezTo>
                    <a:cubicBezTo>
                      <a:pt x="14" y="14"/>
                      <a:pt x="14" y="14"/>
                      <a:pt x="14" y="14"/>
                    </a:cubicBezTo>
                    <a:cubicBezTo>
                      <a:pt x="13" y="14"/>
                      <a:pt x="13" y="14"/>
                      <a:pt x="13" y="14"/>
                    </a:cubicBezTo>
                    <a:cubicBezTo>
                      <a:pt x="14" y="13"/>
                      <a:pt x="14" y="13"/>
                      <a:pt x="14" y="13"/>
                    </a:cubicBezTo>
                    <a:cubicBezTo>
                      <a:pt x="14" y="13"/>
                      <a:pt x="14" y="13"/>
                      <a:pt x="14" y="13"/>
                    </a:cubicBezTo>
                    <a:cubicBezTo>
                      <a:pt x="14" y="13"/>
                      <a:pt x="14" y="13"/>
                      <a:pt x="14" y="13"/>
                    </a:cubicBezTo>
                    <a:cubicBezTo>
                      <a:pt x="15" y="14"/>
                      <a:pt x="15" y="14"/>
                      <a:pt x="15" y="14"/>
                    </a:cubicBezTo>
                    <a:cubicBezTo>
                      <a:pt x="15" y="14"/>
                      <a:pt x="15" y="14"/>
                      <a:pt x="15" y="14"/>
                    </a:cubicBezTo>
                    <a:cubicBezTo>
                      <a:pt x="15" y="14"/>
                      <a:pt x="15" y="14"/>
                      <a:pt x="15" y="14"/>
                    </a:cubicBezTo>
                    <a:cubicBezTo>
                      <a:pt x="15" y="14"/>
                      <a:pt x="15" y="14"/>
                      <a:pt x="15" y="14"/>
                    </a:cubicBezTo>
                    <a:cubicBezTo>
                      <a:pt x="15" y="13"/>
                      <a:pt x="15" y="13"/>
                      <a:pt x="15" y="13"/>
                    </a:cubicBezTo>
                    <a:cubicBezTo>
                      <a:pt x="15" y="13"/>
                      <a:pt x="15" y="13"/>
                      <a:pt x="15" y="13"/>
                    </a:cubicBezTo>
                    <a:cubicBezTo>
                      <a:pt x="14" y="11"/>
                      <a:pt x="14" y="11"/>
                      <a:pt x="14" y="11"/>
                    </a:cubicBezTo>
                    <a:cubicBezTo>
                      <a:pt x="13" y="11"/>
                      <a:pt x="13" y="11"/>
                      <a:pt x="13" y="11"/>
                    </a:cubicBezTo>
                    <a:cubicBezTo>
                      <a:pt x="13" y="10"/>
                      <a:pt x="13" y="10"/>
                      <a:pt x="13" y="10"/>
                    </a:cubicBezTo>
                    <a:cubicBezTo>
                      <a:pt x="12" y="10"/>
                      <a:pt x="12" y="10"/>
                      <a:pt x="12" y="10"/>
                    </a:cubicBezTo>
                    <a:cubicBezTo>
                      <a:pt x="12" y="9"/>
                      <a:pt x="12" y="9"/>
                      <a:pt x="12" y="9"/>
                    </a:cubicBezTo>
                    <a:cubicBezTo>
                      <a:pt x="12" y="8"/>
                      <a:pt x="12" y="8"/>
                      <a:pt x="12" y="8"/>
                    </a:cubicBezTo>
                    <a:cubicBezTo>
                      <a:pt x="13" y="7"/>
                      <a:pt x="13" y="7"/>
                      <a:pt x="13" y="7"/>
                    </a:cubicBezTo>
                    <a:cubicBezTo>
                      <a:pt x="14" y="7"/>
                      <a:pt x="14" y="7"/>
                      <a:pt x="14" y="7"/>
                    </a:cubicBezTo>
                    <a:cubicBezTo>
                      <a:pt x="14" y="7"/>
                      <a:pt x="14" y="7"/>
                      <a:pt x="14" y="7"/>
                    </a:cubicBezTo>
                    <a:cubicBezTo>
                      <a:pt x="13" y="7"/>
                      <a:pt x="13" y="7"/>
                      <a:pt x="13" y="7"/>
                    </a:cubicBezTo>
                    <a:cubicBezTo>
                      <a:pt x="13" y="8"/>
                      <a:pt x="13" y="8"/>
                      <a:pt x="13" y="8"/>
                    </a:cubicBezTo>
                    <a:cubicBezTo>
                      <a:pt x="15" y="8"/>
                      <a:pt x="15" y="8"/>
                      <a:pt x="15" y="8"/>
                    </a:cubicBezTo>
                    <a:cubicBezTo>
                      <a:pt x="15" y="9"/>
                      <a:pt x="15" y="9"/>
                      <a:pt x="15" y="9"/>
                    </a:cubicBezTo>
                    <a:cubicBezTo>
                      <a:pt x="16" y="10"/>
                      <a:pt x="16" y="10"/>
                      <a:pt x="16" y="10"/>
                    </a:cubicBezTo>
                    <a:cubicBezTo>
                      <a:pt x="17" y="10"/>
                      <a:pt x="17" y="10"/>
                      <a:pt x="17" y="10"/>
                    </a:cubicBezTo>
                    <a:cubicBezTo>
                      <a:pt x="16" y="9"/>
                      <a:pt x="16" y="9"/>
                      <a:pt x="16" y="9"/>
                    </a:cubicBezTo>
                    <a:cubicBezTo>
                      <a:pt x="16" y="9"/>
                      <a:pt x="16" y="9"/>
                      <a:pt x="16" y="9"/>
                    </a:cubicBezTo>
                    <a:cubicBezTo>
                      <a:pt x="16" y="8"/>
                      <a:pt x="16" y="8"/>
                      <a:pt x="16" y="8"/>
                    </a:cubicBezTo>
                    <a:cubicBezTo>
                      <a:pt x="17" y="9"/>
                      <a:pt x="17" y="9"/>
                      <a:pt x="17" y="9"/>
                    </a:cubicBezTo>
                    <a:cubicBezTo>
                      <a:pt x="17" y="9"/>
                      <a:pt x="17" y="9"/>
                      <a:pt x="17" y="9"/>
                    </a:cubicBezTo>
                    <a:cubicBezTo>
                      <a:pt x="18" y="10"/>
                      <a:pt x="18" y="10"/>
                      <a:pt x="18" y="10"/>
                    </a:cubicBezTo>
                    <a:cubicBezTo>
                      <a:pt x="18" y="9"/>
                      <a:pt x="18" y="9"/>
                      <a:pt x="18" y="9"/>
                    </a:cubicBezTo>
                    <a:cubicBezTo>
                      <a:pt x="18" y="9"/>
                      <a:pt x="18" y="9"/>
                      <a:pt x="18" y="9"/>
                    </a:cubicBezTo>
                    <a:cubicBezTo>
                      <a:pt x="17" y="8"/>
                      <a:pt x="17" y="8"/>
                      <a:pt x="17" y="8"/>
                    </a:cubicBezTo>
                    <a:cubicBezTo>
                      <a:pt x="17" y="8"/>
                      <a:pt x="17" y="8"/>
                      <a:pt x="17" y="8"/>
                    </a:cubicBezTo>
                    <a:cubicBezTo>
                      <a:pt x="19" y="8"/>
                      <a:pt x="19" y="8"/>
                      <a:pt x="19" y="8"/>
                    </a:cubicBezTo>
                    <a:cubicBezTo>
                      <a:pt x="19" y="9"/>
                      <a:pt x="19" y="9"/>
                      <a:pt x="19" y="9"/>
                    </a:cubicBezTo>
                    <a:cubicBezTo>
                      <a:pt x="20" y="8"/>
                      <a:pt x="20" y="8"/>
                      <a:pt x="20" y="8"/>
                    </a:cubicBezTo>
                    <a:cubicBezTo>
                      <a:pt x="19" y="8"/>
                      <a:pt x="19" y="8"/>
                      <a:pt x="19" y="8"/>
                    </a:cubicBezTo>
                    <a:cubicBezTo>
                      <a:pt x="18" y="7"/>
                      <a:pt x="18" y="7"/>
                      <a:pt x="18" y="7"/>
                    </a:cubicBezTo>
                    <a:cubicBezTo>
                      <a:pt x="17" y="7"/>
                      <a:pt x="17" y="7"/>
                      <a:pt x="17" y="7"/>
                    </a:cubicBezTo>
                    <a:cubicBezTo>
                      <a:pt x="17" y="6"/>
                      <a:pt x="17" y="6"/>
                      <a:pt x="17" y="6"/>
                    </a:cubicBezTo>
                    <a:cubicBezTo>
                      <a:pt x="18" y="6"/>
                      <a:pt x="18" y="6"/>
                      <a:pt x="18" y="6"/>
                    </a:cubicBezTo>
                    <a:cubicBezTo>
                      <a:pt x="19" y="6"/>
                      <a:pt x="19" y="6"/>
                      <a:pt x="19" y="6"/>
                    </a:cubicBezTo>
                    <a:cubicBezTo>
                      <a:pt x="19" y="5"/>
                      <a:pt x="19" y="5"/>
                      <a:pt x="19" y="5"/>
                    </a:cubicBezTo>
                    <a:cubicBezTo>
                      <a:pt x="20" y="5"/>
                      <a:pt x="20" y="5"/>
                      <a:pt x="20" y="5"/>
                    </a:cubicBezTo>
                    <a:cubicBezTo>
                      <a:pt x="21" y="5"/>
                      <a:pt x="21" y="5"/>
                      <a:pt x="21" y="5"/>
                    </a:cubicBezTo>
                    <a:cubicBezTo>
                      <a:pt x="22" y="5"/>
                      <a:pt x="22" y="5"/>
                      <a:pt x="22" y="5"/>
                    </a:cubicBezTo>
                    <a:cubicBezTo>
                      <a:pt x="22" y="5"/>
                      <a:pt x="22" y="5"/>
                      <a:pt x="22" y="5"/>
                    </a:cubicBezTo>
                    <a:cubicBezTo>
                      <a:pt x="22" y="4"/>
                      <a:pt x="22" y="4"/>
                      <a:pt x="22" y="4"/>
                    </a:cubicBezTo>
                    <a:cubicBezTo>
                      <a:pt x="23" y="4"/>
                      <a:pt x="23" y="4"/>
                      <a:pt x="23" y="4"/>
                    </a:cubicBezTo>
                    <a:cubicBezTo>
                      <a:pt x="23" y="5"/>
                      <a:pt x="23" y="5"/>
                      <a:pt x="23" y="5"/>
                    </a:cubicBezTo>
                    <a:cubicBezTo>
                      <a:pt x="25" y="5"/>
                      <a:pt x="25" y="5"/>
                      <a:pt x="25" y="5"/>
                    </a:cubicBezTo>
                    <a:cubicBezTo>
                      <a:pt x="27" y="5"/>
                      <a:pt x="27" y="5"/>
                      <a:pt x="27" y="5"/>
                    </a:cubicBezTo>
                    <a:cubicBezTo>
                      <a:pt x="28" y="5"/>
                      <a:pt x="28" y="5"/>
                      <a:pt x="28" y="5"/>
                    </a:cubicBezTo>
                    <a:cubicBezTo>
                      <a:pt x="28" y="4"/>
                      <a:pt x="28" y="4"/>
                      <a:pt x="28" y="4"/>
                    </a:cubicBezTo>
                    <a:cubicBezTo>
                      <a:pt x="28" y="3"/>
                      <a:pt x="28" y="3"/>
                      <a:pt x="28" y="3"/>
                    </a:cubicBezTo>
                    <a:cubicBezTo>
                      <a:pt x="29" y="3"/>
                      <a:pt x="29" y="3"/>
                      <a:pt x="29" y="3"/>
                    </a:cubicBezTo>
                    <a:cubicBezTo>
                      <a:pt x="29" y="2"/>
                      <a:pt x="29" y="2"/>
                      <a:pt x="29" y="2"/>
                    </a:cubicBezTo>
                    <a:cubicBezTo>
                      <a:pt x="28" y="1"/>
                      <a:pt x="28" y="1"/>
                      <a:pt x="28" y="1"/>
                    </a:cubicBezTo>
                    <a:cubicBezTo>
                      <a:pt x="28" y="0"/>
                      <a:pt x="28" y="0"/>
                      <a:pt x="28" y="0"/>
                    </a:cubicBezTo>
                    <a:close/>
                    <a:moveTo>
                      <a:pt x="18" y="31"/>
                    </a:moveTo>
                    <a:cubicBezTo>
                      <a:pt x="18" y="31"/>
                      <a:pt x="18" y="31"/>
                      <a:pt x="18" y="31"/>
                    </a:cubicBezTo>
                    <a:cubicBezTo>
                      <a:pt x="18" y="31"/>
                      <a:pt x="18" y="31"/>
                      <a:pt x="18" y="31"/>
                    </a:cubicBezTo>
                    <a:cubicBezTo>
                      <a:pt x="18" y="32"/>
                      <a:pt x="18" y="32"/>
                      <a:pt x="18" y="32"/>
                    </a:cubicBezTo>
                    <a:cubicBezTo>
                      <a:pt x="18" y="33"/>
                      <a:pt x="18" y="33"/>
                      <a:pt x="18" y="33"/>
                    </a:cubicBezTo>
                    <a:cubicBezTo>
                      <a:pt x="19" y="33"/>
                      <a:pt x="19" y="33"/>
                      <a:pt x="19" y="33"/>
                    </a:cubicBezTo>
                    <a:cubicBezTo>
                      <a:pt x="20" y="33"/>
                      <a:pt x="20" y="33"/>
                      <a:pt x="20" y="33"/>
                    </a:cubicBezTo>
                    <a:cubicBezTo>
                      <a:pt x="21" y="33"/>
                      <a:pt x="21" y="33"/>
                      <a:pt x="21" y="33"/>
                    </a:cubicBezTo>
                    <a:cubicBezTo>
                      <a:pt x="21" y="33"/>
                      <a:pt x="21" y="33"/>
                      <a:pt x="21" y="33"/>
                    </a:cubicBezTo>
                    <a:cubicBezTo>
                      <a:pt x="22" y="33"/>
                      <a:pt x="22" y="33"/>
                      <a:pt x="22" y="33"/>
                    </a:cubicBezTo>
                    <a:cubicBezTo>
                      <a:pt x="23" y="33"/>
                      <a:pt x="23" y="33"/>
                      <a:pt x="23" y="33"/>
                    </a:cubicBezTo>
                    <a:cubicBezTo>
                      <a:pt x="23" y="34"/>
                      <a:pt x="23" y="34"/>
                      <a:pt x="23" y="34"/>
                    </a:cubicBezTo>
                    <a:cubicBezTo>
                      <a:pt x="24" y="34"/>
                      <a:pt x="24" y="34"/>
                      <a:pt x="24" y="34"/>
                    </a:cubicBezTo>
                    <a:cubicBezTo>
                      <a:pt x="25" y="33"/>
                      <a:pt x="25" y="33"/>
                      <a:pt x="25" y="33"/>
                    </a:cubicBezTo>
                    <a:cubicBezTo>
                      <a:pt x="26" y="33"/>
                      <a:pt x="26" y="33"/>
                      <a:pt x="26" y="33"/>
                    </a:cubicBezTo>
                    <a:cubicBezTo>
                      <a:pt x="28" y="33"/>
                      <a:pt x="28" y="33"/>
                      <a:pt x="28" y="33"/>
                    </a:cubicBezTo>
                    <a:cubicBezTo>
                      <a:pt x="29" y="33"/>
                      <a:pt x="29" y="33"/>
                      <a:pt x="29" y="33"/>
                    </a:cubicBezTo>
                    <a:cubicBezTo>
                      <a:pt x="30" y="33"/>
                      <a:pt x="30" y="33"/>
                      <a:pt x="30" y="33"/>
                    </a:cubicBezTo>
                    <a:cubicBezTo>
                      <a:pt x="30" y="32"/>
                      <a:pt x="30" y="32"/>
                      <a:pt x="30" y="32"/>
                    </a:cubicBezTo>
                    <a:cubicBezTo>
                      <a:pt x="30" y="32"/>
                      <a:pt x="30" y="32"/>
                      <a:pt x="30" y="32"/>
                    </a:cubicBezTo>
                    <a:cubicBezTo>
                      <a:pt x="30" y="31"/>
                      <a:pt x="30" y="31"/>
                      <a:pt x="30" y="31"/>
                    </a:cubicBezTo>
                    <a:cubicBezTo>
                      <a:pt x="30" y="32"/>
                      <a:pt x="30" y="32"/>
                      <a:pt x="30" y="32"/>
                    </a:cubicBezTo>
                    <a:cubicBezTo>
                      <a:pt x="30" y="32"/>
                      <a:pt x="30" y="32"/>
                      <a:pt x="30" y="32"/>
                    </a:cubicBezTo>
                    <a:cubicBezTo>
                      <a:pt x="29" y="33"/>
                      <a:pt x="29" y="33"/>
                      <a:pt x="29" y="33"/>
                    </a:cubicBezTo>
                    <a:cubicBezTo>
                      <a:pt x="29" y="32"/>
                      <a:pt x="29" y="32"/>
                      <a:pt x="29" y="32"/>
                    </a:cubicBezTo>
                    <a:cubicBezTo>
                      <a:pt x="28" y="32"/>
                      <a:pt x="28" y="32"/>
                      <a:pt x="28" y="32"/>
                    </a:cubicBezTo>
                    <a:cubicBezTo>
                      <a:pt x="28" y="32"/>
                      <a:pt x="28" y="32"/>
                      <a:pt x="28" y="32"/>
                    </a:cubicBezTo>
                    <a:cubicBezTo>
                      <a:pt x="28" y="32"/>
                      <a:pt x="28" y="32"/>
                      <a:pt x="28" y="32"/>
                    </a:cubicBezTo>
                    <a:cubicBezTo>
                      <a:pt x="28" y="32"/>
                      <a:pt x="28" y="32"/>
                      <a:pt x="28" y="32"/>
                    </a:cubicBezTo>
                    <a:cubicBezTo>
                      <a:pt x="27" y="32"/>
                      <a:pt x="27" y="32"/>
                      <a:pt x="27" y="32"/>
                    </a:cubicBezTo>
                    <a:cubicBezTo>
                      <a:pt x="26" y="31"/>
                      <a:pt x="26" y="31"/>
                      <a:pt x="26" y="31"/>
                    </a:cubicBezTo>
                    <a:cubicBezTo>
                      <a:pt x="25" y="31"/>
                      <a:pt x="25" y="31"/>
                      <a:pt x="25" y="31"/>
                    </a:cubicBezTo>
                    <a:cubicBezTo>
                      <a:pt x="24" y="31"/>
                      <a:pt x="24" y="31"/>
                      <a:pt x="24" y="31"/>
                    </a:cubicBezTo>
                    <a:cubicBezTo>
                      <a:pt x="23" y="32"/>
                      <a:pt x="23" y="32"/>
                      <a:pt x="23" y="32"/>
                    </a:cubicBezTo>
                    <a:cubicBezTo>
                      <a:pt x="22" y="32"/>
                      <a:pt x="22" y="32"/>
                      <a:pt x="22" y="32"/>
                    </a:cubicBezTo>
                    <a:cubicBezTo>
                      <a:pt x="21" y="32"/>
                      <a:pt x="21" y="32"/>
                      <a:pt x="21" y="32"/>
                    </a:cubicBezTo>
                    <a:cubicBezTo>
                      <a:pt x="21" y="31"/>
                      <a:pt x="21" y="31"/>
                      <a:pt x="21" y="31"/>
                    </a:cubicBezTo>
                    <a:cubicBezTo>
                      <a:pt x="20" y="31"/>
                      <a:pt x="20" y="31"/>
                      <a:pt x="20" y="31"/>
                    </a:cubicBezTo>
                    <a:cubicBezTo>
                      <a:pt x="21" y="31"/>
                      <a:pt x="21" y="31"/>
                      <a:pt x="21" y="31"/>
                    </a:cubicBezTo>
                    <a:cubicBezTo>
                      <a:pt x="20" y="30"/>
                      <a:pt x="20" y="30"/>
                      <a:pt x="20" y="30"/>
                    </a:cubicBezTo>
                    <a:cubicBezTo>
                      <a:pt x="20" y="31"/>
                      <a:pt x="20" y="31"/>
                      <a:pt x="20" y="31"/>
                    </a:cubicBezTo>
                    <a:cubicBezTo>
                      <a:pt x="20" y="31"/>
                      <a:pt x="20" y="31"/>
                      <a:pt x="20" y="31"/>
                    </a:cubicBezTo>
                    <a:cubicBezTo>
                      <a:pt x="20" y="31"/>
                      <a:pt x="20" y="31"/>
                      <a:pt x="20" y="31"/>
                    </a:cubicBezTo>
                    <a:cubicBezTo>
                      <a:pt x="20" y="31"/>
                      <a:pt x="20" y="31"/>
                      <a:pt x="20" y="31"/>
                    </a:cubicBezTo>
                    <a:cubicBezTo>
                      <a:pt x="19" y="31"/>
                      <a:pt x="19" y="31"/>
                      <a:pt x="19" y="31"/>
                    </a:cubicBezTo>
                    <a:cubicBezTo>
                      <a:pt x="19" y="31"/>
                      <a:pt x="19" y="31"/>
                      <a:pt x="19" y="31"/>
                    </a:cubicBezTo>
                    <a:cubicBezTo>
                      <a:pt x="19" y="30"/>
                      <a:pt x="19" y="30"/>
                      <a:pt x="19" y="30"/>
                    </a:cubicBezTo>
                    <a:cubicBezTo>
                      <a:pt x="19" y="31"/>
                      <a:pt x="19" y="31"/>
                      <a:pt x="19" y="31"/>
                    </a:cubicBezTo>
                    <a:cubicBezTo>
                      <a:pt x="19" y="31"/>
                      <a:pt x="19" y="31"/>
                      <a:pt x="19" y="31"/>
                    </a:cubicBezTo>
                    <a:cubicBezTo>
                      <a:pt x="18" y="31"/>
                      <a:pt x="18" y="31"/>
                      <a:pt x="18" y="31"/>
                    </a:cubicBezTo>
                    <a:close/>
                    <a:moveTo>
                      <a:pt x="1" y="11"/>
                    </a:moveTo>
                    <a:cubicBezTo>
                      <a:pt x="1" y="12"/>
                      <a:pt x="1" y="12"/>
                      <a:pt x="1" y="12"/>
                    </a:cubicBezTo>
                    <a:cubicBezTo>
                      <a:pt x="1" y="12"/>
                      <a:pt x="1" y="12"/>
                      <a:pt x="1" y="12"/>
                    </a:cubicBezTo>
                    <a:cubicBezTo>
                      <a:pt x="2" y="13"/>
                      <a:pt x="2" y="13"/>
                      <a:pt x="2" y="13"/>
                    </a:cubicBezTo>
                    <a:cubicBezTo>
                      <a:pt x="2" y="13"/>
                      <a:pt x="2" y="13"/>
                      <a:pt x="2" y="13"/>
                    </a:cubicBezTo>
                    <a:cubicBezTo>
                      <a:pt x="2" y="13"/>
                      <a:pt x="2" y="13"/>
                      <a:pt x="2" y="13"/>
                    </a:cubicBezTo>
                    <a:cubicBezTo>
                      <a:pt x="1" y="13"/>
                      <a:pt x="1" y="13"/>
                      <a:pt x="1" y="13"/>
                    </a:cubicBezTo>
                    <a:cubicBezTo>
                      <a:pt x="0" y="12"/>
                      <a:pt x="0" y="12"/>
                      <a:pt x="0" y="12"/>
                    </a:cubicBezTo>
                    <a:cubicBezTo>
                      <a:pt x="0" y="12"/>
                      <a:pt x="0" y="12"/>
                      <a:pt x="0" y="12"/>
                    </a:cubicBezTo>
                    <a:cubicBezTo>
                      <a:pt x="0" y="12"/>
                      <a:pt x="0" y="12"/>
                      <a:pt x="0" y="12"/>
                    </a:cubicBezTo>
                    <a:cubicBezTo>
                      <a:pt x="0" y="11"/>
                      <a:pt x="0" y="11"/>
                      <a:pt x="0" y="11"/>
                    </a:cubicBezTo>
                    <a:cubicBezTo>
                      <a:pt x="0" y="11"/>
                      <a:pt x="0" y="11"/>
                      <a:pt x="0" y="11"/>
                    </a:cubicBezTo>
                    <a:cubicBezTo>
                      <a:pt x="1" y="11"/>
                      <a:pt x="1" y="11"/>
                      <a:pt x="1" y="11"/>
                    </a:cubicBezTo>
                    <a:close/>
                    <a:moveTo>
                      <a:pt x="4" y="17"/>
                    </a:moveTo>
                    <a:cubicBezTo>
                      <a:pt x="4" y="17"/>
                      <a:pt x="4" y="17"/>
                      <a:pt x="4" y="17"/>
                    </a:cubicBezTo>
                    <a:cubicBezTo>
                      <a:pt x="5" y="16"/>
                      <a:pt x="5" y="16"/>
                      <a:pt x="5" y="16"/>
                    </a:cubicBezTo>
                    <a:cubicBezTo>
                      <a:pt x="5" y="16"/>
                      <a:pt x="5" y="16"/>
                      <a:pt x="5" y="16"/>
                    </a:cubicBezTo>
                    <a:cubicBezTo>
                      <a:pt x="5" y="17"/>
                      <a:pt x="5" y="17"/>
                      <a:pt x="5" y="17"/>
                    </a:cubicBezTo>
                    <a:cubicBezTo>
                      <a:pt x="5" y="17"/>
                      <a:pt x="5" y="17"/>
                      <a:pt x="5" y="17"/>
                    </a:cubicBezTo>
                    <a:cubicBezTo>
                      <a:pt x="4" y="17"/>
                      <a:pt x="4" y="17"/>
                      <a:pt x="4" y="17"/>
                    </a:cubicBezTo>
                    <a:cubicBezTo>
                      <a:pt x="4" y="17"/>
                      <a:pt x="4" y="17"/>
                      <a:pt x="4" y="17"/>
                    </a:cubicBezTo>
                    <a:close/>
                    <a:moveTo>
                      <a:pt x="4" y="18"/>
                    </a:moveTo>
                    <a:cubicBezTo>
                      <a:pt x="4" y="17"/>
                      <a:pt x="4" y="17"/>
                      <a:pt x="4" y="17"/>
                    </a:cubicBezTo>
                    <a:cubicBezTo>
                      <a:pt x="5" y="18"/>
                      <a:pt x="5" y="18"/>
                      <a:pt x="5" y="18"/>
                    </a:cubicBezTo>
                    <a:cubicBezTo>
                      <a:pt x="5" y="18"/>
                      <a:pt x="5" y="18"/>
                      <a:pt x="5" y="18"/>
                    </a:cubicBezTo>
                    <a:cubicBezTo>
                      <a:pt x="5" y="18"/>
                      <a:pt x="5" y="18"/>
                      <a:pt x="5" y="18"/>
                    </a:cubicBezTo>
                    <a:cubicBezTo>
                      <a:pt x="5" y="19"/>
                      <a:pt x="5" y="19"/>
                      <a:pt x="5" y="19"/>
                    </a:cubicBezTo>
                    <a:cubicBezTo>
                      <a:pt x="5" y="19"/>
                      <a:pt x="5" y="19"/>
                      <a:pt x="5" y="19"/>
                    </a:cubicBezTo>
                    <a:cubicBezTo>
                      <a:pt x="6" y="19"/>
                      <a:pt x="6" y="19"/>
                      <a:pt x="6" y="19"/>
                    </a:cubicBezTo>
                    <a:cubicBezTo>
                      <a:pt x="5" y="20"/>
                      <a:pt x="5" y="20"/>
                      <a:pt x="5" y="20"/>
                    </a:cubicBezTo>
                    <a:cubicBezTo>
                      <a:pt x="5" y="19"/>
                      <a:pt x="5" y="19"/>
                      <a:pt x="5"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3" y="19"/>
                      <a:pt x="3" y="19"/>
                      <a:pt x="3" y="19"/>
                    </a:cubicBezTo>
                    <a:cubicBezTo>
                      <a:pt x="3" y="18"/>
                      <a:pt x="3" y="18"/>
                      <a:pt x="3" y="18"/>
                    </a:cubicBezTo>
                    <a:cubicBezTo>
                      <a:pt x="4" y="18"/>
                      <a:pt x="4" y="18"/>
                      <a:pt x="4" y="18"/>
                    </a:cubicBezTo>
                    <a:cubicBezTo>
                      <a:pt x="4" y="18"/>
                      <a:pt x="4" y="18"/>
                      <a:pt x="4" y="18"/>
                    </a:cubicBezTo>
                    <a:close/>
                    <a:moveTo>
                      <a:pt x="6" y="21"/>
                    </a:moveTo>
                    <a:cubicBezTo>
                      <a:pt x="6" y="21"/>
                      <a:pt x="6" y="21"/>
                      <a:pt x="6" y="21"/>
                    </a:cubicBezTo>
                    <a:cubicBezTo>
                      <a:pt x="6" y="21"/>
                      <a:pt x="6" y="21"/>
                      <a:pt x="6" y="21"/>
                    </a:cubicBezTo>
                    <a:cubicBezTo>
                      <a:pt x="6" y="21"/>
                      <a:pt x="6" y="21"/>
                      <a:pt x="6" y="21"/>
                    </a:cubicBezTo>
                    <a:cubicBezTo>
                      <a:pt x="5" y="21"/>
                      <a:pt x="5" y="21"/>
                      <a:pt x="5" y="21"/>
                    </a:cubicBezTo>
                    <a:cubicBezTo>
                      <a:pt x="4" y="21"/>
                      <a:pt x="4" y="21"/>
                      <a:pt x="4" y="21"/>
                    </a:cubicBezTo>
                    <a:cubicBezTo>
                      <a:pt x="5" y="20"/>
                      <a:pt x="5" y="20"/>
                      <a:pt x="5" y="20"/>
                    </a:cubicBezTo>
                    <a:cubicBezTo>
                      <a:pt x="5" y="20"/>
                      <a:pt x="5" y="20"/>
                      <a:pt x="5" y="20"/>
                    </a:cubicBezTo>
                    <a:cubicBezTo>
                      <a:pt x="5" y="20"/>
                      <a:pt x="5" y="20"/>
                      <a:pt x="5" y="20"/>
                    </a:cubicBezTo>
                    <a:cubicBezTo>
                      <a:pt x="6" y="21"/>
                      <a:pt x="6" y="21"/>
                      <a:pt x="6" y="21"/>
                    </a:cubicBezTo>
                    <a:close/>
                    <a:moveTo>
                      <a:pt x="33" y="30"/>
                    </a:moveTo>
                    <a:cubicBezTo>
                      <a:pt x="33" y="30"/>
                      <a:pt x="33" y="30"/>
                      <a:pt x="33" y="30"/>
                    </a:cubicBezTo>
                    <a:cubicBezTo>
                      <a:pt x="34" y="29"/>
                      <a:pt x="34" y="29"/>
                      <a:pt x="34" y="29"/>
                    </a:cubicBezTo>
                    <a:cubicBezTo>
                      <a:pt x="34" y="30"/>
                      <a:pt x="34" y="30"/>
                      <a:pt x="34" y="30"/>
                    </a:cubicBezTo>
                    <a:cubicBezTo>
                      <a:pt x="33" y="30"/>
                      <a:pt x="33" y="30"/>
                      <a:pt x="33" y="30"/>
                    </a:cubicBezTo>
                    <a:close/>
                    <a:moveTo>
                      <a:pt x="33" y="32"/>
                    </a:moveTo>
                    <a:cubicBezTo>
                      <a:pt x="33" y="31"/>
                      <a:pt x="33" y="31"/>
                      <a:pt x="33" y="31"/>
                    </a:cubicBezTo>
                    <a:cubicBezTo>
                      <a:pt x="33" y="30"/>
                      <a:pt x="33" y="30"/>
                      <a:pt x="33" y="30"/>
                    </a:cubicBezTo>
                    <a:cubicBezTo>
                      <a:pt x="33" y="30"/>
                      <a:pt x="33" y="30"/>
                      <a:pt x="33" y="30"/>
                    </a:cubicBezTo>
                    <a:cubicBezTo>
                      <a:pt x="33" y="30"/>
                      <a:pt x="33" y="30"/>
                      <a:pt x="33" y="30"/>
                    </a:cubicBezTo>
                    <a:cubicBezTo>
                      <a:pt x="34" y="31"/>
                      <a:pt x="34" y="31"/>
                      <a:pt x="34" y="31"/>
                    </a:cubicBezTo>
                    <a:cubicBezTo>
                      <a:pt x="34" y="32"/>
                      <a:pt x="34" y="32"/>
                      <a:pt x="34" y="32"/>
                    </a:cubicBezTo>
                    <a:cubicBezTo>
                      <a:pt x="33" y="32"/>
                      <a:pt x="33" y="32"/>
                      <a:pt x="33" y="32"/>
                    </a:cubicBezTo>
                    <a:close/>
                    <a:moveTo>
                      <a:pt x="36" y="29"/>
                    </a:moveTo>
                    <a:cubicBezTo>
                      <a:pt x="35" y="29"/>
                      <a:pt x="35" y="29"/>
                      <a:pt x="35" y="29"/>
                    </a:cubicBezTo>
                    <a:cubicBezTo>
                      <a:pt x="36" y="29"/>
                      <a:pt x="36" y="29"/>
                      <a:pt x="36" y="29"/>
                    </a:cubicBezTo>
                    <a:cubicBezTo>
                      <a:pt x="35" y="29"/>
                      <a:pt x="35" y="29"/>
                      <a:pt x="35" y="29"/>
                    </a:cubicBezTo>
                    <a:cubicBezTo>
                      <a:pt x="35" y="28"/>
                      <a:pt x="35" y="28"/>
                      <a:pt x="35" y="28"/>
                    </a:cubicBezTo>
                    <a:cubicBezTo>
                      <a:pt x="36" y="27"/>
                      <a:pt x="36" y="27"/>
                      <a:pt x="36" y="27"/>
                    </a:cubicBezTo>
                    <a:cubicBezTo>
                      <a:pt x="37" y="27"/>
                      <a:pt x="37" y="27"/>
                      <a:pt x="37" y="27"/>
                    </a:cubicBezTo>
                    <a:cubicBezTo>
                      <a:pt x="38" y="27"/>
                      <a:pt x="38" y="27"/>
                      <a:pt x="38" y="27"/>
                    </a:cubicBezTo>
                    <a:cubicBezTo>
                      <a:pt x="38" y="27"/>
                      <a:pt x="38" y="27"/>
                      <a:pt x="38" y="27"/>
                    </a:cubicBezTo>
                    <a:cubicBezTo>
                      <a:pt x="38" y="27"/>
                      <a:pt x="38" y="27"/>
                      <a:pt x="38" y="27"/>
                    </a:cubicBezTo>
                    <a:cubicBezTo>
                      <a:pt x="37" y="28"/>
                      <a:pt x="37" y="28"/>
                      <a:pt x="37" y="28"/>
                    </a:cubicBezTo>
                    <a:cubicBezTo>
                      <a:pt x="37" y="28"/>
                      <a:pt x="37" y="28"/>
                      <a:pt x="37" y="28"/>
                    </a:cubicBezTo>
                    <a:cubicBezTo>
                      <a:pt x="37" y="28"/>
                      <a:pt x="37" y="28"/>
                      <a:pt x="37" y="28"/>
                    </a:cubicBezTo>
                    <a:cubicBezTo>
                      <a:pt x="37" y="28"/>
                      <a:pt x="37" y="28"/>
                      <a:pt x="37" y="28"/>
                    </a:cubicBezTo>
                    <a:cubicBezTo>
                      <a:pt x="36" y="29"/>
                      <a:pt x="36" y="29"/>
                      <a:pt x="36" y="29"/>
                    </a:cubicBezTo>
                    <a:cubicBezTo>
                      <a:pt x="36" y="29"/>
                      <a:pt x="36" y="29"/>
                      <a:pt x="36" y="29"/>
                    </a:cubicBezTo>
                    <a:cubicBezTo>
                      <a:pt x="36" y="29"/>
                      <a:pt x="36" y="29"/>
                      <a:pt x="36" y="29"/>
                    </a:cubicBezTo>
                    <a:close/>
                    <a:moveTo>
                      <a:pt x="30" y="27"/>
                    </a:moveTo>
                    <a:cubicBezTo>
                      <a:pt x="29" y="26"/>
                      <a:pt x="29" y="26"/>
                      <a:pt x="29" y="26"/>
                    </a:cubicBezTo>
                    <a:cubicBezTo>
                      <a:pt x="29" y="26"/>
                      <a:pt x="29" y="26"/>
                      <a:pt x="29" y="26"/>
                    </a:cubicBezTo>
                    <a:cubicBezTo>
                      <a:pt x="30" y="26"/>
                      <a:pt x="30" y="26"/>
                      <a:pt x="30" y="26"/>
                    </a:cubicBezTo>
                    <a:cubicBezTo>
                      <a:pt x="30" y="26"/>
                      <a:pt x="30" y="26"/>
                      <a:pt x="30" y="26"/>
                    </a:cubicBezTo>
                    <a:cubicBezTo>
                      <a:pt x="30" y="27"/>
                      <a:pt x="30" y="27"/>
                      <a:pt x="30" y="27"/>
                    </a:cubicBezTo>
                    <a:cubicBezTo>
                      <a:pt x="30" y="27"/>
                      <a:pt x="30" y="27"/>
                      <a:pt x="30" y="27"/>
                    </a:cubicBezTo>
                    <a:close/>
                    <a:moveTo>
                      <a:pt x="30" y="21"/>
                    </a:moveTo>
                    <a:cubicBezTo>
                      <a:pt x="30" y="21"/>
                      <a:pt x="30" y="21"/>
                      <a:pt x="30" y="21"/>
                    </a:cubicBezTo>
                    <a:cubicBezTo>
                      <a:pt x="31" y="21"/>
                      <a:pt x="31" y="21"/>
                      <a:pt x="31" y="21"/>
                    </a:cubicBezTo>
                    <a:cubicBezTo>
                      <a:pt x="31" y="21"/>
                      <a:pt x="31" y="21"/>
                      <a:pt x="31" y="21"/>
                    </a:cubicBezTo>
                    <a:cubicBezTo>
                      <a:pt x="31" y="21"/>
                      <a:pt x="31" y="21"/>
                      <a:pt x="31" y="21"/>
                    </a:cubicBezTo>
                    <a:cubicBezTo>
                      <a:pt x="32" y="21"/>
                      <a:pt x="32" y="21"/>
                      <a:pt x="32" y="21"/>
                    </a:cubicBezTo>
                    <a:cubicBezTo>
                      <a:pt x="32" y="21"/>
                      <a:pt x="32" y="21"/>
                      <a:pt x="32" y="21"/>
                    </a:cubicBezTo>
                    <a:cubicBezTo>
                      <a:pt x="31" y="21"/>
                      <a:pt x="31" y="21"/>
                      <a:pt x="31" y="21"/>
                    </a:cubicBezTo>
                    <a:cubicBezTo>
                      <a:pt x="31" y="22"/>
                      <a:pt x="31" y="22"/>
                      <a:pt x="31" y="22"/>
                    </a:cubicBezTo>
                    <a:cubicBezTo>
                      <a:pt x="31" y="22"/>
                      <a:pt x="31" y="22"/>
                      <a:pt x="31" y="22"/>
                    </a:cubicBezTo>
                    <a:cubicBezTo>
                      <a:pt x="30" y="21"/>
                      <a:pt x="30" y="21"/>
                      <a:pt x="30" y="21"/>
                    </a:cubicBezTo>
                    <a:cubicBezTo>
                      <a:pt x="30" y="21"/>
                      <a:pt x="30" y="21"/>
                      <a:pt x="30" y="21"/>
                    </a:cubicBezTo>
                    <a:cubicBezTo>
                      <a:pt x="29" y="21"/>
                      <a:pt x="29" y="21"/>
                      <a:pt x="29" y="21"/>
                    </a:cubicBezTo>
                    <a:cubicBezTo>
                      <a:pt x="30" y="21"/>
                      <a:pt x="30" y="21"/>
                      <a:pt x="30" y="21"/>
                    </a:cubicBezTo>
                    <a:close/>
                    <a:moveTo>
                      <a:pt x="28" y="17"/>
                    </a:moveTo>
                    <a:cubicBezTo>
                      <a:pt x="28" y="18"/>
                      <a:pt x="28" y="18"/>
                      <a:pt x="28" y="18"/>
                    </a:cubicBezTo>
                    <a:cubicBezTo>
                      <a:pt x="28" y="18"/>
                      <a:pt x="28" y="18"/>
                      <a:pt x="28" y="18"/>
                    </a:cubicBezTo>
                    <a:cubicBezTo>
                      <a:pt x="27" y="19"/>
                      <a:pt x="27" y="19"/>
                      <a:pt x="27" y="19"/>
                    </a:cubicBezTo>
                    <a:cubicBezTo>
                      <a:pt x="27" y="18"/>
                      <a:pt x="27" y="18"/>
                      <a:pt x="27" y="18"/>
                    </a:cubicBezTo>
                    <a:cubicBezTo>
                      <a:pt x="27" y="18"/>
                      <a:pt x="27" y="18"/>
                      <a:pt x="27" y="18"/>
                    </a:cubicBezTo>
                    <a:cubicBezTo>
                      <a:pt x="27" y="18"/>
                      <a:pt x="27" y="18"/>
                      <a:pt x="27" y="18"/>
                    </a:cubicBezTo>
                    <a:cubicBezTo>
                      <a:pt x="27" y="17"/>
                      <a:pt x="27" y="17"/>
                      <a:pt x="27" y="17"/>
                    </a:cubicBezTo>
                    <a:cubicBezTo>
                      <a:pt x="27" y="17"/>
                      <a:pt x="27" y="17"/>
                      <a:pt x="27" y="17"/>
                    </a:cubicBezTo>
                    <a:cubicBezTo>
                      <a:pt x="27" y="17"/>
                      <a:pt x="27" y="17"/>
                      <a:pt x="27" y="17"/>
                    </a:cubicBezTo>
                    <a:cubicBezTo>
                      <a:pt x="27" y="16"/>
                      <a:pt x="27" y="16"/>
                      <a:pt x="27" y="16"/>
                    </a:cubicBezTo>
                    <a:cubicBezTo>
                      <a:pt x="28" y="17"/>
                      <a:pt x="28" y="17"/>
                      <a:pt x="28" y="17"/>
                    </a:cubicBezTo>
                    <a:cubicBezTo>
                      <a:pt x="28" y="17"/>
                      <a:pt x="28" y="17"/>
                      <a:pt x="28" y="17"/>
                    </a:cubicBezTo>
                    <a:close/>
                    <a:moveTo>
                      <a:pt x="27" y="15"/>
                    </a:moveTo>
                    <a:cubicBezTo>
                      <a:pt x="26" y="14"/>
                      <a:pt x="26" y="14"/>
                      <a:pt x="26" y="14"/>
                    </a:cubicBezTo>
                    <a:cubicBezTo>
                      <a:pt x="27" y="13"/>
                      <a:pt x="27" y="13"/>
                      <a:pt x="27" y="13"/>
                    </a:cubicBezTo>
                    <a:cubicBezTo>
                      <a:pt x="28" y="13"/>
                      <a:pt x="28" y="13"/>
                      <a:pt x="28" y="13"/>
                    </a:cubicBezTo>
                    <a:cubicBezTo>
                      <a:pt x="28" y="13"/>
                      <a:pt x="28" y="13"/>
                      <a:pt x="28" y="13"/>
                    </a:cubicBezTo>
                    <a:cubicBezTo>
                      <a:pt x="29" y="13"/>
                      <a:pt x="29" y="13"/>
                      <a:pt x="29" y="13"/>
                    </a:cubicBezTo>
                    <a:cubicBezTo>
                      <a:pt x="29" y="13"/>
                      <a:pt x="29" y="13"/>
                      <a:pt x="29" y="13"/>
                    </a:cubicBezTo>
                    <a:cubicBezTo>
                      <a:pt x="29" y="13"/>
                      <a:pt x="29" y="13"/>
                      <a:pt x="29" y="13"/>
                    </a:cubicBezTo>
                    <a:cubicBezTo>
                      <a:pt x="29" y="13"/>
                      <a:pt x="29" y="13"/>
                      <a:pt x="29" y="13"/>
                    </a:cubicBezTo>
                    <a:cubicBezTo>
                      <a:pt x="29" y="14"/>
                      <a:pt x="29" y="14"/>
                      <a:pt x="29" y="14"/>
                    </a:cubicBezTo>
                    <a:cubicBezTo>
                      <a:pt x="29" y="15"/>
                      <a:pt x="29" y="15"/>
                      <a:pt x="29" y="15"/>
                    </a:cubicBezTo>
                    <a:cubicBezTo>
                      <a:pt x="28" y="15"/>
                      <a:pt x="28" y="15"/>
                      <a:pt x="28" y="15"/>
                    </a:cubicBezTo>
                    <a:cubicBezTo>
                      <a:pt x="28" y="15"/>
                      <a:pt x="28" y="15"/>
                      <a:pt x="28" y="15"/>
                    </a:cubicBezTo>
                    <a:cubicBezTo>
                      <a:pt x="28" y="14"/>
                      <a:pt x="28" y="14"/>
                      <a:pt x="28" y="14"/>
                    </a:cubicBezTo>
                    <a:cubicBezTo>
                      <a:pt x="28" y="14"/>
                      <a:pt x="28" y="14"/>
                      <a:pt x="28" y="14"/>
                    </a:cubicBezTo>
                    <a:cubicBezTo>
                      <a:pt x="28" y="14"/>
                      <a:pt x="28" y="14"/>
                      <a:pt x="28" y="14"/>
                    </a:cubicBezTo>
                    <a:cubicBezTo>
                      <a:pt x="28" y="14"/>
                      <a:pt x="28" y="14"/>
                      <a:pt x="28" y="14"/>
                    </a:cubicBezTo>
                    <a:cubicBezTo>
                      <a:pt x="28" y="14"/>
                      <a:pt x="28" y="14"/>
                      <a:pt x="28" y="14"/>
                    </a:cubicBezTo>
                    <a:cubicBezTo>
                      <a:pt x="28" y="14"/>
                      <a:pt x="28" y="14"/>
                      <a:pt x="28" y="14"/>
                    </a:cubicBezTo>
                    <a:cubicBezTo>
                      <a:pt x="27" y="15"/>
                      <a:pt x="27" y="15"/>
                      <a:pt x="27" y="15"/>
                    </a:cubicBezTo>
                    <a:cubicBezTo>
                      <a:pt x="27" y="15"/>
                      <a:pt x="27" y="15"/>
                      <a:pt x="27" y="15"/>
                    </a:cubicBezTo>
                    <a:close/>
                    <a:moveTo>
                      <a:pt x="25" y="7"/>
                    </a:moveTo>
                    <a:cubicBezTo>
                      <a:pt x="25" y="7"/>
                      <a:pt x="25" y="7"/>
                      <a:pt x="25" y="7"/>
                    </a:cubicBezTo>
                    <a:cubicBezTo>
                      <a:pt x="25" y="7"/>
                      <a:pt x="25" y="7"/>
                      <a:pt x="25" y="7"/>
                    </a:cubicBezTo>
                    <a:cubicBezTo>
                      <a:pt x="26" y="7"/>
                      <a:pt x="26" y="7"/>
                      <a:pt x="26" y="7"/>
                    </a:cubicBezTo>
                    <a:cubicBezTo>
                      <a:pt x="26" y="7"/>
                      <a:pt x="26" y="7"/>
                      <a:pt x="26" y="7"/>
                    </a:cubicBezTo>
                    <a:cubicBezTo>
                      <a:pt x="25" y="8"/>
                      <a:pt x="25" y="8"/>
                      <a:pt x="25" y="8"/>
                    </a:cubicBezTo>
                    <a:cubicBezTo>
                      <a:pt x="25" y="7"/>
                      <a:pt x="25" y="7"/>
                      <a:pt x="25" y="7"/>
                    </a:cubicBezTo>
                    <a:close/>
                    <a:moveTo>
                      <a:pt x="23" y="9"/>
                    </a:moveTo>
                    <a:cubicBezTo>
                      <a:pt x="23" y="9"/>
                      <a:pt x="23" y="9"/>
                      <a:pt x="23" y="9"/>
                    </a:cubicBezTo>
                    <a:cubicBezTo>
                      <a:pt x="24" y="10"/>
                      <a:pt x="24" y="10"/>
                      <a:pt x="24" y="10"/>
                    </a:cubicBezTo>
                    <a:cubicBezTo>
                      <a:pt x="24" y="9"/>
                      <a:pt x="24" y="9"/>
                      <a:pt x="24" y="9"/>
                    </a:cubicBezTo>
                    <a:cubicBezTo>
                      <a:pt x="25" y="9"/>
                      <a:pt x="25" y="9"/>
                      <a:pt x="25" y="9"/>
                    </a:cubicBezTo>
                    <a:cubicBezTo>
                      <a:pt x="24" y="10"/>
                      <a:pt x="24" y="10"/>
                      <a:pt x="24" y="10"/>
                    </a:cubicBezTo>
                    <a:cubicBezTo>
                      <a:pt x="24" y="11"/>
                      <a:pt x="24" y="11"/>
                      <a:pt x="24" y="11"/>
                    </a:cubicBezTo>
                    <a:cubicBezTo>
                      <a:pt x="23" y="10"/>
                      <a:pt x="23" y="10"/>
                      <a:pt x="23" y="10"/>
                    </a:cubicBezTo>
                    <a:cubicBezTo>
                      <a:pt x="23" y="11"/>
                      <a:pt x="23" y="11"/>
                      <a:pt x="23" y="11"/>
                    </a:cubicBezTo>
                    <a:cubicBezTo>
                      <a:pt x="23" y="10"/>
                      <a:pt x="23" y="10"/>
                      <a:pt x="23" y="10"/>
                    </a:cubicBezTo>
                    <a:cubicBezTo>
                      <a:pt x="22" y="10"/>
                      <a:pt x="22" y="10"/>
                      <a:pt x="22" y="10"/>
                    </a:cubicBezTo>
                    <a:cubicBezTo>
                      <a:pt x="23" y="9"/>
                      <a:pt x="23" y="9"/>
                      <a:pt x="23" y="9"/>
                    </a:cubicBezTo>
                    <a:close/>
                    <a:moveTo>
                      <a:pt x="21" y="6"/>
                    </a:moveTo>
                    <a:cubicBezTo>
                      <a:pt x="21" y="6"/>
                      <a:pt x="21" y="6"/>
                      <a:pt x="21" y="6"/>
                    </a:cubicBezTo>
                    <a:cubicBezTo>
                      <a:pt x="22" y="6"/>
                      <a:pt x="22" y="6"/>
                      <a:pt x="22" y="6"/>
                    </a:cubicBezTo>
                    <a:cubicBezTo>
                      <a:pt x="22" y="6"/>
                      <a:pt x="22" y="6"/>
                      <a:pt x="22" y="6"/>
                    </a:cubicBezTo>
                    <a:cubicBezTo>
                      <a:pt x="21" y="7"/>
                      <a:pt x="21" y="7"/>
                      <a:pt x="21" y="7"/>
                    </a:cubicBezTo>
                    <a:cubicBezTo>
                      <a:pt x="21" y="7"/>
                      <a:pt x="21" y="7"/>
                      <a:pt x="21" y="7"/>
                    </a:cubicBezTo>
                    <a:cubicBezTo>
                      <a:pt x="20" y="7"/>
                      <a:pt x="20" y="7"/>
                      <a:pt x="20" y="7"/>
                    </a:cubicBezTo>
                    <a:cubicBezTo>
                      <a:pt x="21" y="6"/>
                      <a:pt x="21" y="6"/>
                      <a:pt x="21" y="6"/>
                    </a:cubicBezTo>
                    <a:close/>
                    <a:moveTo>
                      <a:pt x="17" y="14"/>
                    </a:moveTo>
                    <a:cubicBezTo>
                      <a:pt x="17" y="14"/>
                      <a:pt x="17" y="14"/>
                      <a:pt x="17" y="14"/>
                    </a:cubicBezTo>
                    <a:cubicBezTo>
                      <a:pt x="17" y="14"/>
                      <a:pt x="17" y="14"/>
                      <a:pt x="17" y="14"/>
                    </a:cubicBezTo>
                    <a:cubicBezTo>
                      <a:pt x="17" y="15"/>
                      <a:pt x="17" y="15"/>
                      <a:pt x="17" y="15"/>
                    </a:cubicBezTo>
                    <a:cubicBezTo>
                      <a:pt x="17" y="15"/>
                      <a:pt x="17" y="15"/>
                      <a:pt x="17" y="15"/>
                    </a:cubicBezTo>
                    <a:cubicBezTo>
                      <a:pt x="17" y="14"/>
                      <a:pt x="17" y="14"/>
                      <a:pt x="17" y="14"/>
                    </a:cubicBezTo>
                    <a:close/>
                    <a:moveTo>
                      <a:pt x="16" y="14"/>
                    </a:moveTo>
                    <a:cubicBezTo>
                      <a:pt x="16" y="14"/>
                      <a:pt x="16" y="14"/>
                      <a:pt x="16" y="14"/>
                    </a:cubicBezTo>
                    <a:cubicBezTo>
                      <a:pt x="16" y="14"/>
                      <a:pt x="16" y="14"/>
                      <a:pt x="16" y="14"/>
                    </a:cubicBezTo>
                    <a:cubicBezTo>
                      <a:pt x="16" y="14"/>
                      <a:pt x="16" y="14"/>
                      <a:pt x="16" y="14"/>
                    </a:cubicBezTo>
                    <a:cubicBezTo>
                      <a:pt x="16" y="14"/>
                      <a:pt x="16" y="14"/>
                      <a:pt x="16" y="14"/>
                    </a:cubicBezTo>
                    <a:close/>
                    <a:moveTo>
                      <a:pt x="21" y="15"/>
                    </a:moveTo>
                    <a:cubicBezTo>
                      <a:pt x="21" y="15"/>
                      <a:pt x="21" y="15"/>
                      <a:pt x="21" y="15"/>
                    </a:cubicBezTo>
                    <a:cubicBezTo>
                      <a:pt x="21" y="15"/>
                      <a:pt x="21" y="15"/>
                      <a:pt x="21" y="15"/>
                    </a:cubicBezTo>
                    <a:cubicBezTo>
                      <a:pt x="22" y="15"/>
                      <a:pt x="22" y="15"/>
                      <a:pt x="22" y="15"/>
                    </a:cubicBezTo>
                    <a:cubicBezTo>
                      <a:pt x="22" y="16"/>
                      <a:pt x="22" y="16"/>
                      <a:pt x="22" y="16"/>
                    </a:cubicBezTo>
                    <a:cubicBezTo>
                      <a:pt x="22" y="16"/>
                      <a:pt x="22" y="16"/>
                      <a:pt x="22" y="16"/>
                    </a:cubicBezTo>
                    <a:cubicBezTo>
                      <a:pt x="21" y="16"/>
                      <a:pt x="21" y="16"/>
                      <a:pt x="21" y="16"/>
                    </a:cubicBezTo>
                    <a:cubicBezTo>
                      <a:pt x="21" y="16"/>
                      <a:pt x="21" y="16"/>
                      <a:pt x="21" y="16"/>
                    </a:cubicBezTo>
                    <a:cubicBezTo>
                      <a:pt x="21" y="15"/>
                      <a:pt x="21" y="15"/>
                      <a:pt x="21" y="15"/>
                    </a:cubicBezTo>
                    <a:close/>
                    <a:moveTo>
                      <a:pt x="28" y="22"/>
                    </a:moveTo>
                    <a:cubicBezTo>
                      <a:pt x="28" y="22"/>
                      <a:pt x="28" y="22"/>
                      <a:pt x="28" y="22"/>
                    </a:cubicBezTo>
                    <a:cubicBezTo>
                      <a:pt x="28" y="22"/>
                      <a:pt x="28" y="22"/>
                      <a:pt x="28" y="22"/>
                    </a:cubicBezTo>
                    <a:cubicBezTo>
                      <a:pt x="29" y="22"/>
                      <a:pt x="29" y="22"/>
                      <a:pt x="29" y="22"/>
                    </a:cubicBezTo>
                    <a:cubicBezTo>
                      <a:pt x="29" y="22"/>
                      <a:pt x="29" y="22"/>
                      <a:pt x="29" y="22"/>
                    </a:cubicBezTo>
                    <a:cubicBezTo>
                      <a:pt x="28" y="22"/>
                      <a:pt x="28" y="22"/>
                      <a:pt x="28" y="22"/>
                    </a:cubicBezTo>
                    <a:close/>
                    <a:moveTo>
                      <a:pt x="21" y="27"/>
                    </a:moveTo>
                    <a:cubicBezTo>
                      <a:pt x="21" y="26"/>
                      <a:pt x="21" y="26"/>
                      <a:pt x="21" y="26"/>
                    </a:cubicBezTo>
                    <a:cubicBezTo>
                      <a:pt x="22" y="26"/>
                      <a:pt x="22" y="26"/>
                      <a:pt x="22" y="26"/>
                    </a:cubicBezTo>
                    <a:cubicBezTo>
                      <a:pt x="22" y="26"/>
                      <a:pt x="22" y="26"/>
                      <a:pt x="22" y="26"/>
                    </a:cubicBezTo>
                    <a:cubicBezTo>
                      <a:pt x="21" y="27"/>
                      <a:pt x="21" y="27"/>
                      <a:pt x="21" y="27"/>
                    </a:cubicBezTo>
                    <a:cubicBezTo>
                      <a:pt x="21" y="27"/>
                      <a:pt x="21" y="27"/>
                      <a:pt x="21" y="27"/>
                    </a:cubicBezTo>
                    <a:close/>
                    <a:moveTo>
                      <a:pt x="21" y="24"/>
                    </a:move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0" y="22"/>
                    </a:moveTo>
                    <a:cubicBezTo>
                      <a:pt x="20" y="22"/>
                      <a:pt x="20" y="22"/>
                      <a:pt x="20" y="22"/>
                    </a:cubicBezTo>
                    <a:cubicBezTo>
                      <a:pt x="21" y="22"/>
                      <a:pt x="21" y="22"/>
                      <a:pt x="21" y="22"/>
                    </a:cubicBezTo>
                    <a:cubicBezTo>
                      <a:pt x="21" y="22"/>
                      <a:pt x="21" y="22"/>
                      <a:pt x="21" y="22"/>
                    </a:cubicBezTo>
                    <a:cubicBezTo>
                      <a:pt x="20" y="22"/>
                      <a:pt x="20" y="22"/>
                      <a:pt x="20" y="22"/>
                    </a:cubicBezTo>
                    <a:close/>
                    <a:moveTo>
                      <a:pt x="24" y="25"/>
                    </a:moveTo>
                    <a:cubicBezTo>
                      <a:pt x="24" y="24"/>
                      <a:pt x="24" y="24"/>
                      <a:pt x="24" y="24"/>
                    </a:cubicBezTo>
                    <a:cubicBezTo>
                      <a:pt x="24" y="24"/>
                      <a:pt x="24" y="24"/>
                      <a:pt x="24" y="24"/>
                    </a:cubicBezTo>
                    <a:cubicBezTo>
                      <a:pt x="25" y="24"/>
                      <a:pt x="25" y="24"/>
                      <a:pt x="25" y="24"/>
                    </a:cubicBezTo>
                    <a:cubicBezTo>
                      <a:pt x="25" y="24"/>
                      <a:pt x="25" y="24"/>
                      <a:pt x="25" y="24"/>
                    </a:cubicBezTo>
                    <a:cubicBezTo>
                      <a:pt x="24" y="25"/>
                      <a:pt x="24" y="25"/>
                      <a:pt x="24" y="25"/>
                    </a:cubicBezTo>
                    <a:close/>
                    <a:moveTo>
                      <a:pt x="26" y="25"/>
                    </a:moveTo>
                    <a:cubicBezTo>
                      <a:pt x="25" y="24"/>
                      <a:pt x="25" y="24"/>
                      <a:pt x="25" y="24"/>
                    </a:cubicBezTo>
                    <a:cubicBezTo>
                      <a:pt x="26" y="24"/>
                      <a:pt x="26" y="24"/>
                      <a:pt x="26" y="24"/>
                    </a:cubicBezTo>
                    <a:cubicBezTo>
                      <a:pt x="26" y="24"/>
                      <a:pt x="26" y="24"/>
                      <a:pt x="26" y="24"/>
                    </a:cubicBezTo>
                    <a:cubicBezTo>
                      <a:pt x="26" y="24"/>
                      <a:pt x="26" y="24"/>
                      <a:pt x="26" y="24"/>
                    </a:cubicBezTo>
                    <a:cubicBezTo>
                      <a:pt x="26" y="25"/>
                      <a:pt x="26" y="25"/>
                      <a:pt x="26" y="25"/>
                    </a:cubicBezTo>
                    <a:cubicBezTo>
                      <a:pt x="26" y="25"/>
                      <a:pt x="26" y="25"/>
                      <a:pt x="26" y="25"/>
                    </a:cubicBezTo>
                    <a:close/>
                    <a:moveTo>
                      <a:pt x="25" y="23"/>
                    </a:moveTo>
                    <a:cubicBezTo>
                      <a:pt x="25" y="22"/>
                      <a:pt x="25" y="22"/>
                      <a:pt x="25" y="22"/>
                    </a:cubicBezTo>
                    <a:cubicBezTo>
                      <a:pt x="26" y="23"/>
                      <a:pt x="26" y="23"/>
                      <a:pt x="26" y="23"/>
                    </a:cubicBezTo>
                    <a:cubicBezTo>
                      <a:pt x="25" y="23"/>
                      <a:pt x="25" y="23"/>
                      <a:pt x="25" y="23"/>
                    </a:cubicBezTo>
                    <a:close/>
                    <a:moveTo>
                      <a:pt x="24" y="22"/>
                    </a:moveTo>
                    <a:cubicBezTo>
                      <a:pt x="24" y="22"/>
                      <a:pt x="24" y="22"/>
                      <a:pt x="24" y="22"/>
                    </a:cubicBezTo>
                    <a:cubicBezTo>
                      <a:pt x="25" y="22"/>
                      <a:pt x="25" y="22"/>
                      <a:pt x="25" y="22"/>
                    </a:cubicBezTo>
                    <a:cubicBezTo>
                      <a:pt x="25" y="22"/>
                      <a:pt x="25" y="22"/>
                      <a:pt x="25" y="22"/>
                    </a:cubicBezTo>
                    <a:cubicBezTo>
                      <a:pt x="24" y="22"/>
                      <a:pt x="24" y="22"/>
                      <a:pt x="24" y="22"/>
                    </a:cubicBezTo>
                    <a:cubicBezTo>
                      <a:pt x="24" y="22"/>
                      <a:pt x="24" y="22"/>
                      <a:pt x="24" y="22"/>
                    </a:cubicBezTo>
                    <a:close/>
                    <a:moveTo>
                      <a:pt x="22" y="20"/>
                    </a:moveTo>
                    <a:cubicBezTo>
                      <a:pt x="22" y="20"/>
                      <a:pt x="22" y="20"/>
                      <a:pt x="22" y="20"/>
                    </a:cubicBezTo>
                    <a:cubicBezTo>
                      <a:pt x="23" y="21"/>
                      <a:pt x="23" y="21"/>
                      <a:pt x="23" y="21"/>
                    </a:cubicBezTo>
                    <a:cubicBezTo>
                      <a:pt x="24" y="21"/>
                      <a:pt x="24" y="21"/>
                      <a:pt x="24" y="21"/>
                    </a:cubicBezTo>
                    <a:cubicBezTo>
                      <a:pt x="24" y="22"/>
                      <a:pt x="24" y="22"/>
                      <a:pt x="24" y="22"/>
                    </a:cubicBezTo>
                    <a:cubicBezTo>
                      <a:pt x="23" y="22"/>
                      <a:pt x="23" y="22"/>
                      <a:pt x="23" y="22"/>
                    </a:cubicBezTo>
                    <a:cubicBezTo>
                      <a:pt x="22" y="21"/>
                      <a:pt x="22" y="21"/>
                      <a:pt x="22" y="21"/>
                    </a:cubicBezTo>
                    <a:cubicBezTo>
                      <a:pt x="22" y="21"/>
                      <a:pt x="22" y="21"/>
                      <a:pt x="22" y="21"/>
                    </a:cubicBezTo>
                    <a:cubicBezTo>
                      <a:pt x="22" y="20"/>
                      <a:pt x="22" y="20"/>
                      <a:pt x="22" y="20"/>
                    </a:cubicBezTo>
                    <a:close/>
                    <a:moveTo>
                      <a:pt x="14" y="15"/>
                    </a:moveTo>
                    <a:cubicBezTo>
                      <a:pt x="14" y="15"/>
                      <a:pt x="14" y="15"/>
                      <a:pt x="14" y="15"/>
                    </a:cubicBezTo>
                    <a:cubicBezTo>
                      <a:pt x="16" y="15"/>
                      <a:pt x="16" y="15"/>
                      <a:pt x="16" y="15"/>
                    </a:cubicBezTo>
                    <a:cubicBezTo>
                      <a:pt x="16" y="15"/>
                      <a:pt x="16" y="15"/>
                      <a:pt x="16" y="15"/>
                    </a:cubicBezTo>
                    <a:cubicBezTo>
                      <a:pt x="17" y="16"/>
                      <a:pt x="17" y="16"/>
                      <a:pt x="17" y="16"/>
                    </a:cubicBezTo>
                    <a:cubicBezTo>
                      <a:pt x="18" y="16"/>
                      <a:pt x="18" y="16"/>
                      <a:pt x="18" y="16"/>
                    </a:cubicBezTo>
                    <a:cubicBezTo>
                      <a:pt x="18" y="16"/>
                      <a:pt x="18" y="16"/>
                      <a:pt x="18" y="16"/>
                    </a:cubicBezTo>
                    <a:cubicBezTo>
                      <a:pt x="18" y="16"/>
                      <a:pt x="18" y="16"/>
                      <a:pt x="18" y="16"/>
                    </a:cubicBezTo>
                    <a:cubicBezTo>
                      <a:pt x="18" y="16"/>
                      <a:pt x="18" y="16"/>
                      <a:pt x="18" y="16"/>
                    </a:cubicBezTo>
                    <a:cubicBezTo>
                      <a:pt x="20" y="17"/>
                      <a:pt x="20" y="17"/>
                      <a:pt x="20" y="17"/>
                    </a:cubicBezTo>
                    <a:cubicBezTo>
                      <a:pt x="20" y="18"/>
                      <a:pt x="20" y="18"/>
                      <a:pt x="20" y="18"/>
                    </a:cubicBezTo>
                    <a:cubicBezTo>
                      <a:pt x="20" y="18"/>
                      <a:pt x="20" y="18"/>
                      <a:pt x="20" y="18"/>
                    </a:cubicBezTo>
                    <a:cubicBezTo>
                      <a:pt x="20" y="18"/>
                      <a:pt x="20" y="18"/>
                      <a:pt x="20" y="18"/>
                    </a:cubicBezTo>
                    <a:cubicBezTo>
                      <a:pt x="20" y="19"/>
                      <a:pt x="20" y="19"/>
                      <a:pt x="20" y="19"/>
                    </a:cubicBezTo>
                    <a:cubicBezTo>
                      <a:pt x="21" y="19"/>
                      <a:pt x="21" y="19"/>
                      <a:pt x="21" y="19"/>
                    </a:cubicBezTo>
                    <a:cubicBezTo>
                      <a:pt x="21" y="19"/>
                      <a:pt x="21" y="19"/>
                      <a:pt x="21" y="19"/>
                    </a:cubicBezTo>
                    <a:cubicBezTo>
                      <a:pt x="22" y="19"/>
                      <a:pt x="22" y="19"/>
                      <a:pt x="22" y="19"/>
                    </a:cubicBezTo>
                    <a:cubicBezTo>
                      <a:pt x="21" y="20"/>
                      <a:pt x="21" y="20"/>
                      <a:pt x="21" y="20"/>
                    </a:cubicBezTo>
                    <a:cubicBezTo>
                      <a:pt x="21" y="20"/>
                      <a:pt x="21" y="20"/>
                      <a:pt x="21" y="20"/>
                    </a:cubicBezTo>
                    <a:cubicBezTo>
                      <a:pt x="20" y="20"/>
                      <a:pt x="20" y="20"/>
                      <a:pt x="20" y="20"/>
                    </a:cubicBezTo>
                    <a:cubicBezTo>
                      <a:pt x="20" y="20"/>
                      <a:pt x="20" y="20"/>
                      <a:pt x="20" y="20"/>
                    </a:cubicBezTo>
                    <a:cubicBezTo>
                      <a:pt x="20" y="19"/>
                      <a:pt x="20" y="19"/>
                      <a:pt x="20" y="19"/>
                    </a:cubicBezTo>
                    <a:cubicBezTo>
                      <a:pt x="20" y="19"/>
                      <a:pt x="20" y="19"/>
                      <a:pt x="20" y="19"/>
                    </a:cubicBezTo>
                    <a:cubicBezTo>
                      <a:pt x="19" y="19"/>
                      <a:pt x="19" y="19"/>
                      <a:pt x="19" y="19"/>
                    </a:cubicBezTo>
                    <a:cubicBezTo>
                      <a:pt x="19" y="18"/>
                      <a:pt x="19" y="18"/>
                      <a:pt x="19" y="18"/>
                    </a:cubicBezTo>
                    <a:cubicBezTo>
                      <a:pt x="19" y="18"/>
                      <a:pt x="19" y="18"/>
                      <a:pt x="19" y="18"/>
                    </a:cubicBezTo>
                    <a:cubicBezTo>
                      <a:pt x="18" y="18"/>
                      <a:pt x="18" y="18"/>
                      <a:pt x="18" y="18"/>
                    </a:cubicBezTo>
                    <a:cubicBezTo>
                      <a:pt x="17" y="17"/>
                      <a:pt x="17" y="17"/>
                      <a:pt x="17" y="17"/>
                    </a:cubicBezTo>
                    <a:cubicBezTo>
                      <a:pt x="17" y="17"/>
                      <a:pt x="17" y="17"/>
                      <a:pt x="17" y="17"/>
                    </a:cubicBezTo>
                    <a:cubicBezTo>
                      <a:pt x="16" y="17"/>
                      <a:pt x="16" y="17"/>
                      <a:pt x="16" y="17"/>
                    </a:cubicBezTo>
                    <a:cubicBezTo>
                      <a:pt x="16" y="16"/>
                      <a:pt x="16" y="16"/>
                      <a:pt x="16" y="16"/>
                    </a:cubicBezTo>
                    <a:cubicBezTo>
                      <a:pt x="16" y="16"/>
                      <a:pt x="16" y="16"/>
                      <a:pt x="16" y="16"/>
                    </a:cubicBezTo>
                    <a:cubicBezTo>
                      <a:pt x="15" y="16"/>
                      <a:pt x="15" y="16"/>
                      <a:pt x="15" y="16"/>
                    </a:cubicBezTo>
                    <a:cubicBezTo>
                      <a:pt x="15" y="15"/>
                      <a:pt x="15" y="15"/>
                      <a:pt x="15" y="15"/>
                    </a:cubicBezTo>
                    <a:cubicBezTo>
                      <a:pt x="14" y="15"/>
                      <a:pt x="14" y="15"/>
                      <a:pt x="14" y="15"/>
                    </a:cubicBezTo>
                    <a:cubicBezTo>
                      <a:pt x="14" y="15"/>
                      <a:pt x="14" y="15"/>
                      <a:pt x="14" y="15"/>
                    </a:cubicBezTo>
                    <a:close/>
                    <a:moveTo>
                      <a:pt x="15" y="27"/>
                    </a:moveTo>
                    <a:cubicBezTo>
                      <a:pt x="15" y="27"/>
                      <a:pt x="15" y="27"/>
                      <a:pt x="15" y="27"/>
                    </a:cubicBezTo>
                    <a:cubicBezTo>
                      <a:pt x="15" y="28"/>
                      <a:pt x="15" y="28"/>
                      <a:pt x="15" y="28"/>
                    </a:cubicBezTo>
                    <a:cubicBezTo>
                      <a:pt x="16" y="28"/>
                      <a:pt x="16" y="28"/>
                      <a:pt x="16" y="28"/>
                    </a:cubicBezTo>
                    <a:cubicBezTo>
                      <a:pt x="15" y="29"/>
                      <a:pt x="15" y="29"/>
                      <a:pt x="15" y="29"/>
                    </a:cubicBezTo>
                    <a:cubicBezTo>
                      <a:pt x="15" y="29"/>
                      <a:pt x="15" y="29"/>
                      <a:pt x="15" y="29"/>
                    </a:cubicBezTo>
                    <a:cubicBezTo>
                      <a:pt x="15" y="28"/>
                      <a:pt x="15" y="28"/>
                      <a:pt x="15" y="28"/>
                    </a:cubicBezTo>
                    <a:cubicBezTo>
                      <a:pt x="15" y="28"/>
                      <a:pt x="15" y="28"/>
                      <a:pt x="15" y="28"/>
                    </a:cubicBezTo>
                    <a:cubicBezTo>
                      <a:pt x="15" y="27"/>
                      <a:pt x="15" y="27"/>
                      <a:pt x="15" y="27"/>
                    </a:cubicBezTo>
                    <a:close/>
                    <a:moveTo>
                      <a:pt x="15" y="26"/>
                    </a:moveTo>
                    <a:cubicBezTo>
                      <a:pt x="15" y="27"/>
                      <a:pt x="15" y="27"/>
                      <a:pt x="15" y="27"/>
                    </a:cubicBezTo>
                    <a:cubicBezTo>
                      <a:pt x="15" y="27"/>
                      <a:pt x="15" y="27"/>
                      <a:pt x="15" y="27"/>
                    </a:cubicBezTo>
                    <a:lnTo>
                      <a:pt x="15" y="2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7" name="Freeform 76"/>
              <p:cNvSpPr>
                <a:spLocks noEditPoints="1"/>
              </p:cNvSpPr>
              <p:nvPr/>
            </p:nvSpPr>
            <p:spPr bwMode="auto">
              <a:xfrm>
                <a:off x="5183368" y="2307493"/>
                <a:ext cx="119657" cy="86205"/>
              </a:xfrm>
              <a:custGeom>
                <a:avLst/>
                <a:gdLst>
                  <a:gd name="T0" fmla="*/ 4 w 93"/>
                  <a:gd name="T1" fmla="*/ 11 h 67"/>
                  <a:gd name="T2" fmla="*/ 19 w 93"/>
                  <a:gd name="T3" fmla="*/ 15 h 67"/>
                  <a:gd name="T4" fmla="*/ 30 w 93"/>
                  <a:gd name="T5" fmla="*/ 19 h 67"/>
                  <a:gd name="T6" fmla="*/ 30 w 93"/>
                  <a:gd name="T7" fmla="*/ 8 h 67"/>
                  <a:gd name="T8" fmla="*/ 26 w 93"/>
                  <a:gd name="T9" fmla="*/ 0 h 67"/>
                  <a:gd name="T10" fmla="*/ 37 w 93"/>
                  <a:gd name="T11" fmla="*/ 8 h 67"/>
                  <a:gd name="T12" fmla="*/ 49 w 93"/>
                  <a:gd name="T13" fmla="*/ 11 h 67"/>
                  <a:gd name="T14" fmla="*/ 56 w 93"/>
                  <a:gd name="T15" fmla="*/ 8 h 67"/>
                  <a:gd name="T16" fmla="*/ 63 w 93"/>
                  <a:gd name="T17" fmla="*/ 4 h 67"/>
                  <a:gd name="T18" fmla="*/ 71 w 93"/>
                  <a:gd name="T19" fmla="*/ 11 h 67"/>
                  <a:gd name="T20" fmla="*/ 78 w 93"/>
                  <a:gd name="T21" fmla="*/ 19 h 67"/>
                  <a:gd name="T22" fmla="*/ 82 w 93"/>
                  <a:gd name="T23" fmla="*/ 26 h 67"/>
                  <a:gd name="T24" fmla="*/ 89 w 93"/>
                  <a:gd name="T25" fmla="*/ 26 h 67"/>
                  <a:gd name="T26" fmla="*/ 89 w 93"/>
                  <a:gd name="T27" fmla="*/ 30 h 67"/>
                  <a:gd name="T28" fmla="*/ 82 w 93"/>
                  <a:gd name="T29" fmla="*/ 30 h 67"/>
                  <a:gd name="T30" fmla="*/ 78 w 93"/>
                  <a:gd name="T31" fmla="*/ 37 h 67"/>
                  <a:gd name="T32" fmla="*/ 78 w 93"/>
                  <a:gd name="T33" fmla="*/ 45 h 67"/>
                  <a:gd name="T34" fmla="*/ 78 w 93"/>
                  <a:gd name="T35" fmla="*/ 48 h 67"/>
                  <a:gd name="T36" fmla="*/ 78 w 93"/>
                  <a:gd name="T37" fmla="*/ 52 h 67"/>
                  <a:gd name="T38" fmla="*/ 74 w 93"/>
                  <a:gd name="T39" fmla="*/ 60 h 67"/>
                  <a:gd name="T40" fmla="*/ 74 w 93"/>
                  <a:gd name="T41" fmla="*/ 52 h 67"/>
                  <a:gd name="T42" fmla="*/ 71 w 93"/>
                  <a:gd name="T43" fmla="*/ 52 h 67"/>
                  <a:gd name="T44" fmla="*/ 74 w 93"/>
                  <a:gd name="T45" fmla="*/ 60 h 67"/>
                  <a:gd name="T46" fmla="*/ 74 w 93"/>
                  <a:gd name="T47" fmla="*/ 63 h 67"/>
                  <a:gd name="T48" fmla="*/ 71 w 93"/>
                  <a:gd name="T49" fmla="*/ 67 h 67"/>
                  <a:gd name="T50" fmla="*/ 67 w 93"/>
                  <a:gd name="T51" fmla="*/ 67 h 67"/>
                  <a:gd name="T52" fmla="*/ 60 w 93"/>
                  <a:gd name="T53" fmla="*/ 60 h 67"/>
                  <a:gd name="T54" fmla="*/ 60 w 93"/>
                  <a:gd name="T55" fmla="*/ 52 h 67"/>
                  <a:gd name="T56" fmla="*/ 63 w 93"/>
                  <a:gd name="T57" fmla="*/ 52 h 67"/>
                  <a:gd name="T58" fmla="*/ 60 w 93"/>
                  <a:gd name="T59" fmla="*/ 48 h 67"/>
                  <a:gd name="T60" fmla="*/ 56 w 93"/>
                  <a:gd name="T61" fmla="*/ 45 h 67"/>
                  <a:gd name="T62" fmla="*/ 52 w 93"/>
                  <a:gd name="T63" fmla="*/ 48 h 67"/>
                  <a:gd name="T64" fmla="*/ 49 w 93"/>
                  <a:gd name="T65" fmla="*/ 52 h 67"/>
                  <a:gd name="T66" fmla="*/ 41 w 93"/>
                  <a:gd name="T67" fmla="*/ 56 h 67"/>
                  <a:gd name="T68" fmla="*/ 41 w 93"/>
                  <a:gd name="T69" fmla="*/ 56 h 67"/>
                  <a:gd name="T70" fmla="*/ 37 w 93"/>
                  <a:gd name="T71" fmla="*/ 60 h 67"/>
                  <a:gd name="T72" fmla="*/ 34 w 93"/>
                  <a:gd name="T73" fmla="*/ 60 h 67"/>
                  <a:gd name="T74" fmla="*/ 37 w 93"/>
                  <a:gd name="T75" fmla="*/ 52 h 67"/>
                  <a:gd name="T76" fmla="*/ 37 w 93"/>
                  <a:gd name="T77" fmla="*/ 48 h 67"/>
                  <a:gd name="T78" fmla="*/ 30 w 93"/>
                  <a:gd name="T79" fmla="*/ 45 h 67"/>
                  <a:gd name="T80" fmla="*/ 19 w 93"/>
                  <a:gd name="T81" fmla="*/ 37 h 67"/>
                  <a:gd name="T82" fmla="*/ 23 w 93"/>
                  <a:gd name="T83" fmla="*/ 34 h 67"/>
                  <a:gd name="T84" fmla="*/ 15 w 93"/>
                  <a:gd name="T85" fmla="*/ 26 h 67"/>
                  <a:gd name="T86" fmla="*/ 12 w 93"/>
                  <a:gd name="T87" fmla="*/ 19 h 67"/>
                  <a:gd name="T88" fmla="*/ 4 w 93"/>
                  <a:gd name="T89" fmla="*/ 15 h 67"/>
                  <a:gd name="T90" fmla="*/ 30 w 93"/>
                  <a:gd name="T91" fmla="*/ 60 h 67"/>
                  <a:gd name="T92" fmla="*/ 19 w 93"/>
                  <a:gd name="T93" fmla="*/ 48 h 67"/>
                  <a:gd name="T94" fmla="*/ 15 w 93"/>
                  <a:gd name="T95" fmla="*/ 45 h 67"/>
                  <a:gd name="T96" fmla="*/ 8 w 93"/>
                  <a:gd name="T97" fmla="*/ 41 h 67"/>
                  <a:gd name="T98" fmla="*/ 0 w 93"/>
                  <a:gd name="T99" fmla="*/ 41 h 67"/>
                  <a:gd name="T100" fmla="*/ 4 w 93"/>
                  <a:gd name="T101" fmla="*/ 45 h 67"/>
                  <a:gd name="T102" fmla="*/ 8 w 93"/>
                  <a:gd name="T103" fmla="*/ 45 h 67"/>
                  <a:gd name="T104" fmla="*/ 8 w 93"/>
                  <a:gd name="T105" fmla="*/ 52 h 67"/>
                  <a:gd name="T106" fmla="*/ 15 w 93"/>
                  <a:gd name="T107" fmla="*/ 56 h 67"/>
                  <a:gd name="T108" fmla="*/ 26 w 93"/>
                  <a:gd name="T109" fmla="*/ 60 h 67"/>
                  <a:gd name="T110" fmla="*/ 30 w 93"/>
                  <a:gd name="T111"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 h="67">
                    <a:moveTo>
                      <a:pt x="4" y="15"/>
                    </a:moveTo>
                    <a:lnTo>
                      <a:pt x="4" y="11"/>
                    </a:lnTo>
                    <a:lnTo>
                      <a:pt x="8" y="11"/>
                    </a:lnTo>
                    <a:lnTo>
                      <a:pt x="19" y="15"/>
                    </a:lnTo>
                    <a:lnTo>
                      <a:pt x="26" y="15"/>
                    </a:lnTo>
                    <a:lnTo>
                      <a:pt x="30" y="19"/>
                    </a:lnTo>
                    <a:lnTo>
                      <a:pt x="30" y="11"/>
                    </a:lnTo>
                    <a:lnTo>
                      <a:pt x="30" y="8"/>
                    </a:lnTo>
                    <a:lnTo>
                      <a:pt x="26" y="8"/>
                    </a:lnTo>
                    <a:lnTo>
                      <a:pt x="26" y="0"/>
                    </a:lnTo>
                    <a:lnTo>
                      <a:pt x="30" y="4"/>
                    </a:lnTo>
                    <a:lnTo>
                      <a:pt x="37" y="8"/>
                    </a:lnTo>
                    <a:lnTo>
                      <a:pt x="41" y="11"/>
                    </a:lnTo>
                    <a:lnTo>
                      <a:pt x="49" y="11"/>
                    </a:lnTo>
                    <a:lnTo>
                      <a:pt x="49" y="8"/>
                    </a:lnTo>
                    <a:lnTo>
                      <a:pt x="56" y="8"/>
                    </a:lnTo>
                    <a:lnTo>
                      <a:pt x="60" y="0"/>
                    </a:lnTo>
                    <a:lnTo>
                      <a:pt x="63" y="4"/>
                    </a:lnTo>
                    <a:lnTo>
                      <a:pt x="71" y="8"/>
                    </a:lnTo>
                    <a:lnTo>
                      <a:pt x="71" y="11"/>
                    </a:lnTo>
                    <a:lnTo>
                      <a:pt x="71" y="15"/>
                    </a:lnTo>
                    <a:lnTo>
                      <a:pt x="78" y="19"/>
                    </a:lnTo>
                    <a:lnTo>
                      <a:pt x="78" y="23"/>
                    </a:lnTo>
                    <a:lnTo>
                      <a:pt x="82" y="26"/>
                    </a:lnTo>
                    <a:lnTo>
                      <a:pt x="86" y="26"/>
                    </a:lnTo>
                    <a:lnTo>
                      <a:pt x="89" y="26"/>
                    </a:lnTo>
                    <a:lnTo>
                      <a:pt x="93" y="30"/>
                    </a:lnTo>
                    <a:lnTo>
                      <a:pt x="89" y="30"/>
                    </a:lnTo>
                    <a:lnTo>
                      <a:pt x="89" y="30"/>
                    </a:lnTo>
                    <a:lnTo>
                      <a:pt x="82" y="30"/>
                    </a:lnTo>
                    <a:lnTo>
                      <a:pt x="78" y="34"/>
                    </a:lnTo>
                    <a:lnTo>
                      <a:pt x="78" y="37"/>
                    </a:lnTo>
                    <a:lnTo>
                      <a:pt x="78" y="41"/>
                    </a:lnTo>
                    <a:lnTo>
                      <a:pt x="78" y="45"/>
                    </a:lnTo>
                    <a:lnTo>
                      <a:pt x="78" y="45"/>
                    </a:lnTo>
                    <a:lnTo>
                      <a:pt x="78" y="48"/>
                    </a:lnTo>
                    <a:lnTo>
                      <a:pt x="78" y="48"/>
                    </a:lnTo>
                    <a:lnTo>
                      <a:pt x="78" y="52"/>
                    </a:lnTo>
                    <a:lnTo>
                      <a:pt x="78" y="56"/>
                    </a:lnTo>
                    <a:lnTo>
                      <a:pt x="74" y="60"/>
                    </a:lnTo>
                    <a:lnTo>
                      <a:pt x="74" y="56"/>
                    </a:lnTo>
                    <a:lnTo>
                      <a:pt x="74" y="52"/>
                    </a:lnTo>
                    <a:lnTo>
                      <a:pt x="74" y="52"/>
                    </a:lnTo>
                    <a:lnTo>
                      <a:pt x="71" y="52"/>
                    </a:lnTo>
                    <a:lnTo>
                      <a:pt x="71" y="56"/>
                    </a:lnTo>
                    <a:lnTo>
                      <a:pt x="74" y="60"/>
                    </a:lnTo>
                    <a:lnTo>
                      <a:pt x="71" y="60"/>
                    </a:lnTo>
                    <a:lnTo>
                      <a:pt x="74" y="63"/>
                    </a:lnTo>
                    <a:lnTo>
                      <a:pt x="74" y="67"/>
                    </a:lnTo>
                    <a:lnTo>
                      <a:pt x="71" y="67"/>
                    </a:lnTo>
                    <a:lnTo>
                      <a:pt x="71" y="67"/>
                    </a:lnTo>
                    <a:lnTo>
                      <a:pt x="67" y="67"/>
                    </a:lnTo>
                    <a:lnTo>
                      <a:pt x="63" y="63"/>
                    </a:lnTo>
                    <a:lnTo>
                      <a:pt x="60" y="60"/>
                    </a:lnTo>
                    <a:lnTo>
                      <a:pt x="63" y="56"/>
                    </a:lnTo>
                    <a:lnTo>
                      <a:pt x="60" y="52"/>
                    </a:lnTo>
                    <a:lnTo>
                      <a:pt x="60" y="52"/>
                    </a:lnTo>
                    <a:lnTo>
                      <a:pt x="63" y="52"/>
                    </a:lnTo>
                    <a:lnTo>
                      <a:pt x="60" y="48"/>
                    </a:lnTo>
                    <a:lnTo>
                      <a:pt x="60" y="48"/>
                    </a:lnTo>
                    <a:lnTo>
                      <a:pt x="56" y="45"/>
                    </a:lnTo>
                    <a:lnTo>
                      <a:pt x="56" y="45"/>
                    </a:lnTo>
                    <a:lnTo>
                      <a:pt x="56" y="45"/>
                    </a:lnTo>
                    <a:lnTo>
                      <a:pt x="52" y="48"/>
                    </a:lnTo>
                    <a:lnTo>
                      <a:pt x="49" y="48"/>
                    </a:lnTo>
                    <a:lnTo>
                      <a:pt x="49" y="52"/>
                    </a:lnTo>
                    <a:lnTo>
                      <a:pt x="45" y="52"/>
                    </a:lnTo>
                    <a:lnTo>
                      <a:pt x="41" y="56"/>
                    </a:lnTo>
                    <a:lnTo>
                      <a:pt x="41" y="56"/>
                    </a:lnTo>
                    <a:lnTo>
                      <a:pt x="41" y="56"/>
                    </a:lnTo>
                    <a:lnTo>
                      <a:pt x="41" y="60"/>
                    </a:lnTo>
                    <a:lnTo>
                      <a:pt x="37" y="60"/>
                    </a:lnTo>
                    <a:lnTo>
                      <a:pt x="34" y="60"/>
                    </a:lnTo>
                    <a:lnTo>
                      <a:pt x="34" y="60"/>
                    </a:lnTo>
                    <a:lnTo>
                      <a:pt x="34" y="56"/>
                    </a:lnTo>
                    <a:lnTo>
                      <a:pt x="37" y="52"/>
                    </a:lnTo>
                    <a:lnTo>
                      <a:pt x="34" y="48"/>
                    </a:lnTo>
                    <a:lnTo>
                      <a:pt x="37" y="48"/>
                    </a:lnTo>
                    <a:lnTo>
                      <a:pt x="34" y="45"/>
                    </a:lnTo>
                    <a:lnTo>
                      <a:pt x="30" y="45"/>
                    </a:lnTo>
                    <a:lnTo>
                      <a:pt x="23" y="41"/>
                    </a:lnTo>
                    <a:lnTo>
                      <a:pt x="19" y="37"/>
                    </a:lnTo>
                    <a:lnTo>
                      <a:pt x="23" y="34"/>
                    </a:lnTo>
                    <a:lnTo>
                      <a:pt x="23" y="34"/>
                    </a:lnTo>
                    <a:lnTo>
                      <a:pt x="15" y="26"/>
                    </a:lnTo>
                    <a:lnTo>
                      <a:pt x="15" y="26"/>
                    </a:lnTo>
                    <a:lnTo>
                      <a:pt x="15" y="23"/>
                    </a:lnTo>
                    <a:lnTo>
                      <a:pt x="12" y="19"/>
                    </a:lnTo>
                    <a:lnTo>
                      <a:pt x="8" y="19"/>
                    </a:lnTo>
                    <a:lnTo>
                      <a:pt x="4" y="15"/>
                    </a:lnTo>
                    <a:lnTo>
                      <a:pt x="4" y="15"/>
                    </a:lnTo>
                    <a:close/>
                    <a:moveTo>
                      <a:pt x="30" y="60"/>
                    </a:moveTo>
                    <a:lnTo>
                      <a:pt x="23" y="48"/>
                    </a:lnTo>
                    <a:lnTo>
                      <a:pt x="19" y="48"/>
                    </a:lnTo>
                    <a:lnTo>
                      <a:pt x="15" y="45"/>
                    </a:lnTo>
                    <a:lnTo>
                      <a:pt x="15" y="45"/>
                    </a:lnTo>
                    <a:lnTo>
                      <a:pt x="12" y="45"/>
                    </a:lnTo>
                    <a:lnTo>
                      <a:pt x="8" y="41"/>
                    </a:lnTo>
                    <a:lnTo>
                      <a:pt x="4" y="41"/>
                    </a:lnTo>
                    <a:lnTo>
                      <a:pt x="0" y="41"/>
                    </a:lnTo>
                    <a:lnTo>
                      <a:pt x="4" y="45"/>
                    </a:lnTo>
                    <a:lnTo>
                      <a:pt x="4" y="45"/>
                    </a:lnTo>
                    <a:lnTo>
                      <a:pt x="4" y="45"/>
                    </a:lnTo>
                    <a:lnTo>
                      <a:pt x="8" y="45"/>
                    </a:lnTo>
                    <a:lnTo>
                      <a:pt x="8" y="48"/>
                    </a:lnTo>
                    <a:lnTo>
                      <a:pt x="8" y="52"/>
                    </a:lnTo>
                    <a:lnTo>
                      <a:pt x="15" y="56"/>
                    </a:lnTo>
                    <a:lnTo>
                      <a:pt x="15" y="56"/>
                    </a:lnTo>
                    <a:lnTo>
                      <a:pt x="23" y="60"/>
                    </a:lnTo>
                    <a:lnTo>
                      <a:pt x="26" y="60"/>
                    </a:lnTo>
                    <a:lnTo>
                      <a:pt x="30" y="60"/>
                    </a:lnTo>
                    <a:lnTo>
                      <a:pt x="30" y="6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8" name="Freeform 77"/>
              <p:cNvSpPr/>
              <p:nvPr/>
            </p:nvSpPr>
            <p:spPr bwMode="auto">
              <a:xfrm>
                <a:off x="5179508" y="2365391"/>
                <a:ext cx="428448" cy="315225"/>
              </a:xfrm>
              <a:custGeom>
                <a:avLst/>
                <a:gdLst>
                  <a:gd name="T0" fmla="*/ 11 w 333"/>
                  <a:gd name="T1" fmla="*/ 3 h 245"/>
                  <a:gd name="T2" fmla="*/ 29 w 333"/>
                  <a:gd name="T3" fmla="*/ 15 h 245"/>
                  <a:gd name="T4" fmla="*/ 40 w 333"/>
                  <a:gd name="T5" fmla="*/ 15 h 245"/>
                  <a:gd name="T6" fmla="*/ 48 w 333"/>
                  <a:gd name="T7" fmla="*/ 7 h 245"/>
                  <a:gd name="T8" fmla="*/ 59 w 333"/>
                  <a:gd name="T9" fmla="*/ 0 h 245"/>
                  <a:gd name="T10" fmla="*/ 63 w 333"/>
                  <a:gd name="T11" fmla="*/ 7 h 245"/>
                  <a:gd name="T12" fmla="*/ 70 w 333"/>
                  <a:gd name="T13" fmla="*/ 22 h 245"/>
                  <a:gd name="T14" fmla="*/ 77 w 333"/>
                  <a:gd name="T15" fmla="*/ 26 h 245"/>
                  <a:gd name="T16" fmla="*/ 85 w 333"/>
                  <a:gd name="T17" fmla="*/ 37 h 245"/>
                  <a:gd name="T18" fmla="*/ 103 w 333"/>
                  <a:gd name="T19" fmla="*/ 41 h 245"/>
                  <a:gd name="T20" fmla="*/ 126 w 333"/>
                  <a:gd name="T21" fmla="*/ 52 h 245"/>
                  <a:gd name="T22" fmla="*/ 163 w 333"/>
                  <a:gd name="T23" fmla="*/ 48 h 245"/>
                  <a:gd name="T24" fmla="*/ 174 w 333"/>
                  <a:gd name="T25" fmla="*/ 37 h 245"/>
                  <a:gd name="T26" fmla="*/ 192 w 333"/>
                  <a:gd name="T27" fmla="*/ 22 h 245"/>
                  <a:gd name="T28" fmla="*/ 211 w 333"/>
                  <a:gd name="T29" fmla="*/ 22 h 245"/>
                  <a:gd name="T30" fmla="*/ 237 w 333"/>
                  <a:gd name="T31" fmla="*/ 29 h 245"/>
                  <a:gd name="T32" fmla="*/ 251 w 333"/>
                  <a:gd name="T33" fmla="*/ 37 h 245"/>
                  <a:gd name="T34" fmla="*/ 277 w 333"/>
                  <a:gd name="T35" fmla="*/ 55 h 245"/>
                  <a:gd name="T36" fmla="*/ 281 w 333"/>
                  <a:gd name="T37" fmla="*/ 70 h 245"/>
                  <a:gd name="T38" fmla="*/ 281 w 333"/>
                  <a:gd name="T39" fmla="*/ 78 h 245"/>
                  <a:gd name="T40" fmla="*/ 274 w 333"/>
                  <a:gd name="T41" fmla="*/ 89 h 245"/>
                  <a:gd name="T42" fmla="*/ 281 w 333"/>
                  <a:gd name="T43" fmla="*/ 100 h 245"/>
                  <a:gd name="T44" fmla="*/ 281 w 333"/>
                  <a:gd name="T45" fmla="*/ 126 h 245"/>
                  <a:gd name="T46" fmla="*/ 300 w 333"/>
                  <a:gd name="T47" fmla="*/ 144 h 245"/>
                  <a:gd name="T48" fmla="*/ 300 w 333"/>
                  <a:gd name="T49" fmla="*/ 182 h 245"/>
                  <a:gd name="T50" fmla="*/ 318 w 333"/>
                  <a:gd name="T51" fmla="*/ 189 h 245"/>
                  <a:gd name="T52" fmla="*/ 326 w 333"/>
                  <a:gd name="T53" fmla="*/ 204 h 245"/>
                  <a:gd name="T54" fmla="*/ 333 w 333"/>
                  <a:gd name="T55" fmla="*/ 219 h 245"/>
                  <a:gd name="T56" fmla="*/ 311 w 333"/>
                  <a:gd name="T57" fmla="*/ 222 h 245"/>
                  <a:gd name="T58" fmla="*/ 311 w 333"/>
                  <a:gd name="T59" fmla="*/ 241 h 245"/>
                  <a:gd name="T60" fmla="*/ 296 w 333"/>
                  <a:gd name="T61" fmla="*/ 241 h 245"/>
                  <a:gd name="T62" fmla="*/ 289 w 333"/>
                  <a:gd name="T63" fmla="*/ 241 h 245"/>
                  <a:gd name="T64" fmla="*/ 263 w 333"/>
                  <a:gd name="T65" fmla="*/ 237 h 245"/>
                  <a:gd name="T66" fmla="*/ 248 w 333"/>
                  <a:gd name="T67" fmla="*/ 233 h 245"/>
                  <a:gd name="T68" fmla="*/ 233 w 333"/>
                  <a:gd name="T69" fmla="*/ 222 h 245"/>
                  <a:gd name="T70" fmla="*/ 226 w 333"/>
                  <a:gd name="T71" fmla="*/ 211 h 245"/>
                  <a:gd name="T72" fmla="*/ 207 w 333"/>
                  <a:gd name="T73" fmla="*/ 211 h 245"/>
                  <a:gd name="T74" fmla="*/ 185 w 333"/>
                  <a:gd name="T75" fmla="*/ 215 h 245"/>
                  <a:gd name="T76" fmla="*/ 166 w 333"/>
                  <a:gd name="T77" fmla="*/ 211 h 245"/>
                  <a:gd name="T78" fmla="*/ 159 w 333"/>
                  <a:gd name="T79" fmla="*/ 204 h 245"/>
                  <a:gd name="T80" fmla="*/ 140 w 333"/>
                  <a:gd name="T81" fmla="*/ 200 h 245"/>
                  <a:gd name="T82" fmla="*/ 126 w 333"/>
                  <a:gd name="T83" fmla="*/ 185 h 245"/>
                  <a:gd name="T84" fmla="*/ 126 w 333"/>
                  <a:gd name="T85" fmla="*/ 182 h 245"/>
                  <a:gd name="T86" fmla="*/ 114 w 333"/>
                  <a:gd name="T87" fmla="*/ 163 h 245"/>
                  <a:gd name="T88" fmla="*/ 100 w 333"/>
                  <a:gd name="T89" fmla="*/ 163 h 245"/>
                  <a:gd name="T90" fmla="*/ 96 w 333"/>
                  <a:gd name="T91" fmla="*/ 159 h 245"/>
                  <a:gd name="T92" fmla="*/ 92 w 333"/>
                  <a:gd name="T93" fmla="*/ 163 h 245"/>
                  <a:gd name="T94" fmla="*/ 85 w 333"/>
                  <a:gd name="T95" fmla="*/ 159 h 245"/>
                  <a:gd name="T96" fmla="*/ 74 w 333"/>
                  <a:gd name="T97" fmla="*/ 141 h 245"/>
                  <a:gd name="T98" fmla="*/ 66 w 333"/>
                  <a:gd name="T99" fmla="*/ 122 h 245"/>
                  <a:gd name="T100" fmla="*/ 44 w 333"/>
                  <a:gd name="T101" fmla="*/ 115 h 245"/>
                  <a:gd name="T102" fmla="*/ 40 w 333"/>
                  <a:gd name="T103" fmla="*/ 104 h 245"/>
                  <a:gd name="T104" fmla="*/ 33 w 333"/>
                  <a:gd name="T105" fmla="*/ 96 h 245"/>
                  <a:gd name="T106" fmla="*/ 37 w 333"/>
                  <a:gd name="T107" fmla="*/ 81 h 245"/>
                  <a:gd name="T108" fmla="*/ 40 w 333"/>
                  <a:gd name="T109" fmla="*/ 70 h 245"/>
                  <a:gd name="T110" fmla="*/ 40 w 333"/>
                  <a:gd name="T111" fmla="*/ 67 h 245"/>
                  <a:gd name="T112" fmla="*/ 26 w 333"/>
                  <a:gd name="T113" fmla="*/ 63 h 245"/>
                  <a:gd name="T114" fmla="*/ 18 w 333"/>
                  <a:gd name="T115" fmla="*/ 52 h 245"/>
                  <a:gd name="T116" fmla="*/ 11 w 333"/>
                  <a:gd name="T117" fmla="*/ 41 h 245"/>
                  <a:gd name="T118" fmla="*/ 7 w 333"/>
                  <a:gd name="T119" fmla="*/ 22 h 245"/>
                  <a:gd name="T120" fmla="*/ 0 w 333"/>
                  <a:gd name="T121" fmla="*/ 7 h 245"/>
                  <a:gd name="T122" fmla="*/ 7 w 333"/>
                  <a:gd name="T12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3" h="245">
                    <a:moveTo>
                      <a:pt x="7" y="0"/>
                    </a:moveTo>
                    <a:lnTo>
                      <a:pt x="7" y="0"/>
                    </a:lnTo>
                    <a:lnTo>
                      <a:pt x="7" y="0"/>
                    </a:lnTo>
                    <a:lnTo>
                      <a:pt x="11" y="0"/>
                    </a:lnTo>
                    <a:lnTo>
                      <a:pt x="11" y="3"/>
                    </a:lnTo>
                    <a:lnTo>
                      <a:pt x="11" y="7"/>
                    </a:lnTo>
                    <a:lnTo>
                      <a:pt x="18" y="11"/>
                    </a:lnTo>
                    <a:lnTo>
                      <a:pt x="18" y="11"/>
                    </a:lnTo>
                    <a:lnTo>
                      <a:pt x="26" y="15"/>
                    </a:lnTo>
                    <a:lnTo>
                      <a:pt x="29" y="15"/>
                    </a:lnTo>
                    <a:lnTo>
                      <a:pt x="33" y="15"/>
                    </a:lnTo>
                    <a:lnTo>
                      <a:pt x="33" y="15"/>
                    </a:lnTo>
                    <a:lnTo>
                      <a:pt x="33" y="15"/>
                    </a:lnTo>
                    <a:lnTo>
                      <a:pt x="37" y="15"/>
                    </a:lnTo>
                    <a:lnTo>
                      <a:pt x="40" y="15"/>
                    </a:lnTo>
                    <a:lnTo>
                      <a:pt x="44" y="15"/>
                    </a:lnTo>
                    <a:lnTo>
                      <a:pt x="44" y="11"/>
                    </a:lnTo>
                    <a:lnTo>
                      <a:pt x="44" y="11"/>
                    </a:lnTo>
                    <a:lnTo>
                      <a:pt x="44" y="11"/>
                    </a:lnTo>
                    <a:lnTo>
                      <a:pt x="48" y="7"/>
                    </a:lnTo>
                    <a:lnTo>
                      <a:pt x="52" y="7"/>
                    </a:lnTo>
                    <a:lnTo>
                      <a:pt x="52" y="3"/>
                    </a:lnTo>
                    <a:lnTo>
                      <a:pt x="55" y="3"/>
                    </a:lnTo>
                    <a:lnTo>
                      <a:pt x="59" y="0"/>
                    </a:lnTo>
                    <a:lnTo>
                      <a:pt x="59" y="0"/>
                    </a:lnTo>
                    <a:lnTo>
                      <a:pt x="59" y="0"/>
                    </a:lnTo>
                    <a:lnTo>
                      <a:pt x="63" y="3"/>
                    </a:lnTo>
                    <a:lnTo>
                      <a:pt x="63" y="3"/>
                    </a:lnTo>
                    <a:lnTo>
                      <a:pt x="66" y="7"/>
                    </a:lnTo>
                    <a:lnTo>
                      <a:pt x="63" y="7"/>
                    </a:lnTo>
                    <a:lnTo>
                      <a:pt x="63" y="7"/>
                    </a:lnTo>
                    <a:lnTo>
                      <a:pt x="66" y="11"/>
                    </a:lnTo>
                    <a:lnTo>
                      <a:pt x="63" y="15"/>
                    </a:lnTo>
                    <a:lnTo>
                      <a:pt x="66" y="18"/>
                    </a:lnTo>
                    <a:lnTo>
                      <a:pt x="70" y="22"/>
                    </a:lnTo>
                    <a:lnTo>
                      <a:pt x="74" y="22"/>
                    </a:lnTo>
                    <a:lnTo>
                      <a:pt x="74" y="22"/>
                    </a:lnTo>
                    <a:lnTo>
                      <a:pt x="77" y="22"/>
                    </a:lnTo>
                    <a:lnTo>
                      <a:pt x="77" y="22"/>
                    </a:lnTo>
                    <a:lnTo>
                      <a:pt x="77" y="26"/>
                    </a:lnTo>
                    <a:lnTo>
                      <a:pt x="77" y="29"/>
                    </a:lnTo>
                    <a:lnTo>
                      <a:pt x="77" y="33"/>
                    </a:lnTo>
                    <a:lnTo>
                      <a:pt x="77" y="33"/>
                    </a:lnTo>
                    <a:lnTo>
                      <a:pt x="81" y="33"/>
                    </a:lnTo>
                    <a:lnTo>
                      <a:pt x="85" y="37"/>
                    </a:lnTo>
                    <a:lnTo>
                      <a:pt x="89" y="37"/>
                    </a:lnTo>
                    <a:lnTo>
                      <a:pt x="92" y="41"/>
                    </a:lnTo>
                    <a:lnTo>
                      <a:pt x="96" y="37"/>
                    </a:lnTo>
                    <a:lnTo>
                      <a:pt x="100" y="41"/>
                    </a:lnTo>
                    <a:lnTo>
                      <a:pt x="103" y="41"/>
                    </a:lnTo>
                    <a:lnTo>
                      <a:pt x="103" y="44"/>
                    </a:lnTo>
                    <a:lnTo>
                      <a:pt x="103" y="44"/>
                    </a:lnTo>
                    <a:lnTo>
                      <a:pt x="114" y="48"/>
                    </a:lnTo>
                    <a:lnTo>
                      <a:pt x="118" y="48"/>
                    </a:lnTo>
                    <a:lnTo>
                      <a:pt x="126" y="52"/>
                    </a:lnTo>
                    <a:lnTo>
                      <a:pt x="133" y="52"/>
                    </a:lnTo>
                    <a:lnTo>
                      <a:pt x="144" y="48"/>
                    </a:lnTo>
                    <a:lnTo>
                      <a:pt x="152" y="48"/>
                    </a:lnTo>
                    <a:lnTo>
                      <a:pt x="159" y="48"/>
                    </a:lnTo>
                    <a:lnTo>
                      <a:pt x="163" y="48"/>
                    </a:lnTo>
                    <a:lnTo>
                      <a:pt x="166" y="44"/>
                    </a:lnTo>
                    <a:lnTo>
                      <a:pt x="163" y="41"/>
                    </a:lnTo>
                    <a:lnTo>
                      <a:pt x="163" y="37"/>
                    </a:lnTo>
                    <a:lnTo>
                      <a:pt x="166" y="37"/>
                    </a:lnTo>
                    <a:lnTo>
                      <a:pt x="174" y="37"/>
                    </a:lnTo>
                    <a:lnTo>
                      <a:pt x="174" y="33"/>
                    </a:lnTo>
                    <a:lnTo>
                      <a:pt x="177" y="29"/>
                    </a:lnTo>
                    <a:lnTo>
                      <a:pt x="177" y="29"/>
                    </a:lnTo>
                    <a:lnTo>
                      <a:pt x="185" y="26"/>
                    </a:lnTo>
                    <a:lnTo>
                      <a:pt x="192" y="22"/>
                    </a:lnTo>
                    <a:lnTo>
                      <a:pt x="200" y="26"/>
                    </a:lnTo>
                    <a:lnTo>
                      <a:pt x="200" y="22"/>
                    </a:lnTo>
                    <a:lnTo>
                      <a:pt x="203" y="18"/>
                    </a:lnTo>
                    <a:lnTo>
                      <a:pt x="207" y="22"/>
                    </a:lnTo>
                    <a:lnTo>
                      <a:pt x="211" y="22"/>
                    </a:lnTo>
                    <a:lnTo>
                      <a:pt x="214" y="26"/>
                    </a:lnTo>
                    <a:lnTo>
                      <a:pt x="222" y="26"/>
                    </a:lnTo>
                    <a:lnTo>
                      <a:pt x="229" y="33"/>
                    </a:lnTo>
                    <a:lnTo>
                      <a:pt x="233" y="33"/>
                    </a:lnTo>
                    <a:lnTo>
                      <a:pt x="237" y="29"/>
                    </a:lnTo>
                    <a:lnTo>
                      <a:pt x="244" y="33"/>
                    </a:lnTo>
                    <a:lnTo>
                      <a:pt x="248" y="33"/>
                    </a:lnTo>
                    <a:lnTo>
                      <a:pt x="248" y="37"/>
                    </a:lnTo>
                    <a:lnTo>
                      <a:pt x="248" y="41"/>
                    </a:lnTo>
                    <a:lnTo>
                      <a:pt x="251" y="37"/>
                    </a:lnTo>
                    <a:lnTo>
                      <a:pt x="259" y="41"/>
                    </a:lnTo>
                    <a:lnTo>
                      <a:pt x="266" y="48"/>
                    </a:lnTo>
                    <a:lnTo>
                      <a:pt x="274" y="48"/>
                    </a:lnTo>
                    <a:lnTo>
                      <a:pt x="277" y="52"/>
                    </a:lnTo>
                    <a:lnTo>
                      <a:pt x="277" y="55"/>
                    </a:lnTo>
                    <a:lnTo>
                      <a:pt x="277" y="55"/>
                    </a:lnTo>
                    <a:lnTo>
                      <a:pt x="277" y="59"/>
                    </a:lnTo>
                    <a:lnTo>
                      <a:pt x="277" y="63"/>
                    </a:lnTo>
                    <a:lnTo>
                      <a:pt x="281" y="67"/>
                    </a:lnTo>
                    <a:lnTo>
                      <a:pt x="281" y="70"/>
                    </a:lnTo>
                    <a:lnTo>
                      <a:pt x="281" y="70"/>
                    </a:lnTo>
                    <a:lnTo>
                      <a:pt x="277" y="74"/>
                    </a:lnTo>
                    <a:lnTo>
                      <a:pt x="281" y="78"/>
                    </a:lnTo>
                    <a:lnTo>
                      <a:pt x="281" y="78"/>
                    </a:lnTo>
                    <a:lnTo>
                      <a:pt x="281" y="78"/>
                    </a:lnTo>
                    <a:lnTo>
                      <a:pt x="277" y="81"/>
                    </a:lnTo>
                    <a:lnTo>
                      <a:pt x="274" y="81"/>
                    </a:lnTo>
                    <a:lnTo>
                      <a:pt x="274" y="85"/>
                    </a:lnTo>
                    <a:lnTo>
                      <a:pt x="277" y="85"/>
                    </a:lnTo>
                    <a:lnTo>
                      <a:pt x="274" y="89"/>
                    </a:lnTo>
                    <a:lnTo>
                      <a:pt x="274" y="92"/>
                    </a:lnTo>
                    <a:lnTo>
                      <a:pt x="277" y="96"/>
                    </a:lnTo>
                    <a:lnTo>
                      <a:pt x="277" y="100"/>
                    </a:lnTo>
                    <a:lnTo>
                      <a:pt x="281" y="100"/>
                    </a:lnTo>
                    <a:lnTo>
                      <a:pt x="281" y="100"/>
                    </a:lnTo>
                    <a:lnTo>
                      <a:pt x="277" y="107"/>
                    </a:lnTo>
                    <a:lnTo>
                      <a:pt x="277" y="111"/>
                    </a:lnTo>
                    <a:lnTo>
                      <a:pt x="281" y="118"/>
                    </a:lnTo>
                    <a:lnTo>
                      <a:pt x="285" y="126"/>
                    </a:lnTo>
                    <a:lnTo>
                      <a:pt x="281" y="126"/>
                    </a:lnTo>
                    <a:lnTo>
                      <a:pt x="285" y="130"/>
                    </a:lnTo>
                    <a:lnTo>
                      <a:pt x="285" y="133"/>
                    </a:lnTo>
                    <a:lnTo>
                      <a:pt x="300" y="133"/>
                    </a:lnTo>
                    <a:lnTo>
                      <a:pt x="303" y="141"/>
                    </a:lnTo>
                    <a:lnTo>
                      <a:pt x="300" y="144"/>
                    </a:lnTo>
                    <a:lnTo>
                      <a:pt x="303" y="148"/>
                    </a:lnTo>
                    <a:lnTo>
                      <a:pt x="303" y="152"/>
                    </a:lnTo>
                    <a:lnTo>
                      <a:pt x="289" y="167"/>
                    </a:lnTo>
                    <a:lnTo>
                      <a:pt x="300" y="178"/>
                    </a:lnTo>
                    <a:lnTo>
                      <a:pt x="300" y="182"/>
                    </a:lnTo>
                    <a:lnTo>
                      <a:pt x="303" y="185"/>
                    </a:lnTo>
                    <a:lnTo>
                      <a:pt x="307" y="185"/>
                    </a:lnTo>
                    <a:lnTo>
                      <a:pt x="311" y="189"/>
                    </a:lnTo>
                    <a:lnTo>
                      <a:pt x="314" y="189"/>
                    </a:lnTo>
                    <a:lnTo>
                      <a:pt x="318" y="189"/>
                    </a:lnTo>
                    <a:lnTo>
                      <a:pt x="318" y="193"/>
                    </a:lnTo>
                    <a:lnTo>
                      <a:pt x="322" y="193"/>
                    </a:lnTo>
                    <a:lnTo>
                      <a:pt x="322" y="196"/>
                    </a:lnTo>
                    <a:lnTo>
                      <a:pt x="326" y="200"/>
                    </a:lnTo>
                    <a:lnTo>
                      <a:pt x="326" y="204"/>
                    </a:lnTo>
                    <a:lnTo>
                      <a:pt x="326" y="207"/>
                    </a:lnTo>
                    <a:lnTo>
                      <a:pt x="329" y="207"/>
                    </a:lnTo>
                    <a:lnTo>
                      <a:pt x="333" y="207"/>
                    </a:lnTo>
                    <a:lnTo>
                      <a:pt x="333" y="215"/>
                    </a:lnTo>
                    <a:lnTo>
                      <a:pt x="333" y="219"/>
                    </a:lnTo>
                    <a:lnTo>
                      <a:pt x="329" y="215"/>
                    </a:lnTo>
                    <a:lnTo>
                      <a:pt x="318" y="219"/>
                    </a:lnTo>
                    <a:lnTo>
                      <a:pt x="318" y="219"/>
                    </a:lnTo>
                    <a:lnTo>
                      <a:pt x="314" y="222"/>
                    </a:lnTo>
                    <a:lnTo>
                      <a:pt x="311" y="222"/>
                    </a:lnTo>
                    <a:lnTo>
                      <a:pt x="311" y="226"/>
                    </a:lnTo>
                    <a:lnTo>
                      <a:pt x="311" y="230"/>
                    </a:lnTo>
                    <a:lnTo>
                      <a:pt x="311" y="233"/>
                    </a:lnTo>
                    <a:lnTo>
                      <a:pt x="311" y="237"/>
                    </a:lnTo>
                    <a:lnTo>
                      <a:pt x="311" y="241"/>
                    </a:lnTo>
                    <a:lnTo>
                      <a:pt x="311" y="241"/>
                    </a:lnTo>
                    <a:lnTo>
                      <a:pt x="307" y="241"/>
                    </a:lnTo>
                    <a:lnTo>
                      <a:pt x="307" y="245"/>
                    </a:lnTo>
                    <a:lnTo>
                      <a:pt x="300" y="241"/>
                    </a:lnTo>
                    <a:lnTo>
                      <a:pt x="296" y="241"/>
                    </a:lnTo>
                    <a:lnTo>
                      <a:pt x="296" y="237"/>
                    </a:lnTo>
                    <a:lnTo>
                      <a:pt x="292" y="237"/>
                    </a:lnTo>
                    <a:lnTo>
                      <a:pt x="292" y="241"/>
                    </a:lnTo>
                    <a:lnTo>
                      <a:pt x="292" y="241"/>
                    </a:lnTo>
                    <a:lnTo>
                      <a:pt x="289" y="241"/>
                    </a:lnTo>
                    <a:lnTo>
                      <a:pt x="289" y="241"/>
                    </a:lnTo>
                    <a:lnTo>
                      <a:pt x="285" y="237"/>
                    </a:lnTo>
                    <a:lnTo>
                      <a:pt x="277" y="237"/>
                    </a:lnTo>
                    <a:lnTo>
                      <a:pt x="274" y="237"/>
                    </a:lnTo>
                    <a:lnTo>
                      <a:pt x="263" y="237"/>
                    </a:lnTo>
                    <a:lnTo>
                      <a:pt x="259" y="233"/>
                    </a:lnTo>
                    <a:lnTo>
                      <a:pt x="259" y="233"/>
                    </a:lnTo>
                    <a:lnTo>
                      <a:pt x="255" y="237"/>
                    </a:lnTo>
                    <a:lnTo>
                      <a:pt x="251" y="233"/>
                    </a:lnTo>
                    <a:lnTo>
                      <a:pt x="248" y="233"/>
                    </a:lnTo>
                    <a:lnTo>
                      <a:pt x="237" y="233"/>
                    </a:lnTo>
                    <a:lnTo>
                      <a:pt x="237" y="233"/>
                    </a:lnTo>
                    <a:lnTo>
                      <a:pt x="237" y="230"/>
                    </a:lnTo>
                    <a:lnTo>
                      <a:pt x="237" y="226"/>
                    </a:lnTo>
                    <a:lnTo>
                      <a:pt x="233" y="222"/>
                    </a:lnTo>
                    <a:lnTo>
                      <a:pt x="229" y="215"/>
                    </a:lnTo>
                    <a:lnTo>
                      <a:pt x="229" y="211"/>
                    </a:lnTo>
                    <a:lnTo>
                      <a:pt x="226" y="211"/>
                    </a:lnTo>
                    <a:lnTo>
                      <a:pt x="226" y="211"/>
                    </a:lnTo>
                    <a:lnTo>
                      <a:pt x="226" y="211"/>
                    </a:lnTo>
                    <a:lnTo>
                      <a:pt x="222" y="211"/>
                    </a:lnTo>
                    <a:lnTo>
                      <a:pt x="218" y="211"/>
                    </a:lnTo>
                    <a:lnTo>
                      <a:pt x="211" y="215"/>
                    </a:lnTo>
                    <a:lnTo>
                      <a:pt x="211" y="215"/>
                    </a:lnTo>
                    <a:lnTo>
                      <a:pt x="207" y="211"/>
                    </a:lnTo>
                    <a:lnTo>
                      <a:pt x="207" y="215"/>
                    </a:lnTo>
                    <a:lnTo>
                      <a:pt x="203" y="219"/>
                    </a:lnTo>
                    <a:lnTo>
                      <a:pt x="196" y="222"/>
                    </a:lnTo>
                    <a:lnTo>
                      <a:pt x="189" y="219"/>
                    </a:lnTo>
                    <a:lnTo>
                      <a:pt x="185" y="215"/>
                    </a:lnTo>
                    <a:lnTo>
                      <a:pt x="181" y="219"/>
                    </a:lnTo>
                    <a:lnTo>
                      <a:pt x="177" y="219"/>
                    </a:lnTo>
                    <a:lnTo>
                      <a:pt x="174" y="215"/>
                    </a:lnTo>
                    <a:lnTo>
                      <a:pt x="170" y="215"/>
                    </a:lnTo>
                    <a:lnTo>
                      <a:pt x="166" y="211"/>
                    </a:lnTo>
                    <a:lnTo>
                      <a:pt x="163" y="211"/>
                    </a:lnTo>
                    <a:lnTo>
                      <a:pt x="159" y="207"/>
                    </a:lnTo>
                    <a:lnTo>
                      <a:pt x="163" y="204"/>
                    </a:lnTo>
                    <a:lnTo>
                      <a:pt x="159" y="204"/>
                    </a:lnTo>
                    <a:lnTo>
                      <a:pt x="159" y="204"/>
                    </a:lnTo>
                    <a:lnTo>
                      <a:pt x="155" y="204"/>
                    </a:lnTo>
                    <a:lnTo>
                      <a:pt x="152" y="200"/>
                    </a:lnTo>
                    <a:lnTo>
                      <a:pt x="148" y="200"/>
                    </a:lnTo>
                    <a:lnTo>
                      <a:pt x="144" y="200"/>
                    </a:lnTo>
                    <a:lnTo>
                      <a:pt x="140" y="200"/>
                    </a:lnTo>
                    <a:lnTo>
                      <a:pt x="137" y="196"/>
                    </a:lnTo>
                    <a:lnTo>
                      <a:pt x="129" y="189"/>
                    </a:lnTo>
                    <a:lnTo>
                      <a:pt x="129" y="185"/>
                    </a:lnTo>
                    <a:lnTo>
                      <a:pt x="129" y="185"/>
                    </a:lnTo>
                    <a:lnTo>
                      <a:pt x="126" y="185"/>
                    </a:lnTo>
                    <a:lnTo>
                      <a:pt x="126" y="182"/>
                    </a:lnTo>
                    <a:lnTo>
                      <a:pt x="129" y="182"/>
                    </a:lnTo>
                    <a:lnTo>
                      <a:pt x="129" y="182"/>
                    </a:lnTo>
                    <a:lnTo>
                      <a:pt x="126" y="182"/>
                    </a:lnTo>
                    <a:lnTo>
                      <a:pt x="126" y="182"/>
                    </a:lnTo>
                    <a:lnTo>
                      <a:pt x="122" y="182"/>
                    </a:lnTo>
                    <a:lnTo>
                      <a:pt x="122" y="174"/>
                    </a:lnTo>
                    <a:lnTo>
                      <a:pt x="118" y="170"/>
                    </a:lnTo>
                    <a:lnTo>
                      <a:pt x="114" y="167"/>
                    </a:lnTo>
                    <a:lnTo>
                      <a:pt x="114" y="163"/>
                    </a:lnTo>
                    <a:lnTo>
                      <a:pt x="111" y="159"/>
                    </a:lnTo>
                    <a:lnTo>
                      <a:pt x="107" y="167"/>
                    </a:lnTo>
                    <a:lnTo>
                      <a:pt x="103" y="163"/>
                    </a:lnTo>
                    <a:lnTo>
                      <a:pt x="103" y="163"/>
                    </a:lnTo>
                    <a:lnTo>
                      <a:pt x="100" y="163"/>
                    </a:lnTo>
                    <a:lnTo>
                      <a:pt x="96" y="159"/>
                    </a:lnTo>
                    <a:lnTo>
                      <a:pt x="100" y="159"/>
                    </a:lnTo>
                    <a:lnTo>
                      <a:pt x="100" y="159"/>
                    </a:lnTo>
                    <a:lnTo>
                      <a:pt x="96" y="159"/>
                    </a:lnTo>
                    <a:lnTo>
                      <a:pt x="96" y="159"/>
                    </a:lnTo>
                    <a:lnTo>
                      <a:pt x="92" y="159"/>
                    </a:lnTo>
                    <a:lnTo>
                      <a:pt x="96" y="159"/>
                    </a:lnTo>
                    <a:lnTo>
                      <a:pt x="96" y="163"/>
                    </a:lnTo>
                    <a:lnTo>
                      <a:pt x="92" y="163"/>
                    </a:lnTo>
                    <a:lnTo>
                      <a:pt x="92" y="163"/>
                    </a:lnTo>
                    <a:lnTo>
                      <a:pt x="89" y="163"/>
                    </a:lnTo>
                    <a:lnTo>
                      <a:pt x="89" y="159"/>
                    </a:lnTo>
                    <a:lnTo>
                      <a:pt x="89" y="163"/>
                    </a:lnTo>
                    <a:lnTo>
                      <a:pt x="89" y="159"/>
                    </a:lnTo>
                    <a:lnTo>
                      <a:pt x="85" y="159"/>
                    </a:lnTo>
                    <a:lnTo>
                      <a:pt x="81" y="156"/>
                    </a:lnTo>
                    <a:lnTo>
                      <a:pt x="81" y="148"/>
                    </a:lnTo>
                    <a:lnTo>
                      <a:pt x="74" y="148"/>
                    </a:lnTo>
                    <a:lnTo>
                      <a:pt x="74" y="144"/>
                    </a:lnTo>
                    <a:lnTo>
                      <a:pt x="74" y="141"/>
                    </a:lnTo>
                    <a:lnTo>
                      <a:pt x="77" y="137"/>
                    </a:lnTo>
                    <a:lnTo>
                      <a:pt x="74" y="130"/>
                    </a:lnTo>
                    <a:lnTo>
                      <a:pt x="70" y="130"/>
                    </a:lnTo>
                    <a:lnTo>
                      <a:pt x="66" y="122"/>
                    </a:lnTo>
                    <a:lnTo>
                      <a:pt x="66" y="122"/>
                    </a:lnTo>
                    <a:lnTo>
                      <a:pt x="63" y="122"/>
                    </a:lnTo>
                    <a:lnTo>
                      <a:pt x="52" y="115"/>
                    </a:lnTo>
                    <a:lnTo>
                      <a:pt x="48" y="115"/>
                    </a:lnTo>
                    <a:lnTo>
                      <a:pt x="48" y="118"/>
                    </a:lnTo>
                    <a:lnTo>
                      <a:pt x="44" y="115"/>
                    </a:lnTo>
                    <a:lnTo>
                      <a:pt x="44" y="111"/>
                    </a:lnTo>
                    <a:lnTo>
                      <a:pt x="44" y="111"/>
                    </a:lnTo>
                    <a:lnTo>
                      <a:pt x="44" y="107"/>
                    </a:lnTo>
                    <a:lnTo>
                      <a:pt x="40" y="107"/>
                    </a:lnTo>
                    <a:lnTo>
                      <a:pt x="40" y="104"/>
                    </a:lnTo>
                    <a:lnTo>
                      <a:pt x="37" y="104"/>
                    </a:lnTo>
                    <a:lnTo>
                      <a:pt x="33" y="100"/>
                    </a:lnTo>
                    <a:lnTo>
                      <a:pt x="33" y="100"/>
                    </a:lnTo>
                    <a:lnTo>
                      <a:pt x="33" y="100"/>
                    </a:lnTo>
                    <a:lnTo>
                      <a:pt x="33" y="96"/>
                    </a:lnTo>
                    <a:lnTo>
                      <a:pt x="33" y="96"/>
                    </a:lnTo>
                    <a:lnTo>
                      <a:pt x="33" y="92"/>
                    </a:lnTo>
                    <a:lnTo>
                      <a:pt x="33" y="89"/>
                    </a:lnTo>
                    <a:lnTo>
                      <a:pt x="37" y="85"/>
                    </a:lnTo>
                    <a:lnTo>
                      <a:pt x="37" y="81"/>
                    </a:lnTo>
                    <a:lnTo>
                      <a:pt x="37" y="81"/>
                    </a:lnTo>
                    <a:lnTo>
                      <a:pt x="40" y="81"/>
                    </a:lnTo>
                    <a:lnTo>
                      <a:pt x="40" y="78"/>
                    </a:lnTo>
                    <a:lnTo>
                      <a:pt x="40" y="74"/>
                    </a:lnTo>
                    <a:lnTo>
                      <a:pt x="40" y="70"/>
                    </a:lnTo>
                    <a:lnTo>
                      <a:pt x="40" y="70"/>
                    </a:lnTo>
                    <a:lnTo>
                      <a:pt x="44" y="70"/>
                    </a:lnTo>
                    <a:lnTo>
                      <a:pt x="44" y="70"/>
                    </a:lnTo>
                    <a:lnTo>
                      <a:pt x="44" y="70"/>
                    </a:lnTo>
                    <a:lnTo>
                      <a:pt x="40" y="67"/>
                    </a:lnTo>
                    <a:lnTo>
                      <a:pt x="37" y="67"/>
                    </a:lnTo>
                    <a:lnTo>
                      <a:pt x="37" y="67"/>
                    </a:lnTo>
                    <a:lnTo>
                      <a:pt x="29" y="63"/>
                    </a:lnTo>
                    <a:lnTo>
                      <a:pt x="26" y="63"/>
                    </a:lnTo>
                    <a:lnTo>
                      <a:pt x="26" y="63"/>
                    </a:lnTo>
                    <a:lnTo>
                      <a:pt x="22" y="59"/>
                    </a:lnTo>
                    <a:lnTo>
                      <a:pt x="22" y="55"/>
                    </a:lnTo>
                    <a:lnTo>
                      <a:pt x="18" y="55"/>
                    </a:lnTo>
                    <a:lnTo>
                      <a:pt x="18" y="52"/>
                    </a:lnTo>
                    <a:lnTo>
                      <a:pt x="18" y="52"/>
                    </a:lnTo>
                    <a:lnTo>
                      <a:pt x="15" y="48"/>
                    </a:lnTo>
                    <a:lnTo>
                      <a:pt x="11" y="48"/>
                    </a:lnTo>
                    <a:lnTo>
                      <a:pt x="11" y="48"/>
                    </a:lnTo>
                    <a:lnTo>
                      <a:pt x="15" y="44"/>
                    </a:lnTo>
                    <a:lnTo>
                      <a:pt x="11" y="41"/>
                    </a:lnTo>
                    <a:lnTo>
                      <a:pt x="7" y="37"/>
                    </a:lnTo>
                    <a:lnTo>
                      <a:pt x="3" y="33"/>
                    </a:lnTo>
                    <a:lnTo>
                      <a:pt x="3" y="33"/>
                    </a:lnTo>
                    <a:lnTo>
                      <a:pt x="3" y="29"/>
                    </a:lnTo>
                    <a:lnTo>
                      <a:pt x="7" y="22"/>
                    </a:lnTo>
                    <a:lnTo>
                      <a:pt x="3" y="22"/>
                    </a:lnTo>
                    <a:lnTo>
                      <a:pt x="0" y="22"/>
                    </a:lnTo>
                    <a:lnTo>
                      <a:pt x="0" y="18"/>
                    </a:lnTo>
                    <a:lnTo>
                      <a:pt x="0" y="15"/>
                    </a:lnTo>
                    <a:lnTo>
                      <a:pt x="0" y="7"/>
                    </a:lnTo>
                    <a:lnTo>
                      <a:pt x="0" y="7"/>
                    </a:lnTo>
                    <a:lnTo>
                      <a:pt x="0" y="3"/>
                    </a:lnTo>
                    <a:lnTo>
                      <a:pt x="3" y="3"/>
                    </a:lnTo>
                    <a:lnTo>
                      <a:pt x="3" y="0"/>
                    </a:lnTo>
                    <a:lnTo>
                      <a:pt x="7" y="0"/>
                    </a:lnTo>
                    <a:lnTo>
                      <a:pt x="7"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19" name="Freeform 78"/>
              <p:cNvSpPr/>
              <p:nvPr/>
            </p:nvSpPr>
            <p:spPr bwMode="auto">
              <a:xfrm>
                <a:off x="5155064" y="2326793"/>
                <a:ext cx="75912" cy="57899"/>
              </a:xfrm>
              <a:custGeom>
                <a:avLst/>
                <a:gdLst>
                  <a:gd name="T0" fmla="*/ 0 w 59"/>
                  <a:gd name="T1" fmla="*/ 0 h 45"/>
                  <a:gd name="T2" fmla="*/ 4 w 59"/>
                  <a:gd name="T3" fmla="*/ 0 h 45"/>
                  <a:gd name="T4" fmla="*/ 11 w 59"/>
                  <a:gd name="T5" fmla="*/ 0 h 45"/>
                  <a:gd name="T6" fmla="*/ 15 w 59"/>
                  <a:gd name="T7" fmla="*/ 0 h 45"/>
                  <a:gd name="T8" fmla="*/ 26 w 59"/>
                  <a:gd name="T9" fmla="*/ 0 h 45"/>
                  <a:gd name="T10" fmla="*/ 30 w 59"/>
                  <a:gd name="T11" fmla="*/ 4 h 45"/>
                  <a:gd name="T12" fmla="*/ 34 w 59"/>
                  <a:gd name="T13" fmla="*/ 4 h 45"/>
                  <a:gd name="T14" fmla="*/ 37 w 59"/>
                  <a:gd name="T15" fmla="*/ 8 h 45"/>
                  <a:gd name="T16" fmla="*/ 37 w 59"/>
                  <a:gd name="T17" fmla="*/ 11 h 45"/>
                  <a:gd name="T18" fmla="*/ 37 w 59"/>
                  <a:gd name="T19" fmla="*/ 11 h 45"/>
                  <a:gd name="T20" fmla="*/ 45 w 59"/>
                  <a:gd name="T21" fmla="*/ 19 h 45"/>
                  <a:gd name="T22" fmla="*/ 45 w 59"/>
                  <a:gd name="T23" fmla="*/ 19 h 45"/>
                  <a:gd name="T24" fmla="*/ 41 w 59"/>
                  <a:gd name="T25" fmla="*/ 22 h 45"/>
                  <a:gd name="T26" fmla="*/ 45 w 59"/>
                  <a:gd name="T27" fmla="*/ 26 h 45"/>
                  <a:gd name="T28" fmla="*/ 52 w 59"/>
                  <a:gd name="T29" fmla="*/ 30 h 45"/>
                  <a:gd name="T30" fmla="*/ 56 w 59"/>
                  <a:gd name="T31" fmla="*/ 30 h 45"/>
                  <a:gd name="T32" fmla="*/ 59 w 59"/>
                  <a:gd name="T33" fmla="*/ 33 h 45"/>
                  <a:gd name="T34" fmla="*/ 56 w 59"/>
                  <a:gd name="T35" fmla="*/ 33 h 45"/>
                  <a:gd name="T36" fmla="*/ 59 w 59"/>
                  <a:gd name="T37" fmla="*/ 37 h 45"/>
                  <a:gd name="T38" fmla="*/ 56 w 59"/>
                  <a:gd name="T39" fmla="*/ 41 h 45"/>
                  <a:gd name="T40" fmla="*/ 56 w 59"/>
                  <a:gd name="T41" fmla="*/ 45 h 45"/>
                  <a:gd name="T42" fmla="*/ 52 w 59"/>
                  <a:gd name="T43" fmla="*/ 45 h 45"/>
                  <a:gd name="T44" fmla="*/ 45 w 59"/>
                  <a:gd name="T45" fmla="*/ 33 h 45"/>
                  <a:gd name="T46" fmla="*/ 41 w 59"/>
                  <a:gd name="T47" fmla="*/ 33 h 45"/>
                  <a:gd name="T48" fmla="*/ 37 w 59"/>
                  <a:gd name="T49" fmla="*/ 30 h 45"/>
                  <a:gd name="T50" fmla="*/ 37 w 59"/>
                  <a:gd name="T51" fmla="*/ 30 h 45"/>
                  <a:gd name="T52" fmla="*/ 34 w 59"/>
                  <a:gd name="T53" fmla="*/ 30 h 45"/>
                  <a:gd name="T54" fmla="*/ 30 w 59"/>
                  <a:gd name="T55" fmla="*/ 26 h 45"/>
                  <a:gd name="T56" fmla="*/ 26 w 59"/>
                  <a:gd name="T57" fmla="*/ 26 h 45"/>
                  <a:gd name="T58" fmla="*/ 22 w 59"/>
                  <a:gd name="T59" fmla="*/ 26 h 45"/>
                  <a:gd name="T60" fmla="*/ 22 w 59"/>
                  <a:gd name="T61" fmla="*/ 26 h 45"/>
                  <a:gd name="T62" fmla="*/ 19 w 59"/>
                  <a:gd name="T63" fmla="*/ 22 h 45"/>
                  <a:gd name="T64" fmla="*/ 19 w 59"/>
                  <a:gd name="T65" fmla="*/ 22 h 45"/>
                  <a:gd name="T66" fmla="*/ 11 w 59"/>
                  <a:gd name="T67" fmla="*/ 22 h 45"/>
                  <a:gd name="T68" fmla="*/ 8 w 59"/>
                  <a:gd name="T69" fmla="*/ 19 h 45"/>
                  <a:gd name="T70" fmla="*/ 8 w 59"/>
                  <a:gd name="T71" fmla="*/ 15 h 45"/>
                  <a:gd name="T72" fmla="*/ 8 w 59"/>
                  <a:gd name="T73" fmla="*/ 11 h 45"/>
                  <a:gd name="T74" fmla="*/ 8 w 59"/>
                  <a:gd name="T75" fmla="*/ 8 h 45"/>
                  <a:gd name="T76" fmla="*/ 4 w 59"/>
                  <a:gd name="T77" fmla="*/ 8 h 45"/>
                  <a:gd name="T78" fmla="*/ 4 w 59"/>
                  <a:gd name="T79" fmla="*/ 4 h 45"/>
                  <a:gd name="T80" fmla="*/ 0 w 59"/>
                  <a:gd name="T8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 h="45">
                    <a:moveTo>
                      <a:pt x="0" y="0"/>
                    </a:moveTo>
                    <a:lnTo>
                      <a:pt x="4" y="0"/>
                    </a:lnTo>
                    <a:lnTo>
                      <a:pt x="11" y="0"/>
                    </a:lnTo>
                    <a:lnTo>
                      <a:pt x="15" y="0"/>
                    </a:lnTo>
                    <a:lnTo>
                      <a:pt x="26" y="0"/>
                    </a:lnTo>
                    <a:lnTo>
                      <a:pt x="30" y="4"/>
                    </a:lnTo>
                    <a:lnTo>
                      <a:pt x="34" y="4"/>
                    </a:lnTo>
                    <a:lnTo>
                      <a:pt x="37" y="8"/>
                    </a:lnTo>
                    <a:lnTo>
                      <a:pt x="37" y="11"/>
                    </a:lnTo>
                    <a:lnTo>
                      <a:pt x="37" y="11"/>
                    </a:lnTo>
                    <a:lnTo>
                      <a:pt x="45" y="19"/>
                    </a:lnTo>
                    <a:lnTo>
                      <a:pt x="45" y="19"/>
                    </a:lnTo>
                    <a:lnTo>
                      <a:pt x="41" y="22"/>
                    </a:lnTo>
                    <a:lnTo>
                      <a:pt x="45" y="26"/>
                    </a:lnTo>
                    <a:lnTo>
                      <a:pt x="52" y="30"/>
                    </a:lnTo>
                    <a:lnTo>
                      <a:pt x="56" y="30"/>
                    </a:lnTo>
                    <a:lnTo>
                      <a:pt x="59" y="33"/>
                    </a:lnTo>
                    <a:lnTo>
                      <a:pt x="56" y="33"/>
                    </a:lnTo>
                    <a:lnTo>
                      <a:pt x="59" y="37"/>
                    </a:lnTo>
                    <a:lnTo>
                      <a:pt x="56" y="41"/>
                    </a:lnTo>
                    <a:lnTo>
                      <a:pt x="56" y="45"/>
                    </a:lnTo>
                    <a:lnTo>
                      <a:pt x="52" y="45"/>
                    </a:lnTo>
                    <a:lnTo>
                      <a:pt x="45" y="33"/>
                    </a:lnTo>
                    <a:lnTo>
                      <a:pt x="41" y="33"/>
                    </a:lnTo>
                    <a:lnTo>
                      <a:pt x="37" y="30"/>
                    </a:lnTo>
                    <a:lnTo>
                      <a:pt x="37" y="30"/>
                    </a:lnTo>
                    <a:lnTo>
                      <a:pt x="34" y="30"/>
                    </a:lnTo>
                    <a:lnTo>
                      <a:pt x="30" y="26"/>
                    </a:lnTo>
                    <a:lnTo>
                      <a:pt x="26" y="26"/>
                    </a:lnTo>
                    <a:lnTo>
                      <a:pt x="22" y="26"/>
                    </a:lnTo>
                    <a:lnTo>
                      <a:pt x="22" y="26"/>
                    </a:lnTo>
                    <a:lnTo>
                      <a:pt x="19" y="22"/>
                    </a:lnTo>
                    <a:lnTo>
                      <a:pt x="19" y="22"/>
                    </a:lnTo>
                    <a:lnTo>
                      <a:pt x="11" y="22"/>
                    </a:lnTo>
                    <a:lnTo>
                      <a:pt x="8" y="19"/>
                    </a:lnTo>
                    <a:lnTo>
                      <a:pt x="8" y="15"/>
                    </a:lnTo>
                    <a:lnTo>
                      <a:pt x="8" y="11"/>
                    </a:lnTo>
                    <a:lnTo>
                      <a:pt x="8" y="8"/>
                    </a:lnTo>
                    <a:lnTo>
                      <a:pt x="4" y="8"/>
                    </a:lnTo>
                    <a:lnTo>
                      <a:pt x="4" y="4"/>
                    </a:lnTo>
                    <a:lnTo>
                      <a:pt x="0"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0" name="Freeform 79"/>
              <p:cNvSpPr>
                <a:spLocks noEditPoints="1"/>
              </p:cNvSpPr>
              <p:nvPr/>
            </p:nvSpPr>
            <p:spPr bwMode="auto">
              <a:xfrm>
                <a:off x="4802526" y="2312640"/>
                <a:ext cx="396282" cy="142816"/>
              </a:xfrm>
              <a:custGeom>
                <a:avLst/>
                <a:gdLst>
                  <a:gd name="T0" fmla="*/ 15 w 308"/>
                  <a:gd name="T1" fmla="*/ 11 h 111"/>
                  <a:gd name="T2" fmla="*/ 26 w 308"/>
                  <a:gd name="T3" fmla="*/ 0 h 111"/>
                  <a:gd name="T4" fmla="*/ 45 w 308"/>
                  <a:gd name="T5" fmla="*/ 11 h 111"/>
                  <a:gd name="T6" fmla="*/ 41 w 308"/>
                  <a:gd name="T7" fmla="*/ 19 h 111"/>
                  <a:gd name="T8" fmla="*/ 19 w 308"/>
                  <a:gd name="T9" fmla="*/ 30 h 111"/>
                  <a:gd name="T10" fmla="*/ 15 w 308"/>
                  <a:gd name="T11" fmla="*/ 26 h 111"/>
                  <a:gd name="T12" fmla="*/ 8 w 308"/>
                  <a:gd name="T13" fmla="*/ 22 h 111"/>
                  <a:gd name="T14" fmla="*/ 233 w 308"/>
                  <a:gd name="T15" fmla="*/ 19 h 111"/>
                  <a:gd name="T16" fmla="*/ 215 w 308"/>
                  <a:gd name="T17" fmla="*/ 15 h 111"/>
                  <a:gd name="T18" fmla="*/ 185 w 308"/>
                  <a:gd name="T19" fmla="*/ 19 h 111"/>
                  <a:gd name="T20" fmla="*/ 167 w 308"/>
                  <a:gd name="T21" fmla="*/ 11 h 111"/>
                  <a:gd name="T22" fmla="*/ 152 w 308"/>
                  <a:gd name="T23" fmla="*/ 7 h 111"/>
                  <a:gd name="T24" fmla="*/ 133 w 308"/>
                  <a:gd name="T25" fmla="*/ 0 h 111"/>
                  <a:gd name="T26" fmla="*/ 104 w 308"/>
                  <a:gd name="T27" fmla="*/ 4 h 111"/>
                  <a:gd name="T28" fmla="*/ 89 w 308"/>
                  <a:gd name="T29" fmla="*/ 15 h 111"/>
                  <a:gd name="T30" fmla="*/ 67 w 308"/>
                  <a:gd name="T31" fmla="*/ 15 h 111"/>
                  <a:gd name="T32" fmla="*/ 56 w 308"/>
                  <a:gd name="T33" fmla="*/ 22 h 111"/>
                  <a:gd name="T34" fmla="*/ 48 w 308"/>
                  <a:gd name="T35" fmla="*/ 30 h 111"/>
                  <a:gd name="T36" fmla="*/ 41 w 308"/>
                  <a:gd name="T37" fmla="*/ 33 h 111"/>
                  <a:gd name="T38" fmla="*/ 22 w 308"/>
                  <a:gd name="T39" fmla="*/ 30 h 111"/>
                  <a:gd name="T40" fmla="*/ 11 w 308"/>
                  <a:gd name="T41" fmla="*/ 44 h 111"/>
                  <a:gd name="T42" fmla="*/ 22 w 308"/>
                  <a:gd name="T43" fmla="*/ 48 h 111"/>
                  <a:gd name="T44" fmla="*/ 22 w 308"/>
                  <a:gd name="T45" fmla="*/ 59 h 111"/>
                  <a:gd name="T46" fmla="*/ 22 w 308"/>
                  <a:gd name="T47" fmla="*/ 63 h 111"/>
                  <a:gd name="T48" fmla="*/ 15 w 308"/>
                  <a:gd name="T49" fmla="*/ 67 h 111"/>
                  <a:gd name="T50" fmla="*/ 22 w 308"/>
                  <a:gd name="T51" fmla="*/ 74 h 111"/>
                  <a:gd name="T52" fmla="*/ 30 w 308"/>
                  <a:gd name="T53" fmla="*/ 85 h 111"/>
                  <a:gd name="T54" fmla="*/ 30 w 308"/>
                  <a:gd name="T55" fmla="*/ 96 h 111"/>
                  <a:gd name="T56" fmla="*/ 34 w 308"/>
                  <a:gd name="T57" fmla="*/ 96 h 111"/>
                  <a:gd name="T58" fmla="*/ 41 w 308"/>
                  <a:gd name="T59" fmla="*/ 100 h 111"/>
                  <a:gd name="T60" fmla="*/ 52 w 308"/>
                  <a:gd name="T61" fmla="*/ 96 h 111"/>
                  <a:gd name="T62" fmla="*/ 59 w 308"/>
                  <a:gd name="T63" fmla="*/ 104 h 111"/>
                  <a:gd name="T64" fmla="*/ 74 w 308"/>
                  <a:gd name="T65" fmla="*/ 108 h 111"/>
                  <a:gd name="T66" fmla="*/ 85 w 308"/>
                  <a:gd name="T67" fmla="*/ 100 h 111"/>
                  <a:gd name="T68" fmla="*/ 111 w 308"/>
                  <a:gd name="T69" fmla="*/ 108 h 111"/>
                  <a:gd name="T70" fmla="*/ 141 w 308"/>
                  <a:gd name="T71" fmla="*/ 104 h 111"/>
                  <a:gd name="T72" fmla="*/ 167 w 308"/>
                  <a:gd name="T73" fmla="*/ 96 h 111"/>
                  <a:gd name="T74" fmla="*/ 167 w 308"/>
                  <a:gd name="T75" fmla="*/ 104 h 111"/>
                  <a:gd name="T76" fmla="*/ 182 w 308"/>
                  <a:gd name="T77" fmla="*/ 108 h 111"/>
                  <a:gd name="T78" fmla="*/ 189 w 308"/>
                  <a:gd name="T79" fmla="*/ 96 h 111"/>
                  <a:gd name="T80" fmla="*/ 215 w 308"/>
                  <a:gd name="T81" fmla="*/ 93 h 111"/>
                  <a:gd name="T82" fmla="*/ 241 w 308"/>
                  <a:gd name="T83" fmla="*/ 89 h 111"/>
                  <a:gd name="T84" fmla="*/ 270 w 308"/>
                  <a:gd name="T85" fmla="*/ 89 h 111"/>
                  <a:gd name="T86" fmla="*/ 296 w 308"/>
                  <a:gd name="T87" fmla="*/ 85 h 111"/>
                  <a:gd name="T88" fmla="*/ 304 w 308"/>
                  <a:gd name="T89" fmla="*/ 82 h 111"/>
                  <a:gd name="T90" fmla="*/ 296 w 308"/>
                  <a:gd name="T91" fmla="*/ 63 h 111"/>
                  <a:gd name="T92" fmla="*/ 293 w 308"/>
                  <a:gd name="T93" fmla="*/ 44 h 111"/>
                  <a:gd name="T94" fmla="*/ 293 w 308"/>
                  <a:gd name="T95" fmla="*/ 33 h 111"/>
                  <a:gd name="T96" fmla="*/ 278 w 308"/>
                  <a:gd name="T97" fmla="*/ 19 h 111"/>
                  <a:gd name="T98" fmla="*/ 259 w 308"/>
                  <a:gd name="T99" fmla="*/ 7 h 111"/>
                  <a:gd name="T100" fmla="*/ 248 w 308"/>
                  <a:gd name="T101" fmla="*/ 4 h 111"/>
                  <a:gd name="T102" fmla="*/ 37 w 308"/>
                  <a:gd name="T103" fmla="*/ 100 h 111"/>
                  <a:gd name="T104" fmla="*/ 8 w 308"/>
                  <a:gd name="T105" fmla="*/ 3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8" h="111">
                    <a:moveTo>
                      <a:pt x="8" y="22"/>
                    </a:moveTo>
                    <a:lnTo>
                      <a:pt x="11" y="22"/>
                    </a:lnTo>
                    <a:lnTo>
                      <a:pt x="11" y="19"/>
                    </a:lnTo>
                    <a:lnTo>
                      <a:pt x="11" y="15"/>
                    </a:lnTo>
                    <a:lnTo>
                      <a:pt x="15" y="15"/>
                    </a:lnTo>
                    <a:lnTo>
                      <a:pt x="15" y="11"/>
                    </a:lnTo>
                    <a:lnTo>
                      <a:pt x="11" y="7"/>
                    </a:lnTo>
                    <a:lnTo>
                      <a:pt x="11" y="4"/>
                    </a:lnTo>
                    <a:lnTo>
                      <a:pt x="15" y="4"/>
                    </a:lnTo>
                    <a:lnTo>
                      <a:pt x="19" y="0"/>
                    </a:lnTo>
                    <a:lnTo>
                      <a:pt x="19" y="0"/>
                    </a:lnTo>
                    <a:lnTo>
                      <a:pt x="26" y="0"/>
                    </a:lnTo>
                    <a:lnTo>
                      <a:pt x="30" y="4"/>
                    </a:lnTo>
                    <a:lnTo>
                      <a:pt x="30" y="0"/>
                    </a:lnTo>
                    <a:lnTo>
                      <a:pt x="34" y="4"/>
                    </a:lnTo>
                    <a:lnTo>
                      <a:pt x="37" y="7"/>
                    </a:lnTo>
                    <a:lnTo>
                      <a:pt x="41" y="11"/>
                    </a:lnTo>
                    <a:lnTo>
                      <a:pt x="45" y="11"/>
                    </a:lnTo>
                    <a:lnTo>
                      <a:pt x="48" y="15"/>
                    </a:lnTo>
                    <a:lnTo>
                      <a:pt x="52" y="19"/>
                    </a:lnTo>
                    <a:lnTo>
                      <a:pt x="52" y="19"/>
                    </a:lnTo>
                    <a:lnTo>
                      <a:pt x="48" y="22"/>
                    </a:lnTo>
                    <a:lnTo>
                      <a:pt x="45" y="22"/>
                    </a:lnTo>
                    <a:lnTo>
                      <a:pt x="41" y="19"/>
                    </a:lnTo>
                    <a:lnTo>
                      <a:pt x="37" y="19"/>
                    </a:lnTo>
                    <a:lnTo>
                      <a:pt x="37" y="22"/>
                    </a:lnTo>
                    <a:lnTo>
                      <a:pt x="30" y="22"/>
                    </a:lnTo>
                    <a:lnTo>
                      <a:pt x="26" y="22"/>
                    </a:lnTo>
                    <a:lnTo>
                      <a:pt x="26" y="26"/>
                    </a:lnTo>
                    <a:lnTo>
                      <a:pt x="19" y="30"/>
                    </a:lnTo>
                    <a:lnTo>
                      <a:pt x="11" y="37"/>
                    </a:lnTo>
                    <a:lnTo>
                      <a:pt x="11" y="33"/>
                    </a:lnTo>
                    <a:lnTo>
                      <a:pt x="11" y="30"/>
                    </a:lnTo>
                    <a:lnTo>
                      <a:pt x="15" y="30"/>
                    </a:lnTo>
                    <a:lnTo>
                      <a:pt x="19" y="26"/>
                    </a:lnTo>
                    <a:lnTo>
                      <a:pt x="15" y="26"/>
                    </a:lnTo>
                    <a:lnTo>
                      <a:pt x="11" y="26"/>
                    </a:lnTo>
                    <a:lnTo>
                      <a:pt x="11" y="26"/>
                    </a:lnTo>
                    <a:lnTo>
                      <a:pt x="8" y="26"/>
                    </a:lnTo>
                    <a:lnTo>
                      <a:pt x="8" y="22"/>
                    </a:lnTo>
                    <a:lnTo>
                      <a:pt x="8" y="22"/>
                    </a:lnTo>
                    <a:lnTo>
                      <a:pt x="8" y="22"/>
                    </a:lnTo>
                    <a:close/>
                    <a:moveTo>
                      <a:pt x="248" y="4"/>
                    </a:moveTo>
                    <a:lnTo>
                      <a:pt x="245" y="7"/>
                    </a:lnTo>
                    <a:lnTo>
                      <a:pt x="245" y="11"/>
                    </a:lnTo>
                    <a:lnTo>
                      <a:pt x="241" y="11"/>
                    </a:lnTo>
                    <a:lnTo>
                      <a:pt x="233" y="15"/>
                    </a:lnTo>
                    <a:lnTo>
                      <a:pt x="233" y="19"/>
                    </a:lnTo>
                    <a:lnTo>
                      <a:pt x="230" y="19"/>
                    </a:lnTo>
                    <a:lnTo>
                      <a:pt x="226" y="19"/>
                    </a:lnTo>
                    <a:lnTo>
                      <a:pt x="219" y="19"/>
                    </a:lnTo>
                    <a:lnTo>
                      <a:pt x="219" y="15"/>
                    </a:lnTo>
                    <a:lnTo>
                      <a:pt x="215" y="15"/>
                    </a:lnTo>
                    <a:lnTo>
                      <a:pt x="215" y="15"/>
                    </a:lnTo>
                    <a:lnTo>
                      <a:pt x="211" y="15"/>
                    </a:lnTo>
                    <a:lnTo>
                      <a:pt x="204" y="19"/>
                    </a:lnTo>
                    <a:lnTo>
                      <a:pt x="196" y="19"/>
                    </a:lnTo>
                    <a:lnTo>
                      <a:pt x="193" y="19"/>
                    </a:lnTo>
                    <a:lnTo>
                      <a:pt x="189" y="15"/>
                    </a:lnTo>
                    <a:lnTo>
                      <a:pt x="185" y="19"/>
                    </a:lnTo>
                    <a:lnTo>
                      <a:pt x="182" y="15"/>
                    </a:lnTo>
                    <a:lnTo>
                      <a:pt x="178" y="15"/>
                    </a:lnTo>
                    <a:lnTo>
                      <a:pt x="171" y="11"/>
                    </a:lnTo>
                    <a:lnTo>
                      <a:pt x="171" y="11"/>
                    </a:lnTo>
                    <a:lnTo>
                      <a:pt x="167" y="11"/>
                    </a:lnTo>
                    <a:lnTo>
                      <a:pt x="167" y="11"/>
                    </a:lnTo>
                    <a:lnTo>
                      <a:pt x="163" y="7"/>
                    </a:lnTo>
                    <a:lnTo>
                      <a:pt x="163" y="4"/>
                    </a:lnTo>
                    <a:lnTo>
                      <a:pt x="159" y="4"/>
                    </a:lnTo>
                    <a:lnTo>
                      <a:pt x="159" y="4"/>
                    </a:lnTo>
                    <a:lnTo>
                      <a:pt x="152" y="7"/>
                    </a:lnTo>
                    <a:lnTo>
                      <a:pt x="152" y="7"/>
                    </a:lnTo>
                    <a:lnTo>
                      <a:pt x="152" y="7"/>
                    </a:lnTo>
                    <a:lnTo>
                      <a:pt x="145" y="4"/>
                    </a:lnTo>
                    <a:lnTo>
                      <a:pt x="145" y="0"/>
                    </a:lnTo>
                    <a:lnTo>
                      <a:pt x="145" y="0"/>
                    </a:lnTo>
                    <a:lnTo>
                      <a:pt x="141" y="0"/>
                    </a:lnTo>
                    <a:lnTo>
                      <a:pt x="133" y="0"/>
                    </a:lnTo>
                    <a:lnTo>
                      <a:pt x="133" y="0"/>
                    </a:lnTo>
                    <a:lnTo>
                      <a:pt x="130" y="0"/>
                    </a:lnTo>
                    <a:lnTo>
                      <a:pt x="119" y="0"/>
                    </a:lnTo>
                    <a:lnTo>
                      <a:pt x="115" y="0"/>
                    </a:lnTo>
                    <a:lnTo>
                      <a:pt x="108" y="4"/>
                    </a:lnTo>
                    <a:lnTo>
                      <a:pt x="104" y="4"/>
                    </a:lnTo>
                    <a:lnTo>
                      <a:pt x="100" y="4"/>
                    </a:lnTo>
                    <a:lnTo>
                      <a:pt x="96" y="7"/>
                    </a:lnTo>
                    <a:lnTo>
                      <a:pt x="96" y="7"/>
                    </a:lnTo>
                    <a:lnTo>
                      <a:pt x="93" y="11"/>
                    </a:lnTo>
                    <a:lnTo>
                      <a:pt x="89" y="11"/>
                    </a:lnTo>
                    <a:lnTo>
                      <a:pt x="89" y="15"/>
                    </a:lnTo>
                    <a:lnTo>
                      <a:pt x="89" y="15"/>
                    </a:lnTo>
                    <a:lnTo>
                      <a:pt x="89" y="19"/>
                    </a:lnTo>
                    <a:lnTo>
                      <a:pt x="82" y="19"/>
                    </a:lnTo>
                    <a:lnTo>
                      <a:pt x="74" y="15"/>
                    </a:lnTo>
                    <a:lnTo>
                      <a:pt x="71" y="15"/>
                    </a:lnTo>
                    <a:lnTo>
                      <a:pt x="67" y="15"/>
                    </a:lnTo>
                    <a:lnTo>
                      <a:pt x="63" y="15"/>
                    </a:lnTo>
                    <a:lnTo>
                      <a:pt x="59" y="19"/>
                    </a:lnTo>
                    <a:lnTo>
                      <a:pt x="56" y="15"/>
                    </a:lnTo>
                    <a:lnTo>
                      <a:pt x="52" y="19"/>
                    </a:lnTo>
                    <a:lnTo>
                      <a:pt x="52" y="19"/>
                    </a:lnTo>
                    <a:lnTo>
                      <a:pt x="56" y="22"/>
                    </a:lnTo>
                    <a:lnTo>
                      <a:pt x="59" y="22"/>
                    </a:lnTo>
                    <a:lnTo>
                      <a:pt x="63" y="26"/>
                    </a:lnTo>
                    <a:lnTo>
                      <a:pt x="63" y="26"/>
                    </a:lnTo>
                    <a:lnTo>
                      <a:pt x="56" y="26"/>
                    </a:lnTo>
                    <a:lnTo>
                      <a:pt x="52" y="26"/>
                    </a:lnTo>
                    <a:lnTo>
                      <a:pt x="48" y="30"/>
                    </a:lnTo>
                    <a:lnTo>
                      <a:pt x="48" y="33"/>
                    </a:lnTo>
                    <a:lnTo>
                      <a:pt x="52" y="30"/>
                    </a:lnTo>
                    <a:lnTo>
                      <a:pt x="56" y="33"/>
                    </a:lnTo>
                    <a:lnTo>
                      <a:pt x="52" y="33"/>
                    </a:lnTo>
                    <a:lnTo>
                      <a:pt x="45" y="33"/>
                    </a:lnTo>
                    <a:lnTo>
                      <a:pt x="41" y="33"/>
                    </a:lnTo>
                    <a:lnTo>
                      <a:pt x="37" y="33"/>
                    </a:lnTo>
                    <a:lnTo>
                      <a:pt x="34" y="30"/>
                    </a:lnTo>
                    <a:lnTo>
                      <a:pt x="34" y="30"/>
                    </a:lnTo>
                    <a:lnTo>
                      <a:pt x="30" y="33"/>
                    </a:lnTo>
                    <a:lnTo>
                      <a:pt x="26" y="33"/>
                    </a:lnTo>
                    <a:lnTo>
                      <a:pt x="22" y="30"/>
                    </a:lnTo>
                    <a:lnTo>
                      <a:pt x="19" y="30"/>
                    </a:lnTo>
                    <a:lnTo>
                      <a:pt x="11" y="37"/>
                    </a:lnTo>
                    <a:lnTo>
                      <a:pt x="11" y="37"/>
                    </a:lnTo>
                    <a:lnTo>
                      <a:pt x="11" y="41"/>
                    </a:lnTo>
                    <a:lnTo>
                      <a:pt x="11" y="44"/>
                    </a:lnTo>
                    <a:lnTo>
                      <a:pt x="11" y="44"/>
                    </a:lnTo>
                    <a:lnTo>
                      <a:pt x="11" y="48"/>
                    </a:lnTo>
                    <a:lnTo>
                      <a:pt x="11" y="48"/>
                    </a:lnTo>
                    <a:lnTo>
                      <a:pt x="15" y="48"/>
                    </a:lnTo>
                    <a:lnTo>
                      <a:pt x="15" y="48"/>
                    </a:lnTo>
                    <a:lnTo>
                      <a:pt x="19" y="48"/>
                    </a:lnTo>
                    <a:lnTo>
                      <a:pt x="22" y="48"/>
                    </a:lnTo>
                    <a:lnTo>
                      <a:pt x="19" y="52"/>
                    </a:lnTo>
                    <a:lnTo>
                      <a:pt x="19" y="52"/>
                    </a:lnTo>
                    <a:lnTo>
                      <a:pt x="22" y="56"/>
                    </a:lnTo>
                    <a:lnTo>
                      <a:pt x="22" y="59"/>
                    </a:lnTo>
                    <a:lnTo>
                      <a:pt x="22" y="59"/>
                    </a:lnTo>
                    <a:lnTo>
                      <a:pt x="22" y="59"/>
                    </a:lnTo>
                    <a:lnTo>
                      <a:pt x="26" y="59"/>
                    </a:lnTo>
                    <a:lnTo>
                      <a:pt x="26" y="59"/>
                    </a:lnTo>
                    <a:lnTo>
                      <a:pt x="22" y="59"/>
                    </a:lnTo>
                    <a:lnTo>
                      <a:pt x="19" y="63"/>
                    </a:lnTo>
                    <a:lnTo>
                      <a:pt x="22" y="63"/>
                    </a:lnTo>
                    <a:lnTo>
                      <a:pt x="22" y="63"/>
                    </a:lnTo>
                    <a:lnTo>
                      <a:pt x="22" y="67"/>
                    </a:lnTo>
                    <a:lnTo>
                      <a:pt x="19" y="67"/>
                    </a:lnTo>
                    <a:lnTo>
                      <a:pt x="19" y="67"/>
                    </a:lnTo>
                    <a:lnTo>
                      <a:pt x="15" y="63"/>
                    </a:lnTo>
                    <a:lnTo>
                      <a:pt x="15" y="63"/>
                    </a:lnTo>
                    <a:lnTo>
                      <a:pt x="15" y="67"/>
                    </a:lnTo>
                    <a:lnTo>
                      <a:pt x="15" y="70"/>
                    </a:lnTo>
                    <a:lnTo>
                      <a:pt x="15" y="70"/>
                    </a:lnTo>
                    <a:lnTo>
                      <a:pt x="15" y="74"/>
                    </a:lnTo>
                    <a:lnTo>
                      <a:pt x="19" y="74"/>
                    </a:lnTo>
                    <a:lnTo>
                      <a:pt x="19" y="74"/>
                    </a:lnTo>
                    <a:lnTo>
                      <a:pt x="22" y="74"/>
                    </a:lnTo>
                    <a:lnTo>
                      <a:pt x="22" y="74"/>
                    </a:lnTo>
                    <a:lnTo>
                      <a:pt x="26" y="78"/>
                    </a:lnTo>
                    <a:lnTo>
                      <a:pt x="30" y="82"/>
                    </a:lnTo>
                    <a:lnTo>
                      <a:pt x="26" y="82"/>
                    </a:lnTo>
                    <a:lnTo>
                      <a:pt x="26" y="85"/>
                    </a:lnTo>
                    <a:lnTo>
                      <a:pt x="30" y="85"/>
                    </a:lnTo>
                    <a:lnTo>
                      <a:pt x="30" y="85"/>
                    </a:lnTo>
                    <a:lnTo>
                      <a:pt x="34" y="89"/>
                    </a:lnTo>
                    <a:lnTo>
                      <a:pt x="34" y="93"/>
                    </a:lnTo>
                    <a:lnTo>
                      <a:pt x="30" y="93"/>
                    </a:lnTo>
                    <a:lnTo>
                      <a:pt x="30" y="93"/>
                    </a:lnTo>
                    <a:lnTo>
                      <a:pt x="30" y="96"/>
                    </a:lnTo>
                    <a:lnTo>
                      <a:pt x="37" y="93"/>
                    </a:lnTo>
                    <a:lnTo>
                      <a:pt x="45" y="93"/>
                    </a:lnTo>
                    <a:lnTo>
                      <a:pt x="45" y="96"/>
                    </a:lnTo>
                    <a:lnTo>
                      <a:pt x="41" y="96"/>
                    </a:lnTo>
                    <a:lnTo>
                      <a:pt x="37" y="96"/>
                    </a:lnTo>
                    <a:lnTo>
                      <a:pt x="34" y="96"/>
                    </a:lnTo>
                    <a:lnTo>
                      <a:pt x="30" y="100"/>
                    </a:lnTo>
                    <a:lnTo>
                      <a:pt x="34" y="100"/>
                    </a:lnTo>
                    <a:lnTo>
                      <a:pt x="37" y="100"/>
                    </a:lnTo>
                    <a:lnTo>
                      <a:pt x="41" y="100"/>
                    </a:lnTo>
                    <a:lnTo>
                      <a:pt x="41" y="96"/>
                    </a:lnTo>
                    <a:lnTo>
                      <a:pt x="41" y="100"/>
                    </a:lnTo>
                    <a:lnTo>
                      <a:pt x="41" y="100"/>
                    </a:lnTo>
                    <a:lnTo>
                      <a:pt x="45" y="100"/>
                    </a:lnTo>
                    <a:lnTo>
                      <a:pt x="48" y="96"/>
                    </a:lnTo>
                    <a:lnTo>
                      <a:pt x="48" y="96"/>
                    </a:lnTo>
                    <a:lnTo>
                      <a:pt x="52" y="96"/>
                    </a:lnTo>
                    <a:lnTo>
                      <a:pt x="52" y="96"/>
                    </a:lnTo>
                    <a:lnTo>
                      <a:pt x="56" y="100"/>
                    </a:lnTo>
                    <a:lnTo>
                      <a:pt x="56" y="96"/>
                    </a:lnTo>
                    <a:lnTo>
                      <a:pt x="59" y="96"/>
                    </a:lnTo>
                    <a:lnTo>
                      <a:pt x="59" y="100"/>
                    </a:lnTo>
                    <a:lnTo>
                      <a:pt x="59" y="100"/>
                    </a:lnTo>
                    <a:lnTo>
                      <a:pt x="59" y="104"/>
                    </a:lnTo>
                    <a:lnTo>
                      <a:pt x="59" y="104"/>
                    </a:lnTo>
                    <a:lnTo>
                      <a:pt x="63" y="108"/>
                    </a:lnTo>
                    <a:lnTo>
                      <a:pt x="63" y="108"/>
                    </a:lnTo>
                    <a:lnTo>
                      <a:pt x="67" y="108"/>
                    </a:lnTo>
                    <a:lnTo>
                      <a:pt x="71" y="108"/>
                    </a:lnTo>
                    <a:lnTo>
                      <a:pt x="74" y="108"/>
                    </a:lnTo>
                    <a:lnTo>
                      <a:pt x="78" y="108"/>
                    </a:lnTo>
                    <a:lnTo>
                      <a:pt x="78" y="104"/>
                    </a:lnTo>
                    <a:lnTo>
                      <a:pt x="82" y="104"/>
                    </a:lnTo>
                    <a:lnTo>
                      <a:pt x="85" y="104"/>
                    </a:lnTo>
                    <a:lnTo>
                      <a:pt x="85" y="100"/>
                    </a:lnTo>
                    <a:lnTo>
                      <a:pt x="85" y="100"/>
                    </a:lnTo>
                    <a:lnTo>
                      <a:pt x="85" y="96"/>
                    </a:lnTo>
                    <a:lnTo>
                      <a:pt x="89" y="96"/>
                    </a:lnTo>
                    <a:lnTo>
                      <a:pt x="96" y="96"/>
                    </a:lnTo>
                    <a:lnTo>
                      <a:pt x="104" y="100"/>
                    </a:lnTo>
                    <a:lnTo>
                      <a:pt x="108" y="100"/>
                    </a:lnTo>
                    <a:lnTo>
                      <a:pt x="111" y="108"/>
                    </a:lnTo>
                    <a:lnTo>
                      <a:pt x="119" y="108"/>
                    </a:lnTo>
                    <a:lnTo>
                      <a:pt x="133" y="108"/>
                    </a:lnTo>
                    <a:lnTo>
                      <a:pt x="137" y="104"/>
                    </a:lnTo>
                    <a:lnTo>
                      <a:pt x="137" y="104"/>
                    </a:lnTo>
                    <a:lnTo>
                      <a:pt x="137" y="108"/>
                    </a:lnTo>
                    <a:lnTo>
                      <a:pt x="141" y="104"/>
                    </a:lnTo>
                    <a:lnTo>
                      <a:pt x="141" y="104"/>
                    </a:lnTo>
                    <a:lnTo>
                      <a:pt x="148" y="96"/>
                    </a:lnTo>
                    <a:lnTo>
                      <a:pt x="152" y="93"/>
                    </a:lnTo>
                    <a:lnTo>
                      <a:pt x="156" y="96"/>
                    </a:lnTo>
                    <a:lnTo>
                      <a:pt x="163" y="96"/>
                    </a:lnTo>
                    <a:lnTo>
                      <a:pt x="167" y="96"/>
                    </a:lnTo>
                    <a:lnTo>
                      <a:pt x="167" y="96"/>
                    </a:lnTo>
                    <a:lnTo>
                      <a:pt x="171" y="93"/>
                    </a:lnTo>
                    <a:lnTo>
                      <a:pt x="174" y="93"/>
                    </a:lnTo>
                    <a:lnTo>
                      <a:pt x="174" y="96"/>
                    </a:lnTo>
                    <a:lnTo>
                      <a:pt x="171" y="100"/>
                    </a:lnTo>
                    <a:lnTo>
                      <a:pt x="167" y="104"/>
                    </a:lnTo>
                    <a:lnTo>
                      <a:pt x="167" y="104"/>
                    </a:lnTo>
                    <a:lnTo>
                      <a:pt x="171" y="108"/>
                    </a:lnTo>
                    <a:lnTo>
                      <a:pt x="171" y="108"/>
                    </a:lnTo>
                    <a:lnTo>
                      <a:pt x="174" y="111"/>
                    </a:lnTo>
                    <a:lnTo>
                      <a:pt x="178" y="108"/>
                    </a:lnTo>
                    <a:lnTo>
                      <a:pt x="182" y="108"/>
                    </a:lnTo>
                    <a:lnTo>
                      <a:pt x="178" y="104"/>
                    </a:lnTo>
                    <a:lnTo>
                      <a:pt x="182" y="104"/>
                    </a:lnTo>
                    <a:lnTo>
                      <a:pt x="182" y="96"/>
                    </a:lnTo>
                    <a:lnTo>
                      <a:pt x="182" y="96"/>
                    </a:lnTo>
                    <a:lnTo>
                      <a:pt x="189" y="96"/>
                    </a:lnTo>
                    <a:lnTo>
                      <a:pt x="189" y="96"/>
                    </a:lnTo>
                    <a:lnTo>
                      <a:pt x="200" y="96"/>
                    </a:lnTo>
                    <a:lnTo>
                      <a:pt x="200" y="93"/>
                    </a:lnTo>
                    <a:lnTo>
                      <a:pt x="204" y="93"/>
                    </a:lnTo>
                    <a:lnTo>
                      <a:pt x="211" y="93"/>
                    </a:lnTo>
                    <a:lnTo>
                      <a:pt x="215" y="93"/>
                    </a:lnTo>
                    <a:lnTo>
                      <a:pt x="215" y="93"/>
                    </a:lnTo>
                    <a:lnTo>
                      <a:pt x="222" y="96"/>
                    </a:lnTo>
                    <a:lnTo>
                      <a:pt x="230" y="96"/>
                    </a:lnTo>
                    <a:lnTo>
                      <a:pt x="230" y="93"/>
                    </a:lnTo>
                    <a:lnTo>
                      <a:pt x="233" y="93"/>
                    </a:lnTo>
                    <a:lnTo>
                      <a:pt x="237" y="89"/>
                    </a:lnTo>
                    <a:lnTo>
                      <a:pt x="241" y="89"/>
                    </a:lnTo>
                    <a:lnTo>
                      <a:pt x="245" y="89"/>
                    </a:lnTo>
                    <a:lnTo>
                      <a:pt x="248" y="89"/>
                    </a:lnTo>
                    <a:lnTo>
                      <a:pt x="256" y="89"/>
                    </a:lnTo>
                    <a:lnTo>
                      <a:pt x="263" y="85"/>
                    </a:lnTo>
                    <a:lnTo>
                      <a:pt x="267" y="85"/>
                    </a:lnTo>
                    <a:lnTo>
                      <a:pt x="270" y="89"/>
                    </a:lnTo>
                    <a:lnTo>
                      <a:pt x="274" y="85"/>
                    </a:lnTo>
                    <a:lnTo>
                      <a:pt x="278" y="85"/>
                    </a:lnTo>
                    <a:lnTo>
                      <a:pt x="282" y="82"/>
                    </a:lnTo>
                    <a:lnTo>
                      <a:pt x="285" y="82"/>
                    </a:lnTo>
                    <a:lnTo>
                      <a:pt x="293" y="85"/>
                    </a:lnTo>
                    <a:lnTo>
                      <a:pt x="296" y="85"/>
                    </a:lnTo>
                    <a:lnTo>
                      <a:pt x="300" y="85"/>
                    </a:lnTo>
                    <a:lnTo>
                      <a:pt x="300" y="89"/>
                    </a:lnTo>
                    <a:lnTo>
                      <a:pt x="300" y="89"/>
                    </a:lnTo>
                    <a:lnTo>
                      <a:pt x="304" y="89"/>
                    </a:lnTo>
                    <a:lnTo>
                      <a:pt x="308" y="85"/>
                    </a:lnTo>
                    <a:lnTo>
                      <a:pt x="304" y="82"/>
                    </a:lnTo>
                    <a:lnTo>
                      <a:pt x="300" y="78"/>
                    </a:lnTo>
                    <a:lnTo>
                      <a:pt x="296" y="74"/>
                    </a:lnTo>
                    <a:lnTo>
                      <a:pt x="296" y="74"/>
                    </a:lnTo>
                    <a:lnTo>
                      <a:pt x="296" y="70"/>
                    </a:lnTo>
                    <a:lnTo>
                      <a:pt x="300" y="63"/>
                    </a:lnTo>
                    <a:lnTo>
                      <a:pt x="296" y="63"/>
                    </a:lnTo>
                    <a:lnTo>
                      <a:pt x="293" y="63"/>
                    </a:lnTo>
                    <a:lnTo>
                      <a:pt x="293" y="59"/>
                    </a:lnTo>
                    <a:lnTo>
                      <a:pt x="293" y="56"/>
                    </a:lnTo>
                    <a:lnTo>
                      <a:pt x="293" y="48"/>
                    </a:lnTo>
                    <a:lnTo>
                      <a:pt x="293" y="48"/>
                    </a:lnTo>
                    <a:lnTo>
                      <a:pt x="293" y="44"/>
                    </a:lnTo>
                    <a:lnTo>
                      <a:pt x="296" y="44"/>
                    </a:lnTo>
                    <a:lnTo>
                      <a:pt x="296" y="41"/>
                    </a:lnTo>
                    <a:lnTo>
                      <a:pt x="300" y="41"/>
                    </a:lnTo>
                    <a:lnTo>
                      <a:pt x="296" y="37"/>
                    </a:lnTo>
                    <a:lnTo>
                      <a:pt x="293" y="33"/>
                    </a:lnTo>
                    <a:lnTo>
                      <a:pt x="293" y="33"/>
                    </a:lnTo>
                    <a:lnTo>
                      <a:pt x="285" y="33"/>
                    </a:lnTo>
                    <a:lnTo>
                      <a:pt x="282" y="30"/>
                    </a:lnTo>
                    <a:lnTo>
                      <a:pt x="282" y="26"/>
                    </a:lnTo>
                    <a:lnTo>
                      <a:pt x="282" y="22"/>
                    </a:lnTo>
                    <a:lnTo>
                      <a:pt x="282" y="19"/>
                    </a:lnTo>
                    <a:lnTo>
                      <a:pt x="278" y="19"/>
                    </a:lnTo>
                    <a:lnTo>
                      <a:pt x="278" y="15"/>
                    </a:lnTo>
                    <a:lnTo>
                      <a:pt x="274" y="11"/>
                    </a:lnTo>
                    <a:lnTo>
                      <a:pt x="270" y="11"/>
                    </a:lnTo>
                    <a:lnTo>
                      <a:pt x="263" y="7"/>
                    </a:lnTo>
                    <a:lnTo>
                      <a:pt x="263" y="7"/>
                    </a:lnTo>
                    <a:lnTo>
                      <a:pt x="259" y="7"/>
                    </a:lnTo>
                    <a:lnTo>
                      <a:pt x="256" y="7"/>
                    </a:lnTo>
                    <a:lnTo>
                      <a:pt x="252" y="7"/>
                    </a:lnTo>
                    <a:lnTo>
                      <a:pt x="252" y="7"/>
                    </a:lnTo>
                    <a:lnTo>
                      <a:pt x="248" y="7"/>
                    </a:lnTo>
                    <a:lnTo>
                      <a:pt x="248" y="4"/>
                    </a:lnTo>
                    <a:lnTo>
                      <a:pt x="248" y="4"/>
                    </a:lnTo>
                    <a:lnTo>
                      <a:pt x="248" y="4"/>
                    </a:lnTo>
                    <a:close/>
                    <a:moveTo>
                      <a:pt x="37" y="100"/>
                    </a:moveTo>
                    <a:lnTo>
                      <a:pt x="37" y="100"/>
                    </a:lnTo>
                    <a:lnTo>
                      <a:pt x="41" y="100"/>
                    </a:lnTo>
                    <a:lnTo>
                      <a:pt x="41" y="100"/>
                    </a:lnTo>
                    <a:lnTo>
                      <a:pt x="37" y="100"/>
                    </a:lnTo>
                    <a:lnTo>
                      <a:pt x="37" y="100"/>
                    </a:lnTo>
                    <a:lnTo>
                      <a:pt x="37" y="100"/>
                    </a:lnTo>
                    <a:close/>
                    <a:moveTo>
                      <a:pt x="0" y="33"/>
                    </a:moveTo>
                    <a:lnTo>
                      <a:pt x="4" y="37"/>
                    </a:lnTo>
                    <a:lnTo>
                      <a:pt x="8" y="33"/>
                    </a:lnTo>
                    <a:lnTo>
                      <a:pt x="8" y="33"/>
                    </a:lnTo>
                    <a:lnTo>
                      <a:pt x="8" y="33"/>
                    </a:lnTo>
                    <a:lnTo>
                      <a:pt x="4" y="33"/>
                    </a:lnTo>
                    <a:lnTo>
                      <a:pt x="0" y="33"/>
                    </a:lnTo>
                    <a:lnTo>
                      <a:pt x="0" y="3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1" name="Freeform 80"/>
              <p:cNvSpPr/>
              <p:nvPr/>
            </p:nvSpPr>
            <p:spPr bwMode="auto">
              <a:xfrm>
                <a:off x="5088158" y="2418143"/>
                <a:ext cx="205861" cy="181415"/>
              </a:xfrm>
              <a:custGeom>
                <a:avLst/>
                <a:gdLst>
                  <a:gd name="T0" fmla="*/ 160 w 160"/>
                  <a:gd name="T1" fmla="*/ 118 h 141"/>
                  <a:gd name="T2" fmla="*/ 152 w 160"/>
                  <a:gd name="T3" fmla="*/ 115 h 141"/>
                  <a:gd name="T4" fmla="*/ 145 w 160"/>
                  <a:gd name="T5" fmla="*/ 107 h 141"/>
                  <a:gd name="T6" fmla="*/ 145 w 160"/>
                  <a:gd name="T7" fmla="*/ 100 h 141"/>
                  <a:gd name="T8" fmla="*/ 145 w 160"/>
                  <a:gd name="T9" fmla="*/ 89 h 141"/>
                  <a:gd name="T10" fmla="*/ 137 w 160"/>
                  <a:gd name="T11" fmla="*/ 81 h 141"/>
                  <a:gd name="T12" fmla="*/ 134 w 160"/>
                  <a:gd name="T13" fmla="*/ 81 h 141"/>
                  <a:gd name="T14" fmla="*/ 119 w 160"/>
                  <a:gd name="T15" fmla="*/ 74 h 141"/>
                  <a:gd name="T16" fmla="*/ 115 w 160"/>
                  <a:gd name="T17" fmla="*/ 74 h 141"/>
                  <a:gd name="T18" fmla="*/ 115 w 160"/>
                  <a:gd name="T19" fmla="*/ 70 h 141"/>
                  <a:gd name="T20" fmla="*/ 111 w 160"/>
                  <a:gd name="T21" fmla="*/ 66 h 141"/>
                  <a:gd name="T22" fmla="*/ 108 w 160"/>
                  <a:gd name="T23" fmla="*/ 63 h 141"/>
                  <a:gd name="T24" fmla="*/ 104 w 160"/>
                  <a:gd name="T25" fmla="*/ 59 h 141"/>
                  <a:gd name="T26" fmla="*/ 104 w 160"/>
                  <a:gd name="T27" fmla="*/ 55 h 141"/>
                  <a:gd name="T28" fmla="*/ 104 w 160"/>
                  <a:gd name="T29" fmla="*/ 51 h 141"/>
                  <a:gd name="T30" fmla="*/ 108 w 160"/>
                  <a:gd name="T31" fmla="*/ 44 h 141"/>
                  <a:gd name="T32" fmla="*/ 108 w 160"/>
                  <a:gd name="T33" fmla="*/ 40 h 141"/>
                  <a:gd name="T34" fmla="*/ 111 w 160"/>
                  <a:gd name="T35" fmla="*/ 37 h 141"/>
                  <a:gd name="T36" fmla="*/ 111 w 160"/>
                  <a:gd name="T37" fmla="*/ 29 h 141"/>
                  <a:gd name="T38" fmla="*/ 115 w 160"/>
                  <a:gd name="T39" fmla="*/ 29 h 141"/>
                  <a:gd name="T40" fmla="*/ 115 w 160"/>
                  <a:gd name="T41" fmla="*/ 29 h 141"/>
                  <a:gd name="T42" fmla="*/ 108 w 160"/>
                  <a:gd name="T43" fmla="*/ 26 h 141"/>
                  <a:gd name="T44" fmla="*/ 100 w 160"/>
                  <a:gd name="T45" fmla="*/ 22 h 141"/>
                  <a:gd name="T46" fmla="*/ 97 w 160"/>
                  <a:gd name="T47" fmla="*/ 22 h 141"/>
                  <a:gd name="T48" fmla="*/ 93 w 160"/>
                  <a:gd name="T49" fmla="*/ 14 h 141"/>
                  <a:gd name="T50" fmla="*/ 89 w 160"/>
                  <a:gd name="T51" fmla="*/ 11 h 141"/>
                  <a:gd name="T52" fmla="*/ 86 w 160"/>
                  <a:gd name="T53" fmla="*/ 7 h 141"/>
                  <a:gd name="T54" fmla="*/ 78 w 160"/>
                  <a:gd name="T55" fmla="*/ 7 h 141"/>
                  <a:gd name="T56" fmla="*/ 78 w 160"/>
                  <a:gd name="T57" fmla="*/ 3 h 141"/>
                  <a:gd name="T58" fmla="*/ 71 w 160"/>
                  <a:gd name="T59" fmla="*/ 3 h 141"/>
                  <a:gd name="T60" fmla="*/ 60 w 160"/>
                  <a:gd name="T61" fmla="*/ 0 h 141"/>
                  <a:gd name="T62" fmla="*/ 52 w 160"/>
                  <a:gd name="T63" fmla="*/ 3 h 141"/>
                  <a:gd name="T64" fmla="*/ 48 w 160"/>
                  <a:gd name="T65" fmla="*/ 7 h 141"/>
                  <a:gd name="T66" fmla="*/ 45 w 160"/>
                  <a:gd name="T67" fmla="*/ 11 h 141"/>
                  <a:gd name="T68" fmla="*/ 34 w 160"/>
                  <a:gd name="T69" fmla="*/ 14 h 141"/>
                  <a:gd name="T70" fmla="*/ 34 w 160"/>
                  <a:gd name="T71" fmla="*/ 22 h 141"/>
                  <a:gd name="T72" fmla="*/ 34 w 160"/>
                  <a:gd name="T73" fmla="*/ 33 h 141"/>
                  <a:gd name="T74" fmla="*/ 34 w 160"/>
                  <a:gd name="T75" fmla="*/ 40 h 141"/>
                  <a:gd name="T76" fmla="*/ 30 w 160"/>
                  <a:gd name="T77" fmla="*/ 48 h 141"/>
                  <a:gd name="T78" fmla="*/ 0 w 160"/>
                  <a:gd name="T79" fmla="*/ 70 h 141"/>
                  <a:gd name="T80" fmla="*/ 0 w 160"/>
                  <a:gd name="T81" fmla="*/ 70 h 141"/>
                  <a:gd name="T82" fmla="*/ 23 w 160"/>
                  <a:gd name="T83" fmla="*/ 92 h 141"/>
                  <a:gd name="T84" fmla="*/ 130 w 160"/>
                  <a:gd name="T85" fmla="*/ 141 h 141"/>
                  <a:gd name="T86" fmla="*/ 137 w 160"/>
                  <a:gd name="T87" fmla="*/ 126 h 141"/>
                  <a:gd name="T88" fmla="*/ 152 w 160"/>
                  <a:gd name="T89" fmla="*/ 126 h 141"/>
                  <a:gd name="T90" fmla="*/ 156 w 160"/>
                  <a:gd name="T91" fmla="*/ 126 h 141"/>
                  <a:gd name="T92" fmla="*/ 160 w 160"/>
                  <a:gd name="T93" fmla="*/ 1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141">
                    <a:moveTo>
                      <a:pt x="160" y="122"/>
                    </a:moveTo>
                    <a:lnTo>
                      <a:pt x="160" y="118"/>
                    </a:lnTo>
                    <a:lnTo>
                      <a:pt x="156" y="118"/>
                    </a:lnTo>
                    <a:lnTo>
                      <a:pt x="152" y="115"/>
                    </a:lnTo>
                    <a:lnTo>
                      <a:pt x="152" y="107"/>
                    </a:lnTo>
                    <a:lnTo>
                      <a:pt x="145" y="107"/>
                    </a:lnTo>
                    <a:lnTo>
                      <a:pt x="145" y="103"/>
                    </a:lnTo>
                    <a:lnTo>
                      <a:pt x="145" y="100"/>
                    </a:lnTo>
                    <a:lnTo>
                      <a:pt x="148" y="96"/>
                    </a:lnTo>
                    <a:lnTo>
                      <a:pt x="145" y="89"/>
                    </a:lnTo>
                    <a:lnTo>
                      <a:pt x="141" y="89"/>
                    </a:lnTo>
                    <a:lnTo>
                      <a:pt x="137" y="81"/>
                    </a:lnTo>
                    <a:lnTo>
                      <a:pt x="137" y="81"/>
                    </a:lnTo>
                    <a:lnTo>
                      <a:pt x="134" y="81"/>
                    </a:lnTo>
                    <a:lnTo>
                      <a:pt x="123" y="74"/>
                    </a:lnTo>
                    <a:lnTo>
                      <a:pt x="119" y="74"/>
                    </a:lnTo>
                    <a:lnTo>
                      <a:pt x="119" y="77"/>
                    </a:lnTo>
                    <a:lnTo>
                      <a:pt x="115" y="74"/>
                    </a:lnTo>
                    <a:lnTo>
                      <a:pt x="115" y="70"/>
                    </a:lnTo>
                    <a:lnTo>
                      <a:pt x="115" y="70"/>
                    </a:lnTo>
                    <a:lnTo>
                      <a:pt x="115" y="66"/>
                    </a:lnTo>
                    <a:lnTo>
                      <a:pt x="111" y="66"/>
                    </a:lnTo>
                    <a:lnTo>
                      <a:pt x="111" y="63"/>
                    </a:lnTo>
                    <a:lnTo>
                      <a:pt x="108" y="63"/>
                    </a:lnTo>
                    <a:lnTo>
                      <a:pt x="104" y="59"/>
                    </a:lnTo>
                    <a:lnTo>
                      <a:pt x="104" y="59"/>
                    </a:lnTo>
                    <a:lnTo>
                      <a:pt x="104" y="59"/>
                    </a:lnTo>
                    <a:lnTo>
                      <a:pt x="104" y="55"/>
                    </a:lnTo>
                    <a:lnTo>
                      <a:pt x="104" y="55"/>
                    </a:lnTo>
                    <a:lnTo>
                      <a:pt x="104" y="51"/>
                    </a:lnTo>
                    <a:lnTo>
                      <a:pt x="104" y="48"/>
                    </a:lnTo>
                    <a:lnTo>
                      <a:pt x="108" y="44"/>
                    </a:lnTo>
                    <a:lnTo>
                      <a:pt x="108" y="40"/>
                    </a:lnTo>
                    <a:lnTo>
                      <a:pt x="108" y="40"/>
                    </a:lnTo>
                    <a:lnTo>
                      <a:pt x="111" y="40"/>
                    </a:lnTo>
                    <a:lnTo>
                      <a:pt x="111" y="37"/>
                    </a:lnTo>
                    <a:lnTo>
                      <a:pt x="111" y="33"/>
                    </a:lnTo>
                    <a:lnTo>
                      <a:pt x="111" y="29"/>
                    </a:lnTo>
                    <a:lnTo>
                      <a:pt x="111" y="29"/>
                    </a:lnTo>
                    <a:lnTo>
                      <a:pt x="115" y="29"/>
                    </a:lnTo>
                    <a:lnTo>
                      <a:pt x="115" y="29"/>
                    </a:lnTo>
                    <a:lnTo>
                      <a:pt x="115" y="29"/>
                    </a:lnTo>
                    <a:lnTo>
                      <a:pt x="111" y="26"/>
                    </a:lnTo>
                    <a:lnTo>
                      <a:pt x="108" y="26"/>
                    </a:lnTo>
                    <a:lnTo>
                      <a:pt x="108" y="26"/>
                    </a:lnTo>
                    <a:lnTo>
                      <a:pt x="100" y="22"/>
                    </a:lnTo>
                    <a:lnTo>
                      <a:pt x="97" y="22"/>
                    </a:lnTo>
                    <a:lnTo>
                      <a:pt x="97" y="22"/>
                    </a:lnTo>
                    <a:lnTo>
                      <a:pt x="93" y="18"/>
                    </a:lnTo>
                    <a:lnTo>
                      <a:pt x="93" y="14"/>
                    </a:lnTo>
                    <a:lnTo>
                      <a:pt x="89" y="14"/>
                    </a:lnTo>
                    <a:lnTo>
                      <a:pt x="89" y="11"/>
                    </a:lnTo>
                    <a:lnTo>
                      <a:pt x="89" y="11"/>
                    </a:lnTo>
                    <a:lnTo>
                      <a:pt x="86" y="7"/>
                    </a:lnTo>
                    <a:lnTo>
                      <a:pt x="82" y="7"/>
                    </a:lnTo>
                    <a:lnTo>
                      <a:pt x="78" y="7"/>
                    </a:lnTo>
                    <a:lnTo>
                      <a:pt x="78" y="7"/>
                    </a:lnTo>
                    <a:lnTo>
                      <a:pt x="78" y="3"/>
                    </a:lnTo>
                    <a:lnTo>
                      <a:pt x="74" y="3"/>
                    </a:lnTo>
                    <a:lnTo>
                      <a:pt x="71" y="3"/>
                    </a:lnTo>
                    <a:lnTo>
                      <a:pt x="63" y="0"/>
                    </a:lnTo>
                    <a:lnTo>
                      <a:pt x="60" y="0"/>
                    </a:lnTo>
                    <a:lnTo>
                      <a:pt x="56" y="3"/>
                    </a:lnTo>
                    <a:lnTo>
                      <a:pt x="52" y="3"/>
                    </a:lnTo>
                    <a:lnTo>
                      <a:pt x="48" y="7"/>
                    </a:lnTo>
                    <a:lnTo>
                      <a:pt x="48" y="7"/>
                    </a:lnTo>
                    <a:lnTo>
                      <a:pt x="45" y="11"/>
                    </a:lnTo>
                    <a:lnTo>
                      <a:pt x="45" y="11"/>
                    </a:lnTo>
                    <a:lnTo>
                      <a:pt x="41" y="11"/>
                    </a:lnTo>
                    <a:lnTo>
                      <a:pt x="34" y="14"/>
                    </a:lnTo>
                    <a:lnTo>
                      <a:pt x="34" y="18"/>
                    </a:lnTo>
                    <a:lnTo>
                      <a:pt x="34" y="22"/>
                    </a:lnTo>
                    <a:lnTo>
                      <a:pt x="34" y="29"/>
                    </a:lnTo>
                    <a:lnTo>
                      <a:pt x="34" y="33"/>
                    </a:lnTo>
                    <a:lnTo>
                      <a:pt x="34" y="40"/>
                    </a:lnTo>
                    <a:lnTo>
                      <a:pt x="34" y="40"/>
                    </a:lnTo>
                    <a:lnTo>
                      <a:pt x="34" y="44"/>
                    </a:lnTo>
                    <a:lnTo>
                      <a:pt x="30" y="48"/>
                    </a:lnTo>
                    <a:lnTo>
                      <a:pt x="30" y="51"/>
                    </a:lnTo>
                    <a:lnTo>
                      <a:pt x="0" y="70"/>
                    </a:lnTo>
                    <a:lnTo>
                      <a:pt x="0" y="70"/>
                    </a:lnTo>
                    <a:lnTo>
                      <a:pt x="0" y="70"/>
                    </a:lnTo>
                    <a:lnTo>
                      <a:pt x="8" y="89"/>
                    </a:lnTo>
                    <a:lnTo>
                      <a:pt x="23" y="92"/>
                    </a:lnTo>
                    <a:lnTo>
                      <a:pt x="100" y="141"/>
                    </a:lnTo>
                    <a:lnTo>
                      <a:pt x="130" y="141"/>
                    </a:lnTo>
                    <a:lnTo>
                      <a:pt x="134" y="133"/>
                    </a:lnTo>
                    <a:lnTo>
                      <a:pt x="137" y="126"/>
                    </a:lnTo>
                    <a:lnTo>
                      <a:pt x="145" y="122"/>
                    </a:lnTo>
                    <a:lnTo>
                      <a:pt x="152" y="126"/>
                    </a:lnTo>
                    <a:lnTo>
                      <a:pt x="156" y="126"/>
                    </a:lnTo>
                    <a:lnTo>
                      <a:pt x="156" y="126"/>
                    </a:lnTo>
                    <a:lnTo>
                      <a:pt x="156" y="122"/>
                    </a:lnTo>
                    <a:lnTo>
                      <a:pt x="160" y="122"/>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2" name="Freeform 81"/>
              <p:cNvSpPr/>
              <p:nvPr/>
            </p:nvSpPr>
            <p:spPr bwMode="auto">
              <a:xfrm>
                <a:off x="5255421" y="2575112"/>
                <a:ext cx="38599" cy="33452"/>
              </a:xfrm>
              <a:custGeom>
                <a:avLst/>
                <a:gdLst>
                  <a:gd name="T0" fmla="*/ 0 w 30"/>
                  <a:gd name="T1" fmla="*/ 19 h 26"/>
                  <a:gd name="T2" fmla="*/ 4 w 30"/>
                  <a:gd name="T3" fmla="*/ 11 h 26"/>
                  <a:gd name="T4" fmla="*/ 7 w 30"/>
                  <a:gd name="T5" fmla="*/ 4 h 26"/>
                  <a:gd name="T6" fmla="*/ 15 w 30"/>
                  <a:gd name="T7" fmla="*/ 0 h 26"/>
                  <a:gd name="T8" fmla="*/ 22 w 30"/>
                  <a:gd name="T9" fmla="*/ 4 h 26"/>
                  <a:gd name="T10" fmla="*/ 26 w 30"/>
                  <a:gd name="T11" fmla="*/ 4 h 26"/>
                  <a:gd name="T12" fmla="*/ 26 w 30"/>
                  <a:gd name="T13" fmla="*/ 4 h 26"/>
                  <a:gd name="T14" fmla="*/ 26 w 30"/>
                  <a:gd name="T15" fmla="*/ 4 h 26"/>
                  <a:gd name="T16" fmla="*/ 26 w 30"/>
                  <a:gd name="T17" fmla="*/ 11 h 26"/>
                  <a:gd name="T18" fmla="*/ 18 w 30"/>
                  <a:gd name="T19" fmla="*/ 11 h 26"/>
                  <a:gd name="T20" fmla="*/ 26 w 30"/>
                  <a:gd name="T21" fmla="*/ 15 h 26"/>
                  <a:gd name="T22" fmla="*/ 26 w 30"/>
                  <a:gd name="T23" fmla="*/ 15 h 26"/>
                  <a:gd name="T24" fmla="*/ 26 w 30"/>
                  <a:gd name="T25" fmla="*/ 15 h 26"/>
                  <a:gd name="T26" fmla="*/ 26 w 30"/>
                  <a:gd name="T27" fmla="*/ 19 h 26"/>
                  <a:gd name="T28" fmla="*/ 30 w 30"/>
                  <a:gd name="T29" fmla="*/ 22 h 26"/>
                  <a:gd name="T30" fmla="*/ 26 w 30"/>
                  <a:gd name="T31" fmla="*/ 22 h 26"/>
                  <a:gd name="T32" fmla="*/ 26 w 30"/>
                  <a:gd name="T33" fmla="*/ 22 h 26"/>
                  <a:gd name="T34" fmla="*/ 30 w 30"/>
                  <a:gd name="T35" fmla="*/ 22 h 26"/>
                  <a:gd name="T36" fmla="*/ 18 w 30"/>
                  <a:gd name="T37" fmla="*/ 26 h 26"/>
                  <a:gd name="T38" fmla="*/ 18 w 30"/>
                  <a:gd name="T39" fmla="*/ 22 h 26"/>
                  <a:gd name="T40" fmla="*/ 4 w 30"/>
                  <a:gd name="T41" fmla="*/ 19 h 26"/>
                  <a:gd name="T42" fmla="*/ 0 w 30"/>
                  <a:gd name="T43"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6">
                    <a:moveTo>
                      <a:pt x="0" y="19"/>
                    </a:moveTo>
                    <a:lnTo>
                      <a:pt x="4" y="11"/>
                    </a:lnTo>
                    <a:lnTo>
                      <a:pt x="7" y="4"/>
                    </a:lnTo>
                    <a:lnTo>
                      <a:pt x="15" y="0"/>
                    </a:lnTo>
                    <a:lnTo>
                      <a:pt x="22" y="4"/>
                    </a:lnTo>
                    <a:lnTo>
                      <a:pt x="26" y="4"/>
                    </a:lnTo>
                    <a:lnTo>
                      <a:pt x="26" y="4"/>
                    </a:lnTo>
                    <a:lnTo>
                      <a:pt x="26" y="4"/>
                    </a:lnTo>
                    <a:lnTo>
                      <a:pt x="26" y="11"/>
                    </a:lnTo>
                    <a:lnTo>
                      <a:pt x="18" y="11"/>
                    </a:lnTo>
                    <a:lnTo>
                      <a:pt x="26" y="15"/>
                    </a:lnTo>
                    <a:lnTo>
                      <a:pt x="26" y="15"/>
                    </a:lnTo>
                    <a:lnTo>
                      <a:pt x="26" y="15"/>
                    </a:lnTo>
                    <a:lnTo>
                      <a:pt x="26" y="19"/>
                    </a:lnTo>
                    <a:lnTo>
                      <a:pt x="30" y="22"/>
                    </a:lnTo>
                    <a:lnTo>
                      <a:pt x="26" y="22"/>
                    </a:lnTo>
                    <a:lnTo>
                      <a:pt x="26" y="22"/>
                    </a:lnTo>
                    <a:lnTo>
                      <a:pt x="30" y="22"/>
                    </a:lnTo>
                    <a:lnTo>
                      <a:pt x="18" y="26"/>
                    </a:lnTo>
                    <a:lnTo>
                      <a:pt x="18" y="22"/>
                    </a:lnTo>
                    <a:lnTo>
                      <a:pt x="4" y="19"/>
                    </a:lnTo>
                    <a:lnTo>
                      <a:pt x="0" y="1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3" name="Freeform 82"/>
              <p:cNvSpPr/>
              <p:nvPr/>
            </p:nvSpPr>
            <p:spPr bwMode="auto">
              <a:xfrm>
                <a:off x="4950488" y="2460603"/>
                <a:ext cx="47606" cy="23159"/>
              </a:xfrm>
              <a:custGeom>
                <a:avLst/>
                <a:gdLst>
                  <a:gd name="T0" fmla="*/ 4 w 37"/>
                  <a:gd name="T1" fmla="*/ 18 h 18"/>
                  <a:gd name="T2" fmla="*/ 0 w 37"/>
                  <a:gd name="T3" fmla="*/ 15 h 18"/>
                  <a:gd name="T4" fmla="*/ 0 w 37"/>
                  <a:gd name="T5" fmla="*/ 15 h 18"/>
                  <a:gd name="T6" fmla="*/ 0 w 37"/>
                  <a:gd name="T7" fmla="*/ 11 h 18"/>
                  <a:gd name="T8" fmla="*/ 0 w 37"/>
                  <a:gd name="T9" fmla="*/ 11 h 18"/>
                  <a:gd name="T10" fmla="*/ 4 w 37"/>
                  <a:gd name="T11" fmla="*/ 7 h 18"/>
                  <a:gd name="T12" fmla="*/ 7 w 37"/>
                  <a:gd name="T13" fmla="*/ 7 h 18"/>
                  <a:gd name="T14" fmla="*/ 7 w 37"/>
                  <a:gd name="T15" fmla="*/ 7 h 18"/>
                  <a:gd name="T16" fmla="*/ 7 w 37"/>
                  <a:gd name="T17" fmla="*/ 7 h 18"/>
                  <a:gd name="T18" fmla="*/ 11 w 37"/>
                  <a:gd name="T19" fmla="*/ 4 h 18"/>
                  <a:gd name="T20" fmla="*/ 11 w 37"/>
                  <a:gd name="T21" fmla="*/ 4 h 18"/>
                  <a:gd name="T22" fmla="*/ 15 w 37"/>
                  <a:gd name="T23" fmla="*/ 7 h 18"/>
                  <a:gd name="T24" fmla="*/ 18 w 37"/>
                  <a:gd name="T25" fmla="*/ 7 h 18"/>
                  <a:gd name="T26" fmla="*/ 26 w 37"/>
                  <a:gd name="T27" fmla="*/ 4 h 18"/>
                  <a:gd name="T28" fmla="*/ 33 w 37"/>
                  <a:gd name="T29" fmla="*/ 0 h 18"/>
                  <a:gd name="T30" fmla="*/ 33 w 37"/>
                  <a:gd name="T31" fmla="*/ 0 h 18"/>
                  <a:gd name="T32" fmla="*/ 37 w 37"/>
                  <a:gd name="T33" fmla="*/ 0 h 18"/>
                  <a:gd name="T34" fmla="*/ 33 w 37"/>
                  <a:gd name="T35" fmla="*/ 4 h 18"/>
                  <a:gd name="T36" fmla="*/ 30 w 37"/>
                  <a:gd name="T37" fmla="*/ 4 h 18"/>
                  <a:gd name="T38" fmla="*/ 26 w 37"/>
                  <a:gd name="T39" fmla="*/ 7 h 18"/>
                  <a:gd name="T40" fmla="*/ 26 w 37"/>
                  <a:gd name="T41" fmla="*/ 11 h 18"/>
                  <a:gd name="T42" fmla="*/ 26 w 37"/>
                  <a:gd name="T43" fmla="*/ 15 h 18"/>
                  <a:gd name="T44" fmla="*/ 22 w 37"/>
                  <a:gd name="T45" fmla="*/ 15 h 18"/>
                  <a:gd name="T46" fmla="*/ 18 w 37"/>
                  <a:gd name="T47" fmla="*/ 15 h 18"/>
                  <a:gd name="T48" fmla="*/ 18 w 37"/>
                  <a:gd name="T49" fmla="*/ 18 h 18"/>
                  <a:gd name="T50" fmla="*/ 15 w 37"/>
                  <a:gd name="T51" fmla="*/ 18 h 18"/>
                  <a:gd name="T52" fmla="*/ 11 w 37"/>
                  <a:gd name="T53" fmla="*/ 18 h 18"/>
                  <a:gd name="T54" fmla="*/ 11 w 37"/>
                  <a:gd name="T55" fmla="*/ 18 h 18"/>
                  <a:gd name="T56" fmla="*/ 4 w 37"/>
                  <a:gd name="T5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8">
                    <a:moveTo>
                      <a:pt x="4" y="18"/>
                    </a:moveTo>
                    <a:lnTo>
                      <a:pt x="0" y="15"/>
                    </a:lnTo>
                    <a:lnTo>
                      <a:pt x="0" y="15"/>
                    </a:lnTo>
                    <a:lnTo>
                      <a:pt x="0" y="11"/>
                    </a:lnTo>
                    <a:lnTo>
                      <a:pt x="0" y="11"/>
                    </a:lnTo>
                    <a:lnTo>
                      <a:pt x="4" y="7"/>
                    </a:lnTo>
                    <a:lnTo>
                      <a:pt x="7" y="7"/>
                    </a:lnTo>
                    <a:lnTo>
                      <a:pt x="7" y="7"/>
                    </a:lnTo>
                    <a:lnTo>
                      <a:pt x="7" y="7"/>
                    </a:lnTo>
                    <a:lnTo>
                      <a:pt x="11" y="4"/>
                    </a:lnTo>
                    <a:lnTo>
                      <a:pt x="11" y="4"/>
                    </a:lnTo>
                    <a:lnTo>
                      <a:pt x="15" y="7"/>
                    </a:lnTo>
                    <a:lnTo>
                      <a:pt x="18" y="7"/>
                    </a:lnTo>
                    <a:lnTo>
                      <a:pt x="26" y="4"/>
                    </a:lnTo>
                    <a:lnTo>
                      <a:pt x="33" y="0"/>
                    </a:lnTo>
                    <a:lnTo>
                      <a:pt x="33" y="0"/>
                    </a:lnTo>
                    <a:lnTo>
                      <a:pt x="37" y="0"/>
                    </a:lnTo>
                    <a:lnTo>
                      <a:pt x="33" y="4"/>
                    </a:lnTo>
                    <a:lnTo>
                      <a:pt x="30" y="4"/>
                    </a:lnTo>
                    <a:lnTo>
                      <a:pt x="26" y="7"/>
                    </a:lnTo>
                    <a:lnTo>
                      <a:pt x="26" y="11"/>
                    </a:lnTo>
                    <a:lnTo>
                      <a:pt x="26" y="15"/>
                    </a:lnTo>
                    <a:lnTo>
                      <a:pt x="22" y="15"/>
                    </a:lnTo>
                    <a:lnTo>
                      <a:pt x="18" y="15"/>
                    </a:lnTo>
                    <a:lnTo>
                      <a:pt x="18" y="18"/>
                    </a:lnTo>
                    <a:lnTo>
                      <a:pt x="15" y="18"/>
                    </a:lnTo>
                    <a:lnTo>
                      <a:pt x="11" y="18"/>
                    </a:lnTo>
                    <a:lnTo>
                      <a:pt x="11" y="18"/>
                    </a:lnTo>
                    <a:lnTo>
                      <a:pt x="4" y="1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4" name="Freeform 83"/>
              <p:cNvSpPr/>
              <p:nvPr/>
            </p:nvSpPr>
            <p:spPr bwMode="auto">
              <a:xfrm>
                <a:off x="5017394" y="2422004"/>
                <a:ext cx="132523" cy="110650"/>
              </a:xfrm>
              <a:custGeom>
                <a:avLst/>
                <a:gdLst>
                  <a:gd name="T0" fmla="*/ 85 w 103"/>
                  <a:gd name="T1" fmla="*/ 48 h 86"/>
                  <a:gd name="T2" fmla="*/ 89 w 103"/>
                  <a:gd name="T3" fmla="*/ 41 h 86"/>
                  <a:gd name="T4" fmla="*/ 89 w 103"/>
                  <a:gd name="T5" fmla="*/ 37 h 86"/>
                  <a:gd name="T6" fmla="*/ 89 w 103"/>
                  <a:gd name="T7" fmla="*/ 26 h 86"/>
                  <a:gd name="T8" fmla="*/ 89 w 103"/>
                  <a:gd name="T9" fmla="*/ 15 h 86"/>
                  <a:gd name="T10" fmla="*/ 96 w 103"/>
                  <a:gd name="T11" fmla="*/ 8 h 86"/>
                  <a:gd name="T12" fmla="*/ 100 w 103"/>
                  <a:gd name="T13" fmla="*/ 8 h 86"/>
                  <a:gd name="T14" fmla="*/ 100 w 103"/>
                  <a:gd name="T15" fmla="*/ 0 h 86"/>
                  <a:gd name="T16" fmla="*/ 89 w 103"/>
                  <a:gd name="T17" fmla="*/ 4 h 86"/>
                  <a:gd name="T18" fmla="*/ 78 w 103"/>
                  <a:gd name="T19" fmla="*/ 4 h 86"/>
                  <a:gd name="T20" fmla="*/ 70 w 103"/>
                  <a:gd name="T21" fmla="*/ 4 h 86"/>
                  <a:gd name="T22" fmla="*/ 63 w 103"/>
                  <a:gd name="T23" fmla="*/ 8 h 86"/>
                  <a:gd name="T24" fmla="*/ 55 w 103"/>
                  <a:gd name="T25" fmla="*/ 11 h 86"/>
                  <a:gd name="T26" fmla="*/ 48 w 103"/>
                  <a:gd name="T27" fmla="*/ 8 h 86"/>
                  <a:gd name="T28" fmla="*/ 37 w 103"/>
                  <a:gd name="T29" fmla="*/ 8 h 86"/>
                  <a:gd name="T30" fmla="*/ 33 w 103"/>
                  <a:gd name="T31" fmla="*/ 11 h 86"/>
                  <a:gd name="T32" fmla="*/ 22 w 103"/>
                  <a:gd name="T33" fmla="*/ 11 h 86"/>
                  <a:gd name="T34" fmla="*/ 15 w 103"/>
                  <a:gd name="T35" fmla="*/ 11 h 86"/>
                  <a:gd name="T36" fmla="*/ 11 w 103"/>
                  <a:gd name="T37" fmla="*/ 19 h 86"/>
                  <a:gd name="T38" fmla="*/ 11 w 103"/>
                  <a:gd name="T39" fmla="*/ 23 h 86"/>
                  <a:gd name="T40" fmla="*/ 4 w 103"/>
                  <a:gd name="T41" fmla="*/ 23 h 86"/>
                  <a:gd name="T42" fmla="*/ 0 w 103"/>
                  <a:gd name="T43" fmla="*/ 26 h 86"/>
                  <a:gd name="T44" fmla="*/ 4 w 103"/>
                  <a:gd name="T45" fmla="*/ 34 h 86"/>
                  <a:gd name="T46" fmla="*/ 4 w 103"/>
                  <a:gd name="T47" fmla="*/ 41 h 86"/>
                  <a:gd name="T48" fmla="*/ 11 w 103"/>
                  <a:gd name="T49" fmla="*/ 48 h 86"/>
                  <a:gd name="T50" fmla="*/ 15 w 103"/>
                  <a:gd name="T51" fmla="*/ 52 h 86"/>
                  <a:gd name="T52" fmla="*/ 15 w 103"/>
                  <a:gd name="T53" fmla="*/ 60 h 86"/>
                  <a:gd name="T54" fmla="*/ 15 w 103"/>
                  <a:gd name="T55" fmla="*/ 60 h 86"/>
                  <a:gd name="T56" fmla="*/ 7 w 103"/>
                  <a:gd name="T57" fmla="*/ 63 h 86"/>
                  <a:gd name="T58" fmla="*/ 7 w 103"/>
                  <a:gd name="T59" fmla="*/ 67 h 86"/>
                  <a:gd name="T60" fmla="*/ 7 w 103"/>
                  <a:gd name="T61" fmla="*/ 71 h 86"/>
                  <a:gd name="T62" fmla="*/ 7 w 103"/>
                  <a:gd name="T63" fmla="*/ 78 h 86"/>
                  <a:gd name="T64" fmla="*/ 15 w 103"/>
                  <a:gd name="T65" fmla="*/ 82 h 86"/>
                  <a:gd name="T66" fmla="*/ 18 w 103"/>
                  <a:gd name="T67" fmla="*/ 86 h 86"/>
                  <a:gd name="T68" fmla="*/ 55 w 103"/>
                  <a:gd name="T69"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86">
                    <a:moveTo>
                      <a:pt x="55" y="67"/>
                    </a:moveTo>
                    <a:lnTo>
                      <a:pt x="85" y="48"/>
                    </a:lnTo>
                    <a:lnTo>
                      <a:pt x="85" y="45"/>
                    </a:lnTo>
                    <a:lnTo>
                      <a:pt x="89" y="41"/>
                    </a:lnTo>
                    <a:lnTo>
                      <a:pt x="89" y="37"/>
                    </a:lnTo>
                    <a:lnTo>
                      <a:pt x="89" y="37"/>
                    </a:lnTo>
                    <a:lnTo>
                      <a:pt x="89" y="30"/>
                    </a:lnTo>
                    <a:lnTo>
                      <a:pt x="89" y="26"/>
                    </a:lnTo>
                    <a:lnTo>
                      <a:pt x="89" y="19"/>
                    </a:lnTo>
                    <a:lnTo>
                      <a:pt x="89" y="15"/>
                    </a:lnTo>
                    <a:lnTo>
                      <a:pt x="89" y="11"/>
                    </a:lnTo>
                    <a:lnTo>
                      <a:pt x="96" y="8"/>
                    </a:lnTo>
                    <a:lnTo>
                      <a:pt x="100" y="8"/>
                    </a:lnTo>
                    <a:lnTo>
                      <a:pt x="100" y="8"/>
                    </a:lnTo>
                    <a:lnTo>
                      <a:pt x="103" y="4"/>
                    </a:lnTo>
                    <a:lnTo>
                      <a:pt x="100" y="0"/>
                    </a:lnTo>
                    <a:lnTo>
                      <a:pt x="96" y="0"/>
                    </a:lnTo>
                    <a:lnTo>
                      <a:pt x="89" y="4"/>
                    </a:lnTo>
                    <a:lnTo>
                      <a:pt x="81" y="4"/>
                    </a:lnTo>
                    <a:lnTo>
                      <a:pt x="78" y="4"/>
                    </a:lnTo>
                    <a:lnTo>
                      <a:pt x="74" y="4"/>
                    </a:lnTo>
                    <a:lnTo>
                      <a:pt x="70" y="4"/>
                    </a:lnTo>
                    <a:lnTo>
                      <a:pt x="66" y="8"/>
                    </a:lnTo>
                    <a:lnTo>
                      <a:pt x="63" y="8"/>
                    </a:lnTo>
                    <a:lnTo>
                      <a:pt x="63" y="11"/>
                    </a:lnTo>
                    <a:lnTo>
                      <a:pt x="55" y="11"/>
                    </a:lnTo>
                    <a:lnTo>
                      <a:pt x="48" y="8"/>
                    </a:lnTo>
                    <a:lnTo>
                      <a:pt x="48" y="8"/>
                    </a:lnTo>
                    <a:lnTo>
                      <a:pt x="44" y="8"/>
                    </a:lnTo>
                    <a:lnTo>
                      <a:pt x="37" y="8"/>
                    </a:lnTo>
                    <a:lnTo>
                      <a:pt x="33" y="8"/>
                    </a:lnTo>
                    <a:lnTo>
                      <a:pt x="33" y="11"/>
                    </a:lnTo>
                    <a:lnTo>
                      <a:pt x="22" y="11"/>
                    </a:lnTo>
                    <a:lnTo>
                      <a:pt x="22" y="11"/>
                    </a:lnTo>
                    <a:lnTo>
                      <a:pt x="15" y="11"/>
                    </a:lnTo>
                    <a:lnTo>
                      <a:pt x="15" y="11"/>
                    </a:lnTo>
                    <a:lnTo>
                      <a:pt x="15" y="19"/>
                    </a:lnTo>
                    <a:lnTo>
                      <a:pt x="11" y="19"/>
                    </a:lnTo>
                    <a:lnTo>
                      <a:pt x="15" y="23"/>
                    </a:lnTo>
                    <a:lnTo>
                      <a:pt x="11" y="23"/>
                    </a:lnTo>
                    <a:lnTo>
                      <a:pt x="7" y="26"/>
                    </a:lnTo>
                    <a:lnTo>
                      <a:pt x="4" y="23"/>
                    </a:lnTo>
                    <a:lnTo>
                      <a:pt x="4" y="26"/>
                    </a:lnTo>
                    <a:lnTo>
                      <a:pt x="0" y="26"/>
                    </a:lnTo>
                    <a:lnTo>
                      <a:pt x="0" y="30"/>
                    </a:lnTo>
                    <a:lnTo>
                      <a:pt x="4" y="34"/>
                    </a:lnTo>
                    <a:lnTo>
                      <a:pt x="7" y="37"/>
                    </a:lnTo>
                    <a:lnTo>
                      <a:pt x="4" y="41"/>
                    </a:lnTo>
                    <a:lnTo>
                      <a:pt x="4" y="48"/>
                    </a:lnTo>
                    <a:lnTo>
                      <a:pt x="11" y="48"/>
                    </a:lnTo>
                    <a:lnTo>
                      <a:pt x="11" y="52"/>
                    </a:lnTo>
                    <a:lnTo>
                      <a:pt x="15" y="52"/>
                    </a:lnTo>
                    <a:lnTo>
                      <a:pt x="15" y="56"/>
                    </a:lnTo>
                    <a:lnTo>
                      <a:pt x="15" y="60"/>
                    </a:lnTo>
                    <a:lnTo>
                      <a:pt x="15" y="60"/>
                    </a:lnTo>
                    <a:lnTo>
                      <a:pt x="15" y="60"/>
                    </a:lnTo>
                    <a:lnTo>
                      <a:pt x="11" y="60"/>
                    </a:lnTo>
                    <a:lnTo>
                      <a:pt x="7" y="63"/>
                    </a:lnTo>
                    <a:lnTo>
                      <a:pt x="7" y="67"/>
                    </a:lnTo>
                    <a:lnTo>
                      <a:pt x="7" y="67"/>
                    </a:lnTo>
                    <a:lnTo>
                      <a:pt x="7" y="71"/>
                    </a:lnTo>
                    <a:lnTo>
                      <a:pt x="7" y="71"/>
                    </a:lnTo>
                    <a:lnTo>
                      <a:pt x="11" y="78"/>
                    </a:lnTo>
                    <a:lnTo>
                      <a:pt x="7" y="78"/>
                    </a:lnTo>
                    <a:lnTo>
                      <a:pt x="11" y="78"/>
                    </a:lnTo>
                    <a:lnTo>
                      <a:pt x="15" y="82"/>
                    </a:lnTo>
                    <a:lnTo>
                      <a:pt x="18" y="86"/>
                    </a:lnTo>
                    <a:lnTo>
                      <a:pt x="18" y="86"/>
                    </a:lnTo>
                    <a:lnTo>
                      <a:pt x="22" y="86"/>
                    </a:lnTo>
                    <a:lnTo>
                      <a:pt x="55" y="67"/>
                    </a:lnTo>
                    <a:lnTo>
                      <a:pt x="55" y="6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5" name="Freeform 84"/>
              <p:cNvSpPr/>
              <p:nvPr/>
            </p:nvSpPr>
            <p:spPr bwMode="auto">
              <a:xfrm>
                <a:off x="4992949" y="2508208"/>
                <a:ext cx="33452" cy="86205"/>
              </a:xfrm>
              <a:custGeom>
                <a:avLst/>
                <a:gdLst>
                  <a:gd name="T0" fmla="*/ 15 w 26"/>
                  <a:gd name="T1" fmla="*/ 67 h 67"/>
                  <a:gd name="T2" fmla="*/ 19 w 26"/>
                  <a:gd name="T3" fmla="*/ 63 h 67"/>
                  <a:gd name="T4" fmla="*/ 19 w 26"/>
                  <a:gd name="T5" fmla="*/ 63 h 67"/>
                  <a:gd name="T6" fmla="*/ 19 w 26"/>
                  <a:gd name="T7" fmla="*/ 63 h 67"/>
                  <a:gd name="T8" fmla="*/ 19 w 26"/>
                  <a:gd name="T9" fmla="*/ 59 h 67"/>
                  <a:gd name="T10" fmla="*/ 19 w 26"/>
                  <a:gd name="T11" fmla="*/ 56 h 67"/>
                  <a:gd name="T12" fmla="*/ 19 w 26"/>
                  <a:gd name="T13" fmla="*/ 52 h 67"/>
                  <a:gd name="T14" fmla="*/ 19 w 26"/>
                  <a:gd name="T15" fmla="*/ 48 h 67"/>
                  <a:gd name="T16" fmla="*/ 23 w 26"/>
                  <a:gd name="T17" fmla="*/ 48 h 67"/>
                  <a:gd name="T18" fmla="*/ 23 w 26"/>
                  <a:gd name="T19" fmla="*/ 45 h 67"/>
                  <a:gd name="T20" fmla="*/ 23 w 26"/>
                  <a:gd name="T21" fmla="*/ 41 h 67"/>
                  <a:gd name="T22" fmla="*/ 23 w 26"/>
                  <a:gd name="T23" fmla="*/ 41 h 67"/>
                  <a:gd name="T24" fmla="*/ 23 w 26"/>
                  <a:gd name="T25" fmla="*/ 33 h 67"/>
                  <a:gd name="T26" fmla="*/ 23 w 26"/>
                  <a:gd name="T27" fmla="*/ 33 h 67"/>
                  <a:gd name="T28" fmla="*/ 19 w 26"/>
                  <a:gd name="T29" fmla="*/ 33 h 67"/>
                  <a:gd name="T30" fmla="*/ 15 w 26"/>
                  <a:gd name="T31" fmla="*/ 33 h 67"/>
                  <a:gd name="T32" fmla="*/ 15 w 26"/>
                  <a:gd name="T33" fmla="*/ 33 h 67"/>
                  <a:gd name="T34" fmla="*/ 15 w 26"/>
                  <a:gd name="T35" fmla="*/ 30 h 67"/>
                  <a:gd name="T36" fmla="*/ 15 w 26"/>
                  <a:gd name="T37" fmla="*/ 22 h 67"/>
                  <a:gd name="T38" fmla="*/ 15 w 26"/>
                  <a:gd name="T39" fmla="*/ 19 h 67"/>
                  <a:gd name="T40" fmla="*/ 15 w 26"/>
                  <a:gd name="T41" fmla="*/ 15 h 67"/>
                  <a:gd name="T42" fmla="*/ 19 w 26"/>
                  <a:gd name="T43" fmla="*/ 15 h 67"/>
                  <a:gd name="T44" fmla="*/ 19 w 26"/>
                  <a:gd name="T45" fmla="*/ 19 h 67"/>
                  <a:gd name="T46" fmla="*/ 23 w 26"/>
                  <a:gd name="T47" fmla="*/ 19 h 67"/>
                  <a:gd name="T48" fmla="*/ 23 w 26"/>
                  <a:gd name="T49" fmla="*/ 19 h 67"/>
                  <a:gd name="T50" fmla="*/ 23 w 26"/>
                  <a:gd name="T51" fmla="*/ 15 h 67"/>
                  <a:gd name="T52" fmla="*/ 23 w 26"/>
                  <a:gd name="T53" fmla="*/ 15 h 67"/>
                  <a:gd name="T54" fmla="*/ 23 w 26"/>
                  <a:gd name="T55" fmla="*/ 15 h 67"/>
                  <a:gd name="T56" fmla="*/ 23 w 26"/>
                  <a:gd name="T57" fmla="*/ 11 h 67"/>
                  <a:gd name="T58" fmla="*/ 23 w 26"/>
                  <a:gd name="T59" fmla="*/ 7 h 67"/>
                  <a:gd name="T60" fmla="*/ 23 w 26"/>
                  <a:gd name="T61" fmla="*/ 4 h 67"/>
                  <a:gd name="T62" fmla="*/ 26 w 26"/>
                  <a:gd name="T63" fmla="*/ 0 h 67"/>
                  <a:gd name="T64" fmla="*/ 23 w 26"/>
                  <a:gd name="T65" fmla="*/ 0 h 67"/>
                  <a:gd name="T66" fmla="*/ 23 w 26"/>
                  <a:gd name="T67" fmla="*/ 4 h 67"/>
                  <a:gd name="T68" fmla="*/ 15 w 26"/>
                  <a:gd name="T69" fmla="*/ 4 h 67"/>
                  <a:gd name="T70" fmla="*/ 15 w 26"/>
                  <a:gd name="T71" fmla="*/ 4 h 67"/>
                  <a:gd name="T72" fmla="*/ 11 w 26"/>
                  <a:gd name="T73" fmla="*/ 7 h 67"/>
                  <a:gd name="T74" fmla="*/ 8 w 26"/>
                  <a:gd name="T75" fmla="*/ 19 h 67"/>
                  <a:gd name="T76" fmla="*/ 4 w 26"/>
                  <a:gd name="T77" fmla="*/ 26 h 67"/>
                  <a:gd name="T78" fmla="*/ 0 w 26"/>
                  <a:gd name="T79" fmla="*/ 33 h 67"/>
                  <a:gd name="T80" fmla="*/ 0 w 26"/>
                  <a:gd name="T81" fmla="*/ 33 h 67"/>
                  <a:gd name="T82" fmla="*/ 4 w 26"/>
                  <a:gd name="T83" fmla="*/ 37 h 67"/>
                  <a:gd name="T84" fmla="*/ 8 w 26"/>
                  <a:gd name="T85" fmla="*/ 45 h 67"/>
                  <a:gd name="T86" fmla="*/ 11 w 26"/>
                  <a:gd name="T87" fmla="*/ 52 h 67"/>
                  <a:gd name="T88" fmla="*/ 15 w 26"/>
                  <a:gd name="T89" fmla="*/ 59 h 67"/>
                  <a:gd name="T90" fmla="*/ 11 w 26"/>
                  <a:gd name="T91" fmla="*/ 63 h 67"/>
                  <a:gd name="T92" fmla="*/ 15 w 26"/>
                  <a:gd name="T9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 h="67">
                    <a:moveTo>
                      <a:pt x="15" y="67"/>
                    </a:moveTo>
                    <a:lnTo>
                      <a:pt x="19" y="63"/>
                    </a:lnTo>
                    <a:lnTo>
                      <a:pt x="19" y="63"/>
                    </a:lnTo>
                    <a:lnTo>
                      <a:pt x="19" y="63"/>
                    </a:lnTo>
                    <a:lnTo>
                      <a:pt x="19" y="59"/>
                    </a:lnTo>
                    <a:lnTo>
                      <a:pt x="19" y="56"/>
                    </a:lnTo>
                    <a:lnTo>
                      <a:pt x="19" y="52"/>
                    </a:lnTo>
                    <a:lnTo>
                      <a:pt x="19" y="48"/>
                    </a:lnTo>
                    <a:lnTo>
                      <a:pt x="23" y="48"/>
                    </a:lnTo>
                    <a:lnTo>
                      <a:pt x="23" y="45"/>
                    </a:lnTo>
                    <a:lnTo>
                      <a:pt x="23" y="41"/>
                    </a:lnTo>
                    <a:lnTo>
                      <a:pt x="23" y="41"/>
                    </a:lnTo>
                    <a:lnTo>
                      <a:pt x="23" y="33"/>
                    </a:lnTo>
                    <a:lnTo>
                      <a:pt x="23" y="33"/>
                    </a:lnTo>
                    <a:lnTo>
                      <a:pt x="19" y="33"/>
                    </a:lnTo>
                    <a:lnTo>
                      <a:pt x="15" y="33"/>
                    </a:lnTo>
                    <a:lnTo>
                      <a:pt x="15" y="33"/>
                    </a:lnTo>
                    <a:lnTo>
                      <a:pt x="15" y="30"/>
                    </a:lnTo>
                    <a:lnTo>
                      <a:pt x="15" y="22"/>
                    </a:lnTo>
                    <a:lnTo>
                      <a:pt x="15" y="19"/>
                    </a:lnTo>
                    <a:lnTo>
                      <a:pt x="15" y="15"/>
                    </a:lnTo>
                    <a:lnTo>
                      <a:pt x="19" y="15"/>
                    </a:lnTo>
                    <a:lnTo>
                      <a:pt x="19" y="19"/>
                    </a:lnTo>
                    <a:lnTo>
                      <a:pt x="23" y="19"/>
                    </a:lnTo>
                    <a:lnTo>
                      <a:pt x="23" y="19"/>
                    </a:lnTo>
                    <a:lnTo>
                      <a:pt x="23" y="15"/>
                    </a:lnTo>
                    <a:lnTo>
                      <a:pt x="23" y="15"/>
                    </a:lnTo>
                    <a:lnTo>
                      <a:pt x="23" y="15"/>
                    </a:lnTo>
                    <a:lnTo>
                      <a:pt x="23" y="11"/>
                    </a:lnTo>
                    <a:lnTo>
                      <a:pt x="23" y="7"/>
                    </a:lnTo>
                    <a:lnTo>
                      <a:pt x="23" y="4"/>
                    </a:lnTo>
                    <a:lnTo>
                      <a:pt x="26" y="0"/>
                    </a:lnTo>
                    <a:lnTo>
                      <a:pt x="23" y="0"/>
                    </a:lnTo>
                    <a:lnTo>
                      <a:pt x="23" y="4"/>
                    </a:lnTo>
                    <a:lnTo>
                      <a:pt x="15" y="4"/>
                    </a:lnTo>
                    <a:lnTo>
                      <a:pt x="15" y="4"/>
                    </a:lnTo>
                    <a:lnTo>
                      <a:pt x="11" y="7"/>
                    </a:lnTo>
                    <a:lnTo>
                      <a:pt x="8" y="19"/>
                    </a:lnTo>
                    <a:lnTo>
                      <a:pt x="4" y="26"/>
                    </a:lnTo>
                    <a:lnTo>
                      <a:pt x="0" y="33"/>
                    </a:lnTo>
                    <a:lnTo>
                      <a:pt x="0" y="33"/>
                    </a:lnTo>
                    <a:lnTo>
                      <a:pt x="4" y="37"/>
                    </a:lnTo>
                    <a:lnTo>
                      <a:pt x="8" y="45"/>
                    </a:lnTo>
                    <a:lnTo>
                      <a:pt x="11" y="52"/>
                    </a:lnTo>
                    <a:lnTo>
                      <a:pt x="15" y="59"/>
                    </a:lnTo>
                    <a:lnTo>
                      <a:pt x="11" y="63"/>
                    </a:lnTo>
                    <a:lnTo>
                      <a:pt x="15" y="6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6" name="Freeform 85"/>
              <p:cNvSpPr/>
              <p:nvPr/>
            </p:nvSpPr>
            <p:spPr bwMode="auto">
              <a:xfrm>
                <a:off x="5022541" y="2508208"/>
                <a:ext cx="9007" cy="19300"/>
              </a:xfrm>
              <a:custGeom>
                <a:avLst/>
                <a:gdLst>
                  <a:gd name="T0" fmla="*/ 0 w 7"/>
                  <a:gd name="T1" fmla="*/ 15 h 15"/>
                  <a:gd name="T2" fmla="*/ 0 w 7"/>
                  <a:gd name="T3" fmla="*/ 15 h 15"/>
                  <a:gd name="T4" fmla="*/ 0 w 7"/>
                  <a:gd name="T5" fmla="*/ 11 h 15"/>
                  <a:gd name="T6" fmla="*/ 0 w 7"/>
                  <a:gd name="T7" fmla="*/ 7 h 15"/>
                  <a:gd name="T8" fmla="*/ 0 w 7"/>
                  <a:gd name="T9" fmla="*/ 4 h 15"/>
                  <a:gd name="T10" fmla="*/ 3 w 7"/>
                  <a:gd name="T11" fmla="*/ 0 h 15"/>
                  <a:gd name="T12" fmla="*/ 3 w 7"/>
                  <a:gd name="T13" fmla="*/ 0 h 15"/>
                  <a:gd name="T14" fmla="*/ 3 w 7"/>
                  <a:gd name="T15" fmla="*/ 4 h 15"/>
                  <a:gd name="T16" fmla="*/ 3 w 7"/>
                  <a:gd name="T17" fmla="*/ 4 h 15"/>
                  <a:gd name="T18" fmla="*/ 7 w 7"/>
                  <a:gd name="T19" fmla="*/ 11 h 15"/>
                  <a:gd name="T20" fmla="*/ 3 w 7"/>
                  <a:gd name="T21" fmla="*/ 11 h 15"/>
                  <a:gd name="T22" fmla="*/ 3 w 7"/>
                  <a:gd name="T23" fmla="*/ 11 h 15"/>
                  <a:gd name="T24" fmla="*/ 3 w 7"/>
                  <a:gd name="T25" fmla="*/ 15 h 15"/>
                  <a:gd name="T26" fmla="*/ 0 w 7"/>
                  <a:gd name="T27" fmla="*/ 15 h 15"/>
                  <a:gd name="T28" fmla="*/ 0 w 7"/>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5">
                    <a:moveTo>
                      <a:pt x="0" y="15"/>
                    </a:moveTo>
                    <a:lnTo>
                      <a:pt x="0" y="15"/>
                    </a:lnTo>
                    <a:lnTo>
                      <a:pt x="0" y="11"/>
                    </a:lnTo>
                    <a:lnTo>
                      <a:pt x="0" y="7"/>
                    </a:lnTo>
                    <a:lnTo>
                      <a:pt x="0" y="4"/>
                    </a:lnTo>
                    <a:lnTo>
                      <a:pt x="3" y="0"/>
                    </a:lnTo>
                    <a:lnTo>
                      <a:pt x="3" y="0"/>
                    </a:lnTo>
                    <a:lnTo>
                      <a:pt x="3" y="4"/>
                    </a:lnTo>
                    <a:lnTo>
                      <a:pt x="3" y="4"/>
                    </a:lnTo>
                    <a:lnTo>
                      <a:pt x="7" y="11"/>
                    </a:lnTo>
                    <a:lnTo>
                      <a:pt x="3" y="11"/>
                    </a:lnTo>
                    <a:lnTo>
                      <a:pt x="3" y="11"/>
                    </a:lnTo>
                    <a:lnTo>
                      <a:pt x="3" y="15"/>
                    </a:lnTo>
                    <a:lnTo>
                      <a:pt x="0" y="15"/>
                    </a:lnTo>
                    <a:lnTo>
                      <a:pt x="0" y="1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7" name="Freeform 86"/>
              <p:cNvSpPr/>
              <p:nvPr/>
            </p:nvSpPr>
            <p:spPr bwMode="auto">
              <a:xfrm>
                <a:off x="5012246" y="2527507"/>
                <a:ext cx="10293" cy="23159"/>
              </a:xfrm>
              <a:custGeom>
                <a:avLst/>
                <a:gdLst>
                  <a:gd name="T0" fmla="*/ 8 w 8"/>
                  <a:gd name="T1" fmla="*/ 18 h 18"/>
                  <a:gd name="T2" fmla="*/ 4 w 8"/>
                  <a:gd name="T3" fmla="*/ 18 h 18"/>
                  <a:gd name="T4" fmla="*/ 0 w 8"/>
                  <a:gd name="T5" fmla="*/ 18 h 18"/>
                  <a:gd name="T6" fmla="*/ 0 w 8"/>
                  <a:gd name="T7" fmla="*/ 18 h 18"/>
                  <a:gd name="T8" fmla="*/ 0 w 8"/>
                  <a:gd name="T9" fmla="*/ 15 h 18"/>
                  <a:gd name="T10" fmla="*/ 0 w 8"/>
                  <a:gd name="T11" fmla="*/ 7 h 18"/>
                  <a:gd name="T12" fmla="*/ 0 w 8"/>
                  <a:gd name="T13" fmla="*/ 4 h 18"/>
                  <a:gd name="T14" fmla="*/ 0 w 8"/>
                  <a:gd name="T15" fmla="*/ 0 h 18"/>
                  <a:gd name="T16" fmla="*/ 4 w 8"/>
                  <a:gd name="T17" fmla="*/ 0 h 18"/>
                  <a:gd name="T18" fmla="*/ 4 w 8"/>
                  <a:gd name="T19" fmla="*/ 4 h 18"/>
                  <a:gd name="T20" fmla="*/ 8 w 8"/>
                  <a:gd name="T21" fmla="*/ 4 h 18"/>
                  <a:gd name="T22" fmla="*/ 8 w 8"/>
                  <a:gd name="T23" fmla="*/ 4 h 18"/>
                  <a:gd name="T24" fmla="*/ 8 w 8"/>
                  <a:gd name="T25" fmla="*/ 4 h 18"/>
                  <a:gd name="T26" fmla="*/ 8 w 8"/>
                  <a:gd name="T27" fmla="*/ 4 h 18"/>
                  <a:gd name="T28" fmla="*/ 8 w 8"/>
                  <a:gd name="T29" fmla="*/ 7 h 18"/>
                  <a:gd name="T30" fmla="*/ 8 w 8"/>
                  <a:gd name="T31" fmla="*/ 11 h 18"/>
                  <a:gd name="T32" fmla="*/ 8 w 8"/>
                  <a:gd name="T33" fmla="*/ 11 h 18"/>
                  <a:gd name="T34" fmla="*/ 8 w 8"/>
                  <a:gd name="T35" fmla="*/ 18 h 18"/>
                  <a:gd name="T36" fmla="*/ 8 w 8"/>
                  <a:gd name="T3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8">
                    <a:moveTo>
                      <a:pt x="8" y="18"/>
                    </a:moveTo>
                    <a:lnTo>
                      <a:pt x="4" y="18"/>
                    </a:lnTo>
                    <a:lnTo>
                      <a:pt x="0" y="18"/>
                    </a:lnTo>
                    <a:lnTo>
                      <a:pt x="0" y="18"/>
                    </a:lnTo>
                    <a:lnTo>
                      <a:pt x="0" y="15"/>
                    </a:lnTo>
                    <a:lnTo>
                      <a:pt x="0" y="7"/>
                    </a:lnTo>
                    <a:lnTo>
                      <a:pt x="0" y="4"/>
                    </a:lnTo>
                    <a:lnTo>
                      <a:pt x="0" y="0"/>
                    </a:lnTo>
                    <a:lnTo>
                      <a:pt x="4" y="0"/>
                    </a:lnTo>
                    <a:lnTo>
                      <a:pt x="4" y="4"/>
                    </a:lnTo>
                    <a:lnTo>
                      <a:pt x="8" y="4"/>
                    </a:lnTo>
                    <a:lnTo>
                      <a:pt x="8" y="4"/>
                    </a:lnTo>
                    <a:lnTo>
                      <a:pt x="8" y="4"/>
                    </a:lnTo>
                    <a:lnTo>
                      <a:pt x="8" y="4"/>
                    </a:lnTo>
                    <a:lnTo>
                      <a:pt x="8" y="7"/>
                    </a:lnTo>
                    <a:lnTo>
                      <a:pt x="8" y="11"/>
                    </a:lnTo>
                    <a:lnTo>
                      <a:pt x="8" y="11"/>
                    </a:lnTo>
                    <a:lnTo>
                      <a:pt x="8" y="18"/>
                    </a:lnTo>
                    <a:lnTo>
                      <a:pt x="8" y="1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8" name="Freeform 87"/>
              <p:cNvSpPr/>
              <p:nvPr/>
            </p:nvSpPr>
            <p:spPr bwMode="auto">
              <a:xfrm>
                <a:off x="5012248" y="2483762"/>
                <a:ext cx="24446" cy="29593"/>
              </a:xfrm>
              <a:custGeom>
                <a:avLst/>
                <a:gdLst>
                  <a:gd name="T0" fmla="*/ 0 w 19"/>
                  <a:gd name="T1" fmla="*/ 23 h 23"/>
                  <a:gd name="T2" fmla="*/ 0 w 19"/>
                  <a:gd name="T3" fmla="*/ 23 h 23"/>
                  <a:gd name="T4" fmla="*/ 8 w 19"/>
                  <a:gd name="T5" fmla="*/ 23 h 23"/>
                  <a:gd name="T6" fmla="*/ 8 w 19"/>
                  <a:gd name="T7" fmla="*/ 19 h 23"/>
                  <a:gd name="T8" fmla="*/ 11 w 19"/>
                  <a:gd name="T9" fmla="*/ 19 h 23"/>
                  <a:gd name="T10" fmla="*/ 11 w 19"/>
                  <a:gd name="T11" fmla="*/ 15 h 23"/>
                  <a:gd name="T12" fmla="*/ 15 w 19"/>
                  <a:gd name="T13" fmla="*/ 12 h 23"/>
                  <a:gd name="T14" fmla="*/ 19 w 19"/>
                  <a:gd name="T15" fmla="*/ 12 h 23"/>
                  <a:gd name="T16" fmla="*/ 19 w 19"/>
                  <a:gd name="T17" fmla="*/ 12 h 23"/>
                  <a:gd name="T18" fmla="*/ 19 w 19"/>
                  <a:gd name="T19" fmla="*/ 12 h 23"/>
                  <a:gd name="T20" fmla="*/ 19 w 19"/>
                  <a:gd name="T21" fmla="*/ 8 h 23"/>
                  <a:gd name="T22" fmla="*/ 19 w 19"/>
                  <a:gd name="T23" fmla="*/ 4 h 23"/>
                  <a:gd name="T24" fmla="*/ 15 w 19"/>
                  <a:gd name="T25" fmla="*/ 4 h 23"/>
                  <a:gd name="T26" fmla="*/ 15 w 19"/>
                  <a:gd name="T27" fmla="*/ 0 h 23"/>
                  <a:gd name="T28" fmla="*/ 8 w 19"/>
                  <a:gd name="T29" fmla="*/ 0 h 23"/>
                  <a:gd name="T30" fmla="*/ 8 w 19"/>
                  <a:gd name="T31" fmla="*/ 0 h 23"/>
                  <a:gd name="T32" fmla="*/ 8 w 19"/>
                  <a:gd name="T33" fmla="*/ 0 h 23"/>
                  <a:gd name="T34" fmla="*/ 4 w 19"/>
                  <a:gd name="T35" fmla="*/ 12 h 23"/>
                  <a:gd name="T36" fmla="*/ 4 w 19"/>
                  <a:gd name="T37" fmla="*/ 15 h 23"/>
                  <a:gd name="T38" fmla="*/ 0 w 19"/>
                  <a:gd name="T39" fmla="*/ 19 h 23"/>
                  <a:gd name="T40" fmla="*/ 0 w 19"/>
                  <a:gd name="T41" fmla="*/ 23 h 23"/>
                  <a:gd name="T42" fmla="*/ 0 w 19"/>
                  <a:gd name="T4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23">
                    <a:moveTo>
                      <a:pt x="0" y="23"/>
                    </a:moveTo>
                    <a:lnTo>
                      <a:pt x="0" y="23"/>
                    </a:lnTo>
                    <a:lnTo>
                      <a:pt x="8" y="23"/>
                    </a:lnTo>
                    <a:lnTo>
                      <a:pt x="8" y="19"/>
                    </a:lnTo>
                    <a:lnTo>
                      <a:pt x="11" y="19"/>
                    </a:lnTo>
                    <a:lnTo>
                      <a:pt x="11" y="15"/>
                    </a:lnTo>
                    <a:lnTo>
                      <a:pt x="15" y="12"/>
                    </a:lnTo>
                    <a:lnTo>
                      <a:pt x="19" y="12"/>
                    </a:lnTo>
                    <a:lnTo>
                      <a:pt x="19" y="12"/>
                    </a:lnTo>
                    <a:lnTo>
                      <a:pt x="19" y="12"/>
                    </a:lnTo>
                    <a:lnTo>
                      <a:pt x="19" y="8"/>
                    </a:lnTo>
                    <a:lnTo>
                      <a:pt x="19" y="4"/>
                    </a:lnTo>
                    <a:lnTo>
                      <a:pt x="15" y="4"/>
                    </a:lnTo>
                    <a:lnTo>
                      <a:pt x="15" y="0"/>
                    </a:lnTo>
                    <a:lnTo>
                      <a:pt x="8" y="0"/>
                    </a:lnTo>
                    <a:lnTo>
                      <a:pt x="8" y="0"/>
                    </a:lnTo>
                    <a:lnTo>
                      <a:pt x="8" y="0"/>
                    </a:lnTo>
                    <a:lnTo>
                      <a:pt x="4" y="12"/>
                    </a:lnTo>
                    <a:lnTo>
                      <a:pt x="4" y="15"/>
                    </a:lnTo>
                    <a:lnTo>
                      <a:pt x="0" y="19"/>
                    </a:lnTo>
                    <a:lnTo>
                      <a:pt x="0" y="23"/>
                    </a:lnTo>
                    <a:lnTo>
                      <a:pt x="0" y="2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29" name="Freeform 88"/>
              <p:cNvSpPr/>
              <p:nvPr/>
            </p:nvSpPr>
            <p:spPr bwMode="auto">
              <a:xfrm>
                <a:off x="5012247" y="2508208"/>
                <a:ext cx="86205" cy="95211"/>
              </a:xfrm>
              <a:custGeom>
                <a:avLst/>
                <a:gdLst>
                  <a:gd name="T0" fmla="*/ 4 w 67"/>
                  <a:gd name="T1" fmla="*/ 63 h 74"/>
                  <a:gd name="T2" fmla="*/ 4 w 67"/>
                  <a:gd name="T3" fmla="*/ 63 h 74"/>
                  <a:gd name="T4" fmla="*/ 4 w 67"/>
                  <a:gd name="T5" fmla="*/ 63 h 74"/>
                  <a:gd name="T6" fmla="*/ 4 w 67"/>
                  <a:gd name="T7" fmla="*/ 59 h 74"/>
                  <a:gd name="T8" fmla="*/ 4 w 67"/>
                  <a:gd name="T9" fmla="*/ 56 h 74"/>
                  <a:gd name="T10" fmla="*/ 4 w 67"/>
                  <a:gd name="T11" fmla="*/ 52 h 74"/>
                  <a:gd name="T12" fmla="*/ 4 w 67"/>
                  <a:gd name="T13" fmla="*/ 48 h 74"/>
                  <a:gd name="T14" fmla="*/ 8 w 67"/>
                  <a:gd name="T15" fmla="*/ 48 h 74"/>
                  <a:gd name="T16" fmla="*/ 8 w 67"/>
                  <a:gd name="T17" fmla="*/ 45 h 74"/>
                  <a:gd name="T18" fmla="*/ 8 w 67"/>
                  <a:gd name="T19" fmla="*/ 41 h 74"/>
                  <a:gd name="T20" fmla="*/ 8 w 67"/>
                  <a:gd name="T21" fmla="*/ 41 h 74"/>
                  <a:gd name="T22" fmla="*/ 8 w 67"/>
                  <a:gd name="T23" fmla="*/ 26 h 74"/>
                  <a:gd name="T24" fmla="*/ 8 w 67"/>
                  <a:gd name="T25" fmla="*/ 26 h 74"/>
                  <a:gd name="T26" fmla="*/ 8 w 67"/>
                  <a:gd name="T27" fmla="*/ 22 h 74"/>
                  <a:gd name="T28" fmla="*/ 8 w 67"/>
                  <a:gd name="T29" fmla="*/ 19 h 74"/>
                  <a:gd name="T30" fmla="*/ 8 w 67"/>
                  <a:gd name="T31" fmla="*/ 19 h 74"/>
                  <a:gd name="T32" fmla="*/ 8 w 67"/>
                  <a:gd name="T33" fmla="*/ 15 h 74"/>
                  <a:gd name="T34" fmla="*/ 8 w 67"/>
                  <a:gd name="T35" fmla="*/ 15 h 74"/>
                  <a:gd name="T36" fmla="*/ 11 w 67"/>
                  <a:gd name="T37" fmla="*/ 15 h 74"/>
                  <a:gd name="T38" fmla="*/ 11 w 67"/>
                  <a:gd name="T39" fmla="*/ 11 h 74"/>
                  <a:gd name="T40" fmla="*/ 15 w 67"/>
                  <a:gd name="T41" fmla="*/ 11 h 74"/>
                  <a:gd name="T42" fmla="*/ 19 w 67"/>
                  <a:gd name="T43" fmla="*/ 15 h 74"/>
                  <a:gd name="T44" fmla="*/ 22 w 67"/>
                  <a:gd name="T45" fmla="*/ 19 h 74"/>
                  <a:gd name="T46" fmla="*/ 22 w 67"/>
                  <a:gd name="T47" fmla="*/ 19 h 74"/>
                  <a:gd name="T48" fmla="*/ 26 w 67"/>
                  <a:gd name="T49" fmla="*/ 19 h 74"/>
                  <a:gd name="T50" fmla="*/ 59 w 67"/>
                  <a:gd name="T51" fmla="*/ 0 h 74"/>
                  <a:gd name="T52" fmla="*/ 67 w 67"/>
                  <a:gd name="T53" fmla="*/ 19 h 74"/>
                  <a:gd name="T54" fmla="*/ 67 w 67"/>
                  <a:gd name="T55" fmla="*/ 19 h 74"/>
                  <a:gd name="T56" fmla="*/ 59 w 67"/>
                  <a:gd name="T57" fmla="*/ 26 h 74"/>
                  <a:gd name="T58" fmla="*/ 37 w 67"/>
                  <a:gd name="T59" fmla="*/ 30 h 74"/>
                  <a:gd name="T60" fmla="*/ 56 w 67"/>
                  <a:gd name="T61" fmla="*/ 48 h 74"/>
                  <a:gd name="T62" fmla="*/ 48 w 67"/>
                  <a:gd name="T63" fmla="*/ 56 h 74"/>
                  <a:gd name="T64" fmla="*/ 48 w 67"/>
                  <a:gd name="T65" fmla="*/ 63 h 74"/>
                  <a:gd name="T66" fmla="*/ 33 w 67"/>
                  <a:gd name="T67" fmla="*/ 63 h 74"/>
                  <a:gd name="T68" fmla="*/ 22 w 67"/>
                  <a:gd name="T69" fmla="*/ 74 h 74"/>
                  <a:gd name="T70" fmla="*/ 8 w 67"/>
                  <a:gd name="T71" fmla="*/ 71 h 74"/>
                  <a:gd name="T72" fmla="*/ 0 w 67"/>
                  <a:gd name="T73" fmla="*/ 71 h 74"/>
                  <a:gd name="T74" fmla="*/ 0 w 67"/>
                  <a:gd name="T75" fmla="*/ 71 h 74"/>
                  <a:gd name="T76" fmla="*/ 4 w 67"/>
                  <a:gd name="T77" fmla="*/ 67 h 74"/>
                  <a:gd name="T78" fmla="*/ 4 w 67"/>
                  <a:gd name="T79" fmla="*/ 63 h 74"/>
                  <a:gd name="T80" fmla="*/ 4 w 67"/>
                  <a:gd name="T81" fmla="*/ 6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74">
                    <a:moveTo>
                      <a:pt x="4" y="63"/>
                    </a:moveTo>
                    <a:lnTo>
                      <a:pt x="4" y="63"/>
                    </a:lnTo>
                    <a:lnTo>
                      <a:pt x="4" y="63"/>
                    </a:lnTo>
                    <a:lnTo>
                      <a:pt x="4" y="59"/>
                    </a:lnTo>
                    <a:lnTo>
                      <a:pt x="4" y="56"/>
                    </a:lnTo>
                    <a:lnTo>
                      <a:pt x="4" y="52"/>
                    </a:lnTo>
                    <a:lnTo>
                      <a:pt x="4" y="48"/>
                    </a:lnTo>
                    <a:lnTo>
                      <a:pt x="8" y="48"/>
                    </a:lnTo>
                    <a:lnTo>
                      <a:pt x="8" y="45"/>
                    </a:lnTo>
                    <a:lnTo>
                      <a:pt x="8" y="41"/>
                    </a:lnTo>
                    <a:lnTo>
                      <a:pt x="8" y="41"/>
                    </a:lnTo>
                    <a:lnTo>
                      <a:pt x="8" y="26"/>
                    </a:lnTo>
                    <a:lnTo>
                      <a:pt x="8" y="26"/>
                    </a:lnTo>
                    <a:lnTo>
                      <a:pt x="8" y="22"/>
                    </a:lnTo>
                    <a:lnTo>
                      <a:pt x="8" y="19"/>
                    </a:lnTo>
                    <a:lnTo>
                      <a:pt x="8" y="19"/>
                    </a:lnTo>
                    <a:lnTo>
                      <a:pt x="8" y="15"/>
                    </a:lnTo>
                    <a:lnTo>
                      <a:pt x="8" y="15"/>
                    </a:lnTo>
                    <a:lnTo>
                      <a:pt x="11" y="15"/>
                    </a:lnTo>
                    <a:lnTo>
                      <a:pt x="11" y="11"/>
                    </a:lnTo>
                    <a:lnTo>
                      <a:pt x="15" y="11"/>
                    </a:lnTo>
                    <a:lnTo>
                      <a:pt x="19" y="15"/>
                    </a:lnTo>
                    <a:lnTo>
                      <a:pt x="22" y="19"/>
                    </a:lnTo>
                    <a:lnTo>
                      <a:pt x="22" y="19"/>
                    </a:lnTo>
                    <a:lnTo>
                      <a:pt x="26" y="19"/>
                    </a:lnTo>
                    <a:lnTo>
                      <a:pt x="59" y="0"/>
                    </a:lnTo>
                    <a:lnTo>
                      <a:pt x="67" y="19"/>
                    </a:lnTo>
                    <a:lnTo>
                      <a:pt x="67" y="19"/>
                    </a:lnTo>
                    <a:lnTo>
                      <a:pt x="59" y="26"/>
                    </a:lnTo>
                    <a:lnTo>
                      <a:pt x="37" y="30"/>
                    </a:lnTo>
                    <a:lnTo>
                      <a:pt x="56" y="48"/>
                    </a:lnTo>
                    <a:lnTo>
                      <a:pt x="48" y="56"/>
                    </a:lnTo>
                    <a:lnTo>
                      <a:pt x="48" y="63"/>
                    </a:lnTo>
                    <a:lnTo>
                      <a:pt x="33" y="63"/>
                    </a:lnTo>
                    <a:lnTo>
                      <a:pt x="22" y="74"/>
                    </a:lnTo>
                    <a:lnTo>
                      <a:pt x="8" y="71"/>
                    </a:lnTo>
                    <a:lnTo>
                      <a:pt x="0" y="71"/>
                    </a:lnTo>
                    <a:lnTo>
                      <a:pt x="0" y="71"/>
                    </a:lnTo>
                    <a:lnTo>
                      <a:pt x="4" y="67"/>
                    </a:lnTo>
                    <a:lnTo>
                      <a:pt x="4" y="63"/>
                    </a:lnTo>
                    <a:lnTo>
                      <a:pt x="4" y="6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0" name="Freeform 89"/>
              <p:cNvSpPr/>
              <p:nvPr/>
            </p:nvSpPr>
            <p:spPr bwMode="auto">
              <a:xfrm>
                <a:off x="5012246" y="2532654"/>
                <a:ext cx="438742" cy="333238"/>
              </a:xfrm>
              <a:custGeom>
                <a:avLst/>
                <a:gdLst>
                  <a:gd name="T0" fmla="*/ 207 w 341"/>
                  <a:gd name="T1" fmla="*/ 55 h 259"/>
                  <a:gd name="T2" fmla="*/ 82 w 341"/>
                  <a:gd name="T3" fmla="*/ 3 h 259"/>
                  <a:gd name="T4" fmla="*/ 37 w 341"/>
                  <a:gd name="T5" fmla="*/ 11 h 259"/>
                  <a:gd name="T6" fmla="*/ 48 w 341"/>
                  <a:gd name="T7" fmla="*/ 44 h 259"/>
                  <a:gd name="T8" fmla="*/ 8 w 341"/>
                  <a:gd name="T9" fmla="*/ 52 h 259"/>
                  <a:gd name="T10" fmla="*/ 0 w 341"/>
                  <a:gd name="T11" fmla="*/ 63 h 259"/>
                  <a:gd name="T12" fmla="*/ 0 w 341"/>
                  <a:gd name="T13" fmla="*/ 66 h 259"/>
                  <a:gd name="T14" fmla="*/ 8 w 341"/>
                  <a:gd name="T15" fmla="*/ 70 h 259"/>
                  <a:gd name="T16" fmla="*/ 15 w 341"/>
                  <a:gd name="T17" fmla="*/ 81 h 259"/>
                  <a:gd name="T18" fmla="*/ 22 w 341"/>
                  <a:gd name="T19" fmla="*/ 89 h 259"/>
                  <a:gd name="T20" fmla="*/ 26 w 341"/>
                  <a:gd name="T21" fmla="*/ 96 h 259"/>
                  <a:gd name="T22" fmla="*/ 33 w 341"/>
                  <a:gd name="T23" fmla="*/ 103 h 259"/>
                  <a:gd name="T24" fmla="*/ 41 w 341"/>
                  <a:gd name="T25" fmla="*/ 115 h 259"/>
                  <a:gd name="T26" fmla="*/ 45 w 341"/>
                  <a:gd name="T27" fmla="*/ 122 h 259"/>
                  <a:gd name="T28" fmla="*/ 48 w 341"/>
                  <a:gd name="T29" fmla="*/ 129 h 259"/>
                  <a:gd name="T30" fmla="*/ 56 w 341"/>
                  <a:gd name="T31" fmla="*/ 129 h 259"/>
                  <a:gd name="T32" fmla="*/ 67 w 341"/>
                  <a:gd name="T33" fmla="*/ 141 h 259"/>
                  <a:gd name="T34" fmla="*/ 67 w 341"/>
                  <a:gd name="T35" fmla="*/ 144 h 259"/>
                  <a:gd name="T36" fmla="*/ 74 w 341"/>
                  <a:gd name="T37" fmla="*/ 159 h 259"/>
                  <a:gd name="T38" fmla="*/ 74 w 341"/>
                  <a:gd name="T39" fmla="*/ 167 h 259"/>
                  <a:gd name="T40" fmla="*/ 78 w 341"/>
                  <a:gd name="T41" fmla="*/ 178 h 259"/>
                  <a:gd name="T42" fmla="*/ 89 w 341"/>
                  <a:gd name="T43" fmla="*/ 192 h 259"/>
                  <a:gd name="T44" fmla="*/ 96 w 341"/>
                  <a:gd name="T45" fmla="*/ 196 h 259"/>
                  <a:gd name="T46" fmla="*/ 104 w 341"/>
                  <a:gd name="T47" fmla="*/ 200 h 259"/>
                  <a:gd name="T48" fmla="*/ 107 w 341"/>
                  <a:gd name="T49" fmla="*/ 204 h 259"/>
                  <a:gd name="T50" fmla="*/ 115 w 341"/>
                  <a:gd name="T51" fmla="*/ 222 h 259"/>
                  <a:gd name="T52" fmla="*/ 133 w 341"/>
                  <a:gd name="T53" fmla="*/ 241 h 259"/>
                  <a:gd name="T54" fmla="*/ 141 w 341"/>
                  <a:gd name="T55" fmla="*/ 252 h 259"/>
                  <a:gd name="T56" fmla="*/ 152 w 341"/>
                  <a:gd name="T57" fmla="*/ 244 h 259"/>
                  <a:gd name="T58" fmla="*/ 156 w 341"/>
                  <a:gd name="T59" fmla="*/ 233 h 259"/>
                  <a:gd name="T60" fmla="*/ 185 w 341"/>
                  <a:gd name="T61" fmla="*/ 241 h 259"/>
                  <a:gd name="T62" fmla="*/ 230 w 341"/>
                  <a:gd name="T63" fmla="*/ 226 h 259"/>
                  <a:gd name="T64" fmla="*/ 337 w 341"/>
                  <a:gd name="T65" fmla="*/ 152 h 259"/>
                  <a:gd name="T66" fmla="*/ 282 w 341"/>
                  <a:gd name="T67" fmla="*/ 148 h 259"/>
                  <a:gd name="T68" fmla="*/ 274 w 341"/>
                  <a:gd name="T69" fmla="*/ 126 h 259"/>
                  <a:gd name="T70" fmla="*/ 274 w 341"/>
                  <a:gd name="T71" fmla="*/ 126 h 259"/>
                  <a:gd name="T72" fmla="*/ 270 w 341"/>
                  <a:gd name="T73" fmla="*/ 122 h 259"/>
                  <a:gd name="T74" fmla="*/ 263 w 341"/>
                  <a:gd name="T75" fmla="*/ 118 h 259"/>
                  <a:gd name="T76" fmla="*/ 259 w 341"/>
                  <a:gd name="T77" fmla="*/ 115 h 259"/>
                  <a:gd name="T78" fmla="*/ 248 w 341"/>
                  <a:gd name="T79" fmla="*/ 100 h 259"/>
                  <a:gd name="T80" fmla="*/ 248 w 341"/>
                  <a:gd name="T81" fmla="*/ 89 h 259"/>
                  <a:gd name="T82" fmla="*/ 244 w 341"/>
                  <a:gd name="T83" fmla="*/ 85 h 259"/>
                  <a:gd name="T84" fmla="*/ 233 w 341"/>
                  <a:gd name="T85" fmla="*/ 74 h 259"/>
                  <a:gd name="T86" fmla="*/ 237 w 341"/>
                  <a:gd name="T87" fmla="*/ 74 h 259"/>
                  <a:gd name="T88" fmla="*/ 226 w 341"/>
                  <a:gd name="T89" fmla="*/ 70 h 259"/>
                  <a:gd name="T90" fmla="*/ 219 w 341"/>
                  <a:gd name="T91" fmla="*/ 59 h 259"/>
                  <a:gd name="T92" fmla="*/ 219 w 341"/>
                  <a:gd name="T93" fmla="*/ 5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1" h="259">
                    <a:moveTo>
                      <a:pt x="219" y="55"/>
                    </a:moveTo>
                    <a:lnTo>
                      <a:pt x="207" y="59"/>
                    </a:lnTo>
                    <a:lnTo>
                      <a:pt x="207" y="55"/>
                    </a:lnTo>
                    <a:lnTo>
                      <a:pt x="193" y="52"/>
                    </a:lnTo>
                    <a:lnTo>
                      <a:pt x="159" y="52"/>
                    </a:lnTo>
                    <a:lnTo>
                      <a:pt x="82" y="3"/>
                    </a:lnTo>
                    <a:lnTo>
                      <a:pt x="67" y="0"/>
                    </a:lnTo>
                    <a:lnTo>
                      <a:pt x="59" y="7"/>
                    </a:lnTo>
                    <a:lnTo>
                      <a:pt x="37" y="11"/>
                    </a:lnTo>
                    <a:lnTo>
                      <a:pt x="56" y="29"/>
                    </a:lnTo>
                    <a:lnTo>
                      <a:pt x="48" y="37"/>
                    </a:lnTo>
                    <a:lnTo>
                      <a:pt x="48" y="44"/>
                    </a:lnTo>
                    <a:lnTo>
                      <a:pt x="33" y="44"/>
                    </a:lnTo>
                    <a:lnTo>
                      <a:pt x="22" y="55"/>
                    </a:lnTo>
                    <a:lnTo>
                      <a:pt x="8" y="52"/>
                    </a:lnTo>
                    <a:lnTo>
                      <a:pt x="0" y="52"/>
                    </a:lnTo>
                    <a:lnTo>
                      <a:pt x="0" y="55"/>
                    </a:lnTo>
                    <a:lnTo>
                      <a:pt x="0" y="63"/>
                    </a:lnTo>
                    <a:lnTo>
                      <a:pt x="0" y="66"/>
                    </a:lnTo>
                    <a:lnTo>
                      <a:pt x="0" y="70"/>
                    </a:lnTo>
                    <a:lnTo>
                      <a:pt x="0" y="66"/>
                    </a:lnTo>
                    <a:lnTo>
                      <a:pt x="4" y="70"/>
                    </a:lnTo>
                    <a:lnTo>
                      <a:pt x="4" y="66"/>
                    </a:lnTo>
                    <a:lnTo>
                      <a:pt x="8" y="70"/>
                    </a:lnTo>
                    <a:lnTo>
                      <a:pt x="8" y="70"/>
                    </a:lnTo>
                    <a:lnTo>
                      <a:pt x="15" y="77"/>
                    </a:lnTo>
                    <a:lnTo>
                      <a:pt x="15" y="81"/>
                    </a:lnTo>
                    <a:lnTo>
                      <a:pt x="15" y="81"/>
                    </a:lnTo>
                    <a:lnTo>
                      <a:pt x="19" y="85"/>
                    </a:lnTo>
                    <a:lnTo>
                      <a:pt x="22" y="89"/>
                    </a:lnTo>
                    <a:lnTo>
                      <a:pt x="22" y="89"/>
                    </a:lnTo>
                    <a:lnTo>
                      <a:pt x="26" y="96"/>
                    </a:lnTo>
                    <a:lnTo>
                      <a:pt x="26" y="96"/>
                    </a:lnTo>
                    <a:lnTo>
                      <a:pt x="30" y="100"/>
                    </a:lnTo>
                    <a:lnTo>
                      <a:pt x="30" y="100"/>
                    </a:lnTo>
                    <a:lnTo>
                      <a:pt x="33" y="103"/>
                    </a:lnTo>
                    <a:lnTo>
                      <a:pt x="33" y="107"/>
                    </a:lnTo>
                    <a:lnTo>
                      <a:pt x="37" y="107"/>
                    </a:lnTo>
                    <a:lnTo>
                      <a:pt x="41" y="115"/>
                    </a:lnTo>
                    <a:lnTo>
                      <a:pt x="45" y="115"/>
                    </a:lnTo>
                    <a:lnTo>
                      <a:pt x="45" y="118"/>
                    </a:lnTo>
                    <a:lnTo>
                      <a:pt x="45" y="122"/>
                    </a:lnTo>
                    <a:lnTo>
                      <a:pt x="45" y="126"/>
                    </a:lnTo>
                    <a:lnTo>
                      <a:pt x="45" y="126"/>
                    </a:lnTo>
                    <a:lnTo>
                      <a:pt x="48" y="129"/>
                    </a:lnTo>
                    <a:lnTo>
                      <a:pt x="48" y="129"/>
                    </a:lnTo>
                    <a:lnTo>
                      <a:pt x="52" y="129"/>
                    </a:lnTo>
                    <a:lnTo>
                      <a:pt x="56" y="129"/>
                    </a:lnTo>
                    <a:lnTo>
                      <a:pt x="59" y="133"/>
                    </a:lnTo>
                    <a:lnTo>
                      <a:pt x="63" y="137"/>
                    </a:lnTo>
                    <a:lnTo>
                      <a:pt x="67" y="141"/>
                    </a:lnTo>
                    <a:lnTo>
                      <a:pt x="67" y="141"/>
                    </a:lnTo>
                    <a:lnTo>
                      <a:pt x="67" y="144"/>
                    </a:lnTo>
                    <a:lnTo>
                      <a:pt x="67" y="144"/>
                    </a:lnTo>
                    <a:lnTo>
                      <a:pt x="70" y="148"/>
                    </a:lnTo>
                    <a:lnTo>
                      <a:pt x="74" y="152"/>
                    </a:lnTo>
                    <a:lnTo>
                      <a:pt x="74" y="159"/>
                    </a:lnTo>
                    <a:lnTo>
                      <a:pt x="74" y="159"/>
                    </a:lnTo>
                    <a:lnTo>
                      <a:pt x="74" y="163"/>
                    </a:lnTo>
                    <a:lnTo>
                      <a:pt x="74" y="167"/>
                    </a:lnTo>
                    <a:lnTo>
                      <a:pt x="74" y="167"/>
                    </a:lnTo>
                    <a:lnTo>
                      <a:pt x="74" y="174"/>
                    </a:lnTo>
                    <a:lnTo>
                      <a:pt x="78" y="178"/>
                    </a:lnTo>
                    <a:lnTo>
                      <a:pt x="78" y="181"/>
                    </a:lnTo>
                    <a:lnTo>
                      <a:pt x="78" y="181"/>
                    </a:lnTo>
                    <a:lnTo>
                      <a:pt x="89" y="192"/>
                    </a:lnTo>
                    <a:lnTo>
                      <a:pt x="89" y="192"/>
                    </a:lnTo>
                    <a:lnTo>
                      <a:pt x="93" y="192"/>
                    </a:lnTo>
                    <a:lnTo>
                      <a:pt x="96" y="196"/>
                    </a:lnTo>
                    <a:lnTo>
                      <a:pt x="96" y="196"/>
                    </a:lnTo>
                    <a:lnTo>
                      <a:pt x="104" y="200"/>
                    </a:lnTo>
                    <a:lnTo>
                      <a:pt x="104" y="200"/>
                    </a:lnTo>
                    <a:lnTo>
                      <a:pt x="107" y="204"/>
                    </a:lnTo>
                    <a:lnTo>
                      <a:pt x="107" y="204"/>
                    </a:lnTo>
                    <a:lnTo>
                      <a:pt x="107" y="204"/>
                    </a:lnTo>
                    <a:lnTo>
                      <a:pt x="111" y="218"/>
                    </a:lnTo>
                    <a:lnTo>
                      <a:pt x="115" y="218"/>
                    </a:lnTo>
                    <a:lnTo>
                      <a:pt x="115" y="222"/>
                    </a:lnTo>
                    <a:lnTo>
                      <a:pt x="130" y="233"/>
                    </a:lnTo>
                    <a:lnTo>
                      <a:pt x="130" y="233"/>
                    </a:lnTo>
                    <a:lnTo>
                      <a:pt x="133" y="241"/>
                    </a:lnTo>
                    <a:lnTo>
                      <a:pt x="137" y="241"/>
                    </a:lnTo>
                    <a:lnTo>
                      <a:pt x="141" y="252"/>
                    </a:lnTo>
                    <a:lnTo>
                      <a:pt x="141" y="252"/>
                    </a:lnTo>
                    <a:lnTo>
                      <a:pt x="145" y="252"/>
                    </a:lnTo>
                    <a:lnTo>
                      <a:pt x="148" y="248"/>
                    </a:lnTo>
                    <a:lnTo>
                      <a:pt x="152" y="244"/>
                    </a:lnTo>
                    <a:lnTo>
                      <a:pt x="148" y="241"/>
                    </a:lnTo>
                    <a:lnTo>
                      <a:pt x="152" y="233"/>
                    </a:lnTo>
                    <a:lnTo>
                      <a:pt x="156" y="233"/>
                    </a:lnTo>
                    <a:lnTo>
                      <a:pt x="159" y="237"/>
                    </a:lnTo>
                    <a:lnTo>
                      <a:pt x="170" y="237"/>
                    </a:lnTo>
                    <a:lnTo>
                      <a:pt x="185" y="241"/>
                    </a:lnTo>
                    <a:lnTo>
                      <a:pt x="200" y="248"/>
                    </a:lnTo>
                    <a:lnTo>
                      <a:pt x="200" y="259"/>
                    </a:lnTo>
                    <a:lnTo>
                      <a:pt x="230" y="226"/>
                    </a:lnTo>
                    <a:lnTo>
                      <a:pt x="337" y="196"/>
                    </a:lnTo>
                    <a:lnTo>
                      <a:pt x="341" y="163"/>
                    </a:lnTo>
                    <a:lnTo>
                      <a:pt x="337" y="152"/>
                    </a:lnTo>
                    <a:lnTo>
                      <a:pt x="337" y="152"/>
                    </a:lnTo>
                    <a:lnTo>
                      <a:pt x="330" y="155"/>
                    </a:lnTo>
                    <a:lnTo>
                      <a:pt x="282" y="148"/>
                    </a:lnTo>
                    <a:lnTo>
                      <a:pt x="278" y="137"/>
                    </a:lnTo>
                    <a:lnTo>
                      <a:pt x="274" y="133"/>
                    </a:lnTo>
                    <a:lnTo>
                      <a:pt x="274" y="126"/>
                    </a:lnTo>
                    <a:lnTo>
                      <a:pt x="274" y="126"/>
                    </a:lnTo>
                    <a:lnTo>
                      <a:pt x="274" y="129"/>
                    </a:lnTo>
                    <a:lnTo>
                      <a:pt x="274" y="126"/>
                    </a:lnTo>
                    <a:lnTo>
                      <a:pt x="274" y="126"/>
                    </a:lnTo>
                    <a:lnTo>
                      <a:pt x="274" y="122"/>
                    </a:lnTo>
                    <a:lnTo>
                      <a:pt x="270" y="122"/>
                    </a:lnTo>
                    <a:lnTo>
                      <a:pt x="270" y="122"/>
                    </a:lnTo>
                    <a:lnTo>
                      <a:pt x="270" y="122"/>
                    </a:lnTo>
                    <a:lnTo>
                      <a:pt x="263" y="118"/>
                    </a:lnTo>
                    <a:lnTo>
                      <a:pt x="263" y="118"/>
                    </a:lnTo>
                    <a:lnTo>
                      <a:pt x="263" y="118"/>
                    </a:lnTo>
                    <a:lnTo>
                      <a:pt x="259" y="115"/>
                    </a:lnTo>
                    <a:lnTo>
                      <a:pt x="259" y="111"/>
                    </a:lnTo>
                    <a:lnTo>
                      <a:pt x="252" y="100"/>
                    </a:lnTo>
                    <a:lnTo>
                      <a:pt x="248" y="100"/>
                    </a:lnTo>
                    <a:lnTo>
                      <a:pt x="248" y="100"/>
                    </a:lnTo>
                    <a:lnTo>
                      <a:pt x="248" y="96"/>
                    </a:lnTo>
                    <a:lnTo>
                      <a:pt x="248" y="89"/>
                    </a:lnTo>
                    <a:lnTo>
                      <a:pt x="248" y="89"/>
                    </a:lnTo>
                    <a:lnTo>
                      <a:pt x="244" y="85"/>
                    </a:lnTo>
                    <a:lnTo>
                      <a:pt x="244" y="85"/>
                    </a:lnTo>
                    <a:lnTo>
                      <a:pt x="237" y="77"/>
                    </a:lnTo>
                    <a:lnTo>
                      <a:pt x="237" y="77"/>
                    </a:lnTo>
                    <a:lnTo>
                      <a:pt x="233" y="74"/>
                    </a:lnTo>
                    <a:lnTo>
                      <a:pt x="233" y="74"/>
                    </a:lnTo>
                    <a:lnTo>
                      <a:pt x="233" y="74"/>
                    </a:lnTo>
                    <a:lnTo>
                      <a:pt x="237" y="74"/>
                    </a:lnTo>
                    <a:lnTo>
                      <a:pt x="233" y="74"/>
                    </a:lnTo>
                    <a:lnTo>
                      <a:pt x="233" y="74"/>
                    </a:lnTo>
                    <a:lnTo>
                      <a:pt x="226" y="70"/>
                    </a:lnTo>
                    <a:lnTo>
                      <a:pt x="222" y="63"/>
                    </a:lnTo>
                    <a:lnTo>
                      <a:pt x="222" y="59"/>
                    </a:lnTo>
                    <a:lnTo>
                      <a:pt x="219" y="59"/>
                    </a:lnTo>
                    <a:lnTo>
                      <a:pt x="219" y="55"/>
                    </a:lnTo>
                    <a:lnTo>
                      <a:pt x="219" y="59"/>
                    </a:lnTo>
                    <a:lnTo>
                      <a:pt x="219" y="5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1" name="Freeform 90"/>
              <p:cNvSpPr/>
              <p:nvPr/>
            </p:nvSpPr>
            <p:spPr bwMode="auto">
              <a:xfrm>
                <a:off x="5350632" y="2656170"/>
                <a:ext cx="14153" cy="33452"/>
              </a:xfrm>
              <a:custGeom>
                <a:avLst/>
                <a:gdLst>
                  <a:gd name="T0" fmla="*/ 7 w 11"/>
                  <a:gd name="T1" fmla="*/ 26 h 26"/>
                  <a:gd name="T2" fmla="*/ 7 w 11"/>
                  <a:gd name="T3" fmla="*/ 26 h 26"/>
                  <a:gd name="T4" fmla="*/ 0 w 11"/>
                  <a:gd name="T5" fmla="*/ 22 h 26"/>
                  <a:gd name="T6" fmla="*/ 0 w 11"/>
                  <a:gd name="T7" fmla="*/ 22 h 26"/>
                  <a:gd name="T8" fmla="*/ 0 w 11"/>
                  <a:gd name="T9" fmla="*/ 22 h 26"/>
                  <a:gd name="T10" fmla="*/ 0 w 11"/>
                  <a:gd name="T11" fmla="*/ 19 h 26"/>
                  <a:gd name="T12" fmla="*/ 0 w 11"/>
                  <a:gd name="T13" fmla="*/ 19 h 26"/>
                  <a:gd name="T14" fmla="*/ 0 w 11"/>
                  <a:gd name="T15" fmla="*/ 15 h 26"/>
                  <a:gd name="T16" fmla="*/ 0 w 11"/>
                  <a:gd name="T17" fmla="*/ 11 h 26"/>
                  <a:gd name="T18" fmla="*/ 0 w 11"/>
                  <a:gd name="T19" fmla="*/ 11 h 26"/>
                  <a:gd name="T20" fmla="*/ 0 w 11"/>
                  <a:gd name="T21" fmla="*/ 11 h 26"/>
                  <a:gd name="T22" fmla="*/ 0 w 11"/>
                  <a:gd name="T23" fmla="*/ 7 h 26"/>
                  <a:gd name="T24" fmla="*/ 0 w 11"/>
                  <a:gd name="T25" fmla="*/ 7 h 26"/>
                  <a:gd name="T26" fmla="*/ 0 w 11"/>
                  <a:gd name="T27" fmla="*/ 4 h 26"/>
                  <a:gd name="T28" fmla="*/ 4 w 11"/>
                  <a:gd name="T29" fmla="*/ 4 h 26"/>
                  <a:gd name="T30" fmla="*/ 4 w 11"/>
                  <a:gd name="T31" fmla="*/ 4 h 26"/>
                  <a:gd name="T32" fmla="*/ 4 w 11"/>
                  <a:gd name="T33" fmla="*/ 4 h 26"/>
                  <a:gd name="T34" fmla="*/ 4 w 11"/>
                  <a:gd name="T35" fmla="*/ 0 h 26"/>
                  <a:gd name="T36" fmla="*/ 4 w 11"/>
                  <a:gd name="T37" fmla="*/ 0 h 26"/>
                  <a:gd name="T38" fmla="*/ 7 w 11"/>
                  <a:gd name="T39" fmla="*/ 4 h 26"/>
                  <a:gd name="T40" fmla="*/ 7 w 11"/>
                  <a:gd name="T41" fmla="*/ 4 h 26"/>
                  <a:gd name="T42" fmla="*/ 11 w 11"/>
                  <a:gd name="T43" fmla="*/ 4 h 26"/>
                  <a:gd name="T44" fmla="*/ 11 w 11"/>
                  <a:gd name="T45" fmla="*/ 4 h 26"/>
                  <a:gd name="T46" fmla="*/ 7 w 11"/>
                  <a:gd name="T47" fmla="*/ 11 h 26"/>
                  <a:gd name="T48" fmla="*/ 7 w 11"/>
                  <a:gd name="T49" fmla="*/ 11 h 26"/>
                  <a:gd name="T50" fmla="*/ 7 w 11"/>
                  <a:gd name="T51" fmla="*/ 15 h 26"/>
                  <a:gd name="T52" fmla="*/ 11 w 11"/>
                  <a:gd name="T53" fmla="*/ 15 h 26"/>
                  <a:gd name="T54" fmla="*/ 11 w 11"/>
                  <a:gd name="T55" fmla="*/ 19 h 26"/>
                  <a:gd name="T56" fmla="*/ 11 w 11"/>
                  <a:gd name="T57" fmla="*/ 26 h 26"/>
                  <a:gd name="T58" fmla="*/ 7 w 11"/>
                  <a:gd name="T59" fmla="*/ 26 h 26"/>
                  <a:gd name="T60" fmla="*/ 7 w 11"/>
                  <a:gd name="T6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26">
                    <a:moveTo>
                      <a:pt x="7" y="26"/>
                    </a:moveTo>
                    <a:lnTo>
                      <a:pt x="7" y="26"/>
                    </a:lnTo>
                    <a:lnTo>
                      <a:pt x="0" y="22"/>
                    </a:lnTo>
                    <a:lnTo>
                      <a:pt x="0" y="22"/>
                    </a:lnTo>
                    <a:lnTo>
                      <a:pt x="0" y="22"/>
                    </a:lnTo>
                    <a:lnTo>
                      <a:pt x="0" y="19"/>
                    </a:lnTo>
                    <a:lnTo>
                      <a:pt x="0" y="19"/>
                    </a:lnTo>
                    <a:lnTo>
                      <a:pt x="0" y="15"/>
                    </a:lnTo>
                    <a:lnTo>
                      <a:pt x="0" y="11"/>
                    </a:lnTo>
                    <a:lnTo>
                      <a:pt x="0" y="11"/>
                    </a:lnTo>
                    <a:lnTo>
                      <a:pt x="0" y="11"/>
                    </a:lnTo>
                    <a:lnTo>
                      <a:pt x="0" y="7"/>
                    </a:lnTo>
                    <a:lnTo>
                      <a:pt x="0" y="7"/>
                    </a:lnTo>
                    <a:lnTo>
                      <a:pt x="0" y="4"/>
                    </a:lnTo>
                    <a:lnTo>
                      <a:pt x="4" y="4"/>
                    </a:lnTo>
                    <a:lnTo>
                      <a:pt x="4" y="4"/>
                    </a:lnTo>
                    <a:lnTo>
                      <a:pt x="4" y="4"/>
                    </a:lnTo>
                    <a:lnTo>
                      <a:pt x="4" y="0"/>
                    </a:lnTo>
                    <a:lnTo>
                      <a:pt x="4" y="0"/>
                    </a:lnTo>
                    <a:lnTo>
                      <a:pt x="7" y="4"/>
                    </a:lnTo>
                    <a:lnTo>
                      <a:pt x="7" y="4"/>
                    </a:lnTo>
                    <a:lnTo>
                      <a:pt x="11" y="4"/>
                    </a:lnTo>
                    <a:lnTo>
                      <a:pt x="11" y="4"/>
                    </a:lnTo>
                    <a:lnTo>
                      <a:pt x="7" y="11"/>
                    </a:lnTo>
                    <a:lnTo>
                      <a:pt x="7" y="11"/>
                    </a:lnTo>
                    <a:lnTo>
                      <a:pt x="7" y="15"/>
                    </a:lnTo>
                    <a:lnTo>
                      <a:pt x="11" y="15"/>
                    </a:lnTo>
                    <a:lnTo>
                      <a:pt x="11" y="19"/>
                    </a:lnTo>
                    <a:lnTo>
                      <a:pt x="11" y="26"/>
                    </a:lnTo>
                    <a:lnTo>
                      <a:pt x="7" y="26"/>
                    </a:lnTo>
                    <a:lnTo>
                      <a:pt x="7" y="2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2" name="Freeform 91"/>
              <p:cNvSpPr/>
              <p:nvPr/>
            </p:nvSpPr>
            <p:spPr bwMode="auto">
              <a:xfrm>
                <a:off x="5364785" y="2661317"/>
                <a:ext cx="105504" cy="70765"/>
              </a:xfrm>
              <a:custGeom>
                <a:avLst/>
                <a:gdLst>
                  <a:gd name="T0" fmla="*/ 0 w 82"/>
                  <a:gd name="T1" fmla="*/ 26 h 55"/>
                  <a:gd name="T2" fmla="*/ 0 w 82"/>
                  <a:gd name="T3" fmla="*/ 33 h 55"/>
                  <a:gd name="T4" fmla="*/ 4 w 82"/>
                  <a:gd name="T5" fmla="*/ 37 h 55"/>
                  <a:gd name="T6" fmla="*/ 8 w 82"/>
                  <a:gd name="T7" fmla="*/ 48 h 55"/>
                  <a:gd name="T8" fmla="*/ 56 w 82"/>
                  <a:gd name="T9" fmla="*/ 55 h 55"/>
                  <a:gd name="T10" fmla="*/ 63 w 82"/>
                  <a:gd name="T11" fmla="*/ 52 h 55"/>
                  <a:gd name="T12" fmla="*/ 78 w 82"/>
                  <a:gd name="T13" fmla="*/ 11 h 55"/>
                  <a:gd name="T14" fmla="*/ 82 w 82"/>
                  <a:gd name="T15" fmla="*/ 11 h 55"/>
                  <a:gd name="T16" fmla="*/ 78 w 82"/>
                  <a:gd name="T17" fmla="*/ 7 h 55"/>
                  <a:gd name="T18" fmla="*/ 78 w 82"/>
                  <a:gd name="T19" fmla="*/ 3 h 55"/>
                  <a:gd name="T20" fmla="*/ 78 w 82"/>
                  <a:gd name="T21" fmla="*/ 7 h 55"/>
                  <a:gd name="T22" fmla="*/ 78 w 82"/>
                  <a:gd name="T23" fmla="*/ 3 h 55"/>
                  <a:gd name="T24" fmla="*/ 78 w 82"/>
                  <a:gd name="T25" fmla="*/ 3 h 55"/>
                  <a:gd name="T26" fmla="*/ 74 w 82"/>
                  <a:gd name="T27" fmla="*/ 3 h 55"/>
                  <a:gd name="T28" fmla="*/ 74 w 82"/>
                  <a:gd name="T29" fmla="*/ 0 h 55"/>
                  <a:gd name="T30" fmla="*/ 74 w 82"/>
                  <a:gd name="T31" fmla="*/ 0 h 55"/>
                  <a:gd name="T32" fmla="*/ 74 w 82"/>
                  <a:gd name="T33" fmla="*/ 0 h 55"/>
                  <a:gd name="T34" fmla="*/ 70 w 82"/>
                  <a:gd name="T35" fmla="*/ 3 h 55"/>
                  <a:gd name="T36" fmla="*/ 63 w 82"/>
                  <a:gd name="T37" fmla="*/ 7 h 55"/>
                  <a:gd name="T38" fmla="*/ 63 w 82"/>
                  <a:gd name="T39" fmla="*/ 11 h 55"/>
                  <a:gd name="T40" fmla="*/ 52 w 82"/>
                  <a:gd name="T41" fmla="*/ 18 h 55"/>
                  <a:gd name="T42" fmla="*/ 52 w 82"/>
                  <a:gd name="T43" fmla="*/ 22 h 55"/>
                  <a:gd name="T44" fmla="*/ 52 w 82"/>
                  <a:gd name="T45" fmla="*/ 22 h 55"/>
                  <a:gd name="T46" fmla="*/ 52 w 82"/>
                  <a:gd name="T47" fmla="*/ 22 h 55"/>
                  <a:gd name="T48" fmla="*/ 48 w 82"/>
                  <a:gd name="T49" fmla="*/ 26 h 55"/>
                  <a:gd name="T50" fmla="*/ 48 w 82"/>
                  <a:gd name="T51" fmla="*/ 26 h 55"/>
                  <a:gd name="T52" fmla="*/ 45 w 82"/>
                  <a:gd name="T53" fmla="*/ 26 h 55"/>
                  <a:gd name="T54" fmla="*/ 45 w 82"/>
                  <a:gd name="T55" fmla="*/ 26 h 55"/>
                  <a:gd name="T56" fmla="*/ 45 w 82"/>
                  <a:gd name="T57" fmla="*/ 29 h 55"/>
                  <a:gd name="T58" fmla="*/ 45 w 82"/>
                  <a:gd name="T59" fmla="*/ 29 h 55"/>
                  <a:gd name="T60" fmla="*/ 41 w 82"/>
                  <a:gd name="T61" fmla="*/ 29 h 55"/>
                  <a:gd name="T62" fmla="*/ 37 w 82"/>
                  <a:gd name="T63" fmla="*/ 29 h 55"/>
                  <a:gd name="T64" fmla="*/ 33 w 82"/>
                  <a:gd name="T65" fmla="*/ 33 h 55"/>
                  <a:gd name="T66" fmla="*/ 33 w 82"/>
                  <a:gd name="T67" fmla="*/ 29 h 55"/>
                  <a:gd name="T68" fmla="*/ 30 w 82"/>
                  <a:gd name="T69" fmla="*/ 29 h 55"/>
                  <a:gd name="T70" fmla="*/ 26 w 82"/>
                  <a:gd name="T71" fmla="*/ 29 h 55"/>
                  <a:gd name="T72" fmla="*/ 26 w 82"/>
                  <a:gd name="T73" fmla="*/ 29 h 55"/>
                  <a:gd name="T74" fmla="*/ 19 w 82"/>
                  <a:gd name="T75" fmla="*/ 29 h 55"/>
                  <a:gd name="T76" fmla="*/ 11 w 82"/>
                  <a:gd name="T77" fmla="*/ 33 h 55"/>
                  <a:gd name="T78" fmla="*/ 11 w 82"/>
                  <a:gd name="T79" fmla="*/ 33 h 55"/>
                  <a:gd name="T80" fmla="*/ 8 w 82"/>
                  <a:gd name="T81" fmla="*/ 33 h 55"/>
                  <a:gd name="T82" fmla="*/ 4 w 82"/>
                  <a:gd name="T83" fmla="*/ 33 h 55"/>
                  <a:gd name="T84" fmla="*/ 4 w 82"/>
                  <a:gd name="T85" fmla="*/ 26 h 55"/>
                  <a:gd name="T86" fmla="*/ 4 w 82"/>
                  <a:gd name="T87" fmla="*/ 29 h 55"/>
                  <a:gd name="T88" fmla="*/ 0 w 82"/>
                  <a:gd name="T89"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 h="55">
                    <a:moveTo>
                      <a:pt x="0" y="26"/>
                    </a:moveTo>
                    <a:lnTo>
                      <a:pt x="0" y="33"/>
                    </a:lnTo>
                    <a:lnTo>
                      <a:pt x="4" y="37"/>
                    </a:lnTo>
                    <a:lnTo>
                      <a:pt x="8" y="48"/>
                    </a:lnTo>
                    <a:lnTo>
                      <a:pt x="56" y="55"/>
                    </a:lnTo>
                    <a:lnTo>
                      <a:pt x="63" y="52"/>
                    </a:lnTo>
                    <a:lnTo>
                      <a:pt x="78" y="11"/>
                    </a:lnTo>
                    <a:lnTo>
                      <a:pt x="82" y="11"/>
                    </a:lnTo>
                    <a:lnTo>
                      <a:pt x="78" y="7"/>
                    </a:lnTo>
                    <a:lnTo>
                      <a:pt x="78" y="3"/>
                    </a:lnTo>
                    <a:lnTo>
                      <a:pt x="78" y="7"/>
                    </a:lnTo>
                    <a:lnTo>
                      <a:pt x="78" y="3"/>
                    </a:lnTo>
                    <a:lnTo>
                      <a:pt x="78" y="3"/>
                    </a:lnTo>
                    <a:lnTo>
                      <a:pt x="74" y="3"/>
                    </a:lnTo>
                    <a:lnTo>
                      <a:pt x="74" y="0"/>
                    </a:lnTo>
                    <a:lnTo>
                      <a:pt x="74" y="0"/>
                    </a:lnTo>
                    <a:lnTo>
                      <a:pt x="74" y="0"/>
                    </a:lnTo>
                    <a:lnTo>
                      <a:pt x="70" y="3"/>
                    </a:lnTo>
                    <a:lnTo>
                      <a:pt x="63" y="7"/>
                    </a:lnTo>
                    <a:lnTo>
                      <a:pt x="63" y="11"/>
                    </a:lnTo>
                    <a:lnTo>
                      <a:pt x="52" y="18"/>
                    </a:lnTo>
                    <a:lnTo>
                      <a:pt x="52" y="22"/>
                    </a:lnTo>
                    <a:lnTo>
                      <a:pt x="52" y="22"/>
                    </a:lnTo>
                    <a:lnTo>
                      <a:pt x="52" y="22"/>
                    </a:lnTo>
                    <a:lnTo>
                      <a:pt x="48" y="26"/>
                    </a:lnTo>
                    <a:lnTo>
                      <a:pt x="48" y="26"/>
                    </a:lnTo>
                    <a:lnTo>
                      <a:pt x="45" y="26"/>
                    </a:lnTo>
                    <a:lnTo>
                      <a:pt x="45" y="26"/>
                    </a:lnTo>
                    <a:lnTo>
                      <a:pt x="45" y="29"/>
                    </a:lnTo>
                    <a:lnTo>
                      <a:pt x="45" y="29"/>
                    </a:lnTo>
                    <a:lnTo>
                      <a:pt x="41" y="29"/>
                    </a:lnTo>
                    <a:lnTo>
                      <a:pt x="37" y="29"/>
                    </a:lnTo>
                    <a:lnTo>
                      <a:pt x="33" y="33"/>
                    </a:lnTo>
                    <a:lnTo>
                      <a:pt x="33" y="29"/>
                    </a:lnTo>
                    <a:lnTo>
                      <a:pt x="30" y="29"/>
                    </a:lnTo>
                    <a:lnTo>
                      <a:pt x="26" y="29"/>
                    </a:lnTo>
                    <a:lnTo>
                      <a:pt x="26" y="29"/>
                    </a:lnTo>
                    <a:lnTo>
                      <a:pt x="19" y="29"/>
                    </a:lnTo>
                    <a:lnTo>
                      <a:pt x="11" y="33"/>
                    </a:lnTo>
                    <a:lnTo>
                      <a:pt x="11" y="33"/>
                    </a:lnTo>
                    <a:lnTo>
                      <a:pt x="8" y="33"/>
                    </a:lnTo>
                    <a:lnTo>
                      <a:pt x="4" y="33"/>
                    </a:lnTo>
                    <a:lnTo>
                      <a:pt x="4" y="26"/>
                    </a:lnTo>
                    <a:lnTo>
                      <a:pt x="4" y="29"/>
                    </a:lnTo>
                    <a:lnTo>
                      <a:pt x="0" y="2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3" name="Freeform 92"/>
              <p:cNvSpPr>
                <a:spLocks noEditPoints="1"/>
              </p:cNvSpPr>
              <p:nvPr/>
            </p:nvSpPr>
            <p:spPr bwMode="auto">
              <a:xfrm>
                <a:off x="3721756" y="2388551"/>
                <a:ext cx="61758" cy="24446"/>
              </a:xfrm>
              <a:custGeom>
                <a:avLst/>
                <a:gdLst>
                  <a:gd name="T0" fmla="*/ 18 w 48"/>
                  <a:gd name="T1" fmla="*/ 0 h 19"/>
                  <a:gd name="T2" fmla="*/ 22 w 48"/>
                  <a:gd name="T3" fmla="*/ 4 h 19"/>
                  <a:gd name="T4" fmla="*/ 22 w 48"/>
                  <a:gd name="T5" fmla="*/ 0 h 19"/>
                  <a:gd name="T6" fmla="*/ 18 w 48"/>
                  <a:gd name="T7" fmla="*/ 0 h 19"/>
                  <a:gd name="T8" fmla="*/ 18 w 48"/>
                  <a:gd name="T9" fmla="*/ 0 h 19"/>
                  <a:gd name="T10" fmla="*/ 18 w 48"/>
                  <a:gd name="T11" fmla="*/ 0 h 19"/>
                  <a:gd name="T12" fmla="*/ 3 w 48"/>
                  <a:gd name="T13" fmla="*/ 0 h 19"/>
                  <a:gd name="T14" fmla="*/ 7 w 48"/>
                  <a:gd name="T15" fmla="*/ 4 h 19"/>
                  <a:gd name="T16" fmla="*/ 7 w 48"/>
                  <a:gd name="T17" fmla="*/ 0 h 19"/>
                  <a:gd name="T18" fmla="*/ 3 w 48"/>
                  <a:gd name="T19" fmla="*/ 0 h 19"/>
                  <a:gd name="T20" fmla="*/ 3 w 48"/>
                  <a:gd name="T21" fmla="*/ 0 h 19"/>
                  <a:gd name="T22" fmla="*/ 0 w 48"/>
                  <a:gd name="T23" fmla="*/ 4 h 19"/>
                  <a:gd name="T24" fmla="*/ 0 w 48"/>
                  <a:gd name="T25" fmla="*/ 8 h 19"/>
                  <a:gd name="T26" fmla="*/ 3 w 48"/>
                  <a:gd name="T27" fmla="*/ 8 h 19"/>
                  <a:gd name="T28" fmla="*/ 3 w 48"/>
                  <a:gd name="T29" fmla="*/ 8 h 19"/>
                  <a:gd name="T30" fmla="*/ 3 w 48"/>
                  <a:gd name="T31" fmla="*/ 4 h 19"/>
                  <a:gd name="T32" fmla="*/ 0 w 48"/>
                  <a:gd name="T33" fmla="*/ 4 h 19"/>
                  <a:gd name="T34" fmla="*/ 0 w 48"/>
                  <a:gd name="T35" fmla="*/ 4 h 19"/>
                  <a:gd name="T36" fmla="*/ 44 w 48"/>
                  <a:gd name="T37" fmla="*/ 19 h 19"/>
                  <a:gd name="T38" fmla="*/ 40 w 48"/>
                  <a:gd name="T39" fmla="*/ 19 h 19"/>
                  <a:gd name="T40" fmla="*/ 40 w 48"/>
                  <a:gd name="T41" fmla="*/ 19 h 19"/>
                  <a:gd name="T42" fmla="*/ 48 w 48"/>
                  <a:gd name="T43" fmla="*/ 19 h 19"/>
                  <a:gd name="T44" fmla="*/ 48 w 48"/>
                  <a:gd name="T45" fmla="*/ 19 h 19"/>
                  <a:gd name="T46" fmla="*/ 48 w 48"/>
                  <a:gd name="T47" fmla="*/ 19 h 19"/>
                  <a:gd name="T48" fmla="*/ 44 w 48"/>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19">
                    <a:moveTo>
                      <a:pt x="18" y="0"/>
                    </a:moveTo>
                    <a:lnTo>
                      <a:pt x="22" y="4"/>
                    </a:lnTo>
                    <a:lnTo>
                      <a:pt x="22" y="0"/>
                    </a:lnTo>
                    <a:lnTo>
                      <a:pt x="18" y="0"/>
                    </a:lnTo>
                    <a:lnTo>
                      <a:pt x="18" y="0"/>
                    </a:lnTo>
                    <a:lnTo>
                      <a:pt x="18" y="0"/>
                    </a:lnTo>
                    <a:close/>
                    <a:moveTo>
                      <a:pt x="3" y="0"/>
                    </a:moveTo>
                    <a:lnTo>
                      <a:pt x="7" y="4"/>
                    </a:lnTo>
                    <a:lnTo>
                      <a:pt x="7" y="0"/>
                    </a:lnTo>
                    <a:lnTo>
                      <a:pt x="3" y="0"/>
                    </a:lnTo>
                    <a:lnTo>
                      <a:pt x="3" y="0"/>
                    </a:lnTo>
                    <a:close/>
                    <a:moveTo>
                      <a:pt x="0" y="4"/>
                    </a:moveTo>
                    <a:lnTo>
                      <a:pt x="0" y="8"/>
                    </a:lnTo>
                    <a:lnTo>
                      <a:pt x="3" y="8"/>
                    </a:lnTo>
                    <a:lnTo>
                      <a:pt x="3" y="8"/>
                    </a:lnTo>
                    <a:lnTo>
                      <a:pt x="3" y="4"/>
                    </a:lnTo>
                    <a:lnTo>
                      <a:pt x="0" y="4"/>
                    </a:lnTo>
                    <a:lnTo>
                      <a:pt x="0" y="4"/>
                    </a:lnTo>
                    <a:close/>
                    <a:moveTo>
                      <a:pt x="44" y="19"/>
                    </a:moveTo>
                    <a:lnTo>
                      <a:pt x="40" y="19"/>
                    </a:lnTo>
                    <a:lnTo>
                      <a:pt x="40" y="19"/>
                    </a:lnTo>
                    <a:lnTo>
                      <a:pt x="48" y="19"/>
                    </a:lnTo>
                    <a:lnTo>
                      <a:pt x="48" y="19"/>
                    </a:lnTo>
                    <a:lnTo>
                      <a:pt x="48" y="19"/>
                    </a:lnTo>
                    <a:lnTo>
                      <a:pt x="44" y="1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4" name="Freeform 93"/>
              <p:cNvSpPr/>
              <p:nvPr/>
            </p:nvSpPr>
            <p:spPr bwMode="auto">
              <a:xfrm>
                <a:off x="3945630" y="2522360"/>
                <a:ext cx="9007" cy="5147"/>
              </a:xfrm>
              <a:custGeom>
                <a:avLst/>
                <a:gdLst>
                  <a:gd name="T0" fmla="*/ 1 w 2"/>
                  <a:gd name="T1" fmla="*/ 1 h 1"/>
                  <a:gd name="T2" fmla="*/ 1 w 2"/>
                  <a:gd name="T3" fmla="*/ 1 h 1"/>
                  <a:gd name="T4" fmla="*/ 0 w 2"/>
                  <a:gd name="T5" fmla="*/ 0 h 1"/>
                  <a:gd name="T6" fmla="*/ 2 w 2"/>
                  <a:gd name="T7" fmla="*/ 0 h 1"/>
                  <a:gd name="T8" fmla="*/ 2 w 2"/>
                  <a:gd name="T9" fmla="*/ 1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cubicBezTo>
                      <a:pt x="1" y="1"/>
                      <a:pt x="1" y="1"/>
                      <a:pt x="1" y="1"/>
                    </a:cubicBezTo>
                    <a:cubicBezTo>
                      <a:pt x="0" y="0"/>
                      <a:pt x="0" y="0"/>
                      <a:pt x="0" y="0"/>
                    </a:cubicBezTo>
                    <a:cubicBezTo>
                      <a:pt x="2" y="0"/>
                      <a:pt x="2" y="0"/>
                      <a:pt x="2" y="0"/>
                    </a:cubicBezTo>
                    <a:cubicBezTo>
                      <a:pt x="2" y="1"/>
                      <a:pt x="2" y="1"/>
                      <a:pt x="2" y="1"/>
                    </a:cubicBezTo>
                    <a:cubicBezTo>
                      <a:pt x="2" y="1"/>
                      <a:pt x="1" y="1"/>
                      <a:pt x="1" y="1"/>
                    </a:cubicBez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5" name="Freeform 94"/>
              <p:cNvSpPr>
                <a:spLocks noEditPoints="1"/>
              </p:cNvSpPr>
              <p:nvPr/>
            </p:nvSpPr>
            <p:spPr bwMode="auto">
              <a:xfrm>
                <a:off x="3926331" y="2603418"/>
                <a:ext cx="95211" cy="28306"/>
              </a:xfrm>
              <a:custGeom>
                <a:avLst/>
                <a:gdLst>
                  <a:gd name="T0" fmla="*/ 3 w 20"/>
                  <a:gd name="T1" fmla="*/ 4 h 6"/>
                  <a:gd name="T2" fmla="*/ 3 w 20"/>
                  <a:gd name="T3" fmla="*/ 4 h 6"/>
                  <a:gd name="T4" fmla="*/ 3 w 20"/>
                  <a:gd name="T5" fmla="*/ 4 h 6"/>
                  <a:gd name="T6" fmla="*/ 4 w 20"/>
                  <a:gd name="T7" fmla="*/ 4 h 6"/>
                  <a:gd name="T8" fmla="*/ 4 w 20"/>
                  <a:gd name="T9" fmla="*/ 4 h 6"/>
                  <a:gd name="T10" fmla="*/ 3 w 20"/>
                  <a:gd name="T11" fmla="*/ 4 h 6"/>
                  <a:gd name="T12" fmla="*/ 0 w 20"/>
                  <a:gd name="T13" fmla="*/ 6 h 6"/>
                  <a:gd name="T14" fmla="*/ 0 w 20"/>
                  <a:gd name="T15" fmla="*/ 6 h 6"/>
                  <a:gd name="T16" fmla="*/ 0 w 20"/>
                  <a:gd name="T17" fmla="*/ 5 h 6"/>
                  <a:gd name="T18" fmla="*/ 1 w 20"/>
                  <a:gd name="T19" fmla="*/ 5 h 6"/>
                  <a:gd name="T20" fmla="*/ 1 w 20"/>
                  <a:gd name="T21" fmla="*/ 6 h 6"/>
                  <a:gd name="T22" fmla="*/ 0 w 20"/>
                  <a:gd name="T23" fmla="*/ 6 h 6"/>
                  <a:gd name="T24" fmla="*/ 0 w 20"/>
                  <a:gd name="T25" fmla="*/ 6 h 6"/>
                  <a:gd name="T26" fmla="*/ 1 w 20"/>
                  <a:gd name="T27" fmla="*/ 3 h 6"/>
                  <a:gd name="T28" fmla="*/ 1 w 20"/>
                  <a:gd name="T29" fmla="*/ 2 h 6"/>
                  <a:gd name="T30" fmla="*/ 1 w 20"/>
                  <a:gd name="T31" fmla="*/ 1 h 6"/>
                  <a:gd name="T32" fmla="*/ 1 w 20"/>
                  <a:gd name="T33" fmla="*/ 1 h 6"/>
                  <a:gd name="T34" fmla="*/ 2 w 20"/>
                  <a:gd name="T35" fmla="*/ 1 h 6"/>
                  <a:gd name="T36" fmla="*/ 2 w 20"/>
                  <a:gd name="T37" fmla="*/ 2 h 6"/>
                  <a:gd name="T38" fmla="*/ 1 w 20"/>
                  <a:gd name="T39" fmla="*/ 3 h 6"/>
                  <a:gd name="T40" fmla="*/ 8 w 20"/>
                  <a:gd name="T41" fmla="*/ 4 h 6"/>
                  <a:gd name="T42" fmla="*/ 7 w 20"/>
                  <a:gd name="T43" fmla="*/ 4 h 6"/>
                  <a:gd name="T44" fmla="*/ 6 w 20"/>
                  <a:gd name="T45" fmla="*/ 5 h 6"/>
                  <a:gd name="T46" fmla="*/ 5 w 20"/>
                  <a:gd name="T47" fmla="*/ 4 h 6"/>
                  <a:gd name="T48" fmla="*/ 4 w 20"/>
                  <a:gd name="T49" fmla="*/ 4 h 6"/>
                  <a:gd name="T50" fmla="*/ 5 w 20"/>
                  <a:gd name="T51" fmla="*/ 3 h 6"/>
                  <a:gd name="T52" fmla="*/ 6 w 20"/>
                  <a:gd name="T53" fmla="*/ 3 h 6"/>
                  <a:gd name="T54" fmla="*/ 7 w 20"/>
                  <a:gd name="T55" fmla="*/ 3 h 6"/>
                  <a:gd name="T56" fmla="*/ 7 w 20"/>
                  <a:gd name="T57" fmla="*/ 3 h 6"/>
                  <a:gd name="T58" fmla="*/ 8 w 20"/>
                  <a:gd name="T59" fmla="*/ 3 h 6"/>
                  <a:gd name="T60" fmla="*/ 8 w 20"/>
                  <a:gd name="T61" fmla="*/ 4 h 6"/>
                  <a:gd name="T62" fmla="*/ 10 w 20"/>
                  <a:gd name="T63" fmla="*/ 4 h 6"/>
                  <a:gd name="T64" fmla="*/ 9 w 20"/>
                  <a:gd name="T65" fmla="*/ 5 h 6"/>
                  <a:gd name="T66" fmla="*/ 10 w 20"/>
                  <a:gd name="T67" fmla="*/ 6 h 6"/>
                  <a:gd name="T68" fmla="*/ 11 w 20"/>
                  <a:gd name="T69" fmla="*/ 5 h 6"/>
                  <a:gd name="T70" fmla="*/ 12 w 20"/>
                  <a:gd name="T71" fmla="*/ 5 h 6"/>
                  <a:gd name="T72" fmla="*/ 11 w 20"/>
                  <a:gd name="T73" fmla="*/ 4 h 6"/>
                  <a:gd name="T74" fmla="*/ 11 w 20"/>
                  <a:gd name="T75" fmla="*/ 4 h 6"/>
                  <a:gd name="T76" fmla="*/ 10 w 20"/>
                  <a:gd name="T77" fmla="*/ 4 h 6"/>
                  <a:gd name="T78" fmla="*/ 18 w 20"/>
                  <a:gd name="T79" fmla="*/ 1 h 6"/>
                  <a:gd name="T80" fmla="*/ 19 w 20"/>
                  <a:gd name="T81" fmla="*/ 0 h 6"/>
                  <a:gd name="T82" fmla="*/ 19 w 20"/>
                  <a:gd name="T83" fmla="*/ 0 h 6"/>
                  <a:gd name="T84" fmla="*/ 20 w 20"/>
                  <a:gd name="T85" fmla="*/ 0 h 6"/>
                  <a:gd name="T86" fmla="*/ 19 w 20"/>
                  <a:gd name="T87" fmla="*/ 0 h 6"/>
                  <a:gd name="T88" fmla="*/ 18 w 20"/>
                  <a:gd name="T89" fmla="*/ 1 h 6"/>
                  <a:gd name="T90" fmla="*/ 15 w 20"/>
                  <a:gd name="T91" fmla="*/ 4 h 6"/>
                  <a:gd name="T92" fmla="*/ 16 w 20"/>
                  <a:gd name="T93" fmla="*/ 3 h 6"/>
                  <a:gd name="T94" fmla="*/ 16 w 20"/>
                  <a:gd name="T95" fmla="*/ 3 h 6"/>
                  <a:gd name="T96" fmla="*/ 18 w 20"/>
                  <a:gd name="T97" fmla="*/ 2 h 6"/>
                  <a:gd name="T98" fmla="*/ 18 w 20"/>
                  <a:gd name="T99" fmla="*/ 3 h 6"/>
                  <a:gd name="T100" fmla="*/ 17 w 20"/>
                  <a:gd name="T101" fmla="*/ 4 h 6"/>
                  <a:gd name="T102" fmla="*/ 16 w 20"/>
                  <a:gd name="T103" fmla="*/ 4 h 6"/>
                  <a:gd name="T104" fmla="*/ 15 w 20"/>
                  <a:gd name="T10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 h="6">
                    <a:moveTo>
                      <a:pt x="3" y="4"/>
                    </a:moveTo>
                    <a:cubicBezTo>
                      <a:pt x="3" y="4"/>
                      <a:pt x="3" y="4"/>
                      <a:pt x="3" y="4"/>
                    </a:cubicBezTo>
                    <a:cubicBezTo>
                      <a:pt x="3" y="4"/>
                      <a:pt x="3" y="4"/>
                      <a:pt x="3" y="4"/>
                    </a:cubicBezTo>
                    <a:cubicBezTo>
                      <a:pt x="4" y="4"/>
                      <a:pt x="4" y="4"/>
                      <a:pt x="4" y="4"/>
                    </a:cubicBezTo>
                    <a:cubicBezTo>
                      <a:pt x="4" y="4"/>
                      <a:pt x="4" y="4"/>
                      <a:pt x="4" y="4"/>
                    </a:cubicBezTo>
                    <a:cubicBezTo>
                      <a:pt x="4" y="4"/>
                      <a:pt x="3" y="4"/>
                      <a:pt x="3" y="4"/>
                    </a:cubicBezTo>
                    <a:close/>
                    <a:moveTo>
                      <a:pt x="0" y="6"/>
                    </a:moveTo>
                    <a:cubicBezTo>
                      <a:pt x="0" y="6"/>
                      <a:pt x="0" y="6"/>
                      <a:pt x="0" y="6"/>
                    </a:cubicBezTo>
                    <a:cubicBezTo>
                      <a:pt x="0" y="5"/>
                      <a:pt x="0" y="5"/>
                      <a:pt x="0" y="5"/>
                    </a:cubicBezTo>
                    <a:cubicBezTo>
                      <a:pt x="1" y="5"/>
                      <a:pt x="1" y="5"/>
                      <a:pt x="1" y="5"/>
                    </a:cubicBezTo>
                    <a:cubicBezTo>
                      <a:pt x="1" y="6"/>
                      <a:pt x="1" y="6"/>
                      <a:pt x="1" y="6"/>
                    </a:cubicBezTo>
                    <a:cubicBezTo>
                      <a:pt x="0" y="6"/>
                      <a:pt x="0" y="6"/>
                      <a:pt x="0" y="6"/>
                    </a:cubicBezTo>
                    <a:cubicBezTo>
                      <a:pt x="0" y="6"/>
                      <a:pt x="0" y="6"/>
                      <a:pt x="0" y="6"/>
                    </a:cubicBezTo>
                    <a:close/>
                    <a:moveTo>
                      <a:pt x="1" y="3"/>
                    </a:moveTo>
                    <a:cubicBezTo>
                      <a:pt x="1" y="2"/>
                      <a:pt x="1" y="2"/>
                      <a:pt x="1" y="2"/>
                    </a:cubicBezTo>
                    <a:cubicBezTo>
                      <a:pt x="1" y="1"/>
                      <a:pt x="1" y="1"/>
                      <a:pt x="1" y="1"/>
                    </a:cubicBezTo>
                    <a:cubicBezTo>
                      <a:pt x="1" y="1"/>
                      <a:pt x="1" y="1"/>
                      <a:pt x="1" y="1"/>
                    </a:cubicBezTo>
                    <a:cubicBezTo>
                      <a:pt x="1" y="1"/>
                      <a:pt x="2" y="1"/>
                      <a:pt x="2" y="1"/>
                    </a:cubicBezTo>
                    <a:cubicBezTo>
                      <a:pt x="2" y="2"/>
                      <a:pt x="2" y="2"/>
                      <a:pt x="2" y="2"/>
                    </a:cubicBezTo>
                    <a:cubicBezTo>
                      <a:pt x="2" y="2"/>
                      <a:pt x="1" y="3"/>
                      <a:pt x="1" y="3"/>
                    </a:cubicBezTo>
                    <a:close/>
                    <a:moveTo>
                      <a:pt x="8" y="4"/>
                    </a:moveTo>
                    <a:cubicBezTo>
                      <a:pt x="7" y="4"/>
                      <a:pt x="7" y="4"/>
                      <a:pt x="7" y="4"/>
                    </a:cubicBezTo>
                    <a:cubicBezTo>
                      <a:pt x="6" y="5"/>
                      <a:pt x="6" y="5"/>
                      <a:pt x="6" y="5"/>
                    </a:cubicBezTo>
                    <a:cubicBezTo>
                      <a:pt x="5" y="4"/>
                      <a:pt x="5" y="4"/>
                      <a:pt x="5" y="4"/>
                    </a:cubicBezTo>
                    <a:cubicBezTo>
                      <a:pt x="4" y="4"/>
                      <a:pt x="4" y="4"/>
                      <a:pt x="4" y="4"/>
                    </a:cubicBezTo>
                    <a:cubicBezTo>
                      <a:pt x="5" y="3"/>
                      <a:pt x="5" y="3"/>
                      <a:pt x="5" y="3"/>
                    </a:cubicBezTo>
                    <a:cubicBezTo>
                      <a:pt x="6" y="3"/>
                      <a:pt x="6" y="3"/>
                      <a:pt x="6" y="3"/>
                    </a:cubicBezTo>
                    <a:cubicBezTo>
                      <a:pt x="7" y="3"/>
                      <a:pt x="7" y="3"/>
                      <a:pt x="7" y="3"/>
                    </a:cubicBezTo>
                    <a:cubicBezTo>
                      <a:pt x="7" y="3"/>
                      <a:pt x="7" y="3"/>
                      <a:pt x="7" y="3"/>
                    </a:cubicBezTo>
                    <a:cubicBezTo>
                      <a:pt x="8" y="3"/>
                      <a:pt x="8" y="3"/>
                      <a:pt x="8" y="3"/>
                    </a:cubicBezTo>
                    <a:cubicBezTo>
                      <a:pt x="8" y="4"/>
                      <a:pt x="8" y="4"/>
                      <a:pt x="8" y="4"/>
                    </a:cubicBezTo>
                    <a:close/>
                    <a:moveTo>
                      <a:pt x="10" y="4"/>
                    </a:moveTo>
                    <a:cubicBezTo>
                      <a:pt x="9" y="5"/>
                      <a:pt x="9" y="5"/>
                      <a:pt x="9" y="5"/>
                    </a:cubicBezTo>
                    <a:cubicBezTo>
                      <a:pt x="10" y="6"/>
                      <a:pt x="10" y="6"/>
                      <a:pt x="10" y="6"/>
                    </a:cubicBezTo>
                    <a:cubicBezTo>
                      <a:pt x="11" y="5"/>
                      <a:pt x="11" y="5"/>
                      <a:pt x="11" y="5"/>
                    </a:cubicBezTo>
                    <a:cubicBezTo>
                      <a:pt x="12" y="5"/>
                      <a:pt x="12" y="5"/>
                      <a:pt x="12" y="5"/>
                    </a:cubicBezTo>
                    <a:cubicBezTo>
                      <a:pt x="11" y="4"/>
                      <a:pt x="11" y="4"/>
                      <a:pt x="11" y="4"/>
                    </a:cubicBezTo>
                    <a:cubicBezTo>
                      <a:pt x="11" y="4"/>
                      <a:pt x="11" y="4"/>
                      <a:pt x="11" y="4"/>
                    </a:cubicBezTo>
                    <a:cubicBezTo>
                      <a:pt x="10" y="4"/>
                      <a:pt x="10" y="4"/>
                      <a:pt x="10" y="4"/>
                    </a:cubicBezTo>
                    <a:close/>
                    <a:moveTo>
                      <a:pt x="18" y="1"/>
                    </a:moveTo>
                    <a:cubicBezTo>
                      <a:pt x="19" y="0"/>
                      <a:pt x="19" y="0"/>
                      <a:pt x="19" y="0"/>
                    </a:cubicBezTo>
                    <a:cubicBezTo>
                      <a:pt x="19" y="0"/>
                      <a:pt x="19" y="0"/>
                      <a:pt x="19" y="0"/>
                    </a:cubicBezTo>
                    <a:cubicBezTo>
                      <a:pt x="20" y="0"/>
                      <a:pt x="20" y="0"/>
                      <a:pt x="20" y="0"/>
                    </a:cubicBezTo>
                    <a:cubicBezTo>
                      <a:pt x="19" y="0"/>
                      <a:pt x="19" y="0"/>
                      <a:pt x="19" y="0"/>
                    </a:cubicBezTo>
                    <a:cubicBezTo>
                      <a:pt x="18" y="1"/>
                      <a:pt x="18" y="1"/>
                      <a:pt x="18" y="1"/>
                    </a:cubicBezTo>
                    <a:close/>
                    <a:moveTo>
                      <a:pt x="15" y="4"/>
                    </a:moveTo>
                    <a:cubicBezTo>
                      <a:pt x="16" y="3"/>
                      <a:pt x="16" y="3"/>
                      <a:pt x="16" y="3"/>
                    </a:cubicBezTo>
                    <a:cubicBezTo>
                      <a:pt x="16" y="3"/>
                      <a:pt x="16" y="3"/>
                      <a:pt x="16" y="3"/>
                    </a:cubicBezTo>
                    <a:cubicBezTo>
                      <a:pt x="18" y="2"/>
                      <a:pt x="18" y="2"/>
                      <a:pt x="18" y="2"/>
                    </a:cubicBezTo>
                    <a:cubicBezTo>
                      <a:pt x="18" y="3"/>
                      <a:pt x="18" y="3"/>
                      <a:pt x="18" y="3"/>
                    </a:cubicBezTo>
                    <a:cubicBezTo>
                      <a:pt x="17" y="4"/>
                      <a:pt x="17" y="4"/>
                      <a:pt x="17" y="4"/>
                    </a:cubicBezTo>
                    <a:cubicBezTo>
                      <a:pt x="16" y="4"/>
                      <a:pt x="16" y="4"/>
                      <a:pt x="16" y="4"/>
                    </a:cubicBezTo>
                    <a:lnTo>
                      <a:pt x="15"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6" name="Freeform 95"/>
              <p:cNvSpPr>
                <a:spLocks noEditPoints="1"/>
              </p:cNvSpPr>
              <p:nvPr/>
            </p:nvSpPr>
            <p:spPr bwMode="auto">
              <a:xfrm>
                <a:off x="3769361" y="2842732"/>
                <a:ext cx="51465" cy="42459"/>
              </a:xfrm>
              <a:custGeom>
                <a:avLst/>
                <a:gdLst>
                  <a:gd name="T0" fmla="*/ 1 w 11"/>
                  <a:gd name="T1" fmla="*/ 1 h 9"/>
                  <a:gd name="T2" fmla="*/ 2 w 11"/>
                  <a:gd name="T3" fmla="*/ 0 h 9"/>
                  <a:gd name="T4" fmla="*/ 1 w 11"/>
                  <a:gd name="T5" fmla="*/ 0 h 9"/>
                  <a:gd name="T6" fmla="*/ 1 w 11"/>
                  <a:gd name="T7" fmla="*/ 0 h 9"/>
                  <a:gd name="T8" fmla="*/ 0 w 11"/>
                  <a:gd name="T9" fmla="*/ 0 h 9"/>
                  <a:gd name="T10" fmla="*/ 0 w 11"/>
                  <a:gd name="T11" fmla="*/ 0 h 9"/>
                  <a:gd name="T12" fmla="*/ 0 w 11"/>
                  <a:gd name="T13" fmla="*/ 0 h 9"/>
                  <a:gd name="T14" fmla="*/ 1 w 11"/>
                  <a:gd name="T15" fmla="*/ 1 h 9"/>
                  <a:gd name="T16" fmla="*/ 2 w 11"/>
                  <a:gd name="T17" fmla="*/ 1 h 9"/>
                  <a:gd name="T18" fmla="*/ 2 w 11"/>
                  <a:gd name="T19" fmla="*/ 1 h 9"/>
                  <a:gd name="T20" fmla="*/ 2 w 11"/>
                  <a:gd name="T21" fmla="*/ 0 h 9"/>
                  <a:gd name="T22" fmla="*/ 2 w 11"/>
                  <a:gd name="T23" fmla="*/ 0 h 9"/>
                  <a:gd name="T24" fmla="*/ 2 w 11"/>
                  <a:gd name="T25" fmla="*/ 1 h 9"/>
                  <a:gd name="T26" fmla="*/ 2 w 11"/>
                  <a:gd name="T27" fmla="*/ 1 h 9"/>
                  <a:gd name="T28" fmla="*/ 5 w 11"/>
                  <a:gd name="T29" fmla="*/ 2 h 9"/>
                  <a:gd name="T30" fmla="*/ 5 w 11"/>
                  <a:gd name="T31" fmla="*/ 2 h 9"/>
                  <a:gd name="T32" fmla="*/ 5 w 11"/>
                  <a:gd name="T33" fmla="*/ 2 h 9"/>
                  <a:gd name="T34" fmla="*/ 4 w 11"/>
                  <a:gd name="T35" fmla="*/ 2 h 9"/>
                  <a:gd name="T36" fmla="*/ 4 w 11"/>
                  <a:gd name="T37" fmla="*/ 2 h 9"/>
                  <a:gd name="T38" fmla="*/ 5 w 11"/>
                  <a:gd name="T39" fmla="*/ 2 h 9"/>
                  <a:gd name="T40" fmla="*/ 5 w 11"/>
                  <a:gd name="T41" fmla="*/ 2 h 9"/>
                  <a:gd name="T42" fmla="*/ 5 w 11"/>
                  <a:gd name="T43" fmla="*/ 2 h 9"/>
                  <a:gd name="T44" fmla="*/ 5 w 11"/>
                  <a:gd name="T45" fmla="*/ 2 h 9"/>
                  <a:gd name="T46" fmla="*/ 7 w 11"/>
                  <a:gd name="T47" fmla="*/ 2 h 9"/>
                  <a:gd name="T48" fmla="*/ 6 w 11"/>
                  <a:gd name="T49" fmla="*/ 2 h 9"/>
                  <a:gd name="T50" fmla="*/ 6 w 11"/>
                  <a:gd name="T51" fmla="*/ 2 h 9"/>
                  <a:gd name="T52" fmla="*/ 6 w 11"/>
                  <a:gd name="T53" fmla="*/ 2 h 9"/>
                  <a:gd name="T54" fmla="*/ 7 w 11"/>
                  <a:gd name="T55" fmla="*/ 2 h 9"/>
                  <a:gd name="T56" fmla="*/ 11 w 11"/>
                  <a:gd name="T57" fmla="*/ 2 h 9"/>
                  <a:gd name="T58" fmla="*/ 10 w 11"/>
                  <a:gd name="T59" fmla="*/ 1 h 9"/>
                  <a:gd name="T60" fmla="*/ 11 w 11"/>
                  <a:gd name="T61" fmla="*/ 1 h 9"/>
                  <a:gd name="T62" fmla="*/ 11 w 11"/>
                  <a:gd name="T63" fmla="*/ 1 h 9"/>
                  <a:gd name="T64" fmla="*/ 11 w 11"/>
                  <a:gd name="T65" fmla="*/ 2 h 9"/>
                  <a:gd name="T66" fmla="*/ 10 w 11"/>
                  <a:gd name="T67" fmla="*/ 4 h 9"/>
                  <a:gd name="T68" fmla="*/ 10 w 11"/>
                  <a:gd name="T69" fmla="*/ 4 h 9"/>
                  <a:gd name="T70" fmla="*/ 10 w 11"/>
                  <a:gd name="T71" fmla="*/ 3 h 9"/>
                  <a:gd name="T72" fmla="*/ 11 w 11"/>
                  <a:gd name="T73" fmla="*/ 4 h 9"/>
                  <a:gd name="T74" fmla="*/ 11 w 11"/>
                  <a:gd name="T75" fmla="*/ 4 h 9"/>
                  <a:gd name="T76" fmla="*/ 11 w 11"/>
                  <a:gd name="T77" fmla="*/ 4 h 9"/>
                  <a:gd name="T78" fmla="*/ 10 w 11"/>
                  <a:gd name="T79" fmla="*/ 4 h 9"/>
                  <a:gd name="T80" fmla="*/ 9 w 11"/>
                  <a:gd name="T81" fmla="*/ 8 h 9"/>
                  <a:gd name="T82" fmla="*/ 9 w 11"/>
                  <a:gd name="T83" fmla="*/ 8 h 9"/>
                  <a:gd name="T84" fmla="*/ 9 w 11"/>
                  <a:gd name="T85" fmla="*/ 7 h 9"/>
                  <a:gd name="T86" fmla="*/ 10 w 11"/>
                  <a:gd name="T87" fmla="*/ 8 h 9"/>
                  <a:gd name="T88" fmla="*/ 9 w 11"/>
                  <a:gd name="T89" fmla="*/ 8 h 9"/>
                  <a:gd name="T90" fmla="*/ 7 w 11"/>
                  <a:gd name="T91" fmla="*/ 9 h 9"/>
                  <a:gd name="T92" fmla="*/ 7 w 11"/>
                  <a:gd name="T93" fmla="*/ 8 h 9"/>
                  <a:gd name="T94" fmla="*/ 7 w 11"/>
                  <a:gd name="T95" fmla="*/ 7 h 9"/>
                  <a:gd name="T96" fmla="*/ 7 w 11"/>
                  <a:gd name="T97" fmla="*/ 8 h 9"/>
                  <a:gd name="T98" fmla="*/ 8 w 11"/>
                  <a:gd name="T99" fmla="*/ 9 h 9"/>
                  <a:gd name="T100" fmla="*/ 8 w 11"/>
                  <a:gd name="T101" fmla="*/ 9 h 9"/>
                  <a:gd name="T102" fmla="*/ 7 w 11"/>
                  <a:gd name="T10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 h="9">
                    <a:moveTo>
                      <a:pt x="1" y="1"/>
                    </a:moveTo>
                    <a:cubicBezTo>
                      <a:pt x="2" y="0"/>
                      <a:pt x="2" y="0"/>
                      <a:pt x="2"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1" y="1"/>
                      <a:pt x="1" y="1"/>
                    </a:cubicBezTo>
                    <a:close/>
                    <a:moveTo>
                      <a:pt x="2" y="1"/>
                    </a:moveTo>
                    <a:cubicBezTo>
                      <a:pt x="2" y="1"/>
                      <a:pt x="2" y="1"/>
                      <a:pt x="2" y="1"/>
                    </a:cubicBezTo>
                    <a:cubicBezTo>
                      <a:pt x="2" y="0"/>
                      <a:pt x="2" y="0"/>
                      <a:pt x="2" y="0"/>
                    </a:cubicBezTo>
                    <a:cubicBezTo>
                      <a:pt x="2" y="0"/>
                      <a:pt x="2" y="0"/>
                      <a:pt x="2" y="0"/>
                    </a:cubicBezTo>
                    <a:cubicBezTo>
                      <a:pt x="2" y="1"/>
                      <a:pt x="2" y="1"/>
                      <a:pt x="2" y="1"/>
                    </a:cubicBezTo>
                    <a:cubicBezTo>
                      <a:pt x="2" y="1"/>
                      <a:pt x="2" y="1"/>
                      <a:pt x="2" y="1"/>
                    </a:cubicBezTo>
                    <a:close/>
                    <a:moveTo>
                      <a:pt x="5" y="2"/>
                    </a:moveTo>
                    <a:cubicBezTo>
                      <a:pt x="5" y="2"/>
                      <a:pt x="5" y="2"/>
                      <a:pt x="5" y="2"/>
                    </a:cubicBezTo>
                    <a:cubicBezTo>
                      <a:pt x="5" y="2"/>
                      <a:pt x="5" y="2"/>
                      <a:pt x="5" y="2"/>
                    </a:cubicBezTo>
                    <a:cubicBezTo>
                      <a:pt x="4" y="2"/>
                      <a:pt x="4" y="2"/>
                      <a:pt x="4" y="2"/>
                    </a:cubicBezTo>
                    <a:cubicBezTo>
                      <a:pt x="4" y="2"/>
                      <a:pt x="4" y="2"/>
                      <a:pt x="4" y="2"/>
                    </a:cubicBezTo>
                    <a:cubicBezTo>
                      <a:pt x="5" y="2"/>
                      <a:pt x="5" y="2"/>
                      <a:pt x="5" y="2"/>
                    </a:cubicBezTo>
                    <a:cubicBezTo>
                      <a:pt x="5" y="2"/>
                      <a:pt x="5" y="2"/>
                      <a:pt x="5" y="2"/>
                    </a:cubicBezTo>
                    <a:cubicBezTo>
                      <a:pt x="5" y="2"/>
                      <a:pt x="5" y="2"/>
                      <a:pt x="5" y="2"/>
                    </a:cubicBezTo>
                    <a:cubicBezTo>
                      <a:pt x="5" y="2"/>
                      <a:pt x="5" y="2"/>
                      <a:pt x="5" y="2"/>
                    </a:cubicBezTo>
                    <a:close/>
                    <a:moveTo>
                      <a:pt x="7" y="2"/>
                    </a:moveTo>
                    <a:cubicBezTo>
                      <a:pt x="6" y="2"/>
                      <a:pt x="6" y="2"/>
                      <a:pt x="6" y="2"/>
                    </a:cubicBezTo>
                    <a:cubicBezTo>
                      <a:pt x="6" y="2"/>
                      <a:pt x="6" y="2"/>
                      <a:pt x="6" y="2"/>
                    </a:cubicBezTo>
                    <a:cubicBezTo>
                      <a:pt x="6" y="2"/>
                      <a:pt x="6" y="2"/>
                      <a:pt x="6" y="2"/>
                    </a:cubicBezTo>
                    <a:cubicBezTo>
                      <a:pt x="7" y="2"/>
                      <a:pt x="7" y="2"/>
                      <a:pt x="7" y="2"/>
                    </a:cubicBezTo>
                    <a:close/>
                    <a:moveTo>
                      <a:pt x="11" y="2"/>
                    </a:moveTo>
                    <a:cubicBezTo>
                      <a:pt x="10" y="1"/>
                      <a:pt x="10" y="1"/>
                      <a:pt x="10" y="1"/>
                    </a:cubicBezTo>
                    <a:cubicBezTo>
                      <a:pt x="11" y="1"/>
                      <a:pt x="11" y="1"/>
                      <a:pt x="11" y="1"/>
                    </a:cubicBezTo>
                    <a:cubicBezTo>
                      <a:pt x="11" y="1"/>
                      <a:pt x="11" y="1"/>
                      <a:pt x="11" y="1"/>
                    </a:cubicBezTo>
                    <a:cubicBezTo>
                      <a:pt x="11" y="2"/>
                      <a:pt x="11" y="2"/>
                      <a:pt x="11" y="2"/>
                    </a:cubicBezTo>
                    <a:close/>
                    <a:moveTo>
                      <a:pt x="10" y="4"/>
                    </a:moveTo>
                    <a:cubicBezTo>
                      <a:pt x="10" y="4"/>
                      <a:pt x="10" y="4"/>
                      <a:pt x="10" y="4"/>
                    </a:cubicBezTo>
                    <a:cubicBezTo>
                      <a:pt x="10" y="3"/>
                      <a:pt x="10" y="3"/>
                      <a:pt x="10" y="3"/>
                    </a:cubicBezTo>
                    <a:cubicBezTo>
                      <a:pt x="11" y="4"/>
                      <a:pt x="11" y="4"/>
                      <a:pt x="11" y="4"/>
                    </a:cubicBezTo>
                    <a:cubicBezTo>
                      <a:pt x="11" y="4"/>
                      <a:pt x="11" y="4"/>
                      <a:pt x="11" y="4"/>
                    </a:cubicBezTo>
                    <a:cubicBezTo>
                      <a:pt x="11" y="4"/>
                      <a:pt x="11" y="4"/>
                      <a:pt x="11" y="4"/>
                    </a:cubicBezTo>
                    <a:cubicBezTo>
                      <a:pt x="10" y="4"/>
                      <a:pt x="10" y="4"/>
                      <a:pt x="10" y="4"/>
                    </a:cubicBezTo>
                    <a:close/>
                    <a:moveTo>
                      <a:pt x="9" y="8"/>
                    </a:moveTo>
                    <a:cubicBezTo>
                      <a:pt x="9" y="8"/>
                      <a:pt x="9" y="8"/>
                      <a:pt x="9" y="8"/>
                    </a:cubicBezTo>
                    <a:cubicBezTo>
                      <a:pt x="9" y="7"/>
                      <a:pt x="9" y="7"/>
                      <a:pt x="9" y="7"/>
                    </a:cubicBezTo>
                    <a:cubicBezTo>
                      <a:pt x="10" y="8"/>
                      <a:pt x="10" y="8"/>
                      <a:pt x="10" y="8"/>
                    </a:cubicBezTo>
                    <a:cubicBezTo>
                      <a:pt x="9" y="8"/>
                      <a:pt x="9" y="8"/>
                      <a:pt x="9" y="8"/>
                    </a:cubicBezTo>
                    <a:close/>
                    <a:moveTo>
                      <a:pt x="7" y="9"/>
                    </a:moveTo>
                    <a:cubicBezTo>
                      <a:pt x="7" y="8"/>
                      <a:pt x="7" y="8"/>
                      <a:pt x="7" y="8"/>
                    </a:cubicBezTo>
                    <a:cubicBezTo>
                      <a:pt x="7" y="7"/>
                      <a:pt x="7" y="7"/>
                      <a:pt x="7" y="7"/>
                    </a:cubicBezTo>
                    <a:cubicBezTo>
                      <a:pt x="7" y="8"/>
                      <a:pt x="7" y="8"/>
                      <a:pt x="7" y="8"/>
                    </a:cubicBezTo>
                    <a:cubicBezTo>
                      <a:pt x="8" y="9"/>
                      <a:pt x="8" y="9"/>
                      <a:pt x="8" y="9"/>
                    </a:cubicBezTo>
                    <a:cubicBezTo>
                      <a:pt x="8" y="9"/>
                      <a:pt x="8" y="9"/>
                      <a:pt x="8" y="9"/>
                    </a:cubicBezTo>
                    <a:lnTo>
                      <a:pt x="7" y="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7" name="Freeform 96"/>
              <p:cNvSpPr>
                <a:spLocks noEditPoints="1"/>
              </p:cNvSpPr>
              <p:nvPr/>
            </p:nvSpPr>
            <p:spPr bwMode="auto">
              <a:xfrm>
                <a:off x="5384084" y="2651023"/>
                <a:ext cx="162115" cy="200714"/>
              </a:xfrm>
              <a:custGeom>
                <a:avLst/>
                <a:gdLst>
                  <a:gd name="T0" fmla="*/ 48 w 126"/>
                  <a:gd name="T1" fmla="*/ 104 h 156"/>
                  <a:gd name="T2" fmla="*/ 48 w 126"/>
                  <a:gd name="T3" fmla="*/ 60 h 156"/>
                  <a:gd name="T4" fmla="*/ 67 w 126"/>
                  <a:gd name="T5" fmla="*/ 19 h 156"/>
                  <a:gd name="T6" fmla="*/ 70 w 126"/>
                  <a:gd name="T7" fmla="*/ 34 h 156"/>
                  <a:gd name="T8" fmla="*/ 81 w 126"/>
                  <a:gd name="T9" fmla="*/ 41 h 156"/>
                  <a:gd name="T10" fmla="*/ 89 w 126"/>
                  <a:gd name="T11" fmla="*/ 41 h 156"/>
                  <a:gd name="T12" fmla="*/ 96 w 126"/>
                  <a:gd name="T13" fmla="*/ 45 h 156"/>
                  <a:gd name="T14" fmla="*/ 104 w 126"/>
                  <a:gd name="T15" fmla="*/ 45 h 156"/>
                  <a:gd name="T16" fmla="*/ 111 w 126"/>
                  <a:gd name="T17" fmla="*/ 52 h 156"/>
                  <a:gd name="T18" fmla="*/ 115 w 126"/>
                  <a:gd name="T19" fmla="*/ 56 h 156"/>
                  <a:gd name="T20" fmla="*/ 122 w 126"/>
                  <a:gd name="T21" fmla="*/ 63 h 156"/>
                  <a:gd name="T22" fmla="*/ 122 w 126"/>
                  <a:gd name="T23" fmla="*/ 67 h 156"/>
                  <a:gd name="T24" fmla="*/ 122 w 126"/>
                  <a:gd name="T25" fmla="*/ 71 h 156"/>
                  <a:gd name="T26" fmla="*/ 115 w 126"/>
                  <a:gd name="T27" fmla="*/ 82 h 156"/>
                  <a:gd name="T28" fmla="*/ 111 w 126"/>
                  <a:gd name="T29" fmla="*/ 89 h 156"/>
                  <a:gd name="T30" fmla="*/ 107 w 126"/>
                  <a:gd name="T31" fmla="*/ 97 h 156"/>
                  <a:gd name="T32" fmla="*/ 104 w 126"/>
                  <a:gd name="T33" fmla="*/ 97 h 156"/>
                  <a:gd name="T34" fmla="*/ 104 w 126"/>
                  <a:gd name="T35" fmla="*/ 93 h 156"/>
                  <a:gd name="T36" fmla="*/ 100 w 126"/>
                  <a:gd name="T37" fmla="*/ 93 h 156"/>
                  <a:gd name="T38" fmla="*/ 96 w 126"/>
                  <a:gd name="T39" fmla="*/ 97 h 156"/>
                  <a:gd name="T40" fmla="*/ 96 w 126"/>
                  <a:gd name="T41" fmla="*/ 100 h 156"/>
                  <a:gd name="T42" fmla="*/ 92 w 126"/>
                  <a:gd name="T43" fmla="*/ 108 h 156"/>
                  <a:gd name="T44" fmla="*/ 92 w 126"/>
                  <a:gd name="T45" fmla="*/ 108 h 156"/>
                  <a:gd name="T46" fmla="*/ 96 w 126"/>
                  <a:gd name="T47" fmla="*/ 112 h 156"/>
                  <a:gd name="T48" fmla="*/ 96 w 126"/>
                  <a:gd name="T49" fmla="*/ 119 h 156"/>
                  <a:gd name="T50" fmla="*/ 89 w 126"/>
                  <a:gd name="T51" fmla="*/ 119 h 156"/>
                  <a:gd name="T52" fmla="*/ 85 w 126"/>
                  <a:gd name="T53" fmla="*/ 119 h 156"/>
                  <a:gd name="T54" fmla="*/ 74 w 126"/>
                  <a:gd name="T55" fmla="*/ 126 h 156"/>
                  <a:gd name="T56" fmla="*/ 74 w 126"/>
                  <a:gd name="T57" fmla="*/ 134 h 156"/>
                  <a:gd name="T58" fmla="*/ 70 w 126"/>
                  <a:gd name="T59" fmla="*/ 138 h 156"/>
                  <a:gd name="T60" fmla="*/ 59 w 126"/>
                  <a:gd name="T61" fmla="*/ 138 h 156"/>
                  <a:gd name="T62" fmla="*/ 55 w 126"/>
                  <a:gd name="T63" fmla="*/ 141 h 156"/>
                  <a:gd name="T64" fmla="*/ 55 w 126"/>
                  <a:gd name="T65" fmla="*/ 145 h 156"/>
                  <a:gd name="T66" fmla="*/ 55 w 126"/>
                  <a:gd name="T67" fmla="*/ 145 h 156"/>
                  <a:gd name="T68" fmla="*/ 55 w 126"/>
                  <a:gd name="T69" fmla="*/ 145 h 156"/>
                  <a:gd name="T70" fmla="*/ 52 w 126"/>
                  <a:gd name="T71" fmla="*/ 152 h 156"/>
                  <a:gd name="T72" fmla="*/ 44 w 126"/>
                  <a:gd name="T73" fmla="*/ 152 h 156"/>
                  <a:gd name="T74" fmla="*/ 37 w 126"/>
                  <a:gd name="T75" fmla="*/ 152 h 156"/>
                  <a:gd name="T76" fmla="*/ 30 w 126"/>
                  <a:gd name="T77" fmla="*/ 156 h 156"/>
                  <a:gd name="T78" fmla="*/ 26 w 126"/>
                  <a:gd name="T79" fmla="*/ 156 h 156"/>
                  <a:gd name="T80" fmla="*/ 15 w 126"/>
                  <a:gd name="T81" fmla="*/ 145 h 156"/>
                  <a:gd name="T82" fmla="*/ 0 w 126"/>
                  <a:gd name="T83" fmla="*/ 123 h 156"/>
                  <a:gd name="T84" fmla="*/ 4 w 126"/>
                  <a:gd name="T85" fmla="*/ 115 h 156"/>
                  <a:gd name="T86" fmla="*/ 63 w 126"/>
                  <a:gd name="T87" fmla="*/ 11 h 156"/>
                  <a:gd name="T88" fmla="*/ 63 w 126"/>
                  <a:gd name="T89" fmla="*/ 4 h 156"/>
                  <a:gd name="T90" fmla="*/ 63 w 126"/>
                  <a:gd name="T91" fmla="*/ 0 h 156"/>
                  <a:gd name="T92" fmla="*/ 63 w 126"/>
                  <a:gd name="T93" fmla="*/ 0 h 156"/>
                  <a:gd name="T94" fmla="*/ 63 w 126"/>
                  <a:gd name="T95" fmla="*/ 0 h 156"/>
                  <a:gd name="T96" fmla="*/ 59 w 126"/>
                  <a:gd name="T97" fmla="*/ 0 h 156"/>
                  <a:gd name="T98" fmla="*/ 59 w 126"/>
                  <a:gd name="T99" fmla="*/ 4 h 156"/>
                  <a:gd name="T100" fmla="*/ 59 w 126"/>
                  <a:gd name="T101" fmla="*/ 4 h 156"/>
                  <a:gd name="T102" fmla="*/ 59 w 126"/>
                  <a:gd name="T103" fmla="*/ 8 h 156"/>
                  <a:gd name="T104" fmla="*/ 63 w 126"/>
                  <a:gd name="T105" fmla="*/ 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6" h="156">
                    <a:moveTo>
                      <a:pt x="4" y="115"/>
                    </a:moveTo>
                    <a:lnTo>
                      <a:pt x="48" y="104"/>
                    </a:lnTo>
                    <a:lnTo>
                      <a:pt x="52" y="71"/>
                    </a:lnTo>
                    <a:lnTo>
                      <a:pt x="48" y="60"/>
                    </a:lnTo>
                    <a:lnTo>
                      <a:pt x="63" y="19"/>
                    </a:lnTo>
                    <a:lnTo>
                      <a:pt x="67" y="19"/>
                    </a:lnTo>
                    <a:lnTo>
                      <a:pt x="67" y="26"/>
                    </a:lnTo>
                    <a:lnTo>
                      <a:pt x="70" y="34"/>
                    </a:lnTo>
                    <a:lnTo>
                      <a:pt x="70" y="37"/>
                    </a:lnTo>
                    <a:lnTo>
                      <a:pt x="81" y="41"/>
                    </a:lnTo>
                    <a:lnTo>
                      <a:pt x="85" y="45"/>
                    </a:lnTo>
                    <a:lnTo>
                      <a:pt x="89" y="41"/>
                    </a:lnTo>
                    <a:lnTo>
                      <a:pt x="89" y="41"/>
                    </a:lnTo>
                    <a:lnTo>
                      <a:pt x="96" y="45"/>
                    </a:lnTo>
                    <a:lnTo>
                      <a:pt x="100" y="45"/>
                    </a:lnTo>
                    <a:lnTo>
                      <a:pt x="104" y="45"/>
                    </a:lnTo>
                    <a:lnTo>
                      <a:pt x="107" y="49"/>
                    </a:lnTo>
                    <a:lnTo>
                      <a:pt x="111" y="52"/>
                    </a:lnTo>
                    <a:lnTo>
                      <a:pt x="111" y="56"/>
                    </a:lnTo>
                    <a:lnTo>
                      <a:pt x="115" y="56"/>
                    </a:lnTo>
                    <a:lnTo>
                      <a:pt x="118" y="63"/>
                    </a:lnTo>
                    <a:lnTo>
                      <a:pt x="122" y="63"/>
                    </a:lnTo>
                    <a:lnTo>
                      <a:pt x="126" y="63"/>
                    </a:lnTo>
                    <a:lnTo>
                      <a:pt x="122" y="67"/>
                    </a:lnTo>
                    <a:lnTo>
                      <a:pt x="122" y="71"/>
                    </a:lnTo>
                    <a:lnTo>
                      <a:pt x="122" y="71"/>
                    </a:lnTo>
                    <a:lnTo>
                      <a:pt x="122" y="75"/>
                    </a:lnTo>
                    <a:lnTo>
                      <a:pt x="115" y="82"/>
                    </a:lnTo>
                    <a:lnTo>
                      <a:pt x="111" y="86"/>
                    </a:lnTo>
                    <a:lnTo>
                      <a:pt x="111" y="89"/>
                    </a:lnTo>
                    <a:lnTo>
                      <a:pt x="107" y="89"/>
                    </a:lnTo>
                    <a:lnTo>
                      <a:pt x="107" y="97"/>
                    </a:lnTo>
                    <a:lnTo>
                      <a:pt x="104" y="97"/>
                    </a:lnTo>
                    <a:lnTo>
                      <a:pt x="104" y="97"/>
                    </a:lnTo>
                    <a:lnTo>
                      <a:pt x="104" y="93"/>
                    </a:lnTo>
                    <a:lnTo>
                      <a:pt x="104" y="93"/>
                    </a:lnTo>
                    <a:lnTo>
                      <a:pt x="104" y="93"/>
                    </a:lnTo>
                    <a:lnTo>
                      <a:pt x="100" y="93"/>
                    </a:lnTo>
                    <a:lnTo>
                      <a:pt x="100" y="97"/>
                    </a:lnTo>
                    <a:lnTo>
                      <a:pt x="96" y="97"/>
                    </a:lnTo>
                    <a:lnTo>
                      <a:pt x="100" y="97"/>
                    </a:lnTo>
                    <a:lnTo>
                      <a:pt x="96" y="100"/>
                    </a:lnTo>
                    <a:lnTo>
                      <a:pt x="92" y="104"/>
                    </a:lnTo>
                    <a:lnTo>
                      <a:pt x="92" y="108"/>
                    </a:lnTo>
                    <a:lnTo>
                      <a:pt x="92" y="108"/>
                    </a:lnTo>
                    <a:lnTo>
                      <a:pt x="92" y="108"/>
                    </a:lnTo>
                    <a:lnTo>
                      <a:pt x="96" y="112"/>
                    </a:lnTo>
                    <a:lnTo>
                      <a:pt x="96" y="112"/>
                    </a:lnTo>
                    <a:lnTo>
                      <a:pt x="96" y="119"/>
                    </a:lnTo>
                    <a:lnTo>
                      <a:pt x="96" y="119"/>
                    </a:lnTo>
                    <a:lnTo>
                      <a:pt x="96" y="119"/>
                    </a:lnTo>
                    <a:lnTo>
                      <a:pt x="89" y="119"/>
                    </a:lnTo>
                    <a:lnTo>
                      <a:pt x="89" y="123"/>
                    </a:lnTo>
                    <a:lnTo>
                      <a:pt x="85" y="119"/>
                    </a:lnTo>
                    <a:lnTo>
                      <a:pt x="81" y="123"/>
                    </a:lnTo>
                    <a:lnTo>
                      <a:pt x="74" y="126"/>
                    </a:lnTo>
                    <a:lnTo>
                      <a:pt x="74" y="134"/>
                    </a:lnTo>
                    <a:lnTo>
                      <a:pt x="74" y="134"/>
                    </a:lnTo>
                    <a:lnTo>
                      <a:pt x="70" y="138"/>
                    </a:lnTo>
                    <a:lnTo>
                      <a:pt x="70" y="138"/>
                    </a:lnTo>
                    <a:lnTo>
                      <a:pt x="63" y="138"/>
                    </a:lnTo>
                    <a:lnTo>
                      <a:pt x="59" y="138"/>
                    </a:lnTo>
                    <a:lnTo>
                      <a:pt x="59" y="138"/>
                    </a:lnTo>
                    <a:lnTo>
                      <a:pt x="55" y="141"/>
                    </a:lnTo>
                    <a:lnTo>
                      <a:pt x="55" y="141"/>
                    </a:lnTo>
                    <a:lnTo>
                      <a:pt x="55" y="145"/>
                    </a:lnTo>
                    <a:lnTo>
                      <a:pt x="55" y="145"/>
                    </a:lnTo>
                    <a:lnTo>
                      <a:pt x="55" y="145"/>
                    </a:lnTo>
                    <a:lnTo>
                      <a:pt x="55" y="145"/>
                    </a:lnTo>
                    <a:lnTo>
                      <a:pt x="55" y="145"/>
                    </a:lnTo>
                    <a:lnTo>
                      <a:pt x="52" y="152"/>
                    </a:lnTo>
                    <a:lnTo>
                      <a:pt x="52" y="152"/>
                    </a:lnTo>
                    <a:lnTo>
                      <a:pt x="48" y="149"/>
                    </a:lnTo>
                    <a:lnTo>
                      <a:pt x="44" y="152"/>
                    </a:lnTo>
                    <a:lnTo>
                      <a:pt x="41" y="152"/>
                    </a:lnTo>
                    <a:lnTo>
                      <a:pt x="37" y="152"/>
                    </a:lnTo>
                    <a:lnTo>
                      <a:pt x="33" y="152"/>
                    </a:lnTo>
                    <a:lnTo>
                      <a:pt x="30" y="156"/>
                    </a:lnTo>
                    <a:lnTo>
                      <a:pt x="26" y="156"/>
                    </a:lnTo>
                    <a:lnTo>
                      <a:pt x="26" y="156"/>
                    </a:lnTo>
                    <a:lnTo>
                      <a:pt x="22" y="156"/>
                    </a:lnTo>
                    <a:lnTo>
                      <a:pt x="15" y="145"/>
                    </a:lnTo>
                    <a:lnTo>
                      <a:pt x="15" y="141"/>
                    </a:lnTo>
                    <a:lnTo>
                      <a:pt x="0" y="123"/>
                    </a:lnTo>
                    <a:lnTo>
                      <a:pt x="4" y="115"/>
                    </a:lnTo>
                    <a:lnTo>
                      <a:pt x="4" y="115"/>
                    </a:lnTo>
                    <a:close/>
                    <a:moveTo>
                      <a:pt x="63" y="11"/>
                    </a:moveTo>
                    <a:lnTo>
                      <a:pt x="63" y="11"/>
                    </a:lnTo>
                    <a:lnTo>
                      <a:pt x="63" y="8"/>
                    </a:lnTo>
                    <a:lnTo>
                      <a:pt x="63" y="4"/>
                    </a:lnTo>
                    <a:lnTo>
                      <a:pt x="63" y="4"/>
                    </a:lnTo>
                    <a:lnTo>
                      <a:pt x="63" y="0"/>
                    </a:lnTo>
                    <a:lnTo>
                      <a:pt x="63" y="0"/>
                    </a:lnTo>
                    <a:lnTo>
                      <a:pt x="63" y="0"/>
                    </a:lnTo>
                    <a:lnTo>
                      <a:pt x="63" y="0"/>
                    </a:lnTo>
                    <a:lnTo>
                      <a:pt x="63" y="0"/>
                    </a:lnTo>
                    <a:lnTo>
                      <a:pt x="63" y="0"/>
                    </a:lnTo>
                    <a:lnTo>
                      <a:pt x="59" y="0"/>
                    </a:lnTo>
                    <a:lnTo>
                      <a:pt x="59" y="4"/>
                    </a:lnTo>
                    <a:lnTo>
                      <a:pt x="59" y="4"/>
                    </a:lnTo>
                    <a:lnTo>
                      <a:pt x="59" y="4"/>
                    </a:lnTo>
                    <a:lnTo>
                      <a:pt x="59" y="4"/>
                    </a:lnTo>
                    <a:lnTo>
                      <a:pt x="59" y="8"/>
                    </a:lnTo>
                    <a:lnTo>
                      <a:pt x="59" y="8"/>
                    </a:lnTo>
                    <a:lnTo>
                      <a:pt x="59" y="11"/>
                    </a:lnTo>
                    <a:lnTo>
                      <a:pt x="63" y="1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8" name="Freeform 97"/>
              <p:cNvSpPr>
                <a:spLocks noEditPoints="1"/>
              </p:cNvSpPr>
              <p:nvPr/>
            </p:nvSpPr>
            <p:spPr bwMode="auto">
              <a:xfrm>
                <a:off x="5188515" y="2798985"/>
                <a:ext cx="257326" cy="144103"/>
              </a:xfrm>
              <a:custGeom>
                <a:avLst/>
                <a:gdLst>
                  <a:gd name="T0" fmla="*/ 4 w 200"/>
                  <a:gd name="T1" fmla="*/ 45 h 112"/>
                  <a:gd name="T2" fmla="*/ 11 w 200"/>
                  <a:gd name="T3" fmla="*/ 41 h 112"/>
                  <a:gd name="T4" fmla="*/ 11 w 200"/>
                  <a:gd name="T5" fmla="*/ 34 h 112"/>
                  <a:gd name="T6" fmla="*/ 19 w 200"/>
                  <a:gd name="T7" fmla="*/ 26 h 112"/>
                  <a:gd name="T8" fmla="*/ 33 w 200"/>
                  <a:gd name="T9" fmla="*/ 30 h 112"/>
                  <a:gd name="T10" fmla="*/ 63 w 200"/>
                  <a:gd name="T11" fmla="*/ 41 h 112"/>
                  <a:gd name="T12" fmla="*/ 93 w 200"/>
                  <a:gd name="T13" fmla="*/ 19 h 112"/>
                  <a:gd name="T14" fmla="*/ 152 w 200"/>
                  <a:gd name="T15" fmla="*/ 8 h 112"/>
                  <a:gd name="T16" fmla="*/ 167 w 200"/>
                  <a:gd name="T17" fmla="*/ 30 h 112"/>
                  <a:gd name="T18" fmla="*/ 170 w 200"/>
                  <a:gd name="T19" fmla="*/ 41 h 112"/>
                  <a:gd name="T20" fmla="*/ 159 w 200"/>
                  <a:gd name="T21" fmla="*/ 49 h 112"/>
                  <a:gd name="T22" fmla="*/ 159 w 200"/>
                  <a:gd name="T23" fmla="*/ 56 h 112"/>
                  <a:gd name="T24" fmla="*/ 159 w 200"/>
                  <a:gd name="T25" fmla="*/ 56 h 112"/>
                  <a:gd name="T26" fmla="*/ 152 w 200"/>
                  <a:gd name="T27" fmla="*/ 60 h 112"/>
                  <a:gd name="T28" fmla="*/ 133 w 200"/>
                  <a:gd name="T29" fmla="*/ 67 h 112"/>
                  <a:gd name="T30" fmla="*/ 115 w 200"/>
                  <a:gd name="T31" fmla="*/ 71 h 112"/>
                  <a:gd name="T32" fmla="*/ 111 w 200"/>
                  <a:gd name="T33" fmla="*/ 75 h 112"/>
                  <a:gd name="T34" fmla="*/ 100 w 200"/>
                  <a:gd name="T35" fmla="*/ 82 h 112"/>
                  <a:gd name="T36" fmla="*/ 96 w 200"/>
                  <a:gd name="T37" fmla="*/ 82 h 112"/>
                  <a:gd name="T38" fmla="*/ 93 w 200"/>
                  <a:gd name="T39" fmla="*/ 82 h 112"/>
                  <a:gd name="T40" fmla="*/ 89 w 200"/>
                  <a:gd name="T41" fmla="*/ 82 h 112"/>
                  <a:gd name="T42" fmla="*/ 85 w 200"/>
                  <a:gd name="T43" fmla="*/ 89 h 112"/>
                  <a:gd name="T44" fmla="*/ 74 w 200"/>
                  <a:gd name="T45" fmla="*/ 89 h 112"/>
                  <a:gd name="T46" fmla="*/ 63 w 200"/>
                  <a:gd name="T47" fmla="*/ 93 h 112"/>
                  <a:gd name="T48" fmla="*/ 59 w 200"/>
                  <a:gd name="T49" fmla="*/ 89 h 112"/>
                  <a:gd name="T50" fmla="*/ 56 w 200"/>
                  <a:gd name="T51" fmla="*/ 89 h 112"/>
                  <a:gd name="T52" fmla="*/ 48 w 200"/>
                  <a:gd name="T53" fmla="*/ 93 h 112"/>
                  <a:gd name="T54" fmla="*/ 45 w 200"/>
                  <a:gd name="T55" fmla="*/ 97 h 112"/>
                  <a:gd name="T56" fmla="*/ 41 w 200"/>
                  <a:gd name="T57" fmla="*/ 100 h 112"/>
                  <a:gd name="T58" fmla="*/ 33 w 200"/>
                  <a:gd name="T59" fmla="*/ 100 h 112"/>
                  <a:gd name="T60" fmla="*/ 30 w 200"/>
                  <a:gd name="T61" fmla="*/ 104 h 112"/>
                  <a:gd name="T62" fmla="*/ 22 w 200"/>
                  <a:gd name="T63" fmla="*/ 104 h 112"/>
                  <a:gd name="T64" fmla="*/ 19 w 200"/>
                  <a:gd name="T65" fmla="*/ 100 h 112"/>
                  <a:gd name="T66" fmla="*/ 15 w 200"/>
                  <a:gd name="T67" fmla="*/ 93 h 112"/>
                  <a:gd name="T68" fmla="*/ 15 w 200"/>
                  <a:gd name="T69" fmla="*/ 89 h 112"/>
                  <a:gd name="T70" fmla="*/ 11 w 200"/>
                  <a:gd name="T71" fmla="*/ 82 h 112"/>
                  <a:gd name="T72" fmla="*/ 4 w 200"/>
                  <a:gd name="T73" fmla="*/ 63 h 112"/>
                  <a:gd name="T74" fmla="*/ 0 w 200"/>
                  <a:gd name="T75" fmla="*/ 60 h 112"/>
                  <a:gd name="T76" fmla="*/ 4 w 200"/>
                  <a:gd name="T77" fmla="*/ 60 h 112"/>
                  <a:gd name="T78" fmla="*/ 4 w 200"/>
                  <a:gd name="T79" fmla="*/ 56 h 112"/>
                  <a:gd name="T80" fmla="*/ 4 w 200"/>
                  <a:gd name="T81" fmla="*/ 45 h 112"/>
                  <a:gd name="T82" fmla="*/ 4 w 200"/>
                  <a:gd name="T83" fmla="*/ 45 h 112"/>
                  <a:gd name="T84" fmla="*/ 163 w 200"/>
                  <a:gd name="T85" fmla="*/ 112 h 112"/>
                  <a:gd name="T86" fmla="*/ 163 w 200"/>
                  <a:gd name="T87" fmla="*/ 112 h 112"/>
                  <a:gd name="T88" fmla="*/ 159 w 200"/>
                  <a:gd name="T89" fmla="*/ 112 h 112"/>
                  <a:gd name="T90" fmla="*/ 182 w 200"/>
                  <a:gd name="T91" fmla="*/ 104 h 112"/>
                  <a:gd name="T92" fmla="*/ 185 w 200"/>
                  <a:gd name="T93" fmla="*/ 100 h 112"/>
                  <a:gd name="T94" fmla="*/ 189 w 200"/>
                  <a:gd name="T95" fmla="*/ 104 h 112"/>
                  <a:gd name="T96" fmla="*/ 193 w 200"/>
                  <a:gd name="T97" fmla="*/ 104 h 112"/>
                  <a:gd name="T98" fmla="*/ 196 w 200"/>
                  <a:gd name="T99" fmla="*/ 104 h 112"/>
                  <a:gd name="T100" fmla="*/ 200 w 200"/>
                  <a:gd name="T101" fmla="*/ 104 h 112"/>
                  <a:gd name="T102" fmla="*/ 196 w 200"/>
                  <a:gd name="T103" fmla="*/ 108 h 112"/>
                  <a:gd name="T104" fmla="*/ 189 w 200"/>
                  <a:gd name="T105" fmla="*/ 108 h 112"/>
                  <a:gd name="T106" fmla="*/ 182 w 200"/>
                  <a:gd name="T107"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 h="112">
                    <a:moveTo>
                      <a:pt x="4" y="45"/>
                    </a:moveTo>
                    <a:lnTo>
                      <a:pt x="4" y="45"/>
                    </a:lnTo>
                    <a:lnTo>
                      <a:pt x="8" y="45"/>
                    </a:lnTo>
                    <a:lnTo>
                      <a:pt x="11" y="41"/>
                    </a:lnTo>
                    <a:lnTo>
                      <a:pt x="15" y="37"/>
                    </a:lnTo>
                    <a:lnTo>
                      <a:pt x="11" y="34"/>
                    </a:lnTo>
                    <a:lnTo>
                      <a:pt x="15" y="26"/>
                    </a:lnTo>
                    <a:lnTo>
                      <a:pt x="19" y="26"/>
                    </a:lnTo>
                    <a:lnTo>
                      <a:pt x="22" y="30"/>
                    </a:lnTo>
                    <a:lnTo>
                      <a:pt x="33" y="30"/>
                    </a:lnTo>
                    <a:lnTo>
                      <a:pt x="48" y="34"/>
                    </a:lnTo>
                    <a:lnTo>
                      <a:pt x="63" y="41"/>
                    </a:lnTo>
                    <a:lnTo>
                      <a:pt x="63" y="52"/>
                    </a:lnTo>
                    <a:lnTo>
                      <a:pt x="93" y="19"/>
                    </a:lnTo>
                    <a:lnTo>
                      <a:pt x="156" y="0"/>
                    </a:lnTo>
                    <a:lnTo>
                      <a:pt x="152" y="8"/>
                    </a:lnTo>
                    <a:lnTo>
                      <a:pt x="167" y="26"/>
                    </a:lnTo>
                    <a:lnTo>
                      <a:pt x="167" y="30"/>
                    </a:lnTo>
                    <a:lnTo>
                      <a:pt x="174" y="41"/>
                    </a:lnTo>
                    <a:lnTo>
                      <a:pt x="170" y="41"/>
                    </a:lnTo>
                    <a:lnTo>
                      <a:pt x="167" y="45"/>
                    </a:lnTo>
                    <a:lnTo>
                      <a:pt x="159" y="49"/>
                    </a:lnTo>
                    <a:lnTo>
                      <a:pt x="159" y="52"/>
                    </a:lnTo>
                    <a:lnTo>
                      <a:pt x="159" y="56"/>
                    </a:lnTo>
                    <a:lnTo>
                      <a:pt x="159" y="56"/>
                    </a:lnTo>
                    <a:lnTo>
                      <a:pt x="159" y="56"/>
                    </a:lnTo>
                    <a:lnTo>
                      <a:pt x="156" y="60"/>
                    </a:lnTo>
                    <a:lnTo>
                      <a:pt x="152" y="60"/>
                    </a:lnTo>
                    <a:lnTo>
                      <a:pt x="145" y="63"/>
                    </a:lnTo>
                    <a:lnTo>
                      <a:pt x="133" y="67"/>
                    </a:lnTo>
                    <a:lnTo>
                      <a:pt x="133" y="67"/>
                    </a:lnTo>
                    <a:lnTo>
                      <a:pt x="115" y="71"/>
                    </a:lnTo>
                    <a:lnTo>
                      <a:pt x="111" y="71"/>
                    </a:lnTo>
                    <a:lnTo>
                      <a:pt x="111" y="75"/>
                    </a:lnTo>
                    <a:lnTo>
                      <a:pt x="107" y="78"/>
                    </a:lnTo>
                    <a:lnTo>
                      <a:pt x="100" y="82"/>
                    </a:lnTo>
                    <a:lnTo>
                      <a:pt x="100" y="82"/>
                    </a:lnTo>
                    <a:lnTo>
                      <a:pt x="96" y="82"/>
                    </a:lnTo>
                    <a:lnTo>
                      <a:pt x="96" y="82"/>
                    </a:lnTo>
                    <a:lnTo>
                      <a:pt x="93" y="82"/>
                    </a:lnTo>
                    <a:lnTo>
                      <a:pt x="93" y="82"/>
                    </a:lnTo>
                    <a:lnTo>
                      <a:pt x="89" y="82"/>
                    </a:lnTo>
                    <a:lnTo>
                      <a:pt x="85" y="86"/>
                    </a:lnTo>
                    <a:lnTo>
                      <a:pt x="85" y="89"/>
                    </a:lnTo>
                    <a:lnTo>
                      <a:pt x="82" y="89"/>
                    </a:lnTo>
                    <a:lnTo>
                      <a:pt x="74" y="89"/>
                    </a:lnTo>
                    <a:lnTo>
                      <a:pt x="67" y="93"/>
                    </a:lnTo>
                    <a:lnTo>
                      <a:pt x="63" y="93"/>
                    </a:lnTo>
                    <a:lnTo>
                      <a:pt x="63" y="89"/>
                    </a:lnTo>
                    <a:lnTo>
                      <a:pt x="59" y="89"/>
                    </a:lnTo>
                    <a:lnTo>
                      <a:pt x="59" y="89"/>
                    </a:lnTo>
                    <a:lnTo>
                      <a:pt x="56" y="89"/>
                    </a:lnTo>
                    <a:lnTo>
                      <a:pt x="52" y="89"/>
                    </a:lnTo>
                    <a:lnTo>
                      <a:pt x="48" y="93"/>
                    </a:lnTo>
                    <a:lnTo>
                      <a:pt x="48" y="97"/>
                    </a:lnTo>
                    <a:lnTo>
                      <a:pt x="45" y="97"/>
                    </a:lnTo>
                    <a:lnTo>
                      <a:pt x="41" y="100"/>
                    </a:lnTo>
                    <a:lnTo>
                      <a:pt x="41" y="100"/>
                    </a:lnTo>
                    <a:lnTo>
                      <a:pt x="37" y="100"/>
                    </a:lnTo>
                    <a:lnTo>
                      <a:pt x="33" y="100"/>
                    </a:lnTo>
                    <a:lnTo>
                      <a:pt x="30" y="104"/>
                    </a:lnTo>
                    <a:lnTo>
                      <a:pt x="30" y="104"/>
                    </a:lnTo>
                    <a:lnTo>
                      <a:pt x="22" y="100"/>
                    </a:lnTo>
                    <a:lnTo>
                      <a:pt x="22" y="104"/>
                    </a:lnTo>
                    <a:lnTo>
                      <a:pt x="19" y="104"/>
                    </a:lnTo>
                    <a:lnTo>
                      <a:pt x="19" y="100"/>
                    </a:lnTo>
                    <a:lnTo>
                      <a:pt x="19" y="97"/>
                    </a:lnTo>
                    <a:lnTo>
                      <a:pt x="15" y="93"/>
                    </a:lnTo>
                    <a:lnTo>
                      <a:pt x="11" y="89"/>
                    </a:lnTo>
                    <a:lnTo>
                      <a:pt x="15" y="89"/>
                    </a:lnTo>
                    <a:lnTo>
                      <a:pt x="15" y="86"/>
                    </a:lnTo>
                    <a:lnTo>
                      <a:pt x="11" y="82"/>
                    </a:lnTo>
                    <a:lnTo>
                      <a:pt x="8" y="67"/>
                    </a:lnTo>
                    <a:lnTo>
                      <a:pt x="4" y="63"/>
                    </a:lnTo>
                    <a:lnTo>
                      <a:pt x="4" y="60"/>
                    </a:lnTo>
                    <a:lnTo>
                      <a:pt x="0" y="60"/>
                    </a:lnTo>
                    <a:lnTo>
                      <a:pt x="0" y="60"/>
                    </a:lnTo>
                    <a:lnTo>
                      <a:pt x="4" y="60"/>
                    </a:lnTo>
                    <a:lnTo>
                      <a:pt x="4" y="56"/>
                    </a:lnTo>
                    <a:lnTo>
                      <a:pt x="4" y="56"/>
                    </a:lnTo>
                    <a:lnTo>
                      <a:pt x="4" y="52"/>
                    </a:lnTo>
                    <a:lnTo>
                      <a:pt x="4" y="45"/>
                    </a:lnTo>
                    <a:lnTo>
                      <a:pt x="4" y="45"/>
                    </a:lnTo>
                    <a:lnTo>
                      <a:pt x="4" y="45"/>
                    </a:lnTo>
                    <a:close/>
                    <a:moveTo>
                      <a:pt x="159" y="112"/>
                    </a:moveTo>
                    <a:lnTo>
                      <a:pt x="163" y="112"/>
                    </a:lnTo>
                    <a:lnTo>
                      <a:pt x="167" y="112"/>
                    </a:lnTo>
                    <a:lnTo>
                      <a:pt x="163" y="112"/>
                    </a:lnTo>
                    <a:lnTo>
                      <a:pt x="159" y="112"/>
                    </a:lnTo>
                    <a:lnTo>
                      <a:pt x="159" y="112"/>
                    </a:lnTo>
                    <a:close/>
                    <a:moveTo>
                      <a:pt x="182" y="108"/>
                    </a:moveTo>
                    <a:lnTo>
                      <a:pt x="182" y="104"/>
                    </a:lnTo>
                    <a:lnTo>
                      <a:pt x="182" y="104"/>
                    </a:lnTo>
                    <a:lnTo>
                      <a:pt x="185" y="100"/>
                    </a:lnTo>
                    <a:lnTo>
                      <a:pt x="185" y="100"/>
                    </a:lnTo>
                    <a:lnTo>
                      <a:pt x="189" y="104"/>
                    </a:lnTo>
                    <a:lnTo>
                      <a:pt x="189" y="104"/>
                    </a:lnTo>
                    <a:lnTo>
                      <a:pt x="193" y="104"/>
                    </a:lnTo>
                    <a:lnTo>
                      <a:pt x="196" y="104"/>
                    </a:lnTo>
                    <a:lnTo>
                      <a:pt x="196" y="104"/>
                    </a:lnTo>
                    <a:lnTo>
                      <a:pt x="200" y="104"/>
                    </a:lnTo>
                    <a:lnTo>
                      <a:pt x="200" y="104"/>
                    </a:lnTo>
                    <a:lnTo>
                      <a:pt x="200" y="108"/>
                    </a:lnTo>
                    <a:lnTo>
                      <a:pt x="196" y="108"/>
                    </a:lnTo>
                    <a:lnTo>
                      <a:pt x="193" y="108"/>
                    </a:lnTo>
                    <a:lnTo>
                      <a:pt x="189" y="108"/>
                    </a:lnTo>
                    <a:lnTo>
                      <a:pt x="185" y="108"/>
                    </a:lnTo>
                    <a:lnTo>
                      <a:pt x="182" y="108"/>
                    </a:lnTo>
                    <a:lnTo>
                      <a:pt x="182" y="10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39" name="Freeform 98"/>
              <p:cNvSpPr/>
              <p:nvPr/>
            </p:nvSpPr>
            <p:spPr bwMode="auto">
              <a:xfrm>
                <a:off x="4802526" y="2546806"/>
                <a:ext cx="262473" cy="200714"/>
              </a:xfrm>
              <a:custGeom>
                <a:avLst/>
                <a:gdLst>
                  <a:gd name="T0" fmla="*/ 163 w 204"/>
                  <a:gd name="T1" fmla="*/ 29 h 156"/>
                  <a:gd name="T2" fmla="*/ 152 w 204"/>
                  <a:gd name="T3" fmla="*/ 7 h 156"/>
                  <a:gd name="T4" fmla="*/ 145 w 204"/>
                  <a:gd name="T5" fmla="*/ 7 h 156"/>
                  <a:gd name="T6" fmla="*/ 122 w 204"/>
                  <a:gd name="T7" fmla="*/ 7 h 156"/>
                  <a:gd name="T8" fmla="*/ 119 w 204"/>
                  <a:gd name="T9" fmla="*/ 11 h 156"/>
                  <a:gd name="T10" fmla="*/ 111 w 204"/>
                  <a:gd name="T11" fmla="*/ 7 h 156"/>
                  <a:gd name="T12" fmla="*/ 111 w 204"/>
                  <a:gd name="T13" fmla="*/ 3 h 156"/>
                  <a:gd name="T14" fmla="*/ 100 w 204"/>
                  <a:gd name="T15" fmla="*/ 0 h 156"/>
                  <a:gd name="T16" fmla="*/ 100 w 204"/>
                  <a:gd name="T17" fmla="*/ 3 h 156"/>
                  <a:gd name="T18" fmla="*/ 93 w 204"/>
                  <a:gd name="T19" fmla="*/ 3 h 156"/>
                  <a:gd name="T20" fmla="*/ 93 w 204"/>
                  <a:gd name="T21" fmla="*/ 3 h 156"/>
                  <a:gd name="T22" fmla="*/ 89 w 204"/>
                  <a:gd name="T23" fmla="*/ 3 h 156"/>
                  <a:gd name="T24" fmla="*/ 82 w 204"/>
                  <a:gd name="T25" fmla="*/ 7 h 156"/>
                  <a:gd name="T26" fmla="*/ 71 w 204"/>
                  <a:gd name="T27" fmla="*/ 11 h 156"/>
                  <a:gd name="T28" fmla="*/ 56 w 204"/>
                  <a:gd name="T29" fmla="*/ 7 h 156"/>
                  <a:gd name="T30" fmla="*/ 45 w 204"/>
                  <a:gd name="T31" fmla="*/ 7 h 156"/>
                  <a:gd name="T32" fmla="*/ 34 w 204"/>
                  <a:gd name="T33" fmla="*/ 3 h 156"/>
                  <a:gd name="T34" fmla="*/ 4 w 204"/>
                  <a:gd name="T35" fmla="*/ 0 h 156"/>
                  <a:gd name="T36" fmla="*/ 4 w 204"/>
                  <a:gd name="T37" fmla="*/ 3 h 156"/>
                  <a:gd name="T38" fmla="*/ 4 w 204"/>
                  <a:gd name="T39" fmla="*/ 18 h 156"/>
                  <a:gd name="T40" fmla="*/ 0 w 204"/>
                  <a:gd name="T41" fmla="*/ 29 h 156"/>
                  <a:gd name="T42" fmla="*/ 204 w 204"/>
                  <a:gd name="T43" fmla="*/ 156 h 156"/>
                  <a:gd name="T44" fmla="*/ 196 w 204"/>
                  <a:gd name="T45" fmla="*/ 152 h 156"/>
                  <a:gd name="T46" fmla="*/ 193 w 204"/>
                  <a:gd name="T47" fmla="*/ 144 h 156"/>
                  <a:gd name="T48" fmla="*/ 182 w 204"/>
                  <a:gd name="T49" fmla="*/ 141 h 156"/>
                  <a:gd name="T50" fmla="*/ 178 w 204"/>
                  <a:gd name="T51" fmla="*/ 126 h 156"/>
                  <a:gd name="T52" fmla="*/ 178 w 204"/>
                  <a:gd name="T53" fmla="*/ 126 h 156"/>
                  <a:gd name="T54" fmla="*/ 182 w 204"/>
                  <a:gd name="T55" fmla="*/ 122 h 156"/>
                  <a:gd name="T56" fmla="*/ 178 w 204"/>
                  <a:gd name="T57" fmla="*/ 118 h 156"/>
                  <a:gd name="T58" fmla="*/ 167 w 204"/>
                  <a:gd name="T59" fmla="*/ 104 h 156"/>
                  <a:gd name="T60" fmla="*/ 152 w 204"/>
                  <a:gd name="T61" fmla="*/ 85 h 156"/>
                  <a:gd name="T62" fmla="*/ 152 w 204"/>
                  <a:gd name="T63" fmla="*/ 74 h 156"/>
                  <a:gd name="T64" fmla="*/ 145 w 204"/>
                  <a:gd name="T65" fmla="*/ 66 h 156"/>
                  <a:gd name="T66" fmla="*/ 145 w 204"/>
                  <a:gd name="T67" fmla="*/ 59 h 156"/>
                  <a:gd name="T68" fmla="*/ 126 w 204"/>
                  <a:gd name="T69" fmla="*/ 44 h 156"/>
                  <a:gd name="T70" fmla="*/ 122 w 204"/>
                  <a:gd name="T71" fmla="*/ 33 h 156"/>
                  <a:gd name="T72" fmla="*/ 126 w 204"/>
                  <a:gd name="T73" fmla="*/ 29 h 156"/>
                  <a:gd name="T74" fmla="*/ 130 w 204"/>
                  <a:gd name="T75" fmla="*/ 37 h 156"/>
                  <a:gd name="T76" fmla="*/ 137 w 204"/>
                  <a:gd name="T77" fmla="*/ 44 h 156"/>
                  <a:gd name="T78" fmla="*/ 141 w 204"/>
                  <a:gd name="T79" fmla="*/ 52 h 156"/>
                  <a:gd name="T80" fmla="*/ 156 w 204"/>
                  <a:gd name="T81" fmla="*/ 63 h 156"/>
                  <a:gd name="T82" fmla="*/ 159 w 204"/>
                  <a:gd name="T83" fmla="*/ 55 h 156"/>
                  <a:gd name="T84" fmla="*/ 159 w 204"/>
                  <a:gd name="T85" fmla="*/ 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4" h="156">
                    <a:moveTo>
                      <a:pt x="163" y="37"/>
                    </a:moveTo>
                    <a:lnTo>
                      <a:pt x="159" y="33"/>
                    </a:lnTo>
                    <a:lnTo>
                      <a:pt x="163" y="29"/>
                    </a:lnTo>
                    <a:lnTo>
                      <a:pt x="159" y="22"/>
                    </a:lnTo>
                    <a:lnTo>
                      <a:pt x="156" y="15"/>
                    </a:lnTo>
                    <a:lnTo>
                      <a:pt x="152" y="7"/>
                    </a:lnTo>
                    <a:lnTo>
                      <a:pt x="148" y="3"/>
                    </a:lnTo>
                    <a:lnTo>
                      <a:pt x="148" y="3"/>
                    </a:lnTo>
                    <a:lnTo>
                      <a:pt x="145" y="7"/>
                    </a:lnTo>
                    <a:lnTo>
                      <a:pt x="141" y="7"/>
                    </a:lnTo>
                    <a:lnTo>
                      <a:pt x="130" y="7"/>
                    </a:lnTo>
                    <a:lnTo>
                      <a:pt x="122" y="7"/>
                    </a:lnTo>
                    <a:lnTo>
                      <a:pt x="115" y="3"/>
                    </a:lnTo>
                    <a:lnTo>
                      <a:pt x="115" y="7"/>
                    </a:lnTo>
                    <a:lnTo>
                      <a:pt x="119" y="11"/>
                    </a:lnTo>
                    <a:lnTo>
                      <a:pt x="119" y="11"/>
                    </a:lnTo>
                    <a:lnTo>
                      <a:pt x="115" y="7"/>
                    </a:lnTo>
                    <a:lnTo>
                      <a:pt x="111" y="7"/>
                    </a:lnTo>
                    <a:lnTo>
                      <a:pt x="111" y="3"/>
                    </a:lnTo>
                    <a:lnTo>
                      <a:pt x="111" y="3"/>
                    </a:lnTo>
                    <a:lnTo>
                      <a:pt x="111" y="3"/>
                    </a:lnTo>
                    <a:lnTo>
                      <a:pt x="108" y="3"/>
                    </a:lnTo>
                    <a:lnTo>
                      <a:pt x="104" y="3"/>
                    </a:lnTo>
                    <a:lnTo>
                      <a:pt x="100" y="0"/>
                    </a:lnTo>
                    <a:lnTo>
                      <a:pt x="100" y="0"/>
                    </a:lnTo>
                    <a:lnTo>
                      <a:pt x="100" y="3"/>
                    </a:lnTo>
                    <a:lnTo>
                      <a:pt x="100" y="3"/>
                    </a:lnTo>
                    <a:lnTo>
                      <a:pt x="100" y="3"/>
                    </a:lnTo>
                    <a:lnTo>
                      <a:pt x="96" y="3"/>
                    </a:lnTo>
                    <a:lnTo>
                      <a:pt x="93" y="3"/>
                    </a:lnTo>
                    <a:lnTo>
                      <a:pt x="89" y="3"/>
                    </a:lnTo>
                    <a:lnTo>
                      <a:pt x="93" y="3"/>
                    </a:lnTo>
                    <a:lnTo>
                      <a:pt x="93" y="3"/>
                    </a:lnTo>
                    <a:lnTo>
                      <a:pt x="96" y="0"/>
                    </a:lnTo>
                    <a:lnTo>
                      <a:pt x="93" y="3"/>
                    </a:lnTo>
                    <a:lnTo>
                      <a:pt x="89" y="3"/>
                    </a:lnTo>
                    <a:lnTo>
                      <a:pt x="85" y="3"/>
                    </a:lnTo>
                    <a:lnTo>
                      <a:pt x="82" y="3"/>
                    </a:lnTo>
                    <a:lnTo>
                      <a:pt x="82" y="7"/>
                    </a:lnTo>
                    <a:lnTo>
                      <a:pt x="78" y="7"/>
                    </a:lnTo>
                    <a:lnTo>
                      <a:pt x="74" y="11"/>
                    </a:lnTo>
                    <a:lnTo>
                      <a:pt x="71" y="11"/>
                    </a:lnTo>
                    <a:lnTo>
                      <a:pt x="67" y="11"/>
                    </a:lnTo>
                    <a:lnTo>
                      <a:pt x="59" y="7"/>
                    </a:lnTo>
                    <a:lnTo>
                      <a:pt x="56" y="7"/>
                    </a:lnTo>
                    <a:lnTo>
                      <a:pt x="52" y="7"/>
                    </a:lnTo>
                    <a:lnTo>
                      <a:pt x="45" y="7"/>
                    </a:lnTo>
                    <a:lnTo>
                      <a:pt x="45" y="7"/>
                    </a:lnTo>
                    <a:lnTo>
                      <a:pt x="41" y="7"/>
                    </a:lnTo>
                    <a:lnTo>
                      <a:pt x="37" y="3"/>
                    </a:lnTo>
                    <a:lnTo>
                      <a:pt x="34" y="3"/>
                    </a:lnTo>
                    <a:lnTo>
                      <a:pt x="19" y="3"/>
                    </a:lnTo>
                    <a:lnTo>
                      <a:pt x="15" y="0"/>
                    </a:lnTo>
                    <a:lnTo>
                      <a:pt x="4" y="0"/>
                    </a:lnTo>
                    <a:lnTo>
                      <a:pt x="4" y="0"/>
                    </a:lnTo>
                    <a:lnTo>
                      <a:pt x="4" y="0"/>
                    </a:lnTo>
                    <a:lnTo>
                      <a:pt x="4" y="3"/>
                    </a:lnTo>
                    <a:lnTo>
                      <a:pt x="0" y="11"/>
                    </a:lnTo>
                    <a:lnTo>
                      <a:pt x="4" y="15"/>
                    </a:lnTo>
                    <a:lnTo>
                      <a:pt x="4" y="18"/>
                    </a:lnTo>
                    <a:lnTo>
                      <a:pt x="0" y="22"/>
                    </a:lnTo>
                    <a:lnTo>
                      <a:pt x="0" y="26"/>
                    </a:lnTo>
                    <a:lnTo>
                      <a:pt x="0" y="29"/>
                    </a:lnTo>
                    <a:lnTo>
                      <a:pt x="4" y="37"/>
                    </a:lnTo>
                    <a:lnTo>
                      <a:pt x="8" y="156"/>
                    </a:lnTo>
                    <a:lnTo>
                      <a:pt x="204" y="156"/>
                    </a:lnTo>
                    <a:lnTo>
                      <a:pt x="204" y="156"/>
                    </a:lnTo>
                    <a:lnTo>
                      <a:pt x="200" y="152"/>
                    </a:lnTo>
                    <a:lnTo>
                      <a:pt x="196" y="152"/>
                    </a:lnTo>
                    <a:lnTo>
                      <a:pt x="196" y="148"/>
                    </a:lnTo>
                    <a:lnTo>
                      <a:pt x="193" y="148"/>
                    </a:lnTo>
                    <a:lnTo>
                      <a:pt x="193" y="144"/>
                    </a:lnTo>
                    <a:lnTo>
                      <a:pt x="189" y="144"/>
                    </a:lnTo>
                    <a:lnTo>
                      <a:pt x="185" y="144"/>
                    </a:lnTo>
                    <a:lnTo>
                      <a:pt x="182" y="141"/>
                    </a:lnTo>
                    <a:lnTo>
                      <a:pt x="178" y="133"/>
                    </a:lnTo>
                    <a:lnTo>
                      <a:pt x="178" y="130"/>
                    </a:lnTo>
                    <a:lnTo>
                      <a:pt x="178" y="126"/>
                    </a:lnTo>
                    <a:lnTo>
                      <a:pt x="178" y="126"/>
                    </a:lnTo>
                    <a:lnTo>
                      <a:pt x="178" y="126"/>
                    </a:lnTo>
                    <a:lnTo>
                      <a:pt x="178" y="126"/>
                    </a:lnTo>
                    <a:lnTo>
                      <a:pt x="185" y="126"/>
                    </a:lnTo>
                    <a:lnTo>
                      <a:pt x="182" y="122"/>
                    </a:lnTo>
                    <a:lnTo>
                      <a:pt x="182" y="122"/>
                    </a:lnTo>
                    <a:lnTo>
                      <a:pt x="178" y="118"/>
                    </a:lnTo>
                    <a:lnTo>
                      <a:pt x="178" y="118"/>
                    </a:lnTo>
                    <a:lnTo>
                      <a:pt x="178" y="118"/>
                    </a:lnTo>
                    <a:lnTo>
                      <a:pt x="174" y="118"/>
                    </a:lnTo>
                    <a:lnTo>
                      <a:pt x="174" y="115"/>
                    </a:lnTo>
                    <a:lnTo>
                      <a:pt x="167" y="104"/>
                    </a:lnTo>
                    <a:lnTo>
                      <a:pt x="163" y="104"/>
                    </a:lnTo>
                    <a:lnTo>
                      <a:pt x="163" y="100"/>
                    </a:lnTo>
                    <a:lnTo>
                      <a:pt x="152" y="85"/>
                    </a:lnTo>
                    <a:lnTo>
                      <a:pt x="152" y="81"/>
                    </a:lnTo>
                    <a:lnTo>
                      <a:pt x="152" y="81"/>
                    </a:lnTo>
                    <a:lnTo>
                      <a:pt x="152" y="74"/>
                    </a:lnTo>
                    <a:lnTo>
                      <a:pt x="148" y="74"/>
                    </a:lnTo>
                    <a:lnTo>
                      <a:pt x="148" y="70"/>
                    </a:lnTo>
                    <a:lnTo>
                      <a:pt x="145" y="66"/>
                    </a:lnTo>
                    <a:lnTo>
                      <a:pt x="145" y="63"/>
                    </a:lnTo>
                    <a:lnTo>
                      <a:pt x="145" y="63"/>
                    </a:lnTo>
                    <a:lnTo>
                      <a:pt x="145" y="59"/>
                    </a:lnTo>
                    <a:lnTo>
                      <a:pt x="133" y="52"/>
                    </a:lnTo>
                    <a:lnTo>
                      <a:pt x="133" y="48"/>
                    </a:lnTo>
                    <a:lnTo>
                      <a:pt x="126" y="44"/>
                    </a:lnTo>
                    <a:lnTo>
                      <a:pt x="126" y="41"/>
                    </a:lnTo>
                    <a:lnTo>
                      <a:pt x="122" y="37"/>
                    </a:lnTo>
                    <a:lnTo>
                      <a:pt x="122" y="33"/>
                    </a:lnTo>
                    <a:lnTo>
                      <a:pt x="122" y="29"/>
                    </a:lnTo>
                    <a:lnTo>
                      <a:pt x="122" y="29"/>
                    </a:lnTo>
                    <a:lnTo>
                      <a:pt x="126" y="29"/>
                    </a:lnTo>
                    <a:lnTo>
                      <a:pt x="126" y="29"/>
                    </a:lnTo>
                    <a:lnTo>
                      <a:pt x="126" y="33"/>
                    </a:lnTo>
                    <a:lnTo>
                      <a:pt x="130" y="37"/>
                    </a:lnTo>
                    <a:lnTo>
                      <a:pt x="130" y="37"/>
                    </a:lnTo>
                    <a:lnTo>
                      <a:pt x="137" y="44"/>
                    </a:lnTo>
                    <a:lnTo>
                      <a:pt x="137" y="44"/>
                    </a:lnTo>
                    <a:lnTo>
                      <a:pt x="137" y="48"/>
                    </a:lnTo>
                    <a:lnTo>
                      <a:pt x="141" y="52"/>
                    </a:lnTo>
                    <a:lnTo>
                      <a:pt x="141" y="52"/>
                    </a:lnTo>
                    <a:lnTo>
                      <a:pt x="152" y="63"/>
                    </a:lnTo>
                    <a:lnTo>
                      <a:pt x="156" y="63"/>
                    </a:lnTo>
                    <a:lnTo>
                      <a:pt x="156" y="63"/>
                    </a:lnTo>
                    <a:lnTo>
                      <a:pt x="156" y="63"/>
                    </a:lnTo>
                    <a:lnTo>
                      <a:pt x="159" y="59"/>
                    </a:lnTo>
                    <a:lnTo>
                      <a:pt x="159" y="55"/>
                    </a:lnTo>
                    <a:lnTo>
                      <a:pt x="159" y="55"/>
                    </a:lnTo>
                    <a:lnTo>
                      <a:pt x="159" y="48"/>
                    </a:lnTo>
                    <a:lnTo>
                      <a:pt x="159" y="44"/>
                    </a:lnTo>
                    <a:lnTo>
                      <a:pt x="163" y="37"/>
                    </a:lnTo>
                    <a:lnTo>
                      <a:pt x="163" y="3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0" name="Freeform 99"/>
              <p:cNvSpPr/>
              <p:nvPr/>
            </p:nvSpPr>
            <p:spPr bwMode="auto">
              <a:xfrm>
                <a:off x="4754921" y="2747520"/>
                <a:ext cx="347390" cy="361544"/>
              </a:xfrm>
              <a:custGeom>
                <a:avLst/>
                <a:gdLst>
                  <a:gd name="T0" fmla="*/ 241 w 270"/>
                  <a:gd name="T1" fmla="*/ 3 h 281"/>
                  <a:gd name="T2" fmla="*/ 245 w 270"/>
                  <a:gd name="T3" fmla="*/ 11 h 281"/>
                  <a:gd name="T4" fmla="*/ 245 w 270"/>
                  <a:gd name="T5" fmla="*/ 11 h 281"/>
                  <a:gd name="T6" fmla="*/ 248 w 270"/>
                  <a:gd name="T7" fmla="*/ 37 h 281"/>
                  <a:gd name="T8" fmla="*/ 263 w 270"/>
                  <a:gd name="T9" fmla="*/ 55 h 281"/>
                  <a:gd name="T10" fmla="*/ 270 w 270"/>
                  <a:gd name="T11" fmla="*/ 63 h 281"/>
                  <a:gd name="T12" fmla="*/ 256 w 270"/>
                  <a:gd name="T13" fmla="*/ 70 h 281"/>
                  <a:gd name="T14" fmla="*/ 248 w 270"/>
                  <a:gd name="T15" fmla="*/ 74 h 281"/>
                  <a:gd name="T16" fmla="*/ 248 w 270"/>
                  <a:gd name="T17" fmla="*/ 85 h 281"/>
                  <a:gd name="T18" fmla="*/ 241 w 270"/>
                  <a:gd name="T19" fmla="*/ 103 h 281"/>
                  <a:gd name="T20" fmla="*/ 241 w 270"/>
                  <a:gd name="T21" fmla="*/ 118 h 281"/>
                  <a:gd name="T22" fmla="*/ 233 w 270"/>
                  <a:gd name="T23" fmla="*/ 140 h 281"/>
                  <a:gd name="T24" fmla="*/ 226 w 270"/>
                  <a:gd name="T25" fmla="*/ 152 h 281"/>
                  <a:gd name="T26" fmla="*/ 211 w 270"/>
                  <a:gd name="T27" fmla="*/ 170 h 281"/>
                  <a:gd name="T28" fmla="*/ 208 w 270"/>
                  <a:gd name="T29" fmla="*/ 185 h 281"/>
                  <a:gd name="T30" fmla="*/ 200 w 270"/>
                  <a:gd name="T31" fmla="*/ 207 h 281"/>
                  <a:gd name="T32" fmla="*/ 189 w 270"/>
                  <a:gd name="T33" fmla="*/ 207 h 281"/>
                  <a:gd name="T34" fmla="*/ 189 w 270"/>
                  <a:gd name="T35" fmla="*/ 218 h 281"/>
                  <a:gd name="T36" fmla="*/ 204 w 270"/>
                  <a:gd name="T37" fmla="*/ 222 h 281"/>
                  <a:gd name="T38" fmla="*/ 211 w 270"/>
                  <a:gd name="T39" fmla="*/ 233 h 281"/>
                  <a:gd name="T40" fmla="*/ 222 w 270"/>
                  <a:gd name="T41" fmla="*/ 248 h 281"/>
                  <a:gd name="T42" fmla="*/ 208 w 270"/>
                  <a:gd name="T43" fmla="*/ 267 h 281"/>
                  <a:gd name="T44" fmla="*/ 200 w 270"/>
                  <a:gd name="T45" fmla="*/ 274 h 281"/>
                  <a:gd name="T46" fmla="*/ 182 w 270"/>
                  <a:gd name="T47" fmla="*/ 278 h 281"/>
                  <a:gd name="T48" fmla="*/ 174 w 270"/>
                  <a:gd name="T49" fmla="*/ 281 h 281"/>
                  <a:gd name="T50" fmla="*/ 159 w 270"/>
                  <a:gd name="T51" fmla="*/ 278 h 281"/>
                  <a:gd name="T52" fmla="*/ 152 w 270"/>
                  <a:gd name="T53" fmla="*/ 281 h 281"/>
                  <a:gd name="T54" fmla="*/ 145 w 270"/>
                  <a:gd name="T55" fmla="*/ 278 h 281"/>
                  <a:gd name="T56" fmla="*/ 137 w 270"/>
                  <a:gd name="T57" fmla="*/ 270 h 281"/>
                  <a:gd name="T58" fmla="*/ 126 w 270"/>
                  <a:gd name="T59" fmla="*/ 263 h 281"/>
                  <a:gd name="T60" fmla="*/ 119 w 270"/>
                  <a:gd name="T61" fmla="*/ 267 h 281"/>
                  <a:gd name="T62" fmla="*/ 108 w 270"/>
                  <a:gd name="T63" fmla="*/ 270 h 281"/>
                  <a:gd name="T64" fmla="*/ 96 w 270"/>
                  <a:gd name="T65" fmla="*/ 263 h 281"/>
                  <a:gd name="T66" fmla="*/ 89 w 270"/>
                  <a:gd name="T67" fmla="*/ 255 h 281"/>
                  <a:gd name="T68" fmla="*/ 78 w 270"/>
                  <a:gd name="T69" fmla="*/ 244 h 281"/>
                  <a:gd name="T70" fmla="*/ 74 w 270"/>
                  <a:gd name="T71" fmla="*/ 237 h 281"/>
                  <a:gd name="T72" fmla="*/ 63 w 270"/>
                  <a:gd name="T73" fmla="*/ 226 h 281"/>
                  <a:gd name="T74" fmla="*/ 56 w 270"/>
                  <a:gd name="T75" fmla="*/ 222 h 281"/>
                  <a:gd name="T76" fmla="*/ 52 w 270"/>
                  <a:gd name="T77" fmla="*/ 215 h 281"/>
                  <a:gd name="T78" fmla="*/ 37 w 270"/>
                  <a:gd name="T79" fmla="*/ 207 h 281"/>
                  <a:gd name="T80" fmla="*/ 33 w 270"/>
                  <a:gd name="T81" fmla="*/ 204 h 281"/>
                  <a:gd name="T82" fmla="*/ 26 w 270"/>
                  <a:gd name="T83" fmla="*/ 192 h 281"/>
                  <a:gd name="T84" fmla="*/ 19 w 270"/>
                  <a:gd name="T85" fmla="*/ 174 h 281"/>
                  <a:gd name="T86" fmla="*/ 15 w 270"/>
                  <a:gd name="T87" fmla="*/ 166 h 281"/>
                  <a:gd name="T88" fmla="*/ 8 w 270"/>
                  <a:gd name="T89" fmla="*/ 155 h 281"/>
                  <a:gd name="T90" fmla="*/ 8 w 270"/>
                  <a:gd name="T91" fmla="*/ 144 h 281"/>
                  <a:gd name="T92" fmla="*/ 0 w 270"/>
                  <a:gd name="T93" fmla="*/ 140 h 281"/>
                  <a:gd name="T94" fmla="*/ 4 w 270"/>
                  <a:gd name="T95" fmla="*/ 126 h 281"/>
                  <a:gd name="T96" fmla="*/ 8 w 270"/>
                  <a:gd name="T97" fmla="*/ 115 h 281"/>
                  <a:gd name="T98" fmla="*/ 15 w 270"/>
                  <a:gd name="T99" fmla="*/ 100 h 281"/>
                  <a:gd name="T100" fmla="*/ 33 w 270"/>
                  <a:gd name="T101" fmla="*/ 96 h 281"/>
                  <a:gd name="T102" fmla="*/ 45 w 270"/>
                  <a:gd name="T103"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0" h="281">
                    <a:moveTo>
                      <a:pt x="45" y="0"/>
                    </a:moveTo>
                    <a:lnTo>
                      <a:pt x="241" y="0"/>
                    </a:lnTo>
                    <a:lnTo>
                      <a:pt x="241" y="0"/>
                    </a:lnTo>
                    <a:lnTo>
                      <a:pt x="241" y="3"/>
                    </a:lnTo>
                    <a:lnTo>
                      <a:pt x="241" y="3"/>
                    </a:lnTo>
                    <a:lnTo>
                      <a:pt x="241" y="3"/>
                    </a:lnTo>
                    <a:lnTo>
                      <a:pt x="241" y="3"/>
                    </a:lnTo>
                    <a:lnTo>
                      <a:pt x="241" y="3"/>
                    </a:lnTo>
                    <a:lnTo>
                      <a:pt x="241" y="7"/>
                    </a:lnTo>
                    <a:lnTo>
                      <a:pt x="245" y="11"/>
                    </a:lnTo>
                    <a:lnTo>
                      <a:pt x="248" y="14"/>
                    </a:lnTo>
                    <a:lnTo>
                      <a:pt x="248" y="14"/>
                    </a:lnTo>
                    <a:lnTo>
                      <a:pt x="245" y="14"/>
                    </a:lnTo>
                    <a:lnTo>
                      <a:pt x="245" y="14"/>
                    </a:lnTo>
                    <a:lnTo>
                      <a:pt x="245" y="11"/>
                    </a:lnTo>
                    <a:lnTo>
                      <a:pt x="245" y="14"/>
                    </a:lnTo>
                    <a:lnTo>
                      <a:pt x="245" y="14"/>
                    </a:lnTo>
                    <a:lnTo>
                      <a:pt x="248" y="25"/>
                    </a:lnTo>
                    <a:lnTo>
                      <a:pt x="248" y="33"/>
                    </a:lnTo>
                    <a:lnTo>
                      <a:pt x="248" y="37"/>
                    </a:lnTo>
                    <a:lnTo>
                      <a:pt x="252" y="44"/>
                    </a:lnTo>
                    <a:lnTo>
                      <a:pt x="252" y="48"/>
                    </a:lnTo>
                    <a:lnTo>
                      <a:pt x="256" y="48"/>
                    </a:lnTo>
                    <a:lnTo>
                      <a:pt x="263" y="55"/>
                    </a:lnTo>
                    <a:lnTo>
                      <a:pt x="263" y="55"/>
                    </a:lnTo>
                    <a:lnTo>
                      <a:pt x="267" y="55"/>
                    </a:lnTo>
                    <a:lnTo>
                      <a:pt x="270" y="59"/>
                    </a:lnTo>
                    <a:lnTo>
                      <a:pt x="270" y="59"/>
                    </a:lnTo>
                    <a:lnTo>
                      <a:pt x="270" y="59"/>
                    </a:lnTo>
                    <a:lnTo>
                      <a:pt x="270" y="63"/>
                    </a:lnTo>
                    <a:lnTo>
                      <a:pt x="267" y="66"/>
                    </a:lnTo>
                    <a:lnTo>
                      <a:pt x="263" y="66"/>
                    </a:lnTo>
                    <a:lnTo>
                      <a:pt x="263" y="66"/>
                    </a:lnTo>
                    <a:lnTo>
                      <a:pt x="259" y="66"/>
                    </a:lnTo>
                    <a:lnTo>
                      <a:pt x="256" y="70"/>
                    </a:lnTo>
                    <a:lnTo>
                      <a:pt x="252" y="70"/>
                    </a:lnTo>
                    <a:lnTo>
                      <a:pt x="252" y="70"/>
                    </a:lnTo>
                    <a:lnTo>
                      <a:pt x="256" y="74"/>
                    </a:lnTo>
                    <a:lnTo>
                      <a:pt x="252" y="74"/>
                    </a:lnTo>
                    <a:lnTo>
                      <a:pt x="248" y="74"/>
                    </a:lnTo>
                    <a:lnTo>
                      <a:pt x="248" y="74"/>
                    </a:lnTo>
                    <a:lnTo>
                      <a:pt x="248" y="77"/>
                    </a:lnTo>
                    <a:lnTo>
                      <a:pt x="245" y="81"/>
                    </a:lnTo>
                    <a:lnTo>
                      <a:pt x="248" y="81"/>
                    </a:lnTo>
                    <a:lnTo>
                      <a:pt x="248" y="85"/>
                    </a:lnTo>
                    <a:lnTo>
                      <a:pt x="248" y="85"/>
                    </a:lnTo>
                    <a:lnTo>
                      <a:pt x="245" y="89"/>
                    </a:lnTo>
                    <a:lnTo>
                      <a:pt x="245" y="96"/>
                    </a:lnTo>
                    <a:lnTo>
                      <a:pt x="241" y="100"/>
                    </a:lnTo>
                    <a:lnTo>
                      <a:pt x="241" y="103"/>
                    </a:lnTo>
                    <a:lnTo>
                      <a:pt x="241" y="103"/>
                    </a:lnTo>
                    <a:lnTo>
                      <a:pt x="237" y="107"/>
                    </a:lnTo>
                    <a:lnTo>
                      <a:pt x="241" y="115"/>
                    </a:lnTo>
                    <a:lnTo>
                      <a:pt x="241" y="118"/>
                    </a:lnTo>
                    <a:lnTo>
                      <a:pt x="241" y="118"/>
                    </a:lnTo>
                    <a:lnTo>
                      <a:pt x="241" y="118"/>
                    </a:lnTo>
                    <a:lnTo>
                      <a:pt x="241" y="122"/>
                    </a:lnTo>
                    <a:lnTo>
                      <a:pt x="241" y="129"/>
                    </a:lnTo>
                    <a:lnTo>
                      <a:pt x="233" y="137"/>
                    </a:lnTo>
                    <a:lnTo>
                      <a:pt x="233" y="140"/>
                    </a:lnTo>
                    <a:lnTo>
                      <a:pt x="233" y="140"/>
                    </a:lnTo>
                    <a:lnTo>
                      <a:pt x="230" y="140"/>
                    </a:lnTo>
                    <a:lnTo>
                      <a:pt x="230" y="144"/>
                    </a:lnTo>
                    <a:lnTo>
                      <a:pt x="226" y="148"/>
                    </a:lnTo>
                    <a:lnTo>
                      <a:pt x="226" y="152"/>
                    </a:lnTo>
                    <a:lnTo>
                      <a:pt x="219" y="155"/>
                    </a:lnTo>
                    <a:lnTo>
                      <a:pt x="219" y="159"/>
                    </a:lnTo>
                    <a:lnTo>
                      <a:pt x="215" y="170"/>
                    </a:lnTo>
                    <a:lnTo>
                      <a:pt x="211" y="170"/>
                    </a:lnTo>
                    <a:lnTo>
                      <a:pt x="211" y="170"/>
                    </a:lnTo>
                    <a:lnTo>
                      <a:pt x="211" y="170"/>
                    </a:lnTo>
                    <a:lnTo>
                      <a:pt x="208" y="178"/>
                    </a:lnTo>
                    <a:lnTo>
                      <a:pt x="208" y="178"/>
                    </a:lnTo>
                    <a:lnTo>
                      <a:pt x="208" y="181"/>
                    </a:lnTo>
                    <a:lnTo>
                      <a:pt x="208" y="185"/>
                    </a:lnTo>
                    <a:lnTo>
                      <a:pt x="204" y="189"/>
                    </a:lnTo>
                    <a:lnTo>
                      <a:pt x="204" y="192"/>
                    </a:lnTo>
                    <a:lnTo>
                      <a:pt x="204" y="196"/>
                    </a:lnTo>
                    <a:lnTo>
                      <a:pt x="204" y="204"/>
                    </a:lnTo>
                    <a:lnTo>
                      <a:pt x="200" y="207"/>
                    </a:lnTo>
                    <a:lnTo>
                      <a:pt x="200" y="207"/>
                    </a:lnTo>
                    <a:lnTo>
                      <a:pt x="196" y="207"/>
                    </a:lnTo>
                    <a:lnTo>
                      <a:pt x="196" y="207"/>
                    </a:lnTo>
                    <a:lnTo>
                      <a:pt x="193" y="207"/>
                    </a:lnTo>
                    <a:lnTo>
                      <a:pt x="189" y="207"/>
                    </a:lnTo>
                    <a:lnTo>
                      <a:pt x="189" y="211"/>
                    </a:lnTo>
                    <a:lnTo>
                      <a:pt x="189" y="211"/>
                    </a:lnTo>
                    <a:lnTo>
                      <a:pt x="185" y="215"/>
                    </a:lnTo>
                    <a:lnTo>
                      <a:pt x="185" y="215"/>
                    </a:lnTo>
                    <a:lnTo>
                      <a:pt x="189" y="218"/>
                    </a:lnTo>
                    <a:lnTo>
                      <a:pt x="196" y="215"/>
                    </a:lnTo>
                    <a:lnTo>
                      <a:pt x="196" y="218"/>
                    </a:lnTo>
                    <a:lnTo>
                      <a:pt x="200" y="222"/>
                    </a:lnTo>
                    <a:lnTo>
                      <a:pt x="200" y="222"/>
                    </a:lnTo>
                    <a:lnTo>
                      <a:pt x="204" y="222"/>
                    </a:lnTo>
                    <a:lnTo>
                      <a:pt x="204" y="230"/>
                    </a:lnTo>
                    <a:lnTo>
                      <a:pt x="208" y="230"/>
                    </a:lnTo>
                    <a:lnTo>
                      <a:pt x="208" y="230"/>
                    </a:lnTo>
                    <a:lnTo>
                      <a:pt x="211" y="233"/>
                    </a:lnTo>
                    <a:lnTo>
                      <a:pt x="211" y="233"/>
                    </a:lnTo>
                    <a:lnTo>
                      <a:pt x="215" y="233"/>
                    </a:lnTo>
                    <a:lnTo>
                      <a:pt x="215" y="237"/>
                    </a:lnTo>
                    <a:lnTo>
                      <a:pt x="219" y="241"/>
                    </a:lnTo>
                    <a:lnTo>
                      <a:pt x="219" y="244"/>
                    </a:lnTo>
                    <a:lnTo>
                      <a:pt x="222" y="248"/>
                    </a:lnTo>
                    <a:lnTo>
                      <a:pt x="222" y="252"/>
                    </a:lnTo>
                    <a:lnTo>
                      <a:pt x="215" y="259"/>
                    </a:lnTo>
                    <a:lnTo>
                      <a:pt x="211" y="263"/>
                    </a:lnTo>
                    <a:lnTo>
                      <a:pt x="211" y="263"/>
                    </a:lnTo>
                    <a:lnTo>
                      <a:pt x="208" y="267"/>
                    </a:lnTo>
                    <a:lnTo>
                      <a:pt x="208" y="267"/>
                    </a:lnTo>
                    <a:lnTo>
                      <a:pt x="204" y="267"/>
                    </a:lnTo>
                    <a:lnTo>
                      <a:pt x="204" y="270"/>
                    </a:lnTo>
                    <a:lnTo>
                      <a:pt x="204" y="270"/>
                    </a:lnTo>
                    <a:lnTo>
                      <a:pt x="200" y="274"/>
                    </a:lnTo>
                    <a:lnTo>
                      <a:pt x="196" y="274"/>
                    </a:lnTo>
                    <a:lnTo>
                      <a:pt x="193" y="278"/>
                    </a:lnTo>
                    <a:lnTo>
                      <a:pt x="189" y="274"/>
                    </a:lnTo>
                    <a:lnTo>
                      <a:pt x="185" y="274"/>
                    </a:lnTo>
                    <a:lnTo>
                      <a:pt x="182" y="278"/>
                    </a:lnTo>
                    <a:lnTo>
                      <a:pt x="178" y="278"/>
                    </a:lnTo>
                    <a:lnTo>
                      <a:pt x="178" y="278"/>
                    </a:lnTo>
                    <a:lnTo>
                      <a:pt x="174" y="278"/>
                    </a:lnTo>
                    <a:lnTo>
                      <a:pt x="174" y="278"/>
                    </a:lnTo>
                    <a:lnTo>
                      <a:pt x="174" y="281"/>
                    </a:lnTo>
                    <a:lnTo>
                      <a:pt x="170" y="281"/>
                    </a:lnTo>
                    <a:lnTo>
                      <a:pt x="167" y="281"/>
                    </a:lnTo>
                    <a:lnTo>
                      <a:pt x="167" y="278"/>
                    </a:lnTo>
                    <a:lnTo>
                      <a:pt x="163" y="278"/>
                    </a:lnTo>
                    <a:lnTo>
                      <a:pt x="159" y="278"/>
                    </a:lnTo>
                    <a:lnTo>
                      <a:pt x="156" y="278"/>
                    </a:lnTo>
                    <a:lnTo>
                      <a:pt x="152" y="274"/>
                    </a:lnTo>
                    <a:lnTo>
                      <a:pt x="152" y="278"/>
                    </a:lnTo>
                    <a:lnTo>
                      <a:pt x="152" y="278"/>
                    </a:lnTo>
                    <a:lnTo>
                      <a:pt x="152" y="281"/>
                    </a:lnTo>
                    <a:lnTo>
                      <a:pt x="152" y="281"/>
                    </a:lnTo>
                    <a:lnTo>
                      <a:pt x="152" y="281"/>
                    </a:lnTo>
                    <a:lnTo>
                      <a:pt x="148" y="281"/>
                    </a:lnTo>
                    <a:lnTo>
                      <a:pt x="145" y="281"/>
                    </a:lnTo>
                    <a:lnTo>
                      <a:pt x="145" y="278"/>
                    </a:lnTo>
                    <a:lnTo>
                      <a:pt x="145" y="278"/>
                    </a:lnTo>
                    <a:lnTo>
                      <a:pt x="145" y="274"/>
                    </a:lnTo>
                    <a:lnTo>
                      <a:pt x="141" y="274"/>
                    </a:lnTo>
                    <a:lnTo>
                      <a:pt x="141" y="270"/>
                    </a:lnTo>
                    <a:lnTo>
                      <a:pt x="137" y="270"/>
                    </a:lnTo>
                    <a:lnTo>
                      <a:pt x="137" y="270"/>
                    </a:lnTo>
                    <a:lnTo>
                      <a:pt x="133" y="267"/>
                    </a:lnTo>
                    <a:lnTo>
                      <a:pt x="130" y="263"/>
                    </a:lnTo>
                    <a:lnTo>
                      <a:pt x="130" y="263"/>
                    </a:lnTo>
                    <a:lnTo>
                      <a:pt x="126" y="263"/>
                    </a:lnTo>
                    <a:lnTo>
                      <a:pt x="126" y="263"/>
                    </a:lnTo>
                    <a:lnTo>
                      <a:pt x="122" y="267"/>
                    </a:lnTo>
                    <a:lnTo>
                      <a:pt x="119" y="267"/>
                    </a:lnTo>
                    <a:lnTo>
                      <a:pt x="119" y="267"/>
                    </a:lnTo>
                    <a:lnTo>
                      <a:pt x="119" y="267"/>
                    </a:lnTo>
                    <a:lnTo>
                      <a:pt x="115" y="267"/>
                    </a:lnTo>
                    <a:lnTo>
                      <a:pt x="111" y="267"/>
                    </a:lnTo>
                    <a:lnTo>
                      <a:pt x="111" y="267"/>
                    </a:lnTo>
                    <a:lnTo>
                      <a:pt x="108" y="270"/>
                    </a:lnTo>
                    <a:lnTo>
                      <a:pt x="108" y="270"/>
                    </a:lnTo>
                    <a:lnTo>
                      <a:pt x="104" y="267"/>
                    </a:lnTo>
                    <a:lnTo>
                      <a:pt x="100" y="267"/>
                    </a:lnTo>
                    <a:lnTo>
                      <a:pt x="100" y="263"/>
                    </a:lnTo>
                    <a:lnTo>
                      <a:pt x="96" y="263"/>
                    </a:lnTo>
                    <a:lnTo>
                      <a:pt x="96" y="263"/>
                    </a:lnTo>
                    <a:lnTo>
                      <a:pt x="93" y="259"/>
                    </a:lnTo>
                    <a:lnTo>
                      <a:pt x="93" y="259"/>
                    </a:lnTo>
                    <a:lnTo>
                      <a:pt x="93" y="259"/>
                    </a:lnTo>
                    <a:lnTo>
                      <a:pt x="93" y="255"/>
                    </a:lnTo>
                    <a:lnTo>
                      <a:pt x="89" y="255"/>
                    </a:lnTo>
                    <a:lnTo>
                      <a:pt x="89" y="252"/>
                    </a:lnTo>
                    <a:lnTo>
                      <a:pt x="85" y="248"/>
                    </a:lnTo>
                    <a:lnTo>
                      <a:pt x="89" y="248"/>
                    </a:lnTo>
                    <a:lnTo>
                      <a:pt x="85" y="244"/>
                    </a:lnTo>
                    <a:lnTo>
                      <a:pt x="78" y="244"/>
                    </a:lnTo>
                    <a:lnTo>
                      <a:pt x="78" y="244"/>
                    </a:lnTo>
                    <a:lnTo>
                      <a:pt x="78" y="241"/>
                    </a:lnTo>
                    <a:lnTo>
                      <a:pt x="78" y="241"/>
                    </a:lnTo>
                    <a:lnTo>
                      <a:pt x="74" y="237"/>
                    </a:lnTo>
                    <a:lnTo>
                      <a:pt x="74" y="237"/>
                    </a:lnTo>
                    <a:lnTo>
                      <a:pt x="71" y="233"/>
                    </a:lnTo>
                    <a:lnTo>
                      <a:pt x="71" y="230"/>
                    </a:lnTo>
                    <a:lnTo>
                      <a:pt x="67" y="226"/>
                    </a:lnTo>
                    <a:lnTo>
                      <a:pt x="63" y="230"/>
                    </a:lnTo>
                    <a:lnTo>
                      <a:pt x="63" y="226"/>
                    </a:lnTo>
                    <a:lnTo>
                      <a:pt x="59" y="226"/>
                    </a:lnTo>
                    <a:lnTo>
                      <a:pt x="59" y="226"/>
                    </a:lnTo>
                    <a:lnTo>
                      <a:pt x="56" y="222"/>
                    </a:lnTo>
                    <a:lnTo>
                      <a:pt x="56" y="222"/>
                    </a:lnTo>
                    <a:lnTo>
                      <a:pt x="56" y="222"/>
                    </a:lnTo>
                    <a:lnTo>
                      <a:pt x="59" y="218"/>
                    </a:lnTo>
                    <a:lnTo>
                      <a:pt x="59" y="218"/>
                    </a:lnTo>
                    <a:lnTo>
                      <a:pt x="56" y="215"/>
                    </a:lnTo>
                    <a:lnTo>
                      <a:pt x="56" y="215"/>
                    </a:lnTo>
                    <a:lnTo>
                      <a:pt x="52" y="215"/>
                    </a:lnTo>
                    <a:lnTo>
                      <a:pt x="52" y="211"/>
                    </a:lnTo>
                    <a:lnTo>
                      <a:pt x="48" y="211"/>
                    </a:lnTo>
                    <a:lnTo>
                      <a:pt x="45" y="211"/>
                    </a:lnTo>
                    <a:lnTo>
                      <a:pt x="41" y="211"/>
                    </a:lnTo>
                    <a:lnTo>
                      <a:pt x="37" y="207"/>
                    </a:lnTo>
                    <a:lnTo>
                      <a:pt x="37" y="204"/>
                    </a:lnTo>
                    <a:lnTo>
                      <a:pt x="41" y="204"/>
                    </a:lnTo>
                    <a:lnTo>
                      <a:pt x="37" y="200"/>
                    </a:lnTo>
                    <a:lnTo>
                      <a:pt x="33" y="200"/>
                    </a:lnTo>
                    <a:lnTo>
                      <a:pt x="33" y="204"/>
                    </a:lnTo>
                    <a:lnTo>
                      <a:pt x="26" y="204"/>
                    </a:lnTo>
                    <a:lnTo>
                      <a:pt x="26" y="200"/>
                    </a:lnTo>
                    <a:lnTo>
                      <a:pt x="26" y="196"/>
                    </a:lnTo>
                    <a:lnTo>
                      <a:pt x="26" y="192"/>
                    </a:lnTo>
                    <a:lnTo>
                      <a:pt x="26" y="192"/>
                    </a:lnTo>
                    <a:lnTo>
                      <a:pt x="30" y="189"/>
                    </a:lnTo>
                    <a:lnTo>
                      <a:pt x="26" y="185"/>
                    </a:lnTo>
                    <a:lnTo>
                      <a:pt x="22" y="181"/>
                    </a:lnTo>
                    <a:lnTo>
                      <a:pt x="19" y="174"/>
                    </a:lnTo>
                    <a:lnTo>
                      <a:pt x="19" y="174"/>
                    </a:lnTo>
                    <a:lnTo>
                      <a:pt x="15" y="170"/>
                    </a:lnTo>
                    <a:lnTo>
                      <a:pt x="15" y="170"/>
                    </a:lnTo>
                    <a:lnTo>
                      <a:pt x="15" y="170"/>
                    </a:lnTo>
                    <a:lnTo>
                      <a:pt x="15" y="166"/>
                    </a:lnTo>
                    <a:lnTo>
                      <a:pt x="15" y="166"/>
                    </a:lnTo>
                    <a:lnTo>
                      <a:pt x="15" y="163"/>
                    </a:lnTo>
                    <a:lnTo>
                      <a:pt x="15" y="163"/>
                    </a:lnTo>
                    <a:lnTo>
                      <a:pt x="15" y="159"/>
                    </a:lnTo>
                    <a:lnTo>
                      <a:pt x="8" y="159"/>
                    </a:lnTo>
                    <a:lnTo>
                      <a:pt x="8" y="155"/>
                    </a:lnTo>
                    <a:lnTo>
                      <a:pt x="8" y="152"/>
                    </a:lnTo>
                    <a:lnTo>
                      <a:pt x="8" y="148"/>
                    </a:lnTo>
                    <a:lnTo>
                      <a:pt x="8" y="148"/>
                    </a:lnTo>
                    <a:lnTo>
                      <a:pt x="4" y="144"/>
                    </a:lnTo>
                    <a:lnTo>
                      <a:pt x="8" y="144"/>
                    </a:lnTo>
                    <a:lnTo>
                      <a:pt x="8" y="140"/>
                    </a:lnTo>
                    <a:lnTo>
                      <a:pt x="4" y="140"/>
                    </a:lnTo>
                    <a:lnTo>
                      <a:pt x="0" y="144"/>
                    </a:lnTo>
                    <a:lnTo>
                      <a:pt x="0" y="144"/>
                    </a:lnTo>
                    <a:lnTo>
                      <a:pt x="0" y="140"/>
                    </a:lnTo>
                    <a:lnTo>
                      <a:pt x="4" y="133"/>
                    </a:lnTo>
                    <a:lnTo>
                      <a:pt x="8" y="133"/>
                    </a:lnTo>
                    <a:lnTo>
                      <a:pt x="8" y="129"/>
                    </a:lnTo>
                    <a:lnTo>
                      <a:pt x="4" y="126"/>
                    </a:lnTo>
                    <a:lnTo>
                      <a:pt x="4" y="126"/>
                    </a:lnTo>
                    <a:lnTo>
                      <a:pt x="8" y="122"/>
                    </a:lnTo>
                    <a:lnTo>
                      <a:pt x="8" y="118"/>
                    </a:lnTo>
                    <a:lnTo>
                      <a:pt x="8" y="118"/>
                    </a:lnTo>
                    <a:lnTo>
                      <a:pt x="8" y="115"/>
                    </a:lnTo>
                    <a:lnTo>
                      <a:pt x="8" y="115"/>
                    </a:lnTo>
                    <a:lnTo>
                      <a:pt x="11" y="115"/>
                    </a:lnTo>
                    <a:lnTo>
                      <a:pt x="15" y="107"/>
                    </a:lnTo>
                    <a:lnTo>
                      <a:pt x="19" y="103"/>
                    </a:lnTo>
                    <a:lnTo>
                      <a:pt x="15" y="103"/>
                    </a:lnTo>
                    <a:lnTo>
                      <a:pt x="15" y="100"/>
                    </a:lnTo>
                    <a:lnTo>
                      <a:pt x="19" y="96"/>
                    </a:lnTo>
                    <a:lnTo>
                      <a:pt x="22" y="96"/>
                    </a:lnTo>
                    <a:lnTo>
                      <a:pt x="26" y="96"/>
                    </a:lnTo>
                    <a:lnTo>
                      <a:pt x="30" y="96"/>
                    </a:lnTo>
                    <a:lnTo>
                      <a:pt x="33" y="96"/>
                    </a:lnTo>
                    <a:lnTo>
                      <a:pt x="30" y="37"/>
                    </a:lnTo>
                    <a:lnTo>
                      <a:pt x="30" y="37"/>
                    </a:lnTo>
                    <a:lnTo>
                      <a:pt x="30" y="29"/>
                    </a:lnTo>
                    <a:lnTo>
                      <a:pt x="48" y="29"/>
                    </a:lnTo>
                    <a:lnTo>
                      <a:pt x="45"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1" name="Freeform 100"/>
              <p:cNvSpPr/>
              <p:nvPr/>
            </p:nvSpPr>
            <p:spPr bwMode="auto">
              <a:xfrm>
                <a:off x="4992947" y="2885191"/>
                <a:ext cx="324231" cy="223874"/>
              </a:xfrm>
              <a:custGeom>
                <a:avLst/>
                <a:gdLst>
                  <a:gd name="T0" fmla="*/ 34 w 252"/>
                  <a:gd name="T1" fmla="*/ 137 h 174"/>
                  <a:gd name="T2" fmla="*/ 30 w 252"/>
                  <a:gd name="T3" fmla="*/ 126 h 174"/>
                  <a:gd name="T4" fmla="*/ 23 w 252"/>
                  <a:gd name="T5" fmla="*/ 123 h 174"/>
                  <a:gd name="T6" fmla="*/ 19 w 252"/>
                  <a:gd name="T7" fmla="*/ 115 h 174"/>
                  <a:gd name="T8" fmla="*/ 11 w 252"/>
                  <a:gd name="T9" fmla="*/ 111 h 174"/>
                  <a:gd name="T10" fmla="*/ 0 w 252"/>
                  <a:gd name="T11" fmla="*/ 108 h 174"/>
                  <a:gd name="T12" fmla="*/ 4 w 252"/>
                  <a:gd name="T13" fmla="*/ 104 h 174"/>
                  <a:gd name="T14" fmla="*/ 11 w 252"/>
                  <a:gd name="T15" fmla="*/ 100 h 174"/>
                  <a:gd name="T16" fmla="*/ 15 w 252"/>
                  <a:gd name="T17" fmla="*/ 100 h 174"/>
                  <a:gd name="T18" fmla="*/ 19 w 252"/>
                  <a:gd name="T19" fmla="*/ 85 h 174"/>
                  <a:gd name="T20" fmla="*/ 23 w 252"/>
                  <a:gd name="T21" fmla="*/ 74 h 174"/>
                  <a:gd name="T22" fmla="*/ 26 w 252"/>
                  <a:gd name="T23" fmla="*/ 63 h 174"/>
                  <a:gd name="T24" fmla="*/ 30 w 252"/>
                  <a:gd name="T25" fmla="*/ 63 h 174"/>
                  <a:gd name="T26" fmla="*/ 41 w 252"/>
                  <a:gd name="T27" fmla="*/ 45 h 174"/>
                  <a:gd name="T28" fmla="*/ 45 w 252"/>
                  <a:gd name="T29" fmla="*/ 33 h 174"/>
                  <a:gd name="T30" fmla="*/ 48 w 252"/>
                  <a:gd name="T31" fmla="*/ 30 h 174"/>
                  <a:gd name="T32" fmla="*/ 56 w 252"/>
                  <a:gd name="T33" fmla="*/ 11 h 174"/>
                  <a:gd name="T34" fmla="*/ 63 w 252"/>
                  <a:gd name="T35" fmla="*/ 11 h 174"/>
                  <a:gd name="T36" fmla="*/ 71 w 252"/>
                  <a:gd name="T37" fmla="*/ 0 h 174"/>
                  <a:gd name="T38" fmla="*/ 82 w 252"/>
                  <a:gd name="T39" fmla="*/ 8 h 174"/>
                  <a:gd name="T40" fmla="*/ 89 w 252"/>
                  <a:gd name="T41" fmla="*/ 4 h 174"/>
                  <a:gd name="T42" fmla="*/ 97 w 252"/>
                  <a:gd name="T43" fmla="*/ 4 h 174"/>
                  <a:gd name="T44" fmla="*/ 104 w 252"/>
                  <a:gd name="T45" fmla="*/ 8 h 174"/>
                  <a:gd name="T46" fmla="*/ 115 w 252"/>
                  <a:gd name="T47" fmla="*/ 11 h 174"/>
                  <a:gd name="T48" fmla="*/ 126 w 252"/>
                  <a:gd name="T49" fmla="*/ 19 h 174"/>
                  <a:gd name="T50" fmla="*/ 130 w 252"/>
                  <a:gd name="T51" fmla="*/ 22 h 174"/>
                  <a:gd name="T52" fmla="*/ 141 w 252"/>
                  <a:gd name="T53" fmla="*/ 26 h 174"/>
                  <a:gd name="T54" fmla="*/ 145 w 252"/>
                  <a:gd name="T55" fmla="*/ 37 h 174"/>
                  <a:gd name="T56" fmla="*/ 148 w 252"/>
                  <a:gd name="T57" fmla="*/ 41 h 174"/>
                  <a:gd name="T58" fmla="*/ 148 w 252"/>
                  <a:gd name="T59" fmla="*/ 52 h 174"/>
                  <a:gd name="T60" fmla="*/ 145 w 252"/>
                  <a:gd name="T61" fmla="*/ 63 h 174"/>
                  <a:gd name="T62" fmla="*/ 156 w 252"/>
                  <a:gd name="T63" fmla="*/ 59 h 174"/>
                  <a:gd name="T64" fmla="*/ 160 w 252"/>
                  <a:gd name="T65" fmla="*/ 63 h 174"/>
                  <a:gd name="T66" fmla="*/ 171 w 252"/>
                  <a:gd name="T67" fmla="*/ 78 h 174"/>
                  <a:gd name="T68" fmla="*/ 178 w 252"/>
                  <a:gd name="T69" fmla="*/ 89 h 174"/>
                  <a:gd name="T70" fmla="*/ 252 w 252"/>
                  <a:gd name="T71" fmla="*/ 104 h 174"/>
                  <a:gd name="T72" fmla="*/ 178 w 252"/>
                  <a:gd name="T73" fmla="*/ 152 h 174"/>
                  <a:gd name="T74" fmla="*/ 171 w 252"/>
                  <a:gd name="T75" fmla="*/ 156 h 174"/>
                  <a:gd name="T76" fmla="*/ 160 w 252"/>
                  <a:gd name="T77" fmla="*/ 163 h 174"/>
                  <a:gd name="T78" fmla="*/ 148 w 252"/>
                  <a:gd name="T79" fmla="*/ 167 h 174"/>
                  <a:gd name="T80" fmla="*/ 137 w 252"/>
                  <a:gd name="T81" fmla="*/ 167 h 174"/>
                  <a:gd name="T82" fmla="*/ 130 w 252"/>
                  <a:gd name="T83" fmla="*/ 163 h 174"/>
                  <a:gd name="T84" fmla="*/ 119 w 252"/>
                  <a:gd name="T85" fmla="*/ 163 h 174"/>
                  <a:gd name="T86" fmla="*/ 108 w 252"/>
                  <a:gd name="T87" fmla="*/ 174 h 174"/>
                  <a:gd name="T88" fmla="*/ 100 w 252"/>
                  <a:gd name="T89" fmla="*/ 174 h 174"/>
                  <a:gd name="T90" fmla="*/ 85 w 252"/>
                  <a:gd name="T91" fmla="*/ 171 h 174"/>
                  <a:gd name="T92" fmla="*/ 78 w 252"/>
                  <a:gd name="T93" fmla="*/ 167 h 174"/>
                  <a:gd name="T94" fmla="*/ 60 w 252"/>
                  <a:gd name="T95" fmla="*/ 160 h 174"/>
                  <a:gd name="T96" fmla="*/ 48 w 252"/>
                  <a:gd name="T97" fmla="*/ 160 h 174"/>
                  <a:gd name="T98" fmla="*/ 45 w 252"/>
                  <a:gd name="T99" fmla="*/ 145 h 174"/>
                  <a:gd name="T100" fmla="*/ 37 w 252"/>
                  <a:gd name="T101" fmla="*/ 14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 h="174">
                    <a:moveTo>
                      <a:pt x="37" y="145"/>
                    </a:moveTo>
                    <a:lnTo>
                      <a:pt x="37" y="141"/>
                    </a:lnTo>
                    <a:lnTo>
                      <a:pt x="34" y="137"/>
                    </a:lnTo>
                    <a:lnTo>
                      <a:pt x="34" y="134"/>
                    </a:lnTo>
                    <a:lnTo>
                      <a:pt x="30" y="130"/>
                    </a:lnTo>
                    <a:lnTo>
                      <a:pt x="30" y="126"/>
                    </a:lnTo>
                    <a:lnTo>
                      <a:pt x="26" y="126"/>
                    </a:lnTo>
                    <a:lnTo>
                      <a:pt x="26" y="126"/>
                    </a:lnTo>
                    <a:lnTo>
                      <a:pt x="23" y="123"/>
                    </a:lnTo>
                    <a:lnTo>
                      <a:pt x="23" y="123"/>
                    </a:lnTo>
                    <a:lnTo>
                      <a:pt x="19" y="123"/>
                    </a:lnTo>
                    <a:lnTo>
                      <a:pt x="19" y="115"/>
                    </a:lnTo>
                    <a:lnTo>
                      <a:pt x="15" y="115"/>
                    </a:lnTo>
                    <a:lnTo>
                      <a:pt x="15" y="115"/>
                    </a:lnTo>
                    <a:lnTo>
                      <a:pt x="11" y="111"/>
                    </a:lnTo>
                    <a:lnTo>
                      <a:pt x="11" y="108"/>
                    </a:lnTo>
                    <a:lnTo>
                      <a:pt x="4" y="111"/>
                    </a:lnTo>
                    <a:lnTo>
                      <a:pt x="0" y="108"/>
                    </a:lnTo>
                    <a:lnTo>
                      <a:pt x="0" y="108"/>
                    </a:lnTo>
                    <a:lnTo>
                      <a:pt x="4" y="104"/>
                    </a:lnTo>
                    <a:lnTo>
                      <a:pt x="4" y="104"/>
                    </a:lnTo>
                    <a:lnTo>
                      <a:pt x="4" y="100"/>
                    </a:lnTo>
                    <a:lnTo>
                      <a:pt x="8" y="100"/>
                    </a:lnTo>
                    <a:lnTo>
                      <a:pt x="11" y="100"/>
                    </a:lnTo>
                    <a:lnTo>
                      <a:pt x="11" y="100"/>
                    </a:lnTo>
                    <a:lnTo>
                      <a:pt x="15" y="100"/>
                    </a:lnTo>
                    <a:lnTo>
                      <a:pt x="15" y="100"/>
                    </a:lnTo>
                    <a:lnTo>
                      <a:pt x="19" y="97"/>
                    </a:lnTo>
                    <a:lnTo>
                      <a:pt x="19" y="89"/>
                    </a:lnTo>
                    <a:lnTo>
                      <a:pt x="19" y="85"/>
                    </a:lnTo>
                    <a:lnTo>
                      <a:pt x="19" y="82"/>
                    </a:lnTo>
                    <a:lnTo>
                      <a:pt x="23" y="78"/>
                    </a:lnTo>
                    <a:lnTo>
                      <a:pt x="23" y="74"/>
                    </a:lnTo>
                    <a:lnTo>
                      <a:pt x="23" y="71"/>
                    </a:lnTo>
                    <a:lnTo>
                      <a:pt x="23" y="71"/>
                    </a:lnTo>
                    <a:lnTo>
                      <a:pt x="26" y="63"/>
                    </a:lnTo>
                    <a:lnTo>
                      <a:pt x="26" y="63"/>
                    </a:lnTo>
                    <a:lnTo>
                      <a:pt x="26" y="63"/>
                    </a:lnTo>
                    <a:lnTo>
                      <a:pt x="30" y="63"/>
                    </a:lnTo>
                    <a:lnTo>
                      <a:pt x="34" y="52"/>
                    </a:lnTo>
                    <a:lnTo>
                      <a:pt x="34" y="48"/>
                    </a:lnTo>
                    <a:lnTo>
                      <a:pt x="41" y="45"/>
                    </a:lnTo>
                    <a:lnTo>
                      <a:pt x="41" y="41"/>
                    </a:lnTo>
                    <a:lnTo>
                      <a:pt x="45" y="37"/>
                    </a:lnTo>
                    <a:lnTo>
                      <a:pt x="45" y="33"/>
                    </a:lnTo>
                    <a:lnTo>
                      <a:pt x="48" y="33"/>
                    </a:lnTo>
                    <a:lnTo>
                      <a:pt x="48" y="33"/>
                    </a:lnTo>
                    <a:lnTo>
                      <a:pt x="48" y="30"/>
                    </a:lnTo>
                    <a:lnTo>
                      <a:pt x="56" y="22"/>
                    </a:lnTo>
                    <a:lnTo>
                      <a:pt x="56" y="15"/>
                    </a:lnTo>
                    <a:lnTo>
                      <a:pt x="56" y="11"/>
                    </a:lnTo>
                    <a:lnTo>
                      <a:pt x="56" y="11"/>
                    </a:lnTo>
                    <a:lnTo>
                      <a:pt x="60" y="11"/>
                    </a:lnTo>
                    <a:lnTo>
                      <a:pt x="63" y="11"/>
                    </a:lnTo>
                    <a:lnTo>
                      <a:pt x="63" y="11"/>
                    </a:lnTo>
                    <a:lnTo>
                      <a:pt x="67" y="11"/>
                    </a:lnTo>
                    <a:lnTo>
                      <a:pt x="71" y="0"/>
                    </a:lnTo>
                    <a:lnTo>
                      <a:pt x="74" y="4"/>
                    </a:lnTo>
                    <a:lnTo>
                      <a:pt x="74" y="4"/>
                    </a:lnTo>
                    <a:lnTo>
                      <a:pt x="82" y="8"/>
                    </a:lnTo>
                    <a:lnTo>
                      <a:pt x="82" y="8"/>
                    </a:lnTo>
                    <a:lnTo>
                      <a:pt x="85" y="4"/>
                    </a:lnTo>
                    <a:lnTo>
                      <a:pt x="89" y="4"/>
                    </a:lnTo>
                    <a:lnTo>
                      <a:pt x="93" y="4"/>
                    </a:lnTo>
                    <a:lnTo>
                      <a:pt x="93" y="4"/>
                    </a:lnTo>
                    <a:lnTo>
                      <a:pt x="97" y="4"/>
                    </a:lnTo>
                    <a:lnTo>
                      <a:pt x="100" y="8"/>
                    </a:lnTo>
                    <a:lnTo>
                      <a:pt x="100" y="8"/>
                    </a:lnTo>
                    <a:lnTo>
                      <a:pt x="104" y="8"/>
                    </a:lnTo>
                    <a:lnTo>
                      <a:pt x="108" y="8"/>
                    </a:lnTo>
                    <a:lnTo>
                      <a:pt x="111" y="11"/>
                    </a:lnTo>
                    <a:lnTo>
                      <a:pt x="115" y="11"/>
                    </a:lnTo>
                    <a:lnTo>
                      <a:pt x="119" y="15"/>
                    </a:lnTo>
                    <a:lnTo>
                      <a:pt x="119" y="19"/>
                    </a:lnTo>
                    <a:lnTo>
                      <a:pt x="126" y="19"/>
                    </a:lnTo>
                    <a:lnTo>
                      <a:pt x="126" y="19"/>
                    </a:lnTo>
                    <a:lnTo>
                      <a:pt x="130" y="19"/>
                    </a:lnTo>
                    <a:lnTo>
                      <a:pt x="130" y="22"/>
                    </a:lnTo>
                    <a:lnTo>
                      <a:pt x="134" y="22"/>
                    </a:lnTo>
                    <a:lnTo>
                      <a:pt x="137" y="26"/>
                    </a:lnTo>
                    <a:lnTo>
                      <a:pt x="141" y="26"/>
                    </a:lnTo>
                    <a:lnTo>
                      <a:pt x="145" y="33"/>
                    </a:lnTo>
                    <a:lnTo>
                      <a:pt x="145" y="33"/>
                    </a:lnTo>
                    <a:lnTo>
                      <a:pt x="145" y="37"/>
                    </a:lnTo>
                    <a:lnTo>
                      <a:pt x="148" y="37"/>
                    </a:lnTo>
                    <a:lnTo>
                      <a:pt x="152" y="41"/>
                    </a:lnTo>
                    <a:lnTo>
                      <a:pt x="148" y="41"/>
                    </a:lnTo>
                    <a:lnTo>
                      <a:pt x="148" y="45"/>
                    </a:lnTo>
                    <a:lnTo>
                      <a:pt x="148" y="48"/>
                    </a:lnTo>
                    <a:lnTo>
                      <a:pt x="148" y="52"/>
                    </a:lnTo>
                    <a:lnTo>
                      <a:pt x="145" y="56"/>
                    </a:lnTo>
                    <a:lnTo>
                      <a:pt x="145" y="59"/>
                    </a:lnTo>
                    <a:lnTo>
                      <a:pt x="145" y="63"/>
                    </a:lnTo>
                    <a:lnTo>
                      <a:pt x="145" y="63"/>
                    </a:lnTo>
                    <a:lnTo>
                      <a:pt x="152" y="63"/>
                    </a:lnTo>
                    <a:lnTo>
                      <a:pt x="156" y="59"/>
                    </a:lnTo>
                    <a:lnTo>
                      <a:pt x="160" y="59"/>
                    </a:lnTo>
                    <a:lnTo>
                      <a:pt x="163" y="63"/>
                    </a:lnTo>
                    <a:lnTo>
                      <a:pt x="160" y="63"/>
                    </a:lnTo>
                    <a:lnTo>
                      <a:pt x="163" y="71"/>
                    </a:lnTo>
                    <a:lnTo>
                      <a:pt x="167" y="78"/>
                    </a:lnTo>
                    <a:lnTo>
                      <a:pt x="171" y="78"/>
                    </a:lnTo>
                    <a:lnTo>
                      <a:pt x="171" y="82"/>
                    </a:lnTo>
                    <a:lnTo>
                      <a:pt x="171" y="89"/>
                    </a:lnTo>
                    <a:lnTo>
                      <a:pt x="178" y="89"/>
                    </a:lnTo>
                    <a:lnTo>
                      <a:pt x="182" y="93"/>
                    </a:lnTo>
                    <a:lnTo>
                      <a:pt x="230" y="104"/>
                    </a:lnTo>
                    <a:lnTo>
                      <a:pt x="252" y="104"/>
                    </a:lnTo>
                    <a:lnTo>
                      <a:pt x="200" y="152"/>
                    </a:lnTo>
                    <a:lnTo>
                      <a:pt x="189" y="152"/>
                    </a:lnTo>
                    <a:lnTo>
                      <a:pt x="178" y="152"/>
                    </a:lnTo>
                    <a:lnTo>
                      <a:pt x="174" y="152"/>
                    </a:lnTo>
                    <a:lnTo>
                      <a:pt x="174" y="152"/>
                    </a:lnTo>
                    <a:lnTo>
                      <a:pt x="171" y="156"/>
                    </a:lnTo>
                    <a:lnTo>
                      <a:pt x="167" y="160"/>
                    </a:lnTo>
                    <a:lnTo>
                      <a:pt x="163" y="160"/>
                    </a:lnTo>
                    <a:lnTo>
                      <a:pt x="160" y="163"/>
                    </a:lnTo>
                    <a:lnTo>
                      <a:pt x="156" y="163"/>
                    </a:lnTo>
                    <a:lnTo>
                      <a:pt x="148" y="163"/>
                    </a:lnTo>
                    <a:lnTo>
                      <a:pt x="148" y="167"/>
                    </a:lnTo>
                    <a:lnTo>
                      <a:pt x="148" y="167"/>
                    </a:lnTo>
                    <a:lnTo>
                      <a:pt x="145" y="167"/>
                    </a:lnTo>
                    <a:lnTo>
                      <a:pt x="137" y="167"/>
                    </a:lnTo>
                    <a:lnTo>
                      <a:pt x="134" y="167"/>
                    </a:lnTo>
                    <a:lnTo>
                      <a:pt x="134" y="163"/>
                    </a:lnTo>
                    <a:lnTo>
                      <a:pt x="130" y="163"/>
                    </a:lnTo>
                    <a:lnTo>
                      <a:pt x="122" y="163"/>
                    </a:lnTo>
                    <a:lnTo>
                      <a:pt x="122" y="163"/>
                    </a:lnTo>
                    <a:lnTo>
                      <a:pt x="119" y="163"/>
                    </a:lnTo>
                    <a:lnTo>
                      <a:pt x="115" y="167"/>
                    </a:lnTo>
                    <a:lnTo>
                      <a:pt x="115" y="167"/>
                    </a:lnTo>
                    <a:lnTo>
                      <a:pt x="108" y="174"/>
                    </a:lnTo>
                    <a:lnTo>
                      <a:pt x="108" y="174"/>
                    </a:lnTo>
                    <a:lnTo>
                      <a:pt x="104" y="174"/>
                    </a:lnTo>
                    <a:lnTo>
                      <a:pt x="100" y="174"/>
                    </a:lnTo>
                    <a:lnTo>
                      <a:pt x="97" y="174"/>
                    </a:lnTo>
                    <a:lnTo>
                      <a:pt x="93" y="171"/>
                    </a:lnTo>
                    <a:lnTo>
                      <a:pt x="85" y="171"/>
                    </a:lnTo>
                    <a:lnTo>
                      <a:pt x="85" y="171"/>
                    </a:lnTo>
                    <a:lnTo>
                      <a:pt x="82" y="167"/>
                    </a:lnTo>
                    <a:lnTo>
                      <a:pt x="78" y="167"/>
                    </a:lnTo>
                    <a:lnTo>
                      <a:pt x="71" y="160"/>
                    </a:lnTo>
                    <a:lnTo>
                      <a:pt x="67" y="160"/>
                    </a:lnTo>
                    <a:lnTo>
                      <a:pt x="60" y="160"/>
                    </a:lnTo>
                    <a:lnTo>
                      <a:pt x="56" y="156"/>
                    </a:lnTo>
                    <a:lnTo>
                      <a:pt x="52" y="160"/>
                    </a:lnTo>
                    <a:lnTo>
                      <a:pt x="48" y="160"/>
                    </a:lnTo>
                    <a:lnTo>
                      <a:pt x="45" y="156"/>
                    </a:lnTo>
                    <a:lnTo>
                      <a:pt x="45" y="145"/>
                    </a:lnTo>
                    <a:lnTo>
                      <a:pt x="45" y="145"/>
                    </a:lnTo>
                    <a:lnTo>
                      <a:pt x="41" y="148"/>
                    </a:lnTo>
                    <a:lnTo>
                      <a:pt x="37" y="145"/>
                    </a:lnTo>
                    <a:lnTo>
                      <a:pt x="37" y="14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2" name="Freeform 101"/>
              <p:cNvSpPr/>
              <p:nvPr/>
            </p:nvSpPr>
            <p:spPr bwMode="auto">
              <a:xfrm>
                <a:off x="5059853" y="2823432"/>
                <a:ext cx="142816" cy="114511"/>
              </a:xfrm>
              <a:custGeom>
                <a:avLst/>
                <a:gdLst>
                  <a:gd name="T0" fmla="*/ 96 w 111"/>
                  <a:gd name="T1" fmla="*/ 85 h 89"/>
                  <a:gd name="T2" fmla="*/ 93 w 111"/>
                  <a:gd name="T3" fmla="*/ 81 h 89"/>
                  <a:gd name="T4" fmla="*/ 89 w 111"/>
                  <a:gd name="T5" fmla="*/ 74 h 89"/>
                  <a:gd name="T6" fmla="*/ 82 w 111"/>
                  <a:gd name="T7" fmla="*/ 70 h 89"/>
                  <a:gd name="T8" fmla="*/ 78 w 111"/>
                  <a:gd name="T9" fmla="*/ 67 h 89"/>
                  <a:gd name="T10" fmla="*/ 74 w 111"/>
                  <a:gd name="T11" fmla="*/ 67 h 89"/>
                  <a:gd name="T12" fmla="*/ 67 w 111"/>
                  <a:gd name="T13" fmla="*/ 63 h 89"/>
                  <a:gd name="T14" fmla="*/ 59 w 111"/>
                  <a:gd name="T15" fmla="*/ 59 h 89"/>
                  <a:gd name="T16" fmla="*/ 52 w 111"/>
                  <a:gd name="T17" fmla="*/ 56 h 89"/>
                  <a:gd name="T18" fmla="*/ 48 w 111"/>
                  <a:gd name="T19" fmla="*/ 56 h 89"/>
                  <a:gd name="T20" fmla="*/ 41 w 111"/>
                  <a:gd name="T21" fmla="*/ 52 h 89"/>
                  <a:gd name="T22" fmla="*/ 37 w 111"/>
                  <a:gd name="T23" fmla="*/ 52 h 89"/>
                  <a:gd name="T24" fmla="*/ 30 w 111"/>
                  <a:gd name="T25" fmla="*/ 56 h 89"/>
                  <a:gd name="T26" fmla="*/ 22 w 111"/>
                  <a:gd name="T27" fmla="*/ 52 h 89"/>
                  <a:gd name="T28" fmla="*/ 19 w 111"/>
                  <a:gd name="T29" fmla="*/ 48 h 89"/>
                  <a:gd name="T30" fmla="*/ 11 w 111"/>
                  <a:gd name="T31" fmla="*/ 59 h 89"/>
                  <a:gd name="T32" fmla="*/ 8 w 111"/>
                  <a:gd name="T33" fmla="*/ 59 h 89"/>
                  <a:gd name="T34" fmla="*/ 4 w 111"/>
                  <a:gd name="T35" fmla="*/ 56 h 89"/>
                  <a:gd name="T36" fmla="*/ 4 w 111"/>
                  <a:gd name="T37" fmla="*/ 44 h 89"/>
                  <a:gd name="T38" fmla="*/ 4 w 111"/>
                  <a:gd name="T39" fmla="*/ 41 h 89"/>
                  <a:gd name="T40" fmla="*/ 8 w 111"/>
                  <a:gd name="T41" fmla="*/ 30 h 89"/>
                  <a:gd name="T42" fmla="*/ 11 w 111"/>
                  <a:gd name="T43" fmla="*/ 26 h 89"/>
                  <a:gd name="T44" fmla="*/ 8 w 111"/>
                  <a:gd name="T45" fmla="*/ 22 h 89"/>
                  <a:gd name="T46" fmla="*/ 11 w 111"/>
                  <a:gd name="T47" fmla="*/ 15 h 89"/>
                  <a:gd name="T48" fmla="*/ 15 w 111"/>
                  <a:gd name="T49" fmla="*/ 15 h 89"/>
                  <a:gd name="T50" fmla="*/ 15 w 111"/>
                  <a:gd name="T51" fmla="*/ 11 h 89"/>
                  <a:gd name="T52" fmla="*/ 19 w 111"/>
                  <a:gd name="T53" fmla="*/ 11 h 89"/>
                  <a:gd name="T54" fmla="*/ 26 w 111"/>
                  <a:gd name="T55" fmla="*/ 7 h 89"/>
                  <a:gd name="T56" fmla="*/ 30 w 111"/>
                  <a:gd name="T57" fmla="*/ 7 h 89"/>
                  <a:gd name="T58" fmla="*/ 33 w 111"/>
                  <a:gd name="T59" fmla="*/ 0 h 89"/>
                  <a:gd name="T60" fmla="*/ 37 w 111"/>
                  <a:gd name="T61" fmla="*/ 4 h 89"/>
                  <a:gd name="T62" fmla="*/ 48 w 111"/>
                  <a:gd name="T63" fmla="*/ 33 h 89"/>
                  <a:gd name="T64" fmla="*/ 48 w 111"/>
                  <a:gd name="T65" fmla="*/ 37 h 89"/>
                  <a:gd name="T66" fmla="*/ 52 w 111"/>
                  <a:gd name="T67" fmla="*/ 37 h 89"/>
                  <a:gd name="T68" fmla="*/ 56 w 111"/>
                  <a:gd name="T69" fmla="*/ 44 h 89"/>
                  <a:gd name="T70" fmla="*/ 56 w 111"/>
                  <a:gd name="T71" fmla="*/ 44 h 89"/>
                  <a:gd name="T72" fmla="*/ 56 w 111"/>
                  <a:gd name="T73" fmla="*/ 41 h 89"/>
                  <a:gd name="T74" fmla="*/ 59 w 111"/>
                  <a:gd name="T75" fmla="*/ 44 h 89"/>
                  <a:gd name="T76" fmla="*/ 63 w 111"/>
                  <a:gd name="T77" fmla="*/ 48 h 89"/>
                  <a:gd name="T78" fmla="*/ 67 w 111"/>
                  <a:gd name="T79" fmla="*/ 48 h 89"/>
                  <a:gd name="T80" fmla="*/ 70 w 111"/>
                  <a:gd name="T81" fmla="*/ 48 h 89"/>
                  <a:gd name="T82" fmla="*/ 74 w 111"/>
                  <a:gd name="T83" fmla="*/ 52 h 89"/>
                  <a:gd name="T84" fmla="*/ 82 w 111"/>
                  <a:gd name="T85" fmla="*/ 56 h 89"/>
                  <a:gd name="T86" fmla="*/ 85 w 111"/>
                  <a:gd name="T87" fmla="*/ 63 h 89"/>
                  <a:gd name="T88" fmla="*/ 93 w 111"/>
                  <a:gd name="T89" fmla="*/ 67 h 89"/>
                  <a:gd name="T90" fmla="*/ 96 w 111"/>
                  <a:gd name="T91" fmla="*/ 70 h 89"/>
                  <a:gd name="T92" fmla="*/ 96 w 111"/>
                  <a:gd name="T93" fmla="*/ 70 h 89"/>
                  <a:gd name="T94" fmla="*/ 104 w 111"/>
                  <a:gd name="T95" fmla="*/ 78 h 89"/>
                  <a:gd name="T96" fmla="*/ 104 w 111"/>
                  <a:gd name="T97" fmla="*/ 81 h 89"/>
                  <a:gd name="T98" fmla="*/ 108 w 111"/>
                  <a:gd name="T99" fmla="*/ 81 h 89"/>
                  <a:gd name="T100" fmla="*/ 111 w 111"/>
                  <a:gd name="T101" fmla="*/ 81 h 89"/>
                  <a:gd name="T102" fmla="*/ 111 w 111"/>
                  <a:gd name="T103" fmla="*/ 85 h 89"/>
                  <a:gd name="T104" fmla="*/ 108 w 111"/>
                  <a:gd name="T105" fmla="*/ 89 h 89"/>
                  <a:gd name="T106" fmla="*/ 100 w 111"/>
                  <a:gd name="T10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89">
                    <a:moveTo>
                      <a:pt x="100" y="89"/>
                    </a:moveTo>
                    <a:lnTo>
                      <a:pt x="96" y="85"/>
                    </a:lnTo>
                    <a:lnTo>
                      <a:pt x="93" y="85"/>
                    </a:lnTo>
                    <a:lnTo>
                      <a:pt x="93" y="81"/>
                    </a:lnTo>
                    <a:lnTo>
                      <a:pt x="93" y="81"/>
                    </a:lnTo>
                    <a:lnTo>
                      <a:pt x="89" y="74"/>
                    </a:lnTo>
                    <a:lnTo>
                      <a:pt x="85" y="74"/>
                    </a:lnTo>
                    <a:lnTo>
                      <a:pt x="82" y="70"/>
                    </a:lnTo>
                    <a:lnTo>
                      <a:pt x="78" y="70"/>
                    </a:lnTo>
                    <a:lnTo>
                      <a:pt x="78" y="67"/>
                    </a:lnTo>
                    <a:lnTo>
                      <a:pt x="74" y="67"/>
                    </a:lnTo>
                    <a:lnTo>
                      <a:pt x="74" y="67"/>
                    </a:lnTo>
                    <a:lnTo>
                      <a:pt x="67" y="67"/>
                    </a:lnTo>
                    <a:lnTo>
                      <a:pt x="67" y="63"/>
                    </a:lnTo>
                    <a:lnTo>
                      <a:pt x="63" y="59"/>
                    </a:lnTo>
                    <a:lnTo>
                      <a:pt x="59" y="59"/>
                    </a:lnTo>
                    <a:lnTo>
                      <a:pt x="56" y="56"/>
                    </a:lnTo>
                    <a:lnTo>
                      <a:pt x="52" y="56"/>
                    </a:lnTo>
                    <a:lnTo>
                      <a:pt x="48" y="56"/>
                    </a:lnTo>
                    <a:lnTo>
                      <a:pt x="48" y="56"/>
                    </a:lnTo>
                    <a:lnTo>
                      <a:pt x="45" y="52"/>
                    </a:lnTo>
                    <a:lnTo>
                      <a:pt x="41" y="52"/>
                    </a:lnTo>
                    <a:lnTo>
                      <a:pt x="41" y="52"/>
                    </a:lnTo>
                    <a:lnTo>
                      <a:pt x="37" y="52"/>
                    </a:lnTo>
                    <a:lnTo>
                      <a:pt x="33" y="52"/>
                    </a:lnTo>
                    <a:lnTo>
                      <a:pt x="30" y="56"/>
                    </a:lnTo>
                    <a:lnTo>
                      <a:pt x="30" y="56"/>
                    </a:lnTo>
                    <a:lnTo>
                      <a:pt x="22" y="52"/>
                    </a:lnTo>
                    <a:lnTo>
                      <a:pt x="22" y="52"/>
                    </a:lnTo>
                    <a:lnTo>
                      <a:pt x="19" y="48"/>
                    </a:lnTo>
                    <a:lnTo>
                      <a:pt x="15" y="59"/>
                    </a:lnTo>
                    <a:lnTo>
                      <a:pt x="11" y="59"/>
                    </a:lnTo>
                    <a:lnTo>
                      <a:pt x="11" y="59"/>
                    </a:lnTo>
                    <a:lnTo>
                      <a:pt x="8" y="59"/>
                    </a:lnTo>
                    <a:lnTo>
                      <a:pt x="4" y="59"/>
                    </a:lnTo>
                    <a:lnTo>
                      <a:pt x="4" y="56"/>
                    </a:lnTo>
                    <a:lnTo>
                      <a:pt x="0" y="48"/>
                    </a:lnTo>
                    <a:lnTo>
                      <a:pt x="4" y="44"/>
                    </a:lnTo>
                    <a:lnTo>
                      <a:pt x="4" y="44"/>
                    </a:lnTo>
                    <a:lnTo>
                      <a:pt x="4" y="41"/>
                    </a:lnTo>
                    <a:lnTo>
                      <a:pt x="8" y="37"/>
                    </a:lnTo>
                    <a:lnTo>
                      <a:pt x="8" y="30"/>
                    </a:lnTo>
                    <a:lnTo>
                      <a:pt x="11" y="26"/>
                    </a:lnTo>
                    <a:lnTo>
                      <a:pt x="11" y="26"/>
                    </a:lnTo>
                    <a:lnTo>
                      <a:pt x="11" y="22"/>
                    </a:lnTo>
                    <a:lnTo>
                      <a:pt x="8" y="22"/>
                    </a:lnTo>
                    <a:lnTo>
                      <a:pt x="11" y="18"/>
                    </a:lnTo>
                    <a:lnTo>
                      <a:pt x="11" y="15"/>
                    </a:lnTo>
                    <a:lnTo>
                      <a:pt x="11" y="15"/>
                    </a:lnTo>
                    <a:lnTo>
                      <a:pt x="15" y="15"/>
                    </a:lnTo>
                    <a:lnTo>
                      <a:pt x="19" y="15"/>
                    </a:lnTo>
                    <a:lnTo>
                      <a:pt x="15" y="11"/>
                    </a:lnTo>
                    <a:lnTo>
                      <a:pt x="15" y="11"/>
                    </a:lnTo>
                    <a:lnTo>
                      <a:pt x="19" y="11"/>
                    </a:lnTo>
                    <a:lnTo>
                      <a:pt x="22" y="7"/>
                    </a:lnTo>
                    <a:lnTo>
                      <a:pt x="26" y="7"/>
                    </a:lnTo>
                    <a:lnTo>
                      <a:pt x="26" y="7"/>
                    </a:lnTo>
                    <a:lnTo>
                      <a:pt x="30" y="7"/>
                    </a:lnTo>
                    <a:lnTo>
                      <a:pt x="33" y="4"/>
                    </a:lnTo>
                    <a:lnTo>
                      <a:pt x="33" y="0"/>
                    </a:lnTo>
                    <a:lnTo>
                      <a:pt x="33" y="0"/>
                    </a:lnTo>
                    <a:lnTo>
                      <a:pt x="37" y="4"/>
                    </a:lnTo>
                    <a:lnTo>
                      <a:pt x="45" y="22"/>
                    </a:lnTo>
                    <a:lnTo>
                      <a:pt x="48" y="33"/>
                    </a:lnTo>
                    <a:lnTo>
                      <a:pt x="48" y="33"/>
                    </a:lnTo>
                    <a:lnTo>
                      <a:pt x="48" y="37"/>
                    </a:lnTo>
                    <a:lnTo>
                      <a:pt x="48" y="37"/>
                    </a:lnTo>
                    <a:lnTo>
                      <a:pt x="52" y="37"/>
                    </a:lnTo>
                    <a:lnTo>
                      <a:pt x="52" y="41"/>
                    </a:lnTo>
                    <a:lnTo>
                      <a:pt x="56" y="44"/>
                    </a:lnTo>
                    <a:lnTo>
                      <a:pt x="56" y="48"/>
                    </a:lnTo>
                    <a:lnTo>
                      <a:pt x="56" y="44"/>
                    </a:lnTo>
                    <a:lnTo>
                      <a:pt x="56" y="44"/>
                    </a:lnTo>
                    <a:lnTo>
                      <a:pt x="56" y="41"/>
                    </a:lnTo>
                    <a:lnTo>
                      <a:pt x="56" y="41"/>
                    </a:lnTo>
                    <a:lnTo>
                      <a:pt x="59" y="44"/>
                    </a:lnTo>
                    <a:lnTo>
                      <a:pt x="59" y="44"/>
                    </a:lnTo>
                    <a:lnTo>
                      <a:pt x="63" y="48"/>
                    </a:lnTo>
                    <a:lnTo>
                      <a:pt x="63" y="48"/>
                    </a:lnTo>
                    <a:lnTo>
                      <a:pt x="67" y="48"/>
                    </a:lnTo>
                    <a:lnTo>
                      <a:pt x="67" y="48"/>
                    </a:lnTo>
                    <a:lnTo>
                      <a:pt x="70" y="48"/>
                    </a:lnTo>
                    <a:lnTo>
                      <a:pt x="70" y="48"/>
                    </a:lnTo>
                    <a:lnTo>
                      <a:pt x="74" y="52"/>
                    </a:lnTo>
                    <a:lnTo>
                      <a:pt x="74" y="52"/>
                    </a:lnTo>
                    <a:lnTo>
                      <a:pt x="82" y="56"/>
                    </a:lnTo>
                    <a:lnTo>
                      <a:pt x="82" y="56"/>
                    </a:lnTo>
                    <a:lnTo>
                      <a:pt x="85" y="63"/>
                    </a:lnTo>
                    <a:lnTo>
                      <a:pt x="89" y="67"/>
                    </a:lnTo>
                    <a:lnTo>
                      <a:pt x="93" y="67"/>
                    </a:lnTo>
                    <a:lnTo>
                      <a:pt x="96" y="70"/>
                    </a:lnTo>
                    <a:lnTo>
                      <a:pt x="96" y="70"/>
                    </a:lnTo>
                    <a:lnTo>
                      <a:pt x="96" y="67"/>
                    </a:lnTo>
                    <a:lnTo>
                      <a:pt x="96" y="70"/>
                    </a:lnTo>
                    <a:lnTo>
                      <a:pt x="100" y="74"/>
                    </a:lnTo>
                    <a:lnTo>
                      <a:pt x="104" y="78"/>
                    </a:lnTo>
                    <a:lnTo>
                      <a:pt x="104" y="78"/>
                    </a:lnTo>
                    <a:lnTo>
                      <a:pt x="104" y="81"/>
                    </a:lnTo>
                    <a:lnTo>
                      <a:pt x="104" y="81"/>
                    </a:lnTo>
                    <a:lnTo>
                      <a:pt x="108" y="81"/>
                    </a:lnTo>
                    <a:lnTo>
                      <a:pt x="108" y="85"/>
                    </a:lnTo>
                    <a:lnTo>
                      <a:pt x="111" y="81"/>
                    </a:lnTo>
                    <a:lnTo>
                      <a:pt x="111" y="85"/>
                    </a:lnTo>
                    <a:lnTo>
                      <a:pt x="111" y="85"/>
                    </a:lnTo>
                    <a:lnTo>
                      <a:pt x="108" y="85"/>
                    </a:lnTo>
                    <a:lnTo>
                      <a:pt x="108" y="89"/>
                    </a:lnTo>
                    <a:lnTo>
                      <a:pt x="104" y="89"/>
                    </a:lnTo>
                    <a:lnTo>
                      <a:pt x="100" y="8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3" name="Freeform 102"/>
              <p:cNvSpPr/>
              <p:nvPr/>
            </p:nvSpPr>
            <p:spPr bwMode="auto">
              <a:xfrm>
                <a:off x="5179510" y="2932796"/>
                <a:ext cx="28306" cy="33452"/>
              </a:xfrm>
              <a:custGeom>
                <a:avLst/>
                <a:gdLst>
                  <a:gd name="T0" fmla="*/ 18 w 22"/>
                  <a:gd name="T1" fmla="*/ 26 h 26"/>
                  <a:gd name="T2" fmla="*/ 15 w 22"/>
                  <a:gd name="T3" fmla="*/ 22 h 26"/>
                  <a:gd name="T4" fmla="*/ 11 w 22"/>
                  <a:gd name="T5" fmla="*/ 22 h 26"/>
                  <a:gd name="T6" fmla="*/ 7 w 22"/>
                  <a:gd name="T7" fmla="*/ 26 h 26"/>
                  <a:gd name="T8" fmla="*/ 0 w 22"/>
                  <a:gd name="T9" fmla="*/ 26 h 26"/>
                  <a:gd name="T10" fmla="*/ 0 w 22"/>
                  <a:gd name="T11" fmla="*/ 26 h 26"/>
                  <a:gd name="T12" fmla="*/ 0 w 22"/>
                  <a:gd name="T13" fmla="*/ 22 h 26"/>
                  <a:gd name="T14" fmla="*/ 0 w 22"/>
                  <a:gd name="T15" fmla="*/ 19 h 26"/>
                  <a:gd name="T16" fmla="*/ 3 w 22"/>
                  <a:gd name="T17" fmla="*/ 15 h 26"/>
                  <a:gd name="T18" fmla="*/ 3 w 22"/>
                  <a:gd name="T19" fmla="*/ 11 h 26"/>
                  <a:gd name="T20" fmla="*/ 3 w 22"/>
                  <a:gd name="T21" fmla="*/ 8 h 26"/>
                  <a:gd name="T22" fmla="*/ 3 w 22"/>
                  <a:gd name="T23" fmla="*/ 4 h 26"/>
                  <a:gd name="T24" fmla="*/ 11 w 22"/>
                  <a:gd name="T25" fmla="*/ 4 h 26"/>
                  <a:gd name="T26" fmla="*/ 15 w 22"/>
                  <a:gd name="T27" fmla="*/ 4 h 26"/>
                  <a:gd name="T28" fmla="*/ 15 w 22"/>
                  <a:gd name="T29" fmla="*/ 0 h 26"/>
                  <a:gd name="T30" fmla="*/ 18 w 22"/>
                  <a:gd name="T31" fmla="*/ 0 h 26"/>
                  <a:gd name="T32" fmla="*/ 18 w 22"/>
                  <a:gd name="T33" fmla="*/ 0 h 26"/>
                  <a:gd name="T34" fmla="*/ 18 w 22"/>
                  <a:gd name="T35" fmla="*/ 0 h 26"/>
                  <a:gd name="T36" fmla="*/ 22 w 22"/>
                  <a:gd name="T37" fmla="*/ 4 h 26"/>
                  <a:gd name="T38" fmla="*/ 22 w 22"/>
                  <a:gd name="T39" fmla="*/ 4 h 26"/>
                  <a:gd name="T40" fmla="*/ 22 w 22"/>
                  <a:gd name="T41" fmla="*/ 4 h 26"/>
                  <a:gd name="T42" fmla="*/ 22 w 22"/>
                  <a:gd name="T43" fmla="*/ 8 h 26"/>
                  <a:gd name="T44" fmla="*/ 22 w 22"/>
                  <a:gd name="T45" fmla="*/ 11 h 26"/>
                  <a:gd name="T46" fmla="*/ 18 w 22"/>
                  <a:gd name="T47" fmla="*/ 11 h 26"/>
                  <a:gd name="T48" fmla="*/ 18 w 22"/>
                  <a:gd name="T49" fmla="*/ 11 h 26"/>
                  <a:gd name="T50" fmla="*/ 15 w 22"/>
                  <a:gd name="T51" fmla="*/ 15 h 26"/>
                  <a:gd name="T52" fmla="*/ 11 w 22"/>
                  <a:gd name="T53" fmla="*/ 15 h 26"/>
                  <a:gd name="T54" fmla="*/ 15 w 22"/>
                  <a:gd name="T55" fmla="*/ 19 h 26"/>
                  <a:gd name="T56" fmla="*/ 15 w 22"/>
                  <a:gd name="T57" fmla="*/ 19 h 26"/>
                  <a:gd name="T58" fmla="*/ 18 w 22"/>
                  <a:gd name="T59" fmla="*/ 15 h 26"/>
                  <a:gd name="T60" fmla="*/ 22 w 22"/>
                  <a:gd name="T61" fmla="*/ 15 h 26"/>
                  <a:gd name="T62" fmla="*/ 22 w 22"/>
                  <a:gd name="T63" fmla="*/ 19 h 26"/>
                  <a:gd name="T64" fmla="*/ 18 w 22"/>
                  <a:gd name="T65" fmla="*/ 22 h 26"/>
                  <a:gd name="T66" fmla="*/ 18 w 22"/>
                  <a:gd name="T6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8" y="26"/>
                    </a:moveTo>
                    <a:lnTo>
                      <a:pt x="15" y="22"/>
                    </a:lnTo>
                    <a:lnTo>
                      <a:pt x="11" y="22"/>
                    </a:lnTo>
                    <a:lnTo>
                      <a:pt x="7" y="26"/>
                    </a:lnTo>
                    <a:lnTo>
                      <a:pt x="0" y="26"/>
                    </a:lnTo>
                    <a:lnTo>
                      <a:pt x="0" y="26"/>
                    </a:lnTo>
                    <a:lnTo>
                      <a:pt x="0" y="22"/>
                    </a:lnTo>
                    <a:lnTo>
                      <a:pt x="0" y="19"/>
                    </a:lnTo>
                    <a:lnTo>
                      <a:pt x="3" y="15"/>
                    </a:lnTo>
                    <a:lnTo>
                      <a:pt x="3" y="11"/>
                    </a:lnTo>
                    <a:lnTo>
                      <a:pt x="3" y="8"/>
                    </a:lnTo>
                    <a:lnTo>
                      <a:pt x="3" y="4"/>
                    </a:lnTo>
                    <a:lnTo>
                      <a:pt x="11" y="4"/>
                    </a:lnTo>
                    <a:lnTo>
                      <a:pt x="15" y="4"/>
                    </a:lnTo>
                    <a:lnTo>
                      <a:pt x="15" y="0"/>
                    </a:lnTo>
                    <a:lnTo>
                      <a:pt x="18" y="0"/>
                    </a:lnTo>
                    <a:lnTo>
                      <a:pt x="18" y="0"/>
                    </a:lnTo>
                    <a:lnTo>
                      <a:pt x="18" y="0"/>
                    </a:lnTo>
                    <a:lnTo>
                      <a:pt x="22" y="4"/>
                    </a:lnTo>
                    <a:lnTo>
                      <a:pt x="22" y="4"/>
                    </a:lnTo>
                    <a:lnTo>
                      <a:pt x="22" y="4"/>
                    </a:lnTo>
                    <a:lnTo>
                      <a:pt x="22" y="8"/>
                    </a:lnTo>
                    <a:lnTo>
                      <a:pt x="22" y="11"/>
                    </a:lnTo>
                    <a:lnTo>
                      <a:pt x="18" y="11"/>
                    </a:lnTo>
                    <a:lnTo>
                      <a:pt x="18" y="11"/>
                    </a:lnTo>
                    <a:lnTo>
                      <a:pt x="15" y="15"/>
                    </a:lnTo>
                    <a:lnTo>
                      <a:pt x="11" y="15"/>
                    </a:lnTo>
                    <a:lnTo>
                      <a:pt x="15" y="19"/>
                    </a:lnTo>
                    <a:lnTo>
                      <a:pt x="15" y="19"/>
                    </a:lnTo>
                    <a:lnTo>
                      <a:pt x="18" y="15"/>
                    </a:lnTo>
                    <a:lnTo>
                      <a:pt x="22" y="15"/>
                    </a:lnTo>
                    <a:lnTo>
                      <a:pt x="22" y="19"/>
                    </a:lnTo>
                    <a:lnTo>
                      <a:pt x="18" y="22"/>
                    </a:lnTo>
                    <a:lnTo>
                      <a:pt x="18" y="2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4" name="Freeform 103"/>
              <p:cNvSpPr/>
              <p:nvPr/>
            </p:nvSpPr>
            <p:spPr bwMode="auto">
              <a:xfrm>
                <a:off x="5165357" y="2946948"/>
                <a:ext cx="213581" cy="258613"/>
              </a:xfrm>
              <a:custGeom>
                <a:avLst/>
                <a:gdLst>
                  <a:gd name="T0" fmla="*/ 14 w 166"/>
                  <a:gd name="T1" fmla="*/ 115 h 201"/>
                  <a:gd name="T2" fmla="*/ 29 w 166"/>
                  <a:gd name="T3" fmla="*/ 112 h 201"/>
                  <a:gd name="T4" fmla="*/ 40 w 166"/>
                  <a:gd name="T5" fmla="*/ 104 h 201"/>
                  <a:gd name="T6" fmla="*/ 55 w 166"/>
                  <a:gd name="T7" fmla="*/ 104 h 201"/>
                  <a:gd name="T8" fmla="*/ 96 w 166"/>
                  <a:gd name="T9" fmla="*/ 56 h 201"/>
                  <a:gd name="T10" fmla="*/ 37 w 166"/>
                  <a:gd name="T11" fmla="*/ 41 h 201"/>
                  <a:gd name="T12" fmla="*/ 33 w 166"/>
                  <a:gd name="T13" fmla="*/ 30 h 201"/>
                  <a:gd name="T14" fmla="*/ 29 w 166"/>
                  <a:gd name="T15" fmla="*/ 11 h 201"/>
                  <a:gd name="T16" fmla="*/ 33 w 166"/>
                  <a:gd name="T17" fmla="*/ 8 h 201"/>
                  <a:gd name="T18" fmla="*/ 48 w 166"/>
                  <a:gd name="T19" fmla="*/ 23 h 201"/>
                  <a:gd name="T20" fmla="*/ 59 w 166"/>
                  <a:gd name="T21" fmla="*/ 26 h 201"/>
                  <a:gd name="T22" fmla="*/ 70 w 166"/>
                  <a:gd name="T23" fmla="*/ 23 h 201"/>
                  <a:gd name="T24" fmla="*/ 77 w 166"/>
                  <a:gd name="T25" fmla="*/ 19 h 201"/>
                  <a:gd name="T26" fmla="*/ 85 w 166"/>
                  <a:gd name="T27" fmla="*/ 19 h 201"/>
                  <a:gd name="T28" fmla="*/ 103 w 166"/>
                  <a:gd name="T29" fmla="*/ 11 h 201"/>
                  <a:gd name="T30" fmla="*/ 114 w 166"/>
                  <a:gd name="T31" fmla="*/ 11 h 201"/>
                  <a:gd name="T32" fmla="*/ 125 w 166"/>
                  <a:gd name="T33" fmla="*/ 11 h 201"/>
                  <a:gd name="T34" fmla="*/ 137 w 166"/>
                  <a:gd name="T35" fmla="*/ 8 h 201"/>
                  <a:gd name="T36" fmla="*/ 144 w 166"/>
                  <a:gd name="T37" fmla="*/ 8 h 201"/>
                  <a:gd name="T38" fmla="*/ 155 w 166"/>
                  <a:gd name="T39" fmla="*/ 4 h 201"/>
                  <a:gd name="T40" fmla="*/ 155 w 166"/>
                  <a:gd name="T41" fmla="*/ 0 h 201"/>
                  <a:gd name="T42" fmla="*/ 159 w 166"/>
                  <a:gd name="T43" fmla="*/ 0 h 201"/>
                  <a:gd name="T44" fmla="*/ 166 w 166"/>
                  <a:gd name="T45" fmla="*/ 0 h 201"/>
                  <a:gd name="T46" fmla="*/ 163 w 166"/>
                  <a:gd name="T47" fmla="*/ 8 h 201"/>
                  <a:gd name="T48" fmla="*/ 166 w 166"/>
                  <a:gd name="T49" fmla="*/ 11 h 201"/>
                  <a:gd name="T50" fmla="*/ 163 w 166"/>
                  <a:gd name="T51" fmla="*/ 15 h 201"/>
                  <a:gd name="T52" fmla="*/ 163 w 166"/>
                  <a:gd name="T53" fmla="*/ 23 h 201"/>
                  <a:gd name="T54" fmla="*/ 166 w 166"/>
                  <a:gd name="T55" fmla="*/ 23 h 201"/>
                  <a:gd name="T56" fmla="*/ 166 w 166"/>
                  <a:gd name="T57" fmla="*/ 26 h 201"/>
                  <a:gd name="T58" fmla="*/ 159 w 166"/>
                  <a:gd name="T59" fmla="*/ 30 h 201"/>
                  <a:gd name="T60" fmla="*/ 159 w 166"/>
                  <a:gd name="T61" fmla="*/ 37 h 201"/>
                  <a:gd name="T62" fmla="*/ 151 w 166"/>
                  <a:gd name="T63" fmla="*/ 56 h 201"/>
                  <a:gd name="T64" fmla="*/ 144 w 166"/>
                  <a:gd name="T65" fmla="*/ 60 h 201"/>
                  <a:gd name="T66" fmla="*/ 140 w 166"/>
                  <a:gd name="T67" fmla="*/ 67 h 201"/>
                  <a:gd name="T68" fmla="*/ 125 w 166"/>
                  <a:gd name="T69" fmla="*/ 93 h 201"/>
                  <a:gd name="T70" fmla="*/ 114 w 166"/>
                  <a:gd name="T71" fmla="*/ 112 h 201"/>
                  <a:gd name="T72" fmla="*/ 81 w 166"/>
                  <a:gd name="T73" fmla="*/ 141 h 201"/>
                  <a:gd name="T74" fmla="*/ 63 w 166"/>
                  <a:gd name="T75" fmla="*/ 152 h 201"/>
                  <a:gd name="T76" fmla="*/ 44 w 166"/>
                  <a:gd name="T77" fmla="*/ 167 h 201"/>
                  <a:gd name="T78" fmla="*/ 33 w 166"/>
                  <a:gd name="T79" fmla="*/ 178 h 201"/>
                  <a:gd name="T80" fmla="*/ 26 w 166"/>
                  <a:gd name="T81" fmla="*/ 186 h 201"/>
                  <a:gd name="T82" fmla="*/ 0 w 166"/>
                  <a:gd name="T83" fmla="*/ 190 h 201"/>
                  <a:gd name="T84" fmla="*/ 14 w 166"/>
                  <a:gd name="T85" fmla="*/ 11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201">
                    <a:moveTo>
                      <a:pt x="14" y="119"/>
                    </a:moveTo>
                    <a:lnTo>
                      <a:pt x="14" y="119"/>
                    </a:lnTo>
                    <a:lnTo>
                      <a:pt x="14" y="115"/>
                    </a:lnTo>
                    <a:lnTo>
                      <a:pt x="22" y="115"/>
                    </a:lnTo>
                    <a:lnTo>
                      <a:pt x="26" y="115"/>
                    </a:lnTo>
                    <a:lnTo>
                      <a:pt x="29" y="112"/>
                    </a:lnTo>
                    <a:lnTo>
                      <a:pt x="33" y="112"/>
                    </a:lnTo>
                    <a:lnTo>
                      <a:pt x="37" y="108"/>
                    </a:lnTo>
                    <a:lnTo>
                      <a:pt x="40" y="104"/>
                    </a:lnTo>
                    <a:lnTo>
                      <a:pt x="40" y="104"/>
                    </a:lnTo>
                    <a:lnTo>
                      <a:pt x="44" y="104"/>
                    </a:lnTo>
                    <a:lnTo>
                      <a:pt x="55" y="104"/>
                    </a:lnTo>
                    <a:lnTo>
                      <a:pt x="66" y="104"/>
                    </a:lnTo>
                    <a:lnTo>
                      <a:pt x="118" y="56"/>
                    </a:lnTo>
                    <a:lnTo>
                      <a:pt x="96" y="56"/>
                    </a:lnTo>
                    <a:lnTo>
                      <a:pt x="48" y="45"/>
                    </a:lnTo>
                    <a:lnTo>
                      <a:pt x="44" y="41"/>
                    </a:lnTo>
                    <a:lnTo>
                      <a:pt x="37" y="41"/>
                    </a:lnTo>
                    <a:lnTo>
                      <a:pt x="37" y="34"/>
                    </a:lnTo>
                    <a:lnTo>
                      <a:pt x="37" y="30"/>
                    </a:lnTo>
                    <a:lnTo>
                      <a:pt x="33" y="30"/>
                    </a:lnTo>
                    <a:lnTo>
                      <a:pt x="29" y="23"/>
                    </a:lnTo>
                    <a:lnTo>
                      <a:pt x="26" y="15"/>
                    </a:lnTo>
                    <a:lnTo>
                      <a:pt x="29" y="11"/>
                    </a:lnTo>
                    <a:lnTo>
                      <a:pt x="33" y="8"/>
                    </a:lnTo>
                    <a:lnTo>
                      <a:pt x="33" y="8"/>
                    </a:lnTo>
                    <a:lnTo>
                      <a:pt x="33" y="8"/>
                    </a:lnTo>
                    <a:lnTo>
                      <a:pt x="44" y="19"/>
                    </a:lnTo>
                    <a:lnTo>
                      <a:pt x="44" y="23"/>
                    </a:lnTo>
                    <a:lnTo>
                      <a:pt x="48" y="23"/>
                    </a:lnTo>
                    <a:lnTo>
                      <a:pt x="51" y="26"/>
                    </a:lnTo>
                    <a:lnTo>
                      <a:pt x="55" y="26"/>
                    </a:lnTo>
                    <a:lnTo>
                      <a:pt x="59" y="26"/>
                    </a:lnTo>
                    <a:lnTo>
                      <a:pt x="63" y="23"/>
                    </a:lnTo>
                    <a:lnTo>
                      <a:pt x="66" y="23"/>
                    </a:lnTo>
                    <a:lnTo>
                      <a:pt x="70" y="23"/>
                    </a:lnTo>
                    <a:lnTo>
                      <a:pt x="74" y="15"/>
                    </a:lnTo>
                    <a:lnTo>
                      <a:pt x="77" y="15"/>
                    </a:lnTo>
                    <a:lnTo>
                      <a:pt x="77" y="19"/>
                    </a:lnTo>
                    <a:lnTo>
                      <a:pt x="81" y="19"/>
                    </a:lnTo>
                    <a:lnTo>
                      <a:pt x="81" y="15"/>
                    </a:lnTo>
                    <a:lnTo>
                      <a:pt x="85" y="19"/>
                    </a:lnTo>
                    <a:lnTo>
                      <a:pt x="92" y="19"/>
                    </a:lnTo>
                    <a:lnTo>
                      <a:pt x="100" y="11"/>
                    </a:lnTo>
                    <a:lnTo>
                      <a:pt x="103" y="11"/>
                    </a:lnTo>
                    <a:lnTo>
                      <a:pt x="107" y="11"/>
                    </a:lnTo>
                    <a:lnTo>
                      <a:pt x="111" y="11"/>
                    </a:lnTo>
                    <a:lnTo>
                      <a:pt x="114" y="11"/>
                    </a:lnTo>
                    <a:lnTo>
                      <a:pt x="118" y="11"/>
                    </a:lnTo>
                    <a:lnTo>
                      <a:pt x="125" y="11"/>
                    </a:lnTo>
                    <a:lnTo>
                      <a:pt x="125" y="11"/>
                    </a:lnTo>
                    <a:lnTo>
                      <a:pt x="125" y="11"/>
                    </a:lnTo>
                    <a:lnTo>
                      <a:pt x="137" y="8"/>
                    </a:lnTo>
                    <a:lnTo>
                      <a:pt x="137" y="8"/>
                    </a:lnTo>
                    <a:lnTo>
                      <a:pt x="144" y="8"/>
                    </a:lnTo>
                    <a:lnTo>
                      <a:pt x="144" y="8"/>
                    </a:lnTo>
                    <a:lnTo>
                      <a:pt x="144" y="8"/>
                    </a:lnTo>
                    <a:lnTo>
                      <a:pt x="151" y="8"/>
                    </a:lnTo>
                    <a:lnTo>
                      <a:pt x="151" y="4"/>
                    </a:lnTo>
                    <a:lnTo>
                      <a:pt x="155" y="4"/>
                    </a:lnTo>
                    <a:lnTo>
                      <a:pt x="155" y="0"/>
                    </a:lnTo>
                    <a:lnTo>
                      <a:pt x="155" y="0"/>
                    </a:lnTo>
                    <a:lnTo>
                      <a:pt x="155" y="0"/>
                    </a:lnTo>
                    <a:lnTo>
                      <a:pt x="159" y="0"/>
                    </a:lnTo>
                    <a:lnTo>
                      <a:pt x="159" y="0"/>
                    </a:lnTo>
                    <a:lnTo>
                      <a:pt x="159" y="0"/>
                    </a:lnTo>
                    <a:lnTo>
                      <a:pt x="163" y="0"/>
                    </a:lnTo>
                    <a:lnTo>
                      <a:pt x="166" y="0"/>
                    </a:lnTo>
                    <a:lnTo>
                      <a:pt x="166" y="0"/>
                    </a:lnTo>
                    <a:lnTo>
                      <a:pt x="166" y="4"/>
                    </a:lnTo>
                    <a:lnTo>
                      <a:pt x="163" y="8"/>
                    </a:lnTo>
                    <a:lnTo>
                      <a:pt x="163" y="8"/>
                    </a:lnTo>
                    <a:lnTo>
                      <a:pt x="163" y="11"/>
                    </a:lnTo>
                    <a:lnTo>
                      <a:pt x="163" y="11"/>
                    </a:lnTo>
                    <a:lnTo>
                      <a:pt x="166" y="11"/>
                    </a:lnTo>
                    <a:lnTo>
                      <a:pt x="166" y="11"/>
                    </a:lnTo>
                    <a:lnTo>
                      <a:pt x="163" y="15"/>
                    </a:lnTo>
                    <a:lnTo>
                      <a:pt x="163" y="15"/>
                    </a:lnTo>
                    <a:lnTo>
                      <a:pt x="163" y="19"/>
                    </a:lnTo>
                    <a:lnTo>
                      <a:pt x="163" y="23"/>
                    </a:lnTo>
                    <a:lnTo>
                      <a:pt x="163" y="23"/>
                    </a:lnTo>
                    <a:lnTo>
                      <a:pt x="166" y="23"/>
                    </a:lnTo>
                    <a:lnTo>
                      <a:pt x="166" y="23"/>
                    </a:lnTo>
                    <a:lnTo>
                      <a:pt x="166" y="23"/>
                    </a:lnTo>
                    <a:lnTo>
                      <a:pt x="166" y="26"/>
                    </a:lnTo>
                    <a:lnTo>
                      <a:pt x="166" y="26"/>
                    </a:lnTo>
                    <a:lnTo>
                      <a:pt x="166" y="26"/>
                    </a:lnTo>
                    <a:lnTo>
                      <a:pt x="163" y="26"/>
                    </a:lnTo>
                    <a:lnTo>
                      <a:pt x="163" y="26"/>
                    </a:lnTo>
                    <a:lnTo>
                      <a:pt x="159" y="30"/>
                    </a:lnTo>
                    <a:lnTo>
                      <a:pt x="163" y="30"/>
                    </a:lnTo>
                    <a:lnTo>
                      <a:pt x="159" y="34"/>
                    </a:lnTo>
                    <a:lnTo>
                      <a:pt x="159" y="37"/>
                    </a:lnTo>
                    <a:lnTo>
                      <a:pt x="159" y="41"/>
                    </a:lnTo>
                    <a:lnTo>
                      <a:pt x="155" y="49"/>
                    </a:lnTo>
                    <a:lnTo>
                      <a:pt x="151" y="56"/>
                    </a:lnTo>
                    <a:lnTo>
                      <a:pt x="148" y="56"/>
                    </a:lnTo>
                    <a:lnTo>
                      <a:pt x="148" y="56"/>
                    </a:lnTo>
                    <a:lnTo>
                      <a:pt x="144" y="60"/>
                    </a:lnTo>
                    <a:lnTo>
                      <a:pt x="144" y="63"/>
                    </a:lnTo>
                    <a:lnTo>
                      <a:pt x="144" y="63"/>
                    </a:lnTo>
                    <a:lnTo>
                      <a:pt x="140" y="67"/>
                    </a:lnTo>
                    <a:lnTo>
                      <a:pt x="133" y="82"/>
                    </a:lnTo>
                    <a:lnTo>
                      <a:pt x="133" y="86"/>
                    </a:lnTo>
                    <a:lnTo>
                      <a:pt x="125" y="93"/>
                    </a:lnTo>
                    <a:lnTo>
                      <a:pt x="125" y="97"/>
                    </a:lnTo>
                    <a:lnTo>
                      <a:pt x="114" y="112"/>
                    </a:lnTo>
                    <a:lnTo>
                      <a:pt x="114" y="112"/>
                    </a:lnTo>
                    <a:lnTo>
                      <a:pt x="107" y="119"/>
                    </a:lnTo>
                    <a:lnTo>
                      <a:pt x="100" y="126"/>
                    </a:lnTo>
                    <a:lnTo>
                      <a:pt x="81" y="141"/>
                    </a:lnTo>
                    <a:lnTo>
                      <a:pt x="74" y="149"/>
                    </a:lnTo>
                    <a:lnTo>
                      <a:pt x="70" y="149"/>
                    </a:lnTo>
                    <a:lnTo>
                      <a:pt x="63" y="152"/>
                    </a:lnTo>
                    <a:lnTo>
                      <a:pt x="59" y="156"/>
                    </a:lnTo>
                    <a:lnTo>
                      <a:pt x="48" y="167"/>
                    </a:lnTo>
                    <a:lnTo>
                      <a:pt x="44" y="167"/>
                    </a:lnTo>
                    <a:lnTo>
                      <a:pt x="37" y="178"/>
                    </a:lnTo>
                    <a:lnTo>
                      <a:pt x="33" y="178"/>
                    </a:lnTo>
                    <a:lnTo>
                      <a:pt x="33" y="178"/>
                    </a:lnTo>
                    <a:lnTo>
                      <a:pt x="29" y="182"/>
                    </a:lnTo>
                    <a:lnTo>
                      <a:pt x="26" y="182"/>
                    </a:lnTo>
                    <a:lnTo>
                      <a:pt x="26" y="186"/>
                    </a:lnTo>
                    <a:lnTo>
                      <a:pt x="11" y="201"/>
                    </a:lnTo>
                    <a:lnTo>
                      <a:pt x="11" y="201"/>
                    </a:lnTo>
                    <a:lnTo>
                      <a:pt x="0" y="190"/>
                    </a:lnTo>
                    <a:lnTo>
                      <a:pt x="0" y="134"/>
                    </a:lnTo>
                    <a:lnTo>
                      <a:pt x="14" y="119"/>
                    </a:lnTo>
                    <a:lnTo>
                      <a:pt x="14" y="11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5" name="Freeform 104"/>
              <p:cNvSpPr/>
              <p:nvPr/>
            </p:nvSpPr>
            <p:spPr bwMode="auto">
              <a:xfrm>
                <a:off x="6579362" y="2770679"/>
                <a:ext cx="47606" cy="42459"/>
              </a:xfrm>
              <a:custGeom>
                <a:avLst/>
                <a:gdLst>
                  <a:gd name="T0" fmla="*/ 9 w 10"/>
                  <a:gd name="T1" fmla="*/ 0 h 9"/>
                  <a:gd name="T2" fmla="*/ 8 w 10"/>
                  <a:gd name="T3" fmla="*/ 0 h 9"/>
                  <a:gd name="T4" fmla="*/ 8 w 10"/>
                  <a:gd name="T5" fmla="*/ 1 h 9"/>
                  <a:gd name="T6" fmla="*/ 7 w 10"/>
                  <a:gd name="T7" fmla="*/ 0 h 9"/>
                  <a:gd name="T8" fmla="*/ 6 w 10"/>
                  <a:gd name="T9" fmla="*/ 0 h 9"/>
                  <a:gd name="T10" fmla="*/ 6 w 10"/>
                  <a:gd name="T11" fmla="*/ 0 h 9"/>
                  <a:gd name="T12" fmla="*/ 5 w 10"/>
                  <a:gd name="T13" fmla="*/ 1 h 9"/>
                  <a:gd name="T14" fmla="*/ 4 w 10"/>
                  <a:gd name="T15" fmla="*/ 1 h 9"/>
                  <a:gd name="T16" fmla="*/ 3 w 10"/>
                  <a:gd name="T17" fmla="*/ 1 h 9"/>
                  <a:gd name="T18" fmla="*/ 3 w 10"/>
                  <a:gd name="T19" fmla="*/ 1 h 9"/>
                  <a:gd name="T20" fmla="*/ 2 w 10"/>
                  <a:gd name="T21" fmla="*/ 2 h 9"/>
                  <a:gd name="T22" fmla="*/ 1 w 10"/>
                  <a:gd name="T23" fmla="*/ 3 h 9"/>
                  <a:gd name="T24" fmla="*/ 0 w 10"/>
                  <a:gd name="T25" fmla="*/ 4 h 9"/>
                  <a:gd name="T26" fmla="*/ 0 w 10"/>
                  <a:gd name="T27" fmla="*/ 4 h 9"/>
                  <a:gd name="T28" fmla="*/ 0 w 10"/>
                  <a:gd name="T29" fmla="*/ 6 h 9"/>
                  <a:gd name="T30" fmla="*/ 1 w 10"/>
                  <a:gd name="T31" fmla="*/ 7 h 9"/>
                  <a:gd name="T32" fmla="*/ 1 w 10"/>
                  <a:gd name="T33" fmla="*/ 7 h 9"/>
                  <a:gd name="T34" fmla="*/ 2 w 10"/>
                  <a:gd name="T35" fmla="*/ 8 h 9"/>
                  <a:gd name="T36" fmla="*/ 3 w 10"/>
                  <a:gd name="T37" fmla="*/ 8 h 9"/>
                  <a:gd name="T38" fmla="*/ 3 w 10"/>
                  <a:gd name="T39" fmla="*/ 8 h 9"/>
                  <a:gd name="T40" fmla="*/ 4 w 10"/>
                  <a:gd name="T41" fmla="*/ 8 h 9"/>
                  <a:gd name="T42" fmla="*/ 5 w 10"/>
                  <a:gd name="T43" fmla="*/ 9 h 9"/>
                  <a:gd name="T44" fmla="*/ 5 w 10"/>
                  <a:gd name="T45" fmla="*/ 8 h 9"/>
                  <a:gd name="T46" fmla="*/ 5 w 10"/>
                  <a:gd name="T47" fmla="*/ 8 h 9"/>
                  <a:gd name="T48" fmla="*/ 6 w 10"/>
                  <a:gd name="T49" fmla="*/ 7 h 9"/>
                  <a:gd name="T50" fmla="*/ 7 w 10"/>
                  <a:gd name="T51" fmla="*/ 8 h 9"/>
                  <a:gd name="T52" fmla="*/ 7 w 10"/>
                  <a:gd name="T53" fmla="*/ 7 h 9"/>
                  <a:gd name="T54" fmla="*/ 7 w 10"/>
                  <a:gd name="T55" fmla="*/ 7 h 9"/>
                  <a:gd name="T56" fmla="*/ 8 w 10"/>
                  <a:gd name="T57" fmla="*/ 6 h 9"/>
                  <a:gd name="T58" fmla="*/ 9 w 10"/>
                  <a:gd name="T59" fmla="*/ 6 h 9"/>
                  <a:gd name="T60" fmla="*/ 9 w 10"/>
                  <a:gd name="T61" fmla="*/ 5 h 9"/>
                  <a:gd name="T62" fmla="*/ 9 w 10"/>
                  <a:gd name="T63" fmla="*/ 4 h 9"/>
                  <a:gd name="T64" fmla="*/ 10 w 10"/>
                  <a:gd name="T65" fmla="*/ 4 h 9"/>
                  <a:gd name="T66" fmla="*/ 10 w 10"/>
                  <a:gd name="T67" fmla="*/ 3 h 9"/>
                  <a:gd name="T68" fmla="*/ 10 w 10"/>
                  <a:gd name="T69" fmla="*/ 2 h 9"/>
                  <a:gd name="T70" fmla="*/ 10 w 10"/>
                  <a:gd name="T71" fmla="*/ 1 h 9"/>
                  <a:gd name="T72" fmla="*/ 9 w 10"/>
                  <a:gd name="T7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9">
                    <a:moveTo>
                      <a:pt x="9" y="0"/>
                    </a:moveTo>
                    <a:cubicBezTo>
                      <a:pt x="8" y="0"/>
                      <a:pt x="8" y="0"/>
                      <a:pt x="8" y="0"/>
                    </a:cubicBezTo>
                    <a:cubicBezTo>
                      <a:pt x="8" y="1"/>
                      <a:pt x="8" y="1"/>
                      <a:pt x="8" y="1"/>
                    </a:cubicBezTo>
                    <a:cubicBezTo>
                      <a:pt x="8" y="1"/>
                      <a:pt x="7" y="0"/>
                      <a:pt x="7" y="0"/>
                    </a:cubicBezTo>
                    <a:cubicBezTo>
                      <a:pt x="6" y="0"/>
                      <a:pt x="6" y="0"/>
                      <a:pt x="6" y="0"/>
                    </a:cubicBezTo>
                    <a:cubicBezTo>
                      <a:pt x="6" y="0"/>
                      <a:pt x="6" y="0"/>
                      <a:pt x="6" y="0"/>
                    </a:cubicBezTo>
                    <a:cubicBezTo>
                      <a:pt x="5" y="1"/>
                      <a:pt x="5" y="1"/>
                      <a:pt x="5" y="1"/>
                    </a:cubicBezTo>
                    <a:cubicBezTo>
                      <a:pt x="4" y="1"/>
                      <a:pt x="4" y="1"/>
                      <a:pt x="4" y="1"/>
                    </a:cubicBezTo>
                    <a:cubicBezTo>
                      <a:pt x="3" y="1"/>
                      <a:pt x="3" y="1"/>
                      <a:pt x="3" y="1"/>
                    </a:cubicBezTo>
                    <a:cubicBezTo>
                      <a:pt x="3" y="1"/>
                      <a:pt x="3" y="1"/>
                      <a:pt x="3" y="1"/>
                    </a:cubicBezTo>
                    <a:cubicBezTo>
                      <a:pt x="2" y="2"/>
                      <a:pt x="2" y="2"/>
                      <a:pt x="2" y="2"/>
                    </a:cubicBezTo>
                    <a:cubicBezTo>
                      <a:pt x="1" y="3"/>
                      <a:pt x="1" y="3"/>
                      <a:pt x="1" y="3"/>
                    </a:cubicBezTo>
                    <a:cubicBezTo>
                      <a:pt x="0" y="4"/>
                      <a:pt x="0" y="4"/>
                      <a:pt x="0" y="4"/>
                    </a:cubicBezTo>
                    <a:cubicBezTo>
                      <a:pt x="0" y="4"/>
                      <a:pt x="0" y="4"/>
                      <a:pt x="0" y="4"/>
                    </a:cubicBezTo>
                    <a:cubicBezTo>
                      <a:pt x="0" y="6"/>
                      <a:pt x="0" y="6"/>
                      <a:pt x="0" y="6"/>
                    </a:cubicBezTo>
                    <a:cubicBezTo>
                      <a:pt x="1" y="7"/>
                      <a:pt x="1" y="7"/>
                      <a:pt x="1" y="7"/>
                    </a:cubicBezTo>
                    <a:cubicBezTo>
                      <a:pt x="1" y="7"/>
                      <a:pt x="1" y="7"/>
                      <a:pt x="1" y="7"/>
                    </a:cubicBezTo>
                    <a:cubicBezTo>
                      <a:pt x="2" y="8"/>
                      <a:pt x="2" y="8"/>
                      <a:pt x="2" y="8"/>
                    </a:cubicBezTo>
                    <a:cubicBezTo>
                      <a:pt x="3" y="8"/>
                      <a:pt x="3" y="8"/>
                      <a:pt x="3" y="8"/>
                    </a:cubicBezTo>
                    <a:cubicBezTo>
                      <a:pt x="3" y="8"/>
                      <a:pt x="3" y="8"/>
                      <a:pt x="3" y="8"/>
                    </a:cubicBezTo>
                    <a:cubicBezTo>
                      <a:pt x="4" y="8"/>
                      <a:pt x="4" y="8"/>
                      <a:pt x="4" y="8"/>
                    </a:cubicBezTo>
                    <a:cubicBezTo>
                      <a:pt x="5" y="9"/>
                      <a:pt x="5" y="9"/>
                      <a:pt x="5" y="9"/>
                    </a:cubicBezTo>
                    <a:cubicBezTo>
                      <a:pt x="5" y="8"/>
                      <a:pt x="5" y="8"/>
                      <a:pt x="5" y="8"/>
                    </a:cubicBezTo>
                    <a:cubicBezTo>
                      <a:pt x="5" y="8"/>
                      <a:pt x="5" y="8"/>
                      <a:pt x="5" y="8"/>
                    </a:cubicBezTo>
                    <a:cubicBezTo>
                      <a:pt x="6" y="7"/>
                      <a:pt x="6" y="7"/>
                      <a:pt x="6" y="7"/>
                    </a:cubicBezTo>
                    <a:cubicBezTo>
                      <a:pt x="7" y="8"/>
                      <a:pt x="7" y="8"/>
                      <a:pt x="7" y="8"/>
                    </a:cubicBezTo>
                    <a:cubicBezTo>
                      <a:pt x="7" y="7"/>
                      <a:pt x="7" y="7"/>
                      <a:pt x="7" y="7"/>
                    </a:cubicBezTo>
                    <a:cubicBezTo>
                      <a:pt x="7" y="7"/>
                      <a:pt x="7" y="7"/>
                      <a:pt x="7" y="7"/>
                    </a:cubicBezTo>
                    <a:cubicBezTo>
                      <a:pt x="8" y="6"/>
                      <a:pt x="8" y="6"/>
                      <a:pt x="8" y="6"/>
                    </a:cubicBezTo>
                    <a:cubicBezTo>
                      <a:pt x="9" y="6"/>
                      <a:pt x="9" y="6"/>
                      <a:pt x="9" y="6"/>
                    </a:cubicBezTo>
                    <a:cubicBezTo>
                      <a:pt x="9" y="5"/>
                      <a:pt x="9" y="5"/>
                      <a:pt x="9" y="5"/>
                    </a:cubicBezTo>
                    <a:cubicBezTo>
                      <a:pt x="9" y="4"/>
                      <a:pt x="9" y="4"/>
                      <a:pt x="9" y="4"/>
                    </a:cubicBezTo>
                    <a:cubicBezTo>
                      <a:pt x="10" y="4"/>
                      <a:pt x="10" y="4"/>
                      <a:pt x="10" y="4"/>
                    </a:cubicBezTo>
                    <a:cubicBezTo>
                      <a:pt x="10" y="3"/>
                      <a:pt x="10" y="3"/>
                      <a:pt x="10" y="3"/>
                    </a:cubicBezTo>
                    <a:cubicBezTo>
                      <a:pt x="10" y="2"/>
                      <a:pt x="10" y="2"/>
                      <a:pt x="10" y="2"/>
                    </a:cubicBezTo>
                    <a:cubicBezTo>
                      <a:pt x="10" y="1"/>
                      <a:pt x="10" y="1"/>
                      <a:pt x="10" y="1"/>
                    </a:cubicBezTo>
                    <a:lnTo>
                      <a:pt x="9"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6" name="Freeform 105"/>
              <p:cNvSpPr/>
              <p:nvPr/>
            </p:nvSpPr>
            <p:spPr bwMode="auto">
              <a:xfrm>
                <a:off x="5655563" y="1893197"/>
                <a:ext cx="1295638" cy="872336"/>
              </a:xfrm>
              <a:custGeom>
                <a:avLst/>
                <a:gdLst>
                  <a:gd name="T0" fmla="*/ 970 w 1007"/>
                  <a:gd name="T1" fmla="*/ 118 h 678"/>
                  <a:gd name="T2" fmla="*/ 937 w 1007"/>
                  <a:gd name="T3" fmla="*/ 103 h 678"/>
                  <a:gd name="T4" fmla="*/ 911 w 1007"/>
                  <a:gd name="T5" fmla="*/ 85 h 678"/>
                  <a:gd name="T6" fmla="*/ 874 w 1007"/>
                  <a:gd name="T7" fmla="*/ 77 h 678"/>
                  <a:gd name="T8" fmla="*/ 840 w 1007"/>
                  <a:gd name="T9" fmla="*/ 33 h 678"/>
                  <a:gd name="T10" fmla="*/ 815 w 1007"/>
                  <a:gd name="T11" fmla="*/ 7 h 678"/>
                  <a:gd name="T12" fmla="*/ 774 w 1007"/>
                  <a:gd name="T13" fmla="*/ 0 h 678"/>
                  <a:gd name="T14" fmla="*/ 733 w 1007"/>
                  <a:gd name="T15" fmla="*/ 25 h 678"/>
                  <a:gd name="T16" fmla="*/ 741 w 1007"/>
                  <a:gd name="T17" fmla="*/ 66 h 678"/>
                  <a:gd name="T18" fmla="*/ 711 w 1007"/>
                  <a:gd name="T19" fmla="*/ 100 h 678"/>
                  <a:gd name="T20" fmla="*/ 778 w 1007"/>
                  <a:gd name="T21" fmla="*/ 159 h 678"/>
                  <a:gd name="T22" fmla="*/ 733 w 1007"/>
                  <a:gd name="T23" fmla="*/ 192 h 678"/>
                  <a:gd name="T24" fmla="*/ 663 w 1007"/>
                  <a:gd name="T25" fmla="*/ 226 h 678"/>
                  <a:gd name="T26" fmla="*/ 578 w 1007"/>
                  <a:gd name="T27" fmla="*/ 289 h 678"/>
                  <a:gd name="T28" fmla="*/ 437 w 1007"/>
                  <a:gd name="T29" fmla="*/ 274 h 678"/>
                  <a:gd name="T30" fmla="*/ 374 w 1007"/>
                  <a:gd name="T31" fmla="*/ 230 h 678"/>
                  <a:gd name="T32" fmla="*/ 326 w 1007"/>
                  <a:gd name="T33" fmla="*/ 185 h 678"/>
                  <a:gd name="T34" fmla="*/ 281 w 1007"/>
                  <a:gd name="T35" fmla="*/ 163 h 678"/>
                  <a:gd name="T36" fmla="*/ 248 w 1007"/>
                  <a:gd name="T37" fmla="*/ 166 h 678"/>
                  <a:gd name="T38" fmla="*/ 204 w 1007"/>
                  <a:gd name="T39" fmla="*/ 226 h 678"/>
                  <a:gd name="T40" fmla="*/ 181 w 1007"/>
                  <a:gd name="T41" fmla="*/ 252 h 678"/>
                  <a:gd name="T42" fmla="*/ 137 w 1007"/>
                  <a:gd name="T43" fmla="*/ 281 h 678"/>
                  <a:gd name="T44" fmla="*/ 44 w 1007"/>
                  <a:gd name="T45" fmla="*/ 296 h 678"/>
                  <a:gd name="T46" fmla="*/ 30 w 1007"/>
                  <a:gd name="T47" fmla="*/ 333 h 678"/>
                  <a:gd name="T48" fmla="*/ 15 w 1007"/>
                  <a:gd name="T49" fmla="*/ 382 h 678"/>
                  <a:gd name="T50" fmla="*/ 48 w 1007"/>
                  <a:gd name="T51" fmla="*/ 385 h 678"/>
                  <a:gd name="T52" fmla="*/ 89 w 1007"/>
                  <a:gd name="T53" fmla="*/ 400 h 678"/>
                  <a:gd name="T54" fmla="*/ 148 w 1007"/>
                  <a:gd name="T55" fmla="*/ 411 h 678"/>
                  <a:gd name="T56" fmla="*/ 200 w 1007"/>
                  <a:gd name="T57" fmla="*/ 482 h 678"/>
                  <a:gd name="T58" fmla="*/ 237 w 1007"/>
                  <a:gd name="T59" fmla="*/ 519 h 678"/>
                  <a:gd name="T60" fmla="*/ 300 w 1007"/>
                  <a:gd name="T61" fmla="*/ 534 h 678"/>
                  <a:gd name="T62" fmla="*/ 370 w 1007"/>
                  <a:gd name="T63" fmla="*/ 556 h 678"/>
                  <a:gd name="T64" fmla="*/ 441 w 1007"/>
                  <a:gd name="T65" fmla="*/ 549 h 678"/>
                  <a:gd name="T66" fmla="*/ 500 w 1007"/>
                  <a:gd name="T67" fmla="*/ 537 h 678"/>
                  <a:gd name="T68" fmla="*/ 541 w 1007"/>
                  <a:gd name="T69" fmla="*/ 589 h 678"/>
                  <a:gd name="T70" fmla="*/ 548 w 1007"/>
                  <a:gd name="T71" fmla="*/ 626 h 678"/>
                  <a:gd name="T72" fmla="*/ 570 w 1007"/>
                  <a:gd name="T73" fmla="*/ 660 h 678"/>
                  <a:gd name="T74" fmla="*/ 611 w 1007"/>
                  <a:gd name="T75" fmla="*/ 645 h 678"/>
                  <a:gd name="T76" fmla="*/ 663 w 1007"/>
                  <a:gd name="T77" fmla="*/ 634 h 678"/>
                  <a:gd name="T78" fmla="*/ 711 w 1007"/>
                  <a:gd name="T79" fmla="*/ 660 h 678"/>
                  <a:gd name="T80" fmla="*/ 737 w 1007"/>
                  <a:gd name="T81" fmla="*/ 678 h 678"/>
                  <a:gd name="T82" fmla="*/ 748 w 1007"/>
                  <a:gd name="T83" fmla="*/ 664 h 678"/>
                  <a:gd name="T84" fmla="*/ 789 w 1007"/>
                  <a:gd name="T85" fmla="*/ 641 h 678"/>
                  <a:gd name="T86" fmla="*/ 822 w 1007"/>
                  <a:gd name="T87" fmla="*/ 638 h 678"/>
                  <a:gd name="T88" fmla="*/ 852 w 1007"/>
                  <a:gd name="T89" fmla="*/ 619 h 678"/>
                  <a:gd name="T90" fmla="*/ 874 w 1007"/>
                  <a:gd name="T91" fmla="*/ 600 h 678"/>
                  <a:gd name="T92" fmla="*/ 881 w 1007"/>
                  <a:gd name="T93" fmla="*/ 586 h 678"/>
                  <a:gd name="T94" fmla="*/ 889 w 1007"/>
                  <a:gd name="T95" fmla="*/ 563 h 678"/>
                  <a:gd name="T96" fmla="*/ 907 w 1007"/>
                  <a:gd name="T97" fmla="*/ 537 h 678"/>
                  <a:gd name="T98" fmla="*/ 907 w 1007"/>
                  <a:gd name="T99" fmla="*/ 511 h 678"/>
                  <a:gd name="T100" fmla="*/ 874 w 1007"/>
                  <a:gd name="T101" fmla="*/ 500 h 678"/>
                  <a:gd name="T102" fmla="*/ 852 w 1007"/>
                  <a:gd name="T103" fmla="*/ 467 h 678"/>
                  <a:gd name="T104" fmla="*/ 892 w 1007"/>
                  <a:gd name="T105" fmla="*/ 459 h 678"/>
                  <a:gd name="T106" fmla="*/ 848 w 1007"/>
                  <a:gd name="T107" fmla="*/ 396 h 678"/>
                  <a:gd name="T108" fmla="*/ 889 w 1007"/>
                  <a:gd name="T109" fmla="*/ 370 h 678"/>
                  <a:gd name="T110" fmla="*/ 844 w 1007"/>
                  <a:gd name="T111" fmla="*/ 356 h 678"/>
                  <a:gd name="T112" fmla="*/ 803 w 1007"/>
                  <a:gd name="T113" fmla="*/ 345 h 678"/>
                  <a:gd name="T114" fmla="*/ 837 w 1007"/>
                  <a:gd name="T115" fmla="*/ 304 h 678"/>
                  <a:gd name="T116" fmla="*/ 855 w 1007"/>
                  <a:gd name="T117" fmla="*/ 319 h 678"/>
                  <a:gd name="T118" fmla="*/ 870 w 1007"/>
                  <a:gd name="T119" fmla="*/ 319 h 678"/>
                  <a:gd name="T120" fmla="*/ 985 w 1007"/>
                  <a:gd name="T121" fmla="*/ 233 h 678"/>
                  <a:gd name="T122" fmla="*/ 985 w 1007"/>
                  <a:gd name="T123" fmla="*/ 178 h 678"/>
                  <a:gd name="T124" fmla="*/ 1003 w 1007"/>
                  <a:gd name="T125" fmla="*/ 155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7" h="678">
                    <a:moveTo>
                      <a:pt x="1003" y="118"/>
                    </a:moveTo>
                    <a:lnTo>
                      <a:pt x="1003" y="115"/>
                    </a:lnTo>
                    <a:lnTo>
                      <a:pt x="1003" y="115"/>
                    </a:lnTo>
                    <a:lnTo>
                      <a:pt x="1000" y="111"/>
                    </a:lnTo>
                    <a:lnTo>
                      <a:pt x="1000" y="111"/>
                    </a:lnTo>
                    <a:lnTo>
                      <a:pt x="1000" y="107"/>
                    </a:lnTo>
                    <a:lnTo>
                      <a:pt x="1000" y="107"/>
                    </a:lnTo>
                    <a:lnTo>
                      <a:pt x="1000" y="103"/>
                    </a:lnTo>
                    <a:lnTo>
                      <a:pt x="996" y="103"/>
                    </a:lnTo>
                    <a:lnTo>
                      <a:pt x="992" y="103"/>
                    </a:lnTo>
                    <a:lnTo>
                      <a:pt x="992" y="103"/>
                    </a:lnTo>
                    <a:lnTo>
                      <a:pt x="989" y="103"/>
                    </a:lnTo>
                    <a:lnTo>
                      <a:pt x="985" y="103"/>
                    </a:lnTo>
                    <a:lnTo>
                      <a:pt x="985" y="103"/>
                    </a:lnTo>
                    <a:lnTo>
                      <a:pt x="985" y="107"/>
                    </a:lnTo>
                    <a:lnTo>
                      <a:pt x="981" y="107"/>
                    </a:lnTo>
                    <a:lnTo>
                      <a:pt x="981" y="107"/>
                    </a:lnTo>
                    <a:lnTo>
                      <a:pt x="981" y="111"/>
                    </a:lnTo>
                    <a:lnTo>
                      <a:pt x="977" y="111"/>
                    </a:lnTo>
                    <a:lnTo>
                      <a:pt x="974" y="111"/>
                    </a:lnTo>
                    <a:lnTo>
                      <a:pt x="974" y="115"/>
                    </a:lnTo>
                    <a:lnTo>
                      <a:pt x="974" y="115"/>
                    </a:lnTo>
                    <a:lnTo>
                      <a:pt x="970" y="118"/>
                    </a:lnTo>
                    <a:lnTo>
                      <a:pt x="970" y="118"/>
                    </a:lnTo>
                    <a:lnTo>
                      <a:pt x="970" y="122"/>
                    </a:lnTo>
                    <a:lnTo>
                      <a:pt x="970" y="122"/>
                    </a:lnTo>
                    <a:lnTo>
                      <a:pt x="966" y="122"/>
                    </a:lnTo>
                    <a:lnTo>
                      <a:pt x="963" y="126"/>
                    </a:lnTo>
                    <a:lnTo>
                      <a:pt x="963" y="126"/>
                    </a:lnTo>
                    <a:lnTo>
                      <a:pt x="959" y="126"/>
                    </a:lnTo>
                    <a:lnTo>
                      <a:pt x="959" y="126"/>
                    </a:lnTo>
                    <a:lnTo>
                      <a:pt x="955" y="126"/>
                    </a:lnTo>
                    <a:lnTo>
                      <a:pt x="955" y="126"/>
                    </a:lnTo>
                    <a:lnTo>
                      <a:pt x="952" y="122"/>
                    </a:lnTo>
                    <a:lnTo>
                      <a:pt x="952" y="122"/>
                    </a:lnTo>
                    <a:lnTo>
                      <a:pt x="948" y="126"/>
                    </a:lnTo>
                    <a:lnTo>
                      <a:pt x="944" y="126"/>
                    </a:lnTo>
                    <a:lnTo>
                      <a:pt x="944" y="122"/>
                    </a:lnTo>
                    <a:lnTo>
                      <a:pt x="944" y="118"/>
                    </a:lnTo>
                    <a:lnTo>
                      <a:pt x="940" y="118"/>
                    </a:lnTo>
                    <a:lnTo>
                      <a:pt x="937" y="115"/>
                    </a:lnTo>
                    <a:lnTo>
                      <a:pt x="937" y="115"/>
                    </a:lnTo>
                    <a:lnTo>
                      <a:pt x="940" y="111"/>
                    </a:lnTo>
                    <a:lnTo>
                      <a:pt x="940" y="111"/>
                    </a:lnTo>
                    <a:lnTo>
                      <a:pt x="937" y="107"/>
                    </a:lnTo>
                    <a:lnTo>
                      <a:pt x="937" y="103"/>
                    </a:lnTo>
                    <a:lnTo>
                      <a:pt x="937" y="103"/>
                    </a:lnTo>
                    <a:lnTo>
                      <a:pt x="933" y="103"/>
                    </a:lnTo>
                    <a:lnTo>
                      <a:pt x="933" y="100"/>
                    </a:lnTo>
                    <a:lnTo>
                      <a:pt x="937" y="100"/>
                    </a:lnTo>
                    <a:lnTo>
                      <a:pt x="937" y="96"/>
                    </a:lnTo>
                    <a:lnTo>
                      <a:pt x="937" y="96"/>
                    </a:lnTo>
                    <a:lnTo>
                      <a:pt x="933" y="96"/>
                    </a:lnTo>
                    <a:lnTo>
                      <a:pt x="933" y="100"/>
                    </a:lnTo>
                    <a:lnTo>
                      <a:pt x="929" y="100"/>
                    </a:lnTo>
                    <a:lnTo>
                      <a:pt x="929" y="100"/>
                    </a:lnTo>
                    <a:lnTo>
                      <a:pt x="926" y="100"/>
                    </a:lnTo>
                    <a:lnTo>
                      <a:pt x="926" y="96"/>
                    </a:lnTo>
                    <a:lnTo>
                      <a:pt x="922" y="96"/>
                    </a:lnTo>
                    <a:lnTo>
                      <a:pt x="922" y="96"/>
                    </a:lnTo>
                    <a:lnTo>
                      <a:pt x="918" y="96"/>
                    </a:lnTo>
                    <a:lnTo>
                      <a:pt x="918" y="92"/>
                    </a:lnTo>
                    <a:lnTo>
                      <a:pt x="918" y="92"/>
                    </a:lnTo>
                    <a:lnTo>
                      <a:pt x="915" y="92"/>
                    </a:lnTo>
                    <a:lnTo>
                      <a:pt x="915" y="92"/>
                    </a:lnTo>
                    <a:lnTo>
                      <a:pt x="915" y="89"/>
                    </a:lnTo>
                    <a:lnTo>
                      <a:pt x="911" y="89"/>
                    </a:lnTo>
                    <a:lnTo>
                      <a:pt x="911" y="89"/>
                    </a:lnTo>
                    <a:lnTo>
                      <a:pt x="911" y="85"/>
                    </a:lnTo>
                    <a:lnTo>
                      <a:pt x="907" y="85"/>
                    </a:lnTo>
                    <a:lnTo>
                      <a:pt x="907" y="85"/>
                    </a:lnTo>
                    <a:lnTo>
                      <a:pt x="907" y="89"/>
                    </a:lnTo>
                    <a:lnTo>
                      <a:pt x="903" y="85"/>
                    </a:lnTo>
                    <a:lnTo>
                      <a:pt x="903" y="89"/>
                    </a:lnTo>
                    <a:lnTo>
                      <a:pt x="903" y="89"/>
                    </a:lnTo>
                    <a:lnTo>
                      <a:pt x="900" y="89"/>
                    </a:lnTo>
                    <a:lnTo>
                      <a:pt x="900" y="85"/>
                    </a:lnTo>
                    <a:lnTo>
                      <a:pt x="896" y="85"/>
                    </a:lnTo>
                    <a:lnTo>
                      <a:pt x="892" y="85"/>
                    </a:lnTo>
                    <a:lnTo>
                      <a:pt x="892" y="85"/>
                    </a:lnTo>
                    <a:lnTo>
                      <a:pt x="892" y="81"/>
                    </a:lnTo>
                    <a:lnTo>
                      <a:pt x="892" y="81"/>
                    </a:lnTo>
                    <a:lnTo>
                      <a:pt x="892" y="81"/>
                    </a:lnTo>
                    <a:lnTo>
                      <a:pt x="889" y="85"/>
                    </a:lnTo>
                    <a:lnTo>
                      <a:pt x="885" y="81"/>
                    </a:lnTo>
                    <a:lnTo>
                      <a:pt x="885" y="85"/>
                    </a:lnTo>
                    <a:lnTo>
                      <a:pt x="885" y="81"/>
                    </a:lnTo>
                    <a:lnTo>
                      <a:pt x="881" y="85"/>
                    </a:lnTo>
                    <a:lnTo>
                      <a:pt x="881" y="81"/>
                    </a:lnTo>
                    <a:lnTo>
                      <a:pt x="878" y="81"/>
                    </a:lnTo>
                    <a:lnTo>
                      <a:pt x="878" y="81"/>
                    </a:lnTo>
                    <a:lnTo>
                      <a:pt x="874" y="77"/>
                    </a:lnTo>
                    <a:lnTo>
                      <a:pt x="870" y="74"/>
                    </a:lnTo>
                    <a:lnTo>
                      <a:pt x="870" y="70"/>
                    </a:lnTo>
                    <a:lnTo>
                      <a:pt x="870" y="70"/>
                    </a:lnTo>
                    <a:lnTo>
                      <a:pt x="866" y="70"/>
                    </a:lnTo>
                    <a:lnTo>
                      <a:pt x="866" y="66"/>
                    </a:lnTo>
                    <a:lnTo>
                      <a:pt x="866" y="66"/>
                    </a:lnTo>
                    <a:lnTo>
                      <a:pt x="866" y="63"/>
                    </a:lnTo>
                    <a:lnTo>
                      <a:pt x="863" y="63"/>
                    </a:lnTo>
                    <a:lnTo>
                      <a:pt x="863" y="59"/>
                    </a:lnTo>
                    <a:lnTo>
                      <a:pt x="859" y="55"/>
                    </a:lnTo>
                    <a:lnTo>
                      <a:pt x="855" y="51"/>
                    </a:lnTo>
                    <a:lnTo>
                      <a:pt x="855" y="48"/>
                    </a:lnTo>
                    <a:lnTo>
                      <a:pt x="852" y="48"/>
                    </a:lnTo>
                    <a:lnTo>
                      <a:pt x="852" y="48"/>
                    </a:lnTo>
                    <a:lnTo>
                      <a:pt x="848" y="48"/>
                    </a:lnTo>
                    <a:lnTo>
                      <a:pt x="852" y="44"/>
                    </a:lnTo>
                    <a:lnTo>
                      <a:pt x="852" y="44"/>
                    </a:lnTo>
                    <a:lnTo>
                      <a:pt x="848" y="44"/>
                    </a:lnTo>
                    <a:lnTo>
                      <a:pt x="848" y="40"/>
                    </a:lnTo>
                    <a:lnTo>
                      <a:pt x="844" y="40"/>
                    </a:lnTo>
                    <a:lnTo>
                      <a:pt x="844" y="37"/>
                    </a:lnTo>
                    <a:lnTo>
                      <a:pt x="844" y="33"/>
                    </a:lnTo>
                    <a:lnTo>
                      <a:pt x="840" y="33"/>
                    </a:lnTo>
                    <a:lnTo>
                      <a:pt x="837" y="29"/>
                    </a:lnTo>
                    <a:lnTo>
                      <a:pt x="837" y="29"/>
                    </a:lnTo>
                    <a:lnTo>
                      <a:pt x="837" y="25"/>
                    </a:lnTo>
                    <a:lnTo>
                      <a:pt x="837" y="25"/>
                    </a:lnTo>
                    <a:lnTo>
                      <a:pt x="833" y="25"/>
                    </a:lnTo>
                    <a:lnTo>
                      <a:pt x="833" y="25"/>
                    </a:lnTo>
                    <a:lnTo>
                      <a:pt x="833" y="22"/>
                    </a:lnTo>
                    <a:lnTo>
                      <a:pt x="833" y="22"/>
                    </a:lnTo>
                    <a:lnTo>
                      <a:pt x="833" y="18"/>
                    </a:lnTo>
                    <a:lnTo>
                      <a:pt x="829" y="18"/>
                    </a:lnTo>
                    <a:lnTo>
                      <a:pt x="829" y="14"/>
                    </a:lnTo>
                    <a:lnTo>
                      <a:pt x="829" y="14"/>
                    </a:lnTo>
                    <a:lnTo>
                      <a:pt x="829" y="14"/>
                    </a:lnTo>
                    <a:lnTo>
                      <a:pt x="826" y="14"/>
                    </a:lnTo>
                    <a:lnTo>
                      <a:pt x="822" y="14"/>
                    </a:lnTo>
                    <a:lnTo>
                      <a:pt x="822" y="11"/>
                    </a:lnTo>
                    <a:lnTo>
                      <a:pt x="822" y="11"/>
                    </a:lnTo>
                    <a:lnTo>
                      <a:pt x="822" y="11"/>
                    </a:lnTo>
                    <a:lnTo>
                      <a:pt x="822" y="7"/>
                    </a:lnTo>
                    <a:lnTo>
                      <a:pt x="818" y="11"/>
                    </a:lnTo>
                    <a:lnTo>
                      <a:pt x="818" y="7"/>
                    </a:lnTo>
                    <a:lnTo>
                      <a:pt x="818" y="7"/>
                    </a:lnTo>
                    <a:lnTo>
                      <a:pt x="815" y="7"/>
                    </a:lnTo>
                    <a:lnTo>
                      <a:pt x="818" y="7"/>
                    </a:lnTo>
                    <a:lnTo>
                      <a:pt x="815" y="3"/>
                    </a:lnTo>
                    <a:lnTo>
                      <a:pt x="815" y="3"/>
                    </a:lnTo>
                    <a:lnTo>
                      <a:pt x="811" y="3"/>
                    </a:lnTo>
                    <a:lnTo>
                      <a:pt x="811" y="3"/>
                    </a:lnTo>
                    <a:lnTo>
                      <a:pt x="807" y="3"/>
                    </a:lnTo>
                    <a:lnTo>
                      <a:pt x="807" y="3"/>
                    </a:lnTo>
                    <a:lnTo>
                      <a:pt x="803" y="3"/>
                    </a:lnTo>
                    <a:lnTo>
                      <a:pt x="803" y="3"/>
                    </a:lnTo>
                    <a:lnTo>
                      <a:pt x="803" y="3"/>
                    </a:lnTo>
                    <a:lnTo>
                      <a:pt x="803" y="7"/>
                    </a:lnTo>
                    <a:lnTo>
                      <a:pt x="800" y="3"/>
                    </a:lnTo>
                    <a:lnTo>
                      <a:pt x="800" y="3"/>
                    </a:lnTo>
                    <a:lnTo>
                      <a:pt x="796" y="3"/>
                    </a:lnTo>
                    <a:lnTo>
                      <a:pt x="792" y="3"/>
                    </a:lnTo>
                    <a:lnTo>
                      <a:pt x="792" y="3"/>
                    </a:lnTo>
                    <a:lnTo>
                      <a:pt x="789" y="0"/>
                    </a:lnTo>
                    <a:lnTo>
                      <a:pt x="785" y="0"/>
                    </a:lnTo>
                    <a:lnTo>
                      <a:pt x="781" y="0"/>
                    </a:lnTo>
                    <a:lnTo>
                      <a:pt x="781" y="0"/>
                    </a:lnTo>
                    <a:lnTo>
                      <a:pt x="778" y="0"/>
                    </a:lnTo>
                    <a:lnTo>
                      <a:pt x="778" y="0"/>
                    </a:lnTo>
                    <a:lnTo>
                      <a:pt x="774" y="0"/>
                    </a:lnTo>
                    <a:lnTo>
                      <a:pt x="770" y="0"/>
                    </a:lnTo>
                    <a:lnTo>
                      <a:pt x="770" y="0"/>
                    </a:lnTo>
                    <a:lnTo>
                      <a:pt x="770" y="3"/>
                    </a:lnTo>
                    <a:lnTo>
                      <a:pt x="766" y="3"/>
                    </a:lnTo>
                    <a:lnTo>
                      <a:pt x="763" y="3"/>
                    </a:lnTo>
                    <a:lnTo>
                      <a:pt x="759" y="3"/>
                    </a:lnTo>
                    <a:lnTo>
                      <a:pt x="759" y="3"/>
                    </a:lnTo>
                    <a:lnTo>
                      <a:pt x="755" y="3"/>
                    </a:lnTo>
                    <a:lnTo>
                      <a:pt x="755" y="7"/>
                    </a:lnTo>
                    <a:lnTo>
                      <a:pt x="752" y="7"/>
                    </a:lnTo>
                    <a:lnTo>
                      <a:pt x="748" y="7"/>
                    </a:lnTo>
                    <a:lnTo>
                      <a:pt x="748" y="7"/>
                    </a:lnTo>
                    <a:lnTo>
                      <a:pt x="748" y="7"/>
                    </a:lnTo>
                    <a:lnTo>
                      <a:pt x="744" y="7"/>
                    </a:lnTo>
                    <a:lnTo>
                      <a:pt x="741" y="7"/>
                    </a:lnTo>
                    <a:lnTo>
                      <a:pt x="737" y="11"/>
                    </a:lnTo>
                    <a:lnTo>
                      <a:pt x="737" y="11"/>
                    </a:lnTo>
                    <a:lnTo>
                      <a:pt x="737" y="14"/>
                    </a:lnTo>
                    <a:lnTo>
                      <a:pt x="733" y="18"/>
                    </a:lnTo>
                    <a:lnTo>
                      <a:pt x="733" y="18"/>
                    </a:lnTo>
                    <a:lnTo>
                      <a:pt x="733" y="22"/>
                    </a:lnTo>
                    <a:lnTo>
                      <a:pt x="733" y="22"/>
                    </a:lnTo>
                    <a:lnTo>
                      <a:pt x="733" y="25"/>
                    </a:lnTo>
                    <a:lnTo>
                      <a:pt x="733" y="25"/>
                    </a:lnTo>
                    <a:lnTo>
                      <a:pt x="737" y="25"/>
                    </a:lnTo>
                    <a:lnTo>
                      <a:pt x="741" y="25"/>
                    </a:lnTo>
                    <a:lnTo>
                      <a:pt x="741" y="25"/>
                    </a:lnTo>
                    <a:lnTo>
                      <a:pt x="744" y="25"/>
                    </a:lnTo>
                    <a:lnTo>
                      <a:pt x="744" y="29"/>
                    </a:lnTo>
                    <a:lnTo>
                      <a:pt x="748" y="29"/>
                    </a:lnTo>
                    <a:lnTo>
                      <a:pt x="748" y="33"/>
                    </a:lnTo>
                    <a:lnTo>
                      <a:pt x="748" y="33"/>
                    </a:lnTo>
                    <a:lnTo>
                      <a:pt x="752" y="37"/>
                    </a:lnTo>
                    <a:lnTo>
                      <a:pt x="748" y="40"/>
                    </a:lnTo>
                    <a:lnTo>
                      <a:pt x="748" y="40"/>
                    </a:lnTo>
                    <a:lnTo>
                      <a:pt x="744" y="44"/>
                    </a:lnTo>
                    <a:lnTo>
                      <a:pt x="744" y="48"/>
                    </a:lnTo>
                    <a:lnTo>
                      <a:pt x="744" y="48"/>
                    </a:lnTo>
                    <a:lnTo>
                      <a:pt x="741" y="51"/>
                    </a:lnTo>
                    <a:lnTo>
                      <a:pt x="741" y="55"/>
                    </a:lnTo>
                    <a:lnTo>
                      <a:pt x="741" y="55"/>
                    </a:lnTo>
                    <a:lnTo>
                      <a:pt x="741" y="59"/>
                    </a:lnTo>
                    <a:lnTo>
                      <a:pt x="741" y="63"/>
                    </a:lnTo>
                    <a:lnTo>
                      <a:pt x="744" y="63"/>
                    </a:lnTo>
                    <a:lnTo>
                      <a:pt x="744" y="66"/>
                    </a:lnTo>
                    <a:lnTo>
                      <a:pt x="741" y="66"/>
                    </a:lnTo>
                    <a:lnTo>
                      <a:pt x="741" y="70"/>
                    </a:lnTo>
                    <a:lnTo>
                      <a:pt x="744" y="70"/>
                    </a:lnTo>
                    <a:lnTo>
                      <a:pt x="744" y="77"/>
                    </a:lnTo>
                    <a:lnTo>
                      <a:pt x="741" y="77"/>
                    </a:lnTo>
                    <a:lnTo>
                      <a:pt x="741" y="81"/>
                    </a:lnTo>
                    <a:lnTo>
                      <a:pt x="744" y="81"/>
                    </a:lnTo>
                    <a:lnTo>
                      <a:pt x="744" y="81"/>
                    </a:lnTo>
                    <a:lnTo>
                      <a:pt x="744" y="81"/>
                    </a:lnTo>
                    <a:lnTo>
                      <a:pt x="748" y="81"/>
                    </a:lnTo>
                    <a:lnTo>
                      <a:pt x="748" y="85"/>
                    </a:lnTo>
                    <a:lnTo>
                      <a:pt x="748" y="89"/>
                    </a:lnTo>
                    <a:lnTo>
                      <a:pt x="744" y="92"/>
                    </a:lnTo>
                    <a:lnTo>
                      <a:pt x="737" y="92"/>
                    </a:lnTo>
                    <a:lnTo>
                      <a:pt x="733" y="92"/>
                    </a:lnTo>
                    <a:lnTo>
                      <a:pt x="726" y="100"/>
                    </a:lnTo>
                    <a:lnTo>
                      <a:pt x="726" y="100"/>
                    </a:lnTo>
                    <a:lnTo>
                      <a:pt x="722" y="100"/>
                    </a:lnTo>
                    <a:lnTo>
                      <a:pt x="718" y="100"/>
                    </a:lnTo>
                    <a:lnTo>
                      <a:pt x="715" y="100"/>
                    </a:lnTo>
                    <a:lnTo>
                      <a:pt x="715" y="96"/>
                    </a:lnTo>
                    <a:lnTo>
                      <a:pt x="711" y="96"/>
                    </a:lnTo>
                    <a:lnTo>
                      <a:pt x="711" y="100"/>
                    </a:lnTo>
                    <a:lnTo>
                      <a:pt x="711" y="100"/>
                    </a:lnTo>
                    <a:lnTo>
                      <a:pt x="707" y="122"/>
                    </a:lnTo>
                    <a:lnTo>
                      <a:pt x="707" y="126"/>
                    </a:lnTo>
                    <a:lnTo>
                      <a:pt x="707" y="129"/>
                    </a:lnTo>
                    <a:lnTo>
                      <a:pt x="707" y="133"/>
                    </a:lnTo>
                    <a:lnTo>
                      <a:pt x="703" y="140"/>
                    </a:lnTo>
                    <a:lnTo>
                      <a:pt x="707" y="144"/>
                    </a:lnTo>
                    <a:lnTo>
                      <a:pt x="715" y="148"/>
                    </a:lnTo>
                    <a:lnTo>
                      <a:pt x="722" y="144"/>
                    </a:lnTo>
                    <a:lnTo>
                      <a:pt x="726" y="144"/>
                    </a:lnTo>
                    <a:lnTo>
                      <a:pt x="733" y="144"/>
                    </a:lnTo>
                    <a:lnTo>
                      <a:pt x="737" y="148"/>
                    </a:lnTo>
                    <a:lnTo>
                      <a:pt x="741" y="144"/>
                    </a:lnTo>
                    <a:lnTo>
                      <a:pt x="741" y="140"/>
                    </a:lnTo>
                    <a:lnTo>
                      <a:pt x="741" y="137"/>
                    </a:lnTo>
                    <a:lnTo>
                      <a:pt x="744" y="137"/>
                    </a:lnTo>
                    <a:lnTo>
                      <a:pt x="748" y="133"/>
                    </a:lnTo>
                    <a:lnTo>
                      <a:pt x="755" y="137"/>
                    </a:lnTo>
                    <a:lnTo>
                      <a:pt x="759" y="140"/>
                    </a:lnTo>
                    <a:lnTo>
                      <a:pt x="766" y="144"/>
                    </a:lnTo>
                    <a:lnTo>
                      <a:pt x="770" y="152"/>
                    </a:lnTo>
                    <a:lnTo>
                      <a:pt x="774" y="155"/>
                    </a:lnTo>
                    <a:lnTo>
                      <a:pt x="778" y="159"/>
                    </a:lnTo>
                    <a:lnTo>
                      <a:pt x="778" y="159"/>
                    </a:lnTo>
                    <a:lnTo>
                      <a:pt x="778" y="163"/>
                    </a:lnTo>
                    <a:lnTo>
                      <a:pt x="774" y="163"/>
                    </a:lnTo>
                    <a:lnTo>
                      <a:pt x="774" y="166"/>
                    </a:lnTo>
                    <a:lnTo>
                      <a:pt x="774" y="166"/>
                    </a:lnTo>
                    <a:lnTo>
                      <a:pt x="770" y="166"/>
                    </a:lnTo>
                    <a:lnTo>
                      <a:pt x="770" y="166"/>
                    </a:lnTo>
                    <a:lnTo>
                      <a:pt x="766" y="166"/>
                    </a:lnTo>
                    <a:lnTo>
                      <a:pt x="766" y="166"/>
                    </a:lnTo>
                    <a:lnTo>
                      <a:pt x="759" y="166"/>
                    </a:lnTo>
                    <a:lnTo>
                      <a:pt x="759" y="166"/>
                    </a:lnTo>
                    <a:lnTo>
                      <a:pt x="755" y="170"/>
                    </a:lnTo>
                    <a:lnTo>
                      <a:pt x="752" y="174"/>
                    </a:lnTo>
                    <a:lnTo>
                      <a:pt x="748" y="174"/>
                    </a:lnTo>
                    <a:lnTo>
                      <a:pt x="744" y="174"/>
                    </a:lnTo>
                    <a:lnTo>
                      <a:pt x="744" y="174"/>
                    </a:lnTo>
                    <a:lnTo>
                      <a:pt x="744" y="178"/>
                    </a:lnTo>
                    <a:lnTo>
                      <a:pt x="741" y="178"/>
                    </a:lnTo>
                    <a:lnTo>
                      <a:pt x="741" y="178"/>
                    </a:lnTo>
                    <a:lnTo>
                      <a:pt x="737" y="178"/>
                    </a:lnTo>
                    <a:lnTo>
                      <a:pt x="737" y="178"/>
                    </a:lnTo>
                    <a:lnTo>
                      <a:pt x="733" y="185"/>
                    </a:lnTo>
                    <a:lnTo>
                      <a:pt x="733" y="189"/>
                    </a:lnTo>
                    <a:lnTo>
                      <a:pt x="733" y="192"/>
                    </a:lnTo>
                    <a:lnTo>
                      <a:pt x="733" y="192"/>
                    </a:lnTo>
                    <a:lnTo>
                      <a:pt x="729" y="192"/>
                    </a:lnTo>
                    <a:lnTo>
                      <a:pt x="722" y="200"/>
                    </a:lnTo>
                    <a:lnTo>
                      <a:pt x="718" y="200"/>
                    </a:lnTo>
                    <a:lnTo>
                      <a:pt x="711" y="196"/>
                    </a:lnTo>
                    <a:lnTo>
                      <a:pt x="711" y="200"/>
                    </a:lnTo>
                    <a:lnTo>
                      <a:pt x="707" y="204"/>
                    </a:lnTo>
                    <a:lnTo>
                      <a:pt x="703" y="207"/>
                    </a:lnTo>
                    <a:lnTo>
                      <a:pt x="700" y="207"/>
                    </a:lnTo>
                    <a:lnTo>
                      <a:pt x="700" y="211"/>
                    </a:lnTo>
                    <a:lnTo>
                      <a:pt x="696" y="215"/>
                    </a:lnTo>
                    <a:lnTo>
                      <a:pt x="696" y="215"/>
                    </a:lnTo>
                    <a:lnTo>
                      <a:pt x="692" y="211"/>
                    </a:lnTo>
                    <a:lnTo>
                      <a:pt x="689" y="211"/>
                    </a:lnTo>
                    <a:lnTo>
                      <a:pt x="685" y="211"/>
                    </a:lnTo>
                    <a:lnTo>
                      <a:pt x="681" y="207"/>
                    </a:lnTo>
                    <a:lnTo>
                      <a:pt x="674" y="207"/>
                    </a:lnTo>
                    <a:lnTo>
                      <a:pt x="670" y="207"/>
                    </a:lnTo>
                    <a:lnTo>
                      <a:pt x="666" y="211"/>
                    </a:lnTo>
                    <a:lnTo>
                      <a:pt x="663" y="215"/>
                    </a:lnTo>
                    <a:lnTo>
                      <a:pt x="663" y="222"/>
                    </a:lnTo>
                    <a:lnTo>
                      <a:pt x="663" y="222"/>
                    </a:lnTo>
                    <a:lnTo>
                      <a:pt x="663" y="226"/>
                    </a:lnTo>
                    <a:lnTo>
                      <a:pt x="670" y="230"/>
                    </a:lnTo>
                    <a:lnTo>
                      <a:pt x="678" y="233"/>
                    </a:lnTo>
                    <a:lnTo>
                      <a:pt x="678" y="237"/>
                    </a:lnTo>
                    <a:lnTo>
                      <a:pt x="674" y="237"/>
                    </a:lnTo>
                    <a:lnTo>
                      <a:pt x="674" y="241"/>
                    </a:lnTo>
                    <a:lnTo>
                      <a:pt x="666" y="248"/>
                    </a:lnTo>
                    <a:lnTo>
                      <a:pt x="663" y="255"/>
                    </a:lnTo>
                    <a:lnTo>
                      <a:pt x="659" y="259"/>
                    </a:lnTo>
                    <a:lnTo>
                      <a:pt x="655" y="259"/>
                    </a:lnTo>
                    <a:lnTo>
                      <a:pt x="652" y="263"/>
                    </a:lnTo>
                    <a:lnTo>
                      <a:pt x="648" y="263"/>
                    </a:lnTo>
                    <a:lnTo>
                      <a:pt x="644" y="263"/>
                    </a:lnTo>
                    <a:lnTo>
                      <a:pt x="641" y="267"/>
                    </a:lnTo>
                    <a:lnTo>
                      <a:pt x="633" y="267"/>
                    </a:lnTo>
                    <a:lnTo>
                      <a:pt x="626" y="267"/>
                    </a:lnTo>
                    <a:lnTo>
                      <a:pt x="622" y="270"/>
                    </a:lnTo>
                    <a:lnTo>
                      <a:pt x="618" y="270"/>
                    </a:lnTo>
                    <a:lnTo>
                      <a:pt x="607" y="274"/>
                    </a:lnTo>
                    <a:lnTo>
                      <a:pt x="596" y="278"/>
                    </a:lnTo>
                    <a:lnTo>
                      <a:pt x="592" y="281"/>
                    </a:lnTo>
                    <a:lnTo>
                      <a:pt x="585" y="289"/>
                    </a:lnTo>
                    <a:lnTo>
                      <a:pt x="581" y="289"/>
                    </a:lnTo>
                    <a:lnTo>
                      <a:pt x="578" y="289"/>
                    </a:lnTo>
                    <a:lnTo>
                      <a:pt x="574" y="289"/>
                    </a:lnTo>
                    <a:lnTo>
                      <a:pt x="574" y="285"/>
                    </a:lnTo>
                    <a:lnTo>
                      <a:pt x="574" y="285"/>
                    </a:lnTo>
                    <a:lnTo>
                      <a:pt x="566" y="285"/>
                    </a:lnTo>
                    <a:lnTo>
                      <a:pt x="559" y="289"/>
                    </a:lnTo>
                    <a:lnTo>
                      <a:pt x="555" y="285"/>
                    </a:lnTo>
                    <a:lnTo>
                      <a:pt x="548" y="285"/>
                    </a:lnTo>
                    <a:lnTo>
                      <a:pt x="541" y="281"/>
                    </a:lnTo>
                    <a:lnTo>
                      <a:pt x="529" y="278"/>
                    </a:lnTo>
                    <a:lnTo>
                      <a:pt x="522" y="270"/>
                    </a:lnTo>
                    <a:lnTo>
                      <a:pt x="518" y="270"/>
                    </a:lnTo>
                    <a:lnTo>
                      <a:pt x="507" y="270"/>
                    </a:lnTo>
                    <a:lnTo>
                      <a:pt x="496" y="270"/>
                    </a:lnTo>
                    <a:lnTo>
                      <a:pt x="496" y="270"/>
                    </a:lnTo>
                    <a:lnTo>
                      <a:pt x="492" y="270"/>
                    </a:lnTo>
                    <a:lnTo>
                      <a:pt x="492" y="274"/>
                    </a:lnTo>
                    <a:lnTo>
                      <a:pt x="485" y="274"/>
                    </a:lnTo>
                    <a:lnTo>
                      <a:pt x="478" y="274"/>
                    </a:lnTo>
                    <a:lnTo>
                      <a:pt x="467" y="274"/>
                    </a:lnTo>
                    <a:lnTo>
                      <a:pt x="455" y="274"/>
                    </a:lnTo>
                    <a:lnTo>
                      <a:pt x="448" y="274"/>
                    </a:lnTo>
                    <a:lnTo>
                      <a:pt x="441" y="274"/>
                    </a:lnTo>
                    <a:lnTo>
                      <a:pt x="437" y="274"/>
                    </a:lnTo>
                    <a:lnTo>
                      <a:pt x="433" y="274"/>
                    </a:lnTo>
                    <a:lnTo>
                      <a:pt x="429" y="267"/>
                    </a:lnTo>
                    <a:lnTo>
                      <a:pt x="429" y="263"/>
                    </a:lnTo>
                    <a:lnTo>
                      <a:pt x="426" y="259"/>
                    </a:lnTo>
                    <a:lnTo>
                      <a:pt x="422" y="255"/>
                    </a:lnTo>
                    <a:lnTo>
                      <a:pt x="422" y="252"/>
                    </a:lnTo>
                    <a:lnTo>
                      <a:pt x="422" y="252"/>
                    </a:lnTo>
                    <a:lnTo>
                      <a:pt x="418" y="248"/>
                    </a:lnTo>
                    <a:lnTo>
                      <a:pt x="415" y="248"/>
                    </a:lnTo>
                    <a:lnTo>
                      <a:pt x="415" y="248"/>
                    </a:lnTo>
                    <a:lnTo>
                      <a:pt x="415" y="244"/>
                    </a:lnTo>
                    <a:lnTo>
                      <a:pt x="415" y="244"/>
                    </a:lnTo>
                    <a:lnTo>
                      <a:pt x="411" y="244"/>
                    </a:lnTo>
                    <a:lnTo>
                      <a:pt x="411" y="244"/>
                    </a:lnTo>
                    <a:lnTo>
                      <a:pt x="407" y="244"/>
                    </a:lnTo>
                    <a:lnTo>
                      <a:pt x="404" y="241"/>
                    </a:lnTo>
                    <a:lnTo>
                      <a:pt x="396" y="237"/>
                    </a:lnTo>
                    <a:lnTo>
                      <a:pt x="392" y="237"/>
                    </a:lnTo>
                    <a:lnTo>
                      <a:pt x="392" y="237"/>
                    </a:lnTo>
                    <a:lnTo>
                      <a:pt x="389" y="237"/>
                    </a:lnTo>
                    <a:lnTo>
                      <a:pt x="389" y="233"/>
                    </a:lnTo>
                    <a:lnTo>
                      <a:pt x="385" y="233"/>
                    </a:lnTo>
                    <a:lnTo>
                      <a:pt x="374" y="230"/>
                    </a:lnTo>
                    <a:lnTo>
                      <a:pt x="370" y="230"/>
                    </a:lnTo>
                    <a:lnTo>
                      <a:pt x="370" y="230"/>
                    </a:lnTo>
                    <a:lnTo>
                      <a:pt x="367" y="230"/>
                    </a:lnTo>
                    <a:lnTo>
                      <a:pt x="359" y="230"/>
                    </a:lnTo>
                    <a:lnTo>
                      <a:pt x="341" y="230"/>
                    </a:lnTo>
                    <a:lnTo>
                      <a:pt x="337" y="226"/>
                    </a:lnTo>
                    <a:lnTo>
                      <a:pt x="333" y="222"/>
                    </a:lnTo>
                    <a:lnTo>
                      <a:pt x="333" y="218"/>
                    </a:lnTo>
                    <a:lnTo>
                      <a:pt x="333" y="215"/>
                    </a:lnTo>
                    <a:lnTo>
                      <a:pt x="337" y="215"/>
                    </a:lnTo>
                    <a:lnTo>
                      <a:pt x="337" y="215"/>
                    </a:lnTo>
                    <a:lnTo>
                      <a:pt x="337" y="211"/>
                    </a:lnTo>
                    <a:lnTo>
                      <a:pt x="337" y="207"/>
                    </a:lnTo>
                    <a:lnTo>
                      <a:pt x="337" y="204"/>
                    </a:lnTo>
                    <a:lnTo>
                      <a:pt x="337" y="204"/>
                    </a:lnTo>
                    <a:lnTo>
                      <a:pt x="337" y="200"/>
                    </a:lnTo>
                    <a:lnTo>
                      <a:pt x="337" y="200"/>
                    </a:lnTo>
                    <a:lnTo>
                      <a:pt x="333" y="196"/>
                    </a:lnTo>
                    <a:lnTo>
                      <a:pt x="330" y="192"/>
                    </a:lnTo>
                    <a:lnTo>
                      <a:pt x="330" y="192"/>
                    </a:lnTo>
                    <a:lnTo>
                      <a:pt x="326" y="189"/>
                    </a:lnTo>
                    <a:lnTo>
                      <a:pt x="326" y="189"/>
                    </a:lnTo>
                    <a:lnTo>
                      <a:pt x="326" y="185"/>
                    </a:lnTo>
                    <a:lnTo>
                      <a:pt x="322" y="181"/>
                    </a:lnTo>
                    <a:lnTo>
                      <a:pt x="322" y="181"/>
                    </a:lnTo>
                    <a:lnTo>
                      <a:pt x="318" y="178"/>
                    </a:lnTo>
                    <a:lnTo>
                      <a:pt x="318" y="178"/>
                    </a:lnTo>
                    <a:lnTo>
                      <a:pt x="315" y="174"/>
                    </a:lnTo>
                    <a:lnTo>
                      <a:pt x="315" y="174"/>
                    </a:lnTo>
                    <a:lnTo>
                      <a:pt x="311" y="174"/>
                    </a:lnTo>
                    <a:lnTo>
                      <a:pt x="307" y="178"/>
                    </a:lnTo>
                    <a:lnTo>
                      <a:pt x="307" y="178"/>
                    </a:lnTo>
                    <a:lnTo>
                      <a:pt x="307" y="178"/>
                    </a:lnTo>
                    <a:lnTo>
                      <a:pt x="304" y="174"/>
                    </a:lnTo>
                    <a:lnTo>
                      <a:pt x="304" y="174"/>
                    </a:lnTo>
                    <a:lnTo>
                      <a:pt x="300" y="174"/>
                    </a:lnTo>
                    <a:lnTo>
                      <a:pt x="296" y="174"/>
                    </a:lnTo>
                    <a:lnTo>
                      <a:pt x="296" y="174"/>
                    </a:lnTo>
                    <a:lnTo>
                      <a:pt x="292" y="178"/>
                    </a:lnTo>
                    <a:lnTo>
                      <a:pt x="292" y="178"/>
                    </a:lnTo>
                    <a:lnTo>
                      <a:pt x="289" y="174"/>
                    </a:lnTo>
                    <a:lnTo>
                      <a:pt x="289" y="174"/>
                    </a:lnTo>
                    <a:lnTo>
                      <a:pt x="289" y="170"/>
                    </a:lnTo>
                    <a:lnTo>
                      <a:pt x="285" y="170"/>
                    </a:lnTo>
                    <a:lnTo>
                      <a:pt x="281" y="166"/>
                    </a:lnTo>
                    <a:lnTo>
                      <a:pt x="281" y="163"/>
                    </a:lnTo>
                    <a:lnTo>
                      <a:pt x="278" y="163"/>
                    </a:lnTo>
                    <a:lnTo>
                      <a:pt x="278" y="163"/>
                    </a:lnTo>
                    <a:lnTo>
                      <a:pt x="274" y="159"/>
                    </a:lnTo>
                    <a:lnTo>
                      <a:pt x="274" y="159"/>
                    </a:lnTo>
                    <a:lnTo>
                      <a:pt x="274" y="155"/>
                    </a:lnTo>
                    <a:lnTo>
                      <a:pt x="274" y="159"/>
                    </a:lnTo>
                    <a:lnTo>
                      <a:pt x="274" y="159"/>
                    </a:lnTo>
                    <a:lnTo>
                      <a:pt x="274" y="159"/>
                    </a:lnTo>
                    <a:lnTo>
                      <a:pt x="270" y="155"/>
                    </a:lnTo>
                    <a:lnTo>
                      <a:pt x="270" y="155"/>
                    </a:lnTo>
                    <a:lnTo>
                      <a:pt x="270" y="152"/>
                    </a:lnTo>
                    <a:lnTo>
                      <a:pt x="270" y="152"/>
                    </a:lnTo>
                    <a:lnTo>
                      <a:pt x="270" y="152"/>
                    </a:lnTo>
                    <a:lnTo>
                      <a:pt x="267" y="152"/>
                    </a:lnTo>
                    <a:lnTo>
                      <a:pt x="263" y="148"/>
                    </a:lnTo>
                    <a:lnTo>
                      <a:pt x="263" y="152"/>
                    </a:lnTo>
                    <a:lnTo>
                      <a:pt x="263" y="152"/>
                    </a:lnTo>
                    <a:lnTo>
                      <a:pt x="259" y="155"/>
                    </a:lnTo>
                    <a:lnTo>
                      <a:pt x="255" y="159"/>
                    </a:lnTo>
                    <a:lnTo>
                      <a:pt x="255" y="163"/>
                    </a:lnTo>
                    <a:lnTo>
                      <a:pt x="255" y="163"/>
                    </a:lnTo>
                    <a:lnTo>
                      <a:pt x="252" y="166"/>
                    </a:lnTo>
                    <a:lnTo>
                      <a:pt x="248" y="166"/>
                    </a:lnTo>
                    <a:lnTo>
                      <a:pt x="244" y="170"/>
                    </a:lnTo>
                    <a:lnTo>
                      <a:pt x="244" y="174"/>
                    </a:lnTo>
                    <a:lnTo>
                      <a:pt x="244" y="178"/>
                    </a:lnTo>
                    <a:lnTo>
                      <a:pt x="248" y="185"/>
                    </a:lnTo>
                    <a:lnTo>
                      <a:pt x="252" y="189"/>
                    </a:lnTo>
                    <a:lnTo>
                      <a:pt x="252" y="192"/>
                    </a:lnTo>
                    <a:lnTo>
                      <a:pt x="248" y="196"/>
                    </a:lnTo>
                    <a:lnTo>
                      <a:pt x="244" y="196"/>
                    </a:lnTo>
                    <a:lnTo>
                      <a:pt x="241" y="200"/>
                    </a:lnTo>
                    <a:lnTo>
                      <a:pt x="237" y="200"/>
                    </a:lnTo>
                    <a:lnTo>
                      <a:pt x="237" y="200"/>
                    </a:lnTo>
                    <a:lnTo>
                      <a:pt x="237" y="196"/>
                    </a:lnTo>
                    <a:lnTo>
                      <a:pt x="233" y="196"/>
                    </a:lnTo>
                    <a:lnTo>
                      <a:pt x="226" y="200"/>
                    </a:lnTo>
                    <a:lnTo>
                      <a:pt x="222" y="200"/>
                    </a:lnTo>
                    <a:lnTo>
                      <a:pt x="215" y="196"/>
                    </a:lnTo>
                    <a:lnTo>
                      <a:pt x="211" y="196"/>
                    </a:lnTo>
                    <a:lnTo>
                      <a:pt x="211" y="196"/>
                    </a:lnTo>
                    <a:lnTo>
                      <a:pt x="207" y="204"/>
                    </a:lnTo>
                    <a:lnTo>
                      <a:pt x="207" y="207"/>
                    </a:lnTo>
                    <a:lnTo>
                      <a:pt x="207" y="211"/>
                    </a:lnTo>
                    <a:lnTo>
                      <a:pt x="204" y="218"/>
                    </a:lnTo>
                    <a:lnTo>
                      <a:pt x="204" y="226"/>
                    </a:lnTo>
                    <a:lnTo>
                      <a:pt x="204" y="230"/>
                    </a:lnTo>
                    <a:lnTo>
                      <a:pt x="207" y="230"/>
                    </a:lnTo>
                    <a:lnTo>
                      <a:pt x="211" y="230"/>
                    </a:lnTo>
                    <a:lnTo>
                      <a:pt x="207" y="233"/>
                    </a:lnTo>
                    <a:lnTo>
                      <a:pt x="207" y="237"/>
                    </a:lnTo>
                    <a:lnTo>
                      <a:pt x="207" y="237"/>
                    </a:lnTo>
                    <a:lnTo>
                      <a:pt x="204" y="237"/>
                    </a:lnTo>
                    <a:lnTo>
                      <a:pt x="200" y="237"/>
                    </a:lnTo>
                    <a:lnTo>
                      <a:pt x="200" y="237"/>
                    </a:lnTo>
                    <a:lnTo>
                      <a:pt x="196" y="237"/>
                    </a:lnTo>
                    <a:lnTo>
                      <a:pt x="193" y="237"/>
                    </a:lnTo>
                    <a:lnTo>
                      <a:pt x="185" y="241"/>
                    </a:lnTo>
                    <a:lnTo>
                      <a:pt x="181" y="241"/>
                    </a:lnTo>
                    <a:lnTo>
                      <a:pt x="178" y="241"/>
                    </a:lnTo>
                    <a:lnTo>
                      <a:pt x="178" y="241"/>
                    </a:lnTo>
                    <a:lnTo>
                      <a:pt x="174" y="241"/>
                    </a:lnTo>
                    <a:lnTo>
                      <a:pt x="170" y="244"/>
                    </a:lnTo>
                    <a:lnTo>
                      <a:pt x="170" y="244"/>
                    </a:lnTo>
                    <a:lnTo>
                      <a:pt x="174" y="248"/>
                    </a:lnTo>
                    <a:lnTo>
                      <a:pt x="178" y="248"/>
                    </a:lnTo>
                    <a:lnTo>
                      <a:pt x="181" y="248"/>
                    </a:lnTo>
                    <a:lnTo>
                      <a:pt x="181" y="248"/>
                    </a:lnTo>
                    <a:lnTo>
                      <a:pt x="181" y="252"/>
                    </a:lnTo>
                    <a:lnTo>
                      <a:pt x="181" y="255"/>
                    </a:lnTo>
                    <a:lnTo>
                      <a:pt x="181" y="259"/>
                    </a:lnTo>
                    <a:lnTo>
                      <a:pt x="185" y="259"/>
                    </a:lnTo>
                    <a:lnTo>
                      <a:pt x="185" y="263"/>
                    </a:lnTo>
                    <a:lnTo>
                      <a:pt x="189" y="267"/>
                    </a:lnTo>
                    <a:lnTo>
                      <a:pt x="189" y="270"/>
                    </a:lnTo>
                    <a:lnTo>
                      <a:pt x="193" y="270"/>
                    </a:lnTo>
                    <a:lnTo>
                      <a:pt x="193" y="278"/>
                    </a:lnTo>
                    <a:lnTo>
                      <a:pt x="189" y="278"/>
                    </a:lnTo>
                    <a:lnTo>
                      <a:pt x="189" y="281"/>
                    </a:lnTo>
                    <a:lnTo>
                      <a:pt x="193" y="285"/>
                    </a:lnTo>
                    <a:lnTo>
                      <a:pt x="189" y="285"/>
                    </a:lnTo>
                    <a:lnTo>
                      <a:pt x="189" y="289"/>
                    </a:lnTo>
                    <a:lnTo>
                      <a:pt x="189" y="289"/>
                    </a:lnTo>
                    <a:lnTo>
                      <a:pt x="189" y="293"/>
                    </a:lnTo>
                    <a:lnTo>
                      <a:pt x="185" y="296"/>
                    </a:lnTo>
                    <a:lnTo>
                      <a:pt x="178" y="293"/>
                    </a:lnTo>
                    <a:lnTo>
                      <a:pt x="170" y="285"/>
                    </a:lnTo>
                    <a:lnTo>
                      <a:pt x="167" y="285"/>
                    </a:lnTo>
                    <a:lnTo>
                      <a:pt x="159" y="285"/>
                    </a:lnTo>
                    <a:lnTo>
                      <a:pt x="152" y="285"/>
                    </a:lnTo>
                    <a:lnTo>
                      <a:pt x="144" y="285"/>
                    </a:lnTo>
                    <a:lnTo>
                      <a:pt x="137" y="281"/>
                    </a:lnTo>
                    <a:lnTo>
                      <a:pt x="130" y="285"/>
                    </a:lnTo>
                    <a:lnTo>
                      <a:pt x="126" y="285"/>
                    </a:lnTo>
                    <a:lnTo>
                      <a:pt x="122" y="285"/>
                    </a:lnTo>
                    <a:lnTo>
                      <a:pt x="118" y="285"/>
                    </a:lnTo>
                    <a:lnTo>
                      <a:pt x="115" y="289"/>
                    </a:lnTo>
                    <a:lnTo>
                      <a:pt x="107" y="285"/>
                    </a:lnTo>
                    <a:lnTo>
                      <a:pt x="100" y="285"/>
                    </a:lnTo>
                    <a:lnTo>
                      <a:pt x="96" y="285"/>
                    </a:lnTo>
                    <a:lnTo>
                      <a:pt x="93" y="285"/>
                    </a:lnTo>
                    <a:lnTo>
                      <a:pt x="89" y="285"/>
                    </a:lnTo>
                    <a:lnTo>
                      <a:pt x="85" y="285"/>
                    </a:lnTo>
                    <a:lnTo>
                      <a:pt x="81" y="285"/>
                    </a:lnTo>
                    <a:lnTo>
                      <a:pt x="81" y="285"/>
                    </a:lnTo>
                    <a:lnTo>
                      <a:pt x="81" y="289"/>
                    </a:lnTo>
                    <a:lnTo>
                      <a:pt x="81" y="293"/>
                    </a:lnTo>
                    <a:lnTo>
                      <a:pt x="81" y="296"/>
                    </a:lnTo>
                    <a:lnTo>
                      <a:pt x="78" y="296"/>
                    </a:lnTo>
                    <a:lnTo>
                      <a:pt x="67" y="296"/>
                    </a:lnTo>
                    <a:lnTo>
                      <a:pt x="56" y="296"/>
                    </a:lnTo>
                    <a:lnTo>
                      <a:pt x="52" y="293"/>
                    </a:lnTo>
                    <a:lnTo>
                      <a:pt x="44" y="293"/>
                    </a:lnTo>
                    <a:lnTo>
                      <a:pt x="44" y="296"/>
                    </a:lnTo>
                    <a:lnTo>
                      <a:pt x="44" y="296"/>
                    </a:lnTo>
                    <a:lnTo>
                      <a:pt x="41" y="300"/>
                    </a:lnTo>
                    <a:lnTo>
                      <a:pt x="41" y="300"/>
                    </a:lnTo>
                    <a:lnTo>
                      <a:pt x="41" y="300"/>
                    </a:lnTo>
                    <a:lnTo>
                      <a:pt x="41" y="304"/>
                    </a:lnTo>
                    <a:lnTo>
                      <a:pt x="37" y="311"/>
                    </a:lnTo>
                    <a:lnTo>
                      <a:pt x="33" y="315"/>
                    </a:lnTo>
                    <a:lnTo>
                      <a:pt x="37" y="319"/>
                    </a:lnTo>
                    <a:lnTo>
                      <a:pt x="44" y="319"/>
                    </a:lnTo>
                    <a:lnTo>
                      <a:pt x="48" y="322"/>
                    </a:lnTo>
                    <a:lnTo>
                      <a:pt x="52" y="322"/>
                    </a:lnTo>
                    <a:lnTo>
                      <a:pt x="52" y="319"/>
                    </a:lnTo>
                    <a:lnTo>
                      <a:pt x="52" y="315"/>
                    </a:lnTo>
                    <a:lnTo>
                      <a:pt x="56" y="315"/>
                    </a:lnTo>
                    <a:lnTo>
                      <a:pt x="63" y="322"/>
                    </a:lnTo>
                    <a:lnTo>
                      <a:pt x="63" y="326"/>
                    </a:lnTo>
                    <a:lnTo>
                      <a:pt x="59" y="330"/>
                    </a:lnTo>
                    <a:lnTo>
                      <a:pt x="56" y="330"/>
                    </a:lnTo>
                    <a:lnTo>
                      <a:pt x="48" y="330"/>
                    </a:lnTo>
                    <a:lnTo>
                      <a:pt x="44" y="330"/>
                    </a:lnTo>
                    <a:lnTo>
                      <a:pt x="41" y="326"/>
                    </a:lnTo>
                    <a:lnTo>
                      <a:pt x="37" y="330"/>
                    </a:lnTo>
                    <a:lnTo>
                      <a:pt x="33" y="330"/>
                    </a:lnTo>
                    <a:lnTo>
                      <a:pt x="30" y="333"/>
                    </a:lnTo>
                    <a:lnTo>
                      <a:pt x="26" y="333"/>
                    </a:lnTo>
                    <a:lnTo>
                      <a:pt x="26" y="337"/>
                    </a:lnTo>
                    <a:lnTo>
                      <a:pt x="30" y="341"/>
                    </a:lnTo>
                    <a:lnTo>
                      <a:pt x="30" y="341"/>
                    </a:lnTo>
                    <a:lnTo>
                      <a:pt x="22" y="345"/>
                    </a:lnTo>
                    <a:lnTo>
                      <a:pt x="15" y="345"/>
                    </a:lnTo>
                    <a:lnTo>
                      <a:pt x="18" y="348"/>
                    </a:lnTo>
                    <a:lnTo>
                      <a:pt x="18" y="348"/>
                    </a:lnTo>
                    <a:lnTo>
                      <a:pt x="11" y="352"/>
                    </a:lnTo>
                    <a:lnTo>
                      <a:pt x="11" y="356"/>
                    </a:lnTo>
                    <a:lnTo>
                      <a:pt x="7" y="356"/>
                    </a:lnTo>
                    <a:lnTo>
                      <a:pt x="4" y="356"/>
                    </a:lnTo>
                    <a:lnTo>
                      <a:pt x="0" y="356"/>
                    </a:lnTo>
                    <a:lnTo>
                      <a:pt x="0" y="363"/>
                    </a:lnTo>
                    <a:lnTo>
                      <a:pt x="4" y="367"/>
                    </a:lnTo>
                    <a:lnTo>
                      <a:pt x="7" y="367"/>
                    </a:lnTo>
                    <a:lnTo>
                      <a:pt x="11" y="367"/>
                    </a:lnTo>
                    <a:lnTo>
                      <a:pt x="11" y="370"/>
                    </a:lnTo>
                    <a:lnTo>
                      <a:pt x="11" y="370"/>
                    </a:lnTo>
                    <a:lnTo>
                      <a:pt x="11" y="378"/>
                    </a:lnTo>
                    <a:lnTo>
                      <a:pt x="15" y="378"/>
                    </a:lnTo>
                    <a:lnTo>
                      <a:pt x="15" y="382"/>
                    </a:lnTo>
                    <a:lnTo>
                      <a:pt x="15" y="382"/>
                    </a:lnTo>
                    <a:lnTo>
                      <a:pt x="11" y="389"/>
                    </a:lnTo>
                    <a:lnTo>
                      <a:pt x="7" y="400"/>
                    </a:lnTo>
                    <a:lnTo>
                      <a:pt x="7" y="400"/>
                    </a:lnTo>
                    <a:lnTo>
                      <a:pt x="11" y="404"/>
                    </a:lnTo>
                    <a:lnTo>
                      <a:pt x="15" y="404"/>
                    </a:lnTo>
                    <a:lnTo>
                      <a:pt x="18" y="404"/>
                    </a:lnTo>
                    <a:lnTo>
                      <a:pt x="22" y="400"/>
                    </a:lnTo>
                    <a:lnTo>
                      <a:pt x="26" y="400"/>
                    </a:lnTo>
                    <a:lnTo>
                      <a:pt x="26" y="396"/>
                    </a:lnTo>
                    <a:lnTo>
                      <a:pt x="30" y="396"/>
                    </a:lnTo>
                    <a:lnTo>
                      <a:pt x="30" y="396"/>
                    </a:lnTo>
                    <a:lnTo>
                      <a:pt x="33" y="400"/>
                    </a:lnTo>
                    <a:lnTo>
                      <a:pt x="37" y="400"/>
                    </a:lnTo>
                    <a:lnTo>
                      <a:pt x="37" y="396"/>
                    </a:lnTo>
                    <a:lnTo>
                      <a:pt x="37" y="396"/>
                    </a:lnTo>
                    <a:lnTo>
                      <a:pt x="37" y="393"/>
                    </a:lnTo>
                    <a:lnTo>
                      <a:pt x="41" y="393"/>
                    </a:lnTo>
                    <a:lnTo>
                      <a:pt x="41" y="393"/>
                    </a:lnTo>
                    <a:lnTo>
                      <a:pt x="41" y="393"/>
                    </a:lnTo>
                    <a:lnTo>
                      <a:pt x="44" y="393"/>
                    </a:lnTo>
                    <a:lnTo>
                      <a:pt x="48" y="393"/>
                    </a:lnTo>
                    <a:lnTo>
                      <a:pt x="48" y="389"/>
                    </a:lnTo>
                    <a:lnTo>
                      <a:pt x="48" y="385"/>
                    </a:lnTo>
                    <a:lnTo>
                      <a:pt x="48" y="385"/>
                    </a:lnTo>
                    <a:lnTo>
                      <a:pt x="52" y="382"/>
                    </a:lnTo>
                    <a:lnTo>
                      <a:pt x="52" y="378"/>
                    </a:lnTo>
                    <a:lnTo>
                      <a:pt x="52" y="374"/>
                    </a:lnTo>
                    <a:lnTo>
                      <a:pt x="59" y="374"/>
                    </a:lnTo>
                    <a:lnTo>
                      <a:pt x="59" y="378"/>
                    </a:lnTo>
                    <a:lnTo>
                      <a:pt x="63" y="378"/>
                    </a:lnTo>
                    <a:lnTo>
                      <a:pt x="63" y="382"/>
                    </a:lnTo>
                    <a:lnTo>
                      <a:pt x="63" y="385"/>
                    </a:lnTo>
                    <a:lnTo>
                      <a:pt x="63" y="385"/>
                    </a:lnTo>
                    <a:lnTo>
                      <a:pt x="67" y="385"/>
                    </a:lnTo>
                    <a:lnTo>
                      <a:pt x="67" y="389"/>
                    </a:lnTo>
                    <a:lnTo>
                      <a:pt x="67" y="393"/>
                    </a:lnTo>
                    <a:lnTo>
                      <a:pt x="67" y="396"/>
                    </a:lnTo>
                    <a:lnTo>
                      <a:pt x="67" y="404"/>
                    </a:lnTo>
                    <a:lnTo>
                      <a:pt x="70" y="404"/>
                    </a:lnTo>
                    <a:lnTo>
                      <a:pt x="70" y="408"/>
                    </a:lnTo>
                    <a:lnTo>
                      <a:pt x="74" y="408"/>
                    </a:lnTo>
                    <a:lnTo>
                      <a:pt x="78" y="408"/>
                    </a:lnTo>
                    <a:lnTo>
                      <a:pt x="81" y="408"/>
                    </a:lnTo>
                    <a:lnTo>
                      <a:pt x="81" y="404"/>
                    </a:lnTo>
                    <a:lnTo>
                      <a:pt x="85" y="404"/>
                    </a:lnTo>
                    <a:lnTo>
                      <a:pt x="89" y="400"/>
                    </a:lnTo>
                    <a:lnTo>
                      <a:pt x="89" y="396"/>
                    </a:lnTo>
                    <a:lnTo>
                      <a:pt x="93" y="396"/>
                    </a:lnTo>
                    <a:lnTo>
                      <a:pt x="100" y="393"/>
                    </a:lnTo>
                    <a:lnTo>
                      <a:pt x="104" y="389"/>
                    </a:lnTo>
                    <a:lnTo>
                      <a:pt x="104" y="393"/>
                    </a:lnTo>
                    <a:lnTo>
                      <a:pt x="111" y="393"/>
                    </a:lnTo>
                    <a:lnTo>
                      <a:pt x="115" y="389"/>
                    </a:lnTo>
                    <a:lnTo>
                      <a:pt x="122" y="389"/>
                    </a:lnTo>
                    <a:lnTo>
                      <a:pt x="122" y="393"/>
                    </a:lnTo>
                    <a:lnTo>
                      <a:pt x="115" y="396"/>
                    </a:lnTo>
                    <a:lnTo>
                      <a:pt x="118" y="396"/>
                    </a:lnTo>
                    <a:lnTo>
                      <a:pt x="118" y="396"/>
                    </a:lnTo>
                    <a:lnTo>
                      <a:pt x="118" y="396"/>
                    </a:lnTo>
                    <a:lnTo>
                      <a:pt x="122" y="396"/>
                    </a:lnTo>
                    <a:lnTo>
                      <a:pt x="126" y="400"/>
                    </a:lnTo>
                    <a:lnTo>
                      <a:pt x="126" y="396"/>
                    </a:lnTo>
                    <a:lnTo>
                      <a:pt x="130" y="396"/>
                    </a:lnTo>
                    <a:lnTo>
                      <a:pt x="133" y="396"/>
                    </a:lnTo>
                    <a:lnTo>
                      <a:pt x="133" y="396"/>
                    </a:lnTo>
                    <a:lnTo>
                      <a:pt x="137" y="396"/>
                    </a:lnTo>
                    <a:lnTo>
                      <a:pt x="137" y="396"/>
                    </a:lnTo>
                    <a:lnTo>
                      <a:pt x="141" y="404"/>
                    </a:lnTo>
                    <a:lnTo>
                      <a:pt x="148" y="411"/>
                    </a:lnTo>
                    <a:lnTo>
                      <a:pt x="152" y="415"/>
                    </a:lnTo>
                    <a:lnTo>
                      <a:pt x="152" y="419"/>
                    </a:lnTo>
                    <a:lnTo>
                      <a:pt x="155" y="419"/>
                    </a:lnTo>
                    <a:lnTo>
                      <a:pt x="155" y="422"/>
                    </a:lnTo>
                    <a:lnTo>
                      <a:pt x="163" y="422"/>
                    </a:lnTo>
                    <a:lnTo>
                      <a:pt x="170" y="422"/>
                    </a:lnTo>
                    <a:lnTo>
                      <a:pt x="170" y="422"/>
                    </a:lnTo>
                    <a:lnTo>
                      <a:pt x="174" y="426"/>
                    </a:lnTo>
                    <a:lnTo>
                      <a:pt x="178" y="430"/>
                    </a:lnTo>
                    <a:lnTo>
                      <a:pt x="185" y="430"/>
                    </a:lnTo>
                    <a:lnTo>
                      <a:pt x="189" y="437"/>
                    </a:lnTo>
                    <a:lnTo>
                      <a:pt x="193" y="445"/>
                    </a:lnTo>
                    <a:lnTo>
                      <a:pt x="196" y="445"/>
                    </a:lnTo>
                    <a:lnTo>
                      <a:pt x="200" y="448"/>
                    </a:lnTo>
                    <a:lnTo>
                      <a:pt x="200" y="456"/>
                    </a:lnTo>
                    <a:lnTo>
                      <a:pt x="204" y="463"/>
                    </a:lnTo>
                    <a:lnTo>
                      <a:pt x="207" y="463"/>
                    </a:lnTo>
                    <a:lnTo>
                      <a:pt x="207" y="471"/>
                    </a:lnTo>
                    <a:lnTo>
                      <a:pt x="211" y="474"/>
                    </a:lnTo>
                    <a:lnTo>
                      <a:pt x="207" y="478"/>
                    </a:lnTo>
                    <a:lnTo>
                      <a:pt x="207" y="478"/>
                    </a:lnTo>
                    <a:lnTo>
                      <a:pt x="204" y="478"/>
                    </a:lnTo>
                    <a:lnTo>
                      <a:pt x="200" y="482"/>
                    </a:lnTo>
                    <a:lnTo>
                      <a:pt x="200" y="482"/>
                    </a:lnTo>
                    <a:lnTo>
                      <a:pt x="200" y="482"/>
                    </a:lnTo>
                    <a:lnTo>
                      <a:pt x="200" y="485"/>
                    </a:lnTo>
                    <a:lnTo>
                      <a:pt x="204" y="489"/>
                    </a:lnTo>
                    <a:lnTo>
                      <a:pt x="204" y="493"/>
                    </a:lnTo>
                    <a:lnTo>
                      <a:pt x="207" y="497"/>
                    </a:lnTo>
                    <a:lnTo>
                      <a:pt x="204" y="497"/>
                    </a:lnTo>
                    <a:lnTo>
                      <a:pt x="207" y="500"/>
                    </a:lnTo>
                    <a:lnTo>
                      <a:pt x="207" y="500"/>
                    </a:lnTo>
                    <a:lnTo>
                      <a:pt x="207" y="504"/>
                    </a:lnTo>
                    <a:lnTo>
                      <a:pt x="211" y="504"/>
                    </a:lnTo>
                    <a:lnTo>
                      <a:pt x="211" y="508"/>
                    </a:lnTo>
                    <a:lnTo>
                      <a:pt x="215" y="508"/>
                    </a:lnTo>
                    <a:lnTo>
                      <a:pt x="218" y="508"/>
                    </a:lnTo>
                    <a:lnTo>
                      <a:pt x="222" y="508"/>
                    </a:lnTo>
                    <a:lnTo>
                      <a:pt x="222" y="508"/>
                    </a:lnTo>
                    <a:lnTo>
                      <a:pt x="226" y="508"/>
                    </a:lnTo>
                    <a:lnTo>
                      <a:pt x="230" y="511"/>
                    </a:lnTo>
                    <a:lnTo>
                      <a:pt x="233" y="511"/>
                    </a:lnTo>
                    <a:lnTo>
                      <a:pt x="233" y="515"/>
                    </a:lnTo>
                    <a:lnTo>
                      <a:pt x="237" y="515"/>
                    </a:lnTo>
                    <a:lnTo>
                      <a:pt x="237" y="519"/>
                    </a:lnTo>
                    <a:lnTo>
                      <a:pt x="237" y="519"/>
                    </a:lnTo>
                    <a:lnTo>
                      <a:pt x="237" y="519"/>
                    </a:lnTo>
                    <a:lnTo>
                      <a:pt x="244" y="519"/>
                    </a:lnTo>
                    <a:lnTo>
                      <a:pt x="244" y="523"/>
                    </a:lnTo>
                    <a:lnTo>
                      <a:pt x="248" y="523"/>
                    </a:lnTo>
                    <a:lnTo>
                      <a:pt x="248" y="523"/>
                    </a:lnTo>
                    <a:lnTo>
                      <a:pt x="252" y="519"/>
                    </a:lnTo>
                    <a:lnTo>
                      <a:pt x="255" y="519"/>
                    </a:lnTo>
                    <a:lnTo>
                      <a:pt x="263" y="523"/>
                    </a:lnTo>
                    <a:lnTo>
                      <a:pt x="263" y="523"/>
                    </a:lnTo>
                    <a:lnTo>
                      <a:pt x="267" y="523"/>
                    </a:lnTo>
                    <a:lnTo>
                      <a:pt x="270" y="523"/>
                    </a:lnTo>
                    <a:lnTo>
                      <a:pt x="274" y="530"/>
                    </a:lnTo>
                    <a:lnTo>
                      <a:pt x="278" y="530"/>
                    </a:lnTo>
                    <a:lnTo>
                      <a:pt x="281" y="530"/>
                    </a:lnTo>
                    <a:lnTo>
                      <a:pt x="285" y="534"/>
                    </a:lnTo>
                    <a:lnTo>
                      <a:pt x="285" y="537"/>
                    </a:lnTo>
                    <a:lnTo>
                      <a:pt x="289" y="537"/>
                    </a:lnTo>
                    <a:lnTo>
                      <a:pt x="289" y="537"/>
                    </a:lnTo>
                    <a:lnTo>
                      <a:pt x="289" y="534"/>
                    </a:lnTo>
                    <a:lnTo>
                      <a:pt x="292" y="534"/>
                    </a:lnTo>
                    <a:lnTo>
                      <a:pt x="292" y="534"/>
                    </a:lnTo>
                    <a:lnTo>
                      <a:pt x="296" y="534"/>
                    </a:lnTo>
                    <a:lnTo>
                      <a:pt x="300" y="534"/>
                    </a:lnTo>
                    <a:lnTo>
                      <a:pt x="300" y="541"/>
                    </a:lnTo>
                    <a:lnTo>
                      <a:pt x="304" y="541"/>
                    </a:lnTo>
                    <a:lnTo>
                      <a:pt x="311" y="541"/>
                    </a:lnTo>
                    <a:lnTo>
                      <a:pt x="315" y="541"/>
                    </a:lnTo>
                    <a:lnTo>
                      <a:pt x="311" y="549"/>
                    </a:lnTo>
                    <a:lnTo>
                      <a:pt x="315" y="552"/>
                    </a:lnTo>
                    <a:lnTo>
                      <a:pt x="318" y="552"/>
                    </a:lnTo>
                    <a:lnTo>
                      <a:pt x="322" y="552"/>
                    </a:lnTo>
                    <a:lnTo>
                      <a:pt x="322" y="552"/>
                    </a:lnTo>
                    <a:lnTo>
                      <a:pt x="326" y="552"/>
                    </a:lnTo>
                    <a:lnTo>
                      <a:pt x="330" y="549"/>
                    </a:lnTo>
                    <a:lnTo>
                      <a:pt x="337" y="549"/>
                    </a:lnTo>
                    <a:lnTo>
                      <a:pt x="341" y="549"/>
                    </a:lnTo>
                    <a:lnTo>
                      <a:pt x="341" y="552"/>
                    </a:lnTo>
                    <a:lnTo>
                      <a:pt x="348" y="556"/>
                    </a:lnTo>
                    <a:lnTo>
                      <a:pt x="348" y="560"/>
                    </a:lnTo>
                    <a:lnTo>
                      <a:pt x="352" y="560"/>
                    </a:lnTo>
                    <a:lnTo>
                      <a:pt x="355" y="560"/>
                    </a:lnTo>
                    <a:lnTo>
                      <a:pt x="359" y="560"/>
                    </a:lnTo>
                    <a:lnTo>
                      <a:pt x="363" y="556"/>
                    </a:lnTo>
                    <a:lnTo>
                      <a:pt x="367" y="556"/>
                    </a:lnTo>
                    <a:lnTo>
                      <a:pt x="367" y="560"/>
                    </a:lnTo>
                    <a:lnTo>
                      <a:pt x="370" y="556"/>
                    </a:lnTo>
                    <a:lnTo>
                      <a:pt x="374" y="556"/>
                    </a:lnTo>
                    <a:lnTo>
                      <a:pt x="374" y="560"/>
                    </a:lnTo>
                    <a:lnTo>
                      <a:pt x="374" y="563"/>
                    </a:lnTo>
                    <a:lnTo>
                      <a:pt x="378" y="563"/>
                    </a:lnTo>
                    <a:lnTo>
                      <a:pt x="378" y="563"/>
                    </a:lnTo>
                    <a:lnTo>
                      <a:pt x="381" y="563"/>
                    </a:lnTo>
                    <a:lnTo>
                      <a:pt x="385" y="556"/>
                    </a:lnTo>
                    <a:lnTo>
                      <a:pt x="392" y="552"/>
                    </a:lnTo>
                    <a:lnTo>
                      <a:pt x="400" y="552"/>
                    </a:lnTo>
                    <a:lnTo>
                      <a:pt x="400" y="552"/>
                    </a:lnTo>
                    <a:lnTo>
                      <a:pt x="407" y="556"/>
                    </a:lnTo>
                    <a:lnTo>
                      <a:pt x="411" y="556"/>
                    </a:lnTo>
                    <a:lnTo>
                      <a:pt x="415" y="552"/>
                    </a:lnTo>
                    <a:lnTo>
                      <a:pt x="418" y="556"/>
                    </a:lnTo>
                    <a:lnTo>
                      <a:pt x="422" y="556"/>
                    </a:lnTo>
                    <a:lnTo>
                      <a:pt x="422" y="556"/>
                    </a:lnTo>
                    <a:lnTo>
                      <a:pt x="426" y="556"/>
                    </a:lnTo>
                    <a:lnTo>
                      <a:pt x="429" y="556"/>
                    </a:lnTo>
                    <a:lnTo>
                      <a:pt x="433" y="556"/>
                    </a:lnTo>
                    <a:lnTo>
                      <a:pt x="437" y="552"/>
                    </a:lnTo>
                    <a:lnTo>
                      <a:pt x="437" y="552"/>
                    </a:lnTo>
                    <a:lnTo>
                      <a:pt x="441" y="552"/>
                    </a:lnTo>
                    <a:lnTo>
                      <a:pt x="441" y="549"/>
                    </a:lnTo>
                    <a:lnTo>
                      <a:pt x="444" y="549"/>
                    </a:lnTo>
                    <a:lnTo>
                      <a:pt x="444" y="545"/>
                    </a:lnTo>
                    <a:lnTo>
                      <a:pt x="448" y="541"/>
                    </a:lnTo>
                    <a:lnTo>
                      <a:pt x="452" y="541"/>
                    </a:lnTo>
                    <a:lnTo>
                      <a:pt x="459" y="541"/>
                    </a:lnTo>
                    <a:lnTo>
                      <a:pt x="463" y="537"/>
                    </a:lnTo>
                    <a:lnTo>
                      <a:pt x="463" y="534"/>
                    </a:lnTo>
                    <a:lnTo>
                      <a:pt x="463" y="534"/>
                    </a:lnTo>
                    <a:lnTo>
                      <a:pt x="467" y="530"/>
                    </a:lnTo>
                    <a:lnTo>
                      <a:pt x="470" y="534"/>
                    </a:lnTo>
                    <a:lnTo>
                      <a:pt x="474" y="534"/>
                    </a:lnTo>
                    <a:lnTo>
                      <a:pt x="481" y="534"/>
                    </a:lnTo>
                    <a:lnTo>
                      <a:pt x="481" y="534"/>
                    </a:lnTo>
                    <a:lnTo>
                      <a:pt x="481" y="530"/>
                    </a:lnTo>
                    <a:lnTo>
                      <a:pt x="489" y="526"/>
                    </a:lnTo>
                    <a:lnTo>
                      <a:pt x="492" y="526"/>
                    </a:lnTo>
                    <a:lnTo>
                      <a:pt x="492" y="530"/>
                    </a:lnTo>
                    <a:lnTo>
                      <a:pt x="496" y="530"/>
                    </a:lnTo>
                    <a:lnTo>
                      <a:pt x="496" y="530"/>
                    </a:lnTo>
                    <a:lnTo>
                      <a:pt x="492" y="534"/>
                    </a:lnTo>
                    <a:lnTo>
                      <a:pt x="496" y="537"/>
                    </a:lnTo>
                    <a:lnTo>
                      <a:pt x="496" y="537"/>
                    </a:lnTo>
                    <a:lnTo>
                      <a:pt x="500" y="537"/>
                    </a:lnTo>
                    <a:lnTo>
                      <a:pt x="500" y="537"/>
                    </a:lnTo>
                    <a:lnTo>
                      <a:pt x="504" y="541"/>
                    </a:lnTo>
                    <a:lnTo>
                      <a:pt x="504" y="545"/>
                    </a:lnTo>
                    <a:lnTo>
                      <a:pt x="500" y="545"/>
                    </a:lnTo>
                    <a:lnTo>
                      <a:pt x="500" y="549"/>
                    </a:lnTo>
                    <a:lnTo>
                      <a:pt x="504" y="549"/>
                    </a:lnTo>
                    <a:lnTo>
                      <a:pt x="507" y="549"/>
                    </a:lnTo>
                    <a:lnTo>
                      <a:pt x="511" y="549"/>
                    </a:lnTo>
                    <a:lnTo>
                      <a:pt x="511" y="552"/>
                    </a:lnTo>
                    <a:lnTo>
                      <a:pt x="515" y="552"/>
                    </a:lnTo>
                    <a:lnTo>
                      <a:pt x="518" y="552"/>
                    </a:lnTo>
                    <a:lnTo>
                      <a:pt x="522" y="552"/>
                    </a:lnTo>
                    <a:lnTo>
                      <a:pt x="526" y="552"/>
                    </a:lnTo>
                    <a:lnTo>
                      <a:pt x="526" y="556"/>
                    </a:lnTo>
                    <a:lnTo>
                      <a:pt x="529" y="556"/>
                    </a:lnTo>
                    <a:lnTo>
                      <a:pt x="529" y="560"/>
                    </a:lnTo>
                    <a:lnTo>
                      <a:pt x="533" y="560"/>
                    </a:lnTo>
                    <a:lnTo>
                      <a:pt x="537" y="563"/>
                    </a:lnTo>
                    <a:lnTo>
                      <a:pt x="537" y="567"/>
                    </a:lnTo>
                    <a:lnTo>
                      <a:pt x="541" y="574"/>
                    </a:lnTo>
                    <a:lnTo>
                      <a:pt x="541" y="578"/>
                    </a:lnTo>
                    <a:lnTo>
                      <a:pt x="541" y="586"/>
                    </a:lnTo>
                    <a:lnTo>
                      <a:pt x="541" y="589"/>
                    </a:lnTo>
                    <a:lnTo>
                      <a:pt x="537" y="589"/>
                    </a:lnTo>
                    <a:lnTo>
                      <a:pt x="537" y="589"/>
                    </a:lnTo>
                    <a:lnTo>
                      <a:pt x="533" y="593"/>
                    </a:lnTo>
                    <a:lnTo>
                      <a:pt x="533" y="593"/>
                    </a:lnTo>
                    <a:lnTo>
                      <a:pt x="533" y="597"/>
                    </a:lnTo>
                    <a:lnTo>
                      <a:pt x="533" y="600"/>
                    </a:lnTo>
                    <a:lnTo>
                      <a:pt x="533" y="600"/>
                    </a:lnTo>
                    <a:lnTo>
                      <a:pt x="529" y="600"/>
                    </a:lnTo>
                    <a:lnTo>
                      <a:pt x="529" y="600"/>
                    </a:lnTo>
                    <a:lnTo>
                      <a:pt x="526" y="604"/>
                    </a:lnTo>
                    <a:lnTo>
                      <a:pt x="529" y="608"/>
                    </a:lnTo>
                    <a:lnTo>
                      <a:pt x="526" y="608"/>
                    </a:lnTo>
                    <a:lnTo>
                      <a:pt x="526" y="612"/>
                    </a:lnTo>
                    <a:lnTo>
                      <a:pt x="529" y="612"/>
                    </a:lnTo>
                    <a:lnTo>
                      <a:pt x="529" y="615"/>
                    </a:lnTo>
                    <a:lnTo>
                      <a:pt x="533" y="615"/>
                    </a:lnTo>
                    <a:lnTo>
                      <a:pt x="533" y="619"/>
                    </a:lnTo>
                    <a:lnTo>
                      <a:pt x="533" y="623"/>
                    </a:lnTo>
                    <a:lnTo>
                      <a:pt x="537" y="619"/>
                    </a:lnTo>
                    <a:lnTo>
                      <a:pt x="544" y="619"/>
                    </a:lnTo>
                    <a:lnTo>
                      <a:pt x="544" y="623"/>
                    </a:lnTo>
                    <a:lnTo>
                      <a:pt x="544" y="623"/>
                    </a:lnTo>
                    <a:lnTo>
                      <a:pt x="548" y="626"/>
                    </a:lnTo>
                    <a:lnTo>
                      <a:pt x="552" y="623"/>
                    </a:lnTo>
                    <a:lnTo>
                      <a:pt x="552" y="626"/>
                    </a:lnTo>
                    <a:lnTo>
                      <a:pt x="552" y="630"/>
                    </a:lnTo>
                    <a:lnTo>
                      <a:pt x="552" y="630"/>
                    </a:lnTo>
                    <a:lnTo>
                      <a:pt x="555" y="634"/>
                    </a:lnTo>
                    <a:lnTo>
                      <a:pt x="555" y="634"/>
                    </a:lnTo>
                    <a:lnTo>
                      <a:pt x="559" y="634"/>
                    </a:lnTo>
                    <a:lnTo>
                      <a:pt x="559" y="634"/>
                    </a:lnTo>
                    <a:lnTo>
                      <a:pt x="563" y="634"/>
                    </a:lnTo>
                    <a:lnTo>
                      <a:pt x="566" y="638"/>
                    </a:lnTo>
                    <a:lnTo>
                      <a:pt x="566" y="638"/>
                    </a:lnTo>
                    <a:lnTo>
                      <a:pt x="566" y="641"/>
                    </a:lnTo>
                    <a:lnTo>
                      <a:pt x="566" y="641"/>
                    </a:lnTo>
                    <a:lnTo>
                      <a:pt x="563" y="649"/>
                    </a:lnTo>
                    <a:lnTo>
                      <a:pt x="559" y="649"/>
                    </a:lnTo>
                    <a:lnTo>
                      <a:pt x="559" y="652"/>
                    </a:lnTo>
                    <a:lnTo>
                      <a:pt x="563" y="652"/>
                    </a:lnTo>
                    <a:lnTo>
                      <a:pt x="566" y="652"/>
                    </a:lnTo>
                    <a:lnTo>
                      <a:pt x="566" y="652"/>
                    </a:lnTo>
                    <a:lnTo>
                      <a:pt x="570" y="652"/>
                    </a:lnTo>
                    <a:lnTo>
                      <a:pt x="570" y="652"/>
                    </a:lnTo>
                    <a:lnTo>
                      <a:pt x="570" y="656"/>
                    </a:lnTo>
                    <a:lnTo>
                      <a:pt x="570" y="660"/>
                    </a:lnTo>
                    <a:lnTo>
                      <a:pt x="574" y="664"/>
                    </a:lnTo>
                    <a:lnTo>
                      <a:pt x="578" y="660"/>
                    </a:lnTo>
                    <a:lnTo>
                      <a:pt x="581" y="660"/>
                    </a:lnTo>
                    <a:lnTo>
                      <a:pt x="589" y="656"/>
                    </a:lnTo>
                    <a:lnTo>
                      <a:pt x="592" y="660"/>
                    </a:lnTo>
                    <a:lnTo>
                      <a:pt x="592" y="660"/>
                    </a:lnTo>
                    <a:lnTo>
                      <a:pt x="589" y="664"/>
                    </a:lnTo>
                    <a:lnTo>
                      <a:pt x="589" y="664"/>
                    </a:lnTo>
                    <a:lnTo>
                      <a:pt x="592" y="664"/>
                    </a:lnTo>
                    <a:lnTo>
                      <a:pt x="592" y="667"/>
                    </a:lnTo>
                    <a:lnTo>
                      <a:pt x="600" y="664"/>
                    </a:lnTo>
                    <a:lnTo>
                      <a:pt x="600" y="664"/>
                    </a:lnTo>
                    <a:lnTo>
                      <a:pt x="600" y="660"/>
                    </a:lnTo>
                    <a:lnTo>
                      <a:pt x="600" y="656"/>
                    </a:lnTo>
                    <a:lnTo>
                      <a:pt x="600" y="656"/>
                    </a:lnTo>
                    <a:lnTo>
                      <a:pt x="600" y="649"/>
                    </a:lnTo>
                    <a:lnTo>
                      <a:pt x="600" y="649"/>
                    </a:lnTo>
                    <a:lnTo>
                      <a:pt x="600" y="645"/>
                    </a:lnTo>
                    <a:lnTo>
                      <a:pt x="607" y="645"/>
                    </a:lnTo>
                    <a:lnTo>
                      <a:pt x="607" y="649"/>
                    </a:lnTo>
                    <a:lnTo>
                      <a:pt x="607" y="645"/>
                    </a:lnTo>
                    <a:lnTo>
                      <a:pt x="607" y="645"/>
                    </a:lnTo>
                    <a:lnTo>
                      <a:pt x="611" y="645"/>
                    </a:lnTo>
                    <a:lnTo>
                      <a:pt x="611" y="645"/>
                    </a:lnTo>
                    <a:lnTo>
                      <a:pt x="611" y="641"/>
                    </a:lnTo>
                    <a:lnTo>
                      <a:pt x="615" y="641"/>
                    </a:lnTo>
                    <a:lnTo>
                      <a:pt x="618" y="641"/>
                    </a:lnTo>
                    <a:lnTo>
                      <a:pt x="618" y="645"/>
                    </a:lnTo>
                    <a:lnTo>
                      <a:pt x="618" y="645"/>
                    </a:lnTo>
                    <a:lnTo>
                      <a:pt x="622" y="645"/>
                    </a:lnTo>
                    <a:lnTo>
                      <a:pt x="622" y="641"/>
                    </a:lnTo>
                    <a:lnTo>
                      <a:pt x="626" y="641"/>
                    </a:lnTo>
                    <a:lnTo>
                      <a:pt x="629" y="641"/>
                    </a:lnTo>
                    <a:lnTo>
                      <a:pt x="629" y="641"/>
                    </a:lnTo>
                    <a:lnTo>
                      <a:pt x="629" y="641"/>
                    </a:lnTo>
                    <a:lnTo>
                      <a:pt x="633" y="645"/>
                    </a:lnTo>
                    <a:lnTo>
                      <a:pt x="637" y="641"/>
                    </a:lnTo>
                    <a:lnTo>
                      <a:pt x="637" y="638"/>
                    </a:lnTo>
                    <a:lnTo>
                      <a:pt x="641" y="638"/>
                    </a:lnTo>
                    <a:lnTo>
                      <a:pt x="644" y="641"/>
                    </a:lnTo>
                    <a:lnTo>
                      <a:pt x="648" y="638"/>
                    </a:lnTo>
                    <a:lnTo>
                      <a:pt x="648" y="634"/>
                    </a:lnTo>
                    <a:lnTo>
                      <a:pt x="652" y="630"/>
                    </a:lnTo>
                    <a:lnTo>
                      <a:pt x="655" y="630"/>
                    </a:lnTo>
                    <a:lnTo>
                      <a:pt x="659" y="630"/>
                    </a:lnTo>
                    <a:lnTo>
                      <a:pt x="663" y="634"/>
                    </a:lnTo>
                    <a:lnTo>
                      <a:pt x="663" y="634"/>
                    </a:lnTo>
                    <a:lnTo>
                      <a:pt x="666" y="634"/>
                    </a:lnTo>
                    <a:lnTo>
                      <a:pt x="666" y="638"/>
                    </a:lnTo>
                    <a:lnTo>
                      <a:pt x="674" y="638"/>
                    </a:lnTo>
                    <a:lnTo>
                      <a:pt x="678" y="638"/>
                    </a:lnTo>
                    <a:lnTo>
                      <a:pt x="681" y="638"/>
                    </a:lnTo>
                    <a:lnTo>
                      <a:pt x="685" y="638"/>
                    </a:lnTo>
                    <a:lnTo>
                      <a:pt x="681" y="641"/>
                    </a:lnTo>
                    <a:lnTo>
                      <a:pt x="681" y="641"/>
                    </a:lnTo>
                    <a:lnTo>
                      <a:pt x="678" y="649"/>
                    </a:lnTo>
                    <a:lnTo>
                      <a:pt x="681" y="649"/>
                    </a:lnTo>
                    <a:lnTo>
                      <a:pt x="681" y="652"/>
                    </a:lnTo>
                    <a:lnTo>
                      <a:pt x="689" y="652"/>
                    </a:lnTo>
                    <a:lnTo>
                      <a:pt x="689" y="656"/>
                    </a:lnTo>
                    <a:lnTo>
                      <a:pt x="692" y="656"/>
                    </a:lnTo>
                    <a:lnTo>
                      <a:pt x="696" y="660"/>
                    </a:lnTo>
                    <a:lnTo>
                      <a:pt x="700" y="656"/>
                    </a:lnTo>
                    <a:lnTo>
                      <a:pt x="700" y="660"/>
                    </a:lnTo>
                    <a:lnTo>
                      <a:pt x="703" y="656"/>
                    </a:lnTo>
                    <a:lnTo>
                      <a:pt x="703" y="660"/>
                    </a:lnTo>
                    <a:lnTo>
                      <a:pt x="707" y="660"/>
                    </a:lnTo>
                    <a:lnTo>
                      <a:pt x="707" y="660"/>
                    </a:lnTo>
                    <a:lnTo>
                      <a:pt x="711" y="660"/>
                    </a:lnTo>
                    <a:lnTo>
                      <a:pt x="711" y="660"/>
                    </a:lnTo>
                    <a:lnTo>
                      <a:pt x="711" y="656"/>
                    </a:lnTo>
                    <a:lnTo>
                      <a:pt x="711" y="652"/>
                    </a:lnTo>
                    <a:lnTo>
                      <a:pt x="715" y="656"/>
                    </a:lnTo>
                    <a:lnTo>
                      <a:pt x="718" y="660"/>
                    </a:lnTo>
                    <a:lnTo>
                      <a:pt x="718" y="660"/>
                    </a:lnTo>
                    <a:lnTo>
                      <a:pt x="722" y="664"/>
                    </a:lnTo>
                    <a:lnTo>
                      <a:pt x="726" y="660"/>
                    </a:lnTo>
                    <a:lnTo>
                      <a:pt x="726" y="664"/>
                    </a:lnTo>
                    <a:lnTo>
                      <a:pt x="729" y="660"/>
                    </a:lnTo>
                    <a:lnTo>
                      <a:pt x="729" y="660"/>
                    </a:lnTo>
                    <a:lnTo>
                      <a:pt x="733" y="660"/>
                    </a:lnTo>
                    <a:lnTo>
                      <a:pt x="733" y="660"/>
                    </a:lnTo>
                    <a:lnTo>
                      <a:pt x="737" y="664"/>
                    </a:lnTo>
                    <a:lnTo>
                      <a:pt x="733" y="664"/>
                    </a:lnTo>
                    <a:lnTo>
                      <a:pt x="733" y="664"/>
                    </a:lnTo>
                    <a:lnTo>
                      <a:pt x="729" y="667"/>
                    </a:lnTo>
                    <a:lnTo>
                      <a:pt x="729" y="671"/>
                    </a:lnTo>
                    <a:lnTo>
                      <a:pt x="733" y="675"/>
                    </a:lnTo>
                    <a:lnTo>
                      <a:pt x="737" y="675"/>
                    </a:lnTo>
                    <a:lnTo>
                      <a:pt x="737" y="678"/>
                    </a:lnTo>
                    <a:lnTo>
                      <a:pt x="737" y="678"/>
                    </a:lnTo>
                    <a:lnTo>
                      <a:pt x="737" y="678"/>
                    </a:lnTo>
                    <a:lnTo>
                      <a:pt x="737" y="678"/>
                    </a:lnTo>
                    <a:lnTo>
                      <a:pt x="741" y="678"/>
                    </a:lnTo>
                    <a:lnTo>
                      <a:pt x="741" y="678"/>
                    </a:lnTo>
                    <a:lnTo>
                      <a:pt x="744" y="678"/>
                    </a:lnTo>
                    <a:lnTo>
                      <a:pt x="748" y="675"/>
                    </a:lnTo>
                    <a:lnTo>
                      <a:pt x="744" y="675"/>
                    </a:lnTo>
                    <a:lnTo>
                      <a:pt x="744" y="675"/>
                    </a:lnTo>
                    <a:lnTo>
                      <a:pt x="744" y="675"/>
                    </a:lnTo>
                    <a:lnTo>
                      <a:pt x="744" y="671"/>
                    </a:lnTo>
                    <a:lnTo>
                      <a:pt x="741" y="671"/>
                    </a:lnTo>
                    <a:lnTo>
                      <a:pt x="741" y="667"/>
                    </a:lnTo>
                    <a:lnTo>
                      <a:pt x="741" y="667"/>
                    </a:lnTo>
                    <a:lnTo>
                      <a:pt x="744" y="664"/>
                    </a:lnTo>
                    <a:lnTo>
                      <a:pt x="744" y="664"/>
                    </a:lnTo>
                    <a:lnTo>
                      <a:pt x="744" y="660"/>
                    </a:lnTo>
                    <a:lnTo>
                      <a:pt x="744" y="660"/>
                    </a:lnTo>
                    <a:lnTo>
                      <a:pt x="744" y="660"/>
                    </a:lnTo>
                    <a:lnTo>
                      <a:pt x="744" y="660"/>
                    </a:lnTo>
                    <a:lnTo>
                      <a:pt x="744" y="664"/>
                    </a:lnTo>
                    <a:lnTo>
                      <a:pt x="748" y="664"/>
                    </a:lnTo>
                    <a:lnTo>
                      <a:pt x="748" y="664"/>
                    </a:lnTo>
                    <a:lnTo>
                      <a:pt x="748" y="664"/>
                    </a:lnTo>
                    <a:lnTo>
                      <a:pt x="748" y="664"/>
                    </a:lnTo>
                    <a:lnTo>
                      <a:pt x="748" y="664"/>
                    </a:lnTo>
                    <a:lnTo>
                      <a:pt x="748" y="664"/>
                    </a:lnTo>
                    <a:lnTo>
                      <a:pt x="748" y="664"/>
                    </a:lnTo>
                    <a:lnTo>
                      <a:pt x="752" y="664"/>
                    </a:lnTo>
                    <a:lnTo>
                      <a:pt x="755" y="660"/>
                    </a:lnTo>
                    <a:lnTo>
                      <a:pt x="755" y="660"/>
                    </a:lnTo>
                    <a:lnTo>
                      <a:pt x="759" y="660"/>
                    </a:lnTo>
                    <a:lnTo>
                      <a:pt x="763" y="660"/>
                    </a:lnTo>
                    <a:lnTo>
                      <a:pt x="763" y="656"/>
                    </a:lnTo>
                    <a:lnTo>
                      <a:pt x="766" y="656"/>
                    </a:lnTo>
                    <a:lnTo>
                      <a:pt x="766" y="656"/>
                    </a:lnTo>
                    <a:lnTo>
                      <a:pt x="770" y="656"/>
                    </a:lnTo>
                    <a:lnTo>
                      <a:pt x="774" y="656"/>
                    </a:lnTo>
                    <a:lnTo>
                      <a:pt x="778" y="652"/>
                    </a:lnTo>
                    <a:lnTo>
                      <a:pt x="781" y="652"/>
                    </a:lnTo>
                    <a:lnTo>
                      <a:pt x="781" y="649"/>
                    </a:lnTo>
                    <a:lnTo>
                      <a:pt x="781" y="649"/>
                    </a:lnTo>
                    <a:lnTo>
                      <a:pt x="785" y="649"/>
                    </a:lnTo>
                    <a:lnTo>
                      <a:pt x="785" y="649"/>
                    </a:lnTo>
                    <a:lnTo>
                      <a:pt x="785" y="649"/>
                    </a:lnTo>
                    <a:lnTo>
                      <a:pt x="789" y="645"/>
                    </a:lnTo>
                    <a:lnTo>
                      <a:pt x="789" y="645"/>
                    </a:lnTo>
                    <a:lnTo>
                      <a:pt x="789" y="641"/>
                    </a:lnTo>
                    <a:lnTo>
                      <a:pt x="789" y="638"/>
                    </a:lnTo>
                    <a:lnTo>
                      <a:pt x="789" y="638"/>
                    </a:lnTo>
                    <a:lnTo>
                      <a:pt x="789" y="634"/>
                    </a:lnTo>
                    <a:lnTo>
                      <a:pt x="789" y="638"/>
                    </a:lnTo>
                    <a:lnTo>
                      <a:pt x="792" y="638"/>
                    </a:lnTo>
                    <a:lnTo>
                      <a:pt x="796" y="641"/>
                    </a:lnTo>
                    <a:lnTo>
                      <a:pt x="800" y="641"/>
                    </a:lnTo>
                    <a:lnTo>
                      <a:pt x="800" y="641"/>
                    </a:lnTo>
                    <a:lnTo>
                      <a:pt x="800" y="645"/>
                    </a:lnTo>
                    <a:lnTo>
                      <a:pt x="796" y="645"/>
                    </a:lnTo>
                    <a:lnTo>
                      <a:pt x="796" y="645"/>
                    </a:lnTo>
                    <a:lnTo>
                      <a:pt x="803" y="645"/>
                    </a:lnTo>
                    <a:lnTo>
                      <a:pt x="803" y="641"/>
                    </a:lnTo>
                    <a:lnTo>
                      <a:pt x="807" y="641"/>
                    </a:lnTo>
                    <a:lnTo>
                      <a:pt x="807" y="638"/>
                    </a:lnTo>
                    <a:lnTo>
                      <a:pt x="811" y="641"/>
                    </a:lnTo>
                    <a:lnTo>
                      <a:pt x="811" y="641"/>
                    </a:lnTo>
                    <a:lnTo>
                      <a:pt x="815" y="638"/>
                    </a:lnTo>
                    <a:lnTo>
                      <a:pt x="815" y="638"/>
                    </a:lnTo>
                    <a:lnTo>
                      <a:pt x="815" y="638"/>
                    </a:lnTo>
                    <a:lnTo>
                      <a:pt x="818" y="638"/>
                    </a:lnTo>
                    <a:lnTo>
                      <a:pt x="818" y="641"/>
                    </a:lnTo>
                    <a:lnTo>
                      <a:pt x="822" y="638"/>
                    </a:lnTo>
                    <a:lnTo>
                      <a:pt x="822" y="638"/>
                    </a:lnTo>
                    <a:lnTo>
                      <a:pt x="826" y="638"/>
                    </a:lnTo>
                    <a:lnTo>
                      <a:pt x="826" y="638"/>
                    </a:lnTo>
                    <a:lnTo>
                      <a:pt x="826" y="638"/>
                    </a:lnTo>
                    <a:lnTo>
                      <a:pt x="826" y="634"/>
                    </a:lnTo>
                    <a:lnTo>
                      <a:pt x="829" y="634"/>
                    </a:lnTo>
                    <a:lnTo>
                      <a:pt x="833" y="634"/>
                    </a:lnTo>
                    <a:lnTo>
                      <a:pt x="833" y="634"/>
                    </a:lnTo>
                    <a:lnTo>
                      <a:pt x="833" y="634"/>
                    </a:lnTo>
                    <a:lnTo>
                      <a:pt x="837" y="634"/>
                    </a:lnTo>
                    <a:lnTo>
                      <a:pt x="837" y="634"/>
                    </a:lnTo>
                    <a:lnTo>
                      <a:pt x="840" y="630"/>
                    </a:lnTo>
                    <a:lnTo>
                      <a:pt x="840" y="630"/>
                    </a:lnTo>
                    <a:lnTo>
                      <a:pt x="840" y="626"/>
                    </a:lnTo>
                    <a:lnTo>
                      <a:pt x="840" y="626"/>
                    </a:lnTo>
                    <a:lnTo>
                      <a:pt x="840" y="623"/>
                    </a:lnTo>
                    <a:lnTo>
                      <a:pt x="840" y="623"/>
                    </a:lnTo>
                    <a:lnTo>
                      <a:pt x="844" y="619"/>
                    </a:lnTo>
                    <a:lnTo>
                      <a:pt x="848" y="619"/>
                    </a:lnTo>
                    <a:lnTo>
                      <a:pt x="848" y="623"/>
                    </a:lnTo>
                    <a:lnTo>
                      <a:pt x="852" y="623"/>
                    </a:lnTo>
                    <a:lnTo>
                      <a:pt x="852" y="619"/>
                    </a:lnTo>
                    <a:lnTo>
                      <a:pt x="852" y="619"/>
                    </a:lnTo>
                    <a:lnTo>
                      <a:pt x="852" y="615"/>
                    </a:lnTo>
                    <a:lnTo>
                      <a:pt x="855" y="615"/>
                    </a:lnTo>
                    <a:lnTo>
                      <a:pt x="855" y="615"/>
                    </a:lnTo>
                    <a:lnTo>
                      <a:pt x="855" y="615"/>
                    </a:lnTo>
                    <a:lnTo>
                      <a:pt x="859" y="615"/>
                    </a:lnTo>
                    <a:lnTo>
                      <a:pt x="859" y="615"/>
                    </a:lnTo>
                    <a:lnTo>
                      <a:pt x="859" y="612"/>
                    </a:lnTo>
                    <a:lnTo>
                      <a:pt x="863" y="612"/>
                    </a:lnTo>
                    <a:lnTo>
                      <a:pt x="863" y="612"/>
                    </a:lnTo>
                    <a:lnTo>
                      <a:pt x="859" y="608"/>
                    </a:lnTo>
                    <a:lnTo>
                      <a:pt x="859" y="612"/>
                    </a:lnTo>
                    <a:lnTo>
                      <a:pt x="855" y="608"/>
                    </a:lnTo>
                    <a:lnTo>
                      <a:pt x="859" y="608"/>
                    </a:lnTo>
                    <a:lnTo>
                      <a:pt x="863" y="604"/>
                    </a:lnTo>
                    <a:lnTo>
                      <a:pt x="863" y="604"/>
                    </a:lnTo>
                    <a:lnTo>
                      <a:pt x="866" y="604"/>
                    </a:lnTo>
                    <a:lnTo>
                      <a:pt x="870" y="608"/>
                    </a:lnTo>
                    <a:lnTo>
                      <a:pt x="870" y="604"/>
                    </a:lnTo>
                    <a:lnTo>
                      <a:pt x="866" y="600"/>
                    </a:lnTo>
                    <a:lnTo>
                      <a:pt x="866" y="600"/>
                    </a:lnTo>
                    <a:lnTo>
                      <a:pt x="866" y="600"/>
                    </a:lnTo>
                    <a:lnTo>
                      <a:pt x="870" y="600"/>
                    </a:lnTo>
                    <a:lnTo>
                      <a:pt x="874" y="600"/>
                    </a:lnTo>
                    <a:lnTo>
                      <a:pt x="874" y="597"/>
                    </a:lnTo>
                    <a:lnTo>
                      <a:pt x="870" y="597"/>
                    </a:lnTo>
                    <a:lnTo>
                      <a:pt x="870" y="597"/>
                    </a:lnTo>
                    <a:lnTo>
                      <a:pt x="866" y="593"/>
                    </a:lnTo>
                    <a:lnTo>
                      <a:pt x="870" y="593"/>
                    </a:lnTo>
                    <a:lnTo>
                      <a:pt x="870" y="597"/>
                    </a:lnTo>
                    <a:lnTo>
                      <a:pt x="874" y="597"/>
                    </a:lnTo>
                    <a:lnTo>
                      <a:pt x="874" y="597"/>
                    </a:lnTo>
                    <a:lnTo>
                      <a:pt x="874" y="593"/>
                    </a:lnTo>
                    <a:lnTo>
                      <a:pt x="870" y="593"/>
                    </a:lnTo>
                    <a:lnTo>
                      <a:pt x="870" y="589"/>
                    </a:lnTo>
                    <a:lnTo>
                      <a:pt x="874" y="589"/>
                    </a:lnTo>
                    <a:lnTo>
                      <a:pt x="874" y="589"/>
                    </a:lnTo>
                    <a:lnTo>
                      <a:pt x="878" y="589"/>
                    </a:lnTo>
                    <a:lnTo>
                      <a:pt x="878" y="593"/>
                    </a:lnTo>
                    <a:lnTo>
                      <a:pt x="878" y="593"/>
                    </a:lnTo>
                    <a:lnTo>
                      <a:pt x="881" y="593"/>
                    </a:lnTo>
                    <a:lnTo>
                      <a:pt x="881" y="589"/>
                    </a:lnTo>
                    <a:lnTo>
                      <a:pt x="881" y="589"/>
                    </a:lnTo>
                    <a:lnTo>
                      <a:pt x="878" y="589"/>
                    </a:lnTo>
                    <a:lnTo>
                      <a:pt x="878" y="586"/>
                    </a:lnTo>
                    <a:lnTo>
                      <a:pt x="881" y="586"/>
                    </a:lnTo>
                    <a:lnTo>
                      <a:pt x="881" y="586"/>
                    </a:lnTo>
                    <a:lnTo>
                      <a:pt x="878" y="586"/>
                    </a:lnTo>
                    <a:lnTo>
                      <a:pt x="881" y="582"/>
                    </a:lnTo>
                    <a:lnTo>
                      <a:pt x="878" y="578"/>
                    </a:lnTo>
                    <a:lnTo>
                      <a:pt x="878" y="578"/>
                    </a:lnTo>
                    <a:lnTo>
                      <a:pt x="874" y="582"/>
                    </a:lnTo>
                    <a:lnTo>
                      <a:pt x="878" y="578"/>
                    </a:lnTo>
                    <a:lnTo>
                      <a:pt x="878" y="574"/>
                    </a:lnTo>
                    <a:lnTo>
                      <a:pt x="885" y="574"/>
                    </a:lnTo>
                    <a:lnTo>
                      <a:pt x="881" y="571"/>
                    </a:lnTo>
                    <a:lnTo>
                      <a:pt x="881" y="574"/>
                    </a:lnTo>
                    <a:lnTo>
                      <a:pt x="878" y="571"/>
                    </a:lnTo>
                    <a:lnTo>
                      <a:pt x="881" y="571"/>
                    </a:lnTo>
                    <a:lnTo>
                      <a:pt x="878" y="567"/>
                    </a:lnTo>
                    <a:lnTo>
                      <a:pt x="874" y="567"/>
                    </a:lnTo>
                    <a:lnTo>
                      <a:pt x="878" y="567"/>
                    </a:lnTo>
                    <a:lnTo>
                      <a:pt x="878" y="563"/>
                    </a:lnTo>
                    <a:lnTo>
                      <a:pt x="878" y="567"/>
                    </a:lnTo>
                    <a:lnTo>
                      <a:pt x="878" y="563"/>
                    </a:lnTo>
                    <a:lnTo>
                      <a:pt x="881" y="563"/>
                    </a:lnTo>
                    <a:lnTo>
                      <a:pt x="881" y="563"/>
                    </a:lnTo>
                    <a:lnTo>
                      <a:pt x="881" y="567"/>
                    </a:lnTo>
                    <a:lnTo>
                      <a:pt x="885" y="567"/>
                    </a:lnTo>
                    <a:lnTo>
                      <a:pt x="889" y="563"/>
                    </a:lnTo>
                    <a:lnTo>
                      <a:pt x="889" y="560"/>
                    </a:lnTo>
                    <a:lnTo>
                      <a:pt x="892" y="560"/>
                    </a:lnTo>
                    <a:lnTo>
                      <a:pt x="889" y="560"/>
                    </a:lnTo>
                    <a:lnTo>
                      <a:pt x="885" y="556"/>
                    </a:lnTo>
                    <a:lnTo>
                      <a:pt x="889" y="556"/>
                    </a:lnTo>
                    <a:lnTo>
                      <a:pt x="889" y="556"/>
                    </a:lnTo>
                    <a:lnTo>
                      <a:pt x="892" y="556"/>
                    </a:lnTo>
                    <a:lnTo>
                      <a:pt x="892" y="552"/>
                    </a:lnTo>
                    <a:lnTo>
                      <a:pt x="892" y="552"/>
                    </a:lnTo>
                    <a:lnTo>
                      <a:pt x="892" y="552"/>
                    </a:lnTo>
                    <a:lnTo>
                      <a:pt x="892" y="549"/>
                    </a:lnTo>
                    <a:lnTo>
                      <a:pt x="892" y="549"/>
                    </a:lnTo>
                    <a:lnTo>
                      <a:pt x="892" y="545"/>
                    </a:lnTo>
                    <a:lnTo>
                      <a:pt x="892" y="545"/>
                    </a:lnTo>
                    <a:lnTo>
                      <a:pt x="889" y="541"/>
                    </a:lnTo>
                    <a:lnTo>
                      <a:pt x="896" y="545"/>
                    </a:lnTo>
                    <a:lnTo>
                      <a:pt x="896" y="541"/>
                    </a:lnTo>
                    <a:lnTo>
                      <a:pt x="900" y="537"/>
                    </a:lnTo>
                    <a:lnTo>
                      <a:pt x="900" y="537"/>
                    </a:lnTo>
                    <a:lnTo>
                      <a:pt x="903" y="537"/>
                    </a:lnTo>
                    <a:lnTo>
                      <a:pt x="903" y="541"/>
                    </a:lnTo>
                    <a:lnTo>
                      <a:pt x="903" y="537"/>
                    </a:lnTo>
                    <a:lnTo>
                      <a:pt x="907" y="537"/>
                    </a:lnTo>
                    <a:lnTo>
                      <a:pt x="903" y="534"/>
                    </a:lnTo>
                    <a:lnTo>
                      <a:pt x="900" y="534"/>
                    </a:lnTo>
                    <a:lnTo>
                      <a:pt x="900" y="530"/>
                    </a:lnTo>
                    <a:lnTo>
                      <a:pt x="900" y="530"/>
                    </a:lnTo>
                    <a:lnTo>
                      <a:pt x="903" y="530"/>
                    </a:lnTo>
                    <a:lnTo>
                      <a:pt x="903" y="530"/>
                    </a:lnTo>
                    <a:lnTo>
                      <a:pt x="903" y="526"/>
                    </a:lnTo>
                    <a:lnTo>
                      <a:pt x="900" y="526"/>
                    </a:lnTo>
                    <a:lnTo>
                      <a:pt x="903" y="526"/>
                    </a:lnTo>
                    <a:lnTo>
                      <a:pt x="903" y="526"/>
                    </a:lnTo>
                    <a:lnTo>
                      <a:pt x="903" y="523"/>
                    </a:lnTo>
                    <a:lnTo>
                      <a:pt x="903" y="523"/>
                    </a:lnTo>
                    <a:lnTo>
                      <a:pt x="896" y="523"/>
                    </a:lnTo>
                    <a:lnTo>
                      <a:pt x="900" y="523"/>
                    </a:lnTo>
                    <a:lnTo>
                      <a:pt x="900" y="519"/>
                    </a:lnTo>
                    <a:lnTo>
                      <a:pt x="903" y="519"/>
                    </a:lnTo>
                    <a:lnTo>
                      <a:pt x="907" y="519"/>
                    </a:lnTo>
                    <a:lnTo>
                      <a:pt x="907" y="519"/>
                    </a:lnTo>
                    <a:lnTo>
                      <a:pt x="907" y="519"/>
                    </a:lnTo>
                    <a:lnTo>
                      <a:pt x="907" y="519"/>
                    </a:lnTo>
                    <a:lnTo>
                      <a:pt x="911" y="519"/>
                    </a:lnTo>
                    <a:lnTo>
                      <a:pt x="911" y="515"/>
                    </a:lnTo>
                    <a:lnTo>
                      <a:pt x="907" y="511"/>
                    </a:lnTo>
                    <a:lnTo>
                      <a:pt x="907" y="511"/>
                    </a:lnTo>
                    <a:lnTo>
                      <a:pt x="903" y="511"/>
                    </a:lnTo>
                    <a:lnTo>
                      <a:pt x="907" y="515"/>
                    </a:lnTo>
                    <a:lnTo>
                      <a:pt x="907" y="515"/>
                    </a:lnTo>
                    <a:lnTo>
                      <a:pt x="903" y="515"/>
                    </a:lnTo>
                    <a:lnTo>
                      <a:pt x="900" y="519"/>
                    </a:lnTo>
                    <a:lnTo>
                      <a:pt x="896" y="515"/>
                    </a:lnTo>
                    <a:lnTo>
                      <a:pt x="896" y="515"/>
                    </a:lnTo>
                    <a:lnTo>
                      <a:pt x="900" y="515"/>
                    </a:lnTo>
                    <a:lnTo>
                      <a:pt x="907" y="508"/>
                    </a:lnTo>
                    <a:lnTo>
                      <a:pt x="907" y="508"/>
                    </a:lnTo>
                    <a:lnTo>
                      <a:pt x="903" y="508"/>
                    </a:lnTo>
                    <a:lnTo>
                      <a:pt x="903" y="504"/>
                    </a:lnTo>
                    <a:lnTo>
                      <a:pt x="903" y="508"/>
                    </a:lnTo>
                    <a:lnTo>
                      <a:pt x="896" y="500"/>
                    </a:lnTo>
                    <a:lnTo>
                      <a:pt x="892" y="500"/>
                    </a:lnTo>
                    <a:lnTo>
                      <a:pt x="889" y="504"/>
                    </a:lnTo>
                    <a:lnTo>
                      <a:pt x="885" y="504"/>
                    </a:lnTo>
                    <a:lnTo>
                      <a:pt x="881" y="497"/>
                    </a:lnTo>
                    <a:lnTo>
                      <a:pt x="878" y="500"/>
                    </a:lnTo>
                    <a:lnTo>
                      <a:pt x="874" y="500"/>
                    </a:lnTo>
                    <a:lnTo>
                      <a:pt x="874" y="504"/>
                    </a:lnTo>
                    <a:lnTo>
                      <a:pt x="874" y="500"/>
                    </a:lnTo>
                    <a:lnTo>
                      <a:pt x="878" y="497"/>
                    </a:lnTo>
                    <a:lnTo>
                      <a:pt x="881" y="497"/>
                    </a:lnTo>
                    <a:lnTo>
                      <a:pt x="881" y="497"/>
                    </a:lnTo>
                    <a:lnTo>
                      <a:pt x="885" y="497"/>
                    </a:lnTo>
                    <a:lnTo>
                      <a:pt x="889" y="497"/>
                    </a:lnTo>
                    <a:lnTo>
                      <a:pt x="889" y="493"/>
                    </a:lnTo>
                    <a:lnTo>
                      <a:pt x="892" y="493"/>
                    </a:lnTo>
                    <a:lnTo>
                      <a:pt x="892" y="493"/>
                    </a:lnTo>
                    <a:lnTo>
                      <a:pt x="896" y="489"/>
                    </a:lnTo>
                    <a:lnTo>
                      <a:pt x="900" y="489"/>
                    </a:lnTo>
                    <a:lnTo>
                      <a:pt x="900" y="485"/>
                    </a:lnTo>
                    <a:lnTo>
                      <a:pt x="896" y="482"/>
                    </a:lnTo>
                    <a:lnTo>
                      <a:pt x="889" y="474"/>
                    </a:lnTo>
                    <a:lnTo>
                      <a:pt x="885" y="474"/>
                    </a:lnTo>
                    <a:lnTo>
                      <a:pt x="878" y="467"/>
                    </a:lnTo>
                    <a:lnTo>
                      <a:pt x="874" y="467"/>
                    </a:lnTo>
                    <a:lnTo>
                      <a:pt x="870" y="471"/>
                    </a:lnTo>
                    <a:lnTo>
                      <a:pt x="866" y="471"/>
                    </a:lnTo>
                    <a:lnTo>
                      <a:pt x="863" y="467"/>
                    </a:lnTo>
                    <a:lnTo>
                      <a:pt x="863" y="463"/>
                    </a:lnTo>
                    <a:lnTo>
                      <a:pt x="859" y="463"/>
                    </a:lnTo>
                    <a:lnTo>
                      <a:pt x="855" y="467"/>
                    </a:lnTo>
                    <a:lnTo>
                      <a:pt x="852" y="467"/>
                    </a:lnTo>
                    <a:lnTo>
                      <a:pt x="848" y="467"/>
                    </a:lnTo>
                    <a:lnTo>
                      <a:pt x="844" y="471"/>
                    </a:lnTo>
                    <a:lnTo>
                      <a:pt x="848" y="463"/>
                    </a:lnTo>
                    <a:lnTo>
                      <a:pt x="852" y="463"/>
                    </a:lnTo>
                    <a:lnTo>
                      <a:pt x="852" y="463"/>
                    </a:lnTo>
                    <a:lnTo>
                      <a:pt x="855" y="463"/>
                    </a:lnTo>
                    <a:lnTo>
                      <a:pt x="855" y="463"/>
                    </a:lnTo>
                    <a:lnTo>
                      <a:pt x="859" y="463"/>
                    </a:lnTo>
                    <a:lnTo>
                      <a:pt x="863" y="463"/>
                    </a:lnTo>
                    <a:lnTo>
                      <a:pt x="863" y="467"/>
                    </a:lnTo>
                    <a:lnTo>
                      <a:pt x="866" y="467"/>
                    </a:lnTo>
                    <a:lnTo>
                      <a:pt x="870" y="467"/>
                    </a:lnTo>
                    <a:lnTo>
                      <a:pt x="870" y="467"/>
                    </a:lnTo>
                    <a:lnTo>
                      <a:pt x="878" y="467"/>
                    </a:lnTo>
                    <a:lnTo>
                      <a:pt x="881" y="467"/>
                    </a:lnTo>
                    <a:lnTo>
                      <a:pt x="881" y="467"/>
                    </a:lnTo>
                    <a:lnTo>
                      <a:pt x="885" y="471"/>
                    </a:lnTo>
                    <a:lnTo>
                      <a:pt x="892" y="471"/>
                    </a:lnTo>
                    <a:lnTo>
                      <a:pt x="896" y="471"/>
                    </a:lnTo>
                    <a:lnTo>
                      <a:pt x="900" y="471"/>
                    </a:lnTo>
                    <a:lnTo>
                      <a:pt x="896" y="467"/>
                    </a:lnTo>
                    <a:lnTo>
                      <a:pt x="896" y="467"/>
                    </a:lnTo>
                    <a:lnTo>
                      <a:pt x="892" y="459"/>
                    </a:lnTo>
                    <a:lnTo>
                      <a:pt x="892" y="459"/>
                    </a:lnTo>
                    <a:lnTo>
                      <a:pt x="889" y="459"/>
                    </a:lnTo>
                    <a:lnTo>
                      <a:pt x="885" y="459"/>
                    </a:lnTo>
                    <a:lnTo>
                      <a:pt x="881" y="459"/>
                    </a:lnTo>
                    <a:lnTo>
                      <a:pt x="878" y="452"/>
                    </a:lnTo>
                    <a:lnTo>
                      <a:pt x="878" y="448"/>
                    </a:lnTo>
                    <a:lnTo>
                      <a:pt x="874" y="445"/>
                    </a:lnTo>
                    <a:lnTo>
                      <a:pt x="870" y="441"/>
                    </a:lnTo>
                    <a:lnTo>
                      <a:pt x="870" y="437"/>
                    </a:lnTo>
                    <a:lnTo>
                      <a:pt x="870" y="434"/>
                    </a:lnTo>
                    <a:lnTo>
                      <a:pt x="870" y="434"/>
                    </a:lnTo>
                    <a:lnTo>
                      <a:pt x="863" y="426"/>
                    </a:lnTo>
                    <a:lnTo>
                      <a:pt x="855" y="422"/>
                    </a:lnTo>
                    <a:lnTo>
                      <a:pt x="852" y="422"/>
                    </a:lnTo>
                    <a:lnTo>
                      <a:pt x="852" y="419"/>
                    </a:lnTo>
                    <a:lnTo>
                      <a:pt x="844" y="415"/>
                    </a:lnTo>
                    <a:lnTo>
                      <a:pt x="844" y="415"/>
                    </a:lnTo>
                    <a:lnTo>
                      <a:pt x="844" y="408"/>
                    </a:lnTo>
                    <a:lnTo>
                      <a:pt x="844" y="404"/>
                    </a:lnTo>
                    <a:lnTo>
                      <a:pt x="844" y="400"/>
                    </a:lnTo>
                    <a:lnTo>
                      <a:pt x="844" y="396"/>
                    </a:lnTo>
                    <a:lnTo>
                      <a:pt x="844" y="396"/>
                    </a:lnTo>
                    <a:lnTo>
                      <a:pt x="848" y="396"/>
                    </a:lnTo>
                    <a:lnTo>
                      <a:pt x="852" y="393"/>
                    </a:lnTo>
                    <a:lnTo>
                      <a:pt x="852" y="393"/>
                    </a:lnTo>
                    <a:lnTo>
                      <a:pt x="855" y="389"/>
                    </a:lnTo>
                    <a:lnTo>
                      <a:pt x="852" y="389"/>
                    </a:lnTo>
                    <a:lnTo>
                      <a:pt x="852" y="385"/>
                    </a:lnTo>
                    <a:lnTo>
                      <a:pt x="852" y="385"/>
                    </a:lnTo>
                    <a:lnTo>
                      <a:pt x="859" y="385"/>
                    </a:lnTo>
                    <a:lnTo>
                      <a:pt x="859" y="382"/>
                    </a:lnTo>
                    <a:lnTo>
                      <a:pt x="863" y="382"/>
                    </a:lnTo>
                    <a:lnTo>
                      <a:pt x="863" y="378"/>
                    </a:lnTo>
                    <a:lnTo>
                      <a:pt x="859" y="374"/>
                    </a:lnTo>
                    <a:lnTo>
                      <a:pt x="863" y="374"/>
                    </a:lnTo>
                    <a:lnTo>
                      <a:pt x="863" y="378"/>
                    </a:lnTo>
                    <a:lnTo>
                      <a:pt x="866" y="374"/>
                    </a:lnTo>
                    <a:lnTo>
                      <a:pt x="866" y="374"/>
                    </a:lnTo>
                    <a:lnTo>
                      <a:pt x="870" y="374"/>
                    </a:lnTo>
                    <a:lnTo>
                      <a:pt x="874" y="374"/>
                    </a:lnTo>
                    <a:lnTo>
                      <a:pt x="878" y="370"/>
                    </a:lnTo>
                    <a:lnTo>
                      <a:pt x="878" y="370"/>
                    </a:lnTo>
                    <a:lnTo>
                      <a:pt x="881" y="370"/>
                    </a:lnTo>
                    <a:lnTo>
                      <a:pt x="881" y="370"/>
                    </a:lnTo>
                    <a:lnTo>
                      <a:pt x="885" y="374"/>
                    </a:lnTo>
                    <a:lnTo>
                      <a:pt x="889" y="370"/>
                    </a:lnTo>
                    <a:lnTo>
                      <a:pt x="889" y="370"/>
                    </a:lnTo>
                    <a:lnTo>
                      <a:pt x="885" y="367"/>
                    </a:lnTo>
                    <a:lnTo>
                      <a:pt x="885" y="367"/>
                    </a:lnTo>
                    <a:lnTo>
                      <a:pt x="889" y="363"/>
                    </a:lnTo>
                    <a:lnTo>
                      <a:pt x="889" y="363"/>
                    </a:lnTo>
                    <a:lnTo>
                      <a:pt x="885" y="359"/>
                    </a:lnTo>
                    <a:lnTo>
                      <a:pt x="885" y="359"/>
                    </a:lnTo>
                    <a:lnTo>
                      <a:pt x="889" y="359"/>
                    </a:lnTo>
                    <a:lnTo>
                      <a:pt x="889" y="356"/>
                    </a:lnTo>
                    <a:lnTo>
                      <a:pt x="885" y="359"/>
                    </a:lnTo>
                    <a:lnTo>
                      <a:pt x="878" y="359"/>
                    </a:lnTo>
                    <a:lnTo>
                      <a:pt x="881" y="356"/>
                    </a:lnTo>
                    <a:lnTo>
                      <a:pt x="878" y="356"/>
                    </a:lnTo>
                    <a:lnTo>
                      <a:pt x="874" y="359"/>
                    </a:lnTo>
                    <a:lnTo>
                      <a:pt x="863" y="359"/>
                    </a:lnTo>
                    <a:lnTo>
                      <a:pt x="863" y="356"/>
                    </a:lnTo>
                    <a:lnTo>
                      <a:pt x="859" y="356"/>
                    </a:lnTo>
                    <a:lnTo>
                      <a:pt x="859" y="352"/>
                    </a:lnTo>
                    <a:lnTo>
                      <a:pt x="855" y="352"/>
                    </a:lnTo>
                    <a:lnTo>
                      <a:pt x="855" y="352"/>
                    </a:lnTo>
                    <a:lnTo>
                      <a:pt x="848" y="356"/>
                    </a:lnTo>
                    <a:lnTo>
                      <a:pt x="844" y="356"/>
                    </a:lnTo>
                    <a:lnTo>
                      <a:pt x="844" y="356"/>
                    </a:lnTo>
                    <a:lnTo>
                      <a:pt x="844" y="359"/>
                    </a:lnTo>
                    <a:lnTo>
                      <a:pt x="844" y="359"/>
                    </a:lnTo>
                    <a:lnTo>
                      <a:pt x="837" y="363"/>
                    </a:lnTo>
                    <a:lnTo>
                      <a:pt x="840" y="363"/>
                    </a:lnTo>
                    <a:lnTo>
                      <a:pt x="840" y="363"/>
                    </a:lnTo>
                    <a:lnTo>
                      <a:pt x="840" y="367"/>
                    </a:lnTo>
                    <a:lnTo>
                      <a:pt x="837" y="367"/>
                    </a:lnTo>
                    <a:lnTo>
                      <a:pt x="833" y="367"/>
                    </a:lnTo>
                    <a:lnTo>
                      <a:pt x="829" y="370"/>
                    </a:lnTo>
                    <a:lnTo>
                      <a:pt x="826" y="367"/>
                    </a:lnTo>
                    <a:lnTo>
                      <a:pt x="822" y="359"/>
                    </a:lnTo>
                    <a:lnTo>
                      <a:pt x="822" y="356"/>
                    </a:lnTo>
                    <a:lnTo>
                      <a:pt x="822" y="356"/>
                    </a:lnTo>
                    <a:lnTo>
                      <a:pt x="818" y="356"/>
                    </a:lnTo>
                    <a:lnTo>
                      <a:pt x="815" y="356"/>
                    </a:lnTo>
                    <a:lnTo>
                      <a:pt x="815" y="352"/>
                    </a:lnTo>
                    <a:lnTo>
                      <a:pt x="815" y="352"/>
                    </a:lnTo>
                    <a:lnTo>
                      <a:pt x="811" y="356"/>
                    </a:lnTo>
                    <a:lnTo>
                      <a:pt x="811" y="352"/>
                    </a:lnTo>
                    <a:lnTo>
                      <a:pt x="811" y="356"/>
                    </a:lnTo>
                    <a:lnTo>
                      <a:pt x="807" y="352"/>
                    </a:lnTo>
                    <a:lnTo>
                      <a:pt x="807" y="348"/>
                    </a:lnTo>
                    <a:lnTo>
                      <a:pt x="803" y="345"/>
                    </a:lnTo>
                    <a:lnTo>
                      <a:pt x="800" y="345"/>
                    </a:lnTo>
                    <a:lnTo>
                      <a:pt x="800" y="341"/>
                    </a:lnTo>
                    <a:lnTo>
                      <a:pt x="796" y="337"/>
                    </a:lnTo>
                    <a:lnTo>
                      <a:pt x="800" y="337"/>
                    </a:lnTo>
                    <a:lnTo>
                      <a:pt x="800" y="333"/>
                    </a:lnTo>
                    <a:lnTo>
                      <a:pt x="800" y="333"/>
                    </a:lnTo>
                    <a:lnTo>
                      <a:pt x="800" y="330"/>
                    </a:lnTo>
                    <a:lnTo>
                      <a:pt x="800" y="330"/>
                    </a:lnTo>
                    <a:lnTo>
                      <a:pt x="800" y="326"/>
                    </a:lnTo>
                    <a:lnTo>
                      <a:pt x="807" y="330"/>
                    </a:lnTo>
                    <a:lnTo>
                      <a:pt x="815" y="330"/>
                    </a:lnTo>
                    <a:lnTo>
                      <a:pt x="818" y="330"/>
                    </a:lnTo>
                    <a:lnTo>
                      <a:pt x="818" y="326"/>
                    </a:lnTo>
                    <a:lnTo>
                      <a:pt x="818" y="326"/>
                    </a:lnTo>
                    <a:lnTo>
                      <a:pt x="818" y="326"/>
                    </a:lnTo>
                    <a:lnTo>
                      <a:pt x="818" y="322"/>
                    </a:lnTo>
                    <a:lnTo>
                      <a:pt x="818" y="319"/>
                    </a:lnTo>
                    <a:lnTo>
                      <a:pt x="818" y="319"/>
                    </a:lnTo>
                    <a:lnTo>
                      <a:pt x="822" y="311"/>
                    </a:lnTo>
                    <a:lnTo>
                      <a:pt x="826" y="307"/>
                    </a:lnTo>
                    <a:lnTo>
                      <a:pt x="829" y="307"/>
                    </a:lnTo>
                    <a:lnTo>
                      <a:pt x="833" y="304"/>
                    </a:lnTo>
                    <a:lnTo>
                      <a:pt x="837" y="304"/>
                    </a:lnTo>
                    <a:lnTo>
                      <a:pt x="837" y="296"/>
                    </a:lnTo>
                    <a:lnTo>
                      <a:pt x="840" y="293"/>
                    </a:lnTo>
                    <a:lnTo>
                      <a:pt x="840" y="289"/>
                    </a:lnTo>
                    <a:lnTo>
                      <a:pt x="840" y="289"/>
                    </a:lnTo>
                    <a:lnTo>
                      <a:pt x="844" y="285"/>
                    </a:lnTo>
                    <a:lnTo>
                      <a:pt x="848" y="285"/>
                    </a:lnTo>
                    <a:lnTo>
                      <a:pt x="848" y="289"/>
                    </a:lnTo>
                    <a:lnTo>
                      <a:pt x="852" y="289"/>
                    </a:lnTo>
                    <a:lnTo>
                      <a:pt x="852" y="285"/>
                    </a:lnTo>
                    <a:lnTo>
                      <a:pt x="855" y="289"/>
                    </a:lnTo>
                    <a:lnTo>
                      <a:pt x="863" y="293"/>
                    </a:lnTo>
                    <a:lnTo>
                      <a:pt x="866" y="296"/>
                    </a:lnTo>
                    <a:lnTo>
                      <a:pt x="863" y="296"/>
                    </a:lnTo>
                    <a:lnTo>
                      <a:pt x="863" y="300"/>
                    </a:lnTo>
                    <a:lnTo>
                      <a:pt x="859" y="304"/>
                    </a:lnTo>
                    <a:lnTo>
                      <a:pt x="859" y="307"/>
                    </a:lnTo>
                    <a:lnTo>
                      <a:pt x="855" y="307"/>
                    </a:lnTo>
                    <a:lnTo>
                      <a:pt x="855" y="307"/>
                    </a:lnTo>
                    <a:lnTo>
                      <a:pt x="855" y="311"/>
                    </a:lnTo>
                    <a:lnTo>
                      <a:pt x="859" y="315"/>
                    </a:lnTo>
                    <a:lnTo>
                      <a:pt x="859" y="319"/>
                    </a:lnTo>
                    <a:lnTo>
                      <a:pt x="855" y="319"/>
                    </a:lnTo>
                    <a:lnTo>
                      <a:pt x="855" y="319"/>
                    </a:lnTo>
                    <a:lnTo>
                      <a:pt x="859" y="322"/>
                    </a:lnTo>
                    <a:lnTo>
                      <a:pt x="863" y="322"/>
                    </a:lnTo>
                    <a:lnTo>
                      <a:pt x="866" y="319"/>
                    </a:lnTo>
                    <a:lnTo>
                      <a:pt x="863" y="322"/>
                    </a:lnTo>
                    <a:lnTo>
                      <a:pt x="863" y="322"/>
                    </a:lnTo>
                    <a:lnTo>
                      <a:pt x="863" y="322"/>
                    </a:lnTo>
                    <a:lnTo>
                      <a:pt x="863" y="326"/>
                    </a:lnTo>
                    <a:lnTo>
                      <a:pt x="863" y="326"/>
                    </a:lnTo>
                    <a:lnTo>
                      <a:pt x="863" y="326"/>
                    </a:lnTo>
                    <a:lnTo>
                      <a:pt x="859" y="326"/>
                    </a:lnTo>
                    <a:lnTo>
                      <a:pt x="855" y="330"/>
                    </a:lnTo>
                    <a:lnTo>
                      <a:pt x="855" y="330"/>
                    </a:lnTo>
                    <a:lnTo>
                      <a:pt x="852" y="330"/>
                    </a:lnTo>
                    <a:lnTo>
                      <a:pt x="855" y="333"/>
                    </a:lnTo>
                    <a:lnTo>
                      <a:pt x="855" y="333"/>
                    </a:lnTo>
                    <a:lnTo>
                      <a:pt x="859" y="333"/>
                    </a:lnTo>
                    <a:lnTo>
                      <a:pt x="859" y="333"/>
                    </a:lnTo>
                    <a:lnTo>
                      <a:pt x="863" y="333"/>
                    </a:lnTo>
                    <a:lnTo>
                      <a:pt x="863" y="330"/>
                    </a:lnTo>
                    <a:lnTo>
                      <a:pt x="870" y="326"/>
                    </a:lnTo>
                    <a:lnTo>
                      <a:pt x="870" y="326"/>
                    </a:lnTo>
                    <a:lnTo>
                      <a:pt x="866" y="322"/>
                    </a:lnTo>
                    <a:lnTo>
                      <a:pt x="870" y="319"/>
                    </a:lnTo>
                    <a:lnTo>
                      <a:pt x="878" y="315"/>
                    </a:lnTo>
                    <a:lnTo>
                      <a:pt x="881" y="315"/>
                    </a:lnTo>
                    <a:lnTo>
                      <a:pt x="881" y="311"/>
                    </a:lnTo>
                    <a:lnTo>
                      <a:pt x="885" y="311"/>
                    </a:lnTo>
                    <a:lnTo>
                      <a:pt x="889" y="307"/>
                    </a:lnTo>
                    <a:lnTo>
                      <a:pt x="892" y="311"/>
                    </a:lnTo>
                    <a:lnTo>
                      <a:pt x="892" y="311"/>
                    </a:lnTo>
                    <a:lnTo>
                      <a:pt x="896" y="311"/>
                    </a:lnTo>
                    <a:lnTo>
                      <a:pt x="903" y="304"/>
                    </a:lnTo>
                    <a:lnTo>
                      <a:pt x="903" y="307"/>
                    </a:lnTo>
                    <a:lnTo>
                      <a:pt x="903" y="307"/>
                    </a:lnTo>
                    <a:lnTo>
                      <a:pt x="911" y="304"/>
                    </a:lnTo>
                    <a:lnTo>
                      <a:pt x="959" y="274"/>
                    </a:lnTo>
                    <a:lnTo>
                      <a:pt x="963" y="252"/>
                    </a:lnTo>
                    <a:lnTo>
                      <a:pt x="977" y="241"/>
                    </a:lnTo>
                    <a:lnTo>
                      <a:pt x="977" y="241"/>
                    </a:lnTo>
                    <a:lnTo>
                      <a:pt x="977" y="237"/>
                    </a:lnTo>
                    <a:lnTo>
                      <a:pt x="977" y="237"/>
                    </a:lnTo>
                    <a:lnTo>
                      <a:pt x="977" y="233"/>
                    </a:lnTo>
                    <a:lnTo>
                      <a:pt x="977" y="233"/>
                    </a:lnTo>
                    <a:lnTo>
                      <a:pt x="977" y="233"/>
                    </a:lnTo>
                    <a:lnTo>
                      <a:pt x="981" y="233"/>
                    </a:lnTo>
                    <a:lnTo>
                      <a:pt x="985" y="233"/>
                    </a:lnTo>
                    <a:lnTo>
                      <a:pt x="985" y="230"/>
                    </a:lnTo>
                    <a:lnTo>
                      <a:pt x="985" y="230"/>
                    </a:lnTo>
                    <a:lnTo>
                      <a:pt x="985" y="226"/>
                    </a:lnTo>
                    <a:lnTo>
                      <a:pt x="985" y="226"/>
                    </a:lnTo>
                    <a:lnTo>
                      <a:pt x="985" y="222"/>
                    </a:lnTo>
                    <a:lnTo>
                      <a:pt x="985" y="218"/>
                    </a:lnTo>
                    <a:lnTo>
                      <a:pt x="981" y="218"/>
                    </a:lnTo>
                    <a:lnTo>
                      <a:pt x="981" y="215"/>
                    </a:lnTo>
                    <a:lnTo>
                      <a:pt x="981" y="211"/>
                    </a:lnTo>
                    <a:lnTo>
                      <a:pt x="981" y="207"/>
                    </a:lnTo>
                    <a:lnTo>
                      <a:pt x="981" y="204"/>
                    </a:lnTo>
                    <a:lnTo>
                      <a:pt x="977" y="200"/>
                    </a:lnTo>
                    <a:lnTo>
                      <a:pt x="977" y="200"/>
                    </a:lnTo>
                    <a:lnTo>
                      <a:pt x="977" y="196"/>
                    </a:lnTo>
                    <a:lnTo>
                      <a:pt x="974" y="192"/>
                    </a:lnTo>
                    <a:lnTo>
                      <a:pt x="974" y="189"/>
                    </a:lnTo>
                    <a:lnTo>
                      <a:pt x="974" y="189"/>
                    </a:lnTo>
                    <a:lnTo>
                      <a:pt x="974" y="189"/>
                    </a:lnTo>
                    <a:lnTo>
                      <a:pt x="977" y="189"/>
                    </a:lnTo>
                    <a:lnTo>
                      <a:pt x="977" y="185"/>
                    </a:lnTo>
                    <a:lnTo>
                      <a:pt x="977" y="181"/>
                    </a:lnTo>
                    <a:lnTo>
                      <a:pt x="981" y="178"/>
                    </a:lnTo>
                    <a:lnTo>
                      <a:pt x="985" y="178"/>
                    </a:lnTo>
                    <a:lnTo>
                      <a:pt x="985" y="178"/>
                    </a:lnTo>
                    <a:lnTo>
                      <a:pt x="989" y="181"/>
                    </a:lnTo>
                    <a:lnTo>
                      <a:pt x="1000" y="181"/>
                    </a:lnTo>
                    <a:lnTo>
                      <a:pt x="1000" y="181"/>
                    </a:lnTo>
                    <a:lnTo>
                      <a:pt x="1003" y="181"/>
                    </a:lnTo>
                    <a:lnTo>
                      <a:pt x="1003" y="181"/>
                    </a:lnTo>
                    <a:lnTo>
                      <a:pt x="1003" y="178"/>
                    </a:lnTo>
                    <a:lnTo>
                      <a:pt x="1003" y="178"/>
                    </a:lnTo>
                    <a:lnTo>
                      <a:pt x="1003" y="174"/>
                    </a:lnTo>
                    <a:lnTo>
                      <a:pt x="1003" y="174"/>
                    </a:lnTo>
                    <a:lnTo>
                      <a:pt x="1003" y="174"/>
                    </a:lnTo>
                    <a:lnTo>
                      <a:pt x="1000" y="170"/>
                    </a:lnTo>
                    <a:lnTo>
                      <a:pt x="1003" y="166"/>
                    </a:lnTo>
                    <a:lnTo>
                      <a:pt x="1003" y="166"/>
                    </a:lnTo>
                    <a:lnTo>
                      <a:pt x="1003" y="163"/>
                    </a:lnTo>
                    <a:lnTo>
                      <a:pt x="1003" y="163"/>
                    </a:lnTo>
                    <a:lnTo>
                      <a:pt x="1003" y="163"/>
                    </a:lnTo>
                    <a:lnTo>
                      <a:pt x="1003" y="163"/>
                    </a:lnTo>
                    <a:lnTo>
                      <a:pt x="1003" y="159"/>
                    </a:lnTo>
                    <a:lnTo>
                      <a:pt x="1003" y="159"/>
                    </a:lnTo>
                    <a:lnTo>
                      <a:pt x="1003" y="155"/>
                    </a:lnTo>
                    <a:lnTo>
                      <a:pt x="1003" y="155"/>
                    </a:lnTo>
                    <a:lnTo>
                      <a:pt x="1003" y="155"/>
                    </a:lnTo>
                    <a:lnTo>
                      <a:pt x="1003" y="152"/>
                    </a:lnTo>
                    <a:lnTo>
                      <a:pt x="1003" y="152"/>
                    </a:lnTo>
                    <a:lnTo>
                      <a:pt x="1003" y="148"/>
                    </a:lnTo>
                    <a:lnTo>
                      <a:pt x="1003" y="144"/>
                    </a:lnTo>
                    <a:lnTo>
                      <a:pt x="1003" y="144"/>
                    </a:lnTo>
                    <a:lnTo>
                      <a:pt x="1003" y="144"/>
                    </a:lnTo>
                    <a:lnTo>
                      <a:pt x="1003" y="140"/>
                    </a:lnTo>
                    <a:lnTo>
                      <a:pt x="1003" y="140"/>
                    </a:lnTo>
                    <a:lnTo>
                      <a:pt x="1003" y="140"/>
                    </a:lnTo>
                    <a:lnTo>
                      <a:pt x="1003" y="137"/>
                    </a:lnTo>
                    <a:lnTo>
                      <a:pt x="1000" y="137"/>
                    </a:lnTo>
                    <a:lnTo>
                      <a:pt x="1003" y="137"/>
                    </a:lnTo>
                    <a:lnTo>
                      <a:pt x="1003" y="133"/>
                    </a:lnTo>
                    <a:lnTo>
                      <a:pt x="1003" y="133"/>
                    </a:lnTo>
                    <a:lnTo>
                      <a:pt x="1000" y="129"/>
                    </a:lnTo>
                    <a:lnTo>
                      <a:pt x="1000" y="129"/>
                    </a:lnTo>
                    <a:lnTo>
                      <a:pt x="1003" y="126"/>
                    </a:lnTo>
                    <a:lnTo>
                      <a:pt x="1003" y="126"/>
                    </a:lnTo>
                    <a:lnTo>
                      <a:pt x="1007" y="126"/>
                    </a:lnTo>
                    <a:lnTo>
                      <a:pt x="1007" y="122"/>
                    </a:lnTo>
                    <a:lnTo>
                      <a:pt x="1007" y="118"/>
                    </a:lnTo>
                    <a:lnTo>
                      <a:pt x="1003" y="11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7" name="Freeform 106"/>
              <p:cNvSpPr/>
              <p:nvPr/>
            </p:nvSpPr>
            <p:spPr bwMode="auto">
              <a:xfrm>
                <a:off x="6808384" y="2651024"/>
                <a:ext cx="38599" cy="81058"/>
              </a:xfrm>
              <a:custGeom>
                <a:avLst/>
                <a:gdLst>
                  <a:gd name="T0" fmla="*/ 26 w 30"/>
                  <a:gd name="T1" fmla="*/ 4 h 63"/>
                  <a:gd name="T2" fmla="*/ 26 w 30"/>
                  <a:gd name="T3" fmla="*/ 4 h 63"/>
                  <a:gd name="T4" fmla="*/ 22 w 30"/>
                  <a:gd name="T5" fmla="*/ 0 h 63"/>
                  <a:gd name="T6" fmla="*/ 19 w 30"/>
                  <a:gd name="T7" fmla="*/ 0 h 63"/>
                  <a:gd name="T8" fmla="*/ 19 w 30"/>
                  <a:gd name="T9" fmla="*/ 0 h 63"/>
                  <a:gd name="T10" fmla="*/ 19 w 30"/>
                  <a:gd name="T11" fmla="*/ 4 h 63"/>
                  <a:gd name="T12" fmla="*/ 15 w 30"/>
                  <a:gd name="T13" fmla="*/ 4 h 63"/>
                  <a:gd name="T14" fmla="*/ 11 w 30"/>
                  <a:gd name="T15" fmla="*/ 8 h 63"/>
                  <a:gd name="T16" fmla="*/ 7 w 30"/>
                  <a:gd name="T17" fmla="*/ 11 h 63"/>
                  <a:gd name="T18" fmla="*/ 7 w 30"/>
                  <a:gd name="T19" fmla="*/ 15 h 63"/>
                  <a:gd name="T20" fmla="*/ 7 w 30"/>
                  <a:gd name="T21" fmla="*/ 15 h 63"/>
                  <a:gd name="T22" fmla="*/ 7 w 30"/>
                  <a:gd name="T23" fmla="*/ 15 h 63"/>
                  <a:gd name="T24" fmla="*/ 4 w 30"/>
                  <a:gd name="T25" fmla="*/ 23 h 63"/>
                  <a:gd name="T26" fmla="*/ 0 w 30"/>
                  <a:gd name="T27" fmla="*/ 30 h 63"/>
                  <a:gd name="T28" fmla="*/ 0 w 30"/>
                  <a:gd name="T29" fmla="*/ 30 h 63"/>
                  <a:gd name="T30" fmla="*/ 0 w 30"/>
                  <a:gd name="T31" fmla="*/ 30 h 63"/>
                  <a:gd name="T32" fmla="*/ 0 w 30"/>
                  <a:gd name="T33" fmla="*/ 37 h 63"/>
                  <a:gd name="T34" fmla="*/ 0 w 30"/>
                  <a:gd name="T35" fmla="*/ 41 h 63"/>
                  <a:gd name="T36" fmla="*/ 4 w 30"/>
                  <a:gd name="T37" fmla="*/ 45 h 63"/>
                  <a:gd name="T38" fmla="*/ 4 w 30"/>
                  <a:gd name="T39" fmla="*/ 45 h 63"/>
                  <a:gd name="T40" fmla="*/ 4 w 30"/>
                  <a:gd name="T41" fmla="*/ 45 h 63"/>
                  <a:gd name="T42" fmla="*/ 4 w 30"/>
                  <a:gd name="T43" fmla="*/ 49 h 63"/>
                  <a:gd name="T44" fmla="*/ 4 w 30"/>
                  <a:gd name="T45" fmla="*/ 49 h 63"/>
                  <a:gd name="T46" fmla="*/ 7 w 30"/>
                  <a:gd name="T47" fmla="*/ 49 h 63"/>
                  <a:gd name="T48" fmla="*/ 7 w 30"/>
                  <a:gd name="T49" fmla="*/ 52 h 63"/>
                  <a:gd name="T50" fmla="*/ 11 w 30"/>
                  <a:gd name="T51" fmla="*/ 52 h 63"/>
                  <a:gd name="T52" fmla="*/ 15 w 30"/>
                  <a:gd name="T53" fmla="*/ 56 h 63"/>
                  <a:gd name="T54" fmla="*/ 15 w 30"/>
                  <a:gd name="T55" fmla="*/ 60 h 63"/>
                  <a:gd name="T56" fmla="*/ 15 w 30"/>
                  <a:gd name="T57" fmla="*/ 63 h 63"/>
                  <a:gd name="T58" fmla="*/ 15 w 30"/>
                  <a:gd name="T59" fmla="*/ 63 h 63"/>
                  <a:gd name="T60" fmla="*/ 19 w 30"/>
                  <a:gd name="T61" fmla="*/ 63 h 63"/>
                  <a:gd name="T62" fmla="*/ 19 w 30"/>
                  <a:gd name="T63" fmla="*/ 60 h 63"/>
                  <a:gd name="T64" fmla="*/ 19 w 30"/>
                  <a:gd name="T65" fmla="*/ 56 h 63"/>
                  <a:gd name="T66" fmla="*/ 19 w 30"/>
                  <a:gd name="T67" fmla="*/ 52 h 63"/>
                  <a:gd name="T68" fmla="*/ 19 w 30"/>
                  <a:gd name="T69" fmla="*/ 49 h 63"/>
                  <a:gd name="T70" fmla="*/ 22 w 30"/>
                  <a:gd name="T71" fmla="*/ 41 h 63"/>
                  <a:gd name="T72" fmla="*/ 22 w 30"/>
                  <a:gd name="T73" fmla="*/ 37 h 63"/>
                  <a:gd name="T74" fmla="*/ 26 w 30"/>
                  <a:gd name="T75" fmla="*/ 37 h 63"/>
                  <a:gd name="T76" fmla="*/ 22 w 30"/>
                  <a:gd name="T77" fmla="*/ 37 h 63"/>
                  <a:gd name="T78" fmla="*/ 26 w 30"/>
                  <a:gd name="T79" fmla="*/ 30 h 63"/>
                  <a:gd name="T80" fmla="*/ 26 w 30"/>
                  <a:gd name="T81" fmla="*/ 26 h 63"/>
                  <a:gd name="T82" fmla="*/ 22 w 30"/>
                  <a:gd name="T83" fmla="*/ 23 h 63"/>
                  <a:gd name="T84" fmla="*/ 26 w 30"/>
                  <a:gd name="T85" fmla="*/ 19 h 63"/>
                  <a:gd name="T86" fmla="*/ 26 w 30"/>
                  <a:gd name="T87" fmla="*/ 11 h 63"/>
                  <a:gd name="T88" fmla="*/ 26 w 30"/>
                  <a:gd name="T89" fmla="*/ 8 h 63"/>
                  <a:gd name="T90" fmla="*/ 30 w 30"/>
                  <a:gd name="T91" fmla="*/ 8 h 63"/>
                  <a:gd name="T92" fmla="*/ 30 w 30"/>
                  <a:gd name="T93" fmla="*/ 4 h 63"/>
                  <a:gd name="T94" fmla="*/ 26 w 30"/>
                  <a:gd name="T95"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 h="63">
                    <a:moveTo>
                      <a:pt x="26" y="4"/>
                    </a:moveTo>
                    <a:lnTo>
                      <a:pt x="26" y="4"/>
                    </a:lnTo>
                    <a:lnTo>
                      <a:pt x="22" y="0"/>
                    </a:lnTo>
                    <a:lnTo>
                      <a:pt x="19" y="0"/>
                    </a:lnTo>
                    <a:lnTo>
                      <a:pt x="19" y="0"/>
                    </a:lnTo>
                    <a:lnTo>
                      <a:pt x="19" y="4"/>
                    </a:lnTo>
                    <a:lnTo>
                      <a:pt x="15" y="4"/>
                    </a:lnTo>
                    <a:lnTo>
                      <a:pt x="11" y="8"/>
                    </a:lnTo>
                    <a:lnTo>
                      <a:pt x="7" y="11"/>
                    </a:lnTo>
                    <a:lnTo>
                      <a:pt x="7" y="15"/>
                    </a:lnTo>
                    <a:lnTo>
                      <a:pt x="7" y="15"/>
                    </a:lnTo>
                    <a:lnTo>
                      <a:pt x="7" y="15"/>
                    </a:lnTo>
                    <a:lnTo>
                      <a:pt x="4" y="23"/>
                    </a:lnTo>
                    <a:lnTo>
                      <a:pt x="0" y="30"/>
                    </a:lnTo>
                    <a:lnTo>
                      <a:pt x="0" y="30"/>
                    </a:lnTo>
                    <a:lnTo>
                      <a:pt x="0" y="30"/>
                    </a:lnTo>
                    <a:lnTo>
                      <a:pt x="0" y="37"/>
                    </a:lnTo>
                    <a:lnTo>
                      <a:pt x="0" y="41"/>
                    </a:lnTo>
                    <a:lnTo>
                      <a:pt x="4" y="45"/>
                    </a:lnTo>
                    <a:lnTo>
                      <a:pt x="4" y="45"/>
                    </a:lnTo>
                    <a:lnTo>
                      <a:pt x="4" y="45"/>
                    </a:lnTo>
                    <a:lnTo>
                      <a:pt x="4" y="49"/>
                    </a:lnTo>
                    <a:lnTo>
                      <a:pt x="4" y="49"/>
                    </a:lnTo>
                    <a:lnTo>
                      <a:pt x="7" y="49"/>
                    </a:lnTo>
                    <a:lnTo>
                      <a:pt x="7" y="52"/>
                    </a:lnTo>
                    <a:lnTo>
                      <a:pt x="11" y="52"/>
                    </a:lnTo>
                    <a:lnTo>
                      <a:pt x="15" y="56"/>
                    </a:lnTo>
                    <a:lnTo>
                      <a:pt x="15" y="60"/>
                    </a:lnTo>
                    <a:lnTo>
                      <a:pt x="15" y="63"/>
                    </a:lnTo>
                    <a:lnTo>
                      <a:pt x="15" y="63"/>
                    </a:lnTo>
                    <a:lnTo>
                      <a:pt x="19" y="63"/>
                    </a:lnTo>
                    <a:lnTo>
                      <a:pt x="19" y="60"/>
                    </a:lnTo>
                    <a:lnTo>
                      <a:pt x="19" y="56"/>
                    </a:lnTo>
                    <a:lnTo>
                      <a:pt x="19" y="52"/>
                    </a:lnTo>
                    <a:lnTo>
                      <a:pt x="19" y="49"/>
                    </a:lnTo>
                    <a:lnTo>
                      <a:pt x="22" y="41"/>
                    </a:lnTo>
                    <a:lnTo>
                      <a:pt x="22" y="37"/>
                    </a:lnTo>
                    <a:lnTo>
                      <a:pt x="26" y="37"/>
                    </a:lnTo>
                    <a:lnTo>
                      <a:pt x="22" y="37"/>
                    </a:lnTo>
                    <a:lnTo>
                      <a:pt x="26" y="30"/>
                    </a:lnTo>
                    <a:lnTo>
                      <a:pt x="26" y="26"/>
                    </a:lnTo>
                    <a:lnTo>
                      <a:pt x="22" y="23"/>
                    </a:lnTo>
                    <a:lnTo>
                      <a:pt x="26" y="19"/>
                    </a:lnTo>
                    <a:lnTo>
                      <a:pt x="26" y="11"/>
                    </a:lnTo>
                    <a:lnTo>
                      <a:pt x="26" y="8"/>
                    </a:lnTo>
                    <a:lnTo>
                      <a:pt x="30" y="8"/>
                    </a:lnTo>
                    <a:lnTo>
                      <a:pt x="30" y="4"/>
                    </a:lnTo>
                    <a:lnTo>
                      <a:pt x="26"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8" name="Freeform 107"/>
              <p:cNvSpPr>
                <a:spLocks noEditPoints="1"/>
              </p:cNvSpPr>
              <p:nvPr/>
            </p:nvSpPr>
            <p:spPr bwMode="auto">
              <a:xfrm>
                <a:off x="4959495" y="3071752"/>
                <a:ext cx="223874" cy="195568"/>
              </a:xfrm>
              <a:custGeom>
                <a:avLst/>
                <a:gdLst>
                  <a:gd name="T0" fmla="*/ 45 w 174"/>
                  <a:gd name="T1" fmla="*/ 15 h 152"/>
                  <a:gd name="T2" fmla="*/ 49 w 174"/>
                  <a:gd name="T3" fmla="*/ 15 h 152"/>
                  <a:gd name="T4" fmla="*/ 52 w 174"/>
                  <a:gd name="T5" fmla="*/ 11 h 152"/>
                  <a:gd name="T6" fmla="*/ 63 w 174"/>
                  <a:gd name="T7" fmla="*/ 0 h 152"/>
                  <a:gd name="T8" fmla="*/ 71 w 174"/>
                  <a:gd name="T9" fmla="*/ 0 h 152"/>
                  <a:gd name="T10" fmla="*/ 71 w 174"/>
                  <a:gd name="T11" fmla="*/ 11 h 152"/>
                  <a:gd name="T12" fmla="*/ 78 w 174"/>
                  <a:gd name="T13" fmla="*/ 15 h 152"/>
                  <a:gd name="T14" fmla="*/ 86 w 174"/>
                  <a:gd name="T15" fmla="*/ 15 h 152"/>
                  <a:gd name="T16" fmla="*/ 97 w 174"/>
                  <a:gd name="T17" fmla="*/ 15 h 152"/>
                  <a:gd name="T18" fmla="*/ 108 w 174"/>
                  <a:gd name="T19" fmla="*/ 22 h 152"/>
                  <a:gd name="T20" fmla="*/ 111 w 174"/>
                  <a:gd name="T21" fmla="*/ 26 h 152"/>
                  <a:gd name="T22" fmla="*/ 123 w 174"/>
                  <a:gd name="T23" fmla="*/ 29 h 152"/>
                  <a:gd name="T24" fmla="*/ 130 w 174"/>
                  <a:gd name="T25" fmla="*/ 29 h 152"/>
                  <a:gd name="T26" fmla="*/ 134 w 174"/>
                  <a:gd name="T27" fmla="*/ 29 h 152"/>
                  <a:gd name="T28" fmla="*/ 141 w 174"/>
                  <a:gd name="T29" fmla="*/ 22 h 152"/>
                  <a:gd name="T30" fmla="*/ 148 w 174"/>
                  <a:gd name="T31" fmla="*/ 18 h 152"/>
                  <a:gd name="T32" fmla="*/ 156 w 174"/>
                  <a:gd name="T33" fmla="*/ 18 h 152"/>
                  <a:gd name="T34" fmla="*/ 160 w 174"/>
                  <a:gd name="T35" fmla="*/ 22 h 152"/>
                  <a:gd name="T36" fmla="*/ 171 w 174"/>
                  <a:gd name="T37" fmla="*/ 22 h 152"/>
                  <a:gd name="T38" fmla="*/ 160 w 174"/>
                  <a:gd name="T39" fmla="*/ 37 h 152"/>
                  <a:gd name="T40" fmla="*/ 171 w 174"/>
                  <a:gd name="T41" fmla="*/ 104 h 152"/>
                  <a:gd name="T42" fmla="*/ 163 w 174"/>
                  <a:gd name="T43" fmla="*/ 111 h 152"/>
                  <a:gd name="T44" fmla="*/ 160 w 174"/>
                  <a:gd name="T45" fmla="*/ 115 h 152"/>
                  <a:gd name="T46" fmla="*/ 156 w 174"/>
                  <a:gd name="T47" fmla="*/ 115 h 152"/>
                  <a:gd name="T48" fmla="*/ 148 w 174"/>
                  <a:gd name="T49" fmla="*/ 118 h 152"/>
                  <a:gd name="T50" fmla="*/ 148 w 174"/>
                  <a:gd name="T51" fmla="*/ 122 h 152"/>
                  <a:gd name="T52" fmla="*/ 145 w 174"/>
                  <a:gd name="T53" fmla="*/ 126 h 152"/>
                  <a:gd name="T54" fmla="*/ 141 w 174"/>
                  <a:gd name="T55" fmla="*/ 130 h 152"/>
                  <a:gd name="T56" fmla="*/ 141 w 174"/>
                  <a:gd name="T57" fmla="*/ 137 h 152"/>
                  <a:gd name="T58" fmla="*/ 130 w 174"/>
                  <a:gd name="T59" fmla="*/ 148 h 152"/>
                  <a:gd name="T60" fmla="*/ 126 w 174"/>
                  <a:gd name="T61" fmla="*/ 152 h 152"/>
                  <a:gd name="T62" fmla="*/ 104 w 174"/>
                  <a:gd name="T63" fmla="*/ 137 h 152"/>
                  <a:gd name="T64" fmla="*/ 104 w 174"/>
                  <a:gd name="T65" fmla="*/ 133 h 152"/>
                  <a:gd name="T66" fmla="*/ 41 w 174"/>
                  <a:gd name="T67" fmla="*/ 96 h 152"/>
                  <a:gd name="T68" fmla="*/ 41 w 174"/>
                  <a:gd name="T69" fmla="*/ 81 h 152"/>
                  <a:gd name="T70" fmla="*/ 45 w 174"/>
                  <a:gd name="T71" fmla="*/ 74 h 152"/>
                  <a:gd name="T72" fmla="*/ 49 w 174"/>
                  <a:gd name="T73" fmla="*/ 70 h 152"/>
                  <a:gd name="T74" fmla="*/ 52 w 174"/>
                  <a:gd name="T75" fmla="*/ 67 h 152"/>
                  <a:gd name="T76" fmla="*/ 60 w 174"/>
                  <a:gd name="T77" fmla="*/ 63 h 152"/>
                  <a:gd name="T78" fmla="*/ 60 w 174"/>
                  <a:gd name="T79" fmla="*/ 59 h 152"/>
                  <a:gd name="T80" fmla="*/ 63 w 174"/>
                  <a:gd name="T81" fmla="*/ 52 h 152"/>
                  <a:gd name="T82" fmla="*/ 60 w 174"/>
                  <a:gd name="T83" fmla="*/ 44 h 152"/>
                  <a:gd name="T84" fmla="*/ 60 w 174"/>
                  <a:gd name="T85" fmla="*/ 44 h 152"/>
                  <a:gd name="T86" fmla="*/ 56 w 174"/>
                  <a:gd name="T87" fmla="*/ 37 h 152"/>
                  <a:gd name="T88" fmla="*/ 52 w 174"/>
                  <a:gd name="T89" fmla="*/ 29 h 152"/>
                  <a:gd name="T90" fmla="*/ 49 w 174"/>
                  <a:gd name="T91" fmla="*/ 26 h 152"/>
                  <a:gd name="T92" fmla="*/ 49 w 174"/>
                  <a:gd name="T93" fmla="*/ 22 h 152"/>
                  <a:gd name="T94" fmla="*/ 45 w 174"/>
                  <a:gd name="T95" fmla="*/ 18 h 152"/>
                  <a:gd name="T96" fmla="*/ 45 w 174"/>
                  <a:gd name="T97" fmla="*/ 18 h 152"/>
                  <a:gd name="T98" fmla="*/ 0 w 174"/>
                  <a:gd name="T99" fmla="*/ 96 h 152"/>
                  <a:gd name="T100" fmla="*/ 15 w 174"/>
                  <a:gd name="T101" fmla="*/ 96 h 152"/>
                  <a:gd name="T102" fmla="*/ 0 w 174"/>
                  <a:gd name="T103"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52">
                    <a:moveTo>
                      <a:pt x="45" y="18"/>
                    </a:moveTo>
                    <a:lnTo>
                      <a:pt x="45" y="15"/>
                    </a:lnTo>
                    <a:lnTo>
                      <a:pt x="49" y="15"/>
                    </a:lnTo>
                    <a:lnTo>
                      <a:pt x="49" y="15"/>
                    </a:lnTo>
                    <a:lnTo>
                      <a:pt x="52" y="11"/>
                    </a:lnTo>
                    <a:lnTo>
                      <a:pt x="52" y="11"/>
                    </a:lnTo>
                    <a:lnTo>
                      <a:pt x="56" y="7"/>
                    </a:lnTo>
                    <a:lnTo>
                      <a:pt x="63" y="0"/>
                    </a:lnTo>
                    <a:lnTo>
                      <a:pt x="67" y="3"/>
                    </a:lnTo>
                    <a:lnTo>
                      <a:pt x="71" y="0"/>
                    </a:lnTo>
                    <a:lnTo>
                      <a:pt x="71" y="0"/>
                    </a:lnTo>
                    <a:lnTo>
                      <a:pt x="71" y="11"/>
                    </a:lnTo>
                    <a:lnTo>
                      <a:pt x="74" y="15"/>
                    </a:lnTo>
                    <a:lnTo>
                      <a:pt x="78" y="15"/>
                    </a:lnTo>
                    <a:lnTo>
                      <a:pt x="82" y="11"/>
                    </a:lnTo>
                    <a:lnTo>
                      <a:pt x="86" y="15"/>
                    </a:lnTo>
                    <a:lnTo>
                      <a:pt x="93" y="15"/>
                    </a:lnTo>
                    <a:lnTo>
                      <a:pt x="97" y="15"/>
                    </a:lnTo>
                    <a:lnTo>
                      <a:pt x="104" y="22"/>
                    </a:lnTo>
                    <a:lnTo>
                      <a:pt x="108" y="22"/>
                    </a:lnTo>
                    <a:lnTo>
                      <a:pt x="111" y="26"/>
                    </a:lnTo>
                    <a:lnTo>
                      <a:pt x="111" y="26"/>
                    </a:lnTo>
                    <a:lnTo>
                      <a:pt x="119" y="26"/>
                    </a:lnTo>
                    <a:lnTo>
                      <a:pt x="123" y="29"/>
                    </a:lnTo>
                    <a:lnTo>
                      <a:pt x="126" y="29"/>
                    </a:lnTo>
                    <a:lnTo>
                      <a:pt x="130" y="29"/>
                    </a:lnTo>
                    <a:lnTo>
                      <a:pt x="134" y="29"/>
                    </a:lnTo>
                    <a:lnTo>
                      <a:pt x="134" y="29"/>
                    </a:lnTo>
                    <a:lnTo>
                      <a:pt x="141" y="22"/>
                    </a:lnTo>
                    <a:lnTo>
                      <a:pt x="141" y="22"/>
                    </a:lnTo>
                    <a:lnTo>
                      <a:pt x="145" y="18"/>
                    </a:lnTo>
                    <a:lnTo>
                      <a:pt x="148" y="18"/>
                    </a:lnTo>
                    <a:lnTo>
                      <a:pt x="148" y="18"/>
                    </a:lnTo>
                    <a:lnTo>
                      <a:pt x="156" y="18"/>
                    </a:lnTo>
                    <a:lnTo>
                      <a:pt x="160" y="18"/>
                    </a:lnTo>
                    <a:lnTo>
                      <a:pt x="160" y="22"/>
                    </a:lnTo>
                    <a:lnTo>
                      <a:pt x="163" y="22"/>
                    </a:lnTo>
                    <a:lnTo>
                      <a:pt x="171" y="22"/>
                    </a:lnTo>
                    <a:lnTo>
                      <a:pt x="174" y="22"/>
                    </a:lnTo>
                    <a:lnTo>
                      <a:pt x="160" y="37"/>
                    </a:lnTo>
                    <a:lnTo>
                      <a:pt x="160" y="93"/>
                    </a:lnTo>
                    <a:lnTo>
                      <a:pt x="171" y="104"/>
                    </a:lnTo>
                    <a:lnTo>
                      <a:pt x="171" y="104"/>
                    </a:lnTo>
                    <a:lnTo>
                      <a:pt x="163" y="111"/>
                    </a:lnTo>
                    <a:lnTo>
                      <a:pt x="163" y="111"/>
                    </a:lnTo>
                    <a:lnTo>
                      <a:pt x="160" y="115"/>
                    </a:lnTo>
                    <a:lnTo>
                      <a:pt x="163" y="115"/>
                    </a:lnTo>
                    <a:lnTo>
                      <a:pt x="156" y="115"/>
                    </a:lnTo>
                    <a:lnTo>
                      <a:pt x="152" y="118"/>
                    </a:lnTo>
                    <a:lnTo>
                      <a:pt x="148" y="118"/>
                    </a:lnTo>
                    <a:lnTo>
                      <a:pt x="148" y="122"/>
                    </a:lnTo>
                    <a:lnTo>
                      <a:pt x="148" y="122"/>
                    </a:lnTo>
                    <a:lnTo>
                      <a:pt x="145" y="126"/>
                    </a:lnTo>
                    <a:lnTo>
                      <a:pt x="145" y="126"/>
                    </a:lnTo>
                    <a:lnTo>
                      <a:pt x="145" y="126"/>
                    </a:lnTo>
                    <a:lnTo>
                      <a:pt x="141" y="130"/>
                    </a:lnTo>
                    <a:lnTo>
                      <a:pt x="141" y="133"/>
                    </a:lnTo>
                    <a:lnTo>
                      <a:pt x="141" y="137"/>
                    </a:lnTo>
                    <a:lnTo>
                      <a:pt x="137" y="141"/>
                    </a:lnTo>
                    <a:lnTo>
                      <a:pt x="130" y="148"/>
                    </a:lnTo>
                    <a:lnTo>
                      <a:pt x="126" y="152"/>
                    </a:lnTo>
                    <a:lnTo>
                      <a:pt x="126" y="152"/>
                    </a:lnTo>
                    <a:lnTo>
                      <a:pt x="108" y="137"/>
                    </a:lnTo>
                    <a:lnTo>
                      <a:pt x="104" y="137"/>
                    </a:lnTo>
                    <a:lnTo>
                      <a:pt x="104" y="133"/>
                    </a:lnTo>
                    <a:lnTo>
                      <a:pt x="104" y="133"/>
                    </a:lnTo>
                    <a:lnTo>
                      <a:pt x="100" y="130"/>
                    </a:lnTo>
                    <a:lnTo>
                      <a:pt x="41" y="96"/>
                    </a:lnTo>
                    <a:lnTo>
                      <a:pt x="37" y="96"/>
                    </a:lnTo>
                    <a:lnTo>
                      <a:pt x="41" y="81"/>
                    </a:lnTo>
                    <a:lnTo>
                      <a:pt x="41" y="78"/>
                    </a:lnTo>
                    <a:lnTo>
                      <a:pt x="45" y="74"/>
                    </a:lnTo>
                    <a:lnTo>
                      <a:pt x="49" y="70"/>
                    </a:lnTo>
                    <a:lnTo>
                      <a:pt x="49" y="70"/>
                    </a:lnTo>
                    <a:lnTo>
                      <a:pt x="52" y="67"/>
                    </a:lnTo>
                    <a:lnTo>
                      <a:pt x="52" y="67"/>
                    </a:lnTo>
                    <a:lnTo>
                      <a:pt x="52" y="63"/>
                    </a:lnTo>
                    <a:lnTo>
                      <a:pt x="60" y="63"/>
                    </a:lnTo>
                    <a:lnTo>
                      <a:pt x="60" y="59"/>
                    </a:lnTo>
                    <a:lnTo>
                      <a:pt x="60" y="59"/>
                    </a:lnTo>
                    <a:lnTo>
                      <a:pt x="63" y="55"/>
                    </a:lnTo>
                    <a:lnTo>
                      <a:pt x="63" y="52"/>
                    </a:lnTo>
                    <a:lnTo>
                      <a:pt x="63" y="48"/>
                    </a:lnTo>
                    <a:lnTo>
                      <a:pt x="60" y="44"/>
                    </a:lnTo>
                    <a:lnTo>
                      <a:pt x="63" y="44"/>
                    </a:lnTo>
                    <a:lnTo>
                      <a:pt x="60" y="44"/>
                    </a:lnTo>
                    <a:lnTo>
                      <a:pt x="56" y="41"/>
                    </a:lnTo>
                    <a:lnTo>
                      <a:pt x="56" y="37"/>
                    </a:lnTo>
                    <a:lnTo>
                      <a:pt x="52" y="33"/>
                    </a:lnTo>
                    <a:lnTo>
                      <a:pt x="52" y="29"/>
                    </a:lnTo>
                    <a:lnTo>
                      <a:pt x="52" y="26"/>
                    </a:lnTo>
                    <a:lnTo>
                      <a:pt x="49" y="26"/>
                    </a:lnTo>
                    <a:lnTo>
                      <a:pt x="49" y="26"/>
                    </a:lnTo>
                    <a:lnTo>
                      <a:pt x="49" y="22"/>
                    </a:lnTo>
                    <a:lnTo>
                      <a:pt x="45" y="18"/>
                    </a:lnTo>
                    <a:lnTo>
                      <a:pt x="45" y="18"/>
                    </a:lnTo>
                    <a:lnTo>
                      <a:pt x="45" y="18"/>
                    </a:lnTo>
                    <a:lnTo>
                      <a:pt x="45" y="18"/>
                    </a:lnTo>
                    <a:lnTo>
                      <a:pt x="45" y="18"/>
                    </a:lnTo>
                    <a:close/>
                    <a:moveTo>
                      <a:pt x="0" y="96"/>
                    </a:moveTo>
                    <a:lnTo>
                      <a:pt x="8" y="96"/>
                    </a:lnTo>
                    <a:lnTo>
                      <a:pt x="15" y="96"/>
                    </a:lnTo>
                    <a:lnTo>
                      <a:pt x="0" y="96"/>
                    </a:lnTo>
                    <a:lnTo>
                      <a:pt x="0" y="9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49" name="Freeform 108"/>
              <p:cNvSpPr/>
              <p:nvPr/>
            </p:nvSpPr>
            <p:spPr bwMode="auto">
              <a:xfrm>
                <a:off x="4917035" y="3094911"/>
                <a:ext cx="123517" cy="110650"/>
              </a:xfrm>
              <a:custGeom>
                <a:avLst/>
                <a:gdLst>
                  <a:gd name="T0" fmla="*/ 74 w 96"/>
                  <a:gd name="T1" fmla="*/ 60 h 86"/>
                  <a:gd name="T2" fmla="*/ 82 w 96"/>
                  <a:gd name="T3" fmla="*/ 52 h 86"/>
                  <a:gd name="T4" fmla="*/ 85 w 96"/>
                  <a:gd name="T5" fmla="*/ 49 h 86"/>
                  <a:gd name="T6" fmla="*/ 85 w 96"/>
                  <a:gd name="T7" fmla="*/ 45 h 86"/>
                  <a:gd name="T8" fmla="*/ 93 w 96"/>
                  <a:gd name="T9" fmla="*/ 41 h 86"/>
                  <a:gd name="T10" fmla="*/ 96 w 96"/>
                  <a:gd name="T11" fmla="*/ 37 h 86"/>
                  <a:gd name="T12" fmla="*/ 96 w 96"/>
                  <a:gd name="T13" fmla="*/ 30 h 86"/>
                  <a:gd name="T14" fmla="*/ 96 w 96"/>
                  <a:gd name="T15" fmla="*/ 26 h 86"/>
                  <a:gd name="T16" fmla="*/ 89 w 96"/>
                  <a:gd name="T17" fmla="*/ 23 h 86"/>
                  <a:gd name="T18" fmla="*/ 85 w 96"/>
                  <a:gd name="T19" fmla="*/ 15 h 86"/>
                  <a:gd name="T20" fmla="*/ 85 w 96"/>
                  <a:gd name="T21" fmla="*/ 8 h 86"/>
                  <a:gd name="T22" fmla="*/ 82 w 96"/>
                  <a:gd name="T23" fmla="*/ 8 h 86"/>
                  <a:gd name="T24" fmla="*/ 78 w 96"/>
                  <a:gd name="T25" fmla="*/ 0 h 86"/>
                  <a:gd name="T26" fmla="*/ 74 w 96"/>
                  <a:gd name="T27" fmla="*/ 4 h 86"/>
                  <a:gd name="T28" fmla="*/ 67 w 96"/>
                  <a:gd name="T29" fmla="*/ 8 h 86"/>
                  <a:gd name="T30" fmla="*/ 59 w 96"/>
                  <a:gd name="T31" fmla="*/ 4 h 86"/>
                  <a:gd name="T32" fmla="*/ 52 w 96"/>
                  <a:gd name="T33" fmla="*/ 8 h 86"/>
                  <a:gd name="T34" fmla="*/ 48 w 96"/>
                  <a:gd name="T35" fmla="*/ 8 h 86"/>
                  <a:gd name="T36" fmla="*/ 48 w 96"/>
                  <a:gd name="T37" fmla="*/ 11 h 86"/>
                  <a:gd name="T38" fmla="*/ 41 w 96"/>
                  <a:gd name="T39" fmla="*/ 11 h 86"/>
                  <a:gd name="T40" fmla="*/ 37 w 96"/>
                  <a:gd name="T41" fmla="*/ 8 h 86"/>
                  <a:gd name="T42" fmla="*/ 30 w 96"/>
                  <a:gd name="T43" fmla="*/ 8 h 86"/>
                  <a:gd name="T44" fmla="*/ 26 w 96"/>
                  <a:gd name="T45" fmla="*/ 8 h 86"/>
                  <a:gd name="T46" fmla="*/ 26 w 96"/>
                  <a:gd name="T47" fmla="*/ 11 h 86"/>
                  <a:gd name="T48" fmla="*/ 26 w 96"/>
                  <a:gd name="T49" fmla="*/ 11 h 86"/>
                  <a:gd name="T50" fmla="*/ 22 w 96"/>
                  <a:gd name="T51" fmla="*/ 15 h 86"/>
                  <a:gd name="T52" fmla="*/ 22 w 96"/>
                  <a:gd name="T53" fmla="*/ 26 h 86"/>
                  <a:gd name="T54" fmla="*/ 22 w 96"/>
                  <a:gd name="T55" fmla="*/ 30 h 86"/>
                  <a:gd name="T56" fmla="*/ 26 w 96"/>
                  <a:gd name="T57" fmla="*/ 34 h 86"/>
                  <a:gd name="T58" fmla="*/ 19 w 96"/>
                  <a:gd name="T59" fmla="*/ 45 h 86"/>
                  <a:gd name="T60" fmla="*/ 11 w 96"/>
                  <a:gd name="T61" fmla="*/ 52 h 86"/>
                  <a:gd name="T62" fmla="*/ 4 w 96"/>
                  <a:gd name="T63" fmla="*/ 67 h 86"/>
                  <a:gd name="T64" fmla="*/ 4 w 96"/>
                  <a:gd name="T65" fmla="*/ 75 h 86"/>
                  <a:gd name="T66" fmla="*/ 0 w 96"/>
                  <a:gd name="T67" fmla="*/ 86 h 86"/>
                  <a:gd name="T68" fmla="*/ 0 w 96"/>
                  <a:gd name="T69" fmla="*/ 86 h 86"/>
                  <a:gd name="T70" fmla="*/ 7 w 96"/>
                  <a:gd name="T71" fmla="*/ 82 h 86"/>
                  <a:gd name="T72" fmla="*/ 11 w 96"/>
                  <a:gd name="T73" fmla="*/ 86 h 86"/>
                  <a:gd name="T74" fmla="*/ 15 w 96"/>
                  <a:gd name="T75" fmla="*/ 82 h 86"/>
                  <a:gd name="T76" fmla="*/ 15 w 96"/>
                  <a:gd name="T77" fmla="*/ 82 h 86"/>
                  <a:gd name="T78" fmla="*/ 19 w 96"/>
                  <a:gd name="T79" fmla="*/ 82 h 86"/>
                  <a:gd name="T80" fmla="*/ 22 w 96"/>
                  <a:gd name="T81" fmla="*/ 78 h 86"/>
                  <a:gd name="T82" fmla="*/ 33 w 96"/>
                  <a:gd name="T83" fmla="*/ 78 h 86"/>
                  <a:gd name="T84" fmla="*/ 70 w 96"/>
                  <a:gd name="T8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86">
                    <a:moveTo>
                      <a:pt x="74" y="63"/>
                    </a:moveTo>
                    <a:lnTo>
                      <a:pt x="74" y="60"/>
                    </a:lnTo>
                    <a:lnTo>
                      <a:pt x="78" y="56"/>
                    </a:lnTo>
                    <a:lnTo>
                      <a:pt x="82" y="52"/>
                    </a:lnTo>
                    <a:lnTo>
                      <a:pt x="82" y="52"/>
                    </a:lnTo>
                    <a:lnTo>
                      <a:pt x="85" y="49"/>
                    </a:lnTo>
                    <a:lnTo>
                      <a:pt x="85" y="49"/>
                    </a:lnTo>
                    <a:lnTo>
                      <a:pt x="85" y="45"/>
                    </a:lnTo>
                    <a:lnTo>
                      <a:pt x="93" y="45"/>
                    </a:lnTo>
                    <a:lnTo>
                      <a:pt x="93" y="41"/>
                    </a:lnTo>
                    <a:lnTo>
                      <a:pt x="93" y="41"/>
                    </a:lnTo>
                    <a:lnTo>
                      <a:pt x="96" y="37"/>
                    </a:lnTo>
                    <a:lnTo>
                      <a:pt x="96" y="34"/>
                    </a:lnTo>
                    <a:lnTo>
                      <a:pt x="96" y="30"/>
                    </a:lnTo>
                    <a:lnTo>
                      <a:pt x="93" y="26"/>
                    </a:lnTo>
                    <a:lnTo>
                      <a:pt x="96" y="26"/>
                    </a:lnTo>
                    <a:lnTo>
                      <a:pt x="93" y="26"/>
                    </a:lnTo>
                    <a:lnTo>
                      <a:pt x="89" y="23"/>
                    </a:lnTo>
                    <a:lnTo>
                      <a:pt x="89" y="19"/>
                    </a:lnTo>
                    <a:lnTo>
                      <a:pt x="85" y="15"/>
                    </a:lnTo>
                    <a:lnTo>
                      <a:pt x="85" y="11"/>
                    </a:lnTo>
                    <a:lnTo>
                      <a:pt x="85" y="8"/>
                    </a:lnTo>
                    <a:lnTo>
                      <a:pt x="82" y="8"/>
                    </a:lnTo>
                    <a:lnTo>
                      <a:pt x="82" y="8"/>
                    </a:lnTo>
                    <a:lnTo>
                      <a:pt x="82" y="4"/>
                    </a:lnTo>
                    <a:lnTo>
                      <a:pt x="78" y="0"/>
                    </a:lnTo>
                    <a:lnTo>
                      <a:pt x="78" y="0"/>
                    </a:lnTo>
                    <a:lnTo>
                      <a:pt x="74" y="4"/>
                    </a:lnTo>
                    <a:lnTo>
                      <a:pt x="70" y="4"/>
                    </a:lnTo>
                    <a:lnTo>
                      <a:pt x="67" y="8"/>
                    </a:lnTo>
                    <a:lnTo>
                      <a:pt x="63" y="4"/>
                    </a:lnTo>
                    <a:lnTo>
                      <a:pt x="59" y="4"/>
                    </a:lnTo>
                    <a:lnTo>
                      <a:pt x="56" y="8"/>
                    </a:lnTo>
                    <a:lnTo>
                      <a:pt x="52" y="8"/>
                    </a:lnTo>
                    <a:lnTo>
                      <a:pt x="52" y="8"/>
                    </a:lnTo>
                    <a:lnTo>
                      <a:pt x="48" y="8"/>
                    </a:lnTo>
                    <a:lnTo>
                      <a:pt x="48" y="8"/>
                    </a:lnTo>
                    <a:lnTo>
                      <a:pt x="48" y="11"/>
                    </a:lnTo>
                    <a:lnTo>
                      <a:pt x="44" y="11"/>
                    </a:lnTo>
                    <a:lnTo>
                      <a:pt x="41" y="11"/>
                    </a:lnTo>
                    <a:lnTo>
                      <a:pt x="41" y="8"/>
                    </a:lnTo>
                    <a:lnTo>
                      <a:pt x="37" y="8"/>
                    </a:lnTo>
                    <a:lnTo>
                      <a:pt x="33" y="8"/>
                    </a:lnTo>
                    <a:lnTo>
                      <a:pt x="30" y="8"/>
                    </a:lnTo>
                    <a:lnTo>
                      <a:pt x="26" y="4"/>
                    </a:lnTo>
                    <a:lnTo>
                      <a:pt x="26" y="8"/>
                    </a:lnTo>
                    <a:lnTo>
                      <a:pt x="26" y="8"/>
                    </a:lnTo>
                    <a:lnTo>
                      <a:pt x="26" y="11"/>
                    </a:lnTo>
                    <a:lnTo>
                      <a:pt x="26" y="11"/>
                    </a:lnTo>
                    <a:lnTo>
                      <a:pt x="26" y="11"/>
                    </a:lnTo>
                    <a:lnTo>
                      <a:pt x="26" y="15"/>
                    </a:lnTo>
                    <a:lnTo>
                      <a:pt x="22" y="15"/>
                    </a:lnTo>
                    <a:lnTo>
                      <a:pt x="22" y="19"/>
                    </a:lnTo>
                    <a:lnTo>
                      <a:pt x="22" y="26"/>
                    </a:lnTo>
                    <a:lnTo>
                      <a:pt x="22" y="30"/>
                    </a:lnTo>
                    <a:lnTo>
                      <a:pt x="22" y="30"/>
                    </a:lnTo>
                    <a:lnTo>
                      <a:pt x="26" y="34"/>
                    </a:lnTo>
                    <a:lnTo>
                      <a:pt x="26" y="34"/>
                    </a:lnTo>
                    <a:lnTo>
                      <a:pt x="26" y="37"/>
                    </a:lnTo>
                    <a:lnTo>
                      <a:pt x="19" y="45"/>
                    </a:lnTo>
                    <a:lnTo>
                      <a:pt x="11" y="52"/>
                    </a:lnTo>
                    <a:lnTo>
                      <a:pt x="11" y="52"/>
                    </a:lnTo>
                    <a:lnTo>
                      <a:pt x="4" y="63"/>
                    </a:lnTo>
                    <a:lnTo>
                      <a:pt x="4" y="67"/>
                    </a:lnTo>
                    <a:lnTo>
                      <a:pt x="4" y="71"/>
                    </a:lnTo>
                    <a:lnTo>
                      <a:pt x="4" y="75"/>
                    </a:lnTo>
                    <a:lnTo>
                      <a:pt x="0" y="82"/>
                    </a:lnTo>
                    <a:lnTo>
                      <a:pt x="0" y="86"/>
                    </a:lnTo>
                    <a:lnTo>
                      <a:pt x="0" y="86"/>
                    </a:lnTo>
                    <a:lnTo>
                      <a:pt x="0" y="86"/>
                    </a:lnTo>
                    <a:lnTo>
                      <a:pt x="4" y="86"/>
                    </a:lnTo>
                    <a:lnTo>
                      <a:pt x="7" y="82"/>
                    </a:lnTo>
                    <a:lnTo>
                      <a:pt x="7" y="82"/>
                    </a:lnTo>
                    <a:lnTo>
                      <a:pt x="11" y="86"/>
                    </a:lnTo>
                    <a:lnTo>
                      <a:pt x="11" y="86"/>
                    </a:lnTo>
                    <a:lnTo>
                      <a:pt x="15" y="82"/>
                    </a:lnTo>
                    <a:lnTo>
                      <a:pt x="15" y="82"/>
                    </a:lnTo>
                    <a:lnTo>
                      <a:pt x="15" y="82"/>
                    </a:lnTo>
                    <a:lnTo>
                      <a:pt x="19" y="82"/>
                    </a:lnTo>
                    <a:lnTo>
                      <a:pt x="19" y="82"/>
                    </a:lnTo>
                    <a:lnTo>
                      <a:pt x="19" y="82"/>
                    </a:lnTo>
                    <a:lnTo>
                      <a:pt x="22" y="78"/>
                    </a:lnTo>
                    <a:lnTo>
                      <a:pt x="33" y="78"/>
                    </a:lnTo>
                    <a:lnTo>
                      <a:pt x="33" y="78"/>
                    </a:lnTo>
                    <a:lnTo>
                      <a:pt x="48" y="78"/>
                    </a:lnTo>
                    <a:lnTo>
                      <a:pt x="70" y="78"/>
                    </a:lnTo>
                    <a:lnTo>
                      <a:pt x="74" y="6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0" name="Freeform 109"/>
              <p:cNvSpPr/>
              <p:nvPr/>
            </p:nvSpPr>
            <p:spPr bwMode="auto">
              <a:xfrm>
                <a:off x="4597952" y="2961102"/>
                <a:ext cx="276626" cy="167262"/>
              </a:xfrm>
              <a:custGeom>
                <a:avLst/>
                <a:gdLst>
                  <a:gd name="T0" fmla="*/ 137 w 215"/>
                  <a:gd name="T1" fmla="*/ 4 h 130"/>
                  <a:gd name="T2" fmla="*/ 148 w 215"/>
                  <a:gd name="T3" fmla="*/ 19 h 130"/>
                  <a:gd name="T4" fmla="*/ 148 w 215"/>
                  <a:gd name="T5" fmla="*/ 30 h 130"/>
                  <a:gd name="T6" fmla="*/ 155 w 215"/>
                  <a:gd name="T7" fmla="*/ 34 h 130"/>
                  <a:gd name="T8" fmla="*/ 159 w 215"/>
                  <a:gd name="T9" fmla="*/ 41 h 130"/>
                  <a:gd name="T10" fmla="*/ 174 w 215"/>
                  <a:gd name="T11" fmla="*/ 45 h 130"/>
                  <a:gd name="T12" fmla="*/ 181 w 215"/>
                  <a:gd name="T13" fmla="*/ 52 h 130"/>
                  <a:gd name="T14" fmla="*/ 178 w 215"/>
                  <a:gd name="T15" fmla="*/ 56 h 130"/>
                  <a:gd name="T16" fmla="*/ 185 w 215"/>
                  <a:gd name="T17" fmla="*/ 64 h 130"/>
                  <a:gd name="T18" fmla="*/ 196 w 215"/>
                  <a:gd name="T19" fmla="*/ 71 h 130"/>
                  <a:gd name="T20" fmla="*/ 200 w 215"/>
                  <a:gd name="T21" fmla="*/ 78 h 130"/>
                  <a:gd name="T22" fmla="*/ 207 w 215"/>
                  <a:gd name="T23" fmla="*/ 82 h 130"/>
                  <a:gd name="T24" fmla="*/ 215 w 215"/>
                  <a:gd name="T25" fmla="*/ 93 h 130"/>
                  <a:gd name="T26" fmla="*/ 207 w 215"/>
                  <a:gd name="T27" fmla="*/ 89 h 130"/>
                  <a:gd name="T28" fmla="*/ 193 w 215"/>
                  <a:gd name="T29" fmla="*/ 89 h 130"/>
                  <a:gd name="T30" fmla="*/ 185 w 215"/>
                  <a:gd name="T31" fmla="*/ 89 h 130"/>
                  <a:gd name="T32" fmla="*/ 181 w 215"/>
                  <a:gd name="T33" fmla="*/ 89 h 130"/>
                  <a:gd name="T34" fmla="*/ 170 w 215"/>
                  <a:gd name="T35" fmla="*/ 93 h 130"/>
                  <a:gd name="T36" fmla="*/ 167 w 215"/>
                  <a:gd name="T37" fmla="*/ 93 h 130"/>
                  <a:gd name="T38" fmla="*/ 152 w 215"/>
                  <a:gd name="T39" fmla="*/ 97 h 130"/>
                  <a:gd name="T40" fmla="*/ 141 w 215"/>
                  <a:gd name="T41" fmla="*/ 97 h 130"/>
                  <a:gd name="T42" fmla="*/ 130 w 215"/>
                  <a:gd name="T43" fmla="*/ 101 h 130"/>
                  <a:gd name="T44" fmla="*/ 126 w 215"/>
                  <a:gd name="T45" fmla="*/ 104 h 130"/>
                  <a:gd name="T46" fmla="*/ 118 w 215"/>
                  <a:gd name="T47" fmla="*/ 104 h 130"/>
                  <a:gd name="T48" fmla="*/ 104 w 215"/>
                  <a:gd name="T49" fmla="*/ 101 h 130"/>
                  <a:gd name="T50" fmla="*/ 93 w 215"/>
                  <a:gd name="T51" fmla="*/ 97 h 130"/>
                  <a:gd name="T52" fmla="*/ 81 w 215"/>
                  <a:gd name="T53" fmla="*/ 93 h 130"/>
                  <a:gd name="T54" fmla="*/ 74 w 215"/>
                  <a:gd name="T55" fmla="*/ 93 h 130"/>
                  <a:gd name="T56" fmla="*/ 74 w 215"/>
                  <a:gd name="T57" fmla="*/ 101 h 130"/>
                  <a:gd name="T58" fmla="*/ 70 w 215"/>
                  <a:gd name="T59" fmla="*/ 108 h 130"/>
                  <a:gd name="T60" fmla="*/ 67 w 215"/>
                  <a:gd name="T61" fmla="*/ 112 h 130"/>
                  <a:gd name="T62" fmla="*/ 59 w 215"/>
                  <a:gd name="T63" fmla="*/ 112 h 130"/>
                  <a:gd name="T64" fmla="*/ 44 w 215"/>
                  <a:gd name="T65" fmla="*/ 115 h 130"/>
                  <a:gd name="T66" fmla="*/ 30 w 215"/>
                  <a:gd name="T67" fmla="*/ 130 h 130"/>
                  <a:gd name="T68" fmla="*/ 30 w 215"/>
                  <a:gd name="T69" fmla="*/ 123 h 130"/>
                  <a:gd name="T70" fmla="*/ 15 w 215"/>
                  <a:gd name="T71" fmla="*/ 108 h 130"/>
                  <a:gd name="T72" fmla="*/ 4 w 215"/>
                  <a:gd name="T73" fmla="*/ 101 h 130"/>
                  <a:gd name="T74" fmla="*/ 4 w 215"/>
                  <a:gd name="T75" fmla="*/ 82 h 130"/>
                  <a:gd name="T76" fmla="*/ 4 w 215"/>
                  <a:gd name="T77" fmla="*/ 75 h 130"/>
                  <a:gd name="T78" fmla="*/ 15 w 215"/>
                  <a:gd name="T79" fmla="*/ 56 h 130"/>
                  <a:gd name="T80" fmla="*/ 22 w 215"/>
                  <a:gd name="T81" fmla="*/ 52 h 130"/>
                  <a:gd name="T82" fmla="*/ 33 w 215"/>
                  <a:gd name="T83" fmla="*/ 56 h 130"/>
                  <a:gd name="T84" fmla="*/ 37 w 215"/>
                  <a:gd name="T85" fmla="*/ 49 h 130"/>
                  <a:gd name="T86" fmla="*/ 48 w 215"/>
                  <a:gd name="T87" fmla="*/ 52 h 130"/>
                  <a:gd name="T88" fmla="*/ 70 w 215"/>
                  <a:gd name="T89" fmla="*/ 45 h 130"/>
                  <a:gd name="T90" fmla="*/ 74 w 215"/>
                  <a:gd name="T91" fmla="*/ 38 h 130"/>
                  <a:gd name="T92" fmla="*/ 78 w 215"/>
                  <a:gd name="T93" fmla="*/ 30 h 130"/>
                  <a:gd name="T94" fmla="*/ 93 w 215"/>
                  <a:gd name="T95" fmla="*/ 34 h 130"/>
                  <a:gd name="T96" fmla="*/ 107 w 215"/>
                  <a:gd name="T97" fmla="*/ 26 h 130"/>
                  <a:gd name="T98" fmla="*/ 107 w 215"/>
                  <a:gd name="T99" fmla="*/ 19 h 130"/>
                  <a:gd name="T100" fmla="*/ 115 w 215"/>
                  <a:gd name="T101" fmla="*/ 12 h 130"/>
                  <a:gd name="T102" fmla="*/ 122 w 215"/>
                  <a:gd name="T103" fmla="*/ 4 h 130"/>
                  <a:gd name="T104" fmla="*/ 137 w 215"/>
                  <a:gd name="T10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5" h="130">
                    <a:moveTo>
                      <a:pt x="137" y="0"/>
                    </a:moveTo>
                    <a:lnTo>
                      <a:pt x="137" y="4"/>
                    </a:lnTo>
                    <a:lnTo>
                      <a:pt x="137" y="4"/>
                    </a:lnTo>
                    <a:lnTo>
                      <a:pt x="137" y="4"/>
                    </a:lnTo>
                    <a:lnTo>
                      <a:pt x="141" y="8"/>
                    </a:lnTo>
                    <a:lnTo>
                      <a:pt x="141" y="8"/>
                    </a:lnTo>
                    <a:lnTo>
                      <a:pt x="144" y="15"/>
                    </a:lnTo>
                    <a:lnTo>
                      <a:pt x="148" y="19"/>
                    </a:lnTo>
                    <a:lnTo>
                      <a:pt x="152" y="23"/>
                    </a:lnTo>
                    <a:lnTo>
                      <a:pt x="148" y="26"/>
                    </a:lnTo>
                    <a:lnTo>
                      <a:pt x="148" y="26"/>
                    </a:lnTo>
                    <a:lnTo>
                      <a:pt x="148" y="30"/>
                    </a:lnTo>
                    <a:lnTo>
                      <a:pt x="148" y="34"/>
                    </a:lnTo>
                    <a:lnTo>
                      <a:pt x="148" y="38"/>
                    </a:lnTo>
                    <a:lnTo>
                      <a:pt x="155" y="38"/>
                    </a:lnTo>
                    <a:lnTo>
                      <a:pt x="155" y="34"/>
                    </a:lnTo>
                    <a:lnTo>
                      <a:pt x="159" y="34"/>
                    </a:lnTo>
                    <a:lnTo>
                      <a:pt x="163" y="38"/>
                    </a:lnTo>
                    <a:lnTo>
                      <a:pt x="159" y="38"/>
                    </a:lnTo>
                    <a:lnTo>
                      <a:pt x="159" y="41"/>
                    </a:lnTo>
                    <a:lnTo>
                      <a:pt x="163" y="45"/>
                    </a:lnTo>
                    <a:lnTo>
                      <a:pt x="167" y="45"/>
                    </a:lnTo>
                    <a:lnTo>
                      <a:pt x="170" y="45"/>
                    </a:lnTo>
                    <a:lnTo>
                      <a:pt x="174" y="45"/>
                    </a:lnTo>
                    <a:lnTo>
                      <a:pt x="174" y="49"/>
                    </a:lnTo>
                    <a:lnTo>
                      <a:pt x="178" y="49"/>
                    </a:lnTo>
                    <a:lnTo>
                      <a:pt x="178" y="49"/>
                    </a:lnTo>
                    <a:lnTo>
                      <a:pt x="181" y="52"/>
                    </a:lnTo>
                    <a:lnTo>
                      <a:pt x="181" y="52"/>
                    </a:lnTo>
                    <a:lnTo>
                      <a:pt x="178" y="56"/>
                    </a:lnTo>
                    <a:lnTo>
                      <a:pt x="178" y="56"/>
                    </a:lnTo>
                    <a:lnTo>
                      <a:pt x="178" y="56"/>
                    </a:lnTo>
                    <a:lnTo>
                      <a:pt x="181" y="60"/>
                    </a:lnTo>
                    <a:lnTo>
                      <a:pt x="181" y="60"/>
                    </a:lnTo>
                    <a:lnTo>
                      <a:pt x="185" y="60"/>
                    </a:lnTo>
                    <a:lnTo>
                      <a:pt x="185" y="64"/>
                    </a:lnTo>
                    <a:lnTo>
                      <a:pt x="189" y="60"/>
                    </a:lnTo>
                    <a:lnTo>
                      <a:pt x="193" y="64"/>
                    </a:lnTo>
                    <a:lnTo>
                      <a:pt x="193" y="67"/>
                    </a:lnTo>
                    <a:lnTo>
                      <a:pt x="196" y="71"/>
                    </a:lnTo>
                    <a:lnTo>
                      <a:pt x="196" y="71"/>
                    </a:lnTo>
                    <a:lnTo>
                      <a:pt x="200" y="75"/>
                    </a:lnTo>
                    <a:lnTo>
                      <a:pt x="200" y="75"/>
                    </a:lnTo>
                    <a:lnTo>
                      <a:pt x="200" y="78"/>
                    </a:lnTo>
                    <a:lnTo>
                      <a:pt x="200" y="78"/>
                    </a:lnTo>
                    <a:lnTo>
                      <a:pt x="207" y="78"/>
                    </a:lnTo>
                    <a:lnTo>
                      <a:pt x="211" y="82"/>
                    </a:lnTo>
                    <a:lnTo>
                      <a:pt x="207" y="82"/>
                    </a:lnTo>
                    <a:lnTo>
                      <a:pt x="211" y="86"/>
                    </a:lnTo>
                    <a:lnTo>
                      <a:pt x="211" y="89"/>
                    </a:lnTo>
                    <a:lnTo>
                      <a:pt x="215" y="89"/>
                    </a:lnTo>
                    <a:lnTo>
                      <a:pt x="215" y="93"/>
                    </a:lnTo>
                    <a:lnTo>
                      <a:pt x="215" y="93"/>
                    </a:lnTo>
                    <a:lnTo>
                      <a:pt x="215" y="93"/>
                    </a:lnTo>
                    <a:lnTo>
                      <a:pt x="211" y="89"/>
                    </a:lnTo>
                    <a:lnTo>
                      <a:pt x="207" y="89"/>
                    </a:lnTo>
                    <a:lnTo>
                      <a:pt x="204" y="93"/>
                    </a:lnTo>
                    <a:lnTo>
                      <a:pt x="204" y="93"/>
                    </a:lnTo>
                    <a:lnTo>
                      <a:pt x="196" y="93"/>
                    </a:lnTo>
                    <a:lnTo>
                      <a:pt x="193" y="89"/>
                    </a:lnTo>
                    <a:lnTo>
                      <a:pt x="193" y="89"/>
                    </a:lnTo>
                    <a:lnTo>
                      <a:pt x="189" y="89"/>
                    </a:lnTo>
                    <a:lnTo>
                      <a:pt x="189" y="89"/>
                    </a:lnTo>
                    <a:lnTo>
                      <a:pt x="185" y="89"/>
                    </a:lnTo>
                    <a:lnTo>
                      <a:pt x="181" y="89"/>
                    </a:lnTo>
                    <a:lnTo>
                      <a:pt x="181" y="89"/>
                    </a:lnTo>
                    <a:lnTo>
                      <a:pt x="181" y="89"/>
                    </a:lnTo>
                    <a:lnTo>
                      <a:pt x="181" y="89"/>
                    </a:lnTo>
                    <a:lnTo>
                      <a:pt x="178" y="93"/>
                    </a:lnTo>
                    <a:lnTo>
                      <a:pt x="178" y="93"/>
                    </a:lnTo>
                    <a:lnTo>
                      <a:pt x="174" y="93"/>
                    </a:lnTo>
                    <a:lnTo>
                      <a:pt x="170" y="93"/>
                    </a:lnTo>
                    <a:lnTo>
                      <a:pt x="170" y="93"/>
                    </a:lnTo>
                    <a:lnTo>
                      <a:pt x="167" y="93"/>
                    </a:lnTo>
                    <a:lnTo>
                      <a:pt x="167" y="93"/>
                    </a:lnTo>
                    <a:lnTo>
                      <a:pt x="167" y="93"/>
                    </a:lnTo>
                    <a:lnTo>
                      <a:pt x="167" y="93"/>
                    </a:lnTo>
                    <a:lnTo>
                      <a:pt x="163" y="93"/>
                    </a:lnTo>
                    <a:lnTo>
                      <a:pt x="155" y="93"/>
                    </a:lnTo>
                    <a:lnTo>
                      <a:pt x="152" y="97"/>
                    </a:lnTo>
                    <a:lnTo>
                      <a:pt x="152" y="97"/>
                    </a:lnTo>
                    <a:lnTo>
                      <a:pt x="144" y="97"/>
                    </a:lnTo>
                    <a:lnTo>
                      <a:pt x="144" y="97"/>
                    </a:lnTo>
                    <a:lnTo>
                      <a:pt x="141" y="97"/>
                    </a:lnTo>
                    <a:lnTo>
                      <a:pt x="137" y="97"/>
                    </a:lnTo>
                    <a:lnTo>
                      <a:pt x="133" y="97"/>
                    </a:lnTo>
                    <a:lnTo>
                      <a:pt x="133" y="97"/>
                    </a:lnTo>
                    <a:lnTo>
                      <a:pt x="130" y="101"/>
                    </a:lnTo>
                    <a:lnTo>
                      <a:pt x="130" y="104"/>
                    </a:lnTo>
                    <a:lnTo>
                      <a:pt x="133" y="104"/>
                    </a:lnTo>
                    <a:lnTo>
                      <a:pt x="130" y="104"/>
                    </a:lnTo>
                    <a:lnTo>
                      <a:pt x="126" y="104"/>
                    </a:lnTo>
                    <a:lnTo>
                      <a:pt x="126" y="104"/>
                    </a:lnTo>
                    <a:lnTo>
                      <a:pt x="122" y="104"/>
                    </a:lnTo>
                    <a:lnTo>
                      <a:pt x="118" y="104"/>
                    </a:lnTo>
                    <a:lnTo>
                      <a:pt x="118" y="104"/>
                    </a:lnTo>
                    <a:lnTo>
                      <a:pt x="115" y="104"/>
                    </a:lnTo>
                    <a:lnTo>
                      <a:pt x="111" y="104"/>
                    </a:lnTo>
                    <a:lnTo>
                      <a:pt x="107" y="104"/>
                    </a:lnTo>
                    <a:lnTo>
                      <a:pt x="104" y="101"/>
                    </a:lnTo>
                    <a:lnTo>
                      <a:pt x="100" y="101"/>
                    </a:lnTo>
                    <a:lnTo>
                      <a:pt x="100" y="101"/>
                    </a:lnTo>
                    <a:lnTo>
                      <a:pt x="96" y="97"/>
                    </a:lnTo>
                    <a:lnTo>
                      <a:pt x="93" y="97"/>
                    </a:lnTo>
                    <a:lnTo>
                      <a:pt x="89" y="93"/>
                    </a:lnTo>
                    <a:lnTo>
                      <a:pt x="89" y="93"/>
                    </a:lnTo>
                    <a:lnTo>
                      <a:pt x="85" y="93"/>
                    </a:lnTo>
                    <a:lnTo>
                      <a:pt x="81" y="93"/>
                    </a:lnTo>
                    <a:lnTo>
                      <a:pt x="81" y="93"/>
                    </a:lnTo>
                    <a:lnTo>
                      <a:pt x="81" y="93"/>
                    </a:lnTo>
                    <a:lnTo>
                      <a:pt x="78" y="93"/>
                    </a:lnTo>
                    <a:lnTo>
                      <a:pt x="74" y="93"/>
                    </a:lnTo>
                    <a:lnTo>
                      <a:pt x="74" y="97"/>
                    </a:lnTo>
                    <a:lnTo>
                      <a:pt x="74" y="97"/>
                    </a:lnTo>
                    <a:lnTo>
                      <a:pt x="74" y="101"/>
                    </a:lnTo>
                    <a:lnTo>
                      <a:pt x="74" y="101"/>
                    </a:lnTo>
                    <a:lnTo>
                      <a:pt x="70" y="101"/>
                    </a:lnTo>
                    <a:lnTo>
                      <a:pt x="70" y="101"/>
                    </a:lnTo>
                    <a:lnTo>
                      <a:pt x="70" y="104"/>
                    </a:lnTo>
                    <a:lnTo>
                      <a:pt x="70" y="108"/>
                    </a:lnTo>
                    <a:lnTo>
                      <a:pt x="70" y="108"/>
                    </a:lnTo>
                    <a:lnTo>
                      <a:pt x="70" y="112"/>
                    </a:lnTo>
                    <a:lnTo>
                      <a:pt x="70" y="112"/>
                    </a:lnTo>
                    <a:lnTo>
                      <a:pt x="67" y="112"/>
                    </a:lnTo>
                    <a:lnTo>
                      <a:pt x="67" y="115"/>
                    </a:lnTo>
                    <a:lnTo>
                      <a:pt x="63" y="112"/>
                    </a:lnTo>
                    <a:lnTo>
                      <a:pt x="63" y="112"/>
                    </a:lnTo>
                    <a:lnTo>
                      <a:pt x="59" y="112"/>
                    </a:lnTo>
                    <a:lnTo>
                      <a:pt x="56" y="112"/>
                    </a:lnTo>
                    <a:lnTo>
                      <a:pt x="56" y="112"/>
                    </a:lnTo>
                    <a:lnTo>
                      <a:pt x="52" y="112"/>
                    </a:lnTo>
                    <a:lnTo>
                      <a:pt x="44" y="115"/>
                    </a:lnTo>
                    <a:lnTo>
                      <a:pt x="44" y="115"/>
                    </a:lnTo>
                    <a:lnTo>
                      <a:pt x="41" y="115"/>
                    </a:lnTo>
                    <a:lnTo>
                      <a:pt x="37" y="119"/>
                    </a:lnTo>
                    <a:lnTo>
                      <a:pt x="30" y="130"/>
                    </a:lnTo>
                    <a:lnTo>
                      <a:pt x="30" y="130"/>
                    </a:lnTo>
                    <a:lnTo>
                      <a:pt x="30" y="130"/>
                    </a:lnTo>
                    <a:lnTo>
                      <a:pt x="30" y="127"/>
                    </a:lnTo>
                    <a:lnTo>
                      <a:pt x="30" y="123"/>
                    </a:lnTo>
                    <a:lnTo>
                      <a:pt x="22" y="123"/>
                    </a:lnTo>
                    <a:lnTo>
                      <a:pt x="22" y="119"/>
                    </a:lnTo>
                    <a:lnTo>
                      <a:pt x="18" y="115"/>
                    </a:lnTo>
                    <a:lnTo>
                      <a:pt x="15" y="108"/>
                    </a:lnTo>
                    <a:lnTo>
                      <a:pt x="15" y="108"/>
                    </a:lnTo>
                    <a:lnTo>
                      <a:pt x="11" y="104"/>
                    </a:lnTo>
                    <a:lnTo>
                      <a:pt x="7" y="101"/>
                    </a:lnTo>
                    <a:lnTo>
                      <a:pt x="4" y="101"/>
                    </a:lnTo>
                    <a:lnTo>
                      <a:pt x="4" y="93"/>
                    </a:lnTo>
                    <a:lnTo>
                      <a:pt x="4" y="89"/>
                    </a:lnTo>
                    <a:lnTo>
                      <a:pt x="4" y="86"/>
                    </a:lnTo>
                    <a:lnTo>
                      <a:pt x="4" y="82"/>
                    </a:lnTo>
                    <a:lnTo>
                      <a:pt x="4" y="78"/>
                    </a:lnTo>
                    <a:lnTo>
                      <a:pt x="0" y="75"/>
                    </a:lnTo>
                    <a:lnTo>
                      <a:pt x="4" y="75"/>
                    </a:lnTo>
                    <a:lnTo>
                      <a:pt x="4" y="75"/>
                    </a:lnTo>
                    <a:lnTo>
                      <a:pt x="7" y="71"/>
                    </a:lnTo>
                    <a:lnTo>
                      <a:pt x="11" y="67"/>
                    </a:lnTo>
                    <a:lnTo>
                      <a:pt x="15" y="60"/>
                    </a:lnTo>
                    <a:lnTo>
                      <a:pt x="15" y="56"/>
                    </a:lnTo>
                    <a:lnTo>
                      <a:pt x="18" y="56"/>
                    </a:lnTo>
                    <a:lnTo>
                      <a:pt x="18" y="52"/>
                    </a:lnTo>
                    <a:lnTo>
                      <a:pt x="18" y="52"/>
                    </a:lnTo>
                    <a:lnTo>
                      <a:pt x="22" y="52"/>
                    </a:lnTo>
                    <a:lnTo>
                      <a:pt x="22" y="56"/>
                    </a:lnTo>
                    <a:lnTo>
                      <a:pt x="26" y="56"/>
                    </a:lnTo>
                    <a:lnTo>
                      <a:pt x="30" y="56"/>
                    </a:lnTo>
                    <a:lnTo>
                      <a:pt x="33" y="56"/>
                    </a:lnTo>
                    <a:lnTo>
                      <a:pt x="33" y="52"/>
                    </a:lnTo>
                    <a:lnTo>
                      <a:pt x="33" y="49"/>
                    </a:lnTo>
                    <a:lnTo>
                      <a:pt x="37" y="49"/>
                    </a:lnTo>
                    <a:lnTo>
                      <a:pt x="37" y="49"/>
                    </a:lnTo>
                    <a:lnTo>
                      <a:pt x="41" y="52"/>
                    </a:lnTo>
                    <a:lnTo>
                      <a:pt x="41" y="56"/>
                    </a:lnTo>
                    <a:lnTo>
                      <a:pt x="44" y="52"/>
                    </a:lnTo>
                    <a:lnTo>
                      <a:pt x="48" y="52"/>
                    </a:lnTo>
                    <a:lnTo>
                      <a:pt x="52" y="49"/>
                    </a:lnTo>
                    <a:lnTo>
                      <a:pt x="56" y="49"/>
                    </a:lnTo>
                    <a:lnTo>
                      <a:pt x="67" y="45"/>
                    </a:lnTo>
                    <a:lnTo>
                      <a:pt x="70" y="45"/>
                    </a:lnTo>
                    <a:lnTo>
                      <a:pt x="74" y="41"/>
                    </a:lnTo>
                    <a:lnTo>
                      <a:pt x="78" y="41"/>
                    </a:lnTo>
                    <a:lnTo>
                      <a:pt x="78" y="38"/>
                    </a:lnTo>
                    <a:lnTo>
                      <a:pt x="74" y="38"/>
                    </a:lnTo>
                    <a:lnTo>
                      <a:pt x="74" y="34"/>
                    </a:lnTo>
                    <a:lnTo>
                      <a:pt x="74" y="34"/>
                    </a:lnTo>
                    <a:lnTo>
                      <a:pt x="74" y="30"/>
                    </a:lnTo>
                    <a:lnTo>
                      <a:pt x="78" y="30"/>
                    </a:lnTo>
                    <a:lnTo>
                      <a:pt x="81" y="30"/>
                    </a:lnTo>
                    <a:lnTo>
                      <a:pt x="85" y="34"/>
                    </a:lnTo>
                    <a:lnTo>
                      <a:pt x="89" y="34"/>
                    </a:lnTo>
                    <a:lnTo>
                      <a:pt x="93" y="34"/>
                    </a:lnTo>
                    <a:lnTo>
                      <a:pt x="100" y="30"/>
                    </a:lnTo>
                    <a:lnTo>
                      <a:pt x="104" y="30"/>
                    </a:lnTo>
                    <a:lnTo>
                      <a:pt x="104" y="26"/>
                    </a:lnTo>
                    <a:lnTo>
                      <a:pt x="107" y="26"/>
                    </a:lnTo>
                    <a:lnTo>
                      <a:pt x="104" y="23"/>
                    </a:lnTo>
                    <a:lnTo>
                      <a:pt x="107" y="23"/>
                    </a:lnTo>
                    <a:lnTo>
                      <a:pt x="107" y="19"/>
                    </a:lnTo>
                    <a:lnTo>
                      <a:pt x="107" y="19"/>
                    </a:lnTo>
                    <a:lnTo>
                      <a:pt x="111" y="15"/>
                    </a:lnTo>
                    <a:lnTo>
                      <a:pt x="111" y="15"/>
                    </a:lnTo>
                    <a:lnTo>
                      <a:pt x="115" y="15"/>
                    </a:lnTo>
                    <a:lnTo>
                      <a:pt x="115" y="12"/>
                    </a:lnTo>
                    <a:lnTo>
                      <a:pt x="118" y="12"/>
                    </a:lnTo>
                    <a:lnTo>
                      <a:pt x="118" y="8"/>
                    </a:lnTo>
                    <a:lnTo>
                      <a:pt x="118" y="8"/>
                    </a:lnTo>
                    <a:lnTo>
                      <a:pt x="122" y="4"/>
                    </a:lnTo>
                    <a:lnTo>
                      <a:pt x="126" y="4"/>
                    </a:lnTo>
                    <a:lnTo>
                      <a:pt x="130" y="4"/>
                    </a:lnTo>
                    <a:lnTo>
                      <a:pt x="133" y="4"/>
                    </a:lnTo>
                    <a:lnTo>
                      <a:pt x="137" y="0"/>
                    </a:lnTo>
                    <a:lnTo>
                      <a:pt x="137"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1" name="Freeform 110"/>
              <p:cNvSpPr/>
              <p:nvPr/>
            </p:nvSpPr>
            <p:spPr bwMode="auto">
              <a:xfrm>
                <a:off x="4488589" y="2517214"/>
                <a:ext cx="328091" cy="277912"/>
              </a:xfrm>
              <a:custGeom>
                <a:avLst/>
                <a:gdLst>
                  <a:gd name="T0" fmla="*/ 237 w 255"/>
                  <a:gd name="T1" fmla="*/ 208 h 216"/>
                  <a:gd name="T2" fmla="*/ 248 w 255"/>
                  <a:gd name="T3" fmla="*/ 60 h 216"/>
                  <a:gd name="T4" fmla="*/ 244 w 255"/>
                  <a:gd name="T5" fmla="*/ 49 h 216"/>
                  <a:gd name="T6" fmla="*/ 248 w 255"/>
                  <a:gd name="T7" fmla="*/ 41 h 216"/>
                  <a:gd name="T8" fmla="*/ 244 w 255"/>
                  <a:gd name="T9" fmla="*/ 34 h 216"/>
                  <a:gd name="T10" fmla="*/ 248 w 255"/>
                  <a:gd name="T11" fmla="*/ 23 h 216"/>
                  <a:gd name="T12" fmla="*/ 244 w 255"/>
                  <a:gd name="T13" fmla="*/ 19 h 216"/>
                  <a:gd name="T14" fmla="*/ 237 w 255"/>
                  <a:gd name="T15" fmla="*/ 19 h 216"/>
                  <a:gd name="T16" fmla="*/ 226 w 255"/>
                  <a:gd name="T17" fmla="*/ 15 h 216"/>
                  <a:gd name="T18" fmla="*/ 215 w 255"/>
                  <a:gd name="T19" fmla="*/ 12 h 216"/>
                  <a:gd name="T20" fmla="*/ 215 w 255"/>
                  <a:gd name="T21" fmla="*/ 12 h 216"/>
                  <a:gd name="T22" fmla="*/ 207 w 255"/>
                  <a:gd name="T23" fmla="*/ 4 h 216"/>
                  <a:gd name="T24" fmla="*/ 200 w 255"/>
                  <a:gd name="T25" fmla="*/ 4 h 216"/>
                  <a:gd name="T26" fmla="*/ 196 w 255"/>
                  <a:gd name="T27" fmla="*/ 4 h 216"/>
                  <a:gd name="T28" fmla="*/ 189 w 255"/>
                  <a:gd name="T29" fmla="*/ 4 h 216"/>
                  <a:gd name="T30" fmla="*/ 178 w 255"/>
                  <a:gd name="T31" fmla="*/ 4 h 216"/>
                  <a:gd name="T32" fmla="*/ 166 w 255"/>
                  <a:gd name="T33" fmla="*/ 12 h 216"/>
                  <a:gd name="T34" fmla="*/ 163 w 255"/>
                  <a:gd name="T35" fmla="*/ 19 h 216"/>
                  <a:gd name="T36" fmla="*/ 166 w 255"/>
                  <a:gd name="T37" fmla="*/ 30 h 216"/>
                  <a:gd name="T38" fmla="*/ 166 w 255"/>
                  <a:gd name="T39" fmla="*/ 38 h 216"/>
                  <a:gd name="T40" fmla="*/ 163 w 255"/>
                  <a:gd name="T41" fmla="*/ 45 h 216"/>
                  <a:gd name="T42" fmla="*/ 152 w 255"/>
                  <a:gd name="T43" fmla="*/ 49 h 216"/>
                  <a:gd name="T44" fmla="*/ 141 w 255"/>
                  <a:gd name="T45" fmla="*/ 41 h 216"/>
                  <a:gd name="T46" fmla="*/ 126 w 255"/>
                  <a:gd name="T47" fmla="*/ 34 h 216"/>
                  <a:gd name="T48" fmla="*/ 107 w 255"/>
                  <a:gd name="T49" fmla="*/ 30 h 216"/>
                  <a:gd name="T50" fmla="*/ 100 w 255"/>
                  <a:gd name="T51" fmla="*/ 30 h 216"/>
                  <a:gd name="T52" fmla="*/ 89 w 255"/>
                  <a:gd name="T53" fmla="*/ 19 h 216"/>
                  <a:gd name="T54" fmla="*/ 85 w 255"/>
                  <a:gd name="T55" fmla="*/ 12 h 216"/>
                  <a:gd name="T56" fmla="*/ 70 w 255"/>
                  <a:gd name="T57" fmla="*/ 4 h 216"/>
                  <a:gd name="T58" fmla="*/ 55 w 255"/>
                  <a:gd name="T59" fmla="*/ 4 h 216"/>
                  <a:gd name="T60" fmla="*/ 37 w 255"/>
                  <a:gd name="T61" fmla="*/ 4 h 216"/>
                  <a:gd name="T62" fmla="*/ 29 w 255"/>
                  <a:gd name="T63" fmla="*/ 0 h 216"/>
                  <a:gd name="T64" fmla="*/ 29 w 255"/>
                  <a:gd name="T65" fmla="*/ 8 h 216"/>
                  <a:gd name="T66" fmla="*/ 29 w 255"/>
                  <a:gd name="T67" fmla="*/ 15 h 216"/>
                  <a:gd name="T68" fmla="*/ 18 w 255"/>
                  <a:gd name="T69" fmla="*/ 23 h 216"/>
                  <a:gd name="T70" fmla="*/ 11 w 255"/>
                  <a:gd name="T71" fmla="*/ 23 h 216"/>
                  <a:gd name="T72" fmla="*/ 7 w 255"/>
                  <a:gd name="T73" fmla="*/ 26 h 216"/>
                  <a:gd name="T74" fmla="*/ 11 w 255"/>
                  <a:gd name="T75" fmla="*/ 34 h 216"/>
                  <a:gd name="T76" fmla="*/ 11 w 255"/>
                  <a:gd name="T77" fmla="*/ 38 h 216"/>
                  <a:gd name="T78" fmla="*/ 7 w 255"/>
                  <a:gd name="T79" fmla="*/ 41 h 216"/>
                  <a:gd name="T80" fmla="*/ 4 w 255"/>
                  <a:gd name="T81" fmla="*/ 45 h 216"/>
                  <a:gd name="T82" fmla="*/ 0 w 255"/>
                  <a:gd name="T83" fmla="*/ 45 h 216"/>
                  <a:gd name="T84" fmla="*/ 0 w 255"/>
                  <a:gd name="T85" fmla="*/ 49 h 216"/>
                  <a:gd name="T86" fmla="*/ 0 w 255"/>
                  <a:gd name="T87" fmla="*/ 52 h 216"/>
                  <a:gd name="T88" fmla="*/ 4 w 255"/>
                  <a:gd name="T89" fmla="*/ 67 h 216"/>
                  <a:gd name="T90" fmla="*/ 4 w 255"/>
                  <a:gd name="T91" fmla="*/ 75 h 216"/>
                  <a:gd name="T92" fmla="*/ 7 w 255"/>
                  <a:gd name="T93" fmla="*/ 86 h 216"/>
                  <a:gd name="T94" fmla="*/ 4 w 255"/>
                  <a:gd name="T95" fmla="*/ 97 h 216"/>
                  <a:gd name="T96" fmla="*/ 7 w 255"/>
                  <a:gd name="T97" fmla="*/ 104 h 216"/>
                  <a:gd name="T98" fmla="*/ 0 w 255"/>
                  <a:gd name="T99" fmla="*/ 108 h 216"/>
                  <a:gd name="T100" fmla="*/ 0 w 255"/>
                  <a:gd name="T101" fmla="*/ 112 h 216"/>
                  <a:gd name="T102" fmla="*/ 4 w 255"/>
                  <a:gd name="T103" fmla="*/ 119 h 216"/>
                  <a:gd name="T104" fmla="*/ 7 w 255"/>
                  <a:gd name="T105" fmla="*/ 127 h 216"/>
                  <a:gd name="T106" fmla="*/ 11 w 255"/>
                  <a:gd name="T107" fmla="*/ 130 h 216"/>
                  <a:gd name="T108" fmla="*/ 11 w 255"/>
                  <a:gd name="T109" fmla="*/ 138 h 216"/>
                  <a:gd name="T110" fmla="*/ 15 w 255"/>
                  <a:gd name="T111" fmla="*/ 141 h 216"/>
                  <a:gd name="T112" fmla="*/ 26 w 255"/>
                  <a:gd name="T113" fmla="*/ 141 h 216"/>
                  <a:gd name="T114" fmla="*/ 33 w 255"/>
                  <a:gd name="T115" fmla="*/ 145 h 216"/>
                  <a:gd name="T116" fmla="*/ 37 w 255"/>
                  <a:gd name="T117" fmla="*/ 153 h 216"/>
                  <a:gd name="T118" fmla="*/ 41 w 255"/>
                  <a:gd name="T119" fmla="*/ 156 h 216"/>
                  <a:gd name="T120" fmla="*/ 74 w 255"/>
                  <a:gd name="T121" fmla="*/ 167 h 216"/>
                  <a:gd name="T122" fmla="*/ 237 w 255"/>
                  <a:gd name="T123" fmla="*/ 216 h 216"/>
                  <a:gd name="T124" fmla="*/ 237 w 255"/>
                  <a:gd name="T1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5" h="216">
                    <a:moveTo>
                      <a:pt x="237" y="216"/>
                    </a:moveTo>
                    <a:lnTo>
                      <a:pt x="237" y="208"/>
                    </a:lnTo>
                    <a:lnTo>
                      <a:pt x="255" y="208"/>
                    </a:lnTo>
                    <a:lnTo>
                      <a:pt x="248" y="60"/>
                    </a:lnTo>
                    <a:lnTo>
                      <a:pt x="244" y="52"/>
                    </a:lnTo>
                    <a:lnTo>
                      <a:pt x="244" y="49"/>
                    </a:lnTo>
                    <a:lnTo>
                      <a:pt x="244" y="45"/>
                    </a:lnTo>
                    <a:lnTo>
                      <a:pt x="248" y="41"/>
                    </a:lnTo>
                    <a:lnTo>
                      <a:pt x="248" y="38"/>
                    </a:lnTo>
                    <a:lnTo>
                      <a:pt x="244" y="34"/>
                    </a:lnTo>
                    <a:lnTo>
                      <a:pt x="248" y="26"/>
                    </a:lnTo>
                    <a:lnTo>
                      <a:pt x="248" y="23"/>
                    </a:lnTo>
                    <a:lnTo>
                      <a:pt x="248" y="19"/>
                    </a:lnTo>
                    <a:lnTo>
                      <a:pt x="244" y="19"/>
                    </a:lnTo>
                    <a:lnTo>
                      <a:pt x="240" y="15"/>
                    </a:lnTo>
                    <a:lnTo>
                      <a:pt x="237" y="19"/>
                    </a:lnTo>
                    <a:lnTo>
                      <a:pt x="226" y="15"/>
                    </a:lnTo>
                    <a:lnTo>
                      <a:pt x="226" y="15"/>
                    </a:lnTo>
                    <a:lnTo>
                      <a:pt x="222" y="15"/>
                    </a:lnTo>
                    <a:lnTo>
                      <a:pt x="215" y="12"/>
                    </a:lnTo>
                    <a:lnTo>
                      <a:pt x="215" y="12"/>
                    </a:lnTo>
                    <a:lnTo>
                      <a:pt x="215" y="12"/>
                    </a:lnTo>
                    <a:lnTo>
                      <a:pt x="215" y="8"/>
                    </a:lnTo>
                    <a:lnTo>
                      <a:pt x="207" y="4"/>
                    </a:lnTo>
                    <a:lnTo>
                      <a:pt x="203" y="4"/>
                    </a:lnTo>
                    <a:lnTo>
                      <a:pt x="200" y="4"/>
                    </a:lnTo>
                    <a:lnTo>
                      <a:pt x="196" y="4"/>
                    </a:lnTo>
                    <a:lnTo>
                      <a:pt x="196" y="4"/>
                    </a:lnTo>
                    <a:lnTo>
                      <a:pt x="192" y="4"/>
                    </a:lnTo>
                    <a:lnTo>
                      <a:pt x="189" y="4"/>
                    </a:lnTo>
                    <a:lnTo>
                      <a:pt x="185" y="4"/>
                    </a:lnTo>
                    <a:lnTo>
                      <a:pt x="178" y="4"/>
                    </a:lnTo>
                    <a:lnTo>
                      <a:pt x="170" y="8"/>
                    </a:lnTo>
                    <a:lnTo>
                      <a:pt x="166" y="12"/>
                    </a:lnTo>
                    <a:lnTo>
                      <a:pt x="166" y="15"/>
                    </a:lnTo>
                    <a:lnTo>
                      <a:pt x="163" y="19"/>
                    </a:lnTo>
                    <a:lnTo>
                      <a:pt x="163" y="26"/>
                    </a:lnTo>
                    <a:lnTo>
                      <a:pt x="166" y="30"/>
                    </a:lnTo>
                    <a:lnTo>
                      <a:pt x="166" y="38"/>
                    </a:lnTo>
                    <a:lnTo>
                      <a:pt x="166" y="38"/>
                    </a:lnTo>
                    <a:lnTo>
                      <a:pt x="163" y="41"/>
                    </a:lnTo>
                    <a:lnTo>
                      <a:pt x="163" y="45"/>
                    </a:lnTo>
                    <a:lnTo>
                      <a:pt x="155" y="49"/>
                    </a:lnTo>
                    <a:lnTo>
                      <a:pt x="152" y="49"/>
                    </a:lnTo>
                    <a:lnTo>
                      <a:pt x="144" y="49"/>
                    </a:lnTo>
                    <a:lnTo>
                      <a:pt x="141" y="41"/>
                    </a:lnTo>
                    <a:lnTo>
                      <a:pt x="133" y="38"/>
                    </a:lnTo>
                    <a:lnTo>
                      <a:pt x="126" y="34"/>
                    </a:lnTo>
                    <a:lnTo>
                      <a:pt x="115" y="30"/>
                    </a:lnTo>
                    <a:lnTo>
                      <a:pt x="107" y="30"/>
                    </a:lnTo>
                    <a:lnTo>
                      <a:pt x="107" y="30"/>
                    </a:lnTo>
                    <a:lnTo>
                      <a:pt x="100" y="30"/>
                    </a:lnTo>
                    <a:lnTo>
                      <a:pt x="96" y="30"/>
                    </a:lnTo>
                    <a:lnTo>
                      <a:pt x="89" y="19"/>
                    </a:lnTo>
                    <a:lnTo>
                      <a:pt x="89" y="15"/>
                    </a:lnTo>
                    <a:lnTo>
                      <a:pt x="85" y="12"/>
                    </a:lnTo>
                    <a:lnTo>
                      <a:pt x="74" y="8"/>
                    </a:lnTo>
                    <a:lnTo>
                      <a:pt x="70" y="4"/>
                    </a:lnTo>
                    <a:lnTo>
                      <a:pt x="63" y="4"/>
                    </a:lnTo>
                    <a:lnTo>
                      <a:pt x="55" y="4"/>
                    </a:lnTo>
                    <a:lnTo>
                      <a:pt x="44" y="4"/>
                    </a:lnTo>
                    <a:lnTo>
                      <a:pt x="37" y="4"/>
                    </a:lnTo>
                    <a:lnTo>
                      <a:pt x="33" y="0"/>
                    </a:lnTo>
                    <a:lnTo>
                      <a:pt x="29" y="0"/>
                    </a:lnTo>
                    <a:lnTo>
                      <a:pt x="29" y="0"/>
                    </a:lnTo>
                    <a:lnTo>
                      <a:pt x="29" y="8"/>
                    </a:lnTo>
                    <a:lnTo>
                      <a:pt x="29" y="8"/>
                    </a:lnTo>
                    <a:lnTo>
                      <a:pt x="29" y="15"/>
                    </a:lnTo>
                    <a:lnTo>
                      <a:pt x="18" y="19"/>
                    </a:lnTo>
                    <a:lnTo>
                      <a:pt x="18" y="23"/>
                    </a:lnTo>
                    <a:lnTo>
                      <a:pt x="15" y="23"/>
                    </a:lnTo>
                    <a:lnTo>
                      <a:pt x="11" y="23"/>
                    </a:lnTo>
                    <a:lnTo>
                      <a:pt x="7" y="26"/>
                    </a:lnTo>
                    <a:lnTo>
                      <a:pt x="7" y="26"/>
                    </a:lnTo>
                    <a:lnTo>
                      <a:pt x="7" y="30"/>
                    </a:lnTo>
                    <a:lnTo>
                      <a:pt x="11" y="34"/>
                    </a:lnTo>
                    <a:lnTo>
                      <a:pt x="11" y="38"/>
                    </a:lnTo>
                    <a:lnTo>
                      <a:pt x="11" y="38"/>
                    </a:lnTo>
                    <a:lnTo>
                      <a:pt x="11" y="41"/>
                    </a:lnTo>
                    <a:lnTo>
                      <a:pt x="7" y="41"/>
                    </a:lnTo>
                    <a:lnTo>
                      <a:pt x="7" y="45"/>
                    </a:lnTo>
                    <a:lnTo>
                      <a:pt x="4" y="45"/>
                    </a:lnTo>
                    <a:lnTo>
                      <a:pt x="4" y="45"/>
                    </a:lnTo>
                    <a:lnTo>
                      <a:pt x="0" y="45"/>
                    </a:lnTo>
                    <a:lnTo>
                      <a:pt x="0" y="45"/>
                    </a:lnTo>
                    <a:lnTo>
                      <a:pt x="0" y="49"/>
                    </a:lnTo>
                    <a:lnTo>
                      <a:pt x="0" y="52"/>
                    </a:lnTo>
                    <a:lnTo>
                      <a:pt x="0" y="52"/>
                    </a:lnTo>
                    <a:lnTo>
                      <a:pt x="4" y="56"/>
                    </a:lnTo>
                    <a:lnTo>
                      <a:pt x="4" y="67"/>
                    </a:lnTo>
                    <a:lnTo>
                      <a:pt x="4" y="71"/>
                    </a:lnTo>
                    <a:lnTo>
                      <a:pt x="4" y="75"/>
                    </a:lnTo>
                    <a:lnTo>
                      <a:pt x="4" y="82"/>
                    </a:lnTo>
                    <a:lnTo>
                      <a:pt x="7" y="86"/>
                    </a:lnTo>
                    <a:lnTo>
                      <a:pt x="4" y="93"/>
                    </a:lnTo>
                    <a:lnTo>
                      <a:pt x="4" y="97"/>
                    </a:lnTo>
                    <a:lnTo>
                      <a:pt x="7" y="101"/>
                    </a:lnTo>
                    <a:lnTo>
                      <a:pt x="7" y="104"/>
                    </a:lnTo>
                    <a:lnTo>
                      <a:pt x="4" y="104"/>
                    </a:lnTo>
                    <a:lnTo>
                      <a:pt x="0" y="108"/>
                    </a:lnTo>
                    <a:lnTo>
                      <a:pt x="0" y="112"/>
                    </a:lnTo>
                    <a:lnTo>
                      <a:pt x="0" y="112"/>
                    </a:lnTo>
                    <a:lnTo>
                      <a:pt x="0" y="112"/>
                    </a:lnTo>
                    <a:lnTo>
                      <a:pt x="4" y="119"/>
                    </a:lnTo>
                    <a:lnTo>
                      <a:pt x="7" y="123"/>
                    </a:lnTo>
                    <a:lnTo>
                      <a:pt x="7" y="127"/>
                    </a:lnTo>
                    <a:lnTo>
                      <a:pt x="11" y="130"/>
                    </a:lnTo>
                    <a:lnTo>
                      <a:pt x="11" y="130"/>
                    </a:lnTo>
                    <a:lnTo>
                      <a:pt x="11" y="134"/>
                    </a:lnTo>
                    <a:lnTo>
                      <a:pt x="11" y="138"/>
                    </a:lnTo>
                    <a:lnTo>
                      <a:pt x="11" y="138"/>
                    </a:lnTo>
                    <a:lnTo>
                      <a:pt x="15" y="141"/>
                    </a:lnTo>
                    <a:lnTo>
                      <a:pt x="22" y="141"/>
                    </a:lnTo>
                    <a:lnTo>
                      <a:pt x="26" y="141"/>
                    </a:lnTo>
                    <a:lnTo>
                      <a:pt x="29" y="141"/>
                    </a:lnTo>
                    <a:lnTo>
                      <a:pt x="33" y="145"/>
                    </a:lnTo>
                    <a:lnTo>
                      <a:pt x="37" y="153"/>
                    </a:lnTo>
                    <a:lnTo>
                      <a:pt x="37" y="153"/>
                    </a:lnTo>
                    <a:lnTo>
                      <a:pt x="41" y="156"/>
                    </a:lnTo>
                    <a:lnTo>
                      <a:pt x="41" y="156"/>
                    </a:lnTo>
                    <a:lnTo>
                      <a:pt x="70" y="164"/>
                    </a:lnTo>
                    <a:lnTo>
                      <a:pt x="74" y="167"/>
                    </a:lnTo>
                    <a:lnTo>
                      <a:pt x="107" y="153"/>
                    </a:lnTo>
                    <a:lnTo>
                      <a:pt x="237" y="216"/>
                    </a:lnTo>
                    <a:lnTo>
                      <a:pt x="237" y="216"/>
                    </a:lnTo>
                    <a:lnTo>
                      <a:pt x="237" y="21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2" name="Freeform 111"/>
              <p:cNvSpPr>
                <a:spLocks noEditPoints="1"/>
              </p:cNvSpPr>
              <p:nvPr/>
            </p:nvSpPr>
            <p:spPr bwMode="auto">
              <a:xfrm>
                <a:off x="4444842" y="2427150"/>
                <a:ext cx="81058" cy="147963"/>
              </a:xfrm>
              <a:custGeom>
                <a:avLst/>
                <a:gdLst>
                  <a:gd name="T0" fmla="*/ 38 w 63"/>
                  <a:gd name="T1" fmla="*/ 115 h 115"/>
                  <a:gd name="T2" fmla="*/ 41 w 63"/>
                  <a:gd name="T3" fmla="*/ 115 h 115"/>
                  <a:gd name="T4" fmla="*/ 45 w 63"/>
                  <a:gd name="T5" fmla="*/ 111 h 115"/>
                  <a:gd name="T6" fmla="*/ 45 w 63"/>
                  <a:gd name="T7" fmla="*/ 108 h 115"/>
                  <a:gd name="T8" fmla="*/ 41 w 63"/>
                  <a:gd name="T9" fmla="*/ 100 h 115"/>
                  <a:gd name="T10" fmla="*/ 41 w 63"/>
                  <a:gd name="T11" fmla="*/ 96 h 115"/>
                  <a:gd name="T12" fmla="*/ 49 w 63"/>
                  <a:gd name="T13" fmla="*/ 93 h 115"/>
                  <a:gd name="T14" fmla="*/ 52 w 63"/>
                  <a:gd name="T15" fmla="*/ 89 h 115"/>
                  <a:gd name="T16" fmla="*/ 63 w 63"/>
                  <a:gd name="T17" fmla="*/ 78 h 115"/>
                  <a:gd name="T18" fmla="*/ 63 w 63"/>
                  <a:gd name="T19" fmla="*/ 70 h 115"/>
                  <a:gd name="T20" fmla="*/ 60 w 63"/>
                  <a:gd name="T21" fmla="*/ 70 h 115"/>
                  <a:gd name="T22" fmla="*/ 56 w 63"/>
                  <a:gd name="T23" fmla="*/ 67 h 115"/>
                  <a:gd name="T24" fmla="*/ 52 w 63"/>
                  <a:gd name="T25" fmla="*/ 63 h 115"/>
                  <a:gd name="T26" fmla="*/ 52 w 63"/>
                  <a:gd name="T27" fmla="*/ 63 h 115"/>
                  <a:gd name="T28" fmla="*/ 49 w 63"/>
                  <a:gd name="T29" fmla="*/ 63 h 115"/>
                  <a:gd name="T30" fmla="*/ 45 w 63"/>
                  <a:gd name="T31" fmla="*/ 63 h 115"/>
                  <a:gd name="T32" fmla="*/ 38 w 63"/>
                  <a:gd name="T33" fmla="*/ 56 h 115"/>
                  <a:gd name="T34" fmla="*/ 49 w 63"/>
                  <a:gd name="T35" fmla="*/ 44 h 115"/>
                  <a:gd name="T36" fmla="*/ 52 w 63"/>
                  <a:gd name="T37" fmla="*/ 41 h 115"/>
                  <a:gd name="T38" fmla="*/ 56 w 63"/>
                  <a:gd name="T39" fmla="*/ 37 h 115"/>
                  <a:gd name="T40" fmla="*/ 52 w 63"/>
                  <a:gd name="T41" fmla="*/ 33 h 115"/>
                  <a:gd name="T42" fmla="*/ 49 w 63"/>
                  <a:gd name="T43" fmla="*/ 26 h 115"/>
                  <a:gd name="T44" fmla="*/ 45 w 63"/>
                  <a:gd name="T45" fmla="*/ 19 h 115"/>
                  <a:gd name="T46" fmla="*/ 49 w 63"/>
                  <a:gd name="T47" fmla="*/ 15 h 115"/>
                  <a:gd name="T48" fmla="*/ 52 w 63"/>
                  <a:gd name="T49" fmla="*/ 7 h 115"/>
                  <a:gd name="T50" fmla="*/ 45 w 63"/>
                  <a:gd name="T51" fmla="*/ 11 h 115"/>
                  <a:gd name="T52" fmla="*/ 41 w 63"/>
                  <a:gd name="T53" fmla="*/ 11 h 115"/>
                  <a:gd name="T54" fmla="*/ 38 w 63"/>
                  <a:gd name="T55" fmla="*/ 4 h 115"/>
                  <a:gd name="T56" fmla="*/ 34 w 63"/>
                  <a:gd name="T57" fmla="*/ 0 h 115"/>
                  <a:gd name="T58" fmla="*/ 30 w 63"/>
                  <a:gd name="T59" fmla="*/ 4 h 115"/>
                  <a:gd name="T60" fmla="*/ 26 w 63"/>
                  <a:gd name="T61" fmla="*/ 4 h 115"/>
                  <a:gd name="T62" fmla="*/ 15 w 63"/>
                  <a:gd name="T63" fmla="*/ 7 h 115"/>
                  <a:gd name="T64" fmla="*/ 15 w 63"/>
                  <a:gd name="T65" fmla="*/ 11 h 115"/>
                  <a:gd name="T66" fmla="*/ 15 w 63"/>
                  <a:gd name="T67" fmla="*/ 15 h 115"/>
                  <a:gd name="T68" fmla="*/ 12 w 63"/>
                  <a:gd name="T69" fmla="*/ 30 h 115"/>
                  <a:gd name="T70" fmla="*/ 15 w 63"/>
                  <a:gd name="T71" fmla="*/ 33 h 115"/>
                  <a:gd name="T72" fmla="*/ 15 w 63"/>
                  <a:gd name="T73" fmla="*/ 37 h 115"/>
                  <a:gd name="T74" fmla="*/ 15 w 63"/>
                  <a:gd name="T75" fmla="*/ 41 h 115"/>
                  <a:gd name="T76" fmla="*/ 12 w 63"/>
                  <a:gd name="T77" fmla="*/ 48 h 115"/>
                  <a:gd name="T78" fmla="*/ 8 w 63"/>
                  <a:gd name="T79" fmla="*/ 52 h 115"/>
                  <a:gd name="T80" fmla="*/ 4 w 63"/>
                  <a:gd name="T81" fmla="*/ 56 h 115"/>
                  <a:gd name="T82" fmla="*/ 0 w 63"/>
                  <a:gd name="T83" fmla="*/ 63 h 115"/>
                  <a:gd name="T84" fmla="*/ 4 w 63"/>
                  <a:gd name="T85" fmla="*/ 67 h 115"/>
                  <a:gd name="T86" fmla="*/ 8 w 63"/>
                  <a:gd name="T87" fmla="*/ 70 h 115"/>
                  <a:gd name="T88" fmla="*/ 12 w 63"/>
                  <a:gd name="T89" fmla="*/ 78 h 115"/>
                  <a:gd name="T90" fmla="*/ 19 w 63"/>
                  <a:gd name="T91" fmla="*/ 82 h 115"/>
                  <a:gd name="T92" fmla="*/ 26 w 63"/>
                  <a:gd name="T93" fmla="*/ 85 h 115"/>
                  <a:gd name="T94" fmla="*/ 34 w 63"/>
                  <a:gd name="T95" fmla="*/ 115 h 115"/>
                  <a:gd name="T96" fmla="*/ 49 w 63"/>
                  <a:gd name="T97" fmla="*/ 59 h 115"/>
                  <a:gd name="T98" fmla="*/ 56 w 63"/>
                  <a:gd name="T99" fmla="*/ 59 h 115"/>
                  <a:gd name="T100" fmla="*/ 49 w 63"/>
                  <a:gd name="T101" fmla="*/ 5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 h="115">
                    <a:moveTo>
                      <a:pt x="34" y="115"/>
                    </a:moveTo>
                    <a:lnTo>
                      <a:pt x="38" y="115"/>
                    </a:lnTo>
                    <a:lnTo>
                      <a:pt x="38" y="115"/>
                    </a:lnTo>
                    <a:lnTo>
                      <a:pt x="41" y="115"/>
                    </a:lnTo>
                    <a:lnTo>
                      <a:pt x="41" y="111"/>
                    </a:lnTo>
                    <a:lnTo>
                      <a:pt x="45" y="111"/>
                    </a:lnTo>
                    <a:lnTo>
                      <a:pt x="45" y="108"/>
                    </a:lnTo>
                    <a:lnTo>
                      <a:pt x="45" y="108"/>
                    </a:lnTo>
                    <a:lnTo>
                      <a:pt x="45" y="104"/>
                    </a:lnTo>
                    <a:lnTo>
                      <a:pt x="41" y="100"/>
                    </a:lnTo>
                    <a:lnTo>
                      <a:pt x="41" y="96"/>
                    </a:lnTo>
                    <a:lnTo>
                      <a:pt x="41" y="96"/>
                    </a:lnTo>
                    <a:lnTo>
                      <a:pt x="45" y="93"/>
                    </a:lnTo>
                    <a:lnTo>
                      <a:pt x="49" y="93"/>
                    </a:lnTo>
                    <a:lnTo>
                      <a:pt x="52" y="93"/>
                    </a:lnTo>
                    <a:lnTo>
                      <a:pt x="52" y="89"/>
                    </a:lnTo>
                    <a:lnTo>
                      <a:pt x="63" y="85"/>
                    </a:lnTo>
                    <a:lnTo>
                      <a:pt x="63" y="78"/>
                    </a:lnTo>
                    <a:lnTo>
                      <a:pt x="63" y="78"/>
                    </a:lnTo>
                    <a:lnTo>
                      <a:pt x="63" y="70"/>
                    </a:lnTo>
                    <a:lnTo>
                      <a:pt x="63" y="70"/>
                    </a:lnTo>
                    <a:lnTo>
                      <a:pt x="60" y="70"/>
                    </a:lnTo>
                    <a:lnTo>
                      <a:pt x="56" y="67"/>
                    </a:lnTo>
                    <a:lnTo>
                      <a:pt x="56" y="67"/>
                    </a:lnTo>
                    <a:lnTo>
                      <a:pt x="56" y="63"/>
                    </a:lnTo>
                    <a:lnTo>
                      <a:pt x="52" y="63"/>
                    </a:lnTo>
                    <a:lnTo>
                      <a:pt x="52" y="63"/>
                    </a:lnTo>
                    <a:lnTo>
                      <a:pt x="52" y="63"/>
                    </a:lnTo>
                    <a:lnTo>
                      <a:pt x="52" y="67"/>
                    </a:lnTo>
                    <a:lnTo>
                      <a:pt x="49" y="63"/>
                    </a:lnTo>
                    <a:lnTo>
                      <a:pt x="49" y="63"/>
                    </a:lnTo>
                    <a:lnTo>
                      <a:pt x="45" y="63"/>
                    </a:lnTo>
                    <a:lnTo>
                      <a:pt x="41" y="59"/>
                    </a:lnTo>
                    <a:lnTo>
                      <a:pt x="38" y="56"/>
                    </a:lnTo>
                    <a:lnTo>
                      <a:pt x="41" y="52"/>
                    </a:lnTo>
                    <a:lnTo>
                      <a:pt x="49" y="44"/>
                    </a:lnTo>
                    <a:lnTo>
                      <a:pt x="52" y="41"/>
                    </a:lnTo>
                    <a:lnTo>
                      <a:pt x="52" y="41"/>
                    </a:lnTo>
                    <a:lnTo>
                      <a:pt x="52" y="37"/>
                    </a:lnTo>
                    <a:lnTo>
                      <a:pt x="56" y="37"/>
                    </a:lnTo>
                    <a:lnTo>
                      <a:pt x="52" y="33"/>
                    </a:lnTo>
                    <a:lnTo>
                      <a:pt x="52" y="33"/>
                    </a:lnTo>
                    <a:lnTo>
                      <a:pt x="52" y="30"/>
                    </a:lnTo>
                    <a:lnTo>
                      <a:pt x="49" y="26"/>
                    </a:lnTo>
                    <a:lnTo>
                      <a:pt x="45" y="22"/>
                    </a:lnTo>
                    <a:lnTo>
                      <a:pt x="45" y="19"/>
                    </a:lnTo>
                    <a:lnTo>
                      <a:pt x="49" y="15"/>
                    </a:lnTo>
                    <a:lnTo>
                      <a:pt x="49" y="15"/>
                    </a:lnTo>
                    <a:lnTo>
                      <a:pt x="52" y="7"/>
                    </a:lnTo>
                    <a:lnTo>
                      <a:pt x="52" y="7"/>
                    </a:lnTo>
                    <a:lnTo>
                      <a:pt x="52" y="4"/>
                    </a:lnTo>
                    <a:lnTo>
                      <a:pt x="45" y="11"/>
                    </a:lnTo>
                    <a:lnTo>
                      <a:pt x="41" y="11"/>
                    </a:lnTo>
                    <a:lnTo>
                      <a:pt x="41" y="11"/>
                    </a:lnTo>
                    <a:lnTo>
                      <a:pt x="38" y="7"/>
                    </a:lnTo>
                    <a:lnTo>
                      <a:pt x="38" y="4"/>
                    </a:lnTo>
                    <a:lnTo>
                      <a:pt x="38" y="4"/>
                    </a:lnTo>
                    <a:lnTo>
                      <a:pt x="34" y="0"/>
                    </a:lnTo>
                    <a:lnTo>
                      <a:pt x="30" y="0"/>
                    </a:lnTo>
                    <a:lnTo>
                      <a:pt x="30" y="4"/>
                    </a:lnTo>
                    <a:lnTo>
                      <a:pt x="30" y="0"/>
                    </a:lnTo>
                    <a:lnTo>
                      <a:pt x="26" y="4"/>
                    </a:lnTo>
                    <a:lnTo>
                      <a:pt x="19" y="4"/>
                    </a:lnTo>
                    <a:lnTo>
                      <a:pt x="15" y="7"/>
                    </a:lnTo>
                    <a:lnTo>
                      <a:pt x="15" y="7"/>
                    </a:lnTo>
                    <a:lnTo>
                      <a:pt x="15" y="11"/>
                    </a:lnTo>
                    <a:lnTo>
                      <a:pt x="15" y="11"/>
                    </a:lnTo>
                    <a:lnTo>
                      <a:pt x="15" y="15"/>
                    </a:lnTo>
                    <a:lnTo>
                      <a:pt x="15" y="22"/>
                    </a:lnTo>
                    <a:lnTo>
                      <a:pt x="12" y="30"/>
                    </a:lnTo>
                    <a:lnTo>
                      <a:pt x="12" y="33"/>
                    </a:lnTo>
                    <a:lnTo>
                      <a:pt x="15" y="33"/>
                    </a:lnTo>
                    <a:lnTo>
                      <a:pt x="15" y="33"/>
                    </a:lnTo>
                    <a:lnTo>
                      <a:pt x="15" y="37"/>
                    </a:lnTo>
                    <a:lnTo>
                      <a:pt x="12" y="37"/>
                    </a:lnTo>
                    <a:lnTo>
                      <a:pt x="15" y="41"/>
                    </a:lnTo>
                    <a:lnTo>
                      <a:pt x="12" y="41"/>
                    </a:lnTo>
                    <a:lnTo>
                      <a:pt x="12" y="48"/>
                    </a:lnTo>
                    <a:lnTo>
                      <a:pt x="12" y="48"/>
                    </a:lnTo>
                    <a:lnTo>
                      <a:pt x="8" y="52"/>
                    </a:lnTo>
                    <a:lnTo>
                      <a:pt x="8" y="52"/>
                    </a:lnTo>
                    <a:lnTo>
                      <a:pt x="4" y="56"/>
                    </a:lnTo>
                    <a:lnTo>
                      <a:pt x="0" y="63"/>
                    </a:lnTo>
                    <a:lnTo>
                      <a:pt x="0" y="63"/>
                    </a:lnTo>
                    <a:lnTo>
                      <a:pt x="4" y="67"/>
                    </a:lnTo>
                    <a:lnTo>
                      <a:pt x="4" y="67"/>
                    </a:lnTo>
                    <a:lnTo>
                      <a:pt x="4" y="70"/>
                    </a:lnTo>
                    <a:lnTo>
                      <a:pt x="8" y="70"/>
                    </a:lnTo>
                    <a:lnTo>
                      <a:pt x="12" y="74"/>
                    </a:lnTo>
                    <a:lnTo>
                      <a:pt x="12" y="78"/>
                    </a:lnTo>
                    <a:lnTo>
                      <a:pt x="15" y="82"/>
                    </a:lnTo>
                    <a:lnTo>
                      <a:pt x="19" y="82"/>
                    </a:lnTo>
                    <a:lnTo>
                      <a:pt x="19" y="82"/>
                    </a:lnTo>
                    <a:lnTo>
                      <a:pt x="26" y="85"/>
                    </a:lnTo>
                    <a:lnTo>
                      <a:pt x="34" y="115"/>
                    </a:lnTo>
                    <a:lnTo>
                      <a:pt x="34" y="115"/>
                    </a:lnTo>
                    <a:close/>
                    <a:moveTo>
                      <a:pt x="49" y="59"/>
                    </a:moveTo>
                    <a:lnTo>
                      <a:pt x="49" y="59"/>
                    </a:lnTo>
                    <a:lnTo>
                      <a:pt x="52" y="59"/>
                    </a:lnTo>
                    <a:lnTo>
                      <a:pt x="56" y="59"/>
                    </a:lnTo>
                    <a:lnTo>
                      <a:pt x="52" y="63"/>
                    </a:lnTo>
                    <a:lnTo>
                      <a:pt x="49" y="5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3" name="Freeform 112"/>
              <p:cNvSpPr/>
              <p:nvPr/>
            </p:nvSpPr>
            <p:spPr bwMode="auto">
              <a:xfrm>
                <a:off x="4116753" y="2432297"/>
                <a:ext cx="424588" cy="371837"/>
              </a:xfrm>
              <a:custGeom>
                <a:avLst/>
                <a:gdLst>
                  <a:gd name="T0" fmla="*/ 326 w 330"/>
                  <a:gd name="T1" fmla="*/ 219 h 289"/>
                  <a:gd name="T2" fmla="*/ 318 w 330"/>
                  <a:gd name="T3" fmla="*/ 207 h 289"/>
                  <a:gd name="T4" fmla="*/ 304 w 330"/>
                  <a:gd name="T5" fmla="*/ 207 h 289"/>
                  <a:gd name="T6" fmla="*/ 300 w 330"/>
                  <a:gd name="T7" fmla="*/ 200 h 289"/>
                  <a:gd name="T8" fmla="*/ 296 w 330"/>
                  <a:gd name="T9" fmla="*/ 193 h 289"/>
                  <a:gd name="T10" fmla="*/ 289 w 330"/>
                  <a:gd name="T11" fmla="*/ 178 h 289"/>
                  <a:gd name="T12" fmla="*/ 289 w 330"/>
                  <a:gd name="T13" fmla="*/ 174 h 289"/>
                  <a:gd name="T14" fmla="*/ 296 w 330"/>
                  <a:gd name="T15" fmla="*/ 167 h 289"/>
                  <a:gd name="T16" fmla="*/ 296 w 330"/>
                  <a:gd name="T17" fmla="*/ 152 h 289"/>
                  <a:gd name="T18" fmla="*/ 293 w 330"/>
                  <a:gd name="T19" fmla="*/ 137 h 289"/>
                  <a:gd name="T20" fmla="*/ 289 w 330"/>
                  <a:gd name="T21" fmla="*/ 118 h 289"/>
                  <a:gd name="T22" fmla="*/ 289 w 330"/>
                  <a:gd name="T23" fmla="*/ 111 h 289"/>
                  <a:gd name="T24" fmla="*/ 274 w 330"/>
                  <a:gd name="T25" fmla="*/ 78 h 289"/>
                  <a:gd name="T26" fmla="*/ 267 w 330"/>
                  <a:gd name="T27" fmla="*/ 70 h 289"/>
                  <a:gd name="T28" fmla="*/ 259 w 330"/>
                  <a:gd name="T29" fmla="*/ 63 h 289"/>
                  <a:gd name="T30" fmla="*/ 255 w 330"/>
                  <a:gd name="T31" fmla="*/ 59 h 289"/>
                  <a:gd name="T32" fmla="*/ 263 w 330"/>
                  <a:gd name="T33" fmla="*/ 48 h 289"/>
                  <a:gd name="T34" fmla="*/ 267 w 330"/>
                  <a:gd name="T35" fmla="*/ 37 h 289"/>
                  <a:gd name="T36" fmla="*/ 270 w 330"/>
                  <a:gd name="T37" fmla="*/ 33 h 289"/>
                  <a:gd name="T38" fmla="*/ 267 w 330"/>
                  <a:gd name="T39" fmla="*/ 29 h 289"/>
                  <a:gd name="T40" fmla="*/ 270 w 330"/>
                  <a:gd name="T41" fmla="*/ 11 h 289"/>
                  <a:gd name="T42" fmla="*/ 270 w 330"/>
                  <a:gd name="T43" fmla="*/ 3 h 289"/>
                  <a:gd name="T44" fmla="*/ 263 w 330"/>
                  <a:gd name="T45" fmla="*/ 3 h 289"/>
                  <a:gd name="T46" fmla="*/ 248 w 330"/>
                  <a:gd name="T47" fmla="*/ 0 h 289"/>
                  <a:gd name="T48" fmla="*/ 241 w 330"/>
                  <a:gd name="T49" fmla="*/ 3 h 289"/>
                  <a:gd name="T50" fmla="*/ 233 w 330"/>
                  <a:gd name="T51" fmla="*/ 0 h 289"/>
                  <a:gd name="T52" fmla="*/ 226 w 330"/>
                  <a:gd name="T53" fmla="*/ 7 h 289"/>
                  <a:gd name="T54" fmla="*/ 218 w 330"/>
                  <a:gd name="T55" fmla="*/ 7 h 289"/>
                  <a:gd name="T56" fmla="*/ 207 w 330"/>
                  <a:gd name="T57" fmla="*/ 3 h 289"/>
                  <a:gd name="T58" fmla="*/ 200 w 330"/>
                  <a:gd name="T59" fmla="*/ 3 h 289"/>
                  <a:gd name="T60" fmla="*/ 193 w 330"/>
                  <a:gd name="T61" fmla="*/ 3 h 289"/>
                  <a:gd name="T62" fmla="*/ 185 w 330"/>
                  <a:gd name="T63" fmla="*/ 7 h 289"/>
                  <a:gd name="T64" fmla="*/ 174 w 330"/>
                  <a:gd name="T65" fmla="*/ 7 h 289"/>
                  <a:gd name="T66" fmla="*/ 159 w 330"/>
                  <a:gd name="T67" fmla="*/ 7 h 289"/>
                  <a:gd name="T68" fmla="*/ 144 w 330"/>
                  <a:gd name="T69" fmla="*/ 15 h 289"/>
                  <a:gd name="T70" fmla="*/ 141 w 330"/>
                  <a:gd name="T71" fmla="*/ 22 h 289"/>
                  <a:gd name="T72" fmla="*/ 133 w 330"/>
                  <a:gd name="T73" fmla="*/ 22 h 289"/>
                  <a:gd name="T74" fmla="*/ 126 w 330"/>
                  <a:gd name="T75" fmla="*/ 22 h 289"/>
                  <a:gd name="T76" fmla="*/ 118 w 330"/>
                  <a:gd name="T77" fmla="*/ 29 h 289"/>
                  <a:gd name="T78" fmla="*/ 107 w 330"/>
                  <a:gd name="T79" fmla="*/ 33 h 289"/>
                  <a:gd name="T80" fmla="*/ 111 w 330"/>
                  <a:gd name="T81" fmla="*/ 40 h 289"/>
                  <a:gd name="T82" fmla="*/ 111 w 330"/>
                  <a:gd name="T83" fmla="*/ 48 h 289"/>
                  <a:gd name="T84" fmla="*/ 115 w 330"/>
                  <a:gd name="T85" fmla="*/ 66 h 289"/>
                  <a:gd name="T86" fmla="*/ 118 w 330"/>
                  <a:gd name="T87" fmla="*/ 74 h 289"/>
                  <a:gd name="T88" fmla="*/ 126 w 330"/>
                  <a:gd name="T89" fmla="*/ 78 h 289"/>
                  <a:gd name="T90" fmla="*/ 122 w 330"/>
                  <a:gd name="T91" fmla="*/ 85 h 289"/>
                  <a:gd name="T92" fmla="*/ 93 w 330"/>
                  <a:gd name="T93" fmla="*/ 92 h 289"/>
                  <a:gd name="T94" fmla="*/ 89 w 330"/>
                  <a:gd name="T95" fmla="*/ 104 h 289"/>
                  <a:gd name="T96" fmla="*/ 59 w 330"/>
                  <a:gd name="T97" fmla="*/ 122 h 289"/>
                  <a:gd name="T98" fmla="*/ 33 w 330"/>
                  <a:gd name="T99" fmla="*/ 130 h 289"/>
                  <a:gd name="T100" fmla="*/ 15 w 330"/>
                  <a:gd name="T101" fmla="*/ 133 h 289"/>
                  <a:gd name="T102" fmla="*/ 0 w 330"/>
                  <a:gd name="T103" fmla="*/ 144 h 289"/>
                  <a:gd name="T104" fmla="*/ 0 w 330"/>
                  <a:gd name="T105" fmla="*/ 159 h 289"/>
                  <a:gd name="T106" fmla="*/ 59 w 330"/>
                  <a:gd name="T107" fmla="*/ 196 h 289"/>
                  <a:gd name="T108" fmla="*/ 170 w 330"/>
                  <a:gd name="T109" fmla="*/ 270 h 289"/>
                  <a:gd name="T110" fmla="*/ 185 w 330"/>
                  <a:gd name="T111" fmla="*/ 274 h 289"/>
                  <a:gd name="T112" fmla="*/ 193 w 330"/>
                  <a:gd name="T113" fmla="*/ 278 h 289"/>
                  <a:gd name="T114" fmla="*/ 193 w 330"/>
                  <a:gd name="T115" fmla="*/ 289 h 289"/>
                  <a:gd name="T116" fmla="*/ 211 w 330"/>
                  <a:gd name="T117" fmla="*/ 289 h 289"/>
                  <a:gd name="T118" fmla="*/ 237 w 330"/>
                  <a:gd name="T119" fmla="*/ 282 h 289"/>
                  <a:gd name="T120" fmla="*/ 330 w 330"/>
                  <a:gd name="T121" fmla="*/ 22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0" h="289">
                    <a:moveTo>
                      <a:pt x="330" y="222"/>
                    </a:moveTo>
                    <a:lnTo>
                      <a:pt x="330" y="222"/>
                    </a:lnTo>
                    <a:lnTo>
                      <a:pt x="326" y="219"/>
                    </a:lnTo>
                    <a:lnTo>
                      <a:pt x="326" y="219"/>
                    </a:lnTo>
                    <a:lnTo>
                      <a:pt x="322" y="211"/>
                    </a:lnTo>
                    <a:lnTo>
                      <a:pt x="318" y="207"/>
                    </a:lnTo>
                    <a:lnTo>
                      <a:pt x="315" y="207"/>
                    </a:lnTo>
                    <a:lnTo>
                      <a:pt x="311" y="207"/>
                    </a:lnTo>
                    <a:lnTo>
                      <a:pt x="304" y="207"/>
                    </a:lnTo>
                    <a:lnTo>
                      <a:pt x="300" y="204"/>
                    </a:lnTo>
                    <a:lnTo>
                      <a:pt x="300" y="204"/>
                    </a:lnTo>
                    <a:lnTo>
                      <a:pt x="300" y="200"/>
                    </a:lnTo>
                    <a:lnTo>
                      <a:pt x="300" y="196"/>
                    </a:lnTo>
                    <a:lnTo>
                      <a:pt x="300" y="196"/>
                    </a:lnTo>
                    <a:lnTo>
                      <a:pt x="296" y="193"/>
                    </a:lnTo>
                    <a:lnTo>
                      <a:pt x="296" y="189"/>
                    </a:lnTo>
                    <a:lnTo>
                      <a:pt x="293" y="185"/>
                    </a:lnTo>
                    <a:lnTo>
                      <a:pt x="289" y="178"/>
                    </a:lnTo>
                    <a:lnTo>
                      <a:pt x="289" y="178"/>
                    </a:lnTo>
                    <a:lnTo>
                      <a:pt x="289" y="178"/>
                    </a:lnTo>
                    <a:lnTo>
                      <a:pt x="289" y="174"/>
                    </a:lnTo>
                    <a:lnTo>
                      <a:pt x="293" y="170"/>
                    </a:lnTo>
                    <a:lnTo>
                      <a:pt x="296" y="170"/>
                    </a:lnTo>
                    <a:lnTo>
                      <a:pt x="296" y="167"/>
                    </a:lnTo>
                    <a:lnTo>
                      <a:pt x="293" y="163"/>
                    </a:lnTo>
                    <a:lnTo>
                      <a:pt x="293" y="159"/>
                    </a:lnTo>
                    <a:lnTo>
                      <a:pt x="296" y="152"/>
                    </a:lnTo>
                    <a:lnTo>
                      <a:pt x="293" y="148"/>
                    </a:lnTo>
                    <a:lnTo>
                      <a:pt x="293" y="141"/>
                    </a:lnTo>
                    <a:lnTo>
                      <a:pt x="293" y="137"/>
                    </a:lnTo>
                    <a:lnTo>
                      <a:pt x="293" y="133"/>
                    </a:lnTo>
                    <a:lnTo>
                      <a:pt x="293" y="122"/>
                    </a:lnTo>
                    <a:lnTo>
                      <a:pt x="289" y="118"/>
                    </a:lnTo>
                    <a:lnTo>
                      <a:pt x="289" y="118"/>
                    </a:lnTo>
                    <a:lnTo>
                      <a:pt x="289" y="115"/>
                    </a:lnTo>
                    <a:lnTo>
                      <a:pt x="289" y="111"/>
                    </a:lnTo>
                    <a:lnTo>
                      <a:pt x="281" y="81"/>
                    </a:lnTo>
                    <a:lnTo>
                      <a:pt x="274" y="78"/>
                    </a:lnTo>
                    <a:lnTo>
                      <a:pt x="274" y="78"/>
                    </a:lnTo>
                    <a:lnTo>
                      <a:pt x="270" y="78"/>
                    </a:lnTo>
                    <a:lnTo>
                      <a:pt x="267" y="74"/>
                    </a:lnTo>
                    <a:lnTo>
                      <a:pt x="267" y="70"/>
                    </a:lnTo>
                    <a:lnTo>
                      <a:pt x="263" y="66"/>
                    </a:lnTo>
                    <a:lnTo>
                      <a:pt x="259" y="66"/>
                    </a:lnTo>
                    <a:lnTo>
                      <a:pt x="259" y="63"/>
                    </a:lnTo>
                    <a:lnTo>
                      <a:pt x="259" y="63"/>
                    </a:lnTo>
                    <a:lnTo>
                      <a:pt x="255" y="59"/>
                    </a:lnTo>
                    <a:lnTo>
                      <a:pt x="255" y="59"/>
                    </a:lnTo>
                    <a:lnTo>
                      <a:pt x="259" y="52"/>
                    </a:lnTo>
                    <a:lnTo>
                      <a:pt x="263" y="48"/>
                    </a:lnTo>
                    <a:lnTo>
                      <a:pt x="263" y="48"/>
                    </a:lnTo>
                    <a:lnTo>
                      <a:pt x="267" y="44"/>
                    </a:lnTo>
                    <a:lnTo>
                      <a:pt x="267" y="44"/>
                    </a:lnTo>
                    <a:lnTo>
                      <a:pt x="267" y="37"/>
                    </a:lnTo>
                    <a:lnTo>
                      <a:pt x="270" y="37"/>
                    </a:lnTo>
                    <a:lnTo>
                      <a:pt x="267" y="33"/>
                    </a:lnTo>
                    <a:lnTo>
                      <a:pt x="270" y="33"/>
                    </a:lnTo>
                    <a:lnTo>
                      <a:pt x="270" y="29"/>
                    </a:lnTo>
                    <a:lnTo>
                      <a:pt x="270" y="29"/>
                    </a:lnTo>
                    <a:lnTo>
                      <a:pt x="267" y="29"/>
                    </a:lnTo>
                    <a:lnTo>
                      <a:pt x="267" y="26"/>
                    </a:lnTo>
                    <a:lnTo>
                      <a:pt x="270" y="18"/>
                    </a:lnTo>
                    <a:lnTo>
                      <a:pt x="270" y="11"/>
                    </a:lnTo>
                    <a:lnTo>
                      <a:pt x="270" y="7"/>
                    </a:lnTo>
                    <a:lnTo>
                      <a:pt x="270" y="7"/>
                    </a:lnTo>
                    <a:lnTo>
                      <a:pt x="270" y="3"/>
                    </a:lnTo>
                    <a:lnTo>
                      <a:pt x="270" y="3"/>
                    </a:lnTo>
                    <a:lnTo>
                      <a:pt x="267" y="3"/>
                    </a:lnTo>
                    <a:lnTo>
                      <a:pt x="263" y="3"/>
                    </a:lnTo>
                    <a:lnTo>
                      <a:pt x="255" y="7"/>
                    </a:lnTo>
                    <a:lnTo>
                      <a:pt x="252" y="3"/>
                    </a:lnTo>
                    <a:lnTo>
                      <a:pt x="248" y="0"/>
                    </a:lnTo>
                    <a:lnTo>
                      <a:pt x="248" y="3"/>
                    </a:lnTo>
                    <a:lnTo>
                      <a:pt x="244" y="3"/>
                    </a:lnTo>
                    <a:lnTo>
                      <a:pt x="241" y="3"/>
                    </a:lnTo>
                    <a:lnTo>
                      <a:pt x="237" y="3"/>
                    </a:lnTo>
                    <a:lnTo>
                      <a:pt x="237" y="0"/>
                    </a:lnTo>
                    <a:lnTo>
                      <a:pt x="233" y="0"/>
                    </a:lnTo>
                    <a:lnTo>
                      <a:pt x="233" y="3"/>
                    </a:lnTo>
                    <a:lnTo>
                      <a:pt x="230" y="3"/>
                    </a:lnTo>
                    <a:lnTo>
                      <a:pt x="226" y="7"/>
                    </a:lnTo>
                    <a:lnTo>
                      <a:pt x="226" y="7"/>
                    </a:lnTo>
                    <a:lnTo>
                      <a:pt x="222" y="7"/>
                    </a:lnTo>
                    <a:lnTo>
                      <a:pt x="218" y="7"/>
                    </a:lnTo>
                    <a:lnTo>
                      <a:pt x="215" y="7"/>
                    </a:lnTo>
                    <a:lnTo>
                      <a:pt x="215" y="3"/>
                    </a:lnTo>
                    <a:lnTo>
                      <a:pt x="207" y="3"/>
                    </a:lnTo>
                    <a:lnTo>
                      <a:pt x="207" y="3"/>
                    </a:lnTo>
                    <a:lnTo>
                      <a:pt x="204" y="3"/>
                    </a:lnTo>
                    <a:lnTo>
                      <a:pt x="200" y="3"/>
                    </a:lnTo>
                    <a:lnTo>
                      <a:pt x="196" y="3"/>
                    </a:lnTo>
                    <a:lnTo>
                      <a:pt x="196" y="3"/>
                    </a:lnTo>
                    <a:lnTo>
                      <a:pt x="193" y="3"/>
                    </a:lnTo>
                    <a:lnTo>
                      <a:pt x="193" y="7"/>
                    </a:lnTo>
                    <a:lnTo>
                      <a:pt x="189" y="7"/>
                    </a:lnTo>
                    <a:lnTo>
                      <a:pt x="185" y="7"/>
                    </a:lnTo>
                    <a:lnTo>
                      <a:pt x="181" y="11"/>
                    </a:lnTo>
                    <a:lnTo>
                      <a:pt x="178" y="11"/>
                    </a:lnTo>
                    <a:lnTo>
                      <a:pt x="174" y="7"/>
                    </a:lnTo>
                    <a:lnTo>
                      <a:pt x="170" y="7"/>
                    </a:lnTo>
                    <a:lnTo>
                      <a:pt x="163" y="11"/>
                    </a:lnTo>
                    <a:lnTo>
                      <a:pt x="159" y="7"/>
                    </a:lnTo>
                    <a:lnTo>
                      <a:pt x="152" y="15"/>
                    </a:lnTo>
                    <a:lnTo>
                      <a:pt x="148" y="15"/>
                    </a:lnTo>
                    <a:lnTo>
                      <a:pt x="144" y="15"/>
                    </a:lnTo>
                    <a:lnTo>
                      <a:pt x="141" y="18"/>
                    </a:lnTo>
                    <a:lnTo>
                      <a:pt x="141" y="18"/>
                    </a:lnTo>
                    <a:lnTo>
                      <a:pt x="141" y="22"/>
                    </a:lnTo>
                    <a:lnTo>
                      <a:pt x="137" y="22"/>
                    </a:lnTo>
                    <a:lnTo>
                      <a:pt x="137" y="22"/>
                    </a:lnTo>
                    <a:lnTo>
                      <a:pt x="133" y="22"/>
                    </a:lnTo>
                    <a:lnTo>
                      <a:pt x="133" y="22"/>
                    </a:lnTo>
                    <a:lnTo>
                      <a:pt x="130" y="22"/>
                    </a:lnTo>
                    <a:lnTo>
                      <a:pt x="126" y="22"/>
                    </a:lnTo>
                    <a:lnTo>
                      <a:pt x="122" y="26"/>
                    </a:lnTo>
                    <a:lnTo>
                      <a:pt x="122" y="26"/>
                    </a:lnTo>
                    <a:lnTo>
                      <a:pt x="118" y="29"/>
                    </a:lnTo>
                    <a:lnTo>
                      <a:pt x="118" y="33"/>
                    </a:lnTo>
                    <a:lnTo>
                      <a:pt x="111" y="33"/>
                    </a:lnTo>
                    <a:lnTo>
                      <a:pt x="107" y="33"/>
                    </a:lnTo>
                    <a:lnTo>
                      <a:pt x="107" y="33"/>
                    </a:lnTo>
                    <a:lnTo>
                      <a:pt x="111" y="37"/>
                    </a:lnTo>
                    <a:lnTo>
                      <a:pt x="111" y="40"/>
                    </a:lnTo>
                    <a:lnTo>
                      <a:pt x="111" y="40"/>
                    </a:lnTo>
                    <a:lnTo>
                      <a:pt x="111" y="44"/>
                    </a:lnTo>
                    <a:lnTo>
                      <a:pt x="111" y="48"/>
                    </a:lnTo>
                    <a:lnTo>
                      <a:pt x="111" y="52"/>
                    </a:lnTo>
                    <a:lnTo>
                      <a:pt x="115" y="55"/>
                    </a:lnTo>
                    <a:lnTo>
                      <a:pt x="115" y="66"/>
                    </a:lnTo>
                    <a:lnTo>
                      <a:pt x="118" y="70"/>
                    </a:lnTo>
                    <a:lnTo>
                      <a:pt x="118" y="74"/>
                    </a:lnTo>
                    <a:lnTo>
                      <a:pt x="118" y="74"/>
                    </a:lnTo>
                    <a:lnTo>
                      <a:pt x="122" y="78"/>
                    </a:lnTo>
                    <a:lnTo>
                      <a:pt x="122" y="78"/>
                    </a:lnTo>
                    <a:lnTo>
                      <a:pt x="126" y="78"/>
                    </a:lnTo>
                    <a:lnTo>
                      <a:pt x="122" y="81"/>
                    </a:lnTo>
                    <a:lnTo>
                      <a:pt x="122" y="81"/>
                    </a:lnTo>
                    <a:lnTo>
                      <a:pt x="122" y="85"/>
                    </a:lnTo>
                    <a:lnTo>
                      <a:pt x="104" y="85"/>
                    </a:lnTo>
                    <a:lnTo>
                      <a:pt x="100" y="85"/>
                    </a:lnTo>
                    <a:lnTo>
                      <a:pt x="93" y="92"/>
                    </a:lnTo>
                    <a:lnTo>
                      <a:pt x="93" y="92"/>
                    </a:lnTo>
                    <a:lnTo>
                      <a:pt x="89" y="96"/>
                    </a:lnTo>
                    <a:lnTo>
                      <a:pt x="89" y="104"/>
                    </a:lnTo>
                    <a:lnTo>
                      <a:pt x="89" y="104"/>
                    </a:lnTo>
                    <a:lnTo>
                      <a:pt x="78" y="111"/>
                    </a:lnTo>
                    <a:lnTo>
                      <a:pt x="59" y="122"/>
                    </a:lnTo>
                    <a:lnTo>
                      <a:pt x="44" y="130"/>
                    </a:lnTo>
                    <a:lnTo>
                      <a:pt x="41" y="130"/>
                    </a:lnTo>
                    <a:lnTo>
                      <a:pt x="33" y="130"/>
                    </a:lnTo>
                    <a:lnTo>
                      <a:pt x="30" y="130"/>
                    </a:lnTo>
                    <a:lnTo>
                      <a:pt x="26" y="130"/>
                    </a:lnTo>
                    <a:lnTo>
                      <a:pt x="15" y="133"/>
                    </a:lnTo>
                    <a:lnTo>
                      <a:pt x="11" y="137"/>
                    </a:lnTo>
                    <a:lnTo>
                      <a:pt x="7" y="141"/>
                    </a:lnTo>
                    <a:lnTo>
                      <a:pt x="0" y="144"/>
                    </a:lnTo>
                    <a:lnTo>
                      <a:pt x="0" y="155"/>
                    </a:lnTo>
                    <a:lnTo>
                      <a:pt x="0" y="155"/>
                    </a:lnTo>
                    <a:lnTo>
                      <a:pt x="0" y="159"/>
                    </a:lnTo>
                    <a:lnTo>
                      <a:pt x="0" y="159"/>
                    </a:lnTo>
                    <a:lnTo>
                      <a:pt x="0" y="159"/>
                    </a:lnTo>
                    <a:lnTo>
                      <a:pt x="59" y="196"/>
                    </a:lnTo>
                    <a:lnTo>
                      <a:pt x="59" y="196"/>
                    </a:lnTo>
                    <a:lnTo>
                      <a:pt x="167" y="263"/>
                    </a:lnTo>
                    <a:lnTo>
                      <a:pt x="170" y="270"/>
                    </a:lnTo>
                    <a:lnTo>
                      <a:pt x="174" y="270"/>
                    </a:lnTo>
                    <a:lnTo>
                      <a:pt x="178" y="270"/>
                    </a:lnTo>
                    <a:lnTo>
                      <a:pt x="185" y="274"/>
                    </a:lnTo>
                    <a:lnTo>
                      <a:pt x="185" y="274"/>
                    </a:lnTo>
                    <a:lnTo>
                      <a:pt x="189" y="278"/>
                    </a:lnTo>
                    <a:lnTo>
                      <a:pt x="193" y="278"/>
                    </a:lnTo>
                    <a:lnTo>
                      <a:pt x="193" y="282"/>
                    </a:lnTo>
                    <a:lnTo>
                      <a:pt x="193" y="285"/>
                    </a:lnTo>
                    <a:lnTo>
                      <a:pt x="193" y="289"/>
                    </a:lnTo>
                    <a:lnTo>
                      <a:pt x="196" y="289"/>
                    </a:lnTo>
                    <a:lnTo>
                      <a:pt x="204" y="289"/>
                    </a:lnTo>
                    <a:lnTo>
                      <a:pt x="211" y="289"/>
                    </a:lnTo>
                    <a:lnTo>
                      <a:pt x="211" y="289"/>
                    </a:lnTo>
                    <a:lnTo>
                      <a:pt x="211" y="289"/>
                    </a:lnTo>
                    <a:lnTo>
                      <a:pt x="237" y="282"/>
                    </a:lnTo>
                    <a:lnTo>
                      <a:pt x="255" y="267"/>
                    </a:lnTo>
                    <a:lnTo>
                      <a:pt x="330" y="222"/>
                    </a:lnTo>
                    <a:lnTo>
                      <a:pt x="330" y="222"/>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4" name="Freeform 113"/>
              <p:cNvSpPr/>
              <p:nvPr/>
            </p:nvSpPr>
            <p:spPr bwMode="auto">
              <a:xfrm>
                <a:off x="4030547" y="2455455"/>
                <a:ext cx="248320" cy="176269"/>
              </a:xfrm>
              <a:custGeom>
                <a:avLst/>
                <a:gdLst>
                  <a:gd name="T0" fmla="*/ 67 w 193"/>
                  <a:gd name="T1" fmla="*/ 126 h 137"/>
                  <a:gd name="T2" fmla="*/ 78 w 193"/>
                  <a:gd name="T3" fmla="*/ 119 h 137"/>
                  <a:gd name="T4" fmla="*/ 93 w 193"/>
                  <a:gd name="T5" fmla="*/ 112 h 137"/>
                  <a:gd name="T6" fmla="*/ 100 w 193"/>
                  <a:gd name="T7" fmla="*/ 112 h 137"/>
                  <a:gd name="T8" fmla="*/ 111 w 193"/>
                  <a:gd name="T9" fmla="*/ 112 h 137"/>
                  <a:gd name="T10" fmla="*/ 145 w 193"/>
                  <a:gd name="T11" fmla="*/ 93 h 137"/>
                  <a:gd name="T12" fmla="*/ 156 w 193"/>
                  <a:gd name="T13" fmla="*/ 86 h 137"/>
                  <a:gd name="T14" fmla="*/ 160 w 193"/>
                  <a:gd name="T15" fmla="*/ 74 h 137"/>
                  <a:gd name="T16" fmla="*/ 167 w 193"/>
                  <a:gd name="T17" fmla="*/ 67 h 137"/>
                  <a:gd name="T18" fmla="*/ 189 w 193"/>
                  <a:gd name="T19" fmla="*/ 67 h 137"/>
                  <a:gd name="T20" fmla="*/ 189 w 193"/>
                  <a:gd name="T21" fmla="*/ 63 h 137"/>
                  <a:gd name="T22" fmla="*/ 189 w 193"/>
                  <a:gd name="T23" fmla="*/ 60 h 137"/>
                  <a:gd name="T24" fmla="*/ 185 w 193"/>
                  <a:gd name="T25" fmla="*/ 56 h 137"/>
                  <a:gd name="T26" fmla="*/ 185 w 193"/>
                  <a:gd name="T27" fmla="*/ 52 h 137"/>
                  <a:gd name="T28" fmla="*/ 182 w 193"/>
                  <a:gd name="T29" fmla="*/ 37 h 137"/>
                  <a:gd name="T30" fmla="*/ 178 w 193"/>
                  <a:gd name="T31" fmla="*/ 30 h 137"/>
                  <a:gd name="T32" fmla="*/ 178 w 193"/>
                  <a:gd name="T33" fmla="*/ 22 h 137"/>
                  <a:gd name="T34" fmla="*/ 178 w 193"/>
                  <a:gd name="T35" fmla="*/ 19 h 137"/>
                  <a:gd name="T36" fmla="*/ 174 w 193"/>
                  <a:gd name="T37" fmla="*/ 15 h 137"/>
                  <a:gd name="T38" fmla="*/ 163 w 193"/>
                  <a:gd name="T39" fmla="*/ 15 h 137"/>
                  <a:gd name="T40" fmla="*/ 160 w 193"/>
                  <a:gd name="T41" fmla="*/ 11 h 137"/>
                  <a:gd name="T42" fmla="*/ 160 w 193"/>
                  <a:gd name="T43" fmla="*/ 11 h 137"/>
                  <a:gd name="T44" fmla="*/ 152 w 193"/>
                  <a:gd name="T45" fmla="*/ 15 h 137"/>
                  <a:gd name="T46" fmla="*/ 141 w 193"/>
                  <a:gd name="T47" fmla="*/ 11 h 137"/>
                  <a:gd name="T48" fmla="*/ 134 w 193"/>
                  <a:gd name="T49" fmla="*/ 15 h 137"/>
                  <a:gd name="T50" fmla="*/ 126 w 193"/>
                  <a:gd name="T51" fmla="*/ 8 h 137"/>
                  <a:gd name="T52" fmla="*/ 123 w 193"/>
                  <a:gd name="T53" fmla="*/ 4 h 137"/>
                  <a:gd name="T54" fmla="*/ 123 w 193"/>
                  <a:gd name="T55" fmla="*/ 4 h 137"/>
                  <a:gd name="T56" fmla="*/ 119 w 193"/>
                  <a:gd name="T57" fmla="*/ 4 h 137"/>
                  <a:gd name="T58" fmla="*/ 115 w 193"/>
                  <a:gd name="T59" fmla="*/ 4 h 137"/>
                  <a:gd name="T60" fmla="*/ 111 w 193"/>
                  <a:gd name="T61" fmla="*/ 15 h 137"/>
                  <a:gd name="T62" fmla="*/ 108 w 193"/>
                  <a:gd name="T63" fmla="*/ 26 h 137"/>
                  <a:gd name="T64" fmla="*/ 97 w 193"/>
                  <a:gd name="T65" fmla="*/ 37 h 137"/>
                  <a:gd name="T66" fmla="*/ 93 w 193"/>
                  <a:gd name="T67" fmla="*/ 37 h 137"/>
                  <a:gd name="T68" fmla="*/ 82 w 193"/>
                  <a:gd name="T69" fmla="*/ 45 h 137"/>
                  <a:gd name="T70" fmla="*/ 74 w 193"/>
                  <a:gd name="T71" fmla="*/ 48 h 137"/>
                  <a:gd name="T72" fmla="*/ 67 w 193"/>
                  <a:gd name="T73" fmla="*/ 52 h 137"/>
                  <a:gd name="T74" fmla="*/ 63 w 193"/>
                  <a:gd name="T75" fmla="*/ 63 h 137"/>
                  <a:gd name="T76" fmla="*/ 56 w 193"/>
                  <a:gd name="T77" fmla="*/ 71 h 137"/>
                  <a:gd name="T78" fmla="*/ 52 w 193"/>
                  <a:gd name="T79" fmla="*/ 82 h 137"/>
                  <a:gd name="T80" fmla="*/ 52 w 193"/>
                  <a:gd name="T81" fmla="*/ 93 h 137"/>
                  <a:gd name="T82" fmla="*/ 56 w 193"/>
                  <a:gd name="T83" fmla="*/ 97 h 137"/>
                  <a:gd name="T84" fmla="*/ 45 w 193"/>
                  <a:gd name="T85" fmla="*/ 112 h 137"/>
                  <a:gd name="T86" fmla="*/ 37 w 193"/>
                  <a:gd name="T87" fmla="*/ 119 h 137"/>
                  <a:gd name="T88" fmla="*/ 23 w 193"/>
                  <a:gd name="T89" fmla="*/ 130 h 137"/>
                  <a:gd name="T90" fmla="*/ 0 w 193"/>
                  <a:gd name="T91" fmla="*/ 137 h 137"/>
                  <a:gd name="T92" fmla="*/ 67 w 193"/>
                  <a:gd name="T93"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 h="137">
                    <a:moveTo>
                      <a:pt x="67" y="137"/>
                    </a:moveTo>
                    <a:lnTo>
                      <a:pt x="67" y="126"/>
                    </a:lnTo>
                    <a:lnTo>
                      <a:pt x="74" y="123"/>
                    </a:lnTo>
                    <a:lnTo>
                      <a:pt x="78" y="119"/>
                    </a:lnTo>
                    <a:lnTo>
                      <a:pt x="82" y="115"/>
                    </a:lnTo>
                    <a:lnTo>
                      <a:pt x="93" y="112"/>
                    </a:lnTo>
                    <a:lnTo>
                      <a:pt x="97" y="112"/>
                    </a:lnTo>
                    <a:lnTo>
                      <a:pt x="100" y="112"/>
                    </a:lnTo>
                    <a:lnTo>
                      <a:pt x="108" y="112"/>
                    </a:lnTo>
                    <a:lnTo>
                      <a:pt x="111" y="112"/>
                    </a:lnTo>
                    <a:lnTo>
                      <a:pt x="126" y="104"/>
                    </a:lnTo>
                    <a:lnTo>
                      <a:pt x="145" y="93"/>
                    </a:lnTo>
                    <a:lnTo>
                      <a:pt x="156" y="86"/>
                    </a:lnTo>
                    <a:lnTo>
                      <a:pt x="156" y="86"/>
                    </a:lnTo>
                    <a:lnTo>
                      <a:pt x="156" y="78"/>
                    </a:lnTo>
                    <a:lnTo>
                      <a:pt x="160" y="74"/>
                    </a:lnTo>
                    <a:lnTo>
                      <a:pt x="160" y="74"/>
                    </a:lnTo>
                    <a:lnTo>
                      <a:pt x="167" y="67"/>
                    </a:lnTo>
                    <a:lnTo>
                      <a:pt x="171" y="67"/>
                    </a:lnTo>
                    <a:lnTo>
                      <a:pt x="189" y="67"/>
                    </a:lnTo>
                    <a:lnTo>
                      <a:pt x="189" y="63"/>
                    </a:lnTo>
                    <a:lnTo>
                      <a:pt x="189" y="63"/>
                    </a:lnTo>
                    <a:lnTo>
                      <a:pt x="193" y="60"/>
                    </a:lnTo>
                    <a:lnTo>
                      <a:pt x="189" y="60"/>
                    </a:lnTo>
                    <a:lnTo>
                      <a:pt x="189" y="60"/>
                    </a:lnTo>
                    <a:lnTo>
                      <a:pt x="185" y="56"/>
                    </a:lnTo>
                    <a:lnTo>
                      <a:pt x="185" y="56"/>
                    </a:lnTo>
                    <a:lnTo>
                      <a:pt x="185" y="52"/>
                    </a:lnTo>
                    <a:lnTo>
                      <a:pt x="182" y="48"/>
                    </a:lnTo>
                    <a:lnTo>
                      <a:pt x="182" y="37"/>
                    </a:lnTo>
                    <a:lnTo>
                      <a:pt x="178" y="34"/>
                    </a:lnTo>
                    <a:lnTo>
                      <a:pt x="178" y="30"/>
                    </a:lnTo>
                    <a:lnTo>
                      <a:pt x="178" y="26"/>
                    </a:lnTo>
                    <a:lnTo>
                      <a:pt x="178" y="22"/>
                    </a:lnTo>
                    <a:lnTo>
                      <a:pt x="178" y="22"/>
                    </a:lnTo>
                    <a:lnTo>
                      <a:pt x="178" y="19"/>
                    </a:lnTo>
                    <a:lnTo>
                      <a:pt x="174" y="15"/>
                    </a:lnTo>
                    <a:lnTo>
                      <a:pt x="174" y="15"/>
                    </a:lnTo>
                    <a:lnTo>
                      <a:pt x="171" y="15"/>
                    </a:lnTo>
                    <a:lnTo>
                      <a:pt x="163" y="15"/>
                    </a:lnTo>
                    <a:lnTo>
                      <a:pt x="160" y="11"/>
                    </a:lnTo>
                    <a:lnTo>
                      <a:pt x="160" y="11"/>
                    </a:lnTo>
                    <a:lnTo>
                      <a:pt x="160" y="11"/>
                    </a:lnTo>
                    <a:lnTo>
                      <a:pt x="160" y="11"/>
                    </a:lnTo>
                    <a:lnTo>
                      <a:pt x="156" y="11"/>
                    </a:lnTo>
                    <a:lnTo>
                      <a:pt x="152" y="15"/>
                    </a:lnTo>
                    <a:lnTo>
                      <a:pt x="145" y="11"/>
                    </a:lnTo>
                    <a:lnTo>
                      <a:pt x="141" y="11"/>
                    </a:lnTo>
                    <a:lnTo>
                      <a:pt x="137" y="15"/>
                    </a:lnTo>
                    <a:lnTo>
                      <a:pt x="134" y="15"/>
                    </a:lnTo>
                    <a:lnTo>
                      <a:pt x="130" y="15"/>
                    </a:lnTo>
                    <a:lnTo>
                      <a:pt x="126" y="8"/>
                    </a:lnTo>
                    <a:lnTo>
                      <a:pt x="123" y="8"/>
                    </a:lnTo>
                    <a:lnTo>
                      <a:pt x="123" y="4"/>
                    </a:lnTo>
                    <a:lnTo>
                      <a:pt x="123" y="4"/>
                    </a:lnTo>
                    <a:lnTo>
                      <a:pt x="123" y="4"/>
                    </a:lnTo>
                    <a:lnTo>
                      <a:pt x="123" y="0"/>
                    </a:lnTo>
                    <a:lnTo>
                      <a:pt x="119" y="4"/>
                    </a:lnTo>
                    <a:lnTo>
                      <a:pt x="119" y="4"/>
                    </a:lnTo>
                    <a:lnTo>
                      <a:pt x="115" y="4"/>
                    </a:lnTo>
                    <a:lnTo>
                      <a:pt x="111" y="8"/>
                    </a:lnTo>
                    <a:lnTo>
                      <a:pt x="111" y="15"/>
                    </a:lnTo>
                    <a:lnTo>
                      <a:pt x="108" y="19"/>
                    </a:lnTo>
                    <a:lnTo>
                      <a:pt x="108" y="26"/>
                    </a:lnTo>
                    <a:lnTo>
                      <a:pt x="104" y="30"/>
                    </a:lnTo>
                    <a:lnTo>
                      <a:pt x="97" y="37"/>
                    </a:lnTo>
                    <a:lnTo>
                      <a:pt x="97" y="37"/>
                    </a:lnTo>
                    <a:lnTo>
                      <a:pt x="93" y="37"/>
                    </a:lnTo>
                    <a:lnTo>
                      <a:pt x="86" y="41"/>
                    </a:lnTo>
                    <a:lnTo>
                      <a:pt x="82" y="45"/>
                    </a:lnTo>
                    <a:lnTo>
                      <a:pt x="82" y="45"/>
                    </a:lnTo>
                    <a:lnTo>
                      <a:pt x="74" y="48"/>
                    </a:lnTo>
                    <a:lnTo>
                      <a:pt x="71" y="48"/>
                    </a:lnTo>
                    <a:lnTo>
                      <a:pt x="67" y="52"/>
                    </a:lnTo>
                    <a:lnTo>
                      <a:pt x="60" y="56"/>
                    </a:lnTo>
                    <a:lnTo>
                      <a:pt x="63" y="63"/>
                    </a:lnTo>
                    <a:lnTo>
                      <a:pt x="63" y="67"/>
                    </a:lnTo>
                    <a:lnTo>
                      <a:pt x="56" y="71"/>
                    </a:lnTo>
                    <a:lnTo>
                      <a:pt x="52" y="78"/>
                    </a:lnTo>
                    <a:lnTo>
                      <a:pt x="52" y="82"/>
                    </a:lnTo>
                    <a:lnTo>
                      <a:pt x="56" y="89"/>
                    </a:lnTo>
                    <a:lnTo>
                      <a:pt x="52" y="93"/>
                    </a:lnTo>
                    <a:lnTo>
                      <a:pt x="52" y="93"/>
                    </a:lnTo>
                    <a:lnTo>
                      <a:pt x="56" y="97"/>
                    </a:lnTo>
                    <a:lnTo>
                      <a:pt x="56" y="100"/>
                    </a:lnTo>
                    <a:lnTo>
                      <a:pt x="45" y="112"/>
                    </a:lnTo>
                    <a:lnTo>
                      <a:pt x="41" y="115"/>
                    </a:lnTo>
                    <a:lnTo>
                      <a:pt x="37" y="119"/>
                    </a:lnTo>
                    <a:lnTo>
                      <a:pt x="34" y="119"/>
                    </a:lnTo>
                    <a:lnTo>
                      <a:pt x="23" y="130"/>
                    </a:lnTo>
                    <a:lnTo>
                      <a:pt x="4" y="134"/>
                    </a:lnTo>
                    <a:lnTo>
                      <a:pt x="0" y="137"/>
                    </a:lnTo>
                    <a:lnTo>
                      <a:pt x="67" y="137"/>
                    </a:lnTo>
                    <a:lnTo>
                      <a:pt x="67" y="137"/>
                    </a:lnTo>
                    <a:lnTo>
                      <a:pt x="67" y="13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5" name="Freeform 114"/>
              <p:cNvSpPr/>
              <p:nvPr/>
            </p:nvSpPr>
            <p:spPr bwMode="auto">
              <a:xfrm>
                <a:off x="3945629" y="2631723"/>
                <a:ext cx="171122" cy="129950"/>
              </a:xfrm>
              <a:custGeom>
                <a:avLst/>
                <a:gdLst>
                  <a:gd name="T0" fmla="*/ 133 w 133"/>
                  <a:gd name="T1" fmla="*/ 4 h 101"/>
                  <a:gd name="T2" fmla="*/ 133 w 133"/>
                  <a:gd name="T3" fmla="*/ 0 h 101"/>
                  <a:gd name="T4" fmla="*/ 66 w 133"/>
                  <a:gd name="T5" fmla="*/ 0 h 101"/>
                  <a:gd name="T6" fmla="*/ 63 w 133"/>
                  <a:gd name="T7" fmla="*/ 8 h 101"/>
                  <a:gd name="T8" fmla="*/ 63 w 133"/>
                  <a:gd name="T9" fmla="*/ 15 h 101"/>
                  <a:gd name="T10" fmla="*/ 59 w 133"/>
                  <a:gd name="T11" fmla="*/ 15 h 101"/>
                  <a:gd name="T12" fmla="*/ 48 w 133"/>
                  <a:gd name="T13" fmla="*/ 19 h 101"/>
                  <a:gd name="T14" fmla="*/ 44 w 133"/>
                  <a:gd name="T15" fmla="*/ 23 h 101"/>
                  <a:gd name="T16" fmla="*/ 40 w 133"/>
                  <a:gd name="T17" fmla="*/ 26 h 101"/>
                  <a:gd name="T18" fmla="*/ 44 w 133"/>
                  <a:gd name="T19" fmla="*/ 30 h 101"/>
                  <a:gd name="T20" fmla="*/ 33 w 133"/>
                  <a:gd name="T21" fmla="*/ 41 h 101"/>
                  <a:gd name="T22" fmla="*/ 33 w 133"/>
                  <a:gd name="T23" fmla="*/ 45 h 101"/>
                  <a:gd name="T24" fmla="*/ 26 w 133"/>
                  <a:gd name="T25" fmla="*/ 52 h 101"/>
                  <a:gd name="T26" fmla="*/ 22 w 133"/>
                  <a:gd name="T27" fmla="*/ 56 h 101"/>
                  <a:gd name="T28" fmla="*/ 18 w 133"/>
                  <a:gd name="T29" fmla="*/ 64 h 101"/>
                  <a:gd name="T30" fmla="*/ 18 w 133"/>
                  <a:gd name="T31" fmla="*/ 64 h 101"/>
                  <a:gd name="T32" fmla="*/ 11 w 133"/>
                  <a:gd name="T33" fmla="*/ 71 h 101"/>
                  <a:gd name="T34" fmla="*/ 11 w 133"/>
                  <a:gd name="T35" fmla="*/ 75 h 101"/>
                  <a:gd name="T36" fmla="*/ 15 w 133"/>
                  <a:gd name="T37" fmla="*/ 75 h 101"/>
                  <a:gd name="T38" fmla="*/ 11 w 133"/>
                  <a:gd name="T39" fmla="*/ 75 h 101"/>
                  <a:gd name="T40" fmla="*/ 3 w 133"/>
                  <a:gd name="T41" fmla="*/ 86 h 101"/>
                  <a:gd name="T42" fmla="*/ 3 w 133"/>
                  <a:gd name="T43" fmla="*/ 86 h 101"/>
                  <a:gd name="T44" fmla="*/ 0 w 133"/>
                  <a:gd name="T45" fmla="*/ 90 h 101"/>
                  <a:gd name="T46" fmla="*/ 0 w 133"/>
                  <a:gd name="T47" fmla="*/ 93 h 101"/>
                  <a:gd name="T48" fmla="*/ 0 w 133"/>
                  <a:gd name="T49" fmla="*/ 93 h 101"/>
                  <a:gd name="T50" fmla="*/ 0 w 133"/>
                  <a:gd name="T51" fmla="*/ 101 h 101"/>
                  <a:gd name="T52" fmla="*/ 66 w 133"/>
                  <a:gd name="T53" fmla="*/ 101 h 101"/>
                  <a:gd name="T54" fmla="*/ 66 w 133"/>
                  <a:gd name="T55" fmla="*/ 71 h 101"/>
                  <a:gd name="T56" fmla="*/ 66 w 133"/>
                  <a:gd name="T57" fmla="*/ 67 h 101"/>
                  <a:gd name="T58" fmla="*/ 70 w 133"/>
                  <a:gd name="T59" fmla="*/ 67 h 101"/>
                  <a:gd name="T60" fmla="*/ 74 w 133"/>
                  <a:gd name="T61" fmla="*/ 64 h 101"/>
                  <a:gd name="T62" fmla="*/ 81 w 133"/>
                  <a:gd name="T63" fmla="*/ 64 h 101"/>
                  <a:gd name="T64" fmla="*/ 81 w 133"/>
                  <a:gd name="T65" fmla="*/ 26 h 101"/>
                  <a:gd name="T66" fmla="*/ 133 w 133"/>
                  <a:gd name="T67" fmla="*/ 26 h 101"/>
                  <a:gd name="T68" fmla="*/ 133 w 133"/>
                  <a:gd name="T69" fmla="*/ 4 h 101"/>
                  <a:gd name="T70" fmla="*/ 133 w 133"/>
                  <a:gd name="T71" fmla="*/ 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01">
                    <a:moveTo>
                      <a:pt x="133" y="4"/>
                    </a:moveTo>
                    <a:lnTo>
                      <a:pt x="133" y="0"/>
                    </a:lnTo>
                    <a:lnTo>
                      <a:pt x="66" y="0"/>
                    </a:lnTo>
                    <a:lnTo>
                      <a:pt x="63" y="8"/>
                    </a:lnTo>
                    <a:lnTo>
                      <a:pt x="63" y="15"/>
                    </a:lnTo>
                    <a:lnTo>
                      <a:pt x="59" y="15"/>
                    </a:lnTo>
                    <a:lnTo>
                      <a:pt x="48" y="19"/>
                    </a:lnTo>
                    <a:lnTo>
                      <a:pt x="44" y="23"/>
                    </a:lnTo>
                    <a:lnTo>
                      <a:pt x="40" y="26"/>
                    </a:lnTo>
                    <a:lnTo>
                      <a:pt x="44" y="30"/>
                    </a:lnTo>
                    <a:lnTo>
                      <a:pt x="33" y="41"/>
                    </a:lnTo>
                    <a:lnTo>
                      <a:pt x="33" y="45"/>
                    </a:lnTo>
                    <a:lnTo>
                      <a:pt x="26" y="52"/>
                    </a:lnTo>
                    <a:lnTo>
                      <a:pt x="22" y="56"/>
                    </a:lnTo>
                    <a:lnTo>
                      <a:pt x="18" y="64"/>
                    </a:lnTo>
                    <a:lnTo>
                      <a:pt x="18" y="64"/>
                    </a:lnTo>
                    <a:lnTo>
                      <a:pt x="11" y="71"/>
                    </a:lnTo>
                    <a:lnTo>
                      <a:pt x="11" y="75"/>
                    </a:lnTo>
                    <a:lnTo>
                      <a:pt x="15" y="75"/>
                    </a:lnTo>
                    <a:lnTo>
                      <a:pt x="11" y="75"/>
                    </a:lnTo>
                    <a:lnTo>
                      <a:pt x="3" y="86"/>
                    </a:lnTo>
                    <a:lnTo>
                      <a:pt x="3" y="86"/>
                    </a:lnTo>
                    <a:lnTo>
                      <a:pt x="0" y="90"/>
                    </a:lnTo>
                    <a:lnTo>
                      <a:pt x="0" y="93"/>
                    </a:lnTo>
                    <a:lnTo>
                      <a:pt x="0" y="93"/>
                    </a:lnTo>
                    <a:lnTo>
                      <a:pt x="0" y="101"/>
                    </a:lnTo>
                    <a:lnTo>
                      <a:pt x="66" y="101"/>
                    </a:lnTo>
                    <a:lnTo>
                      <a:pt x="66" y="71"/>
                    </a:lnTo>
                    <a:lnTo>
                      <a:pt x="66" y="67"/>
                    </a:lnTo>
                    <a:lnTo>
                      <a:pt x="70" y="67"/>
                    </a:lnTo>
                    <a:lnTo>
                      <a:pt x="74" y="64"/>
                    </a:lnTo>
                    <a:lnTo>
                      <a:pt x="81" y="64"/>
                    </a:lnTo>
                    <a:lnTo>
                      <a:pt x="81" y="26"/>
                    </a:lnTo>
                    <a:lnTo>
                      <a:pt x="133" y="26"/>
                    </a:lnTo>
                    <a:lnTo>
                      <a:pt x="133" y="4"/>
                    </a:lnTo>
                    <a:lnTo>
                      <a:pt x="133"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6" name="Freeform 115"/>
              <p:cNvSpPr/>
              <p:nvPr/>
            </p:nvSpPr>
            <p:spPr bwMode="auto">
              <a:xfrm>
                <a:off x="3945629" y="2636870"/>
                <a:ext cx="247033" cy="253467"/>
              </a:xfrm>
              <a:custGeom>
                <a:avLst/>
                <a:gdLst>
                  <a:gd name="T0" fmla="*/ 66 w 192"/>
                  <a:gd name="T1" fmla="*/ 97 h 197"/>
                  <a:gd name="T2" fmla="*/ 66 w 192"/>
                  <a:gd name="T3" fmla="*/ 63 h 197"/>
                  <a:gd name="T4" fmla="*/ 74 w 192"/>
                  <a:gd name="T5" fmla="*/ 60 h 197"/>
                  <a:gd name="T6" fmla="*/ 81 w 192"/>
                  <a:gd name="T7" fmla="*/ 22 h 197"/>
                  <a:gd name="T8" fmla="*/ 133 w 192"/>
                  <a:gd name="T9" fmla="*/ 0 h 197"/>
                  <a:gd name="T10" fmla="*/ 192 w 192"/>
                  <a:gd name="T11" fmla="*/ 37 h 197"/>
                  <a:gd name="T12" fmla="*/ 174 w 192"/>
                  <a:gd name="T13" fmla="*/ 37 h 197"/>
                  <a:gd name="T14" fmla="*/ 192 w 192"/>
                  <a:gd name="T15" fmla="*/ 171 h 197"/>
                  <a:gd name="T16" fmla="*/ 126 w 192"/>
                  <a:gd name="T17" fmla="*/ 186 h 197"/>
                  <a:gd name="T18" fmla="*/ 122 w 192"/>
                  <a:gd name="T19" fmla="*/ 182 h 197"/>
                  <a:gd name="T20" fmla="*/ 118 w 192"/>
                  <a:gd name="T21" fmla="*/ 186 h 197"/>
                  <a:gd name="T22" fmla="*/ 118 w 192"/>
                  <a:gd name="T23" fmla="*/ 178 h 197"/>
                  <a:gd name="T24" fmla="*/ 103 w 192"/>
                  <a:gd name="T25" fmla="*/ 182 h 197"/>
                  <a:gd name="T26" fmla="*/ 100 w 192"/>
                  <a:gd name="T27" fmla="*/ 189 h 197"/>
                  <a:gd name="T28" fmla="*/ 96 w 192"/>
                  <a:gd name="T29" fmla="*/ 178 h 197"/>
                  <a:gd name="T30" fmla="*/ 85 w 192"/>
                  <a:gd name="T31" fmla="*/ 182 h 197"/>
                  <a:gd name="T32" fmla="*/ 85 w 192"/>
                  <a:gd name="T33" fmla="*/ 189 h 197"/>
                  <a:gd name="T34" fmla="*/ 81 w 192"/>
                  <a:gd name="T35" fmla="*/ 193 h 197"/>
                  <a:gd name="T36" fmla="*/ 77 w 192"/>
                  <a:gd name="T37" fmla="*/ 197 h 197"/>
                  <a:gd name="T38" fmla="*/ 70 w 192"/>
                  <a:gd name="T39" fmla="*/ 189 h 197"/>
                  <a:gd name="T40" fmla="*/ 66 w 192"/>
                  <a:gd name="T41" fmla="*/ 186 h 197"/>
                  <a:gd name="T42" fmla="*/ 63 w 192"/>
                  <a:gd name="T43" fmla="*/ 182 h 197"/>
                  <a:gd name="T44" fmla="*/ 59 w 192"/>
                  <a:gd name="T45" fmla="*/ 175 h 197"/>
                  <a:gd name="T46" fmla="*/ 55 w 192"/>
                  <a:gd name="T47" fmla="*/ 175 h 197"/>
                  <a:gd name="T48" fmla="*/ 52 w 192"/>
                  <a:gd name="T49" fmla="*/ 175 h 197"/>
                  <a:gd name="T50" fmla="*/ 48 w 192"/>
                  <a:gd name="T51" fmla="*/ 175 h 197"/>
                  <a:gd name="T52" fmla="*/ 40 w 192"/>
                  <a:gd name="T53" fmla="*/ 167 h 197"/>
                  <a:gd name="T54" fmla="*/ 29 w 192"/>
                  <a:gd name="T55" fmla="*/ 167 h 197"/>
                  <a:gd name="T56" fmla="*/ 15 w 192"/>
                  <a:gd name="T57" fmla="*/ 171 h 197"/>
                  <a:gd name="T58" fmla="*/ 7 w 192"/>
                  <a:gd name="T59" fmla="*/ 175 h 197"/>
                  <a:gd name="T60" fmla="*/ 7 w 192"/>
                  <a:gd name="T61" fmla="*/ 167 h 197"/>
                  <a:gd name="T62" fmla="*/ 11 w 192"/>
                  <a:gd name="T63" fmla="*/ 156 h 197"/>
                  <a:gd name="T64" fmla="*/ 11 w 192"/>
                  <a:gd name="T65" fmla="*/ 130 h 197"/>
                  <a:gd name="T66" fmla="*/ 7 w 192"/>
                  <a:gd name="T67" fmla="*/ 123 h 197"/>
                  <a:gd name="T68" fmla="*/ 11 w 192"/>
                  <a:gd name="T69" fmla="*/ 115 h 197"/>
                  <a:gd name="T70" fmla="*/ 11 w 192"/>
                  <a:gd name="T71" fmla="*/ 111 h 197"/>
                  <a:gd name="T72" fmla="*/ 3 w 192"/>
                  <a:gd name="T73" fmla="*/ 104 h 197"/>
                  <a:gd name="T74" fmla="*/ 3 w 192"/>
                  <a:gd name="T75" fmla="*/ 100 h 197"/>
                  <a:gd name="T76" fmla="*/ 0 w 192"/>
                  <a:gd name="T77" fmla="*/ 100 h 197"/>
                  <a:gd name="T78" fmla="*/ 0 w 192"/>
                  <a:gd name="T79" fmla="*/ 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2" h="197">
                    <a:moveTo>
                      <a:pt x="0" y="97"/>
                    </a:moveTo>
                    <a:lnTo>
                      <a:pt x="66" y="97"/>
                    </a:lnTo>
                    <a:lnTo>
                      <a:pt x="66" y="67"/>
                    </a:lnTo>
                    <a:lnTo>
                      <a:pt x="66" y="63"/>
                    </a:lnTo>
                    <a:lnTo>
                      <a:pt x="70" y="63"/>
                    </a:lnTo>
                    <a:lnTo>
                      <a:pt x="74" y="60"/>
                    </a:lnTo>
                    <a:lnTo>
                      <a:pt x="81" y="60"/>
                    </a:lnTo>
                    <a:lnTo>
                      <a:pt x="81" y="22"/>
                    </a:lnTo>
                    <a:lnTo>
                      <a:pt x="133" y="22"/>
                    </a:lnTo>
                    <a:lnTo>
                      <a:pt x="133" y="0"/>
                    </a:lnTo>
                    <a:lnTo>
                      <a:pt x="192" y="37"/>
                    </a:lnTo>
                    <a:lnTo>
                      <a:pt x="192" y="37"/>
                    </a:lnTo>
                    <a:lnTo>
                      <a:pt x="192" y="37"/>
                    </a:lnTo>
                    <a:lnTo>
                      <a:pt x="174" y="37"/>
                    </a:lnTo>
                    <a:lnTo>
                      <a:pt x="185" y="171"/>
                    </a:lnTo>
                    <a:lnTo>
                      <a:pt x="192" y="171"/>
                    </a:lnTo>
                    <a:lnTo>
                      <a:pt x="185" y="186"/>
                    </a:lnTo>
                    <a:lnTo>
                      <a:pt x="126" y="186"/>
                    </a:lnTo>
                    <a:lnTo>
                      <a:pt x="126" y="186"/>
                    </a:lnTo>
                    <a:lnTo>
                      <a:pt x="122" y="182"/>
                    </a:lnTo>
                    <a:lnTo>
                      <a:pt x="122" y="182"/>
                    </a:lnTo>
                    <a:lnTo>
                      <a:pt x="118" y="186"/>
                    </a:lnTo>
                    <a:lnTo>
                      <a:pt x="118" y="186"/>
                    </a:lnTo>
                    <a:lnTo>
                      <a:pt x="118" y="178"/>
                    </a:lnTo>
                    <a:lnTo>
                      <a:pt x="111" y="178"/>
                    </a:lnTo>
                    <a:lnTo>
                      <a:pt x="103" y="182"/>
                    </a:lnTo>
                    <a:lnTo>
                      <a:pt x="100" y="189"/>
                    </a:lnTo>
                    <a:lnTo>
                      <a:pt x="100" y="189"/>
                    </a:lnTo>
                    <a:lnTo>
                      <a:pt x="96" y="182"/>
                    </a:lnTo>
                    <a:lnTo>
                      <a:pt x="96" y="178"/>
                    </a:lnTo>
                    <a:lnTo>
                      <a:pt x="92" y="178"/>
                    </a:lnTo>
                    <a:lnTo>
                      <a:pt x="85" y="182"/>
                    </a:lnTo>
                    <a:lnTo>
                      <a:pt x="85" y="186"/>
                    </a:lnTo>
                    <a:lnTo>
                      <a:pt x="85" y="189"/>
                    </a:lnTo>
                    <a:lnTo>
                      <a:pt x="85" y="193"/>
                    </a:lnTo>
                    <a:lnTo>
                      <a:pt x="81" y="193"/>
                    </a:lnTo>
                    <a:lnTo>
                      <a:pt x="77" y="197"/>
                    </a:lnTo>
                    <a:lnTo>
                      <a:pt x="77" y="197"/>
                    </a:lnTo>
                    <a:lnTo>
                      <a:pt x="74" y="193"/>
                    </a:lnTo>
                    <a:lnTo>
                      <a:pt x="70" y="189"/>
                    </a:lnTo>
                    <a:lnTo>
                      <a:pt x="66" y="189"/>
                    </a:lnTo>
                    <a:lnTo>
                      <a:pt x="66" y="186"/>
                    </a:lnTo>
                    <a:lnTo>
                      <a:pt x="63" y="186"/>
                    </a:lnTo>
                    <a:lnTo>
                      <a:pt x="63" y="182"/>
                    </a:lnTo>
                    <a:lnTo>
                      <a:pt x="59" y="178"/>
                    </a:lnTo>
                    <a:lnTo>
                      <a:pt x="59" y="175"/>
                    </a:lnTo>
                    <a:lnTo>
                      <a:pt x="59" y="175"/>
                    </a:lnTo>
                    <a:lnTo>
                      <a:pt x="55" y="175"/>
                    </a:lnTo>
                    <a:lnTo>
                      <a:pt x="55" y="175"/>
                    </a:lnTo>
                    <a:lnTo>
                      <a:pt x="52" y="175"/>
                    </a:lnTo>
                    <a:lnTo>
                      <a:pt x="48" y="175"/>
                    </a:lnTo>
                    <a:lnTo>
                      <a:pt x="48" y="175"/>
                    </a:lnTo>
                    <a:lnTo>
                      <a:pt x="44" y="171"/>
                    </a:lnTo>
                    <a:lnTo>
                      <a:pt x="40" y="167"/>
                    </a:lnTo>
                    <a:lnTo>
                      <a:pt x="33" y="167"/>
                    </a:lnTo>
                    <a:lnTo>
                      <a:pt x="29" y="167"/>
                    </a:lnTo>
                    <a:lnTo>
                      <a:pt x="22" y="167"/>
                    </a:lnTo>
                    <a:lnTo>
                      <a:pt x="15" y="171"/>
                    </a:lnTo>
                    <a:lnTo>
                      <a:pt x="11" y="175"/>
                    </a:lnTo>
                    <a:lnTo>
                      <a:pt x="7" y="175"/>
                    </a:lnTo>
                    <a:lnTo>
                      <a:pt x="3" y="175"/>
                    </a:lnTo>
                    <a:lnTo>
                      <a:pt x="7" y="167"/>
                    </a:lnTo>
                    <a:lnTo>
                      <a:pt x="7" y="160"/>
                    </a:lnTo>
                    <a:lnTo>
                      <a:pt x="11" y="156"/>
                    </a:lnTo>
                    <a:lnTo>
                      <a:pt x="15" y="145"/>
                    </a:lnTo>
                    <a:lnTo>
                      <a:pt x="11" y="130"/>
                    </a:lnTo>
                    <a:lnTo>
                      <a:pt x="7" y="123"/>
                    </a:lnTo>
                    <a:lnTo>
                      <a:pt x="7" y="123"/>
                    </a:lnTo>
                    <a:lnTo>
                      <a:pt x="11" y="123"/>
                    </a:lnTo>
                    <a:lnTo>
                      <a:pt x="11" y="115"/>
                    </a:lnTo>
                    <a:lnTo>
                      <a:pt x="11" y="111"/>
                    </a:lnTo>
                    <a:lnTo>
                      <a:pt x="11" y="111"/>
                    </a:lnTo>
                    <a:lnTo>
                      <a:pt x="7" y="104"/>
                    </a:lnTo>
                    <a:lnTo>
                      <a:pt x="3" y="104"/>
                    </a:lnTo>
                    <a:lnTo>
                      <a:pt x="3" y="104"/>
                    </a:lnTo>
                    <a:lnTo>
                      <a:pt x="3" y="100"/>
                    </a:lnTo>
                    <a:lnTo>
                      <a:pt x="0" y="104"/>
                    </a:lnTo>
                    <a:lnTo>
                      <a:pt x="0" y="100"/>
                    </a:lnTo>
                    <a:lnTo>
                      <a:pt x="0" y="97"/>
                    </a:lnTo>
                    <a:lnTo>
                      <a:pt x="0" y="9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7" name="Freeform 116"/>
              <p:cNvSpPr/>
              <p:nvPr/>
            </p:nvSpPr>
            <p:spPr bwMode="auto">
              <a:xfrm>
                <a:off x="4044701" y="2684476"/>
                <a:ext cx="343531" cy="292066"/>
              </a:xfrm>
              <a:custGeom>
                <a:avLst/>
                <a:gdLst>
                  <a:gd name="T0" fmla="*/ 8 w 267"/>
                  <a:gd name="T1" fmla="*/ 156 h 227"/>
                  <a:gd name="T2" fmla="*/ 8 w 267"/>
                  <a:gd name="T3" fmla="*/ 145 h 227"/>
                  <a:gd name="T4" fmla="*/ 19 w 267"/>
                  <a:gd name="T5" fmla="*/ 145 h 227"/>
                  <a:gd name="T6" fmla="*/ 26 w 267"/>
                  <a:gd name="T7" fmla="*/ 145 h 227"/>
                  <a:gd name="T8" fmla="*/ 41 w 267"/>
                  <a:gd name="T9" fmla="*/ 149 h 227"/>
                  <a:gd name="T10" fmla="*/ 45 w 267"/>
                  <a:gd name="T11" fmla="*/ 145 h 227"/>
                  <a:gd name="T12" fmla="*/ 108 w 267"/>
                  <a:gd name="T13" fmla="*/ 149 h 227"/>
                  <a:gd name="T14" fmla="*/ 97 w 267"/>
                  <a:gd name="T15" fmla="*/ 0 h 227"/>
                  <a:gd name="T16" fmla="*/ 226 w 267"/>
                  <a:gd name="T17" fmla="*/ 74 h 227"/>
                  <a:gd name="T18" fmla="*/ 241 w 267"/>
                  <a:gd name="T19" fmla="*/ 78 h 227"/>
                  <a:gd name="T20" fmla="*/ 249 w 267"/>
                  <a:gd name="T21" fmla="*/ 82 h 227"/>
                  <a:gd name="T22" fmla="*/ 249 w 267"/>
                  <a:gd name="T23" fmla="*/ 93 h 227"/>
                  <a:gd name="T24" fmla="*/ 267 w 267"/>
                  <a:gd name="T25" fmla="*/ 93 h 227"/>
                  <a:gd name="T26" fmla="*/ 263 w 267"/>
                  <a:gd name="T27" fmla="*/ 134 h 227"/>
                  <a:gd name="T28" fmla="*/ 260 w 267"/>
                  <a:gd name="T29" fmla="*/ 145 h 227"/>
                  <a:gd name="T30" fmla="*/ 241 w 267"/>
                  <a:gd name="T31" fmla="*/ 149 h 227"/>
                  <a:gd name="T32" fmla="*/ 226 w 267"/>
                  <a:gd name="T33" fmla="*/ 152 h 227"/>
                  <a:gd name="T34" fmla="*/ 208 w 267"/>
                  <a:gd name="T35" fmla="*/ 156 h 227"/>
                  <a:gd name="T36" fmla="*/ 204 w 267"/>
                  <a:gd name="T37" fmla="*/ 156 h 227"/>
                  <a:gd name="T38" fmla="*/ 189 w 267"/>
                  <a:gd name="T39" fmla="*/ 152 h 227"/>
                  <a:gd name="T40" fmla="*/ 174 w 267"/>
                  <a:gd name="T41" fmla="*/ 160 h 227"/>
                  <a:gd name="T42" fmla="*/ 152 w 267"/>
                  <a:gd name="T43" fmla="*/ 175 h 227"/>
                  <a:gd name="T44" fmla="*/ 134 w 267"/>
                  <a:gd name="T45" fmla="*/ 178 h 227"/>
                  <a:gd name="T46" fmla="*/ 130 w 267"/>
                  <a:gd name="T47" fmla="*/ 186 h 227"/>
                  <a:gd name="T48" fmla="*/ 119 w 267"/>
                  <a:gd name="T49" fmla="*/ 201 h 227"/>
                  <a:gd name="T50" fmla="*/ 115 w 267"/>
                  <a:gd name="T51" fmla="*/ 208 h 227"/>
                  <a:gd name="T52" fmla="*/ 112 w 267"/>
                  <a:gd name="T53" fmla="*/ 215 h 227"/>
                  <a:gd name="T54" fmla="*/ 112 w 267"/>
                  <a:gd name="T55" fmla="*/ 223 h 227"/>
                  <a:gd name="T56" fmla="*/ 100 w 267"/>
                  <a:gd name="T57" fmla="*/ 223 h 227"/>
                  <a:gd name="T58" fmla="*/ 93 w 267"/>
                  <a:gd name="T59" fmla="*/ 223 h 227"/>
                  <a:gd name="T60" fmla="*/ 82 w 267"/>
                  <a:gd name="T61" fmla="*/ 227 h 227"/>
                  <a:gd name="T62" fmla="*/ 75 w 267"/>
                  <a:gd name="T63" fmla="*/ 227 h 227"/>
                  <a:gd name="T64" fmla="*/ 67 w 267"/>
                  <a:gd name="T65" fmla="*/ 223 h 227"/>
                  <a:gd name="T66" fmla="*/ 67 w 267"/>
                  <a:gd name="T67" fmla="*/ 215 h 227"/>
                  <a:gd name="T68" fmla="*/ 60 w 267"/>
                  <a:gd name="T69" fmla="*/ 219 h 227"/>
                  <a:gd name="T70" fmla="*/ 63 w 267"/>
                  <a:gd name="T71" fmla="*/ 208 h 227"/>
                  <a:gd name="T72" fmla="*/ 60 w 267"/>
                  <a:gd name="T73" fmla="*/ 204 h 227"/>
                  <a:gd name="T74" fmla="*/ 52 w 267"/>
                  <a:gd name="T75" fmla="*/ 197 h 227"/>
                  <a:gd name="T76" fmla="*/ 45 w 267"/>
                  <a:gd name="T77" fmla="*/ 197 h 227"/>
                  <a:gd name="T78" fmla="*/ 37 w 267"/>
                  <a:gd name="T79" fmla="*/ 201 h 227"/>
                  <a:gd name="T80" fmla="*/ 26 w 267"/>
                  <a:gd name="T81" fmla="*/ 201 h 227"/>
                  <a:gd name="T82" fmla="*/ 19 w 267"/>
                  <a:gd name="T83" fmla="*/ 201 h 227"/>
                  <a:gd name="T84" fmla="*/ 19 w 267"/>
                  <a:gd name="T85" fmla="*/ 193 h 227"/>
                  <a:gd name="T86" fmla="*/ 15 w 267"/>
                  <a:gd name="T87" fmla="*/ 189 h 227"/>
                  <a:gd name="T88" fmla="*/ 12 w 267"/>
                  <a:gd name="T89" fmla="*/ 182 h 227"/>
                  <a:gd name="T90" fmla="*/ 8 w 267"/>
                  <a:gd name="T91" fmla="*/ 178 h 227"/>
                  <a:gd name="T92" fmla="*/ 0 w 267"/>
                  <a:gd name="T93" fmla="*/ 171 h 227"/>
                  <a:gd name="T94" fmla="*/ 0 w 267"/>
                  <a:gd name="T95" fmla="*/ 1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7" h="227">
                    <a:moveTo>
                      <a:pt x="0" y="160"/>
                    </a:moveTo>
                    <a:lnTo>
                      <a:pt x="4" y="156"/>
                    </a:lnTo>
                    <a:lnTo>
                      <a:pt x="8" y="156"/>
                    </a:lnTo>
                    <a:lnTo>
                      <a:pt x="8" y="152"/>
                    </a:lnTo>
                    <a:lnTo>
                      <a:pt x="8" y="149"/>
                    </a:lnTo>
                    <a:lnTo>
                      <a:pt x="8" y="145"/>
                    </a:lnTo>
                    <a:lnTo>
                      <a:pt x="15" y="141"/>
                    </a:lnTo>
                    <a:lnTo>
                      <a:pt x="19" y="141"/>
                    </a:lnTo>
                    <a:lnTo>
                      <a:pt x="19" y="145"/>
                    </a:lnTo>
                    <a:lnTo>
                      <a:pt x="23" y="152"/>
                    </a:lnTo>
                    <a:lnTo>
                      <a:pt x="23" y="152"/>
                    </a:lnTo>
                    <a:lnTo>
                      <a:pt x="26" y="145"/>
                    </a:lnTo>
                    <a:lnTo>
                      <a:pt x="34" y="141"/>
                    </a:lnTo>
                    <a:lnTo>
                      <a:pt x="41" y="141"/>
                    </a:lnTo>
                    <a:lnTo>
                      <a:pt x="41" y="149"/>
                    </a:lnTo>
                    <a:lnTo>
                      <a:pt x="41" y="149"/>
                    </a:lnTo>
                    <a:lnTo>
                      <a:pt x="45" y="145"/>
                    </a:lnTo>
                    <a:lnTo>
                      <a:pt x="45" y="145"/>
                    </a:lnTo>
                    <a:lnTo>
                      <a:pt x="49" y="149"/>
                    </a:lnTo>
                    <a:lnTo>
                      <a:pt x="49" y="149"/>
                    </a:lnTo>
                    <a:lnTo>
                      <a:pt x="108" y="149"/>
                    </a:lnTo>
                    <a:lnTo>
                      <a:pt x="115" y="134"/>
                    </a:lnTo>
                    <a:lnTo>
                      <a:pt x="108" y="134"/>
                    </a:lnTo>
                    <a:lnTo>
                      <a:pt x="97" y="0"/>
                    </a:lnTo>
                    <a:lnTo>
                      <a:pt x="115" y="0"/>
                    </a:lnTo>
                    <a:lnTo>
                      <a:pt x="223" y="67"/>
                    </a:lnTo>
                    <a:lnTo>
                      <a:pt x="226" y="74"/>
                    </a:lnTo>
                    <a:lnTo>
                      <a:pt x="230" y="74"/>
                    </a:lnTo>
                    <a:lnTo>
                      <a:pt x="234" y="74"/>
                    </a:lnTo>
                    <a:lnTo>
                      <a:pt x="241" y="78"/>
                    </a:lnTo>
                    <a:lnTo>
                      <a:pt x="241" y="78"/>
                    </a:lnTo>
                    <a:lnTo>
                      <a:pt x="245" y="82"/>
                    </a:lnTo>
                    <a:lnTo>
                      <a:pt x="249" y="82"/>
                    </a:lnTo>
                    <a:lnTo>
                      <a:pt x="249" y="86"/>
                    </a:lnTo>
                    <a:lnTo>
                      <a:pt x="249" y="89"/>
                    </a:lnTo>
                    <a:lnTo>
                      <a:pt x="249" y="93"/>
                    </a:lnTo>
                    <a:lnTo>
                      <a:pt x="252" y="93"/>
                    </a:lnTo>
                    <a:lnTo>
                      <a:pt x="260" y="93"/>
                    </a:lnTo>
                    <a:lnTo>
                      <a:pt x="267" y="93"/>
                    </a:lnTo>
                    <a:lnTo>
                      <a:pt x="267" y="93"/>
                    </a:lnTo>
                    <a:lnTo>
                      <a:pt x="267" y="119"/>
                    </a:lnTo>
                    <a:lnTo>
                      <a:pt x="263" y="134"/>
                    </a:lnTo>
                    <a:lnTo>
                      <a:pt x="263" y="134"/>
                    </a:lnTo>
                    <a:lnTo>
                      <a:pt x="263" y="141"/>
                    </a:lnTo>
                    <a:lnTo>
                      <a:pt x="260" y="145"/>
                    </a:lnTo>
                    <a:lnTo>
                      <a:pt x="252" y="149"/>
                    </a:lnTo>
                    <a:lnTo>
                      <a:pt x="249" y="149"/>
                    </a:lnTo>
                    <a:lnTo>
                      <a:pt x="241" y="149"/>
                    </a:lnTo>
                    <a:lnTo>
                      <a:pt x="237" y="152"/>
                    </a:lnTo>
                    <a:lnTo>
                      <a:pt x="234" y="152"/>
                    </a:lnTo>
                    <a:lnTo>
                      <a:pt x="226" y="152"/>
                    </a:lnTo>
                    <a:lnTo>
                      <a:pt x="223" y="156"/>
                    </a:lnTo>
                    <a:lnTo>
                      <a:pt x="219" y="156"/>
                    </a:lnTo>
                    <a:lnTo>
                      <a:pt x="208" y="156"/>
                    </a:lnTo>
                    <a:lnTo>
                      <a:pt x="204" y="156"/>
                    </a:lnTo>
                    <a:lnTo>
                      <a:pt x="204" y="156"/>
                    </a:lnTo>
                    <a:lnTo>
                      <a:pt x="204" y="156"/>
                    </a:lnTo>
                    <a:lnTo>
                      <a:pt x="200" y="152"/>
                    </a:lnTo>
                    <a:lnTo>
                      <a:pt x="197" y="152"/>
                    </a:lnTo>
                    <a:lnTo>
                      <a:pt x="189" y="152"/>
                    </a:lnTo>
                    <a:lnTo>
                      <a:pt x="182" y="156"/>
                    </a:lnTo>
                    <a:lnTo>
                      <a:pt x="178" y="156"/>
                    </a:lnTo>
                    <a:lnTo>
                      <a:pt x="174" y="160"/>
                    </a:lnTo>
                    <a:lnTo>
                      <a:pt x="160" y="167"/>
                    </a:lnTo>
                    <a:lnTo>
                      <a:pt x="152" y="171"/>
                    </a:lnTo>
                    <a:lnTo>
                      <a:pt x="152" y="175"/>
                    </a:lnTo>
                    <a:lnTo>
                      <a:pt x="141" y="178"/>
                    </a:lnTo>
                    <a:lnTo>
                      <a:pt x="141" y="178"/>
                    </a:lnTo>
                    <a:lnTo>
                      <a:pt x="134" y="178"/>
                    </a:lnTo>
                    <a:lnTo>
                      <a:pt x="134" y="178"/>
                    </a:lnTo>
                    <a:lnTo>
                      <a:pt x="134" y="178"/>
                    </a:lnTo>
                    <a:lnTo>
                      <a:pt x="130" y="186"/>
                    </a:lnTo>
                    <a:lnTo>
                      <a:pt x="130" y="186"/>
                    </a:lnTo>
                    <a:lnTo>
                      <a:pt x="126" y="193"/>
                    </a:lnTo>
                    <a:lnTo>
                      <a:pt x="119" y="201"/>
                    </a:lnTo>
                    <a:lnTo>
                      <a:pt x="115" y="204"/>
                    </a:lnTo>
                    <a:lnTo>
                      <a:pt x="115" y="204"/>
                    </a:lnTo>
                    <a:lnTo>
                      <a:pt x="115" y="208"/>
                    </a:lnTo>
                    <a:lnTo>
                      <a:pt x="115" y="212"/>
                    </a:lnTo>
                    <a:lnTo>
                      <a:pt x="112" y="212"/>
                    </a:lnTo>
                    <a:lnTo>
                      <a:pt x="112" y="215"/>
                    </a:lnTo>
                    <a:lnTo>
                      <a:pt x="112" y="219"/>
                    </a:lnTo>
                    <a:lnTo>
                      <a:pt x="112" y="223"/>
                    </a:lnTo>
                    <a:lnTo>
                      <a:pt x="112" y="223"/>
                    </a:lnTo>
                    <a:lnTo>
                      <a:pt x="108" y="227"/>
                    </a:lnTo>
                    <a:lnTo>
                      <a:pt x="100" y="227"/>
                    </a:lnTo>
                    <a:lnTo>
                      <a:pt x="100" y="223"/>
                    </a:lnTo>
                    <a:lnTo>
                      <a:pt x="100" y="223"/>
                    </a:lnTo>
                    <a:lnTo>
                      <a:pt x="97" y="223"/>
                    </a:lnTo>
                    <a:lnTo>
                      <a:pt x="93" y="223"/>
                    </a:lnTo>
                    <a:lnTo>
                      <a:pt x="93" y="223"/>
                    </a:lnTo>
                    <a:lnTo>
                      <a:pt x="89" y="227"/>
                    </a:lnTo>
                    <a:lnTo>
                      <a:pt x="82" y="227"/>
                    </a:lnTo>
                    <a:lnTo>
                      <a:pt x="78" y="223"/>
                    </a:lnTo>
                    <a:lnTo>
                      <a:pt x="78" y="223"/>
                    </a:lnTo>
                    <a:lnTo>
                      <a:pt x="75" y="227"/>
                    </a:lnTo>
                    <a:lnTo>
                      <a:pt x="75" y="223"/>
                    </a:lnTo>
                    <a:lnTo>
                      <a:pt x="71" y="223"/>
                    </a:lnTo>
                    <a:lnTo>
                      <a:pt x="67" y="223"/>
                    </a:lnTo>
                    <a:lnTo>
                      <a:pt x="67" y="219"/>
                    </a:lnTo>
                    <a:lnTo>
                      <a:pt x="67" y="219"/>
                    </a:lnTo>
                    <a:lnTo>
                      <a:pt x="67" y="215"/>
                    </a:lnTo>
                    <a:lnTo>
                      <a:pt x="63" y="215"/>
                    </a:lnTo>
                    <a:lnTo>
                      <a:pt x="63" y="219"/>
                    </a:lnTo>
                    <a:lnTo>
                      <a:pt x="60" y="219"/>
                    </a:lnTo>
                    <a:lnTo>
                      <a:pt x="60" y="215"/>
                    </a:lnTo>
                    <a:lnTo>
                      <a:pt x="63" y="212"/>
                    </a:lnTo>
                    <a:lnTo>
                      <a:pt x="63" y="208"/>
                    </a:lnTo>
                    <a:lnTo>
                      <a:pt x="60" y="208"/>
                    </a:lnTo>
                    <a:lnTo>
                      <a:pt x="60" y="208"/>
                    </a:lnTo>
                    <a:lnTo>
                      <a:pt x="60" y="204"/>
                    </a:lnTo>
                    <a:lnTo>
                      <a:pt x="56" y="201"/>
                    </a:lnTo>
                    <a:lnTo>
                      <a:pt x="52" y="197"/>
                    </a:lnTo>
                    <a:lnTo>
                      <a:pt x="52" y="197"/>
                    </a:lnTo>
                    <a:lnTo>
                      <a:pt x="52" y="197"/>
                    </a:lnTo>
                    <a:lnTo>
                      <a:pt x="49" y="197"/>
                    </a:lnTo>
                    <a:lnTo>
                      <a:pt x="45" y="197"/>
                    </a:lnTo>
                    <a:lnTo>
                      <a:pt x="41" y="197"/>
                    </a:lnTo>
                    <a:lnTo>
                      <a:pt x="37" y="201"/>
                    </a:lnTo>
                    <a:lnTo>
                      <a:pt x="37" y="201"/>
                    </a:lnTo>
                    <a:lnTo>
                      <a:pt x="34" y="201"/>
                    </a:lnTo>
                    <a:lnTo>
                      <a:pt x="30" y="201"/>
                    </a:lnTo>
                    <a:lnTo>
                      <a:pt x="26" y="201"/>
                    </a:lnTo>
                    <a:lnTo>
                      <a:pt x="23" y="201"/>
                    </a:lnTo>
                    <a:lnTo>
                      <a:pt x="19" y="201"/>
                    </a:lnTo>
                    <a:lnTo>
                      <a:pt x="19" y="201"/>
                    </a:lnTo>
                    <a:lnTo>
                      <a:pt x="19" y="201"/>
                    </a:lnTo>
                    <a:lnTo>
                      <a:pt x="19" y="197"/>
                    </a:lnTo>
                    <a:lnTo>
                      <a:pt x="19" y="193"/>
                    </a:lnTo>
                    <a:lnTo>
                      <a:pt x="15" y="193"/>
                    </a:lnTo>
                    <a:lnTo>
                      <a:pt x="15" y="189"/>
                    </a:lnTo>
                    <a:lnTo>
                      <a:pt x="15" y="189"/>
                    </a:lnTo>
                    <a:lnTo>
                      <a:pt x="15" y="186"/>
                    </a:lnTo>
                    <a:lnTo>
                      <a:pt x="12" y="186"/>
                    </a:lnTo>
                    <a:lnTo>
                      <a:pt x="12" y="182"/>
                    </a:lnTo>
                    <a:lnTo>
                      <a:pt x="12" y="182"/>
                    </a:lnTo>
                    <a:lnTo>
                      <a:pt x="8" y="182"/>
                    </a:lnTo>
                    <a:lnTo>
                      <a:pt x="8" y="178"/>
                    </a:lnTo>
                    <a:lnTo>
                      <a:pt x="4" y="175"/>
                    </a:lnTo>
                    <a:lnTo>
                      <a:pt x="0" y="175"/>
                    </a:lnTo>
                    <a:lnTo>
                      <a:pt x="0" y="171"/>
                    </a:lnTo>
                    <a:lnTo>
                      <a:pt x="0" y="164"/>
                    </a:lnTo>
                    <a:lnTo>
                      <a:pt x="0" y="164"/>
                    </a:lnTo>
                    <a:lnTo>
                      <a:pt x="0" y="160"/>
                    </a:lnTo>
                    <a:lnTo>
                      <a:pt x="0" y="16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8" name="Freeform 117"/>
              <p:cNvSpPr/>
              <p:nvPr/>
            </p:nvSpPr>
            <p:spPr bwMode="auto">
              <a:xfrm>
                <a:off x="4188802" y="2880044"/>
                <a:ext cx="160829" cy="105504"/>
              </a:xfrm>
              <a:custGeom>
                <a:avLst/>
                <a:gdLst>
                  <a:gd name="T0" fmla="*/ 0 w 125"/>
                  <a:gd name="T1" fmla="*/ 67 h 82"/>
                  <a:gd name="T2" fmla="*/ 0 w 125"/>
                  <a:gd name="T3" fmla="*/ 60 h 82"/>
                  <a:gd name="T4" fmla="*/ 3 w 125"/>
                  <a:gd name="T5" fmla="*/ 56 h 82"/>
                  <a:gd name="T6" fmla="*/ 3 w 125"/>
                  <a:gd name="T7" fmla="*/ 52 h 82"/>
                  <a:gd name="T8" fmla="*/ 14 w 125"/>
                  <a:gd name="T9" fmla="*/ 41 h 82"/>
                  <a:gd name="T10" fmla="*/ 18 w 125"/>
                  <a:gd name="T11" fmla="*/ 34 h 82"/>
                  <a:gd name="T12" fmla="*/ 22 w 125"/>
                  <a:gd name="T13" fmla="*/ 26 h 82"/>
                  <a:gd name="T14" fmla="*/ 29 w 125"/>
                  <a:gd name="T15" fmla="*/ 26 h 82"/>
                  <a:gd name="T16" fmla="*/ 40 w 125"/>
                  <a:gd name="T17" fmla="*/ 23 h 82"/>
                  <a:gd name="T18" fmla="*/ 48 w 125"/>
                  <a:gd name="T19" fmla="*/ 15 h 82"/>
                  <a:gd name="T20" fmla="*/ 66 w 125"/>
                  <a:gd name="T21" fmla="*/ 4 h 82"/>
                  <a:gd name="T22" fmla="*/ 77 w 125"/>
                  <a:gd name="T23" fmla="*/ 0 h 82"/>
                  <a:gd name="T24" fmla="*/ 88 w 125"/>
                  <a:gd name="T25" fmla="*/ 0 h 82"/>
                  <a:gd name="T26" fmla="*/ 92 w 125"/>
                  <a:gd name="T27" fmla="*/ 4 h 82"/>
                  <a:gd name="T28" fmla="*/ 92 w 125"/>
                  <a:gd name="T29" fmla="*/ 8 h 82"/>
                  <a:gd name="T30" fmla="*/ 88 w 125"/>
                  <a:gd name="T31" fmla="*/ 15 h 82"/>
                  <a:gd name="T32" fmla="*/ 103 w 125"/>
                  <a:gd name="T33" fmla="*/ 30 h 82"/>
                  <a:gd name="T34" fmla="*/ 118 w 125"/>
                  <a:gd name="T35" fmla="*/ 34 h 82"/>
                  <a:gd name="T36" fmla="*/ 118 w 125"/>
                  <a:gd name="T37" fmla="*/ 34 h 82"/>
                  <a:gd name="T38" fmla="*/ 122 w 125"/>
                  <a:gd name="T39" fmla="*/ 37 h 82"/>
                  <a:gd name="T40" fmla="*/ 122 w 125"/>
                  <a:gd name="T41" fmla="*/ 45 h 82"/>
                  <a:gd name="T42" fmla="*/ 125 w 125"/>
                  <a:gd name="T43" fmla="*/ 49 h 82"/>
                  <a:gd name="T44" fmla="*/ 118 w 125"/>
                  <a:gd name="T45" fmla="*/ 52 h 82"/>
                  <a:gd name="T46" fmla="*/ 111 w 125"/>
                  <a:gd name="T47" fmla="*/ 52 h 82"/>
                  <a:gd name="T48" fmla="*/ 107 w 125"/>
                  <a:gd name="T49" fmla="*/ 56 h 82"/>
                  <a:gd name="T50" fmla="*/ 107 w 125"/>
                  <a:gd name="T51" fmla="*/ 63 h 82"/>
                  <a:gd name="T52" fmla="*/ 100 w 125"/>
                  <a:gd name="T53" fmla="*/ 63 h 82"/>
                  <a:gd name="T54" fmla="*/ 81 w 125"/>
                  <a:gd name="T55" fmla="*/ 60 h 82"/>
                  <a:gd name="T56" fmla="*/ 81 w 125"/>
                  <a:gd name="T57" fmla="*/ 60 h 82"/>
                  <a:gd name="T58" fmla="*/ 74 w 125"/>
                  <a:gd name="T59" fmla="*/ 63 h 82"/>
                  <a:gd name="T60" fmla="*/ 59 w 125"/>
                  <a:gd name="T61" fmla="*/ 63 h 82"/>
                  <a:gd name="T62" fmla="*/ 44 w 125"/>
                  <a:gd name="T63" fmla="*/ 63 h 82"/>
                  <a:gd name="T64" fmla="*/ 40 w 125"/>
                  <a:gd name="T65" fmla="*/ 67 h 82"/>
                  <a:gd name="T66" fmla="*/ 40 w 125"/>
                  <a:gd name="T67" fmla="*/ 75 h 82"/>
                  <a:gd name="T68" fmla="*/ 44 w 125"/>
                  <a:gd name="T69" fmla="*/ 82 h 82"/>
                  <a:gd name="T70" fmla="*/ 37 w 125"/>
                  <a:gd name="T71" fmla="*/ 78 h 82"/>
                  <a:gd name="T72" fmla="*/ 33 w 125"/>
                  <a:gd name="T73" fmla="*/ 82 h 82"/>
                  <a:gd name="T74" fmla="*/ 22 w 125"/>
                  <a:gd name="T75" fmla="*/ 78 h 82"/>
                  <a:gd name="T76" fmla="*/ 18 w 125"/>
                  <a:gd name="T77" fmla="*/ 75 h 82"/>
                  <a:gd name="T78" fmla="*/ 14 w 125"/>
                  <a:gd name="T79" fmla="*/ 75 h 82"/>
                  <a:gd name="T80" fmla="*/ 7 w 125"/>
                  <a:gd name="T81" fmla="*/ 71 h 82"/>
                  <a:gd name="T82" fmla="*/ 0 w 125"/>
                  <a:gd name="T83" fmla="*/ 7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5" h="82">
                    <a:moveTo>
                      <a:pt x="0" y="71"/>
                    </a:moveTo>
                    <a:lnTo>
                      <a:pt x="0" y="67"/>
                    </a:lnTo>
                    <a:lnTo>
                      <a:pt x="0" y="63"/>
                    </a:lnTo>
                    <a:lnTo>
                      <a:pt x="0" y="60"/>
                    </a:lnTo>
                    <a:lnTo>
                      <a:pt x="3" y="60"/>
                    </a:lnTo>
                    <a:lnTo>
                      <a:pt x="3" y="56"/>
                    </a:lnTo>
                    <a:lnTo>
                      <a:pt x="3" y="52"/>
                    </a:lnTo>
                    <a:lnTo>
                      <a:pt x="3" y="52"/>
                    </a:lnTo>
                    <a:lnTo>
                      <a:pt x="7" y="49"/>
                    </a:lnTo>
                    <a:lnTo>
                      <a:pt x="14" y="41"/>
                    </a:lnTo>
                    <a:lnTo>
                      <a:pt x="18" y="34"/>
                    </a:lnTo>
                    <a:lnTo>
                      <a:pt x="18" y="34"/>
                    </a:lnTo>
                    <a:lnTo>
                      <a:pt x="22" y="26"/>
                    </a:lnTo>
                    <a:lnTo>
                      <a:pt x="22" y="26"/>
                    </a:lnTo>
                    <a:lnTo>
                      <a:pt x="22" y="26"/>
                    </a:lnTo>
                    <a:lnTo>
                      <a:pt x="29" y="26"/>
                    </a:lnTo>
                    <a:lnTo>
                      <a:pt x="29" y="26"/>
                    </a:lnTo>
                    <a:lnTo>
                      <a:pt x="40" y="23"/>
                    </a:lnTo>
                    <a:lnTo>
                      <a:pt x="40" y="19"/>
                    </a:lnTo>
                    <a:lnTo>
                      <a:pt x="48" y="15"/>
                    </a:lnTo>
                    <a:lnTo>
                      <a:pt x="62" y="8"/>
                    </a:lnTo>
                    <a:lnTo>
                      <a:pt x="66" y="4"/>
                    </a:lnTo>
                    <a:lnTo>
                      <a:pt x="70" y="4"/>
                    </a:lnTo>
                    <a:lnTo>
                      <a:pt x="77" y="0"/>
                    </a:lnTo>
                    <a:lnTo>
                      <a:pt x="85" y="0"/>
                    </a:lnTo>
                    <a:lnTo>
                      <a:pt x="88" y="0"/>
                    </a:lnTo>
                    <a:lnTo>
                      <a:pt x="92" y="4"/>
                    </a:lnTo>
                    <a:lnTo>
                      <a:pt x="92" y="4"/>
                    </a:lnTo>
                    <a:lnTo>
                      <a:pt x="92" y="4"/>
                    </a:lnTo>
                    <a:lnTo>
                      <a:pt x="92" y="8"/>
                    </a:lnTo>
                    <a:lnTo>
                      <a:pt x="88" y="12"/>
                    </a:lnTo>
                    <a:lnTo>
                      <a:pt x="88" y="15"/>
                    </a:lnTo>
                    <a:lnTo>
                      <a:pt x="103" y="26"/>
                    </a:lnTo>
                    <a:lnTo>
                      <a:pt x="103" y="30"/>
                    </a:lnTo>
                    <a:lnTo>
                      <a:pt x="111" y="34"/>
                    </a:lnTo>
                    <a:lnTo>
                      <a:pt x="118" y="34"/>
                    </a:lnTo>
                    <a:lnTo>
                      <a:pt x="118" y="34"/>
                    </a:lnTo>
                    <a:lnTo>
                      <a:pt x="118" y="34"/>
                    </a:lnTo>
                    <a:lnTo>
                      <a:pt x="122" y="37"/>
                    </a:lnTo>
                    <a:lnTo>
                      <a:pt x="122" y="37"/>
                    </a:lnTo>
                    <a:lnTo>
                      <a:pt x="118" y="41"/>
                    </a:lnTo>
                    <a:lnTo>
                      <a:pt x="122" y="45"/>
                    </a:lnTo>
                    <a:lnTo>
                      <a:pt x="125" y="45"/>
                    </a:lnTo>
                    <a:lnTo>
                      <a:pt x="125" y="49"/>
                    </a:lnTo>
                    <a:lnTo>
                      <a:pt x="122" y="52"/>
                    </a:lnTo>
                    <a:lnTo>
                      <a:pt x="118" y="52"/>
                    </a:lnTo>
                    <a:lnTo>
                      <a:pt x="111" y="52"/>
                    </a:lnTo>
                    <a:lnTo>
                      <a:pt x="111" y="52"/>
                    </a:lnTo>
                    <a:lnTo>
                      <a:pt x="107" y="56"/>
                    </a:lnTo>
                    <a:lnTo>
                      <a:pt x="107" y="56"/>
                    </a:lnTo>
                    <a:lnTo>
                      <a:pt x="103" y="60"/>
                    </a:lnTo>
                    <a:lnTo>
                      <a:pt x="107" y="63"/>
                    </a:lnTo>
                    <a:lnTo>
                      <a:pt x="100" y="63"/>
                    </a:lnTo>
                    <a:lnTo>
                      <a:pt x="100" y="63"/>
                    </a:lnTo>
                    <a:lnTo>
                      <a:pt x="85" y="60"/>
                    </a:lnTo>
                    <a:lnTo>
                      <a:pt x="81" y="60"/>
                    </a:lnTo>
                    <a:lnTo>
                      <a:pt x="81" y="60"/>
                    </a:lnTo>
                    <a:lnTo>
                      <a:pt x="81" y="60"/>
                    </a:lnTo>
                    <a:lnTo>
                      <a:pt x="77" y="63"/>
                    </a:lnTo>
                    <a:lnTo>
                      <a:pt x="74" y="63"/>
                    </a:lnTo>
                    <a:lnTo>
                      <a:pt x="66" y="63"/>
                    </a:lnTo>
                    <a:lnTo>
                      <a:pt x="59" y="63"/>
                    </a:lnTo>
                    <a:lnTo>
                      <a:pt x="59" y="63"/>
                    </a:lnTo>
                    <a:lnTo>
                      <a:pt x="44" y="63"/>
                    </a:lnTo>
                    <a:lnTo>
                      <a:pt x="40" y="63"/>
                    </a:lnTo>
                    <a:lnTo>
                      <a:pt x="40" y="67"/>
                    </a:lnTo>
                    <a:lnTo>
                      <a:pt x="40" y="71"/>
                    </a:lnTo>
                    <a:lnTo>
                      <a:pt x="40" y="75"/>
                    </a:lnTo>
                    <a:lnTo>
                      <a:pt x="44" y="78"/>
                    </a:lnTo>
                    <a:lnTo>
                      <a:pt x="44" y="82"/>
                    </a:lnTo>
                    <a:lnTo>
                      <a:pt x="40" y="82"/>
                    </a:lnTo>
                    <a:lnTo>
                      <a:pt x="37" y="78"/>
                    </a:lnTo>
                    <a:lnTo>
                      <a:pt x="37" y="78"/>
                    </a:lnTo>
                    <a:lnTo>
                      <a:pt x="33" y="82"/>
                    </a:lnTo>
                    <a:lnTo>
                      <a:pt x="29" y="82"/>
                    </a:lnTo>
                    <a:lnTo>
                      <a:pt x="22" y="78"/>
                    </a:lnTo>
                    <a:lnTo>
                      <a:pt x="22" y="78"/>
                    </a:lnTo>
                    <a:lnTo>
                      <a:pt x="18" y="75"/>
                    </a:lnTo>
                    <a:lnTo>
                      <a:pt x="14" y="75"/>
                    </a:lnTo>
                    <a:lnTo>
                      <a:pt x="14" y="75"/>
                    </a:lnTo>
                    <a:lnTo>
                      <a:pt x="11" y="75"/>
                    </a:lnTo>
                    <a:lnTo>
                      <a:pt x="7" y="71"/>
                    </a:lnTo>
                    <a:lnTo>
                      <a:pt x="0" y="67"/>
                    </a:lnTo>
                    <a:lnTo>
                      <a:pt x="0" y="7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59" name="Freeform 118"/>
              <p:cNvSpPr/>
              <p:nvPr/>
            </p:nvSpPr>
            <p:spPr bwMode="auto">
              <a:xfrm>
                <a:off x="3931478" y="2851738"/>
                <a:ext cx="137670" cy="91351"/>
              </a:xfrm>
              <a:custGeom>
                <a:avLst/>
                <a:gdLst>
                  <a:gd name="T0" fmla="*/ 18 w 107"/>
                  <a:gd name="T1" fmla="*/ 8 h 71"/>
                  <a:gd name="T2" fmla="*/ 26 w 107"/>
                  <a:gd name="T3" fmla="*/ 4 h 71"/>
                  <a:gd name="T4" fmla="*/ 40 w 107"/>
                  <a:gd name="T5" fmla="*/ 0 h 71"/>
                  <a:gd name="T6" fmla="*/ 51 w 107"/>
                  <a:gd name="T7" fmla="*/ 0 h 71"/>
                  <a:gd name="T8" fmla="*/ 59 w 107"/>
                  <a:gd name="T9" fmla="*/ 8 h 71"/>
                  <a:gd name="T10" fmla="*/ 63 w 107"/>
                  <a:gd name="T11" fmla="*/ 8 h 71"/>
                  <a:gd name="T12" fmla="*/ 66 w 107"/>
                  <a:gd name="T13" fmla="*/ 8 h 71"/>
                  <a:gd name="T14" fmla="*/ 70 w 107"/>
                  <a:gd name="T15" fmla="*/ 8 h 71"/>
                  <a:gd name="T16" fmla="*/ 74 w 107"/>
                  <a:gd name="T17" fmla="*/ 15 h 71"/>
                  <a:gd name="T18" fmla="*/ 77 w 107"/>
                  <a:gd name="T19" fmla="*/ 19 h 71"/>
                  <a:gd name="T20" fmla="*/ 81 w 107"/>
                  <a:gd name="T21" fmla="*/ 22 h 71"/>
                  <a:gd name="T22" fmla="*/ 88 w 107"/>
                  <a:gd name="T23" fmla="*/ 30 h 71"/>
                  <a:gd name="T24" fmla="*/ 88 w 107"/>
                  <a:gd name="T25" fmla="*/ 34 h 71"/>
                  <a:gd name="T26" fmla="*/ 88 w 107"/>
                  <a:gd name="T27" fmla="*/ 41 h 71"/>
                  <a:gd name="T28" fmla="*/ 92 w 107"/>
                  <a:gd name="T29" fmla="*/ 45 h 71"/>
                  <a:gd name="T30" fmla="*/ 96 w 107"/>
                  <a:gd name="T31" fmla="*/ 52 h 71"/>
                  <a:gd name="T32" fmla="*/ 100 w 107"/>
                  <a:gd name="T33" fmla="*/ 52 h 71"/>
                  <a:gd name="T34" fmla="*/ 103 w 107"/>
                  <a:gd name="T35" fmla="*/ 56 h 71"/>
                  <a:gd name="T36" fmla="*/ 103 w 107"/>
                  <a:gd name="T37" fmla="*/ 59 h 71"/>
                  <a:gd name="T38" fmla="*/ 107 w 107"/>
                  <a:gd name="T39" fmla="*/ 63 h 71"/>
                  <a:gd name="T40" fmla="*/ 107 w 107"/>
                  <a:gd name="T41" fmla="*/ 71 h 71"/>
                  <a:gd name="T42" fmla="*/ 103 w 107"/>
                  <a:gd name="T43" fmla="*/ 67 h 71"/>
                  <a:gd name="T44" fmla="*/ 96 w 107"/>
                  <a:gd name="T45" fmla="*/ 63 h 71"/>
                  <a:gd name="T46" fmla="*/ 88 w 107"/>
                  <a:gd name="T47" fmla="*/ 63 h 71"/>
                  <a:gd name="T48" fmla="*/ 81 w 107"/>
                  <a:gd name="T49" fmla="*/ 63 h 71"/>
                  <a:gd name="T50" fmla="*/ 63 w 107"/>
                  <a:gd name="T51" fmla="*/ 59 h 71"/>
                  <a:gd name="T52" fmla="*/ 63 w 107"/>
                  <a:gd name="T53" fmla="*/ 59 h 71"/>
                  <a:gd name="T54" fmla="*/ 40 w 107"/>
                  <a:gd name="T55" fmla="*/ 59 h 71"/>
                  <a:gd name="T56" fmla="*/ 33 w 107"/>
                  <a:gd name="T57" fmla="*/ 63 h 71"/>
                  <a:gd name="T58" fmla="*/ 18 w 107"/>
                  <a:gd name="T59" fmla="*/ 67 h 71"/>
                  <a:gd name="T60" fmla="*/ 14 w 107"/>
                  <a:gd name="T61" fmla="*/ 63 h 71"/>
                  <a:gd name="T62" fmla="*/ 14 w 107"/>
                  <a:gd name="T63" fmla="*/ 63 h 71"/>
                  <a:gd name="T64" fmla="*/ 18 w 107"/>
                  <a:gd name="T65" fmla="*/ 59 h 71"/>
                  <a:gd name="T66" fmla="*/ 11 w 107"/>
                  <a:gd name="T67" fmla="*/ 59 h 71"/>
                  <a:gd name="T68" fmla="*/ 11 w 107"/>
                  <a:gd name="T69" fmla="*/ 59 h 71"/>
                  <a:gd name="T70" fmla="*/ 14 w 107"/>
                  <a:gd name="T71" fmla="*/ 52 h 71"/>
                  <a:gd name="T72" fmla="*/ 26 w 107"/>
                  <a:gd name="T73" fmla="*/ 48 h 71"/>
                  <a:gd name="T74" fmla="*/ 33 w 107"/>
                  <a:gd name="T75" fmla="*/ 48 h 71"/>
                  <a:gd name="T76" fmla="*/ 37 w 107"/>
                  <a:gd name="T77" fmla="*/ 48 h 71"/>
                  <a:gd name="T78" fmla="*/ 40 w 107"/>
                  <a:gd name="T79" fmla="*/ 45 h 71"/>
                  <a:gd name="T80" fmla="*/ 48 w 107"/>
                  <a:gd name="T81" fmla="*/ 48 h 71"/>
                  <a:gd name="T82" fmla="*/ 55 w 107"/>
                  <a:gd name="T83" fmla="*/ 52 h 71"/>
                  <a:gd name="T84" fmla="*/ 63 w 107"/>
                  <a:gd name="T85" fmla="*/ 48 h 71"/>
                  <a:gd name="T86" fmla="*/ 59 w 107"/>
                  <a:gd name="T87" fmla="*/ 48 h 71"/>
                  <a:gd name="T88" fmla="*/ 48 w 107"/>
                  <a:gd name="T89" fmla="*/ 45 h 71"/>
                  <a:gd name="T90" fmla="*/ 40 w 107"/>
                  <a:gd name="T91" fmla="*/ 41 h 71"/>
                  <a:gd name="T92" fmla="*/ 33 w 107"/>
                  <a:gd name="T93" fmla="*/ 41 h 71"/>
                  <a:gd name="T94" fmla="*/ 22 w 107"/>
                  <a:gd name="T95" fmla="*/ 45 h 71"/>
                  <a:gd name="T96" fmla="*/ 14 w 107"/>
                  <a:gd name="T97" fmla="*/ 48 h 71"/>
                  <a:gd name="T98" fmla="*/ 14 w 107"/>
                  <a:gd name="T99" fmla="*/ 45 h 71"/>
                  <a:gd name="T100" fmla="*/ 14 w 107"/>
                  <a:gd name="T101" fmla="*/ 41 h 71"/>
                  <a:gd name="T102" fmla="*/ 11 w 107"/>
                  <a:gd name="T103" fmla="*/ 37 h 71"/>
                  <a:gd name="T104" fmla="*/ 0 w 107"/>
                  <a:gd name="T105" fmla="*/ 30 h 71"/>
                  <a:gd name="T106" fmla="*/ 14 w 107"/>
                  <a:gd name="T107"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 h="71">
                    <a:moveTo>
                      <a:pt x="14" y="8"/>
                    </a:moveTo>
                    <a:lnTo>
                      <a:pt x="18" y="8"/>
                    </a:lnTo>
                    <a:lnTo>
                      <a:pt x="22" y="8"/>
                    </a:lnTo>
                    <a:lnTo>
                      <a:pt x="26" y="4"/>
                    </a:lnTo>
                    <a:lnTo>
                      <a:pt x="33" y="0"/>
                    </a:lnTo>
                    <a:lnTo>
                      <a:pt x="40" y="0"/>
                    </a:lnTo>
                    <a:lnTo>
                      <a:pt x="44" y="0"/>
                    </a:lnTo>
                    <a:lnTo>
                      <a:pt x="51" y="0"/>
                    </a:lnTo>
                    <a:lnTo>
                      <a:pt x="55" y="4"/>
                    </a:lnTo>
                    <a:lnTo>
                      <a:pt x="59" y="8"/>
                    </a:lnTo>
                    <a:lnTo>
                      <a:pt x="59" y="8"/>
                    </a:lnTo>
                    <a:lnTo>
                      <a:pt x="63" y="8"/>
                    </a:lnTo>
                    <a:lnTo>
                      <a:pt x="66" y="8"/>
                    </a:lnTo>
                    <a:lnTo>
                      <a:pt x="66" y="8"/>
                    </a:lnTo>
                    <a:lnTo>
                      <a:pt x="70" y="8"/>
                    </a:lnTo>
                    <a:lnTo>
                      <a:pt x="70" y="8"/>
                    </a:lnTo>
                    <a:lnTo>
                      <a:pt x="70" y="11"/>
                    </a:lnTo>
                    <a:lnTo>
                      <a:pt x="74" y="15"/>
                    </a:lnTo>
                    <a:lnTo>
                      <a:pt x="74" y="19"/>
                    </a:lnTo>
                    <a:lnTo>
                      <a:pt x="77" y="19"/>
                    </a:lnTo>
                    <a:lnTo>
                      <a:pt x="77" y="22"/>
                    </a:lnTo>
                    <a:lnTo>
                      <a:pt x="81" y="22"/>
                    </a:lnTo>
                    <a:lnTo>
                      <a:pt x="85" y="26"/>
                    </a:lnTo>
                    <a:lnTo>
                      <a:pt x="88" y="30"/>
                    </a:lnTo>
                    <a:lnTo>
                      <a:pt x="88" y="30"/>
                    </a:lnTo>
                    <a:lnTo>
                      <a:pt x="88" y="34"/>
                    </a:lnTo>
                    <a:lnTo>
                      <a:pt x="88" y="34"/>
                    </a:lnTo>
                    <a:lnTo>
                      <a:pt x="88" y="41"/>
                    </a:lnTo>
                    <a:lnTo>
                      <a:pt x="88" y="45"/>
                    </a:lnTo>
                    <a:lnTo>
                      <a:pt x="92" y="45"/>
                    </a:lnTo>
                    <a:lnTo>
                      <a:pt x="96" y="48"/>
                    </a:lnTo>
                    <a:lnTo>
                      <a:pt x="96" y="52"/>
                    </a:lnTo>
                    <a:lnTo>
                      <a:pt x="100" y="52"/>
                    </a:lnTo>
                    <a:lnTo>
                      <a:pt x="100" y="52"/>
                    </a:lnTo>
                    <a:lnTo>
                      <a:pt x="100" y="56"/>
                    </a:lnTo>
                    <a:lnTo>
                      <a:pt x="103" y="56"/>
                    </a:lnTo>
                    <a:lnTo>
                      <a:pt x="103" y="59"/>
                    </a:lnTo>
                    <a:lnTo>
                      <a:pt x="103" y="59"/>
                    </a:lnTo>
                    <a:lnTo>
                      <a:pt x="103" y="63"/>
                    </a:lnTo>
                    <a:lnTo>
                      <a:pt x="107" y="63"/>
                    </a:lnTo>
                    <a:lnTo>
                      <a:pt x="107" y="67"/>
                    </a:lnTo>
                    <a:lnTo>
                      <a:pt x="107" y="71"/>
                    </a:lnTo>
                    <a:lnTo>
                      <a:pt x="107" y="67"/>
                    </a:lnTo>
                    <a:lnTo>
                      <a:pt x="103" y="67"/>
                    </a:lnTo>
                    <a:lnTo>
                      <a:pt x="100" y="67"/>
                    </a:lnTo>
                    <a:lnTo>
                      <a:pt x="96" y="63"/>
                    </a:lnTo>
                    <a:lnTo>
                      <a:pt x="96" y="67"/>
                    </a:lnTo>
                    <a:lnTo>
                      <a:pt x="88" y="63"/>
                    </a:lnTo>
                    <a:lnTo>
                      <a:pt x="85" y="63"/>
                    </a:lnTo>
                    <a:lnTo>
                      <a:pt x="81" y="63"/>
                    </a:lnTo>
                    <a:lnTo>
                      <a:pt x="74" y="59"/>
                    </a:lnTo>
                    <a:lnTo>
                      <a:pt x="63" y="59"/>
                    </a:lnTo>
                    <a:lnTo>
                      <a:pt x="63" y="59"/>
                    </a:lnTo>
                    <a:lnTo>
                      <a:pt x="63" y="59"/>
                    </a:lnTo>
                    <a:lnTo>
                      <a:pt x="55" y="59"/>
                    </a:lnTo>
                    <a:lnTo>
                      <a:pt x="40" y="59"/>
                    </a:lnTo>
                    <a:lnTo>
                      <a:pt x="37" y="59"/>
                    </a:lnTo>
                    <a:lnTo>
                      <a:pt x="33" y="63"/>
                    </a:lnTo>
                    <a:lnTo>
                      <a:pt x="22" y="63"/>
                    </a:lnTo>
                    <a:lnTo>
                      <a:pt x="18" y="67"/>
                    </a:lnTo>
                    <a:lnTo>
                      <a:pt x="14" y="67"/>
                    </a:lnTo>
                    <a:lnTo>
                      <a:pt x="14" y="63"/>
                    </a:lnTo>
                    <a:lnTo>
                      <a:pt x="11" y="59"/>
                    </a:lnTo>
                    <a:lnTo>
                      <a:pt x="14" y="63"/>
                    </a:lnTo>
                    <a:lnTo>
                      <a:pt x="14" y="63"/>
                    </a:lnTo>
                    <a:lnTo>
                      <a:pt x="18" y="59"/>
                    </a:lnTo>
                    <a:lnTo>
                      <a:pt x="14" y="59"/>
                    </a:lnTo>
                    <a:lnTo>
                      <a:pt x="11" y="59"/>
                    </a:lnTo>
                    <a:lnTo>
                      <a:pt x="11" y="59"/>
                    </a:lnTo>
                    <a:lnTo>
                      <a:pt x="11" y="59"/>
                    </a:lnTo>
                    <a:lnTo>
                      <a:pt x="11" y="56"/>
                    </a:lnTo>
                    <a:lnTo>
                      <a:pt x="14" y="52"/>
                    </a:lnTo>
                    <a:lnTo>
                      <a:pt x="22" y="52"/>
                    </a:lnTo>
                    <a:lnTo>
                      <a:pt x="26" y="48"/>
                    </a:lnTo>
                    <a:lnTo>
                      <a:pt x="29" y="48"/>
                    </a:lnTo>
                    <a:lnTo>
                      <a:pt x="33" y="48"/>
                    </a:lnTo>
                    <a:lnTo>
                      <a:pt x="33" y="48"/>
                    </a:lnTo>
                    <a:lnTo>
                      <a:pt x="37" y="48"/>
                    </a:lnTo>
                    <a:lnTo>
                      <a:pt x="37" y="48"/>
                    </a:lnTo>
                    <a:lnTo>
                      <a:pt x="40" y="45"/>
                    </a:lnTo>
                    <a:lnTo>
                      <a:pt x="44" y="48"/>
                    </a:lnTo>
                    <a:lnTo>
                      <a:pt x="48" y="48"/>
                    </a:lnTo>
                    <a:lnTo>
                      <a:pt x="51" y="48"/>
                    </a:lnTo>
                    <a:lnTo>
                      <a:pt x="55" y="52"/>
                    </a:lnTo>
                    <a:lnTo>
                      <a:pt x="59" y="52"/>
                    </a:lnTo>
                    <a:lnTo>
                      <a:pt x="63" y="48"/>
                    </a:lnTo>
                    <a:lnTo>
                      <a:pt x="59" y="48"/>
                    </a:lnTo>
                    <a:lnTo>
                      <a:pt x="59" y="48"/>
                    </a:lnTo>
                    <a:lnTo>
                      <a:pt x="51" y="45"/>
                    </a:lnTo>
                    <a:lnTo>
                      <a:pt x="48" y="45"/>
                    </a:lnTo>
                    <a:lnTo>
                      <a:pt x="44" y="41"/>
                    </a:lnTo>
                    <a:lnTo>
                      <a:pt x="40" y="41"/>
                    </a:lnTo>
                    <a:lnTo>
                      <a:pt x="37" y="41"/>
                    </a:lnTo>
                    <a:lnTo>
                      <a:pt x="33" y="41"/>
                    </a:lnTo>
                    <a:lnTo>
                      <a:pt x="26" y="45"/>
                    </a:lnTo>
                    <a:lnTo>
                      <a:pt x="22" y="45"/>
                    </a:lnTo>
                    <a:lnTo>
                      <a:pt x="22" y="48"/>
                    </a:lnTo>
                    <a:lnTo>
                      <a:pt x="14" y="48"/>
                    </a:lnTo>
                    <a:lnTo>
                      <a:pt x="14" y="45"/>
                    </a:lnTo>
                    <a:lnTo>
                      <a:pt x="14" y="45"/>
                    </a:lnTo>
                    <a:lnTo>
                      <a:pt x="11" y="41"/>
                    </a:lnTo>
                    <a:lnTo>
                      <a:pt x="14" y="41"/>
                    </a:lnTo>
                    <a:lnTo>
                      <a:pt x="14" y="37"/>
                    </a:lnTo>
                    <a:lnTo>
                      <a:pt x="11" y="37"/>
                    </a:lnTo>
                    <a:lnTo>
                      <a:pt x="7" y="34"/>
                    </a:lnTo>
                    <a:lnTo>
                      <a:pt x="0" y="30"/>
                    </a:lnTo>
                    <a:lnTo>
                      <a:pt x="11" y="19"/>
                    </a:lnTo>
                    <a:lnTo>
                      <a:pt x="14" y="11"/>
                    </a:lnTo>
                    <a:lnTo>
                      <a:pt x="14" y="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0" name="Freeform 119"/>
              <p:cNvSpPr/>
              <p:nvPr/>
            </p:nvSpPr>
            <p:spPr bwMode="auto">
              <a:xfrm>
                <a:off x="3945629" y="2904490"/>
                <a:ext cx="66905" cy="19300"/>
              </a:xfrm>
              <a:custGeom>
                <a:avLst/>
                <a:gdLst>
                  <a:gd name="T0" fmla="*/ 0 w 52"/>
                  <a:gd name="T1" fmla="*/ 15 h 15"/>
                  <a:gd name="T2" fmla="*/ 3 w 52"/>
                  <a:gd name="T3" fmla="*/ 11 h 15"/>
                  <a:gd name="T4" fmla="*/ 11 w 52"/>
                  <a:gd name="T5" fmla="*/ 11 h 15"/>
                  <a:gd name="T6" fmla="*/ 15 w 52"/>
                  <a:gd name="T7" fmla="*/ 7 h 15"/>
                  <a:gd name="T8" fmla="*/ 18 w 52"/>
                  <a:gd name="T9" fmla="*/ 7 h 15"/>
                  <a:gd name="T10" fmla="*/ 22 w 52"/>
                  <a:gd name="T11" fmla="*/ 7 h 15"/>
                  <a:gd name="T12" fmla="*/ 22 w 52"/>
                  <a:gd name="T13" fmla="*/ 7 h 15"/>
                  <a:gd name="T14" fmla="*/ 26 w 52"/>
                  <a:gd name="T15" fmla="*/ 7 h 15"/>
                  <a:gd name="T16" fmla="*/ 26 w 52"/>
                  <a:gd name="T17" fmla="*/ 7 h 15"/>
                  <a:gd name="T18" fmla="*/ 29 w 52"/>
                  <a:gd name="T19" fmla="*/ 4 h 15"/>
                  <a:gd name="T20" fmla="*/ 33 w 52"/>
                  <a:gd name="T21" fmla="*/ 7 h 15"/>
                  <a:gd name="T22" fmla="*/ 37 w 52"/>
                  <a:gd name="T23" fmla="*/ 7 h 15"/>
                  <a:gd name="T24" fmla="*/ 40 w 52"/>
                  <a:gd name="T25" fmla="*/ 7 h 15"/>
                  <a:gd name="T26" fmla="*/ 44 w 52"/>
                  <a:gd name="T27" fmla="*/ 11 h 15"/>
                  <a:gd name="T28" fmla="*/ 48 w 52"/>
                  <a:gd name="T29" fmla="*/ 11 h 15"/>
                  <a:gd name="T30" fmla="*/ 52 w 52"/>
                  <a:gd name="T31" fmla="*/ 7 h 15"/>
                  <a:gd name="T32" fmla="*/ 48 w 52"/>
                  <a:gd name="T33" fmla="*/ 7 h 15"/>
                  <a:gd name="T34" fmla="*/ 48 w 52"/>
                  <a:gd name="T35" fmla="*/ 7 h 15"/>
                  <a:gd name="T36" fmla="*/ 40 w 52"/>
                  <a:gd name="T37" fmla="*/ 4 h 15"/>
                  <a:gd name="T38" fmla="*/ 37 w 52"/>
                  <a:gd name="T39" fmla="*/ 4 h 15"/>
                  <a:gd name="T40" fmla="*/ 33 w 52"/>
                  <a:gd name="T41" fmla="*/ 0 h 15"/>
                  <a:gd name="T42" fmla="*/ 29 w 52"/>
                  <a:gd name="T43" fmla="*/ 0 h 15"/>
                  <a:gd name="T44" fmla="*/ 26 w 52"/>
                  <a:gd name="T45" fmla="*/ 0 h 15"/>
                  <a:gd name="T46" fmla="*/ 22 w 52"/>
                  <a:gd name="T47" fmla="*/ 0 h 15"/>
                  <a:gd name="T48" fmla="*/ 15 w 52"/>
                  <a:gd name="T49" fmla="*/ 4 h 15"/>
                  <a:gd name="T50" fmla="*/ 11 w 52"/>
                  <a:gd name="T51" fmla="*/ 4 h 15"/>
                  <a:gd name="T52" fmla="*/ 11 w 52"/>
                  <a:gd name="T53" fmla="*/ 7 h 15"/>
                  <a:gd name="T54" fmla="*/ 3 w 52"/>
                  <a:gd name="T55" fmla="*/ 7 h 15"/>
                  <a:gd name="T56" fmla="*/ 3 w 52"/>
                  <a:gd name="T57" fmla="*/ 7 h 15"/>
                  <a:gd name="T58" fmla="*/ 7 w 52"/>
                  <a:gd name="T59" fmla="*/ 11 h 15"/>
                  <a:gd name="T60" fmla="*/ 11 w 52"/>
                  <a:gd name="T61" fmla="*/ 7 h 15"/>
                  <a:gd name="T62" fmla="*/ 7 w 52"/>
                  <a:gd name="T63" fmla="*/ 11 h 15"/>
                  <a:gd name="T64" fmla="*/ 3 w 52"/>
                  <a:gd name="T65" fmla="*/ 11 h 15"/>
                  <a:gd name="T66" fmla="*/ 0 w 52"/>
                  <a:gd name="T67" fmla="*/ 7 h 15"/>
                  <a:gd name="T68" fmla="*/ 0 w 52"/>
                  <a:gd name="T69" fmla="*/ 11 h 15"/>
                  <a:gd name="T70" fmla="*/ 0 w 52"/>
                  <a:gd name="T71" fmla="*/ 11 h 15"/>
                  <a:gd name="T72" fmla="*/ 0 w 52"/>
                  <a:gd name="T7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15">
                    <a:moveTo>
                      <a:pt x="0" y="15"/>
                    </a:moveTo>
                    <a:lnTo>
                      <a:pt x="3" y="11"/>
                    </a:lnTo>
                    <a:lnTo>
                      <a:pt x="11" y="11"/>
                    </a:lnTo>
                    <a:lnTo>
                      <a:pt x="15" y="7"/>
                    </a:lnTo>
                    <a:lnTo>
                      <a:pt x="18" y="7"/>
                    </a:lnTo>
                    <a:lnTo>
                      <a:pt x="22" y="7"/>
                    </a:lnTo>
                    <a:lnTo>
                      <a:pt x="22" y="7"/>
                    </a:lnTo>
                    <a:lnTo>
                      <a:pt x="26" y="7"/>
                    </a:lnTo>
                    <a:lnTo>
                      <a:pt x="26" y="7"/>
                    </a:lnTo>
                    <a:lnTo>
                      <a:pt x="29" y="4"/>
                    </a:lnTo>
                    <a:lnTo>
                      <a:pt x="33" y="7"/>
                    </a:lnTo>
                    <a:lnTo>
                      <a:pt x="37" y="7"/>
                    </a:lnTo>
                    <a:lnTo>
                      <a:pt x="40" y="7"/>
                    </a:lnTo>
                    <a:lnTo>
                      <a:pt x="44" y="11"/>
                    </a:lnTo>
                    <a:lnTo>
                      <a:pt x="48" y="11"/>
                    </a:lnTo>
                    <a:lnTo>
                      <a:pt x="52" y="7"/>
                    </a:lnTo>
                    <a:lnTo>
                      <a:pt x="48" y="7"/>
                    </a:lnTo>
                    <a:lnTo>
                      <a:pt x="48" y="7"/>
                    </a:lnTo>
                    <a:lnTo>
                      <a:pt x="40" y="4"/>
                    </a:lnTo>
                    <a:lnTo>
                      <a:pt x="37" y="4"/>
                    </a:lnTo>
                    <a:lnTo>
                      <a:pt x="33" y="0"/>
                    </a:lnTo>
                    <a:lnTo>
                      <a:pt x="29" y="0"/>
                    </a:lnTo>
                    <a:lnTo>
                      <a:pt x="26" y="0"/>
                    </a:lnTo>
                    <a:lnTo>
                      <a:pt x="22" y="0"/>
                    </a:lnTo>
                    <a:lnTo>
                      <a:pt x="15" y="4"/>
                    </a:lnTo>
                    <a:lnTo>
                      <a:pt x="11" y="4"/>
                    </a:lnTo>
                    <a:lnTo>
                      <a:pt x="11" y="7"/>
                    </a:lnTo>
                    <a:lnTo>
                      <a:pt x="3" y="7"/>
                    </a:lnTo>
                    <a:lnTo>
                      <a:pt x="3" y="7"/>
                    </a:lnTo>
                    <a:lnTo>
                      <a:pt x="7" y="11"/>
                    </a:lnTo>
                    <a:lnTo>
                      <a:pt x="11" y="7"/>
                    </a:lnTo>
                    <a:lnTo>
                      <a:pt x="7" y="11"/>
                    </a:lnTo>
                    <a:lnTo>
                      <a:pt x="3" y="11"/>
                    </a:lnTo>
                    <a:lnTo>
                      <a:pt x="0" y="7"/>
                    </a:lnTo>
                    <a:lnTo>
                      <a:pt x="0" y="11"/>
                    </a:lnTo>
                    <a:lnTo>
                      <a:pt x="0" y="11"/>
                    </a:lnTo>
                    <a:lnTo>
                      <a:pt x="0" y="1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1" name="Freeform 120"/>
              <p:cNvSpPr/>
              <p:nvPr/>
            </p:nvSpPr>
            <p:spPr bwMode="auto">
              <a:xfrm>
                <a:off x="3949489" y="2927649"/>
                <a:ext cx="63045" cy="33452"/>
              </a:xfrm>
              <a:custGeom>
                <a:avLst/>
                <a:gdLst>
                  <a:gd name="T0" fmla="*/ 0 w 49"/>
                  <a:gd name="T1" fmla="*/ 8 h 26"/>
                  <a:gd name="T2" fmla="*/ 4 w 49"/>
                  <a:gd name="T3" fmla="*/ 8 h 26"/>
                  <a:gd name="T4" fmla="*/ 8 w 49"/>
                  <a:gd name="T5" fmla="*/ 4 h 26"/>
                  <a:gd name="T6" fmla="*/ 19 w 49"/>
                  <a:gd name="T7" fmla="*/ 4 h 26"/>
                  <a:gd name="T8" fmla="*/ 23 w 49"/>
                  <a:gd name="T9" fmla="*/ 0 h 26"/>
                  <a:gd name="T10" fmla="*/ 26 w 49"/>
                  <a:gd name="T11" fmla="*/ 0 h 26"/>
                  <a:gd name="T12" fmla="*/ 41 w 49"/>
                  <a:gd name="T13" fmla="*/ 0 h 26"/>
                  <a:gd name="T14" fmla="*/ 49 w 49"/>
                  <a:gd name="T15" fmla="*/ 0 h 26"/>
                  <a:gd name="T16" fmla="*/ 49 w 49"/>
                  <a:gd name="T17" fmla="*/ 4 h 26"/>
                  <a:gd name="T18" fmla="*/ 49 w 49"/>
                  <a:gd name="T19" fmla="*/ 8 h 26"/>
                  <a:gd name="T20" fmla="*/ 49 w 49"/>
                  <a:gd name="T21" fmla="*/ 12 h 26"/>
                  <a:gd name="T22" fmla="*/ 49 w 49"/>
                  <a:gd name="T23" fmla="*/ 15 h 26"/>
                  <a:gd name="T24" fmla="*/ 49 w 49"/>
                  <a:gd name="T25" fmla="*/ 19 h 26"/>
                  <a:gd name="T26" fmla="*/ 45 w 49"/>
                  <a:gd name="T27" fmla="*/ 19 h 26"/>
                  <a:gd name="T28" fmla="*/ 41 w 49"/>
                  <a:gd name="T29" fmla="*/ 19 h 26"/>
                  <a:gd name="T30" fmla="*/ 37 w 49"/>
                  <a:gd name="T31" fmla="*/ 23 h 26"/>
                  <a:gd name="T32" fmla="*/ 34 w 49"/>
                  <a:gd name="T33" fmla="*/ 23 h 26"/>
                  <a:gd name="T34" fmla="*/ 30 w 49"/>
                  <a:gd name="T35" fmla="*/ 26 h 26"/>
                  <a:gd name="T36" fmla="*/ 26 w 49"/>
                  <a:gd name="T37" fmla="*/ 26 h 26"/>
                  <a:gd name="T38" fmla="*/ 26 w 49"/>
                  <a:gd name="T39" fmla="*/ 26 h 26"/>
                  <a:gd name="T40" fmla="*/ 26 w 49"/>
                  <a:gd name="T41" fmla="*/ 23 h 26"/>
                  <a:gd name="T42" fmla="*/ 19 w 49"/>
                  <a:gd name="T43" fmla="*/ 26 h 26"/>
                  <a:gd name="T44" fmla="*/ 23 w 49"/>
                  <a:gd name="T45" fmla="*/ 23 h 26"/>
                  <a:gd name="T46" fmla="*/ 23 w 49"/>
                  <a:gd name="T47" fmla="*/ 23 h 26"/>
                  <a:gd name="T48" fmla="*/ 23 w 49"/>
                  <a:gd name="T49" fmla="*/ 19 h 26"/>
                  <a:gd name="T50" fmla="*/ 19 w 49"/>
                  <a:gd name="T51" fmla="*/ 19 h 26"/>
                  <a:gd name="T52" fmla="*/ 19 w 49"/>
                  <a:gd name="T53" fmla="*/ 19 h 26"/>
                  <a:gd name="T54" fmla="*/ 15 w 49"/>
                  <a:gd name="T55" fmla="*/ 15 h 26"/>
                  <a:gd name="T56" fmla="*/ 26 w 49"/>
                  <a:gd name="T57" fmla="*/ 15 h 26"/>
                  <a:gd name="T58" fmla="*/ 26 w 49"/>
                  <a:gd name="T59" fmla="*/ 15 h 26"/>
                  <a:gd name="T60" fmla="*/ 23 w 49"/>
                  <a:gd name="T61" fmla="*/ 15 h 26"/>
                  <a:gd name="T62" fmla="*/ 19 w 49"/>
                  <a:gd name="T63" fmla="*/ 15 h 26"/>
                  <a:gd name="T64" fmla="*/ 15 w 49"/>
                  <a:gd name="T65" fmla="*/ 15 h 26"/>
                  <a:gd name="T66" fmla="*/ 12 w 49"/>
                  <a:gd name="T67" fmla="*/ 15 h 26"/>
                  <a:gd name="T68" fmla="*/ 12 w 49"/>
                  <a:gd name="T69" fmla="*/ 15 h 26"/>
                  <a:gd name="T70" fmla="*/ 8 w 49"/>
                  <a:gd name="T71" fmla="*/ 15 h 26"/>
                  <a:gd name="T72" fmla="*/ 4 w 49"/>
                  <a:gd name="T73" fmla="*/ 12 h 26"/>
                  <a:gd name="T74" fmla="*/ 8 w 49"/>
                  <a:gd name="T75" fmla="*/ 8 h 26"/>
                  <a:gd name="T76" fmla="*/ 4 w 49"/>
                  <a:gd name="T77" fmla="*/ 8 h 26"/>
                  <a:gd name="T78" fmla="*/ 0 w 49"/>
                  <a:gd name="T79" fmla="*/ 8 h 26"/>
                  <a:gd name="T80" fmla="*/ 0 w 49"/>
                  <a:gd name="T81" fmla="*/ 8 h 26"/>
                  <a:gd name="T82" fmla="*/ 0 w 49"/>
                  <a:gd name="T8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26">
                    <a:moveTo>
                      <a:pt x="0" y="8"/>
                    </a:moveTo>
                    <a:lnTo>
                      <a:pt x="4" y="8"/>
                    </a:lnTo>
                    <a:lnTo>
                      <a:pt x="8" y="4"/>
                    </a:lnTo>
                    <a:lnTo>
                      <a:pt x="19" y="4"/>
                    </a:lnTo>
                    <a:lnTo>
                      <a:pt x="23" y="0"/>
                    </a:lnTo>
                    <a:lnTo>
                      <a:pt x="26" y="0"/>
                    </a:lnTo>
                    <a:lnTo>
                      <a:pt x="41" y="0"/>
                    </a:lnTo>
                    <a:lnTo>
                      <a:pt x="49" y="0"/>
                    </a:lnTo>
                    <a:lnTo>
                      <a:pt x="49" y="4"/>
                    </a:lnTo>
                    <a:lnTo>
                      <a:pt x="49" y="8"/>
                    </a:lnTo>
                    <a:lnTo>
                      <a:pt x="49" y="12"/>
                    </a:lnTo>
                    <a:lnTo>
                      <a:pt x="49" y="15"/>
                    </a:lnTo>
                    <a:lnTo>
                      <a:pt x="49" y="19"/>
                    </a:lnTo>
                    <a:lnTo>
                      <a:pt x="45" y="19"/>
                    </a:lnTo>
                    <a:lnTo>
                      <a:pt x="41" y="19"/>
                    </a:lnTo>
                    <a:lnTo>
                      <a:pt x="37" y="23"/>
                    </a:lnTo>
                    <a:lnTo>
                      <a:pt x="34" y="23"/>
                    </a:lnTo>
                    <a:lnTo>
                      <a:pt x="30" y="26"/>
                    </a:lnTo>
                    <a:lnTo>
                      <a:pt x="26" y="26"/>
                    </a:lnTo>
                    <a:lnTo>
                      <a:pt x="26" y="26"/>
                    </a:lnTo>
                    <a:lnTo>
                      <a:pt x="26" y="23"/>
                    </a:lnTo>
                    <a:lnTo>
                      <a:pt x="19" y="26"/>
                    </a:lnTo>
                    <a:lnTo>
                      <a:pt x="23" y="23"/>
                    </a:lnTo>
                    <a:lnTo>
                      <a:pt x="23" y="23"/>
                    </a:lnTo>
                    <a:lnTo>
                      <a:pt x="23" y="19"/>
                    </a:lnTo>
                    <a:lnTo>
                      <a:pt x="19" y="19"/>
                    </a:lnTo>
                    <a:lnTo>
                      <a:pt x="19" y="19"/>
                    </a:lnTo>
                    <a:lnTo>
                      <a:pt x="15" y="15"/>
                    </a:lnTo>
                    <a:lnTo>
                      <a:pt x="26" y="15"/>
                    </a:lnTo>
                    <a:lnTo>
                      <a:pt x="26" y="15"/>
                    </a:lnTo>
                    <a:lnTo>
                      <a:pt x="23" y="15"/>
                    </a:lnTo>
                    <a:lnTo>
                      <a:pt x="19" y="15"/>
                    </a:lnTo>
                    <a:lnTo>
                      <a:pt x="15" y="15"/>
                    </a:lnTo>
                    <a:lnTo>
                      <a:pt x="12" y="15"/>
                    </a:lnTo>
                    <a:lnTo>
                      <a:pt x="12" y="15"/>
                    </a:lnTo>
                    <a:lnTo>
                      <a:pt x="8" y="15"/>
                    </a:lnTo>
                    <a:lnTo>
                      <a:pt x="4" y="12"/>
                    </a:lnTo>
                    <a:lnTo>
                      <a:pt x="8" y="8"/>
                    </a:lnTo>
                    <a:lnTo>
                      <a:pt x="4" y="8"/>
                    </a:lnTo>
                    <a:lnTo>
                      <a:pt x="0" y="8"/>
                    </a:lnTo>
                    <a:lnTo>
                      <a:pt x="0" y="8"/>
                    </a:lnTo>
                    <a:lnTo>
                      <a:pt x="0" y="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2" name="Freeform 121"/>
              <p:cNvSpPr/>
              <p:nvPr/>
            </p:nvSpPr>
            <p:spPr bwMode="auto">
              <a:xfrm>
                <a:off x="3988089" y="2927649"/>
                <a:ext cx="153109" cy="133810"/>
              </a:xfrm>
              <a:custGeom>
                <a:avLst/>
                <a:gdLst>
                  <a:gd name="T0" fmla="*/ 4 w 119"/>
                  <a:gd name="T1" fmla="*/ 23 h 104"/>
                  <a:gd name="T2" fmla="*/ 11 w 119"/>
                  <a:gd name="T3" fmla="*/ 19 h 104"/>
                  <a:gd name="T4" fmla="*/ 19 w 119"/>
                  <a:gd name="T5" fmla="*/ 19 h 104"/>
                  <a:gd name="T6" fmla="*/ 19 w 119"/>
                  <a:gd name="T7" fmla="*/ 12 h 104"/>
                  <a:gd name="T8" fmla="*/ 19 w 119"/>
                  <a:gd name="T9" fmla="*/ 4 h 104"/>
                  <a:gd name="T10" fmla="*/ 19 w 119"/>
                  <a:gd name="T11" fmla="*/ 0 h 104"/>
                  <a:gd name="T12" fmla="*/ 37 w 119"/>
                  <a:gd name="T13" fmla="*/ 4 h 104"/>
                  <a:gd name="T14" fmla="*/ 44 w 119"/>
                  <a:gd name="T15" fmla="*/ 4 h 104"/>
                  <a:gd name="T16" fmla="*/ 52 w 119"/>
                  <a:gd name="T17" fmla="*/ 4 h 104"/>
                  <a:gd name="T18" fmla="*/ 59 w 119"/>
                  <a:gd name="T19" fmla="*/ 8 h 104"/>
                  <a:gd name="T20" fmla="*/ 63 w 119"/>
                  <a:gd name="T21" fmla="*/ 12 h 104"/>
                  <a:gd name="T22" fmla="*/ 67 w 119"/>
                  <a:gd name="T23" fmla="*/ 12 h 104"/>
                  <a:gd name="T24" fmla="*/ 74 w 119"/>
                  <a:gd name="T25" fmla="*/ 12 h 104"/>
                  <a:gd name="T26" fmla="*/ 81 w 119"/>
                  <a:gd name="T27" fmla="*/ 12 h 104"/>
                  <a:gd name="T28" fmla="*/ 85 w 119"/>
                  <a:gd name="T29" fmla="*/ 8 h 104"/>
                  <a:gd name="T30" fmla="*/ 93 w 119"/>
                  <a:gd name="T31" fmla="*/ 8 h 104"/>
                  <a:gd name="T32" fmla="*/ 96 w 119"/>
                  <a:gd name="T33" fmla="*/ 8 h 104"/>
                  <a:gd name="T34" fmla="*/ 100 w 119"/>
                  <a:gd name="T35" fmla="*/ 12 h 104"/>
                  <a:gd name="T36" fmla="*/ 104 w 119"/>
                  <a:gd name="T37" fmla="*/ 19 h 104"/>
                  <a:gd name="T38" fmla="*/ 107 w 119"/>
                  <a:gd name="T39" fmla="*/ 19 h 104"/>
                  <a:gd name="T40" fmla="*/ 104 w 119"/>
                  <a:gd name="T41" fmla="*/ 26 h 104"/>
                  <a:gd name="T42" fmla="*/ 107 w 119"/>
                  <a:gd name="T43" fmla="*/ 30 h 104"/>
                  <a:gd name="T44" fmla="*/ 111 w 119"/>
                  <a:gd name="T45" fmla="*/ 26 h 104"/>
                  <a:gd name="T46" fmla="*/ 111 w 119"/>
                  <a:gd name="T47" fmla="*/ 30 h 104"/>
                  <a:gd name="T48" fmla="*/ 115 w 119"/>
                  <a:gd name="T49" fmla="*/ 34 h 104"/>
                  <a:gd name="T50" fmla="*/ 119 w 119"/>
                  <a:gd name="T51" fmla="*/ 38 h 104"/>
                  <a:gd name="T52" fmla="*/ 111 w 119"/>
                  <a:gd name="T53" fmla="*/ 41 h 104"/>
                  <a:gd name="T54" fmla="*/ 111 w 119"/>
                  <a:gd name="T55" fmla="*/ 41 h 104"/>
                  <a:gd name="T56" fmla="*/ 111 w 119"/>
                  <a:gd name="T57" fmla="*/ 52 h 104"/>
                  <a:gd name="T58" fmla="*/ 111 w 119"/>
                  <a:gd name="T59" fmla="*/ 60 h 104"/>
                  <a:gd name="T60" fmla="*/ 115 w 119"/>
                  <a:gd name="T61" fmla="*/ 64 h 104"/>
                  <a:gd name="T62" fmla="*/ 111 w 119"/>
                  <a:gd name="T63" fmla="*/ 64 h 104"/>
                  <a:gd name="T64" fmla="*/ 111 w 119"/>
                  <a:gd name="T65" fmla="*/ 71 h 104"/>
                  <a:gd name="T66" fmla="*/ 115 w 119"/>
                  <a:gd name="T67" fmla="*/ 75 h 104"/>
                  <a:gd name="T68" fmla="*/ 107 w 119"/>
                  <a:gd name="T69" fmla="*/ 82 h 104"/>
                  <a:gd name="T70" fmla="*/ 107 w 119"/>
                  <a:gd name="T71" fmla="*/ 90 h 104"/>
                  <a:gd name="T72" fmla="*/ 100 w 119"/>
                  <a:gd name="T73" fmla="*/ 97 h 104"/>
                  <a:gd name="T74" fmla="*/ 78 w 119"/>
                  <a:gd name="T75" fmla="*/ 104 h 104"/>
                  <a:gd name="T76" fmla="*/ 67 w 119"/>
                  <a:gd name="T77" fmla="*/ 101 h 104"/>
                  <a:gd name="T78" fmla="*/ 63 w 119"/>
                  <a:gd name="T79" fmla="*/ 93 h 104"/>
                  <a:gd name="T80" fmla="*/ 63 w 119"/>
                  <a:gd name="T81" fmla="*/ 93 h 104"/>
                  <a:gd name="T82" fmla="*/ 70 w 119"/>
                  <a:gd name="T83" fmla="*/ 67 h 104"/>
                  <a:gd name="T84" fmla="*/ 70 w 119"/>
                  <a:gd name="T85" fmla="*/ 64 h 104"/>
                  <a:gd name="T86" fmla="*/ 70 w 119"/>
                  <a:gd name="T87" fmla="*/ 60 h 104"/>
                  <a:gd name="T88" fmla="*/ 67 w 119"/>
                  <a:gd name="T89" fmla="*/ 56 h 104"/>
                  <a:gd name="T90" fmla="*/ 63 w 119"/>
                  <a:gd name="T91" fmla="*/ 49 h 104"/>
                  <a:gd name="T92" fmla="*/ 59 w 119"/>
                  <a:gd name="T93" fmla="*/ 41 h 104"/>
                  <a:gd name="T94" fmla="*/ 41 w 119"/>
                  <a:gd name="T95" fmla="*/ 41 h 104"/>
                  <a:gd name="T96" fmla="*/ 37 w 119"/>
                  <a:gd name="T97" fmla="*/ 49 h 104"/>
                  <a:gd name="T98" fmla="*/ 30 w 119"/>
                  <a:gd name="T99" fmla="*/ 52 h 104"/>
                  <a:gd name="T100" fmla="*/ 26 w 119"/>
                  <a:gd name="T101" fmla="*/ 52 h 104"/>
                  <a:gd name="T102" fmla="*/ 19 w 119"/>
                  <a:gd name="T103" fmla="*/ 45 h 104"/>
                  <a:gd name="T104" fmla="*/ 15 w 119"/>
                  <a:gd name="T105" fmla="*/ 45 h 104"/>
                  <a:gd name="T106" fmla="*/ 15 w 119"/>
                  <a:gd name="T107" fmla="*/ 41 h 104"/>
                  <a:gd name="T108" fmla="*/ 11 w 119"/>
                  <a:gd name="T109" fmla="*/ 41 h 104"/>
                  <a:gd name="T110" fmla="*/ 7 w 119"/>
                  <a:gd name="T111" fmla="*/ 41 h 104"/>
                  <a:gd name="T112" fmla="*/ 4 w 119"/>
                  <a:gd name="T113" fmla="*/ 30 h 104"/>
                  <a:gd name="T114" fmla="*/ 0 w 119"/>
                  <a:gd name="T115" fmla="*/ 2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9" h="104">
                    <a:moveTo>
                      <a:pt x="0" y="26"/>
                    </a:moveTo>
                    <a:lnTo>
                      <a:pt x="4" y="23"/>
                    </a:lnTo>
                    <a:lnTo>
                      <a:pt x="7" y="23"/>
                    </a:lnTo>
                    <a:lnTo>
                      <a:pt x="11" y="19"/>
                    </a:lnTo>
                    <a:lnTo>
                      <a:pt x="15" y="19"/>
                    </a:lnTo>
                    <a:lnTo>
                      <a:pt x="19" y="19"/>
                    </a:lnTo>
                    <a:lnTo>
                      <a:pt x="19" y="15"/>
                    </a:lnTo>
                    <a:lnTo>
                      <a:pt x="19" y="12"/>
                    </a:lnTo>
                    <a:lnTo>
                      <a:pt x="19" y="8"/>
                    </a:lnTo>
                    <a:lnTo>
                      <a:pt x="19" y="4"/>
                    </a:lnTo>
                    <a:lnTo>
                      <a:pt x="19" y="0"/>
                    </a:lnTo>
                    <a:lnTo>
                      <a:pt x="19" y="0"/>
                    </a:lnTo>
                    <a:lnTo>
                      <a:pt x="30" y="0"/>
                    </a:lnTo>
                    <a:lnTo>
                      <a:pt x="37" y="4"/>
                    </a:lnTo>
                    <a:lnTo>
                      <a:pt x="41" y="4"/>
                    </a:lnTo>
                    <a:lnTo>
                      <a:pt x="44" y="4"/>
                    </a:lnTo>
                    <a:lnTo>
                      <a:pt x="52" y="8"/>
                    </a:lnTo>
                    <a:lnTo>
                      <a:pt x="52" y="4"/>
                    </a:lnTo>
                    <a:lnTo>
                      <a:pt x="56" y="8"/>
                    </a:lnTo>
                    <a:lnTo>
                      <a:pt x="59" y="8"/>
                    </a:lnTo>
                    <a:lnTo>
                      <a:pt x="63" y="8"/>
                    </a:lnTo>
                    <a:lnTo>
                      <a:pt x="63" y="12"/>
                    </a:lnTo>
                    <a:lnTo>
                      <a:pt x="63" y="12"/>
                    </a:lnTo>
                    <a:lnTo>
                      <a:pt x="67" y="12"/>
                    </a:lnTo>
                    <a:lnTo>
                      <a:pt x="70" y="12"/>
                    </a:lnTo>
                    <a:lnTo>
                      <a:pt x="74" y="12"/>
                    </a:lnTo>
                    <a:lnTo>
                      <a:pt x="78" y="12"/>
                    </a:lnTo>
                    <a:lnTo>
                      <a:pt x="81" y="12"/>
                    </a:lnTo>
                    <a:lnTo>
                      <a:pt x="81" y="12"/>
                    </a:lnTo>
                    <a:lnTo>
                      <a:pt x="85" y="8"/>
                    </a:lnTo>
                    <a:lnTo>
                      <a:pt x="89" y="8"/>
                    </a:lnTo>
                    <a:lnTo>
                      <a:pt x="93" y="8"/>
                    </a:lnTo>
                    <a:lnTo>
                      <a:pt x="96" y="8"/>
                    </a:lnTo>
                    <a:lnTo>
                      <a:pt x="96" y="8"/>
                    </a:lnTo>
                    <a:lnTo>
                      <a:pt x="96" y="8"/>
                    </a:lnTo>
                    <a:lnTo>
                      <a:pt x="100" y="12"/>
                    </a:lnTo>
                    <a:lnTo>
                      <a:pt x="104" y="15"/>
                    </a:lnTo>
                    <a:lnTo>
                      <a:pt x="104" y="19"/>
                    </a:lnTo>
                    <a:lnTo>
                      <a:pt x="104" y="19"/>
                    </a:lnTo>
                    <a:lnTo>
                      <a:pt x="107" y="19"/>
                    </a:lnTo>
                    <a:lnTo>
                      <a:pt x="107" y="23"/>
                    </a:lnTo>
                    <a:lnTo>
                      <a:pt x="104" y="26"/>
                    </a:lnTo>
                    <a:lnTo>
                      <a:pt x="104" y="30"/>
                    </a:lnTo>
                    <a:lnTo>
                      <a:pt x="107" y="30"/>
                    </a:lnTo>
                    <a:lnTo>
                      <a:pt x="107" y="26"/>
                    </a:lnTo>
                    <a:lnTo>
                      <a:pt x="111" y="26"/>
                    </a:lnTo>
                    <a:lnTo>
                      <a:pt x="111" y="30"/>
                    </a:lnTo>
                    <a:lnTo>
                      <a:pt x="111" y="30"/>
                    </a:lnTo>
                    <a:lnTo>
                      <a:pt x="111" y="34"/>
                    </a:lnTo>
                    <a:lnTo>
                      <a:pt x="115" y="34"/>
                    </a:lnTo>
                    <a:lnTo>
                      <a:pt x="119" y="34"/>
                    </a:lnTo>
                    <a:lnTo>
                      <a:pt x="119" y="38"/>
                    </a:lnTo>
                    <a:lnTo>
                      <a:pt x="115" y="38"/>
                    </a:lnTo>
                    <a:lnTo>
                      <a:pt x="111" y="41"/>
                    </a:lnTo>
                    <a:lnTo>
                      <a:pt x="111" y="41"/>
                    </a:lnTo>
                    <a:lnTo>
                      <a:pt x="111" y="41"/>
                    </a:lnTo>
                    <a:lnTo>
                      <a:pt x="111" y="49"/>
                    </a:lnTo>
                    <a:lnTo>
                      <a:pt x="111" y="52"/>
                    </a:lnTo>
                    <a:lnTo>
                      <a:pt x="111" y="56"/>
                    </a:lnTo>
                    <a:lnTo>
                      <a:pt x="111" y="60"/>
                    </a:lnTo>
                    <a:lnTo>
                      <a:pt x="115" y="60"/>
                    </a:lnTo>
                    <a:lnTo>
                      <a:pt x="115" y="64"/>
                    </a:lnTo>
                    <a:lnTo>
                      <a:pt x="111" y="64"/>
                    </a:lnTo>
                    <a:lnTo>
                      <a:pt x="111" y="64"/>
                    </a:lnTo>
                    <a:lnTo>
                      <a:pt x="111" y="67"/>
                    </a:lnTo>
                    <a:lnTo>
                      <a:pt x="111" y="71"/>
                    </a:lnTo>
                    <a:lnTo>
                      <a:pt x="115" y="71"/>
                    </a:lnTo>
                    <a:lnTo>
                      <a:pt x="115" y="75"/>
                    </a:lnTo>
                    <a:lnTo>
                      <a:pt x="107" y="82"/>
                    </a:lnTo>
                    <a:lnTo>
                      <a:pt x="107" y="82"/>
                    </a:lnTo>
                    <a:lnTo>
                      <a:pt x="104" y="86"/>
                    </a:lnTo>
                    <a:lnTo>
                      <a:pt x="107" y="90"/>
                    </a:lnTo>
                    <a:lnTo>
                      <a:pt x="104" y="93"/>
                    </a:lnTo>
                    <a:lnTo>
                      <a:pt x="100" y="97"/>
                    </a:lnTo>
                    <a:lnTo>
                      <a:pt x="104" y="97"/>
                    </a:lnTo>
                    <a:lnTo>
                      <a:pt x="78" y="104"/>
                    </a:lnTo>
                    <a:lnTo>
                      <a:pt x="70" y="101"/>
                    </a:lnTo>
                    <a:lnTo>
                      <a:pt x="67" y="101"/>
                    </a:lnTo>
                    <a:lnTo>
                      <a:pt x="63" y="97"/>
                    </a:lnTo>
                    <a:lnTo>
                      <a:pt x="63" y="93"/>
                    </a:lnTo>
                    <a:lnTo>
                      <a:pt x="63" y="93"/>
                    </a:lnTo>
                    <a:lnTo>
                      <a:pt x="63" y="93"/>
                    </a:lnTo>
                    <a:lnTo>
                      <a:pt x="70" y="86"/>
                    </a:lnTo>
                    <a:lnTo>
                      <a:pt x="70" y="67"/>
                    </a:lnTo>
                    <a:lnTo>
                      <a:pt x="70" y="67"/>
                    </a:lnTo>
                    <a:lnTo>
                      <a:pt x="70" y="64"/>
                    </a:lnTo>
                    <a:lnTo>
                      <a:pt x="70" y="64"/>
                    </a:lnTo>
                    <a:lnTo>
                      <a:pt x="70" y="60"/>
                    </a:lnTo>
                    <a:lnTo>
                      <a:pt x="70" y="60"/>
                    </a:lnTo>
                    <a:lnTo>
                      <a:pt x="67" y="56"/>
                    </a:lnTo>
                    <a:lnTo>
                      <a:pt x="70" y="52"/>
                    </a:lnTo>
                    <a:lnTo>
                      <a:pt x="63" y="49"/>
                    </a:lnTo>
                    <a:lnTo>
                      <a:pt x="63" y="45"/>
                    </a:lnTo>
                    <a:lnTo>
                      <a:pt x="59" y="41"/>
                    </a:lnTo>
                    <a:lnTo>
                      <a:pt x="48" y="41"/>
                    </a:lnTo>
                    <a:lnTo>
                      <a:pt x="41" y="41"/>
                    </a:lnTo>
                    <a:lnTo>
                      <a:pt x="41" y="45"/>
                    </a:lnTo>
                    <a:lnTo>
                      <a:pt x="37" y="49"/>
                    </a:lnTo>
                    <a:lnTo>
                      <a:pt x="37" y="52"/>
                    </a:lnTo>
                    <a:lnTo>
                      <a:pt x="30" y="52"/>
                    </a:lnTo>
                    <a:lnTo>
                      <a:pt x="30" y="52"/>
                    </a:lnTo>
                    <a:lnTo>
                      <a:pt x="26" y="52"/>
                    </a:lnTo>
                    <a:lnTo>
                      <a:pt x="22" y="49"/>
                    </a:lnTo>
                    <a:lnTo>
                      <a:pt x="19" y="45"/>
                    </a:lnTo>
                    <a:lnTo>
                      <a:pt x="15" y="45"/>
                    </a:lnTo>
                    <a:lnTo>
                      <a:pt x="15" y="45"/>
                    </a:lnTo>
                    <a:lnTo>
                      <a:pt x="15" y="41"/>
                    </a:lnTo>
                    <a:lnTo>
                      <a:pt x="15" y="41"/>
                    </a:lnTo>
                    <a:lnTo>
                      <a:pt x="15" y="38"/>
                    </a:lnTo>
                    <a:lnTo>
                      <a:pt x="11" y="41"/>
                    </a:lnTo>
                    <a:lnTo>
                      <a:pt x="11" y="41"/>
                    </a:lnTo>
                    <a:lnTo>
                      <a:pt x="7" y="41"/>
                    </a:lnTo>
                    <a:lnTo>
                      <a:pt x="4" y="34"/>
                    </a:lnTo>
                    <a:lnTo>
                      <a:pt x="4" y="30"/>
                    </a:lnTo>
                    <a:lnTo>
                      <a:pt x="0" y="26"/>
                    </a:lnTo>
                    <a:lnTo>
                      <a:pt x="0" y="2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3" name="Freeform 122"/>
              <p:cNvSpPr>
                <a:spLocks noEditPoints="1"/>
              </p:cNvSpPr>
              <p:nvPr/>
            </p:nvSpPr>
            <p:spPr bwMode="auto">
              <a:xfrm>
                <a:off x="4021540" y="2980401"/>
                <a:ext cx="56612" cy="66905"/>
              </a:xfrm>
              <a:custGeom>
                <a:avLst/>
                <a:gdLst>
                  <a:gd name="T0" fmla="*/ 11 w 44"/>
                  <a:gd name="T1" fmla="*/ 45 h 52"/>
                  <a:gd name="T2" fmla="*/ 11 w 44"/>
                  <a:gd name="T3" fmla="*/ 41 h 52"/>
                  <a:gd name="T4" fmla="*/ 11 w 44"/>
                  <a:gd name="T5" fmla="*/ 41 h 52"/>
                  <a:gd name="T6" fmla="*/ 7 w 44"/>
                  <a:gd name="T7" fmla="*/ 41 h 52"/>
                  <a:gd name="T8" fmla="*/ 7 w 44"/>
                  <a:gd name="T9" fmla="*/ 41 h 52"/>
                  <a:gd name="T10" fmla="*/ 7 w 44"/>
                  <a:gd name="T11" fmla="*/ 41 h 52"/>
                  <a:gd name="T12" fmla="*/ 11 w 44"/>
                  <a:gd name="T13" fmla="*/ 45 h 52"/>
                  <a:gd name="T14" fmla="*/ 11 w 44"/>
                  <a:gd name="T15" fmla="*/ 45 h 52"/>
                  <a:gd name="T16" fmla="*/ 11 w 44"/>
                  <a:gd name="T17" fmla="*/ 45 h 52"/>
                  <a:gd name="T18" fmla="*/ 4 w 44"/>
                  <a:gd name="T19" fmla="*/ 11 h 52"/>
                  <a:gd name="T20" fmla="*/ 4 w 44"/>
                  <a:gd name="T21" fmla="*/ 11 h 52"/>
                  <a:gd name="T22" fmla="*/ 11 w 44"/>
                  <a:gd name="T23" fmla="*/ 11 h 52"/>
                  <a:gd name="T24" fmla="*/ 11 w 44"/>
                  <a:gd name="T25" fmla="*/ 8 h 52"/>
                  <a:gd name="T26" fmla="*/ 15 w 44"/>
                  <a:gd name="T27" fmla="*/ 4 h 52"/>
                  <a:gd name="T28" fmla="*/ 15 w 44"/>
                  <a:gd name="T29" fmla="*/ 0 h 52"/>
                  <a:gd name="T30" fmla="*/ 22 w 44"/>
                  <a:gd name="T31" fmla="*/ 0 h 52"/>
                  <a:gd name="T32" fmla="*/ 33 w 44"/>
                  <a:gd name="T33" fmla="*/ 0 h 52"/>
                  <a:gd name="T34" fmla="*/ 37 w 44"/>
                  <a:gd name="T35" fmla="*/ 4 h 52"/>
                  <a:gd name="T36" fmla="*/ 37 w 44"/>
                  <a:gd name="T37" fmla="*/ 8 h 52"/>
                  <a:gd name="T38" fmla="*/ 44 w 44"/>
                  <a:gd name="T39" fmla="*/ 11 h 52"/>
                  <a:gd name="T40" fmla="*/ 41 w 44"/>
                  <a:gd name="T41" fmla="*/ 15 h 52"/>
                  <a:gd name="T42" fmla="*/ 44 w 44"/>
                  <a:gd name="T43" fmla="*/ 19 h 52"/>
                  <a:gd name="T44" fmla="*/ 44 w 44"/>
                  <a:gd name="T45" fmla="*/ 19 h 52"/>
                  <a:gd name="T46" fmla="*/ 44 w 44"/>
                  <a:gd name="T47" fmla="*/ 23 h 52"/>
                  <a:gd name="T48" fmla="*/ 44 w 44"/>
                  <a:gd name="T49" fmla="*/ 23 h 52"/>
                  <a:gd name="T50" fmla="*/ 44 w 44"/>
                  <a:gd name="T51" fmla="*/ 26 h 52"/>
                  <a:gd name="T52" fmla="*/ 44 w 44"/>
                  <a:gd name="T53" fmla="*/ 26 h 52"/>
                  <a:gd name="T54" fmla="*/ 44 w 44"/>
                  <a:gd name="T55" fmla="*/ 45 h 52"/>
                  <a:gd name="T56" fmla="*/ 37 w 44"/>
                  <a:gd name="T57" fmla="*/ 52 h 52"/>
                  <a:gd name="T58" fmla="*/ 33 w 44"/>
                  <a:gd name="T59" fmla="*/ 49 h 52"/>
                  <a:gd name="T60" fmla="*/ 30 w 44"/>
                  <a:gd name="T61" fmla="*/ 49 h 52"/>
                  <a:gd name="T62" fmla="*/ 18 w 44"/>
                  <a:gd name="T63" fmla="*/ 45 h 52"/>
                  <a:gd name="T64" fmla="*/ 15 w 44"/>
                  <a:gd name="T65" fmla="*/ 45 h 52"/>
                  <a:gd name="T66" fmla="*/ 15 w 44"/>
                  <a:gd name="T67" fmla="*/ 45 h 52"/>
                  <a:gd name="T68" fmla="*/ 15 w 44"/>
                  <a:gd name="T69" fmla="*/ 41 h 52"/>
                  <a:gd name="T70" fmla="*/ 11 w 44"/>
                  <a:gd name="T71" fmla="*/ 37 h 52"/>
                  <a:gd name="T72" fmla="*/ 15 w 44"/>
                  <a:gd name="T73" fmla="*/ 37 h 52"/>
                  <a:gd name="T74" fmla="*/ 15 w 44"/>
                  <a:gd name="T75" fmla="*/ 37 h 52"/>
                  <a:gd name="T76" fmla="*/ 11 w 44"/>
                  <a:gd name="T77" fmla="*/ 37 h 52"/>
                  <a:gd name="T78" fmla="*/ 7 w 44"/>
                  <a:gd name="T79" fmla="*/ 34 h 52"/>
                  <a:gd name="T80" fmla="*/ 7 w 44"/>
                  <a:gd name="T81" fmla="*/ 30 h 52"/>
                  <a:gd name="T82" fmla="*/ 4 w 44"/>
                  <a:gd name="T83" fmla="*/ 26 h 52"/>
                  <a:gd name="T84" fmla="*/ 0 w 44"/>
                  <a:gd name="T85" fmla="*/ 26 h 52"/>
                  <a:gd name="T86" fmla="*/ 0 w 44"/>
                  <a:gd name="T87" fmla="*/ 23 h 52"/>
                  <a:gd name="T88" fmla="*/ 4 w 44"/>
                  <a:gd name="T89" fmla="*/ 19 h 52"/>
                  <a:gd name="T90" fmla="*/ 0 w 44"/>
                  <a:gd name="T91" fmla="*/ 19 h 52"/>
                  <a:gd name="T92" fmla="*/ 0 w 44"/>
                  <a:gd name="T93" fmla="*/ 15 h 52"/>
                  <a:gd name="T94" fmla="*/ 4 w 44"/>
                  <a:gd name="T95" fmla="*/ 11 h 52"/>
                  <a:gd name="T96" fmla="*/ 4 w 44"/>
                  <a:gd name="T97"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 h="52">
                    <a:moveTo>
                      <a:pt x="11" y="45"/>
                    </a:moveTo>
                    <a:lnTo>
                      <a:pt x="11" y="41"/>
                    </a:lnTo>
                    <a:lnTo>
                      <a:pt x="11" y="41"/>
                    </a:lnTo>
                    <a:lnTo>
                      <a:pt x="7" y="41"/>
                    </a:lnTo>
                    <a:lnTo>
                      <a:pt x="7" y="41"/>
                    </a:lnTo>
                    <a:lnTo>
                      <a:pt x="7" y="41"/>
                    </a:lnTo>
                    <a:lnTo>
                      <a:pt x="11" y="45"/>
                    </a:lnTo>
                    <a:lnTo>
                      <a:pt x="11" y="45"/>
                    </a:lnTo>
                    <a:lnTo>
                      <a:pt x="11" y="45"/>
                    </a:lnTo>
                    <a:close/>
                    <a:moveTo>
                      <a:pt x="4" y="11"/>
                    </a:moveTo>
                    <a:lnTo>
                      <a:pt x="4" y="11"/>
                    </a:lnTo>
                    <a:lnTo>
                      <a:pt x="11" y="11"/>
                    </a:lnTo>
                    <a:lnTo>
                      <a:pt x="11" y="8"/>
                    </a:lnTo>
                    <a:lnTo>
                      <a:pt x="15" y="4"/>
                    </a:lnTo>
                    <a:lnTo>
                      <a:pt x="15" y="0"/>
                    </a:lnTo>
                    <a:lnTo>
                      <a:pt x="22" y="0"/>
                    </a:lnTo>
                    <a:lnTo>
                      <a:pt x="33" y="0"/>
                    </a:lnTo>
                    <a:lnTo>
                      <a:pt x="37" y="4"/>
                    </a:lnTo>
                    <a:lnTo>
                      <a:pt x="37" y="8"/>
                    </a:lnTo>
                    <a:lnTo>
                      <a:pt x="44" y="11"/>
                    </a:lnTo>
                    <a:lnTo>
                      <a:pt x="41" y="15"/>
                    </a:lnTo>
                    <a:lnTo>
                      <a:pt x="44" y="19"/>
                    </a:lnTo>
                    <a:lnTo>
                      <a:pt x="44" y="19"/>
                    </a:lnTo>
                    <a:lnTo>
                      <a:pt x="44" y="23"/>
                    </a:lnTo>
                    <a:lnTo>
                      <a:pt x="44" y="23"/>
                    </a:lnTo>
                    <a:lnTo>
                      <a:pt x="44" y="26"/>
                    </a:lnTo>
                    <a:lnTo>
                      <a:pt x="44" y="26"/>
                    </a:lnTo>
                    <a:lnTo>
                      <a:pt x="44" y="45"/>
                    </a:lnTo>
                    <a:lnTo>
                      <a:pt x="37" y="52"/>
                    </a:lnTo>
                    <a:lnTo>
                      <a:pt x="33" y="49"/>
                    </a:lnTo>
                    <a:lnTo>
                      <a:pt x="30" y="49"/>
                    </a:lnTo>
                    <a:lnTo>
                      <a:pt x="18" y="45"/>
                    </a:lnTo>
                    <a:lnTo>
                      <a:pt x="15" y="45"/>
                    </a:lnTo>
                    <a:lnTo>
                      <a:pt x="15" y="45"/>
                    </a:lnTo>
                    <a:lnTo>
                      <a:pt x="15" y="41"/>
                    </a:lnTo>
                    <a:lnTo>
                      <a:pt x="11" y="37"/>
                    </a:lnTo>
                    <a:lnTo>
                      <a:pt x="15" y="37"/>
                    </a:lnTo>
                    <a:lnTo>
                      <a:pt x="15" y="37"/>
                    </a:lnTo>
                    <a:lnTo>
                      <a:pt x="11" y="37"/>
                    </a:lnTo>
                    <a:lnTo>
                      <a:pt x="7" y="34"/>
                    </a:lnTo>
                    <a:lnTo>
                      <a:pt x="7" y="30"/>
                    </a:lnTo>
                    <a:lnTo>
                      <a:pt x="4" y="26"/>
                    </a:lnTo>
                    <a:lnTo>
                      <a:pt x="0" y="26"/>
                    </a:lnTo>
                    <a:lnTo>
                      <a:pt x="0" y="23"/>
                    </a:lnTo>
                    <a:lnTo>
                      <a:pt x="4" y="19"/>
                    </a:lnTo>
                    <a:lnTo>
                      <a:pt x="0" y="19"/>
                    </a:lnTo>
                    <a:lnTo>
                      <a:pt x="0" y="15"/>
                    </a:lnTo>
                    <a:lnTo>
                      <a:pt x="4" y="11"/>
                    </a:lnTo>
                    <a:lnTo>
                      <a:pt x="4" y="1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4" name="Freeform 123"/>
              <p:cNvSpPr/>
              <p:nvPr/>
            </p:nvSpPr>
            <p:spPr bwMode="auto">
              <a:xfrm>
                <a:off x="4060141" y="3009994"/>
                <a:ext cx="84918" cy="81058"/>
              </a:xfrm>
              <a:custGeom>
                <a:avLst/>
                <a:gdLst>
                  <a:gd name="T0" fmla="*/ 0 w 66"/>
                  <a:gd name="T1" fmla="*/ 26 h 63"/>
                  <a:gd name="T2" fmla="*/ 0 w 66"/>
                  <a:gd name="T3" fmla="*/ 26 h 63"/>
                  <a:gd name="T4" fmla="*/ 3 w 66"/>
                  <a:gd name="T5" fmla="*/ 22 h 63"/>
                  <a:gd name="T6" fmla="*/ 7 w 66"/>
                  <a:gd name="T7" fmla="*/ 18 h 63"/>
                  <a:gd name="T8" fmla="*/ 11 w 66"/>
                  <a:gd name="T9" fmla="*/ 14 h 63"/>
                  <a:gd name="T10" fmla="*/ 11 w 66"/>
                  <a:gd name="T11" fmla="*/ 14 h 63"/>
                  <a:gd name="T12" fmla="*/ 11 w 66"/>
                  <a:gd name="T13" fmla="*/ 11 h 63"/>
                  <a:gd name="T14" fmla="*/ 14 w 66"/>
                  <a:gd name="T15" fmla="*/ 7 h 63"/>
                  <a:gd name="T16" fmla="*/ 14 w 66"/>
                  <a:gd name="T17" fmla="*/ 7 h 63"/>
                  <a:gd name="T18" fmla="*/ 14 w 66"/>
                  <a:gd name="T19" fmla="*/ 3 h 63"/>
                  <a:gd name="T20" fmla="*/ 18 w 66"/>
                  <a:gd name="T21" fmla="*/ 0 h 63"/>
                  <a:gd name="T22" fmla="*/ 18 w 66"/>
                  <a:gd name="T23" fmla="*/ 3 h 63"/>
                  <a:gd name="T24" fmla="*/ 25 w 66"/>
                  <a:gd name="T25" fmla="*/ 0 h 63"/>
                  <a:gd name="T26" fmla="*/ 29 w 66"/>
                  <a:gd name="T27" fmla="*/ 0 h 63"/>
                  <a:gd name="T28" fmla="*/ 33 w 66"/>
                  <a:gd name="T29" fmla="*/ 3 h 63"/>
                  <a:gd name="T30" fmla="*/ 37 w 66"/>
                  <a:gd name="T31" fmla="*/ 7 h 63"/>
                  <a:gd name="T32" fmla="*/ 33 w 66"/>
                  <a:gd name="T33" fmla="*/ 11 h 63"/>
                  <a:gd name="T34" fmla="*/ 33 w 66"/>
                  <a:gd name="T35" fmla="*/ 14 h 63"/>
                  <a:gd name="T36" fmla="*/ 37 w 66"/>
                  <a:gd name="T37" fmla="*/ 18 h 63"/>
                  <a:gd name="T38" fmla="*/ 40 w 66"/>
                  <a:gd name="T39" fmla="*/ 18 h 63"/>
                  <a:gd name="T40" fmla="*/ 44 w 66"/>
                  <a:gd name="T41" fmla="*/ 14 h 63"/>
                  <a:gd name="T42" fmla="*/ 48 w 66"/>
                  <a:gd name="T43" fmla="*/ 14 h 63"/>
                  <a:gd name="T44" fmla="*/ 48 w 66"/>
                  <a:gd name="T45" fmla="*/ 18 h 63"/>
                  <a:gd name="T46" fmla="*/ 51 w 66"/>
                  <a:gd name="T47" fmla="*/ 18 h 63"/>
                  <a:gd name="T48" fmla="*/ 48 w 66"/>
                  <a:gd name="T49" fmla="*/ 22 h 63"/>
                  <a:gd name="T50" fmla="*/ 51 w 66"/>
                  <a:gd name="T51" fmla="*/ 26 h 63"/>
                  <a:gd name="T52" fmla="*/ 48 w 66"/>
                  <a:gd name="T53" fmla="*/ 29 h 63"/>
                  <a:gd name="T54" fmla="*/ 44 w 66"/>
                  <a:gd name="T55" fmla="*/ 33 h 63"/>
                  <a:gd name="T56" fmla="*/ 48 w 66"/>
                  <a:gd name="T57" fmla="*/ 33 h 63"/>
                  <a:gd name="T58" fmla="*/ 48 w 66"/>
                  <a:gd name="T59" fmla="*/ 37 h 63"/>
                  <a:gd name="T60" fmla="*/ 51 w 66"/>
                  <a:gd name="T61" fmla="*/ 33 h 63"/>
                  <a:gd name="T62" fmla="*/ 51 w 66"/>
                  <a:gd name="T63" fmla="*/ 33 h 63"/>
                  <a:gd name="T64" fmla="*/ 55 w 66"/>
                  <a:gd name="T65" fmla="*/ 37 h 63"/>
                  <a:gd name="T66" fmla="*/ 59 w 66"/>
                  <a:gd name="T67" fmla="*/ 37 h 63"/>
                  <a:gd name="T68" fmla="*/ 59 w 66"/>
                  <a:gd name="T69" fmla="*/ 37 h 63"/>
                  <a:gd name="T70" fmla="*/ 59 w 66"/>
                  <a:gd name="T71" fmla="*/ 40 h 63"/>
                  <a:gd name="T72" fmla="*/ 63 w 66"/>
                  <a:gd name="T73" fmla="*/ 40 h 63"/>
                  <a:gd name="T74" fmla="*/ 66 w 66"/>
                  <a:gd name="T75" fmla="*/ 40 h 63"/>
                  <a:gd name="T76" fmla="*/ 66 w 66"/>
                  <a:gd name="T77" fmla="*/ 44 h 63"/>
                  <a:gd name="T78" fmla="*/ 63 w 66"/>
                  <a:gd name="T79" fmla="*/ 48 h 63"/>
                  <a:gd name="T80" fmla="*/ 66 w 66"/>
                  <a:gd name="T81" fmla="*/ 48 h 63"/>
                  <a:gd name="T82" fmla="*/ 63 w 66"/>
                  <a:gd name="T83" fmla="*/ 51 h 63"/>
                  <a:gd name="T84" fmla="*/ 63 w 66"/>
                  <a:gd name="T85" fmla="*/ 51 h 63"/>
                  <a:gd name="T86" fmla="*/ 63 w 66"/>
                  <a:gd name="T87" fmla="*/ 55 h 63"/>
                  <a:gd name="T88" fmla="*/ 63 w 66"/>
                  <a:gd name="T89" fmla="*/ 59 h 63"/>
                  <a:gd name="T90" fmla="*/ 63 w 66"/>
                  <a:gd name="T91" fmla="*/ 63 h 63"/>
                  <a:gd name="T92" fmla="*/ 63 w 66"/>
                  <a:gd name="T93" fmla="*/ 63 h 63"/>
                  <a:gd name="T94" fmla="*/ 48 w 66"/>
                  <a:gd name="T95" fmla="*/ 59 h 63"/>
                  <a:gd name="T96" fmla="*/ 37 w 66"/>
                  <a:gd name="T97" fmla="*/ 51 h 63"/>
                  <a:gd name="T98" fmla="*/ 33 w 66"/>
                  <a:gd name="T99" fmla="*/ 51 h 63"/>
                  <a:gd name="T100" fmla="*/ 22 w 66"/>
                  <a:gd name="T101" fmla="*/ 40 h 63"/>
                  <a:gd name="T102" fmla="*/ 14 w 66"/>
                  <a:gd name="T103" fmla="*/ 37 h 63"/>
                  <a:gd name="T104" fmla="*/ 11 w 66"/>
                  <a:gd name="T105" fmla="*/ 37 h 63"/>
                  <a:gd name="T106" fmla="*/ 7 w 66"/>
                  <a:gd name="T107" fmla="*/ 33 h 63"/>
                  <a:gd name="T108" fmla="*/ 7 w 66"/>
                  <a:gd name="T109" fmla="*/ 29 h 63"/>
                  <a:gd name="T110" fmla="*/ 7 w 66"/>
                  <a:gd name="T111" fmla="*/ 29 h 63"/>
                  <a:gd name="T112" fmla="*/ 3 w 66"/>
                  <a:gd name="T113" fmla="*/ 26 h 63"/>
                  <a:gd name="T114" fmla="*/ 0 w 66"/>
                  <a:gd name="T115"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 h="63">
                    <a:moveTo>
                      <a:pt x="0" y="26"/>
                    </a:moveTo>
                    <a:lnTo>
                      <a:pt x="0" y="26"/>
                    </a:lnTo>
                    <a:lnTo>
                      <a:pt x="3" y="22"/>
                    </a:lnTo>
                    <a:lnTo>
                      <a:pt x="7" y="18"/>
                    </a:lnTo>
                    <a:lnTo>
                      <a:pt x="11" y="14"/>
                    </a:lnTo>
                    <a:lnTo>
                      <a:pt x="11" y="14"/>
                    </a:lnTo>
                    <a:lnTo>
                      <a:pt x="11" y="11"/>
                    </a:lnTo>
                    <a:lnTo>
                      <a:pt x="14" y="7"/>
                    </a:lnTo>
                    <a:lnTo>
                      <a:pt x="14" y="7"/>
                    </a:lnTo>
                    <a:lnTo>
                      <a:pt x="14" y="3"/>
                    </a:lnTo>
                    <a:lnTo>
                      <a:pt x="18" y="0"/>
                    </a:lnTo>
                    <a:lnTo>
                      <a:pt x="18" y="3"/>
                    </a:lnTo>
                    <a:lnTo>
                      <a:pt x="25" y="0"/>
                    </a:lnTo>
                    <a:lnTo>
                      <a:pt x="29" y="0"/>
                    </a:lnTo>
                    <a:lnTo>
                      <a:pt x="33" y="3"/>
                    </a:lnTo>
                    <a:lnTo>
                      <a:pt x="37" y="7"/>
                    </a:lnTo>
                    <a:lnTo>
                      <a:pt x="33" y="11"/>
                    </a:lnTo>
                    <a:lnTo>
                      <a:pt x="33" y="14"/>
                    </a:lnTo>
                    <a:lnTo>
                      <a:pt x="37" y="18"/>
                    </a:lnTo>
                    <a:lnTo>
                      <a:pt x="40" y="18"/>
                    </a:lnTo>
                    <a:lnTo>
                      <a:pt x="44" y="14"/>
                    </a:lnTo>
                    <a:lnTo>
                      <a:pt x="48" y="14"/>
                    </a:lnTo>
                    <a:lnTo>
                      <a:pt x="48" y="18"/>
                    </a:lnTo>
                    <a:lnTo>
                      <a:pt x="51" y="18"/>
                    </a:lnTo>
                    <a:lnTo>
                      <a:pt x="48" y="22"/>
                    </a:lnTo>
                    <a:lnTo>
                      <a:pt x="51" y="26"/>
                    </a:lnTo>
                    <a:lnTo>
                      <a:pt x="48" y="29"/>
                    </a:lnTo>
                    <a:lnTo>
                      <a:pt x="44" y="33"/>
                    </a:lnTo>
                    <a:lnTo>
                      <a:pt x="48" y="33"/>
                    </a:lnTo>
                    <a:lnTo>
                      <a:pt x="48" y="37"/>
                    </a:lnTo>
                    <a:lnTo>
                      <a:pt x="51" y="33"/>
                    </a:lnTo>
                    <a:lnTo>
                      <a:pt x="51" y="33"/>
                    </a:lnTo>
                    <a:lnTo>
                      <a:pt x="55" y="37"/>
                    </a:lnTo>
                    <a:lnTo>
                      <a:pt x="59" y="37"/>
                    </a:lnTo>
                    <a:lnTo>
                      <a:pt x="59" y="37"/>
                    </a:lnTo>
                    <a:lnTo>
                      <a:pt x="59" y="40"/>
                    </a:lnTo>
                    <a:lnTo>
                      <a:pt x="63" y="40"/>
                    </a:lnTo>
                    <a:lnTo>
                      <a:pt x="66" y="40"/>
                    </a:lnTo>
                    <a:lnTo>
                      <a:pt x="66" y="44"/>
                    </a:lnTo>
                    <a:lnTo>
                      <a:pt x="63" y="48"/>
                    </a:lnTo>
                    <a:lnTo>
                      <a:pt x="66" y="48"/>
                    </a:lnTo>
                    <a:lnTo>
                      <a:pt x="63" y="51"/>
                    </a:lnTo>
                    <a:lnTo>
                      <a:pt x="63" y="51"/>
                    </a:lnTo>
                    <a:lnTo>
                      <a:pt x="63" y="55"/>
                    </a:lnTo>
                    <a:lnTo>
                      <a:pt x="63" y="59"/>
                    </a:lnTo>
                    <a:lnTo>
                      <a:pt x="63" y="63"/>
                    </a:lnTo>
                    <a:lnTo>
                      <a:pt x="63" y="63"/>
                    </a:lnTo>
                    <a:lnTo>
                      <a:pt x="48" y="59"/>
                    </a:lnTo>
                    <a:lnTo>
                      <a:pt x="37" y="51"/>
                    </a:lnTo>
                    <a:lnTo>
                      <a:pt x="33" y="51"/>
                    </a:lnTo>
                    <a:lnTo>
                      <a:pt x="22" y="40"/>
                    </a:lnTo>
                    <a:lnTo>
                      <a:pt x="14" y="37"/>
                    </a:lnTo>
                    <a:lnTo>
                      <a:pt x="11" y="37"/>
                    </a:lnTo>
                    <a:lnTo>
                      <a:pt x="7" y="33"/>
                    </a:lnTo>
                    <a:lnTo>
                      <a:pt x="7" y="29"/>
                    </a:lnTo>
                    <a:lnTo>
                      <a:pt x="7" y="29"/>
                    </a:lnTo>
                    <a:lnTo>
                      <a:pt x="3" y="26"/>
                    </a:lnTo>
                    <a:lnTo>
                      <a:pt x="0" y="2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5" name="Freeform 124"/>
              <p:cNvSpPr/>
              <p:nvPr/>
            </p:nvSpPr>
            <p:spPr bwMode="auto">
              <a:xfrm>
                <a:off x="4116751" y="2966247"/>
                <a:ext cx="133810" cy="128663"/>
              </a:xfrm>
              <a:custGeom>
                <a:avLst/>
                <a:gdLst>
                  <a:gd name="T0" fmla="*/ 19 w 104"/>
                  <a:gd name="T1" fmla="*/ 97 h 100"/>
                  <a:gd name="T2" fmla="*/ 19 w 104"/>
                  <a:gd name="T3" fmla="*/ 89 h 100"/>
                  <a:gd name="T4" fmla="*/ 19 w 104"/>
                  <a:gd name="T5" fmla="*/ 85 h 100"/>
                  <a:gd name="T6" fmla="*/ 19 w 104"/>
                  <a:gd name="T7" fmla="*/ 82 h 100"/>
                  <a:gd name="T8" fmla="*/ 22 w 104"/>
                  <a:gd name="T9" fmla="*/ 74 h 100"/>
                  <a:gd name="T10" fmla="*/ 15 w 104"/>
                  <a:gd name="T11" fmla="*/ 74 h 100"/>
                  <a:gd name="T12" fmla="*/ 15 w 104"/>
                  <a:gd name="T13" fmla="*/ 71 h 100"/>
                  <a:gd name="T14" fmla="*/ 7 w 104"/>
                  <a:gd name="T15" fmla="*/ 67 h 100"/>
                  <a:gd name="T16" fmla="*/ 4 w 104"/>
                  <a:gd name="T17" fmla="*/ 71 h 100"/>
                  <a:gd name="T18" fmla="*/ 0 w 104"/>
                  <a:gd name="T19" fmla="*/ 67 h 100"/>
                  <a:gd name="T20" fmla="*/ 7 w 104"/>
                  <a:gd name="T21" fmla="*/ 60 h 100"/>
                  <a:gd name="T22" fmla="*/ 7 w 104"/>
                  <a:gd name="T23" fmla="*/ 52 h 100"/>
                  <a:gd name="T24" fmla="*/ 15 w 104"/>
                  <a:gd name="T25" fmla="*/ 45 h 100"/>
                  <a:gd name="T26" fmla="*/ 11 w 104"/>
                  <a:gd name="T27" fmla="*/ 41 h 100"/>
                  <a:gd name="T28" fmla="*/ 11 w 104"/>
                  <a:gd name="T29" fmla="*/ 34 h 100"/>
                  <a:gd name="T30" fmla="*/ 15 w 104"/>
                  <a:gd name="T31" fmla="*/ 34 h 100"/>
                  <a:gd name="T32" fmla="*/ 11 w 104"/>
                  <a:gd name="T33" fmla="*/ 30 h 100"/>
                  <a:gd name="T34" fmla="*/ 11 w 104"/>
                  <a:gd name="T35" fmla="*/ 22 h 100"/>
                  <a:gd name="T36" fmla="*/ 11 w 104"/>
                  <a:gd name="T37" fmla="*/ 11 h 100"/>
                  <a:gd name="T38" fmla="*/ 11 w 104"/>
                  <a:gd name="T39" fmla="*/ 11 h 100"/>
                  <a:gd name="T40" fmla="*/ 22 w 104"/>
                  <a:gd name="T41" fmla="*/ 4 h 100"/>
                  <a:gd name="T42" fmla="*/ 26 w 104"/>
                  <a:gd name="T43" fmla="*/ 8 h 100"/>
                  <a:gd name="T44" fmla="*/ 37 w 104"/>
                  <a:gd name="T45" fmla="*/ 4 h 100"/>
                  <a:gd name="T46" fmla="*/ 41 w 104"/>
                  <a:gd name="T47" fmla="*/ 4 h 100"/>
                  <a:gd name="T48" fmla="*/ 44 w 104"/>
                  <a:gd name="T49" fmla="*/ 4 h 100"/>
                  <a:gd name="T50" fmla="*/ 52 w 104"/>
                  <a:gd name="T51" fmla="*/ 8 h 100"/>
                  <a:gd name="T52" fmla="*/ 56 w 104"/>
                  <a:gd name="T53" fmla="*/ 0 h 100"/>
                  <a:gd name="T54" fmla="*/ 67 w 104"/>
                  <a:gd name="T55" fmla="*/ 8 h 100"/>
                  <a:gd name="T56" fmla="*/ 70 w 104"/>
                  <a:gd name="T57" fmla="*/ 8 h 100"/>
                  <a:gd name="T58" fmla="*/ 78 w 104"/>
                  <a:gd name="T59" fmla="*/ 11 h 100"/>
                  <a:gd name="T60" fmla="*/ 85 w 104"/>
                  <a:gd name="T61" fmla="*/ 15 h 100"/>
                  <a:gd name="T62" fmla="*/ 93 w 104"/>
                  <a:gd name="T63" fmla="*/ 11 h 100"/>
                  <a:gd name="T64" fmla="*/ 96 w 104"/>
                  <a:gd name="T65" fmla="*/ 15 h 100"/>
                  <a:gd name="T66" fmla="*/ 100 w 104"/>
                  <a:gd name="T67" fmla="*/ 15 h 100"/>
                  <a:gd name="T68" fmla="*/ 100 w 104"/>
                  <a:gd name="T69" fmla="*/ 22 h 100"/>
                  <a:gd name="T70" fmla="*/ 104 w 104"/>
                  <a:gd name="T71" fmla="*/ 30 h 100"/>
                  <a:gd name="T72" fmla="*/ 104 w 104"/>
                  <a:gd name="T73" fmla="*/ 37 h 100"/>
                  <a:gd name="T74" fmla="*/ 100 w 104"/>
                  <a:gd name="T75" fmla="*/ 41 h 100"/>
                  <a:gd name="T76" fmla="*/ 93 w 104"/>
                  <a:gd name="T77" fmla="*/ 52 h 100"/>
                  <a:gd name="T78" fmla="*/ 93 w 104"/>
                  <a:gd name="T79" fmla="*/ 56 h 100"/>
                  <a:gd name="T80" fmla="*/ 93 w 104"/>
                  <a:gd name="T81" fmla="*/ 63 h 100"/>
                  <a:gd name="T82" fmla="*/ 89 w 104"/>
                  <a:gd name="T83" fmla="*/ 67 h 100"/>
                  <a:gd name="T84" fmla="*/ 93 w 104"/>
                  <a:gd name="T85" fmla="*/ 74 h 100"/>
                  <a:gd name="T86" fmla="*/ 100 w 104"/>
                  <a:gd name="T87" fmla="*/ 78 h 100"/>
                  <a:gd name="T88" fmla="*/ 100 w 104"/>
                  <a:gd name="T89" fmla="*/ 85 h 100"/>
                  <a:gd name="T90" fmla="*/ 93 w 104"/>
                  <a:gd name="T91" fmla="*/ 85 h 100"/>
                  <a:gd name="T92" fmla="*/ 93 w 104"/>
                  <a:gd name="T93" fmla="*/ 82 h 100"/>
                  <a:gd name="T94" fmla="*/ 89 w 104"/>
                  <a:gd name="T95" fmla="*/ 89 h 100"/>
                  <a:gd name="T96" fmla="*/ 70 w 104"/>
                  <a:gd name="T97" fmla="*/ 85 h 100"/>
                  <a:gd name="T98" fmla="*/ 44 w 104"/>
                  <a:gd name="T99" fmla="*/ 89 h 100"/>
                  <a:gd name="T100" fmla="*/ 33 w 104"/>
                  <a:gd name="T101" fmla="*/ 93 h 100"/>
                  <a:gd name="T102" fmla="*/ 26 w 104"/>
                  <a:gd name="T103" fmla="*/ 93 h 100"/>
                  <a:gd name="T104" fmla="*/ 19 w 104"/>
                  <a:gd name="T105" fmla="*/ 9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100">
                    <a:moveTo>
                      <a:pt x="19" y="97"/>
                    </a:moveTo>
                    <a:lnTo>
                      <a:pt x="19" y="97"/>
                    </a:lnTo>
                    <a:lnTo>
                      <a:pt x="19" y="93"/>
                    </a:lnTo>
                    <a:lnTo>
                      <a:pt x="19" y="89"/>
                    </a:lnTo>
                    <a:lnTo>
                      <a:pt x="19" y="85"/>
                    </a:lnTo>
                    <a:lnTo>
                      <a:pt x="19" y="85"/>
                    </a:lnTo>
                    <a:lnTo>
                      <a:pt x="22" y="82"/>
                    </a:lnTo>
                    <a:lnTo>
                      <a:pt x="19" y="82"/>
                    </a:lnTo>
                    <a:lnTo>
                      <a:pt x="22" y="78"/>
                    </a:lnTo>
                    <a:lnTo>
                      <a:pt x="22" y="74"/>
                    </a:lnTo>
                    <a:lnTo>
                      <a:pt x="19" y="74"/>
                    </a:lnTo>
                    <a:lnTo>
                      <a:pt x="15" y="74"/>
                    </a:lnTo>
                    <a:lnTo>
                      <a:pt x="15" y="71"/>
                    </a:lnTo>
                    <a:lnTo>
                      <a:pt x="15" y="71"/>
                    </a:lnTo>
                    <a:lnTo>
                      <a:pt x="11" y="71"/>
                    </a:lnTo>
                    <a:lnTo>
                      <a:pt x="7" y="67"/>
                    </a:lnTo>
                    <a:lnTo>
                      <a:pt x="7" y="67"/>
                    </a:lnTo>
                    <a:lnTo>
                      <a:pt x="4" y="71"/>
                    </a:lnTo>
                    <a:lnTo>
                      <a:pt x="4" y="67"/>
                    </a:lnTo>
                    <a:lnTo>
                      <a:pt x="0" y="67"/>
                    </a:lnTo>
                    <a:lnTo>
                      <a:pt x="4" y="63"/>
                    </a:lnTo>
                    <a:lnTo>
                      <a:pt x="7" y="60"/>
                    </a:lnTo>
                    <a:lnTo>
                      <a:pt x="4" y="56"/>
                    </a:lnTo>
                    <a:lnTo>
                      <a:pt x="7" y="52"/>
                    </a:lnTo>
                    <a:lnTo>
                      <a:pt x="7" y="52"/>
                    </a:lnTo>
                    <a:lnTo>
                      <a:pt x="15" y="45"/>
                    </a:lnTo>
                    <a:lnTo>
                      <a:pt x="15" y="41"/>
                    </a:lnTo>
                    <a:lnTo>
                      <a:pt x="11" y="41"/>
                    </a:lnTo>
                    <a:lnTo>
                      <a:pt x="11" y="37"/>
                    </a:lnTo>
                    <a:lnTo>
                      <a:pt x="11" y="34"/>
                    </a:lnTo>
                    <a:lnTo>
                      <a:pt x="11" y="34"/>
                    </a:lnTo>
                    <a:lnTo>
                      <a:pt x="15" y="34"/>
                    </a:lnTo>
                    <a:lnTo>
                      <a:pt x="15" y="30"/>
                    </a:lnTo>
                    <a:lnTo>
                      <a:pt x="11" y="30"/>
                    </a:lnTo>
                    <a:lnTo>
                      <a:pt x="11" y="26"/>
                    </a:lnTo>
                    <a:lnTo>
                      <a:pt x="11" y="22"/>
                    </a:lnTo>
                    <a:lnTo>
                      <a:pt x="11" y="19"/>
                    </a:lnTo>
                    <a:lnTo>
                      <a:pt x="11" y="11"/>
                    </a:lnTo>
                    <a:lnTo>
                      <a:pt x="11" y="11"/>
                    </a:lnTo>
                    <a:lnTo>
                      <a:pt x="11" y="11"/>
                    </a:lnTo>
                    <a:lnTo>
                      <a:pt x="15" y="8"/>
                    </a:lnTo>
                    <a:lnTo>
                      <a:pt x="22" y="4"/>
                    </a:lnTo>
                    <a:lnTo>
                      <a:pt x="22" y="4"/>
                    </a:lnTo>
                    <a:lnTo>
                      <a:pt x="26" y="8"/>
                    </a:lnTo>
                    <a:lnTo>
                      <a:pt x="33" y="8"/>
                    </a:lnTo>
                    <a:lnTo>
                      <a:pt x="37" y="4"/>
                    </a:lnTo>
                    <a:lnTo>
                      <a:pt x="37" y="4"/>
                    </a:lnTo>
                    <a:lnTo>
                      <a:pt x="41" y="4"/>
                    </a:lnTo>
                    <a:lnTo>
                      <a:pt x="44" y="4"/>
                    </a:lnTo>
                    <a:lnTo>
                      <a:pt x="44" y="4"/>
                    </a:lnTo>
                    <a:lnTo>
                      <a:pt x="44" y="8"/>
                    </a:lnTo>
                    <a:lnTo>
                      <a:pt x="52" y="8"/>
                    </a:lnTo>
                    <a:lnTo>
                      <a:pt x="56" y="4"/>
                    </a:lnTo>
                    <a:lnTo>
                      <a:pt x="56" y="0"/>
                    </a:lnTo>
                    <a:lnTo>
                      <a:pt x="63" y="4"/>
                    </a:lnTo>
                    <a:lnTo>
                      <a:pt x="67" y="8"/>
                    </a:lnTo>
                    <a:lnTo>
                      <a:pt x="70" y="8"/>
                    </a:lnTo>
                    <a:lnTo>
                      <a:pt x="70" y="8"/>
                    </a:lnTo>
                    <a:lnTo>
                      <a:pt x="74" y="8"/>
                    </a:lnTo>
                    <a:lnTo>
                      <a:pt x="78" y="11"/>
                    </a:lnTo>
                    <a:lnTo>
                      <a:pt x="78" y="11"/>
                    </a:lnTo>
                    <a:lnTo>
                      <a:pt x="85" y="15"/>
                    </a:lnTo>
                    <a:lnTo>
                      <a:pt x="89" y="15"/>
                    </a:lnTo>
                    <a:lnTo>
                      <a:pt x="93" y="11"/>
                    </a:lnTo>
                    <a:lnTo>
                      <a:pt x="93" y="11"/>
                    </a:lnTo>
                    <a:lnTo>
                      <a:pt x="96" y="15"/>
                    </a:lnTo>
                    <a:lnTo>
                      <a:pt x="100" y="15"/>
                    </a:lnTo>
                    <a:lnTo>
                      <a:pt x="100" y="15"/>
                    </a:lnTo>
                    <a:lnTo>
                      <a:pt x="100" y="22"/>
                    </a:lnTo>
                    <a:lnTo>
                      <a:pt x="100" y="22"/>
                    </a:lnTo>
                    <a:lnTo>
                      <a:pt x="100" y="26"/>
                    </a:lnTo>
                    <a:lnTo>
                      <a:pt x="104" y="30"/>
                    </a:lnTo>
                    <a:lnTo>
                      <a:pt x="104" y="34"/>
                    </a:lnTo>
                    <a:lnTo>
                      <a:pt x="104" y="37"/>
                    </a:lnTo>
                    <a:lnTo>
                      <a:pt x="104" y="37"/>
                    </a:lnTo>
                    <a:lnTo>
                      <a:pt x="100" y="41"/>
                    </a:lnTo>
                    <a:lnTo>
                      <a:pt x="93" y="48"/>
                    </a:lnTo>
                    <a:lnTo>
                      <a:pt x="93" y="52"/>
                    </a:lnTo>
                    <a:lnTo>
                      <a:pt x="93" y="52"/>
                    </a:lnTo>
                    <a:lnTo>
                      <a:pt x="93" y="56"/>
                    </a:lnTo>
                    <a:lnTo>
                      <a:pt x="93" y="60"/>
                    </a:lnTo>
                    <a:lnTo>
                      <a:pt x="93" y="63"/>
                    </a:lnTo>
                    <a:lnTo>
                      <a:pt x="89" y="67"/>
                    </a:lnTo>
                    <a:lnTo>
                      <a:pt x="89" y="67"/>
                    </a:lnTo>
                    <a:lnTo>
                      <a:pt x="93" y="67"/>
                    </a:lnTo>
                    <a:lnTo>
                      <a:pt x="93" y="74"/>
                    </a:lnTo>
                    <a:lnTo>
                      <a:pt x="96" y="78"/>
                    </a:lnTo>
                    <a:lnTo>
                      <a:pt x="100" y="78"/>
                    </a:lnTo>
                    <a:lnTo>
                      <a:pt x="100" y="82"/>
                    </a:lnTo>
                    <a:lnTo>
                      <a:pt x="100" y="85"/>
                    </a:lnTo>
                    <a:lnTo>
                      <a:pt x="96" y="85"/>
                    </a:lnTo>
                    <a:lnTo>
                      <a:pt x="93" y="85"/>
                    </a:lnTo>
                    <a:lnTo>
                      <a:pt x="93" y="85"/>
                    </a:lnTo>
                    <a:lnTo>
                      <a:pt x="93" y="82"/>
                    </a:lnTo>
                    <a:lnTo>
                      <a:pt x="89" y="85"/>
                    </a:lnTo>
                    <a:lnTo>
                      <a:pt x="89" y="89"/>
                    </a:lnTo>
                    <a:lnTo>
                      <a:pt x="78" y="85"/>
                    </a:lnTo>
                    <a:lnTo>
                      <a:pt x="70" y="85"/>
                    </a:lnTo>
                    <a:lnTo>
                      <a:pt x="48" y="85"/>
                    </a:lnTo>
                    <a:lnTo>
                      <a:pt x="44" y="89"/>
                    </a:lnTo>
                    <a:lnTo>
                      <a:pt x="44" y="89"/>
                    </a:lnTo>
                    <a:lnTo>
                      <a:pt x="33" y="93"/>
                    </a:lnTo>
                    <a:lnTo>
                      <a:pt x="30" y="93"/>
                    </a:lnTo>
                    <a:lnTo>
                      <a:pt x="26" y="93"/>
                    </a:lnTo>
                    <a:lnTo>
                      <a:pt x="22" y="100"/>
                    </a:lnTo>
                    <a:lnTo>
                      <a:pt x="19" y="9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6" name="Freeform 125"/>
              <p:cNvSpPr/>
              <p:nvPr/>
            </p:nvSpPr>
            <p:spPr bwMode="auto">
              <a:xfrm>
                <a:off x="4231263" y="2957242"/>
                <a:ext cx="90064" cy="128663"/>
              </a:xfrm>
              <a:custGeom>
                <a:avLst/>
                <a:gdLst>
                  <a:gd name="T0" fmla="*/ 4 w 70"/>
                  <a:gd name="T1" fmla="*/ 92 h 100"/>
                  <a:gd name="T2" fmla="*/ 11 w 70"/>
                  <a:gd name="T3" fmla="*/ 92 h 100"/>
                  <a:gd name="T4" fmla="*/ 11 w 70"/>
                  <a:gd name="T5" fmla="*/ 85 h 100"/>
                  <a:gd name="T6" fmla="*/ 4 w 70"/>
                  <a:gd name="T7" fmla="*/ 81 h 100"/>
                  <a:gd name="T8" fmla="*/ 0 w 70"/>
                  <a:gd name="T9" fmla="*/ 74 h 100"/>
                  <a:gd name="T10" fmla="*/ 4 w 70"/>
                  <a:gd name="T11" fmla="*/ 70 h 100"/>
                  <a:gd name="T12" fmla="*/ 4 w 70"/>
                  <a:gd name="T13" fmla="*/ 63 h 100"/>
                  <a:gd name="T14" fmla="*/ 4 w 70"/>
                  <a:gd name="T15" fmla="*/ 59 h 100"/>
                  <a:gd name="T16" fmla="*/ 11 w 70"/>
                  <a:gd name="T17" fmla="*/ 48 h 100"/>
                  <a:gd name="T18" fmla="*/ 15 w 70"/>
                  <a:gd name="T19" fmla="*/ 44 h 100"/>
                  <a:gd name="T20" fmla="*/ 15 w 70"/>
                  <a:gd name="T21" fmla="*/ 37 h 100"/>
                  <a:gd name="T22" fmla="*/ 11 w 70"/>
                  <a:gd name="T23" fmla="*/ 29 h 100"/>
                  <a:gd name="T24" fmla="*/ 11 w 70"/>
                  <a:gd name="T25" fmla="*/ 22 h 100"/>
                  <a:gd name="T26" fmla="*/ 7 w 70"/>
                  <a:gd name="T27" fmla="*/ 15 h 100"/>
                  <a:gd name="T28" fmla="*/ 7 w 70"/>
                  <a:gd name="T29" fmla="*/ 7 h 100"/>
                  <a:gd name="T30" fmla="*/ 11 w 70"/>
                  <a:gd name="T31" fmla="*/ 3 h 100"/>
                  <a:gd name="T32" fmla="*/ 26 w 70"/>
                  <a:gd name="T33" fmla="*/ 3 h 100"/>
                  <a:gd name="T34" fmla="*/ 41 w 70"/>
                  <a:gd name="T35" fmla="*/ 3 h 100"/>
                  <a:gd name="T36" fmla="*/ 48 w 70"/>
                  <a:gd name="T37" fmla="*/ 0 h 100"/>
                  <a:gd name="T38" fmla="*/ 52 w 70"/>
                  <a:gd name="T39" fmla="*/ 3 h 100"/>
                  <a:gd name="T40" fmla="*/ 52 w 70"/>
                  <a:gd name="T41" fmla="*/ 7 h 100"/>
                  <a:gd name="T42" fmla="*/ 59 w 70"/>
                  <a:gd name="T43" fmla="*/ 15 h 100"/>
                  <a:gd name="T44" fmla="*/ 59 w 70"/>
                  <a:gd name="T45" fmla="*/ 18 h 100"/>
                  <a:gd name="T46" fmla="*/ 63 w 70"/>
                  <a:gd name="T47" fmla="*/ 26 h 100"/>
                  <a:gd name="T48" fmla="*/ 63 w 70"/>
                  <a:gd name="T49" fmla="*/ 33 h 100"/>
                  <a:gd name="T50" fmla="*/ 63 w 70"/>
                  <a:gd name="T51" fmla="*/ 37 h 100"/>
                  <a:gd name="T52" fmla="*/ 63 w 70"/>
                  <a:gd name="T53" fmla="*/ 41 h 100"/>
                  <a:gd name="T54" fmla="*/ 63 w 70"/>
                  <a:gd name="T55" fmla="*/ 44 h 100"/>
                  <a:gd name="T56" fmla="*/ 63 w 70"/>
                  <a:gd name="T57" fmla="*/ 52 h 100"/>
                  <a:gd name="T58" fmla="*/ 63 w 70"/>
                  <a:gd name="T59" fmla="*/ 63 h 100"/>
                  <a:gd name="T60" fmla="*/ 63 w 70"/>
                  <a:gd name="T61" fmla="*/ 70 h 100"/>
                  <a:gd name="T62" fmla="*/ 63 w 70"/>
                  <a:gd name="T63" fmla="*/ 78 h 100"/>
                  <a:gd name="T64" fmla="*/ 67 w 70"/>
                  <a:gd name="T65" fmla="*/ 78 h 100"/>
                  <a:gd name="T66" fmla="*/ 63 w 70"/>
                  <a:gd name="T67" fmla="*/ 81 h 100"/>
                  <a:gd name="T68" fmla="*/ 44 w 70"/>
                  <a:gd name="T69" fmla="*/ 92 h 100"/>
                  <a:gd name="T70" fmla="*/ 22 w 70"/>
                  <a:gd name="T71" fmla="*/ 100 h 100"/>
                  <a:gd name="T72" fmla="*/ 4 w 70"/>
                  <a:gd name="T73" fmla="*/ 9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 h="100">
                    <a:moveTo>
                      <a:pt x="4" y="92"/>
                    </a:moveTo>
                    <a:lnTo>
                      <a:pt x="4" y="92"/>
                    </a:lnTo>
                    <a:lnTo>
                      <a:pt x="7" y="92"/>
                    </a:lnTo>
                    <a:lnTo>
                      <a:pt x="11" y="92"/>
                    </a:lnTo>
                    <a:lnTo>
                      <a:pt x="11" y="89"/>
                    </a:lnTo>
                    <a:lnTo>
                      <a:pt x="11" y="85"/>
                    </a:lnTo>
                    <a:lnTo>
                      <a:pt x="7" y="85"/>
                    </a:lnTo>
                    <a:lnTo>
                      <a:pt x="4" y="81"/>
                    </a:lnTo>
                    <a:lnTo>
                      <a:pt x="4" y="74"/>
                    </a:lnTo>
                    <a:lnTo>
                      <a:pt x="0" y="74"/>
                    </a:lnTo>
                    <a:lnTo>
                      <a:pt x="0" y="74"/>
                    </a:lnTo>
                    <a:lnTo>
                      <a:pt x="4" y="70"/>
                    </a:lnTo>
                    <a:lnTo>
                      <a:pt x="4" y="67"/>
                    </a:lnTo>
                    <a:lnTo>
                      <a:pt x="4" y="63"/>
                    </a:lnTo>
                    <a:lnTo>
                      <a:pt x="4" y="59"/>
                    </a:lnTo>
                    <a:lnTo>
                      <a:pt x="4" y="59"/>
                    </a:lnTo>
                    <a:lnTo>
                      <a:pt x="4" y="55"/>
                    </a:lnTo>
                    <a:lnTo>
                      <a:pt x="11" y="48"/>
                    </a:lnTo>
                    <a:lnTo>
                      <a:pt x="15" y="44"/>
                    </a:lnTo>
                    <a:lnTo>
                      <a:pt x="15" y="44"/>
                    </a:lnTo>
                    <a:lnTo>
                      <a:pt x="15" y="41"/>
                    </a:lnTo>
                    <a:lnTo>
                      <a:pt x="15" y="37"/>
                    </a:lnTo>
                    <a:lnTo>
                      <a:pt x="11" y="33"/>
                    </a:lnTo>
                    <a:lnTo>
                      <a:pt x="11" y="29"/>
                    </a:lnTo>
                    <a:lnTo>
                      <a:pt x="11" y="29"/>
                    </a:lnTo>
                    <a:lnTo>
                      <a:pt x="11" y="22"/>
                    </a:lnTo>
                    <a:lnTo>
                      <a:pt x="11" y="18"/>
                    </a:lnTo>
                    <a:lnTo>
                      <a:pt x="7" y="15"/>
                    </a:lnTo>
                    <a:lnTo>
                      <a:pt x="7" y="11"/>
                    </a:lnTo>
                    <a:lnTo>
                      <a:pt x="7" y="7"/>
                    </a:lnTo>
                    <a:lnTo>
                      <a:pt x="7" y="3"/>
                    </a:lnTo>
                    <a:lnTo>
                      <a:pt x="11" y="3"/>
                    </a:lnTo>
                    <a:lnTo>
                      <a:pt x="26" y="3"/>
                    </a:lnTo>
                    <a:lnTo>
                      <a:pt x="26" y="3"/>
                    </a:lnTo>
                    <a:lnTo>
                      <a:pt x="33" y="3"/>
                    </a:lnTo>
                    <a:lnTo>
                      <a:pt x="41" y="3"/>
                    </a:lnTo>
                    <a:lnTo>
                      <a:pt x="44" y="3"/>
                    </a:lnTo>
                    <a:lnTo>
                      <a:pt x="48" y="0"/>
                    </a:lnTo>
                    <a:lnTo>
                      <a:pt x="48" y="0"/>
                    </a:lnTo>
                    <a:lnTo>
                      <a:pt x="52" y="3"/>
                    </a:lnTo>
                    <a:lnTo>
                      <a:pt x="52" y="7"/>
                    </a:lnTo>
                    <a:lnTo>
                      <a:pt x="52" y="7"/>
                    </a:lnTo>
                    <a:lnTo>
                      <a:pt x="55" y="11"/>
                    </a:lnTo>
                    <a:lnTo>
                      <a:pt x="59" y="15"/>
                    </a:lnTo>
                    <a:lnTo>
                      <a:pt x="59" y="15"/>
                    </a:lnTo>
                    <a:lnTo>
                      <a:pt x="59" y="18"/>
                    </a:lnTo>
                    <a:lnTo>
                      <a:pt x="59" y="26"/>
                    </a:lnTo>
                    <a:lnTo>
                      <a:pt x="63" y="26"/>
                    </a:lnTo>
                    <a:lnTo>
                      <a:pt x="63" y="26"/>
                    </a:lnTo>
                    <a:lnTo>
                      <a:pt x="63" y="33"/>
                    </a:lnTo>
                    <a:lnTo>
                      <a:pt x="63" y="33"/>
                    </a:lnTo>
                    <a:lnTo>
                      <a:pt x="63" y="37"/>
                    </a:lnTo>
                    <a:lnTo>
                      <a:pt x="63" y="37"/>
                    </a:lnTo>
                    <a:lnTo>
                      <a:pt x="63" y="41"/>
                    </a:lnTo>
                    <a:lnTo>
                      <a:pt x="63" y="41"/>
                    </a:lnTo>
                    <a:lnTo>
                      <a:pt x="63" y="44"/>
                    </a:lnTo>
                    <a:lnTo>
                      <a:pt x="63" y="48"/>
                    </a:lnTo>
                    <a:lnTo>
                      <a:pt x="63" y="52"/>
                    </a:lnTo>
                    <a:lnTo>
                      <a:pt x="67" y="59"/>
                    </a:lnTo>
                    <a:lnTo>
                      <a:pt x="63" y="63"/>
                    </a:lnTo>
                    <a:lnTo>
                      <a:pt x="63" y="67"/>
                    </a:lnTo>
                    <a:lnTo>
                      <a:pt x="63" y="70"/>
                    </a:lnTo>
                    <a:lnTo>
                      <a:pt x="63" y="74"/>
                    </a:lnTo>
                    <a:lnTo>
                      <a:pt x="63" y="78"/>
                    </a:lnTo>
                    <a:lnTo>
                      <a:pt x="67" y="78"/>
                    </a:lnTo>
                    <a:lnTo>
                      <a:pt x="67" y="78"/>
                    </a:lnTo>
                    <a:lnTo>
                      <a:pt x="70" y="81"/>
                    </a:lnTo>
                    <a:lnTo>
                      <a:pt x="63" y="81"/>
                    </a:lnTo>
                    <a:lnTo>
                      <a:pt x="52" y="85"/>
                    </a:lnTo>
                    <a:lnTo>
                      <a:pt x="44" y="92"/>
                    </a:lnTo>
                    <a:lnTo>
                      <a:pt x="33" y="92"/>
                    </a:lnTo>
                    <a:lnTo>
                      <a:pt x="22" y="100"/>
                    </a:lnTo>
                    <a:lnTo>
                      <a:pt x="15" y="96"/>
                    </a:lnTo>
                    <a:lnTo>
                      <a:pt x="4" y="96"/>
                    </a:lnTo>
                    <a:lnTo>
                      <a:pt x="4" y="92"/>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7" name="Freeform 126"/>
              <p:cNvSpPr/>
              <p:nvPr/>
            </p:nvSpPr>
            <p:spPr bwMode="auto">
              <a:xfrm>
                <a:off x="4293020" y="2957242"/>
                <a:ext cx="42459" cy="104218"/>
              </a:xfrm>
              <a:custGeom>
                <a:avLst/>
                <a:gdLst>
                  <a:gd name="T0" fmla="*/ 19 w 33"/>
                  <a:gd name="T1" fmla="*/ 3 h 81"/>
                  <a:gd name="T2" fmla="*/ 4 w 33"/>
                  <a:gd name="T3" fmla="*/ 0 h 81"/>
                  <a:gd name="T4" fmla="*/ 0 w 33"/>
                  <a:gd name="T5" fmla="*/ 0 h 81"/>
                  <a:gd name="T6" fmla="*/ 4 w 33"/>
                  <a:gd name="T7" fmla="*/ 3 h 81"/>
                  <a:gd name="T8" fmla="*/ 4 w 33"/>
                  <a:gd name="T9" fmla="*/ 7 h 81"/>
                  <a:gd name="T10" fmla="*/ 4 w 33"/>
                  <a:gd name="T11" fmla="*/ 7 h 81"/>
                  <a:gd name="T12" fmla="*/ 7 w 33"/>
                  <a:gd name="T13" fmla="*/ 11 h 81"/>
                  <a:gd name="T14" fmla="*/ 11 w 33"/>
                  <a:gd name="T15" fmla="*/ 15 h 81"/>
                  <a:gd name="T16" fmla="*/ 11 w 33"/>
                  <a:gd name="T17" fmla="*/ 15 h 81"/>
                  <a:gd name="T18" fmla="*/ 11 w 33"/>
                  <a:gd name="T19" fmla="*/ 18 h 81"/>
                  <a:gd name="T20" fmla="*/ 11 w 33"/>
                  <a:gd name="T21" fmla="*/ 26 h 81"/>
                  <a:gd name="T22" fmla="*/ 15 w 33"/>
                  <a:gd name="T23" fmla="*/ 26 h 81"/>
                  <a:gd name="T24" fmla="*/ 15 w 33"/>
                  <a:gd name="T25" fmla="*/ 26 h 81"/>
                  <a:gd name="T26" fmla="*/ 15 w 33"/>
                  <a:gd name="T27" fmla="*/ 33 h 81"/>
                  <a:gd name="T28" fmla="*/ 15 w 33"/>
                  <a:gd name="T29" fmla="*/ 33 h 81"/>
                  <a:gd name="T30" fmla="*/ 15 w 33"/>
                  <a:gd name="T31" fmla="*/ 37 h 81"/>
                  <a:gd name="T32" fmla="*/ 15 w 33"/>
                  <a:gd name="T33" fmla="*/ 37 h 81"/>
                  <a:gd name="T34" fmla="*/ 15 w 33"/>
                  <a:gd name="T35" fmla="*/ 41 h 81"/>
                  <a:gd name="T36" fmla="*/ 15 w 33"/>
                  <a:gd name="T37" fmla="*/ 41 h 81"/>
                  <a:gd name="T38" fmla="*/ 15 w 33"/>
                  <a:gd name="T39" fmla="*/ 44 h 81"/>
                  <a:gd name="T40" fmla="*/ 15 w 33"/>
                  <a:gd name="T41" fmla="*/ 48 h 81"/>
                  <a:gd name="T42" fmla="*/ 15 w 33"/>
                  <a:gd name="T43" fmla="*/ 52 h 81"/>
                  <a:gd name="T44" fmla="*/ 19 w 33"/>
                  <a:gd name="T45" fmla="*/ 59 h 81"/>
                  <a:gd name="T46" fmla="*/ 15 w 33"/>
                  <a:gd name="T47" fmla="*/ 63 h 81"/>
                  <a:gd name="T48" fmla="*/ 15 w 33"/>
                  <a:gd name="T49" fmla="*/ 67 h 81"/>
                  <a:gd name="T50" fmla="*/ 15 w 33"/>
                  <a:gd name="T51" fmla="*/ 70 h 81"/>
                  <a:gd name="T52" fmla="*/ 15 w 33"/>
                  <a:gd name="T53" fmla="*/ 74 h 81"/>
                  <a:gd name="T54" fmla="*/ 15 w 33"/>
                  <a:gd name="T55" fmla="*/ 78 h 81"/>
                  <a:gd name="T56" fmla="*/ 19 w 33"/>
                  <a:gd name="T57" fmla="*/ 78 h 81"/>
                  <a:gd name="T58" fmla="*/ 19 w 33"/>
                  <a:gd name="T59" fmla="*/ 78 h 81"/>
                  <a:gd name="T60" fmla="*/ 22 w 33"/>
                  <a:gd name="T61" fmla="*/ 81 h 81"/>
                  <a:gd name="T62" fmla="*/ 22 w 33"/>
                  <a:gd name="T63" fmla="*/ 81 h 81"/>
                  <a:gd name="T64" fmla="*/ 33 w 33"/>
                  <a:gd name="T65" fmla="*/ 78 h 81"/>
                  <a:gd name="T66" fmla="*/ 33 w 33"/>
                  <a:gd name="T67" fmla="*/ 78 h 81"/>
                  <a:gd name="T68" fmla="*/ 33 w 33"/>
                  <a:gd name="T69" fmla="*/ 74 h 81"/>
                  <a:gd name="T70" fmla="*/ 33 w 33"/>
                  <a:gd name="T71" fmla="*/ 70 h 81"/>
                  <a:gd name="T72" fmla="*/ 33 w 33"/>
                  <a:gd name="T73" fmla="*/ 67 h 81"/>
                  <a:gd name="T74" fmla="*/ 30 w 33"/>
                  <a:gd name="T75" fmla="*/ 63 h 81"/>
                  <a:gd name="T76" fmla="*/ 30 w 33"/>
                  <a:gd name="T77" fmla="*/ 44 h 81"/>
                  <a:gd name="T78" fmla="*/ 33 w 33"/>
                  <a:gd name="T79" fmla="*/ 41 h 81"/>
                  <a:gd name="T80" fmla="*/ 33 w 33"/>
                  <a:gd name="T81" fmla="*/ 41 h 81"/>
                  <a:gd name="T82" fmla="*/ 33 w 33"/>
                  <a:gd name="T83" fmla="*/ 37 h 81"/>
                  <a:gd name="T84" fmla="*/ 33 w 33"/>
                  <a:gd name="T85" fmla="*/ 33 h 81"/>
                  <a:gd name="T86" fmla="*/ 33 w 33"/>
                  <a:gd name="T87" fmla="*/ 29 h 81"/>
                  <a:gd name="T88" fmla="*/ 30 w 33"/>
                  <a:gd name="T89" fmla="*/ 22 h 81"/>
                  <a:gd name="T90" fmla="*/ 26 w 33"/>
                  <a:gd name="T91" fmla="*/ 15 h 81"/>
                  <a:gd name="T92" fmla="*/ 26 w 33"/>
                  <a:gd name="T93" fmla="*/ 15 h 81"/>
                  <a:gd name="T94" fmla="*/ 22 w 33"/>
                  <a:gd name="T95" fmla="*/ 15 h 81"/>
                  <a:gd name="T96" fmla="*/ 19 w 33"/>
                  <a:gd name="T97" fmla="*/ 11 h 81"/>
                  <a:gd name="T98" fmla="*/ 19 w 33"/>
                  <a:gd name="T99" fmla="*/ 7 h 81"/>
                  <a:gd name="T100" fmla="*/ 19 w 33"/>
                  <a:gd name="T10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 h="81">
                    <a:moveTo>
                      <a:pt x="19" y="3"/>
                    </a:moveTo>
                    <a:lnTo>
                      <a:pt x="4" y="0"/>
                    </a:lnTo>
                    <a:lnTo>
                      <a:pt x="0" y="0"/>
                    </a:lnTo>
                    <a:lnTo>
                      <a:pt x="4" y="3"/>
                    </a:lnTo>
                    <a:lnTo>
                      <a:pt x="4" y="7"/>
                    </a:lnTo>
                    <a:lnTo>
                      <a:pt x="4" y="7"/>
                    </a:lnTo>
                    <a:lnTo>
                      <a:pt x="7" y="11"/>
                    </a:lnTo>
                    <a:lnTo>
                      <a:pt x="11" y="15"/>
                    </a:lnTo>
                    <a:lnTo>
                      <a:pt x="11" y="15"/>
                    </a:lnTo>
                    <a:lnTo>
                      <a:pt x="11" y="18"/>
                    </a:lnTo>
                    <a:lnTo>
                      <a:pt x="11" y="26"/>
                    </a:lnTo>
                    <a:lnTo>
                      <a:pt x="15" y="26"/>
                    </a:lnTo>
                    <a:lnTo>
                      <a:pt x="15" y="26"/>
                    </a:lnTo>
                    <a:lnTo>
                      <a:pt x="15" y="33"/>
                    </a:lnTo>
                    <a:lnTo>
                      <a:pt x="15" y="33"/>
                    </a:lnTo>
                    <a:lnTo>
                      <a:pt x="15" y="37"/>
                    </a:lnTo>
                    <a:lnTo>
                      <a:pt x="15" y="37"/>
                    </a:lnTo>
                    <a:lnTo>
                      <a:pt x="15" y="41"/>
                    </a:lnTo>
                    <a:lnTo>
                      <a:pt x="15" y="41"/>
                    </a:lnTo>
                    <a:lnTo>
                      <a:pt x="15" y="44"/>
                    </a:lnTo>
                    <a:lnTo>
                      <a:pt x="15" y="48"/>
                    </a:lnTo>
                    <a:lnTo>
                      <a:pt x="15" y="52"/>
                    </a:lnTo>
                    <a:lnTo>
                      <a:pt x="19" y="59"/>
                    </a:lnTo>
                    <a:lnTo>
                      <a:pt x="15" y="63"/>
                    </a:lnTo>
                    <a:lnTo>
                      <a:pt x="15" y="67"/>
                    </a:lnTo>
                    <a:lnTo>
                      <a:pt x="15" y="70"/>
                    </a:lnTo>
                    <a:lnTo>
                      <a:pt x="15" y="74"/>
                    </a:lnTo>
                    <a:lnTo>
                      <a:pt x="15" y="78"/>
                    </a:lnTo>
                    <a:lnTo>
                      <a:pt x="19" y="78"/>
                    </a:lnTo>
                    <a:lnTo>
                      <a:pt x="19" y="78"/>
                    </a:lnTo>
                    <a:lnTo>
                      <a:pt x="22" y="81"/>
                    </a:lnTo>
                    <a:lnTo>
                      <a:pt x="22" y="81"/>
                    </a:lnTo>
                    <a:lnTo>
                      <a:pt x="33" y="78"/>
                    </a:lnTo>
                    <a:lnTo>
                      <a:pt x="33" y="78"/>
                    </a:lnTo>
                    <a:lnTo>
                      <a:pt x="33" y="74"/>
                    </a:lnTo>
                    <a:lnTo>
                      <a:pt x="33" y="70"/>
                    </a:lnTo>
                    <a:lnTo>
                      <a:pt x="33" y="67"/>
                    </a:lnTo>
                    <a:lnTo>
                      <a:pt x="30" y="63"/>
                    </a:lnTo>
                    <a:lnTo>
                      <a:pt x="30" y="44"/>
                    </a:lnTo>
                    <a:lnTo>
                      <a:pt x="33" y="41"/>
                    </a:lnTo>
                    <a:lnTo>
                      <a:pt x="33" y="41"/>
                    </a:lnTo>
                    <a:lnTo>
                      <a:pt x="33" y="37"/>
                    </a:lnTo>
                    <a:lnTo>
                      <a:pt x="33" y="33"/>
                    </a:lnTo>
                    <a:lnTo>
                      <a:pt x="33" y="29"/>
                    </a:lnTo>
                    <a:lnTo>
                      <a:pt x="30" y="22"/>
                    </a:lnTo>
                    <a:lnTo>
                      <a:pt x="26" y="15"/>
                    </a:lnTo>
                    <a:lnTo>
                      <a:pt x="26" y="15"/>
                    </a:lnTo>
                    <a:lnTo>
                      <a:pt x="22" y="15"/>
                    </a:lnTo>
                    <a:lnTo>
                      <a:pt x="19" y="11"/>
                    </a:lnTo>
                    <a:lnTo>
                      <a:pt x="19" y="7"/>
                    </a:lnTo>
                    <a:lnTo>
                      <a:pt x="19" y="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8" name="Freeform 127"/>
              <p:cNvSpPr/>
              <p:nvPr/>
            </p:nvSpPr>
            <p:spPr bwMode="auto">
              <a:xfrm>
                <a:off x="4317467" y="2932796"/>
                <a:ext cx="65619" cy="124804"/>
              </a:xfrm>
              <a:custGeom>
                <a:avLst/>
                <a:gdLst>
                  <a:gd name="T0" fmla="*/ 25 w 51"/>
                  <a:gd name="T1" fmla="*/ 8 h 97"/>
                  <a:gd name="T2" fmla="*/ 18 w 51"/>
                  <a:gd name="T3" fmla="*/ 11 h 97"/>
                  <a:gd name="T4" fmla="*/ 11 w 51"/>
                  <a:gd name="T5" fmla="*/ 11 h 97"/>
                  <a:gd name="T6" fmla="*/ 7 w 51"/>
                  <a:gd name="T7" fmla="*/ 15 h 97"/>
                  <a:gd name="T8" fmla="*/ 7 w 51"/>
                  <a:gd name="T9" fmla="*/ 22 h 97"/>
                  <a:gd name="T10" fmla="*/ 0 w 51"/>
                  <a:gd name="T11" fmla="*/ 26 h 97"/>
                  <a:gd name="T12" fmla="*/ 3 w 51"/>
                  <a:gd name="T13" fmla="*/ 34 h 97"/>
                  <a:gd name="T14" fmla="*/ 7 w 51"/>
                  <a:gd name="T15" fmla="*/ 34 h 97"/>
                  <a:gd name="T16" fmla="*/ 14 w 51"/>
                  <a:gd name="T17" fmla="*/ 48 h 97"/>
                  <a:gd name="T18" fmla="*/ 14 w 51"/>
                  <a:gd name="T19" fmla="*/ 56 h 97"/>
                  <a:gd name="T20" fmla="*/ 14 w 51"/>
                  <a:gd name="T21" fmla="*/ 60 h 97"/>
                  <a:gd name="T22" fmla="*/ 11 w 51"/>
                  <a:gd name="T23" fmla="*/ 82 h 97"/>
                  <a:gd name="T24" fmla="*/ 14 w 51"/>
                  <a:gd name="T25" fmla="*/ 89 h 97"/>
                  <a:gd name="T26" fmla="*/ 14 w 51"/>
                  <a:gd name="T27" fmla="*/ 97 h 97"/>
                  <a:gd name="T28" fmla="*/ 33 w 51"/>
                  <a:gd name="T29" fmla="*/ 93 h 97"/>
                  <a:gd name="T30" fmla="*/ 33 w 51"/>
                  <a:gd name="T31" fmla="*/ 89 h 97"/>
                  <a:gd name="T32" fmla="*/ 33 w 51"/>
                  <a:gd name="T33" fmla="*/ 78 h 97"/>
                  <a:gd name="T34" fmla="*/ 33 w 51"/>
                  <a:gd name="T35" fmla="*/ 71 h 97"/>
                  <a:gd name="T36" fmla="*/ 33 w 51"/>
                  <a:gd name="T37" fmla="*/ 67 h 97"/>
                  <a:gd name="T38" fmla="*/ 33 w 51"/>
                  <a:gd name="T39" fmla="*/ 67 h 97"/>
                  <a:gd name="T40" fmla="*/ 33 w 51"/>
                  <a:gd name="T41" fmla="*/ 63 h 97"/>
                  <a:gd name="T42" fmla="*/ 33 w 51"/>
                  <a:gd name="T43" fmla="*/ 56 h 97"/>
                  <a:gd name="T44" fmla="*/ 33 w 51"/>
                  <a:gd name="T45" fmla="*/ 52 h 97"/>
                  <a:gd name="T46" fmla="*/ 37 w 51"/>
                  <a:gd name="T47" fmla="*/ 52 h 97"/>
                  <a:gd name="T48" fmla="*/ 40 w 51"/>
                  <a:gd name="T49" fmla="*/ 48 h 97"/>
                  <a:gd name="T50" fmla="*/ 44 w 51"/>
                  <a:gd name="T51" fmla="*/ 41 h 97"/>
                  <a:gd name="T52" fmla="*/ 48 w 51"/>
                  <a:gd name="T53" fmla="*/ 41 h 97"/>
                  <a:gd name="T54" fmla="*/ 44 w 51"/>
                  <a:gd name="T55" fmla="*/ 34 h 97"/>
                  <a:gd name="T56" fmla="*/ 48 w 51"/>
                  <a:gd name="T57" fmla="*/ 30 h 97"/>
                  <a:gd name="T58" fmla="*/ 51 w 51"/>
                  <a:gd name="T59" fmla="*/ 30 h 97"/>
                  <a:gd name="T60" fmla="*/ 48 w 51"/>
                  <a:gd name="T61" fmla="*/ 19 h 97"/>
                  <a:gd name="T62" fmla="*/ 44 w 51"/>
                  <a:gd name="T63" fmla="*/ 15 h 97"/>
                  <a:gd name="T64" fmla="*/ 44 w 51"/>
                  <a:gd name="T65" fmla="*/ 11 h 97"/>
                  <a:gd name="T66" fmla="*/ 37 w 51"/>
                  <a:gd name="T67" fmla="*/ 8 h 97"/>
                  <a:gd name="T68" fmla="*/ 29 w 51"/>
                  <a:gd name="T69" fmla="*/ 0 h 97"/>
                  <a:gd name="T70" fmla="*/ 29 w 51"/>
                  <a:gd name="T71" fmla="*/ 4 h 97"/>
                  <a:gd name="T72" fmla="*/ 25 w 51"/>
                  <a:gd name="T7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97">
                    <a:moveTo>
                      <a:pt x="25" y="4"/>
                    </a:moveTo>
                    <a:lnTo>
                      <a:pt x="25" y="8"/>
                    </a:lnTo>
                    <a:lnTo>
                      <a:pt x="22" y="11"/>
                    </a:lnTo>
                    <a:lnTo>
                      <a:pt x="18" y="11"/>
                    </a:lnTo>
                    <a:lnTo>
                      <a:pt x="11" y="11"/>
                    </a:lnTo>
                    <a:lnTo>
                      <a:pt x="11" y="11"/>
                    </a:lnTo>
                    <a:lnTo>
                      <a:pt x="7" y="15"/>
                    </a:lnTo>
                    <a:lnTo>
                      <a:pt x="7" y="15"/>
                    </a:lnTo>
                    <a:lnTo>
                      <a:pt x="3" y="19"/>
                    </a:lnTo>
                    <a:lnTo>
                      <a:pt x="7" y="22"/>
                    </a:lnTo>
                    <a:lnTo>
                      <a:pt x="0" y="22"/>
                    </a:lnTo>
                    <a:lnTo>
                      <a:pt x="0" y="26"/>
                    </a:lnTo>
                    <a:lnTo>
                      <a:pt x="0" y="30"/>
                    </a:lnTo>
                    <a:lnTo>
                      <a:pt x="3" y="34"/>
                    </a:lnTo>
                    <a:lnTo>
                      <a:pt x="7" y="34"/>
                    </a:lnTo>
                    <a:lnTo>
                      <a:pt x="7" y="34"/>
                    </a:lnTo>
                    <a:lnTo>
                      <a:pt x="11" y="41"/>
                    </a:lnTo>
                    <a:lnTo>
                      <a:pt x="14" y="48"/>
                    </a:lnTo>
                    <a:lnTo>
                      <a:pt x="14" y="52"/>
                    </a:lnTo>
                    <a:lnTo>
                      <a:pt x="14" y="56"/>
                    </a:lnTo>
                    <a:lnTo>
                      <a:pt x="14" y="60"/>
                    </a:lnTo>
                    <a:lnTo>
                      <a:pt x="14" y="60"/>
                    </a:lnTo>
                    <a:lnTo>
                      <a:pt x="11" y="63"/>
                    </a:lnTo>
                    <a:lnTo>
                      <a:pt x="11" y="82"/>
                    </a:lnTo>
                    <a:lnTo>
                      <a:pt x="14" y="86"/>
                    </a:lnTo>
                    <a:lnTo>
                      <a:pt x="14" y="89"/>
                    </a:lnTo>
                    <a:lnTo>
                      <a:pt x="14" y="93"/>
                    </a:lnTo>
                    <a:lnTo>
                      <a:pt x="14" y="97"/>
                    </a:lnTo>
                    <a:lnTo>
                      <a:pt x="22" y="97"/>
                    </a:lnTo>
                    <a:lnTo>
                      <a:pt x="33" y="93"/>
                    </a:lnTo>
                    <a:lnTo>
                      <a:pt x="33" y="93"/>
                    </a:lnTo>
                    <a:lnTo>
                      <a:pt x="33" y="89"/>
                    </a:lnTo>
                    <a:lnTo>
                      <a:pt x="33" y="82"/>
                    </a:lnTo>
                    <a:lnTo>
                      <a:pt x="33" y="78"/>
                    </a:lnTo>
                    <a:lnTo>
                      <a:pt x="33" y="78"/>
                    </a:lnTo>
                    <a:lnTo>
                      <a:pt x="33" y="71"/>
                    </a:lnTo>
                    <a:lnTo>
                      <a:pt x="33" y="71"/>
                    </a:lnTo>
                    <a:lnTo>
                      <a:pt x="33" y="67"/>
                    </a:lnTo>
                    <a:lnTo>
                      <a:pt x="33" y="67"/>
                    </a:lnTo>
                    <a:lnTo>
                      <a:pt x="33" y="67"/>
                    </a:lnTo>
                    <a:lnTo>
                      <a:pt x="33" y="63"/>
                    </a:lnTo>
                    <a:lnTo>
                      <a:pt x="33" y="63"/>
                    </a:lnTo>
                    <a:lnTo>
                      <a:pt x="33" y="60"/>
                    </a:lnTo>
                    <a:lnTo>
                      <a:pt x="33" y="56"/>
                    </a:lnTo>
                    <a:lnTo>
                      <a:pt x="33" y="52"/>
                    </a:lnTo>
                    <a:lnTo>
                      <a:pt x="33" y="52"/>
                    </a:lnTo>
                    <a:lnTo>
                      <a:pt x="37" y="52"/>
                    </a:lnTo>
                    <a:lnTo>
                      <a:pt x="37" y="52"/>
                    </a:lnTo>
                    <a:lnTo>
                      <a:pt x="40" y="48"/>
                    </a:lnTo>
                    <a:lnTo>
                      <a:pt x="40" y="48"/>
                    </a:lnTo>
                    <a:lnTo>
                      <a:pt x="44" y="45"/>
                    </a:lnTo>
                    <a:lnTo>
                      <a:pt x="44" y="41"/>
                    </a:lnTo>
                    <a:lnTo>
                      <a:pt x="48" y="41"/>
                    </a:lnTo>
                    <a:lnTo>
                      <a:pt x="48" y="41"/>
                    </a:lnTo>
                    <a:lnTo>
                      <a:pt x="48" y="37"/>
                    </a:lnTo>
                    <a:lnTo>
                      <a:pt x="44" y="34"/>
                    </a:lnTo>
                    <a:lnTo>
                      <a:pt x="44" y="34"/>
                    </a:lnTo>
                    <a:lnTo>
                      <a:pt x="48" y="30"/>
                    </a:lnTo>
                    <a:lnTo>
                      <a:pt x="51" y="30"/>
                    </a:lnTo>
                    <a:lnTo>
                      <a:pt x="51" y="30"/>
                    </a:lnTo>
                    <a:lnTo>
                      <a:pt x="48" y="22"/>
                    </a:lnTo>
                    <a:lnTo>
                      <a:pt x="48" y="19"/>
                    </a:lnTo>
                    <a:lnTo>
                      <a:pt x="44" y="19"/>
                    </a:lnTo>
                    <a:lnTo>
                      <a:pt x="44" y="15"/>
                    </a:lnTo>
                    <a:lnTo>
                      <a:pt x="44" y="11"/>
                    </a:lnTo>
                    <a:lnTo>
                      <a:pt x="44" y="11"/>
                    </a:lnTo>
                    <a:lnTo>
                      <a:pt x="40" y="8"/>
                    </a:lnTo>
                    <a:lnTo>
                      <a:pt x="37" y="8"/>
                    </a:lnTo>
                    <a:lnTo>
                      <a:pt x="37" y="4"/>
                    </a:lnTo>
                    <a:lnTo>
                      <a:pt x="29" y="0"/>
                    </a:lnTo>
                    <a:lnTo>
                      <a:pt x="29" y="0"/>
                    </a:lnTo>
                    <a:lnTo>
                      <a:pt x="29" y="4"/>
                    </a:lnTo>
                    <a:lnTo>
                      <a:pt x="25" y="4"/>
                    </a:lnTo>
                    <a:lnTo>
                      <a:pt x="25"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69" name="Freeform 128"/>
              <p:cNvSpPr>
                <a:spLocks noEditPoints="1"/>
              </p:cNvSpPr>
              <p:nvPr/>
            </p:nvSpPr>
            <p:spPr bwMode="auto">
              <a:xfrm>
                <a:off x="4550346" y="2714068"/>
                <a:ext cx="247033" cy="319084"/>
              </a:xfrm>
              <a:custGeom>
                <a:avLst/>
                <a:gdLst>
                  <a:gd name="T0" fmla="*/ 189 w 192"/>
                  <a:gd name="T1" fmla="*/ 63 h 248"/>
                  <a:gd name="T2" fmla="*/ 185 w 192"/>
                  <a:gd name="T3" fmla="*/ 122 h 248"/>
                  <a:gd name="T4" fmla="*/ 174 w 192"/>
                  <a:gd name="T5" fmla="*/ 126 h 248"/>
                  <a:gd name="T6" fmla="*/ 174 w 192"/>
                  <a:gd name="T7" fmla="*/ 133 h 248"/>
                  <a:gd name="T8" fmla="*/ 167 w 192"/>
                  <a:gd name="T9" fmla="*/ 141 h 248"/>
                  <a:gd name="T10" fmla="*/ 167 w 192"/>
                  <a:gd name="T11" fmla="*/ 148 h 248"/>
                  <a:gd name="T12" fmla="*/ 167 w 192"/>
                  <a:gd name="T13" fmla="*/ 155 h 248"/>
                  <a:gd name="T14" fmla="*/ 159 w 192"/>
                  <a:gd name="T15" fmla="*/ 166 h 248"/>
                  <a:gd name="T16" fmla="*/ 163 w 192"/>
                  <a:gd name="T17" fmla="*/ 166 h 248"/>
                  <a:gd name="T18" fmla="*/ 163 w 192"/>
                  <a:gd name="T19" fmla="*/ 170 h 248"/>
                  <a:gd name="T20" fmla="*/ 167 w 192"/>
                  <a:gd name="T21" fmla="*/ 178 h 248"/>
                  <a:gd name="T22" fmla="*/ 174 w 192"/>
                  <a:gd name="T23" fmla="*/ 185 h 248"/>
                  <a:gd name="T24" fmla="*/ 174 w 192"/>
                  <a:gd name="T25" fmla="*/ 192 h 248"/>
                  <a:gd name="T26" fmla="*/ 167 w 192"/>
                  <a:gd name="T27" fmla="*/ 196 h 248"/>
                  <a:gd name="T28" fmla="*/ 155 w 192"/>
                  <a:gd name="T29" fmla="*/ 200 h 248"/>
                  <a:gd name="T30" fmla="*/ 152 w 192"/>
                  <a:gd name="T31" fmla="*/ 204 h 248"/>
                  <a:gd name="T32" fmla="*/ 148 w 192"/>
                  <a:gd name="T33" fmla="*/ 207 h 248"/>
                  <a:gd name="T34" fmla="*/ 144 w 192"/>
                  <a:gd name="T35" fmla="*/ 215 h 248"/>
                  <a:gd name="T36" fmla="*/ 141 w 192"/>
                  <a:gd name="T37" fmla="*/ 218 h 248"/>
                  <a:gd name="T38" fmla="*/ 130 w 192"/>
                  <a:gd name="T39" fmla="*/ 226 h 248"/>
                  <a:gd name="T40" fmla="*/ 118 w 192"/>
                  <a:gd name="T41" fmla="*/ 222 h 248"/>
                  <a:gd name="T42" fmla="*/ 111 w 192"/>
                  <a:gd name="T43" fmla="*/ 226 h 248"/>
                  <a:gd name="T44" fmla="*/ 115 w 192"/>
                  <a:gd name="T45" fmla="*/ 230 h 248"/>
                  <a:gd name="T46" fmla="*/ 107 w 192"/>
                  <a:gd name="T47" fmla="*/ 237 h 248"/>
                  <a:gd name="T48" fmla="*/ 89 w 192"/>
                  <a:gd name="T49" fmla="*/ 241 h 248"/>
                  <a:gd name="T50" fmla="*/ 78 w 192"/>
                  <a:gd name="T51" fmla="*/ 248 h 248"/>
                  <a:gd name="T52" fmla="*/ 74 w 192"/>
                  <a:gd name="T53" fmla="*/ 241 h 248"/>
                  <a:gd name="T54" fmla="*/ 70 w 192"/>
                  <a:gd name="T55" fmla="*/ 248 h 248"/>
                  <a:gd name="T56" fmla="*/ 59 w 192"/>
                  <a:gd name="T57" fmla="*/ 248 h 248"/>
                  <a:gd name="T58" fmla="*/ 55 w 192"/>
                  <a:gd name="T59" fmla="*/ 241 h 248"/>
                  <a:gd name="T60" fmla="*/ 48 w 192"/>
                  <a:gd name="T61" fmla="*/ 233 h 248"/>
                  <a:gd name="T62" fmla="*/ 33 w 192"/>
                  <a:gd name="T63" fmla="*/ 222 h 248"/>
                  <a:gd name="T64" fmla="*/ 33 w 192"/>
                  <a:gd name="T65" fmla="*/ 215 h 248"/>
                  <a:gd name="T66" fmla="*/ 33 w 192"/>
                  <a:gd name="T67" fmla="*/ 211 h 248"/>
                  <a:gd name="T68" fmla="*/ 41 w 192"/>
                  <a:gd name="T69" fmla="*/ 211 h 248"/>
                  <a:gd name="T70" fmla="*/ 48 w 192"/>
                  <a:gd name="T71" fmla="*/ 211 h 248"/>
                  <a:gd name="T72" fmla="*/ 55 w 192"/>
                  <a:gd name="T73" fmla="*/ 211 h 248"/>
                  <a:gd name="T74" fmla="*/ 52 w 192"/>
                  <a:gd name="T75" fmla="*/ 207 h 248"/>
                  <a:gd name="T76" fmla="*/ 44 w 192"/>
                  <a:gd name="T77" fmla="*/ 200 h 248"/>
                  <a:gd name="T78" fmla="*/ 48 w 192"/>
                  <a:gd name="T79" fmla="*/ 189 h 248"/>
                  <a:gd name="T80" fmla="*/ 48 w 192"/>
                  <a:gd name="T81" fmla="*/ 185 h 248"/>
                  <a:gd name="T82" fmla="*/ 44 w 192"/>
                  <a:gd name="T83" fmla="*/ 178 h 248"/>
                  <a:gd name="T84" fmla="*/ 37 w 192"/>
                  <a:gd name="T85" fmla="*/ 166 h 248"/>
                  <a:gd name="T86" fmla="*/ 26 w 192"/>
                  <a:gd name="T87" fmla="*/ 159 h 248"/>
                  <a:gd name="T88" fmla="*/ 18 w 192"/>
                  <a:gd name="T89" fmla="*/ 137 h 248"/>
                  <a:gd name="T90" fmla="*/ 22 w 192"/>
                  <a:gd name="T91" fmla="*/ 133 h 248"/>
                  <a:gd name="T92" fmla="*/ 52 w 192"/>
                  <a:gd name="T93" fmla="*/ 85 h 248"/>
                  <a:gd name="T94" fmla="*/ 59 w 192"/>
                  <a:gd name="T95" fmla="*/ 48 h 248"/>
                  <a:gd name="T96" fmla="*/ 48 w 192"/>
                  <a:gd name="T97" fmla="*/ 29 h 248"/>
                  <a:gd name="T98" fmla="*/ 41 w 192"/>
                  <a:gd name="T99" fmla="*/ 7 h 248"/>
                  <a:gd name="T100" fmla="*/ 0 w 192"/>
                  <a:gd name="T101"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2" h="248">
                    <a:moveTo>
                      <a:pt x="41" y="7"/>
                    </a:moveTo>
                    <a:lnTo>
                      <a:pt x="59" y="0"/>
                    </a:lnTo>
                    <a:lnTo>
                      <a:pt x="189" y="63"/>
                    </a:lnTo>
                    <a:lnTo>
                      <a:pt x="192" y="122"/>
                    </a:lnTo>
                    <a:lnTo>
                      <a:pt x="189" y="122"/>
                    </a:lnTo>
                    <a:lnTo>
                      <a:pt x="185" y="122"/>
                    </a:lnTo>
                    <a:lnTo>
                      <a:pt x="181" y="122"/>
                    </a:lnTo>
                    <a:lnTo>
                      <a:pt x="178" y="122"/>
                    </a:lnTo>
                    <a:lnTo>
                      <a:pt x="174" y="126"/>
                    </a:lnTo>
                    <a:lnTo>
                      <a:pt x="174" y="129"/>
                    </a:lnTo>
                    <a:lnTo>
                      <a:pt x="178" y="129"/>
                    </a:lnTo>
                    <a:lnTo>
                      <a:pt x="174" y="133"/>
                    </a:lnTo>
                    <a:lnTo>
                      <a:pt x="170" y="141"/>
                    </a:lnTo>
                    <a:lnTo>
                      <a:pt x="167" y="141"/>
                    </a:lnTo>
                    <a:lnTo>
                      <a:pt x="167" y="141"/>
                    </a:lnTo>
                    <a:lnTo>
                      <a:pt x="167" y="144"/>
                    </a:lnTo>
                    <a:lnTo>
                      <a:pt x="167" y="144"/>
                    </a:lnTo>
                    <a:lnTo>
                      <a:pt x="167" y="148"/>
                    </a:lnTo>
                    <a:lnTo>
                      <a:pt x="163" y="152"/>
                    </a:lnTo>
                    <a:lnTo>
                      <a:pt x="163" y="152"/>
                    </a:lnTo>
                    <a:lnTo>
                      <a:pt x="167" y="155"/>
                    </a:lnTo>
                    <a:lnTo>
                      <a:pt x="167" y="159"/>
                    </a:lnTo>
                    <a:lnTo>
                      <a:pt x="163" y="159"/>
                    </a:lnTo>
                    <a:lnTo>
                      <a:pt x="159" y="166"/>
                    </a:lnTo>
                    <a:lnTo>
                      <a:pt x="159" y="170"/>
                    </a:lnTo>
                    <a:lnTo>
                      <a:pt x="159" y="170"/>
                    </a:lnTo>
                    <a:lnTo>
                      <a:pt x="163" y="166"/>
                    </a:lnTo>
                    <a:lnTo>
                      <a:pt x="167" y="166"/>
                    </a:lnTo>
                    <a:lnTo>
                      <a:pt x="167" y="170"/>
                    </a:lnTo>
                    <a:lnTo>
                      <a:pt x="163" y="170"/>
                    </a:lnTo>
                    <a:lnTo>
                      <a:pt x="167" y="174"/>
                    </a:lnTo>
                    <a:lnTo>
                      <a:pt x="167" y="174"/>
                    </a:lnTo>
                    <a:lnTo>
                      <a:pt x="167" y="178"/>
                    </a:lnTo>
                    <a:lnTo>
                      <a:pt x="167" y="181"/>
                    </a:lnTo>
                    <a:lnTo>
                      <a:pt x="167" y="185"/>
                    </a:lnTo>
                    <a:lnTo>
                      <a:pt x="174" y="185"/>
                    </a:lnTo>
                    <a:lnTo>
                      <a:pt x="174" y="189"/>
                    </a:lnTo>
                    <a:lnTo>
                      <a:pt x="174" y="189"/>
                    </a:lnTo>
                    <a:lnTo>
                      <a:pt x="174" y="192"/>
                    </a:lnTo>
                    <a:lnTo>
                      <a:pt x="174" y="192"/>
                    </a:lnTo>
                    <a:lnTo>
                      <a:pt x="170" y="196"/>
                    </a:lnTo>
                    <a:lnTo>
                      <a:pt x="167" y="196"/>
                    </a:lnTo>
                    <a:lnTo>
                      <a:pt x="163" y="196"/>
                    </a:lnTo>
                    <a:lnTo>
                      <a:pt x="159" y="196"/>
                    </a:lnTo>
                    <a:lnTo>
                      <a:pt x="155" y="200"/>
                    </a:lnTo>
                    <a:lnTo>
                      <a:pt x="155" y="200"/>
                    </a:lnTo>
                    <a:lnTo>
                      <a:pt x="155" y="204"/>
                    </a:lnTo>
                    <a:lnTo>
                      <a:pt x="152" y="204"/>
                    </a:lnTo>
                    <a:lnTo>
                      <a:pt x="152" y="207"/>
                    </a:lnTo>
                    <a:lnTo>
                      <a:pt x="148" y="207"/>
                    </a:lnTo>
                    <a:lnTo>
                      <a:pt x="148" y="207"/>
                    </a:lnTo>
                    <a:lnTo>
                      <a:pt x="144" y="211"/>
                    </a:lnTo>
                    <a:lnTo>
                      <a:pt x="144" y="211"/>
                    </a:lnTo>
                    <a:lnTo>
                      <a:pt x="144" y="215"/>
                    </a:lnTo>
                    <a:lnTo>
                      <a:pt x="141" y="215"/>
                    </a:lnTo>
                    <a:lnTo>
                      <a:pt x="144" y="218"/>
                    </a:lnTo>
                    <a:lnTo>
                      <a:pt x="141" y="218"/>
                    </a:lnTo>
                    <a:lnTo>
                      <a:pt x="141" y="222"/>
                    </a:lnTo>
                    <a:lnTo>
                      <a:pt x="137" y="222"/>
                    </a:lnTo>
                    <a:lnTo>
                      <a:pt x="130" y="226"/>
                    </a:lnTo>
                    <a:lnTo>
                      <a:pt x="126" y="226"/>
                    </a:lnTo>
                    <a:lnTo>
                      <a:pt x="122" y="226"/>
                    </a:lnTo>
                    <a:lnTo>
                      <a:pt x="118" y="222"/>
                    </a:lnTo>
                    <a:lnTo>
                      <a:pt x="115" y="222"/>
                    </a:lnTo>
                    <a:lnTo>
                      <a:pt x="111" y="222"/>
                    </a:lnTo>
                    <a:lnTo>
                      <a:pt x="111" y="226"/>
                    </a:lnTo>
                    <a:lnTo>
                      <a:pt x="111" y="226"/>
                    </a:lnTo>
                    <a:lnTo>
                      <a:pt x="111" y="230"/>
                    </a:lnTo>
                    <a:lnTo>
                      <a:pt x="115" y="230"/>
                    </a:lnTo>
                    <a:lnTo>
                      <a:pt x="115" y="233"/>
                    </a:lnTo>
                    <a:lnTo>
                      <a:pt x="111" y="233"/>
                    </a:lnTo>
                    <a:lnTo>
                      <a:pt x="107" y="237"/>
                    </a:lnTo>
                    <a:lnTo>
                      <a:pt x="104" y="237"/>
                    </a:lnTo>
                    <a:lnTo>
                      <a:pt x="93" y="241"/>
                    </a:lnTo>
                    <a:lnTo>
                      <a:pt x="89" y="241"/>
                    </a:lnTo>
                    <a:lnTo>
                      <a:pt x="85" y="244"/>
                    </a:lnTo>
                    <a:lnTo>
                      <a:pt x="81" y="244"/>
                    </a:lnTo>
                    <a:lnTo>
                      <a:pt x="78" y="248"/>
                    </a:lnTo>
                    <a:lnTo>
                      <a:pt x="78" y="244"/>
                    </a:lnTo>
                    <a:lnTo>
                      <a:pt x="74" y="241"/>
                    </a:lnTo>
                    <a:lnTo>
                      <a:pt x="74" y="241"/>
                    </a:lnTo>
                    <a:lnTo>
                      <a:pt x="70" y="241"/>
                    </a:lnTo>
                    <a:lnTo>
                      <a:pt x="70" y="244"/>
                    </a:lnTo>
                    <a:lnTo>
                      <a:pt x="70" y="248"/>
                    </a:lnTo>
                    <a:lnTo>
                      <a:pt x="67" y="248"/>
                    </a:lnTo>
                    <a:lnTo>
                      <a:pt x="63" y="248"/>
                    </a:lnTo>
                    <a:lnTo>
                      <a:pt x="59" y="248"/>
                    </a:lnTo>
                    <a:lnTo>
                      <a:pt x="59" y="244"/>
                    </a:lnTo>
                    <a:lnTo>
                      <a:pt x="55" y="244"/>
                    </a:lnTo>
                    <a:lnTo>
                      <a:pt x="55" y="241"/>
                    </a:lnTo>
                    <a:lnTo>
                      <a:pt x="55" y="237"/>
                    </a:lnTo>
                    <a:lnTo>
                      <a:pt x="52" y="233"/>
                    </a:lnTo>
                    <a:lnTo>
                      <a:pt x="48" y="233"/>
                    </a:lnTo>
                    <a:lnTo>
                      <a:pt x="44" y="226"/>
                    </a:lnTo>
                    <a:lnTo>
                      <a:pt x="37" y="222"/>
                    </a:lnTo>
                    <a:lnTo>
                      <a:pt x="33" y="222"/>
                    </a:lnTo>
                    <a:lnTo>
                      <a:pt x="33" y="218"/>
                    </a:lnTo>
                    <a:lnTo>
                      <a:pt x="33" y="218"/>
                    </a:lnTo>
                    <a:lnTo>
                      <a:pt x="33" y="215"/>
                    </a:lnTo>
                    <a:lnTo>
                      <a:pt x="33" y="215"/>
                    </a:lnTo>
                    <a:lnTo>
                      <a:pt x="33" y="211"/>
                    </a:lnTo>
                    <a:lnTo>
                      <a:pt x="33" y="211"/>
                    </a:lnTo>
                    <a:lnTo>
                      <a:pt x="37" y="211"/>
                    </a:lnTo>
                    <a:lnTo>
                      <a:pt x="37" y="211"/>
                    </a:lnTo>
                    <a:lnTo>
                      <a:pt x="41" y="211"/>
                    </a:lnTo>
                    <a:lnTo>
                      <a:pt x="44" y="211"/>
                    </a:lnTo>
                    <a:lnTo>
                      <a:pt x="44" y="211"/>
                    </a:lnTo>
                    <a:lnTo>
                      <a:pt x="48" y="211"/>
                    </a:lnTo>
                    <a:lnTo>
                      <a:pt x="52" y="211"/>
                    </a:lnTo>
                    <a:lnTo>
                      <a:pt x="52" y="211"/>
                    </a:lnTo>
                    <a:lnTo>
                      <a:pt x="55" y="211"/>
                    </a:lnTo>
                    <a:lnTo>
                      <a:pt x="55" y="211"/>
                    </a:lnTo>
                    <a:lnTo>
                      <a:pt x="55" y="211"/>
                    </a:lnTo>
                    <a:lnTo>
                      <a:pt x="52" y="207"/>
                    </a:lnTo>
                    <a:lnTo>
                      <a:pt x="48" y="204"/>
                    </a:lnTo>
                    <a:lnTo>
                      <a:pt x="48" y="204"/>
                    </a:lnTo>
                    <a:lnTo>
                      <a:pt x="44" y="200"/>
                    </a:lnTo>
                    <a:lnTo>
                      <a:pt x="44" y="196"/>
                    </a:lnTo>
                    <a:lnTo>
                      <a:pt x="44" y="192"/>
                    </a:lnTo>
                    <a:lnTo>
                      <a:pt x="48" y="189"/>
                    </a:lnTo>
                    <a:lnTo>
                      <a:pt x="44" y="189"/>
                    </a:lnTo>
                    <a:lnTo>
                      <a:pt x="44" y="185"/>
                    </a:lnTo>
                    <a:lnTo>
                      <a:pt x="48" y="185"/>
                    </a:lnTo>
                    <a:lnTo>
                      <a:pt x="48" y="181"/>
                    </a:lnTo>
                    <a:lnTo>
                      <a:pt x="44" y="178"/>
                    </a:lnTo>
                    <a:lnTo>
                      <a:pt x="44" y="178"/>
                    </a:lnTo>
                    <a:lnTo>
                      <a:pt x="44" y="174"/>
                    </a:lnTo>
                    <a:lnTo>
                      <a:pt x="41" y="170"/>
                    </a:lnTo>
                    <a:lnTo>
                      <a:pt x="37" y="166"/>
                    </a:lnTo>
                    <a:lnTo>
                      <a:pt x="30" y="163"/>
                    </a:lnTo>
                    <a:lnTo>
                      <a:pt x="30" y="163"/>
                    </a:lnTo>
                    <a:lnTo>
                      <a:pt x="26" y="159"/>
                    </a:lnTo>
                    <a:lnTo>
                      <a:pt x="22" y="155"/>
                    </a:lnTo>
                    <a:lnTo>
                      <a:pt x="22" y="155"/>
                    </a:lnTo>
                    <a:lnTo>
                      <a:pt x="18" y="137"/>
                    </a:lnTo>
                    <a:lnTo>
                      <a:pt x="18" y="133"/>
                    </a:lnTo>
                    <a:lnTo>
                      <a:pt x="22" y="133"/>
                    </a:lnTo>
                    <a:lnTo>
                      <a:pt x="22" y="133"/>
                    </a:lnTo>
                    <a:lnTo>
                      <a:pt x="26" y="129"/>
                    </a:lnTo>
                    <a:lnTo>
                      <a:pt x="52" y="107"/>
                    </a:lnTo>
                    <a:lnTo>
                      <a:pt x="52" y="85"/>
                    </a:lnTo>
                    <a:lnTo>
                      <a:pt x="55" y="55"/>
                    </a:lnTo>
                    <a:lnTo>
                      <a:pt x="59" y="55"/>
                    </a:lnTo>
                    <a:lnTo>
                      <a:pt x="59" y="48"/>
                    </a:lnTo>
                    <a:lnTo>
                      <a:pt x="48" y="37"/>
                    </a:lnTo>
                    <a:lnTo>
                      <a:pt x="48" y="33"/>
                    </a:lnTo>
                    <a:lnTo>
                      <a:pt x="48" y="29"/>
                    </a:lnTo>
                    <a:lnTo>
                      <a:pt x="41" y="11"/>
                    </a:lnTo>
                    <a:lnTo>
                      <a:pt x="41" y="7"/>
                    </a:lnTo>
                    <a:lnTo>
                      <a:pt x="41" y="7"/>
                    </a:lnTo>
                    <a:close/>
                    <a:moveTo>
                      <a:pt x="4" y="163"/>
                    </a:moveTo>
                    <a:lnTo>
                      <a:pt x="4" y="163"/>
                    </a:lnTo>
                    <a:lnTo>
                      <a:pt x="0" y="163"/>
                    </a:lnTo>
                    <a:lnTo>
                      <a:pt x="0" y="163"/>
                    </a:lnTo>
                    <a:lnTo>
                      <a:pt x="4" y="16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0" name="Freeform 129"/>
              <p:cNvSpPr/>
              <p:nvPr/>
            </p:nvSpPr>
            <p:spPr bwMode="auto">
              <a:xfrm>
                <a:off x="4302026" y="2717929"/>
                <a:ext cx="324231" cy="229020"/>
              </a:xfrm>
              <a:custGeom>
                <a:avLst/>
                <a:gdLst>
                  <a:gd name="T0" fmla="*/ 52 w 252"/>
                  <a:gd name="T1" fmla="*/ 175 h 178"/>
                  <a:gd name="T2" fmla="*/ 49 w 252"/>
                  <a:gd name="T3" fmla="*/ 171 h 178"/>
                  <a:gd name="T4" fmla="*/ 41 w 252"/>
                  <a:gd name="T5" fmla="*/ 167 h 178"/>
                  <a:gd name="T6" fmla="*/ 37 w 252"/>
                  <a:gd name="T7" fmla="*/ 171 h 178"/>
                  <a:gd name="T8" fmla="*/ 30 w 252"/>
                  <a:gd name="T9" fmla="*/ 167 h 178"/>
                  <a:gd name="T10" fmla="*/ 34 w 252"/>
                  <a:gd name="T11" fmla="*/ 163 h 178"/>
                  <a:gd name="T12" fmla="*/ 30 w 252"/>
                  <a:gd name="T13" fmla="*/ 160 h 178"/>
                  <a:gd name="T14" fmla="*/ 23 w 252"/>
                  <a:gd name="T15" fmla="*/ 160 h 178"/>
                  <a:gd name="T16" fmla="*/ 15 w 252"/>
                  <a:gd name="T17" fmla="*/ 152 h 178"/>
                  <a:gd name="T18" fmla="*/ 0 w 252"/>
                  <a:gd name="T19" fmla="*/ 138 h 178"/>
                  <a:gd name="T20" fmla="*/ 4 w 252"/>
                  <a:gd name="T21" fmla="*/ 130 h 178"/>
                  <a:gd name="T22" fmla="*/ 8 w 252"/>
                  <a:gd name="T23" fmla="*/ 130 h 178"/>
                  <a:gd name="T24" fmla="*/ 23 w 252"/>
                  <a:gd name="T25" fmla="*/ 130 h 178"/>
                  <a:gd name="T26" fmla="*/ 34 w 252"/>
                  <a:gd name="T27" fmla="*/ 126 h 178"/>
                  <a:gd name="T28" fmla="*/ 41 w 252"/>
                  <a:gd name="T29" fmla="*/ 123 h 178"/>
                  <a:gd name="T30" fmla="*/ 52 w 252"/>
                  <a:gd name="T31" fmla="*/ 123 h 178"/>
                  <a:gd name="T32" fmla="*/ 63 w 252"/>
                  <a:gd name="T33" fmla="*/ 115 h 178"/>
                  <a:gd name="T34" fmla="*/ 63 w 252"/>
                  <a:gd name="T35" fmla="*/ 108 h 178"/>
                  <a:gd name="T36" fmla="*/ 67 w 252"/>
                  <a:gd name="T37" fmla="*/ 67 h 178"/>
                  <a:gd name="T38" fmla="*/ 111 w 252"/>
                  <a:gd name="T39" fmla="*/ 45 h 178"/>
                  <a:gd name="T40" fmla="*/ 215 w 252"/>
                  <a:gd name="T41" fmla="*/ 8 h 178"/>
                  <a:gd name="T42" fmla="*/ 234 w 252"/>
                  <a:gd name="T43" fmla="*/ 4 h 178"/>
                  <a:gd name="T44" fmla="*/ 241 w 252"/>
                  <a:gd name="T45" fmla="*/ 26 h 178"/>
                  <a:gd name="T46" fmla="*/ 241 w 252"/>
                  <a:gd name="T47" fmla="*/ 34 h 178"/>
                  <a:gd name="T48" fmla="*/ 252 w 252"/>
                  <a:gd name="T49" fmla="*/ 52 h 178"/>
                  <a:gd name="T50" fmla="*/ 245 w 252"/>
                  <a:gd name="T51" fmla="*/ 82 h 178"/>
                  <a:gd name="T52" fmla="*/ 219 w 252"/>
                  <a:gd name="T53" fmla="*/ 126 h 178"/>
                  <a:gd name="T54" fmla="*/ 215 w 252"/>
                  <a:gd name="T55" fmla="*/ 130 h 178"/>
                  <a:gd name="T56" fmla="*/ 211 w 252"/>
                  <a:gd name="T57" fmla="*/ 134 h 178"/>
                  <a:gd name="T58" fmla="*/ 211 w 252"/>
                  <a:gd name="T59" fmla="*/ 149 h 178"/>
                  <a:gd name="T60" fmla="*/ 208 w 252"/>
                  <a:gd name="T61" fmla="*/ 156 h 178"/>
                  <a:gd name="T62" fmla="*/ 204 w 252"/>
                  <a:gd name="T63" fmla="*/ 156 h 178"/>
                  <a:gd name="T64" fmla="*/ 200 w 252"/>
                  <a:gd name="T65" fmla="*/ 156 h 178"/>
                  <a:gd name="T66" fmla="*/ 197 w 252"/>
                  <a:gd name="T67" fmla="*/ 160 h 178"/>
                  <a:gd name="T68" fmla="*/ 189 w 252"/>
                  <a:gd name="T69" fmla="*/ 160 h 178"/>
                  <a:gd name="T70" fmla="*/ 182 w 252"/>
                  <a:gd name="T71" fmla="*/ 156 h 178"/>
                  <a:gd name="T72" fmla="*/ 171 w 252"/>
                  <a:gd name="T73" fmla="*/ 156 h 178"/>
                  <a:gd name="T74" fmla="*/ 156 w 252"/>
                  <a:gd name="T75" fmla="*/ 156 h 178"/>
                  <a:gd name="T76" fmla="*/ 149 w 252"/>
                  <a:gd name="T77" fmla="*/ 163 h 178"/>
                  <a:gd name="T78" fmla="*/ 141 w 252"/>
                  <a:gd name="T79" fmla="*/ 163 h 178"/>
                  <a:gd name="T80" fmla="*/ 130 w 252"/>
                  <a:gd name="T81" fmla="*/ 160 h 178"/>
                  <a:gd name="T82" fmla="*/ 126 w 252"/>
                  <a:gd name="T83" fmla="*/ 156 h 178"/>
                  <a:gd name="T84" fmla="*/ 123 w 252"/>
                  <a:gd name="T85" fmla="*/ 156 h 178"/>
                  <a:gd name="T86" fmla="*/ 115 w 252"/>
                  <a:gd name="T87" fmla="*/ 156 h 178"/>
                  <a:gd name="T88" fmla="*/ 111 w 252"/>
                  <a:gd name="T89" fmla="*/ 156 h 178"/>
                  <a:gd name="T90" fmla="*/ 108 w 252"/>
                  <a:gd name="T91" fmla="*/ 160 h 178"/>
                  <a:gd name="T92" fmla="*/ 100 w 252"/>
                  <a:gd name="T93" fmla="*/ 152 h 178"/>
                  <a:gd name="T94" fmla="*/ 97 w 252"/>
                  <a:gd name="T95" fmla="*/ 149 h 178"/>
                  <a:gd name="T96" fmla="*/ 89 w 252"/>
                  <a:gd name="T97" fmla="*/ 149 h 178"/>
                  <a:gd name="T98" fmla="*/ 86 w 252"/>
                  <a:gd name="T99" fmla="*/ 149 h 178"/>
                  <a:gd name="T100" fmla="*/ 82 w 252"/>
                  <a:gd name="T101" fmla="*/ 149 h 178"/>
                  <a:gd name="T102" fmla="*/ 74 w 252"/>
                  <a:gd name="T103" fmla="*/ 149 h 178"/>
                  <a:gd name="T104" fmla="*/ 67 w 252"/>
                  <a:gd name="T105" fmla="*/ 149 h 178"/>
                  <a:gd name="T106" fmla="*/ 63 w 252"/>
                  <a:gd name="T107" fmla="*/ 152 h 178"/>
                  <a:gd name="T108" fmla="*/ 60 w 252"/>
                  <a:gd name="T109" fmla="*/ 156 h 178"/>
                  <a:gd name="T110" fmla="*/ 60 w 252"/>
                  <a:gd name="T111" fmla="*/ 156 h 178"/>
                  <a:gd name="T112" fmla="*/ 60 w 252"/>
                  <a:gd name="T113" fmla="*/ 160 h 178"/>
                  <a:gd name="T114" fmla="*/ 63 w 252"/>
                  <a:gd name="T115" fmla="*/ 163 h 178"/>
                  <a:gd name="T116" fmla="*/ 56 w 252"/>
                  <a:gd name="T117" fmla="*/ 167 h 178"/>
                  <a:gd name="T118" fmla="*/ 56 w 252"/>
                  <a:gd name="T119" fmla="*/ 171 h 178"/>
                  <a:gd name="T120" fmla="*/ 60 w 252"/>
                  <a:gd name="T121" fmla="*/ 175 h 178"/>
                  <a:gd name="T122" fmla="*/ 56 w 252"/>
                  <a:gd name="T123"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2" h="178">
                    <a:moveTo>
                      <a:pt x="56" y="178"/>
                    </a:moveTo>
                    <a:lnTo>
                      <a:pt x="52" y="175"/>
                    </a:lnTo>
                    <a:lnTo>
                      <a:pt x="49" y="175"/>
                    </a:lnTo>
                    <a:lnTo>
                      <a:pt x="49" y="171"/>
                    </a:lnTo>
                    <a:lnTo>
                      <a:pt x="41" y="167"/>
                    </a:lnTo>
                    <a:lnTo>
                      <a:pt x="41" y="167"/>
                    </a:lnTo>
                    <a:lnTo>
                      <a:pt x="41" y="171"/>
                    </a:lnTo>
                    <a:lnTo>
                      <a:pt x="37" y="171"/>
                    </a:lnTo>
                    <a:lnTo>
                      <a:pt x="34" y="171"/>
                    </a:lnTo>
                    <a:lnTo>
                      <a:pt x="30" y="167"/>
                    </a:lnTo>
                    <a:lnTo>
                      <a:pt x="34" y="163"/>
                    </a:lnTo>
                    <a:lnTo>
                      <a:pt x="34" y="163"/>
                    </a:lnTo>
                    <a:lnTo>
                      <a:pt x="30" y="160"/>
                    </a:lnTo>
                    <a:lnTo>
                      <a:pt x="30" y="160"/>
                    </a:lnTo>
                    <a:lnTo>
                      <a:pt x="30" y="160"/>
                    </a:lnTo>
                    <a:lnTo>
                      <a:pt x="23" y="160"/>
                    </a:lnTo>
                    <a:lnTo>
                      <a:pt x="15" y="156"/>
                    </a:lnTo>
                    <a:lnTo>
                      <a:pt x="15" y="152"/>
                    </a:lnTo>
                    <a:lnTo>
                      <a:pt x="0" y="141"/>
                    </a:lnTo>
                    <a:lnTo>
                      <a:pt x="0" y="138"/>
                    </a:lnTo>
                    <a:lnTo>
                      <a:pt x="4" y="134"/>
                    </a:lnTo>
                    <a:lnTo>
                      <a:pt x="4" y="130"/>
                    </a:lnTo>
                    <a:lnTo>
                      <a:pt x="4" y="130"/>
                    </a:lnTo>
                    <a:lnTo>
                      <a:pt x="8" y="130"/>
                    </a:lnTo>
                    <a:lnTo>
                      <a:pt x="19" y="130"/>
                    </a:lnTo>
                    <a:lnTo>
                      <a:pt x="23" y="130"/>
                    </a:lnTo>
                    <a:lnTo>
                      <a:pt x="26" y="126"/>
                    </a:lnTo>
                    <a:lnTo>
                      <a:pt x="34" y="126"/>
                    </a:lnTo>
                    <a:lnTo>
                      <a:pt x="37" y="126"/>
                    </a:lnTo>
                    <a:lnTo>
                      <a:pt x="41" y="123"/>
                    </a:lnTo>
                    <a:lnTo>
                      <a:pt x="49" y="123"/>
                    </a:lnTo>
                    <a:lnTo>
                      <a:pt x="52" y="123"/>
                    </a:lnTo>
                    <a:lnTo>
                      <a:pt x="60" y="119"/>
                    </a:lnTo>
                    <a:lnTo>
                      <a:pt x="63" y="115"/>
                    </a:lnTo>
                    <a:lnTo>
                      <a:pt x="63" y="108"/>
                    </a:lnTo>
                    <a:lnTo>
                      <a:pt x="63" y="108"/>
                    </a:lnTo>
                    <a:lnTo>
                      <a:pt x="67" y="93"/>
                    </a:lnTo>
                    <a:lnTo>
                      <a:pt x="67" y="67"/>
                    </a:lnTo>
                    <a:lnTo>
                      <a:pt x="93" y="60"/>
                    </a:lnTo>
                    <a:lnTo>
                      <a:pt x="111" y="45"/>
                    </a:lnTo>
                    <a:lnTo>
                      <a:pt x="186" y="0"/>
                    </a:lnTo>
                    <a:lnTo>
                      <a:pt x="215" y="8"/>
                    </a:lnTo>
                    <a:lnTo>
                      <a:pt x="219" y="11"/>
                    </a:lnTo>
                    <a:lnTo>
                      <a:pt x="234" y="4"/>
                    </a:lnTo>
                    <a:lnTo>
                      <a:pt x="234" y="8"/>
                    </a:lnTo>
                    <a:lnTo>
                      <a:pt x="241" y="26"/>
                    </a:lnTo>
                    <a:lnTo>
                      <a:pt x="241" y="30"/>
                    </a:lnTo>
                    <a:lnTo>
                      <a:pt x="241" y="34"/>
                    </a:lnTo>
                    <a:lnTo>
                      <a:pt x="252" y="45"/>
                    </a:lnTo>
                    <a:lnTo>
                      <a:pt x="252" y="52"/>
                    </a:lnTo>
                    <a:lnTo>
                      <a:pt x="248" y="52"/>
                    </a:lnTo>
                    <a:lnTo>
                      <a:pt x="245" y="82"/>
                    </a:lnTo>
                    <a:lnTo>
                      <a:pt x="245" y="104"/>
                    </a:lnTo>
                    <a:lnTo>
                      <a:pt x="219" y="126"/>
                    </a:lnTo>
                    <a:lnTo>
                      <a:pt x="215" y="130"/>
                    </a:lnTo>
                    <a:lnTo>
                      <a:pt x="215" y="130"/>
                    </a:lnTo>
                    <a:lnTo>
                      <a:pt x="211" y="130"/>
                    </a:lnTo>
                    <a:lnTo>
                      <a:pt x="211" y="134"/>
                    </a:lnTo>
                    <a:lnTo>
                      <a:pt x="215" y="152"/>
                    </a:lnTo>
                    <a:lnTo>
                      <a:pt x="211" y="149"/>
                    </a:lnTo>
                    <a:lnTo>
                      <a:pt x="208" y="152"/>
                    </a:lnTo>
                    <a:lnTo>
                      <a:pt x="208" y="156"/>
                    </a:lnTo>
                    <a:lnTo>
                      <a:pt x="208" y="156"/>
                    </a:lnTo>
                    <a:lnTo>
                      <a:pt x="204" y="156"/>
                    </a:lnTo>
                    <a:lnTo>
                      <a:pt x="204" y="156"/>
                    </a:lnTo>
                    <a:lnTo>
                      <a:pt x="200" y="156"/>
                    </a:lnTo>
                    <a:lnTo>
                      <a:pt x="197" y="156"/>
                    </a:lnTo>
                    <a:lnTo>
                      <a:pt x="197" y="160"/>
                    </a:lnTo>
                    <a:lnTo>
                      <a:pt x="193" y="160"/>
                    </a:lnTo>
                    <a:lnTo>
                      <a:pt x="189" y="160"/>
                    </a:lnTo>
                    <a:lnTo>
                      <a:pt x="186" y="160"/>
                    </a:lnTo>
                    <a:lnTo>
                      <a:pt x="182" y="156"/>
                    </a:lnTo>
                    <a:lnTo>
                      <a:pt x="174" y="156"/>
                    </a:lnTo>
                    <a:lnTo>
                      <a:pt x="171" y="156"/>
                    </a:lnTo>
                    <a:lnTo>
                      <a:pt x="160" y="156"/>
                    </a:lnTo>
                    <a:lnTo>
                      <a:pt x="156" y="156"/>
                    </a:lnTo>
                    <a:lnTo>
                      <a:pt x="152" y="163"/>
                    </a:lnTo>
                    <a:lnTo>
                      <a:pt x="149" y="163"/>
                    </a:lnTo>
                    <a:lnTo>
                      <a:pt x="145" y="163"/>
                    </a:lnTo>
                    <a:lnTo>
                      <a:pt x="141" y="163"/>
                    </a:lnTo>
                    <a:lnTo>
                      <a:pt x="137" y="163"/>
                    </a:lnTo>
                    <a:lnTo>
                      <a:pt x="130" y="160"/>
                    </a:lnTo>
                    <a:lnTo>
                      <a:pt x="126" y="160"/>
                    </a:lnTo>
                    <a:lnTo>
                      <a:pt x="126" y="156"/>
                    </a:lnTo>
                    <a:lnTo>
                      <a:pt x="126" y="156"/>
                    </a:lnTo>
                    <a:lnTo>
                      <a:pt x="123" y="156"/>
                    </a:lnTo>
                    <a:lnTo>
                      <a:pt x="123" y="156"/>
                    </a:lnTo>
                    <a:lnTo>
                      <a:pt x="115" y="156"/>
                    </a:lnTo>
                    <a:lnTo>
                      <a:pt x="115" y="156"/>
                    </a:lnTo>
                    <a:lnTo>
                      <a:pt x="111" y="156"/>
                    </a:lnTo>
                    <a:lnTo>
                      <a:pt x="111" y="160"/>
                    </a:lnTo>
                    <a:lnTo>
                      <a:pt x="108" y="160"/>
                    </a:lnTo>
                    <a:lnTo>
                      <a:pt x="104" y="160"/>
                    </a:lnTo>
                    <a:lnTo>
                      <a:pt x="100" y="152"/>
                    </a:lnTo>
                    <a:lnTo>
                      <a:pt x="100" y="152"/>
                    </a:lnTo>
                    <a:lnTo>
                      <a:pt x="97" y="149"/>
                    </a:lnTo>
                    <a:lnTo>
                      <a:pt x="93" y="149"/>
                    </a:lnTo>
                    <a:lnTo>
                      <a:pt x="89" y="149"/>
                    </a:lnTo>
                    <a:lnTo>
                      <a:pt x="86" y="149"/>
                    </a:lnTo>
                    <a:lnTo>
                      <a:pt x="86" y="149"/>
                    </a:lnTo>
                    <a:lnTo>
                      <a:pt x="82" y="149"/>
                    </a:lnTo>
                    <a:lnTo>
                      <a:pt x="82" y="149"/>
                    </a:lnTo>
                    <a:lnTo>
                      <a:pt x="74" y="149"/>
                    </a:lnTo>
                    <a:lnTo>
                      <a:pt x="74" y="149"/>
                    </a:lnTo>
                    <a:lnTo>
                      <a:pt x="71" y="149"/>
                    </a:lnTo>
                    <a:lnTo>
                      <a:pt x="67" y="149"/>
                    </a:lnTo>
                    <a:lnTo>
                      <a:pt x="67" y="149"/>
                    </a:lnTo>
                    <a:lnTo>
                      <a:pt x="63" y="152"/>
                    </a:lnTo>
                    <a:lnTo>
                      <a:pt x="60" y="152"/>
                    </a:lnTo>
                    <a:lnTo>
                      <a:pt x="60" y="156"/>
                    </a:lnTo>
                    <a:lnTo>
                      <a:pt x="63" y="156"/>
                    </a:lnTo>
                    <a:lnTo>
                      <a:pt x="60" y="156"/>
                    </a:lnTo>
                    <a:lnTo>
                      <a:pt x="60" y="160"/>
                    </a:lnTo>
                    <a:lnTo>
                      <a:pt x="60" y="160"/>
                    </a:lnTo>
                    <a:lnTo>
                      <a:pt x="63" y="163"/>
                    </a:lnTo>
                    <a:lnTo>
                      <a:pt x="63" y="163"/>
                    </a:lnTo>
                    <a:lnTo>
                      <a:pt x="60" y="163"/>
                    </a:lnTo>
                    <a:lnTo>
                      <a:pt x="56" y="167"/>
                    </a:lnTo>
                    <a:lnTo>
                      <a:pt x="56" y="171"/>
                    </a:lnTo>
                    <a:lnTo>
                      <a:pt x="56" y="171"/>
                    </a:lnTo>
                    <a:lnTo>
                      <a:pt x="60" y="175"/>
                    </a:lnTo>
                    <a:lnTo>
                      <a:pt x="60" y="175"/>
                    </a:lnTo>
                    <a:lnTo>
                      <a:pt x="60" y="178"/>
                    </a:lnTo>
                    <a:lnTo>
                      <a:pt x="56" y="17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1" name="Freeform 130"/>
              <p:cNvSpPr/>
              <p:nvPr/>
            </p:nvSpPr>
            <p:spPr bwMode="auto">
              <a:xfrm>
                <a:off x="4359925" y="2909636"/>
                <a:ext cx="238027" cy="185275"/>
              </a:xfrm>
              <a:custGeom>
                <a:avLst/>
                <a:gdLst>
                  <a:gd name="T0" fmla="*/ 174 w 185"/>
                  <a:gd name="T1" fmla="*/ 7 h 144"/>
                  <a:gd name="T2" fmla="*/ 163 w 185"/>
                  <a:gd name="T3" fmla="*/ 3 h 144"/>
                  <a:gd name="T4" fmla="*/ 159 w 185"/>
                  <a:gd name="T5" fmla="*/ 7 h 144"/>
                  <a:gd name="T6" fmla="*/ 152 w 185"/>
                  <a:gd name="T7" fmla="*/ 7 h 144"/>
                  <a:gd name="T8" fmla="*/ 144 w 185"/>
                  <a:gd name="T9" fmla="*/ 11 h 144"/>
                  <a:gd name="T10" fmla="*/ 129 w 185"/>
                  <a:gd name="T11" fmla="*/ 7 h 144"/>
                  <a:gd name="T12" fmla="*/ 111 w 185"/>
                  <a:gd name="T13" fmla="*/ 7 h 144"/>
                  <a:gd name="T14" fmla="*/ 100 w 185"/>
                  <a:gd name="T15" fmla="*/ 14 h 144"/>
                  <a:gd name="T16" fmla="*/ 85 w 185"/>
                  <a:gd name="T17" fmla="*/ 11 h 144"/>
                  <a:gd name="T18" fmla="*/ 81 w 185"/>
                  <a:gd name="T19" fmla="*/ 7 h 144"/>
                  <a:gd name="T20" fmla="*/ 70 w 185"/>
                  <a:gd name="T21" fmla="*/ 7 h 144"/>
                  <a:gd name="T22" fmla="*/ 66 w 185"/>
                  <a:gd name="T23" fmla="*/ 11 h 144"/>
                  <a:gd name="T24" fmla="*/ 55 w 185"/>
                  <a:gd name="T25" fmla="*/ 3 h 144"/>
                  <a:gd name="T26" fmla="*/ 48 w 185"/>
                  <a:gd name="T27" fmla="*/ 0 h 144"/>
                  <a:gd name="T28" fmla="*/ 41 w 185"/>
                  <a:gd name="T29" fmla="*/ 0 h 144"/>
                  <a:gd name="T30" fmla="*/ 29 w 185"/>
                  <a:gd name="T31" fmla="*/ 0 h 144"/>
                  <a:gd name="T32" fmla="*/ 22 w 185"/>
                  <a:gd name="T33" fmla="*/ 0 h 144"/>
                  <a:gd name="T34" fmla="*/ 15 w 185"/>
                  <a:gd name="T35" fmla="*/ 3 h 144"/>
                  <a:gd name="T36" fmla="*/ 15 w 185"/>
                  <a:gd name="T37" fmla="*/ 7 h 144"/>
                  <a:gd name="T38" fmla="*/ 18 w 185"/>
                  <a:gd name="T39" fmla="*/ 14 h 144"/>
                  <a:gd name="T40" fmla="*/ 11 w 185"/>
                  <a:gd name="T41" fmla="*/ 18 h 144"/>
                  <a:gd name="T42" fmla="*/ 15 w 185"/>
                  <a:gd name="T43" fmla="*/ 26 h 144"/>
                  <a:gd name="T44" fmla="*/ 11 w 185"/>
                  <a:gd name="T45" fmla="*/ 29 h 144"/>
                  <a:gd name="T46" fmla="*/ 15 w 185"/>
                  <a:gd name="T47" fmla="*/ 37 h 144"/>
                  <a:gd name="T48" fmla="*/ 18 w 185"/>
                  <a:gd name="T49" fmla="*/ 48 h 144"/>
                  <a:gd name="T50" fmla="*/ 11 w 185"/>
                  <a:gd name="T51" fmla="*/ 52 h 144"/>
                  <a:gd name="T52" fmla="*/ 15 w 185"/>
                  <a:gd name="T53" fmla="*/ 59 h 144"/>
                  <a:gd name="T54" fmla="*/ 7 w 185"/>
                  <a:gd name="T55" fmla="*/ 66 h 144"/>
                  <a:gd name="T56" fmla="*/ 4 w 185"/>
                  <a:gd name="T57" fmla="*/ 70 h 144"/>
                  <a:gd name="T58" fmla="*/ 0 w 185"/>
                  <a:gd name="T59" fmla="*/ 74 h 144"/>
                  <a:gd name="T60" fmla="*/ 0 w 185"/>
                  <a:gd name="T61" fmla="*/ 81 h 144"/>
                  <a:gd name="T62" fmla="*/ 0 w 185"/>
                  <a:gd name="T63" fmla="*/ 85 h 144"/>
                  <a:gd name="T64" fmla="*/ 0 w 185"/>
                  <a:gd name="T65" fmla="*/ 96 h 144"/>
                  <a:gd name="T66" fmla="*/ 0 w 185"/>
                  <a:gd name="T67" fmla="*/ 107 h 144"/>
                  <a:gd name="T68" fmla="*/ 11 w 185"/>
                  <a:gd name="T69" fmla="*/ 111 h 144"/>
                  <a:gd name="T70" fmla="*/ 33 w 185"/>
                  <a:gd name="T71" fmla="*/ 129 h 144"/>
                  <a:gd name="T72" fmla="*/ 37 w 185"/>
                  <a:gd name="T73" fmla="*/ 141 h 144"/>
                  <a:gd name="T74" fmla="*/ 63 w 185"/>
                  <a:gd name="T75" fmla="*/ 144 h 144"/>
                  <a:gd name="T76" fmla="*/ 78 w 185"/>
                  <a:gd name="T77" fmla="*/ 141 h 144"/>
                  <a:gd name="T78" fmla="*/ 85 w 185"/>
                  <a:gd name="T79" fmla="*/ 137 h 144"/>
                  <a:gd name="T80" fmla="*/ 89 w 185"/>
                  <a:gd name="T81" fmla="*/ 141 h 144"/>
                  <a:gd name="T82" fmla="*/ 96 w 185"/>
                  <a:gd name="T83" fmla="*/ 129 h 144"/>
                  <a:gd name="T84" fmla="*/ 96 w 185"/>
                  <a:gd name="T85" fmla="*/ 122 h 144"/>
                  <a:gd name="T86" fmla="*/ 104 w 185"/>
                  <a:gd name="T87" fmla="*/ 115 h 144"/>
                  <a:gd name="T88" fmla="*/ 107 w 185"/>
                  <a:gd name="T89" fmla="*/ 107 h 144"/>
                  <a:gd name="T90" fmla="*/ 115 w 185"/>
                  <a:gd name="T91" fmla="*/ 104 h 144"/>
                  <a:gd name="T92" fmla="*/ 122 w 185"/>
                  <a:gd name="T93" fmla="*/ 104 h 144"/>
                  <a:gd name="T94" fmla="*/ 129 w 185"/>
                  <a:gd name="T95" fmla="*/ 111 h 144"/>
                  <a:gd name="T96" fmla="*/ 137 w 185"/>
                  <a:gd name="T97" fmla="*/ 107 h 144"/>
                  <a:gd name="T98" fmla="*/ 141 w 185"/>
                  <a:gd name="T99" fmla="*/ 104 h 144"/>
                  <a:gd name="T100" fmla="*/ 144 w 185"/>
                  <a:gd name="T101" fmla="*/ 96 h 144"/>
                  <a:gd name="T102" fmla="*/ 148 w 185"/>
                  <a:gd name="T103" fmla="*/ 85 h 144"/>
                  <a:gd name="T104" fmla="*/ 159 w 185"/>
                  <a:gd name="T105" fmla="*/ 78 h 144"/>
                  <a:gd name="T106" fmla="*/ 159 w 185"/>
                  <a:gd name="T107" fmla="*/ 66 h 144"/>
                  <a:gd name="T108" fmla="*/ 166 w 185"/>
                  <a:gd name="T109" fmla="*/ 63 h 144"/>
                  <a:gd name="T110" fmla="*/ 170 w 185"/>
                  <a:gd name="T111" fmla="*/ 52 h 144"/>
                  <a:gd name="T112" fmla="*/ 174 w 185"/>
                  <a:gd name="T113" fmla="*/ 44 h 144"/>
                  <a:gd name="T114" fmla="*/ 181 w 185"/>
                  <a:gd name="T115" fmla="*/ 40 h 144"/>
                  <a:gd name="T116" fmla="*/ 185 w 185"/>
                  <a:gd name="T117" fmla="*/ 33 h 144"/>
                  <a:gd name="T118" fmla="*/ 185 w 185"/>
                  <a:gd name="T119" fmla="*/ 26 h 144"/>
                  <a:gd name="T120" fmla="*/ 181 w 185"/>
                  <a:gd name="T121" fmla="*/ 18 h 144"/>
                  <a:gd name="T122" fmla="*/ 178 w 185"/>
                  <a:gd name="T123" fmla="*/ 1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5" h="144">
                    <a:moveTo>
                      <a:pt x="178" y="11"/>
                    </a:moveTo>
                    <a:lnTo>
                      <a:pt x="178" y="11"/>
                    </a:lnTo>
                    <a:lnTo>
                      <a:pt x="174" y="7"/>
                    </a:lnTo>
                    <a:lnTo>
                      <a:pt x="170" y="3"/>
                    </a:lnTo>
                    <a:lnTo>
                      <a:pt x="166" y="0"/>
                    </a:lnTo>
                    <a:lnTo>
                      <a:pt x="163" y="3"/>
                    </a:lnTo>
                    <a:lnTo>
                      <a:pt x="163" y="7"/>
                    </a:lnTo>
                    <a:lnTo>
                      <a:pt x="163" y="7"/>
                    </a:lnTo>
                    <a:lnTo>
                      <a:pt x="159" y="7"/>
                    </a:lnTo>
                    <a:lnTo>
                      <a:pt x="159" y="7"/>
                    </a:lnTo>
                    <a:lnTo>
                      <a:pt x="155" y="7"/>
                    </a:lnTo>
                    <a:lnTo>
                      <a:pt x="152" y="7"/>
                    </a:lnTo>
                    <a:lnTo>
                      <a:pt x="152" y="11"/>
                    </a:lnTo>
                    <a:lnTo>
                      <a:pt x="148" y="11"/>
                    </a:lnTo>
                    <a:lnTo>
                      <a:pt x="144" y="11"/>
                    </a:lnTo>
                    <a:lnTo>
                      <a:pt x="141" y="11"/>
                    </a:lnTo>
                    <a:lnTo>
                      <a:pt x="137" y="7"/>
                    </a:lnTo>
                    <a:lnTo>
                      <a:pt x="129" y="7"/>
                    </a:lnTo>
                    <a:lnTo>
                      <a:pt x="126" y="7"/>
                    </a:lnTo>
                    <a:lnTo>
                      <a:pt x="115" y="7"/>
                    </a:lnTo>
                    <a:lnTo>
                      <a:pt x="111" y="7"/>
                    </a:lnTo>
                    <a:lnTo>
                      <a:pt x="107" y="14"/>
                    </a:lnTo>
                    <a:lnTo>
                      <a:pt x="104" y="14"/>
                    </a:lnTo>
                    <a:lnTo>
                      <a:pt x="100" y="14"/>
                    </a:lnTo>
                    <a:lnTo>
                      <a:pt x="96" y="14"/>
                    </a:lnTo>
                    <a:lnTo>
                      <a:pt x="92" y="14"/>
                    </a:lnTo>
                    <a:lnTo>
                      <a:pt x="85" y="11"/>
                    </a:lnTo>
                    <a:lnTo>
                      <a:pt x="81" y="11"/>
                    </a:lnTo>
                    <a:lnTo>
                      <a:pt x="81" y="7"/>
                    </a:lnTo>
                    <a:lnTo>
                      <a:pt x="81" y="7"/>
                    </a:lnTo>
                    <a:lnTo>
                      <a:pt x="78" y="7"/>
                    </a:lnTo>
                    <a:lnTo>
                      <a:pt x="78" y="7"/>
                    </a:lnTo>
                    <a:lnTo>
                      <a:pt x="70" y="7"/>
                    </a:lnTo>
                    <a:lnTo>
                      <a:pt x="70" y="7"/>
                    </a:lnTo>
                    <a:lnTo>
                      <a:pt x="66" y="7"/>
                    </a:lnTo>
                    <a:lnTo>
                      <a:pt x="66" y="11"/>
                    </a:lnTo>
                    <a:lnTo>
                      <a:pt x="63" y="11"/>
                    </a:lnTo>
                    <a:lnTo>
                      <a:pt x="59" y="11"/>
                    </a:lnTo>
                    <a:lnTo>
                      <a:pt x="55" y="3"/>
                    </a:lnTo>
                    <a:lnTo>
                      <a:pt x="55" y="3"/>
                    </a:lnTo>
                    <a:lnTo>
                      <a:pt x="52" y="0"/>
                    </a:lnTo>
                    <a:lnTo>
                      <a:pt x="48" y="0"/>
                    </a:lnTo>
                    <a:lnTo>
                      <a:pt x="44" y="0"/>
                    </a:lnTo>
                    <a:lnTo>
                      <a:pt x="41" y="0"/>
                    </a:lnTo>
                    <a:lnTo>
                      <a:pt x="41" y="0"/>
                    </a:lnTo>
                    <a:lnTo>
                      <a:pt x="37" y="0"/>
                    </a:lnTo>
                    <a:lnTo>
                      <a:pt x="37" y="0"/>
                    </a:lnTo>
                    <a:lnTo>
                      <a:pt x="29" y="0"/>
                    </a:lnTo>
                    <a:lnTo>
                      <a:pt x="29" y="0"/>
                    </a:lnTo>
                    <a:lnTo>
                      <a:pt x="26" y="0"/>
                    </a:lnTo>
                    <a:lnTo>
                      <a:pt x="22" y="0"/>
                    </a:lnTo>
                    <a:lnTo>
                      <a:pt x="22" y="0"/>
                    </a:lnTo>
                    <a:lnTo>
                      <a:pt x="18" y="3"/>
                    </a:lnTo>
                    <a:lnTo>
                      <a:pt x="15" y="3"/>
                    </a:lnTo>
                    <a:lnTo>
                      <a:pt x="15" y="7"/>
                    </a:lnTo>
                    <a:lnTo>
                      <a:pt x="18" y="7"/>
                    </a:lnTo>
                    <a:lnTo>
                      <a:pt x="15" y="7"/>
                    </a:lnTo>
                    <a:lnTo>
                      <a:pt x="15" y="11"/>
                    </a:lnTo>
                    <a:lnTo>
                      <a:pt x="15" y="11"/>
                    </a:lnTo>
                    <a:lnTo>
                      <a:pt x="18" y="14"/>
                    </a:lnTo>
                    <a:lnTo>
                      <a:pt x="18" y="14"/>
                    </a:lnTo>
                    <a:lnTo>
                      <a:pt x="15" y="14"/>
                    </a:lnTo>
                    <a:lnTo>
                      <a:pt x="11" y="18"/>
                    </a:lnTo>
                    <a:lnTo>
                      <a:pt x="11" y="22"/>
                    </a:lnTo>
                    <a:lnTo>
                      <a:pt x="11" y="22"/>
                    </a:lnTo>
                    <a:lnTo>
                      <a:pt x="15" y="26"/>
                    </a:lnTo>
                    <a:lnTo>
                      <a:pt x="15" y="26"/>
                    </a:lnTo>
                    <a:lnTo>
                      <a:pt x="15" y="29"/>
                    </a:lnTo>
                    <a:lnTo>
                      <a:pt x="11" y="29"/>
                    </a:lnTo>
                    <a:lnTo>
                      <a:pt x="11" y="33"/>
                    </a:lnTo>
                    <a:lnTo>
                      <a:pt x="11" y="37"/>
                    </a:lnTo>
                    <a:lnTo>
                      <a:pt x="15" y="37"/>
                    </a:lnTo>
                    <a:lnTo>
                      <a:pt x="15" y="40"/>
                    </a:lnTo>
                    <a:lnTo>
                      <a:pt x="18" y="48"/>
                    </a:lnTo>
                    <a:lnTo>
                      <a:pt x="18" y="48"/>
                    </a:lnTo>
                    <a:lnTo>
                      <a:pt x="15" y="48"/>
                    </a:lnTo>
                    <a:lnTo>
                      <a:pt x="11" y="52"/>
                    </a:lnTo>
                    <a:lnTo>
                      <a:pt x="11" y="52"/>
                    </a:lnTo>
                    <a:lnTo>
                      <a:pt x="15" y="55"/>
                    </a:lnTo>
                    <a:lnTo>
                      <a:pt x="15" y="59"/>
                    </a:lnTo>
                    <a:lnTo>
                      <a:pt x="15" y="59"/>
                    </a:lnTo>
                    <a:lnTo>
                      <a:pt x="11" y="59"/>
                    </a:lnTo>
                    <a:lnTo>
                      <a:pt x="11" y="63"/>
                    </a:lnTo>
                    <a:lnTo>
                      <a:pt x="7" y="66"/>
                    </a:lnTo>
                    <a:lnTo>
                      <a:pt x="7" y="66"/>
                    </a:lnTo>
                    <a:lnTo>
                      <a:pt x="4" y="70"/>
                    </a:lnTo>
                    <a:lnTo>
                      <a:pt x="4" y="70"/>
                    </a:lnTo>
                    <a:lnTo>
                      <a:pt x="0" y="70"/>
                    </a:lnTo>
                    <a:lnTo>
                      <a:pt x="0" y="70"/>
                    </a:lnTo>
                    <a:lnTo>
                      <a:pt x="0" y="74"/>
                    </a:lnTo>
                    <a:lnTo>
                      <a:pt x="0" y="78"/>
                    </a:lnTo>
                    <a:lnTo>
                      <a:pt x="0" y="81"/>
                    </a:lnTo>
                    <a:lnTo>
                      <a:pt x="0" y="81"/>
                    </a:lnTo>
                    <a:lnTo>
                      <a:pt x="0" y="85"/>
                    </a:lnTo>
                    <a:lnTo>
                      <a:pt x="0" y="85"/>
                    </a:lnTo>
                    <a:lnTo>
                      <a:pt x="0" y="85"/>
                    </a:lnTo>
                    <a:lnTo>
                      <a:pt x="0" y="89"/>
                    </a:lnTo>
                    <a:lnTo>
                      <a:pt x="0" y="89"/>
                    </a:lnTo>
                    <a:lnTo>
                      <a:pt x="0" y="96"/>
                    </a:lnTo>
                    <a:lnTo>
                      <a:pt x="0" y="96"/>
                    </a:lnTo>
                    <a:lnTo>
                      <a:pt x="0" y="100"/>
                    </a:lnTo>
                    <a:lnTo>
                      <a:pt x="0" y="107"/>
                    </a:lnTo>
                    <a:lnTo>
                      <a:pt x="0" y="111"/>
                    </a:lnTo>
                    <a:lnTo>
                      <a:pt x="7" y="111"/>
                    </a:lnTo>
                    <a:lnTo>
                      <a:pt x="11" y="111"/>
                    </a:lnTo>
                    <a:lnTo>
                      <a:pt x="22" y="115"/>
                    </a:lnTo>
                    <a:lnTo>
                      <a:pt x="29" y="122"/>
                    </a:lnTo>
                    <a:lnTo>
                      <a:pt x="33" y="129"/>
                    </a:lnTo>
                    <a:lnTo>
                      <a:pt x="33" y="133"/>
                    </a:lnTo>
                    <a:lnTo>
                      <a:pt x="37" y="133"/>
                    </a:lnTo>
                    <a:lnTo>
                      <a:pt x="37" y="141"/>
                    </a:lnTo>
                    <a:lnTo>
                      <a:pt x="41" y="144"/>
                    </a:lnTo>
                    <a:lnTo>
                      <a:pt x="48" y="144"/>
                    </a:lnTo>
                    <a:lnTo>
                      <a:pt x="63" y="144"/>
                    </a:lnTo>
                    <a:lnTo>
                      <a:pt x="66" y="141"/>
                    </a:lnTo>
                    <a:lnTo>
                      <a:pt x="70" y="144"/>
                    </a:lnTo>
                    <a:lnTo>
                      <a:pt x="78" y="141"/>
                    </a:lnTo>
                    <a:lnTo>
                      <a:pt x="81" y="141"/>
                    </a:lnTo>
                    <a:lnTo>
                      <a:pt x="85" y="141"/>
                    </a:lnTo>
                    <a:lnTo>
                      <a:pt x="85" y="137"/>
                    </a:lnTo>
                    <a:lnTo>
                      <a:pt x="89" y="141"/>
                    </a:lnTo>
                    <a:lnTo>
                      <a:pt x="89" y="141"/>
                    </a:lnTo>
                    <a:lnTo>
                      <a:pt x="89" y="141"/>
                    </a:lnTo>
                    <a:lnTo>
                      <a:pt x="89" y="137"/>
                    </a:lnTo>
                    <a:lnTo>
                      <a:pt x="96" y="133"/>
                    </a:lnTo>
                    <a:lnTo>
                      <a:pt x="96" y="129"/>
                    </a:lnTo>
                    <a:lnTo>
                      <a:pt x="96" y="126"/>
                    </a:lnTo>
                    <a:lnTo>
                      <a:pt x="96" y="122"/>
                    </a:lnTo>
                    <a:lnTo>
                      <a:pt x="96" y="122"/>
                    </a:lnTo>
                    <a:lnTo>
                      <a:pt x="96" y="118"/>
                    </a:lnTo>
                    <a:lnTo>
                      <a:pt x="100" y="118"/>
                    </a:lnTo>
                    <a:lnTo>
                      <a:pt x="104" y="115"/>
                    </a:lnTo>
                    <a:lnTo>
                      <a:pt x="104" y="115"/>
                    </a:lnTo>
                    <a:lnTo>
                      <a:pt x="107" y="111"/>
                    </a:lnTo>
                    <a:lnTo>
                      <a:pt x="107" y="107"/>
                    </a:lnTo>
                    <a:lnTo>
                      <a:pt x="111" y="107"/>
                    </a:lnTo>
                    <a:lnTo>
                      <a:pt x="115" y="104"/>
                    </a:lnTo>
                    <a:lnTo>
                      <a:pt x="115" y="104"/>
                    </a:lnTo>
                    <a:lnTo>
                      <a:pt x="115" y="104"/>
                    </a:lnTo>
                    <a:lnTo>
                      <a:pt x="118" y="107"/>
                    </a:lnTo>
                    <a:lnTo>
                      <a:pt x="122" y="104"/>
                    </a:lnTo>
                    <a:lnTo>
                      <a:pt x="126" y="107"/>
                    </a:lnTo>
                    <a:lnTo>
                      <a:pt x="126" y="111"/>
                    </a:lnTo>
                    <a:lnTo>
                      <a:pt x="129" y="111"/>
                    </a:lnTo>
                    <a:lnTo>
                      <a:pt x="129" y="111"/>
                    </a:lnTo>
                    <a:lnTo>
                      <a:pt x="133" y="111"/>
                    </a:lnTo>
                    <a:lnTo>
                      <a:pt x="137" y="107"/>
                    </a:lnTo>
                    <a:lnTo>
                      <a:pt x="137" y="107"/>
                    </a:lnTo>
                    <a:lnTo>
                      <a:pt x="137" y="104"/>
                    </a:lnTo>
                    <a:lnTo>
                      <a:pt x="141" y="104"/>
                    </a:lnTo>
                    <a:lnTo>
                      <a:pt x="144" y="100"/>
                    </a:lnTo>
                    <a:lnTo>
                      <a:pt x="144" y="100"/>
                    </a:lnTo>
                    <a:lnTo>
                      <a:pt x="144" y="96"/>
                    </a:lnTo>
                    <a:lnTo>
                      <a:pt x="148" y="89"/>
                    </a:lnTo>
                    <a:lnTo>
                      <a:pt x="148" y="89"/>
                    </a:lnTo>
                    <a:lnTo>
                      <a:pt x="148" y="85"/>
                    </a:lnTo>
                    <a:lnTo>
                      <a:pt x="152" y="85"/>
                    </a:lnTo>
                    <a:lnTo>
                      <a:pt x="155" y="81"/>
                    </a:lnTo>
                    <a:lnTo>
                      <a:pt x="159" y="78"/>
                    </a:lnTo>
                    <a:lnTo>
                      <a:pt x="159" y="74"/>
                    </a:lnTo>
                    <a:lnTo>
                      <a:pt x="159" y="74"/>
                    </a:lnTo>
                    <a:lnTo>
                      <a:pt x="159" y="66"/>
                    </a:lnTo>
                    <a:lnTo>
                      <a:pt x="163" y="66"/>
                    </a:lnTo>
                    <a:lnTo>
                      <a:pt x="166" y="63"/>
                    </a:lnTo>
                    <a:lnTo>
                      <a:pt x="166" y="63"/>
                    </a:lnTo>
                    <a:lnTo>
                      <a:pt x="170" y="59"/>
                    </a:lnTo>
                    <a:lnTo>
                      <a:pt x="170" y="55"/>
                    </a:lnTo>
                    <a:lnTo>
                      <a:pt x="170" y="52"/>
                    </a:lnTo>
                    <a:lnTo>
                      <a:pt x="170" y="48"/>
                    </a:lnTo>
                    <a:lnTo>
                      <a:pt x="174" y="44"/>
                    </a:lnTo>
                    <a:lnTo>
                      <a:pt x="174" y="44"/>
                    </a:lnTo>
                    <a:lnTo>
                      <a:pt x="174" y="40"/>
                    </a:lnTo>
                    <a:lnTo>
                      <a:pt x="178" y="40"/>
                    </a:lnTo>
                    <a:lnTo>
                      <a:pt x="181" y="40"/>
                    </a:lnTo>
                    <a:lnTo>
                      <a:pt x="181" y="37"/>
                    </a:lnTo>
                    <a:lnTo>
                      <a:pt x="185" y="37"/>
                    </a:lnTo>
                    <a:lnTo>
                      <a:pt x="185" y="33"/>
                    </a:lnTo>
                    <a:lnTo>
                      <a:pt x="185" y="29"/>
                    </a:lnTo>
                    <a:lnTo>
                      <a:pt x="185" y="29"/>
                    </a:lnTo>
                    <a:lnTo>
                      <a:pt x="185" y="26"/>
                    </a:lnTo>
                    <a:lnTo>
                      <a:pt x="181" y="26"/>
                    </a:lnTo>
                    <a:lnTo>
                      <a:pt x="181" y="22"/>
                    </a:lnTo>
                    <a:lnTo>
                      <a:pt x="181" y="18"/>
                    </a:lnTo>
                    <a:lnTo>
                      <a:pt x="181" y="14"/>
                    </a:lnTo>
                    <a:lnTo>
                      <a:pt x="178" y="11"/>
                    </a:lnTo>
                    <a:lnTo>
                      <a:pt x="178" y="1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2" name="Freeform 131"/>
              <p:cNvSpPr/>
              <p:nvPr/>
            </p:nvSpPr>
            <p:spPr bwMode="auto">
              <a:xfrm>
                <a:off x="4430689" y="3172109"/>
                <a:ext cx="5147" cy="3860"/>
              </a:xfrm>
              <a:custGeom>
                <a:avLst/>
                <a:gdLst>
                  <a:gd name="T0" fmla="*/ 0 w 4"/>
                  <a:gd name="T1" fmla="*/ 3 h 3"/>
                  <a:gd name="T2" fmla="*/ 0 w 4"/>
                  <a:gd name="T3" fmla="*/ 0 h 3"/>
                  <a:gd name="T4" fmla="*/ 0 w 4"/>
                  <a:gd name="T5" fmla="*/ 0 h 3"/>
                  <a:gd name="T6" fmla="*/ 4 w 4"/>
                  <a:gd name="T7" fmla="*/ 0 h 3"/>
                  <a:gd name="T8" fmla="*/ 4 w 4"/>
                  <a:gd name="T9" fmla="*/ 3 h 3"/>
                  <a:gd name="T10" fmla="*/ 0 w 4"/>
                  <a:gd name="T11" fmla="*/ 3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lnTo>
                      <a:pt x="0" y="0"/>
                    </a:lnTo>
                    <a:lnTo>
                      <a:pt x="0" y="0"/>
                    </a:lnTo>
                    <a:lnTo>
                      <a:pt x="4" y="0"/>
                    </a:lnTo>
                    <a:lnTo>
                      <a:pt x="4" y="3"/>
                    </a:lnTo>
                    <a:lnTo>
                      <a:pt x="0" y="3"/>
                    </a:lnTo>
                    <a:lnTo>
                      <a:pt x="0" y="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3" name="Freeform 132"/>
              <p:cNvSpPr/>
              <p:nvPr/>
            </p:nvSpPr>
            <p:spPr bwMode="auto">
              <a:xfrm>
                <a:off x="4469289" y="3105203"/>
                <a:ext cx="9007" cy="14153"/>
              </a:xfrm>
              <a:custGeom>
                <a:avLst/>
                <a:gdLst>
                  <a:gd name="T0" fmla="*/ 0 w 7"/>
                  <a:gd name="T1" fmla="*/ 7 h 11"/>
                  <a:gd name="T2" fmla="*/ 0 w 7"/>
                  <a:gd name="T3" fmla="*/ 3 h 11"/>
                  <a:gd name="T4" fmla="*/ 4 w 7"/>
                  <a:gd name="T5" fmla="*/ 3 h 11"/>
                  <a:gd name="T6" fmla="*/ 4 w 7"/>
                  <a:gd name="T7" fmla="*/ 0 h 11"/>
                  <a:gd name="T8" fmla="*/ 7 w 7"/>
                  <a:gd name="T9" fmla="*/ 0 h 11"/>
                  <a:gd name="T10" fmla="*/ 7 w 7"/>
                  <a:gd name="T11" fmla="*/ 0 h 11"/>
                  <a:gd name="T12" fmla="*/ 7 w 7"/>
                  <a:gd name="T13" fmla="*/ 3 h 11"/>
                  <a:gd name="T14" fmla="*/ 7 w 7"/>
                  <a:gd name="T15" fmla="*/ 11 h 11"/>
                  <a:gd name="T16" fmla="*/ 4 w 7"/>
                  <a:gd name="T17" fmla="*/ 7 h 11"/>
                  <a:gd name="T18" fmla="*/ 0 w 7"/>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1">
                    <a:moveTo>
                      <a:pt x="0" y="7"/>
                    </a:moveTo>
                    <a:lnTo>
                      <a:pt x="0" y="3"/>
                    </a:lnTo>
                    <a:lnTo>
                      <a:pt x="4" y="3"/>
                    </a:lnTo>
                    <a:lnTo>
                      <a:pt x="4" y="0"/>
                    </a:lnTo>
                    <a:lnTo>
                      <a:pt x="7" y="0"/>
                    </a:lnTo>
                    <a:lnTo>
                      <a:pt x="7" y="0"/>
                    </a:lnTo>
                    <a:lnTo>
                      <a:pt x="7" y="3"/>
                    </a:lnTo>
                    <a:lnTo>
                      <a:pt x="7" y="11"/>
                    </a:lnTo>
                    <a:lnTo>
                      <a:pt x="4" y="7"/>
                    </a:lnTo>
                    <a:lnTo>
                      <a:pt x="0" y="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4" name="Freeform 133"/>
              <p:cNvSpPr/>
              <p:nvPr/>
            </p:nvSpPr>
            <p:spPr bwMode="auto">
              <a:xfrm>
                <a:off x="4474436" y="2923790"/>
                <a:ext cx="162115" cy="218727"/>
              </a:xfrm>
              <a:custGeom>
                <a:avLst/>
                <a:gdLst>
                  <a:gd name="T0" fmla="*/ 7 w 126"/>
                  <a:gd name="T1" fmla="*/ 122 h 170"/>
                  <a:gd name="T2" fmla="*/ 7 w 126"/>
                  <a:gd name="T3" fmla="*/ 111 h 170"/>
                  <a:gd name="T4" fmla="*/ 11 w 126"/>
                  <a:gd name="T5" fmla="*/ 107 h 170"/>
                  <a:gd name="T6" fmla="*/ 18 w 126"/>
                  <a:gd name="T7" fmla="*/ 100 h 170"/>
                  <a:gd name="T8" fmla="*/ 26 w 126"/>
                  <a:gd name="T9" fmla="*/ 93 h 170"/>
                  <a:gd name="T10" fmla="*/ 29 w 126"/>
                  <a:gd name="T11" fmla="*/ 96 h 170"/>
                  <a:gd name="T12" fmla="*/ 37 w 126"/>
                  <a:gd name="T13" fmla="*/ 100 h 170"/>
                  <a:gd name="T14" fmla="*/ 44 w 126"/>
                  <a:gd name="T15" fmla="*/ 100 h 170"/>
                  <a:gd name="T16" fmla="*/ 48 w 126"/>
                  <a:gd name="T17" fmla="*/ 93 h 170"/>
                  <a:gd name="T18" fmla="*/ 55 w 126"/>
                  <a:gd name="T19" fmla="*/ 89 h 170"/>
                  <a:gd name="T20" fmla="*/ 59 w 126"/>
                  <a:gd name="T21" fmla="*/ 78 h 170"/>
                  <a:gd name="T22" fmla="*/ 66 w 126"/>
                  <a:gd name="T23" fmla="*/ 70 h 170"/>
                  <a:gd name="T24" fmla="*/ 70 w 126"/>
                  <a:gd name="T25" fmla="*/ 63 h 170"/>
                  <a:gd name="T26" fmla="*/ 77 w 126"/>
                  <a:gd name="T27" fmla="*/ 52 h 170"/>
                  <a:gd name="T28" fmla="*/ 81 w 126"/>
                  <a:gd name="T29" fmla="*/ 44 h 170"/>
                  <a:gd name="T30" fmla="*/ 85 w 126"/>
                  <a:gd name="T31" fmla="*/ 33 h 170"/>
                  <a:gd name="T32" fmla="*/ 89 w 126"/>
                  <a:gd name="T33" fmla="*/ 29 h 170"/>
                  <a:gd name="T34" fmla="*/ 96 w 126"/>
                  <a:gd name="T35" fmla="*/ 26 h 170"/>
                  <a:gd name="T36" fmla="*/ 96 w 126"/>
                  <a:gd name="T37" fmla="*/ 18 h 170"/>
                  <a:gd name="T38" fmla="*/ 92 w 126"/>
                  <a:gd name="T39" fmla="*/ 11 h 170"/>
                  <a:gd name="T40" fmla="*/ 89 w 126"/>
                  <a:gd name="T41" fmla="*/ 0 h 170"/>
                  <a:gd name="T42" fmla="*/ 103 w 126"/>
                  <a:gd name="T43" fmla="*/ 11 h 170"/>
                  <a:gd name="T44" fmla="*/ 107 w 126"/>
                  <a:gd name="T45" fmla="*/ 18 h 170"/>
                  <a:gd name="T46" fmla="*/ 103 w 126"/>
                  <a:gd name="T47" fmla="*/ 26 h 170"/>
                  <a:gd name="T48" fmla="*/ 103 w 126"/>
                  <a:gd name="T49" fmla="*/ 33 h 170"/>
                  <a:gd name="T50" fmla="*/ 107 w 126"/>
                  <a:gd name="T51" fmla="*/ 41 h 170"/>
                  <a:gd name="T52" fmla="*/ 114 w 126"/>
                  <a:gd name="T53" fmla="*/ 48 h 170"/>
                  <a:gd name="T54" fmla="*/ 111 w 126"/>
                  <a:gd name="T55" fmla="*/ 48 h 170"/>
                  <a:gd name="T56" fmla="*/ 103 w 126"/>
                  <a:gd name="T57" fmla="*/ 48 h 170"/>
                  <a:gd name="T58" fmla="*/ 96 w 126"/>
                  <a:gd name="T59" fmla="*/ 48 h 170"/>
                  <a:gd name="T60" fmla="*/ 92 w 126"/>
                  <a:gd name="T61" fmla="*/ 52 h 170"/>
                  <a:gd name="T62" fmla="*/ 92 w 126"/>
                  <a:gd name="T63" fmla="*/ 55 h 170"/>
                  <a:gd name="T64" fmla="*/ 103 w 126"/>
                  <a:gd name="T65" fmla="*/ 63 h 170"/>
                  <a:gd name="T66" fmla="*/ 114 w 126"/>
                  <a:gd name="T67" fmla="*/ 74 h 170"/>
                  <a:gd name="T68" fmla="*/ 114 w 126"/>
                  <a:gd name="T69" fmla="*/ 85 h 170"/>
                  <a:gd name="T70" fmla="*/ 107 w 126"/>
                  <a:gd name="T71" fmla="*/ 96 h 170"/>
                  <a:gd name="T72" fmla="*/ 100 w 126"/>
                  <a:gd name="T73" fmla="*/ 104 h 170"/>
                  <a:gd name="T74" fmla="*/ 100 w 126"/>
                  <a:gd name="T75" fmla="*/ 111 h 170"/>
                  <a:gd name="T76" fmla="*/ 100 w 126"/>
                  <a:gd name="T77" fmla="*/ 122 h 170"/>
                  <a:gd name="T78" fmla="*/ 107 w 126"/>
                  <a:gd name="T79" fmla="*/ 133 h 170"/>
                  <a:gd name="T80" fmla="*/ 114 w 126"/>
                  <a:gd name="T81" fmla="*/ 144 h 170"/>
                  <a:gd name="T82" fmla="*/ 126 w 126"/>
                  <a:gd name="T83" fmla="*/ 152 h 170"/>
                  <a:gd name="T84" fmla="*/ 126 w 126"/>
                  <a:gd name="T85" fmla="*/ 159 h 170"/>
                  <a:gd name="T86" fmla="*/ 126 w 126"/>
                  <a:gd name="T87" fmla="*/ 163 h 170"/>
                  <a:gd name="T88" fmla="*/ 122 w 126"/>
                  <a:gd name="T89" fmla="*/ 170 h 170"/>
                  <a:gd name="T90" fmla="*/ 122 w 126"/>
                  <a:gd name="T91" fmla="*/ 170 h 170"/>
                  <a:gd name="T92" fmla="*/ 118 w 126"/>
                  <a:gd name="T93" fmla="*/ 170 h 170"/>
                  <a:gd name="T94" fmla="*/ 111 w 126"/>
                  <a:gd name="T95" fmla="*/ 167 h 170"/>
                  <a:gd name="T96" fmla="*/ 107 w 126"/>
                  <a:gd name="T97" fmla="*/ 170 h 170"/>
                  <a:gd name="T98" fmla="*/ 100 w 126"/>
                  <a:gd name="T99" fmla="*/ 167 h 170"/>
                  <a:gd name="T100" fmla="*/ 96 w 126"/>
                  <a:gd name="T101" fmla="*/ 167 h 170"/>
                  <a:gd name="T102" fmla="*/ 74 w 126"/>
                  <a:gd name="T103" fmla="*/ 163 h 170"/>
                  <a:gd name="T104" fmla="*/ 66 w 126"/>
                  <a:gd name="T105" fmla="*/ 163 h 170"/>
                  <a:gd name="T106" fmla="*/ 63 w 126"/>
                  <a:gd name="T107" fmla="*/ 163 h 170"/>
                  <a:gd name="T108" fmla="*/ 55 w 126"/>
                  <a:gd name="T109" fmla="*/ 163 h 170"/>
                  <a:gd name="T110" fmla="*/ 48 w 126"/>
                  <a:gd name="T111" fmla="*/ 163 h 170"/>
                  <a:gd name="T112" fmla="*/ 44 w 126"/>
                  <a:gd name="T113" fmla="*/ 167 h 170"/>
                  <a:gd name="T114" fmla="*/ 22 w 126"/>
                  <a:gd name="T115" fmla="*/ 167 h 170"/>
                  <a:gd name="T116" fmla="*/ 18 w 126"/>
                  <a:gd name="T117" fmla="*/ 163 h 170"/>
                  <a:gd name="T118" fmla="*/ 18 w 126"/>
                  <a:gd name="T119" fmla="*/ 148 h 170"/>
                  <a:gd name="T120" fmla="*/ 18 w 126"/>
                  <a:gd name="T121" fmla="*/ 137 h 170"/>
                  <a:gd name="T122" fmla="*/ 7 w 126"/>
                  <a:gd name="T123" fmla="*/ 137 h 170"/>
                  <a:gd name="T124" fmla="*/ 0 w 126"/>
                  <a:gd name="T125"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70">
                    <a:moveTo>
                      <a:pt x="0" y="130"/>
                    </a:moveTo>
                    <a:lnTo>
                      <a:pt x="0" y="126"/>
                    </a:lnTo>
                    <a:lnTo>
                      <a:pt x="7" y="122"/>
                    </a:lnTo>
                    <a:lnTo>
                      <a:pt x="7" y="118"/>
                    </a:lnTo>
                    <a:lnTo>
                      <a:pt x="7" y="115"/>
                    </a:lnTo>
                    <a:lnTo>
                      <a:pt x="7" y="111"/>
                    </a:lnTo>
                    <a:lnTo>
                      <a:pt x="7" y="111"/>
                    </a:lnTo>
                    <a:lnTo>
                      <a:pt x="7" y="107"/>
                    </a:lnTo>
                    <a:lnTo>
                      <a:pt x="11" y="107"/>
                    </a:lnTo>
                    <a:lnTo>
                      <a:pt x="15" y="104"/>
                    </a:lnTo>
                    <a:lnTo>
                      <a:pt x="15" y="104"/>
                    </a:lnTo>
                    <a:lnTo>
                      <a:pt x="18" y="100"/>
                    </a:lnTo>
                    <a:lnTo>
                      <a:pt x="18" y="96"/>
                    </a:lnTo>
                    <a:lnTo>
                      <a:pt x="22" y="96"/>
                    </a:lnTo>
                    <a:lnTo>
                      <a:pt x="26" y="93"/>
                    </a:lnTo>
                    <a:lnTo>
                      <a:pt x="26" y="93"/>
                    </a:lnTo>
                    <a:lnTo>
                      <a:pt x="26" y="93"/>
                    </a:lnTo>
                    <a:lnTo>
                      <a:pt x="29" y="96"/>
                    </a:lnTo>
                    <a:lnTo>
                      <a:pt x="33" y="93"/>
                    </a:lnTo>
                    <a:lnTo>
                      <a:pt x="37" y="96"/>
                    </a:lnTo>
                    <a:lnTo>
                      <a:pt x="37" y="100"/>
                    </a:lnTo>
                    <a:lnTo>
                      <a:pt x="40" y="100"/>
                    </a:lnTo>
                    <a:lnTo>
                      <a:pt x="40" y="100"/>
                    </a:lnTo>
                    <a:lnTo>
                      <a:pt x="44" y="100"/>
                    </a:lnTo>
                    <a:lnTo>
                      <a:pt x="48" y="96"/>
                    </a:lnTo>
                    <a:lnTo>
                      <a:pt x="48" y="96"/>
                    </a:lnTo>
                    <a:lnTo>
                      <a:pt x="48" y="93"/>
                    </a:lnTo>
                    <a:lnTo>
                      <a:pt x="52" y="93"/>
                    </a:lnTo>
                    <a:lnTo>
                      <a:pt x="55" y="89"/>
                    </a:lnTo>
                    <a:lnTo>
                      <a:pt x="55" y="89"/>
                    </a:lnTo>
                    <a:lnTo>
                      <a:pt x="55" y="85"/>
                    </a:lnTo>
                    <a:lnTo>
                      <a:pt x="59" y="78"/>
                    </a:lnTo>
                    <a:lnTo>
                      <a:pt x="59" y="78"/>
                    </a:lnTo>
                    <a:lnTo>
                      <a:pt x="59" y="74"/>
                    </a:lnTo>
                    <a:lnTo>
                      <a:pt x="63" y="74"/>
                    </a:lnTo>
                    <a:lnTo>
                      <a:pt x="66" y="70"/>
                    </a:lnTo>
                    <a:lnTo>
                      <a:pt x="70" y="67"/>
                    </a:lnTo>
                    <a:lnTo>
                      <a:pt x="70" y="63"/>
                    </a:lnTo>
                    <a:lnTo>
                      <a:pt x="70" y="63"/>
                    </a:lnTo>
                    <a:lnTo>
                      <a:pt x="70" y="55"/>
                    </a:lnTo>
                    <a:lnTo>
                      <a:pt x="74" y="55"/>
                    </a:lnTo>
                    <a:lnTo>
                      <a:pt x="77" y="52"/>
                    </a:lnTo>
                    <a:lnTo>
                      <a:pt x="77" y="52"/>
                    </a:lnTo>
                    <a:lnTo>
                      <a:pt x="81" y="48"/>
                    </a:lnTo>
                    <a:lnTo>
                      <a:pt x="81" y="44"/>
                    </a:lnTo>
                    <a:lnTo>
                      <a:pt x="81" y="41"/>
                    </a:lnTo>
                    <a:lnTo>
                      <a:pt x="81" y="37"/>
                    </a:lnTo>
                    <a:lnTo>
                      <a:pt x="85" y="33"/>
                    </a:lnTo>
                    <a:lnTo>
                      <a:pt x="85" y="33"/>
                    </a:lnTo>
                    <a:lnTo>
                      <a:pt x="85" y="29"/>
                    </a:lnTo>
                    <a:lnTo>
                      <a:pt x="89" y="29"/>
                    </a:lnTo>
                    <a:lnTo>
                      <a:pt x="92" y="29"/>
                    </a:lnTo>
                    <a:lnTo>
                      <a:pt x="92" y="26"/>
                    </a:lnTo>
                    <a:lnTo>
                      <a:pt x="96" y="26"/>
                    </a:lnTo>
                    <a:lnTo>
                      <a:pt x="96" y="22"/>
                    </a:lnTo>
                    <a:lnTo>
                      <a:pt x="96" y="18"/>
                    </a:lnTo>
                    <a:lnTo>
                      <a:pt x="96" y="18"/>
                    </a:lnTo>
                    <a:lnTo>
                      <a:pt x="96" y="15"/>
                    </a:lnTo>
                    <a:lnTo>
                      <a:pt x="92" y="15"/>
                    </a:lnTo>
                    <a:lnTo>
                      <a:pt x="92" y="11"/>
                    </a:lnTo>
                    <a:lnTo>
                      <a:pt x="92" y="7"/>
                    </a:lnTo>
                    <a:lnTo>
                      <a:pt x="92" y="3"/>
                    </a:lnTo>
                    <a:lnTo>
                      <a:pt x="89" y="0"/>
                    </a:lnTo>
                    <a:lnTo>
                      <a:pt x="96" y="3"/>
                    </a:lnTo>
                    <a:lnTo>
                      <a:pt x="100" y="7"/>
                    </a:lnTo>
                    <a:lnTo>
                      <a:pt x="103" y="11"/>
                    </a:lnTo>
                    <a:lnTo>
                      <a:pt x="103" y="15"/>
                    </a:lnTo>
                    <a:lnTo>
                      <a:pt x="103" y="15"/>
                    </a:lnTo>
                    <a:lnTo>
                      <a:pt x="107" y="18"/>
                    </a:lnTo>
                    <a:lnTo>
                      <a:pt x="107" y="22"/>
                    </a:lnTo>
                    <a:lnTo>
                      <a:pt x="103" y="22"/>
                    </a:lnTo>
                    <a:lnTo>
                      <a:pt x="103" y="26"/>
                    </a:lnTo>
                    <a:lnTo>
                      <a:pt x="107" y="26"/>
                    </a:lnTo>
                    <a:lnTo>
                      <a:pt x="103" y="29"/>
                    </a:lnTo>
                    <a:lnTo>
                      <a:pt x="103" y="33"/>
                    </a:lnTo>
                    <a:lnTo>
                      <a:pt x="103" y="37"/>
                    </a:lnTo>
                    <a:lnTo>
                      <a:pt x="107" y="41"/>
                    </a:lnTo>
                    <a:lnTo>
                      <a:pt x="107" y="41"/>
                    </a:lnTo>
                    <a:lnTo>
                      <a:pt x="111" y="44"/>
                    </a:lnTo>
                    <a:lnTo>
                      <a:pt x="114" y="48"/>
                    </a:lnTo>
                    <a:lnTo>
                      <a:pt x="114" y="48"/>
                    </a:lnTo>
                    <a:lnTo>
                      <a:pt x="114" y="48"/>
                    </a:lnTo>
                    <a:lnTo>
                      <a:pt x="111" y="48"/>
                    </a:lnTo>
                    <a:lnTo>
                      <a:pt x="111" y="48"/>
                    </a:lnTo>
                    <a:lnTo>
                      <a:pt x="107" y="48"/>
                    </a:lnTo>
                    <a:lnTo>
                      <a:pt x="103" y="48"/>
                    </a:lnTo>
                    <a:lnTo>
                      <a:pt x="103" y="48"/>
                    </a:lnTo>
                    <a:lnTo>
                      <a:pt x="100" y="48"/>
                    </a:lnTo>
                    <a:lnTo>
                      <a:pt x="96" y="48"/>
                    </a:lnTo>
                    <a:lnTo>
                      <a:pt x="96" y="48"/>
                    </a:lnTo>
                    <a:lnTo>
                      <a:pt x="92" y="48"/>
                    </a:lnTo>
                    <a:lnTo>
                      <a:pt x="92" y="48"/>
                    </a:lnTo>
                    <a:lnTo>
                      <a:pt x="92" y="52"/>
                    </a:lnTo>
                    <a:lnTo>
                      <a:pt x="92" y="52"/>
                    </a:lnTo>
                    <a:lnTo>
                      <a:pt x="92" y="55"/>
                    </a:lnTo>
                    <a:lnTo>
                      <a:pt x="92" y="55"/>
                    </a:lnTo>
                    <a:lnTo>
                      <a:pt x="92" y="59"/>
                    </a:lnTo>
                    <a:lnTo>
                      <a:pt x="96" y="59"/>
                    </a:lnTo>
                    <a:lnTo>
                      <a:pt x="103" y="63"/>
                    </a:lnTo>
                    <a:lnTo>
                      <a:pt x="107" y="70"/>
                    </a:lnTo>
                    <a:lnTo>
                      <a:pt x="111" y="70"/>
                    </a:lnTo>
                    <a:lnTo>
                      <a:pt x="114" y="74"/>
                    </a:lnTo>
                    <a:lnTo>
                      <a:pt x="114" y="78"/>
                    </a:lnTo>
                    <a:lnTo>
                      <a:pt x="114" y="81"/>
                    </a:lnTo>
                    <a:lnTo>
                      <a:pt x="114" y="85"/>
                    </a:lnTo>
                    <a:lnTo>
                      <a:pt x="111" y="85"/>
                    </a:lnTo>
                    <a:lnTo>
                      <a:pt x="111" y="89"/>
                    </a:lnTo>
                    <a:lnTo>
                      <a:pt x="107" y="96"/>
                    </a:lnTo>
                    <a:lnTo>
                      <a:pt x="103" y="100"/>
                    </a:lnTo>
                    <a:lnTo>
                      <a:pt x="100" y="104"/>
                    </a:lnTo>
                    <a:lnTo>
                      <a:pt x="100" y="104"/>
                    </a:lnTo>
                    <a:lnTo>
                      <a:pt x="96" y="104"/>
                    </a:lnTo>
                    <a:lnTo>
                      <a:pt x="100" y="107"/>
                    </a:lnTo>
                    <a:lnTo>
                      <a:pt x="100" y="111"/>
                    </a:lnTo>
                    <a:lnTo>
                      <a:pt x="100" y="115"/>
                    </a:lnTo>
                    <a:lnTo>
                      <a:pt x="100" y="118"/>
                    </a:lnTo>
                    <a:lnTo>
                      <a:pt x="100" y="122"/>
                    </a:lnTo>
                    <a:lnTo>
                      <a:pt x="100" y="130"/>
                    </a:lnTo>
                    <a:lnTo>
                      <a:pt x="103" y="130"/>
                    </a:lnTo>
                    <a:lnTo>
                      <a:pt x="107" y="133"/>
                    </a:lnTo>
                    <a:lnTo>
                      <a:pt x="111" y="137"/>
                    </a:lnTo>
                    <a:lnTo>
                      <a:pt x="111" y="137"/>
                    </a:lnTo>
                    <a:lnTo>
                      <a:pt x="114" y="144"/>
                    </a:lnTo>
                    <a:lnTo>
                      <a:pt x="118" y="148"/>
                    </a:lnTo>
                    <a:lnTo>
                      <a:pt x="118" y="152"/>
                    </a:lnTo>
                    <a:lnTo>
                      <a:pt x="126" y="152"/>
                    </a:lnTo>
                    <a:lnTo>
                      <a:pt x="126" y="156"/>
                    </a:lnTo>
                    <a:lnTo>
                      <a:pt x="126" y="159"/>
                    </a:lnTo>
                    <a:lnTo>
                      <a:pt x="126" y="159"/>
                    </a:lnTo>
                    <a:lnTo>
                      <a:pt x="126" y="159"/>
                    </a:lnTo>
                    <a:lnTo>
                      <a:pt x="126" y="159"/>
                    </a:lnTo>
                    <a:lnTo>
                      <a:pt x="126" y="163"/>
                    </a:lnTo>
                    <a:lnTo>
                      <a:pt x="122" y="167"/>
                    </a:lnTo>
                    <a:lnTo>
                      <a:pt x="122" y="167"/>
                    </a:lnTo>
                    <a:lnTo>
                      <a:pt x="122" y="170"/>
                    </a:lnTo>
                    <a:lnTo>
                      <a:pt x="122" y="170"/>
                    </a:lnTo>
                    <a:lnTo>
                      <a:pt x="122" y="170"/>
                    </a:lnTo>
                    <a:lnTo>
                      <a:pt x="122" y="170"/>
                    </a:lnTo>
                    <a:lnTo>
                      <a:pt x="118" y="170"/>
                    </a:lnTo>
                    <a:lnTo>
                      <a:pt x="118" y="170"/>
                    </a:lnTo>
                    <a:lnTo>
                      <a:pt x="118" y="170"/>
                    </a:lnTo>
                    <a:lnTo>
                      <a:pt x="114" y="170"/>
                    </a:lnTo>
                    <a:lnTo>
                      <a:pt x="111" y="170"/>
                    </a:lnTo>
                    <a:lnTo>
                      <a:pt x="111" y="167"/>
                    </a:lnTo>
                    <a:lnTo>
                      <a:pt x="107" y="167"/>
                    </a:lnTo>
                    <a:lnTo>
                      <a:pt x="107" y="170"/>
                    </a:lnTo>
                    <a:lnTo>
                      <a:pt x="107" y="170"/>
                    </a:lnTo>
                    <a:lnTo>
                      <a:pt x="103" y="167"/>
                    </a:lnTo>
                    <a:lnTo>
                      <a:pt x="103" y="167"/>
                    </a:lnTo>
                    <a:lnTo>
                      <a:pt x="100" y="167"/>
                    </a:lnTo>
                    <a:lnTo>
                      <a:pt x="100" y="167"/>
                    </a:lnTo>
                    <a:lnTo>
                      <a:pt x="100" y="167"/>
                    </a:lnTo>
                    <a:lnTo>
                      <a:pt x="96" y="167"/>
                    </a:lnTo>
                    <a:lnTo>
                      <a:pt x="96" y="167"/>
                    </a:lnTo>
                    <a:lnTo>
                      <a:pt x="74" y="167"/>
                    </a:lnTo>
                    <a:lnTo>
                      <a:pt x="74" y="163"/>
                    </a:lnTo>
                    <a:lnTo>
                      <a:pt x="74" y="163"/>
                    </a:lnTo>
                    <a:lnTo>
                      <a:pt x="70" y="167"/>
                    </a:lnTo>
                    <a:lnTo>
                      <a:pt x="66" y="163"/>
                    </a:lnTo>
                    <a:lnTo>
                      <a:pt x="66" y="163"/>
                    </a:lnTo>
                    <a:lnTo>
                      <a:pt x="66" y="163"/>
                    </a:lnTo>
                    <a:lnTo>
                      <a:pt x="63" y="163"/>
                    </a:lnTo>
                    <a:lnTo>
                      <a:pt x="59" y="163"/>
                    </a:lnTo>
                    <a:lnTo>
                      <a:pt x="55" y="163"/>
                    </a:lnTo>
                    <a:lnTo>
                      <a:pt x="55" y="163"/>
                    </a:lnTo>
                    <a:lnTo>
                      <a:pt x="48" y="163"/>
                    </a:lnTo>
                    <a:lnTo>
                      <a:pt x="48" y="163"/>
                    </a:lnTo>
                    <a:lnTo>
                      <a:pt x="48" y="163"/>
                    </a:lnTo>
                    <a:lnTo>
                      <a:pt x="44" y="167"/>
                    </a:lnTo>
                    <a:lnTo>
                      <a:pt x="44" y="167"/>
                    </a:lnTo>
                    <a:lnTo>
                      <a:pt x="44" y="167"/>
                    </a:lnTo>
                    <a:lnTo>
                      <a:pt x="26" y="167"/>
                    </a:lnTo>
                    <a:lnTo>
                      <a:pt x="22" y="167"/>
                    </a:lnTo>
                    <a:lnTo>
                      <a:pt x="22" y="167"/>
                    </a:lnTo>
                    <a:lnTo>
                      <a:pt x="18" y="167"/>
                    </a:lnTo>
                    <a:lnTo>
                      <a:pt x="22" y="163"/>
                    </a:lnTo>
                    <a:lnTo>
                      <a:pt x="18" y="163"/>
                    </a:lnTo>
                    <a:lnTo>
                      <a:pt x="22" y="156"/>
                    </a:lnTo>
                    <a:lnTo>
                      <a:pt x="22" y="152"/>
                    </a:lnTo>
                    <a:lnTo>
                      <a:pt x="18" y="148"/>
                    </a:lnTo>
                    <a:lnTo>
                      <a:pt x="18" y="141"/>
                    </a:lnTo>
                    <a:lnTo>
                      <a:pt x="18" y="141"/>
                    </a:lnTo>
                    <a:lnTo>
                      <a:pt x="18" y="137"/>
                    </a:lnTo>
                    <a:lnTo>
                      <a:pt x="11" y="137"/>
                    </a:lnTo>
                    <a:lnTo>
                      <a:pt x="11" y="137"/>
                    </a:lnTo>
                    <a:lnTo>
                      <a:pt x="7" y="137"/>
                    </a:lnTo>
                    <a:lnTo>
                      <a:pt x="7" y="126"/>
                    </a:lnTo>
                    <a:lnTo>
                      <a:pt x="3" y="130"/>
                    </a:lnTo>
                    <a:lnTo>
                      <a:pt x="0" y="13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5" name="Freeform 134"/>
              <p:cNvSpPr/>
              <p:nvPr/>
            </p:nvSpPr>
            <p:spPr bwMode="auto">
              <a:xfrm>
                <a:off x="4478295" y="3133509"/>
                <a:ext cx="119657" cy="119657"/>
              </a:xfrm>
              <a:custGeom>
                <a:avLst/>
                <a:gdLst>
                  <a:gd name="T0" fmla="*/ 41 w 93"/>
                  <a:gd name="T1" fmla="*/ 4 h 93"/>
                  <a:gd name="T2" fmla="*/ 45 w 93"/>
                  <a:gd name="T3" fmla="*/ 0 h 93"/>
                  <a:gd name="T4" fmla="*/ 52 w 93"/>
                  <a:gd name="T5" fmla="*/ 0 h 93"/>
                  <a:gd name="T6" fmla="*/ 56 w 93"/>
                  <a:gd name="T7" fmla="*/ 0 h 93"/>
                  <a:gd name="T8" fmla="*/ 63 w 93"/>
                  <a:gd name="T9" fmla="*/ 0 h 93"/>
                  <a:gd name="T10" fmla="*/ 63 w 93"/>
                  <a:gd name="T11" fmla="*/ 0 h 93"/>
                  <a:gd name="T12" fmla="*/ 71 w 93"/>
                  <a:gd name="T13" fmla="*/ 0 h 93"/>
                  <a:gd name="T14" fmla="*/ 71 w 93"/>
                  <a:gd name="T15" fmla="*/ 4 h 93"/>
                  <a:gd name="T16" fmla="*/ 71 w 93"/>
                  <a:gd name="T17" fmla="*/ 7 h 93"/>
                  <a:gd name="T18" fmla="*/ 71 w 93"/>
                  <a:gd name="T19" fmla="*/ 11 h 93"/>
                  <a:gd name="T20" fmla="*/ 71 w 93"/>
                  <a:gd name="T21" fmla="*/ 15 h 93"/>
                  <a:gd name="T22" fmla="*/ 74 w 93"/>
                  <a:gd name="T23" fmla="*/ 15 h 93"/>
                  <a:gd name="T24" fmla="*/ 82 w 93"/>
                  <a:gd name="T25" fmla="*/ 15 h 93"/>
                  <a:gd name="T26" fmla="*/ 89 w 93"/>
                  <a:gd name="T27" fmla="*/ 15 h 93"/>
                  <a:gd name="T28" fmla="*/ 93 w 93"/>
                  <a:gd name="T29" fmla="*/ 19 h 93"/>
                  <a:gd name="T30" fmla="*/ 93 w 93"/>
                  <a:gd name="T31" fmla="*/ 22 h 93"/>
                  <a:gd name="T32" fmla="*/ 89 w 93"/>
                  <a:gd name="T33" fmla="*/ 26 h 93"/>
                  <a:gd name="T34" fmla="*/ 86 w 93"/>
                  <a:gd name="T35" fmla="*/ 30 h 93"/>
                  <a:gd name="T36" fmla="*/ 86 w 93"/>
                  <a:gd name="T37" fmla="*/ 33 h 93"/>
                  <a:gd name="T38" fmla="*/ 86 w 93"/>
                  <a:gd name="T39" fmla="*/ 33 h 93"/>
                  <a:gd name="T40" fmla="*/ 82 w 93"/>
                  <a:gd name="T41" fmla="*/ 37 h 93"/>
                  <a:gd name="T42" fmla="*/ 86 w 93"/>
                  <a:gd name="T43" fmla="*/ 41 h 93"/>
                  <a:gd name="T44" fmla="*/ 89 w 93"/>
                  <a:gd name="T45" fmla="*/ 41 h 93"/>
                  <a:gd name="T46" fmla="*/ 89 w 93"/>
                  <a:gd name="T47" fmla="*/ 45 h 93"/>
                  <a:gd name="T48" fmla="*/ 93 w 93"/>
                  <a:gd name="T49" fmla="*/ 48 h 93"/>
                  <a:gd name="T50" fmla="*/ 86 w 93"/>
                  <a:gd name="T51" fmla="*/ 67 h 93"/>
                  <a:gd name="T52" fmla="*/ 86 w 93"/>
                  <a:gd name="T53" fmla="*/ 70 h 93"/>
                  <a:gd name="T54" fmla="*/ 86 w 93"/>
                  <a:gd name="T55" fmla="*/ 70 h 93"/>
                  <a:gd name="T56" fmla="*/ 78 w 93"/>
                  <a:gd name="T57" fmla="*/ 67 h 93"/>
                  <a:gd name="T58" fmla="*/ 74 w 93"/>
                  <a:gd name="T59" fmla="*/ 70 h 93"/>
                  <a:gd name="T60" fmla="*/ 67 w 93"/>
                  <a:gd name="T61" fmla="*/ 67 h 93"/>
                  <a:gd name="T62" fmla="*/ 63 w 93"/>
                  <a:gd name="T63" fmla="*/ 63 h 93"/>
                  <a:gd name="T64" fmla="*/ 60 w 93"/>
                  <a:gd name="T65" fmla="*/ 67 h 93"/>
                  <a:gd name="T66" fmla="*/ 56 w 93"/>
                  <a:gd name="T67" fmla="*/ 70 h 93"/>
                  <a:gd name="T68" fmla="*/ 52 w 93"/>
                  <a:gd name="T69" fmla="*/ 70 h 93"/>
                  <a:gd name="T70" fmla="*/ 45 w 93"/>
                  <a:gd name="T71" fmla="*/ 70 h 93"/>
                  <a:gd name="T72" fmla="*/ 41 w 93"/>
                  <a:gd name="T73" fmla="*/ 74 h 93"/>
                  <a:gd name="T74" fmla="*/ 41 w 93"/>
                  <a:gd name="T75" fmla="*/ 78 h 93"/>
                  <a:gd name="T76" fmla="*/ 49 w 93"/>
                  <a:gd name="T77" fmla="*/ 78 h 93"/>
                  <a:gd name="T78" fmla="*/ 52 w 93"/>
                  <a:gd name="T79" fmla="*/ 78 h 93"/>
                  <a:gd name="T80" fmla="*/ 52 w 93"/>
                  <a:gd name="T81" fmla="*/ 89 h 93"/>
                  <a:gd name="T82" fmla="*/ 45 w 93"/>
                  <a:gd name="T83" fmla="*/ 85 h 93"/>
                  <a:gd name="T84" fmla="*/ 41 w 93"/>
                  <a:gd name="T85" fmla="*/ 89 h 93"/>
                  <a:gd name="T86" fmla="*/ 41 w 93"/>
                  <a:gd name="T87" fmla="*/ 89 h 93"/>
                  <a:gd name="T88" fmla="*/ 37 w 93"/>
                  <a:gd name="T89" fmla="*/ 93 h 93"/>
                  <a:gd name="T90" fmla="*/ 34 w 93"/>
                  <a:gd name="T91" fmla="*/ 89 h 93"/>
                  <a:gd name="T92" fmla="*/ 26 w 93"/>
                  <a:gd name="T93" fmla="*/ 82 h 93"/>
                  <a:gd name="T94" fmla="*/ 15 w 93"/>
                  <a:gd name="T95" fmla="*/ 74 h 93"/>
                  <a:gd name="T96" fmla="*/ 12 w 93"/>
                  <a:gd name="T97" fmla="*/ 70 h 93"/>
                  <a:gd name="T98" fmla="*/ 8 w 93"/>
                  <a:gd name="T99" fmla="*/ 63 h 93"/>
                  <a:gd name="T100" fmla="*/ 4 w 93"/>
                  <a:gd name="T101" fmla="*/ 56 h 93"/>
                  <a:gd name="T102" fmla="*/ 4 w 93"/>
                  <a:gd name="T103" fmla="*/ 52 h 93"/>
                  <a:gd name="T104" fmla="*/ 0 w 93"/>
                  <a:gd name="T105" fmla="*/ 45 h 93"/>
                  <a:gd name="T106" fmla="*/ 8 w 93"/>
                  <a:gd name="T107" fmla="*/ 45 h 93"/>
                  <a:gd name="T108" fmla="*/ 8 w 93"/>
                  <a:gd name="T109" fmla="*/ 30 h 93"/>
                  <a:gd name="T110" fmla="*/ 15 w 93"/>
                  <a:gd name="T111" fmla="*/ 30 h 93"/>
                  <a:gd name="T112" fmla="*/ 8 w 93"/>
                  <a:gd name="T113" fmla="*/ 26 h 93"/>
                  <a:gd name="T114" fmla="*/ 12 w 93"/>
                  <a:gd name="T115" fmla="*/ 22 h 93"/>
                  <a:gd name="T116" fmla="*/ 15 w 93"/>
                  <a:gd name="T117" fmla="*/ 19 h 93"/>
                  <a:gd name="T118" fmla="*/ 19 w 93"/>
                  <a:gd name="T119" fmla="*/ 22 h 93"/>
                  <a:gd name="T120" fmla="*/ 41 w 93"/>
                  <a:gd name="T121"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 h="93">
                    <a:moveTo>
                      <a:pt x="41" y="4"/>
                    </a:moveTo>
                    <a:lnTo>
                      <a:pt x="41" y="4"/>
                    </a:lnTo>
                    <a:lnTo>
                      <a:pt x="45" y="0"/>
                    </a:lnTo>
                    <a:lnTo>
                      <a:pt x="45" y="0"/>
                    </a:lnTo>
                    <a:lnTo>
                      <a:pt x="45" y="0"/>
                    </a:lnTo>
                    <a:lnTo>
                      <a:pt x="52" y="0"/>
                    </a:lnTo>
                    <a:lnTo>
                      <a:pt x="52" y="0"/>
                    </a:lnTo>
                    <a:lnTo>
                      <a:pt x="56" y="0"/>
                    </a:lnTo>
                    <a:lnTo>
                      <a:pt x="60" y="0"/>
                    </a:lnTo>
                    <a:lnTo>
                      <a:pt x="63" y="0"/>
                    </a:lnTo>
                    <a:lnTo>
                      <a:pt x="63" y="0"/>
                    </a:lnTo>
                    <a:lnTo>
                      <a:pt x="63" y="0"/>
                    </a:lnTo>
                    <a:lnTo>
                      <a:pt x="67" y="4"/>
                    </a:lnTo>
                    <a:lnTo>
                      <a:pt x="71" y="0"/>
                    </a:lnTo>
                    <a:lnTo>
                      <a:pt x="71" y="0"/>
                    </a:lnTo>
                    <a:lnTo>
                      <a:pt x="71" y="4"/>
                    </a:lnTo>
                    <a:lnTo>
                      <a:pt x="71" y="4"/>
                    </a:lnTo>
                    <a:lnTo>
                      <a:pt x="71" y="7"/>
                    </a:lnTo>
                    <a:lnTo>
                      <a:pt x="71" y="7"/>
                    </a:lnTo>
                    <a:lnTo>
                      <a:pt x="71" y="11"/>
                    </a:lnTo>
                    <a:lnTo>
                      <a:pt x="71" y="15"/>
                    </a:lnTo>
                    <a:lnTo>
                      <a:pt x="71" y="15"/>
                    </a:lnTo>
                    <a:lnTo>
                      <a:pt x="74" y="19"/>
                    </a:lnTo>
                    <a:lnTo>
                      <a:pt x="74" y="15"/>
                    </a:lnTo>
                    <a:lnTo>
                      <a:pt x="78" y="15"/>
                    </a:lnTo>
                    <a:lnTo>
                      <a:pt x="82" y="15"/>
                    </a:lnTo>
                    <a:lnTo>
                      <a:pt x="86" y="15"/>
                    </a:lnTo>
                    <a:lnTo>
                      <a:pt x="89" y="15"/>
                    </a:lnTo>
                    <a:lnTo>
                      <a:pt x="93" y="15"/>
                    </a:lnTo>
                    <a:lnTo>
                      <a:pt x="93" y="19"/>
                    </a:lnTo>
                    <a:lnTo>
                      <a:pt x="93" y="22"/>
                    </a:lnTo>
                    <a:lnTo>
                      <a:pt x="93" y="22"/>
                    </a:lnTo>
                    <a:lnTo>
                      <a:pt x="93" y="26"/>
                    </a:lnTo>
                    <a:lnTo>
                      <a:pt x="89" y="26"/>
                    </a:lnTo>
                    <a:lnTo>
                      <a:pt x="86" y="30"/>
                    </a:lnTo>
                    <a:lnTo>
                      <a:pt x="86" y="30"/>
                    </a:lnTo>
                    <a:lnTo>
                      <a:pt x="86" y="33"/>
                    </a:lnTo>
                    <a:lnTo>
                      <a:pt x="86" y="33"/>
                    </a:lnTo>
                    <a:lnTo>
                      <a:pt x="86" y="33"/>
                    </a:lnTo>
                    <a:lnTo>
                      <a:pt x="86" y="33"/>
                    </a:lnTo>
                    <a:lnTo>
                      <a:pt x="82" y="37"/>
                    </a:lnTo>
                    <a:lnTo>
                      <a:pt x="82" y="37"/>
                    </a:lnTo>
                    <a:lnTo>
                      <a:pt x="86" y="37"/>
                    </a:lnTo>
                    <a:lnTo>
                      <a:pt x="86" y="41"/>
                    </a:lnTo>
                    <a:lnTo>
                      <a:pt x="86" y="41"/>
                    </a:lnTo>
                    <a:lnTo>
                      <a:pt x="89" y="41"/>
                    </a:lnTo>
                    <a:lnTo>
                      <a:pt x="89" y="45"/>
                    </a:lnTo>
                    <a:lnTo>
                      <a:pt x="89" y="45"/>
                    </a:lnTo>
                    <a:lnTo>
                      <a:pt x="93" y="45"/>
                    </a:lnTo>
                    <a:lnTo>
                      <a:pt x="93" y="48"/>
                    </a:lnTo>
                    <a:lnTo>
                      <a:pt x="89" y="56"/>
                    </a:lnTo>
                    <a:lnTo>
                      <a:pt x="86" y="67"/>
                    </a:lnTo>
                    <a:lnTo>
                      <a:pt x="89" y="70"/>
                    </a:lnTo>
                    <a:lnTo>
                      <a:pt x="86" y="70"/>
                    </a:lnTo>
                    <a:lnTo>
                      <a:pt x="86" y="70"/>
                    </a:lnTo>
                    <a:lnTo>
                      <a:pt x="86" y="70"/>
                    </a:lnTo>
                    <a:lnTo>
                      <a:pt x="82" y="67"/>
                    </a:lnTo>
                    <a:lnTo>
                      <a:pt x="78" y="67"/>
                    </a:lnTo>
                    <a:lnTo>
                      <a:pt x="74" y="70"/>
                    </a:lnTo>
                    <a:lnTo>
                      <a:pt x="74" y="70"/>
                    </a:lnTo>
                    <a:lnTo>
                      <a:pt x="71" y="70"/>
                    </a:lnTo>
                    <a:lnTo>
                      <a:pt x="67" y="67"/>
                    </a:lnTo>
                    <a:lnTo>
                      <a:pt x="67" y="63"/>
                    </a:lnTo>
                    <a:lnTo>
                      <a:pt x="63" y="63"/>
                    </a:lnTo>
                    <a:lnTo>
                      <a:pt x="60" y="63"/>
                    </a:lnTo>
                    <a:lnTo>
                      <a:pt x="60" y="67"/>
                    </a:lnTo>
                    <a:lnTo>
                      <a:pt x="60" y="70"/>
                    </a:lnTo>
                    <a:lnTo>
                      <a:pt x="56" y="70"/>
                    </a:lnTo>
                    <a:lnTo>
                      <a:pt x="52" y="70"/>
                    </a:lnTo>
                    <a:lnTo>
                      <a:pt x="52" y="70"/>
                    </a:lnTo>
                    <a:lnTo>
                      <a:pt x="49" y="74"/>
                    </a:lnTo>
                    <a:lnTo>
                      <a:pt x="45" y="70"/>
                    </a:lnTo>
                    <a:lnTo>
                      <a:pt x="45" y="70"/>
                    </a:lnTo>
                    <a:lnTo>
                      <a:pt x="41" y="74"/>
                    </a:lnTo>
                    <a:lnTo>
                      <a:pt x="41" y="74"/>
                    </a:lnTo>
                    <a:lnTo>
                      <a:pt x="41" y="78"/>
                    </a:lnTo>
                    <a:lnTo>
                      <a:pt x="45" y="78"/>
                    </a:lnTo>
                    <a:lnTo>
                      <a:pt x="49" y="78"/>
                    </a:lnTo>
                    <a:lnTo>
                      <a:pt x="49" y="78"/>
                    </a:lnTo>
                    <a:lnTo>
                      <a:pt x="52" y="78"/>
                    </a:lnTo>
                    <a:lnTo>
                      <a:pt x="52" y="85"/>
                    </a:lnTo>
                    <a:lnTo>
                      <a:pt x="52" y="89"/>
                    </a:lnTo>
                    <a:lnTo>
                      <a:pt x="49" y="85"/>
                    </a:lnTo>
                    <a:lnTo>
                      <a:pt x="45" y="85"/>
                    </a:lnTo>
                    <a:lnTo>
                      <a:pt x="45" y="89"/>
                    </a:lnTo>
                    <a:lnTo>
                      <a:pt x="41" y="89"/>
                    </a:lnTo>
                    <a:lnTo>
                      <a:pt x="41" y="89"/>
                    </a:lnTo>
                    <a:lnTo>
                      <a:pt x="41" y="89"/>
                    </a:lnTo>
                    <a:lnTo>
                      <a:pt x="37" y="93"/>
                    </a:lnTo>
                    <a:lnTo>
                      <a:pt x="37" y="93"/>
                    </a:lnTo>
                    <a:lnTo>
                      <a:pt x="34" y="93"/>
                    </a:lnTo>
                    <a:lnTo>
                      <a:pt x="34" y="89"/>
                    </a:lnTo>
                    <a:lnTo>
                      <a:pt x="26" y="85"/>
                    </a:lnTo>
                    <a:lnTo>
                      <a:pt x="26" y="82"/>
                    </a:lnTo>
                    <a:lnTo>
                      <a:pt x="19" y="78"/>
                    </a:lnTo>
                    <a:lnTo>
                      <a:pt x="15" y="74"/>
                    </a:lnTo>
                    <a:lnTo>
                      <a:pt x="15" y="74"/>
                    </a:lnTo>
                    <a:lnTo>
                      <a:pt x="12" y="70"/>
                    </a:lnTo>
                    <a:lnTo>
                      <a:pt x="8" y="67"/>
                    </a:lnTo>
                    <a:lnTo>
                      <a:pt x="8" y="63"/>
                    </a:lnTo>
                    <a:lnTo>
                      <a:pt x="8" y="59"/>
                    </a:lnTo>
                    <a:lnTo>
                      <a:pt x="4" y="56"/>
                    </a:lnTo>
                    <a:lnTo>
                      <a:pt x="4" y="52"/>
                    </a:lnTo>
                    <a:lnTo>
                      <a:pt x="4" y="52"/>
                    </a:lnTo>
                    <a:lnTo>
                      <a:pt x="0" y="45"/>
                    </a:lnTo>
                    <a:lnTo>
                      <a:pt x="0" y="45"/>
                    </a:lnTo>
                    <a:lnTo>
                      <a:pt x="4" y="45"/>
                    </a:lnTo>
                    <a:lnTo>
                      <a:pt x="8" y="45"/>
                    </a:lnTo>
                    <a:lnTo>
                      <a:pt x="8" y="33"/>
                    </a:lnTo>
                    <a:lnTo>
                      <a:pt x="8" y="30"/>
                    </a:lnTo>
                    <a:lnTo>
                      <a:pt x="8" y="33"/>
                    </a:lnTo>
                    <a:lnTo>
                      <a:pt x="15" y="30"/>
                    </a:lnTo>
                    <a:lnTo>
                      <a:pt x="12" y="30"/>
                    </a:lnTo>
                    <a:lnTo>
                      <a:pt x="8" y="26"/>
                    </a:lnTo>
                    <a:lnTo>
                      <a:pt x="12" y="26"/>
                    </a:lnTo>
                    <a:lnTo>
                      <a:pt x="12" y="22"/>
                    </a:lnTo>
                    <a:lnTo>
                      <a:pt x="15" y="22"/>
                    </a:lnTo>
                    <a:lnTo>
                      <a:pt x="15" y="19"/>
                    </a:lnTo>
                    <a:lnTo>
                      <a:pt x="19" y="19"/>
                    </a:lnTo>
                    <a:lnTo>
                      <a:pt x="19" y="22"/>
                    </a:lnTo>
                    <a:lnTo>
                      <a:pt x="41" y="22"/>
                    </a:lnTo>
                    <a:lnTo>
                      <a:pt x="41"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6" name="Freeform 135"/>
              <p:cNvSpPr/>
              <p:nvPr/>
            </p:nvSpPr>
            <p:spPr bwMode="auto">
              <a:xfrm>
                <a:off x="4488588" y="3138657"/>
                <a:ext cx="42459" cy="23159"/>
              </a:xfrm>
              <a:custGeom>
                <a:avLst/>
                <a:gdLst>
                  <a:gd name="T0" fmla="*/ 4 w 33"/>
                  <a:gd name="T1" fmla="*/ 18 h 18"/>
                  <a:gd name="T2" fmla="*/ 7 w 33"/>
                  <a:gd name="T3" fmla="*/ 18 h 18"/>
                  <a:gd name="T4" fmla="*/ 7 w 33"/>
                  <a:gd name="T5" fmla="*/ 15 h 18"/>
                  <a:gd name="T6" fmla="*/ 11 w 33"/>
                  <a:gd name="T7" fmla="*/ 15 h 18"/>
                  <a:gd name="T8" fmla="*/ 11 w 33"/>
                  <a:gd name="T9" fmla="*/ 18 h 18"/>
                  <a:gd name="T10" fmla="*/ 33 w 33"/>
                  <a:gd name="T11" fmla="*/ 18 h 18"/>
                  <a:gd name="T12" fmla="*/ 33 w 33"/>
                  <a:gd name="T13" fmla="*/ 0 h 18"/>
                  <a:gd name="T14" fmla="*/ 15 w 33"/>
                  <a:gd name="T15" fmla="*/ 0 h 18"/>
                  <a:gd name="T16" fmla="*/ 11 w 33"/>
                  <a:gd name="T17" fmla="*/ 0 h 18"/>
                  <a:gd name="T18" fmla="*/ 11 w 33"/>
                  <a:gd name="T19" fmla="*/ 0 h 18"/>
                  <a:gd name="T20" fmla="*/ 7 w 33"/>
                  <a:gd name="T21" fmla="*/ 0 h 18"/>
                  <a:gd name="T22" fmla="*/ 7 w 33"/>
                  <a:gd name="T23" fmla="*/ 0 h 18"/>
                  <a:gd name="T24" fmla="*/ 11 w 33"/>
                  <a:gd name="T25" fmla="*/ 3 h 18"/>
                  <a:gd name="T26" fmla="*/ 4 w 33"/>
                  <a:gd name="T27" fmla="*/ 7 h 18"/>
                  <a:gd name="T28" fmla="*/ 0 w 33"/>
                  <a:gd name="T29" fmla="*/ 15 h 18"/>
                  <a:gd name="T30" fmla="*/ 4 w 33"/>
                  <a:gd name="T31" fmla="*/ 15 h 18"/>
                  <a:gd name="T32" fmla="*/ 4 w 33"/>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8">
                    <a:moveTo>
                      <a:pt x="4" y="18"/>
                    </a:moveTo>
                    <a:lnTo>
                      <a:pt x="7" y="18"/>
                    </a:lnTo>
                    <a:lnTo>
                      <a:pt x="7" y="15"/>
                    </a:lnTo>
                    <a:lnTo>
                      <a:pt x="11" y="15"/>
                    </a:lnTo>
                    <a:lnTo>
                      <a:pt x="11" y="18"/>
                    </a:lnTo>
                    <a:lnTo>
                      <a:pt x="33" y="18"/>
                    </a:lnTo>
                    <a:lnTo>
                      <a:pt x="33" y="0"/>
                    </a:lnTo>
                    <a:lnTo>
                      <a:pt x="15" y="0"/>
                    </a:lnTo>
                    <a:lnTo>
                      <a:pt x="11" y="0"/>
                    </a:lnTo>
                    <a:lnTo>
                      <a:pt x="11" y="0"/>
                    </a:lnTo>
                    <a:lnTo>
                      <a:pt x="7" y="0"/>
                    </a:lnTo>
                    <a:lnTo>
                      <a:pt x="7" y="0"/>
                    </a:lnTo>
                    <a:lnTo>
                      <a:pt x="11" y="3"/>
                    </a:lnTo>
                    <a:lnTo>
                      <a:pt x="4" y="7"/>
                    </a:lnTo>
                    <a:lnTo>
                      <a:pt x="0" y="15"/>
                    </a:lnTo>
                    <a:lnTo>
                      <a:pt x="4" y="15"/>
                    </a:lnTo>
                    <a:lnTo>
                      <a:pt x="4" y="1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7" name="Freeform 136"/>
              <p:cNvSpPr/>
              <p:nvPr/>
            </p:nvSpPr>
            <p:spPr bwMode="auto">
              <a:xfrm>
                <a:off x="4525901" y="3105204"/>
                <a:ext cx="162115" cy="171122"/>
              </a:xfrm>
              <a:custGeom>
                <a:avLst/>
                <a:gdLst>
                  <a:gd name="T0" fmla="*/ 4 w 126"/>
                  <a:gd name="T1" fmla="*/ 111 h 133"/>
                  <a:gd name="T2" fmla="*/ 8 w 126"/>
                  <a:gd name="T3" fmla="*/ 107 h 133"/>
                  <a:gd name="T4" fmla="*/ 15 w 126"/>
                  <a:gd name="T5" fmla="*/ 107 h 133"/>
                  <a:gd name="T6" fmla="*/ 12 w 126"/>
                  <a:gd name="T7" fmla="*/ 100 h 133"/>
                  <a:gd name="T8" fmla="*/ 4 w 126"/>
                  <a:gd name="T9" fmla="*/ 96 h 133"/>
                  <a:gd name="T10" fmla="*/ 8 w 126"/>
                  <a:gd name="T11" fmla="*/ 92 h 133"/>
                  <a:gd name="T12" fmla="*/ 15 w 126"/>
                  <a:gd name="T13" fmla="*/ 92 h 133"/>
                  <a:gd name="T14" fmla="*/ 23 w 126"/>
                  <a:gd name="T15" fmla="*/ 89 h 133"/>
                  <a:gd name="T16" fmla="*/ 30 w 126"/>
                  <a:gd name="T17" fmla="*/ 85 h 133"/>
                  <a:gd name="T18" fmla="*/ 37 w 126"/>
                  <a:gd name="T19" fmla="*/ 92 h 133"/>
                  <a:gd name="T20" fmla="*/ 45 w 126"/>
                  <a:gd name="T21" fmla="*/ 89 h 133"/>
                  <a:gd name="T22" fmla="*/ 49 w 126"/>
                  <a:gd name="T23" fmla="*/ 92 h 133"/>
                  <a:gd name="T24" fmla="*/ 52 w 126"/>
                  <a:gd name="T25" fmla="*/ 78 h 133"/>
                  <a:gd name="T26" fmla="*/ 52 w 126"/>
                  <a:gd name="T27" fmla="*/ 67 h 133"/>
                  <a:gd name="T28" fmla="*/ 49 w 126"/>
                  <a:gd name="T29" fmla="*/ 63 h 133"/>
                  <a:gd name="T30" fmla="*/ 45 w 126"/>
                  <a:gd name="T31" fmla="*/ 59 h 133"/>
                  <a:gd name="T32" fmla="*/ 49 w 126"/>
                  <a:gd name="T33" fmla="*/ 55 h 133"/>
                  <a:gd name="T34" fmla="*/ 49 w 126"/>
                  <a:gd name="T35" fmla="*/ 52 h 133"/>
                  <a:gd name="T36" fmla="*/ 56 w 126"/>
                  <a:gd name="T37" fmla="*/ 48 h 133"/>
                  <a:gd name="T38" fmla="*/ 56 w 126"/>
                  <a:gd name="T39" fmla="*/ 41 h 133"/>
                  <a:gd name="T40" fmla="*/ 49 w 126"/>
                  <a:gd name="T41" fmla="*/ 37 h 133"/>
                  <a:gd name="T42" fmla="*/ 37 w 126"/>
                  <a:gd name="T43" fmla="*/ 37 h 133"/>
                  <a:gd name="T44" fmla="*/ 34 w 126"/>
                  <a:gd name="T45" fmla="*/ 37 h 133"/>
                  <a:gd name="T46" fmla="*/ 34 w 126"/>
                  <a:gd name="T47" fmla="*/ 29 h 133"/>
                  <a:gd name="T48" fmla="*/ 56 w 126"/>
                  <a:gd name="T49" fmla="*/ 26 h 133"/>
                  <a:gd name="T50" fmla="*/ 60 w 126"/>
                  <a:gd name="T51" fmla="*/ 26 h 133"/>
                  <a:gd name="T52" fmla="*/ 67 w 126"/>
                  <a:gd name="T53" fmla="*/ 29 h 133"/>
                  <a:gd name="T54" fmla="*/ 71 w 126"/>
                  <a:gd name="T55" fmla="*/ 26 h 133"/>
                  <a:gd name="T56" fmla="*/ 78 w 126"/>
                  <a:gd name="T57" fmla="*/ 29 h 133"/>
                  <a:gd name="T58" fmla="*/ 82 w 126"/>
                  <a:gd name="T59" fmla="*/ 29 h 133"/>
                  <a:gd name="T60" fmla="*/ 82 w 126"/>
                  <a:gd name="T61" fmla="*/ 29 h 133"/>
                  <a:gd name="T62" fmla="*/ 86 w 126"/>
                  <a:gd name="T63" fmla="*/ 22 h 133"/>
                  <a:gd name="T64" fmla="*/ 97 w 126"/>
                  <a:gd name="T65" fmla="*/ 3 h 133"/>
                  <a:gd name="T66" fmla="*/ 108 w 126"/>
                  <a:gd name="T67" fmla="*/ 0 h 133"/>
                  <a:gd name="T68" fmla="*/ 115 w 126"/>
                  <a:gd name="T69" fmla="*/ 0 h 133"/>
                  <a:gd name="T70" fmla="*/ 123 w 126"/>
                  <a:gd name="T71" fmla="*/ 3 h 133"/>
                  <a:gd name="T72" fmla="*/ 126 w 126"/>
                  <a:gd name="T73" fmla="*/ 3 h 133"/>
                  <a:gd name="T74" fmla="*/ 123 w 126"/>
                  <a:gd name="T75" fmla="*/ 11 h 133"/>
                  <a:gd name="T76" fmla="*/ 119 w 126"/>
                  <a:gd name="T77" fmla="*/ 29 h 133"/>
                  <a:gd name="T78" fmla="*/ 115 w 126"/>
                  <a:gd name="T79" fmla="*/ 37 h 133"/>
                  <a:gd name="T80" fmla="*/ 112 w 126"/>
                  <a:gd name="T81" fmla="*/ 48 h 133"/>
                  <a:gd name="T82" fmla="*/ 112 w 126"/>
                  <a:gd name="T83" fmla="*/ 55 h 133"/>
                  <a:gd name="T84" fmla="*/ 104 w 126"/>
                  <a:gd name="T85" fmla="*/ 70 h 133"/>
                  <a:gd name="T86" fmla="*/ 97 w 126"/>
                  <a:gd name="T87" fmla="*/ 74 h 133"/>
                  <a:gd name="T88" fmla="*/ 89 w 126"/>
                  <a:gd name="T89" fmla="*/ 85 h 133"/>
                  <a:gd name="T90" fmla="*/ 82 w 126"/>
                  <a:gd name="T91" fmla="*/ 96 h 133"/>
                  <a:gd name="T92" fmla="*/ 82 w 126"/>
                  <a:gd name="T93" fmla="*/ 107 h 133"/>
                  <a:gd name="T94" fmla="*/ 78 w 126"/>
                  <a:gd name="T95" fmla="*/ 115 h 133"/>
                  <a:gd name="T96" fmla="*/ 67 w 126"/>
                  <a:gd name="T97" fmla="*/ 126 h 133"/>
                  <a:gd name="T98" fmla="*/ 56 w 126"/>
                  <a:gd name="T99" fmla="*/ 130 h 133"/>
                  <a:gd name="T100" fmla="*/ 56 w 126"/>
                  <a:gd name="T101" fmla="*/ 122 h 133"/>
                  <a:gd name="T102" fmla="*/ 49 w 126"/>
                  <a:gd name="T103" fmla="*/ 126 h 133"/>
                  <a:gd name="T104" fmla="*/ 45 w 126"/>
                  <a:gd name="T105" fmla="*/ 126 h 133"/>
                  <a:gd name="T106" fmla="*/ 37 w 126"/>
                  <a:gd name="T107" fmla="*/ 130 h 133"/>
                  <a:gd name="T108" fmla="*/ 34 w 126"/>
                  <a:gd name="T109" fmla="*/ 126 h 133"/>
                  <a:gd name="T110" fmla="*/ 30 w 126"/>
                  <a:gd name="T111" fmla="*/ 122 h 133"/>
                  <a:gd name="T112" fmla="*/ 26 w 126"/>
                  <a:gd name="T113" fmla="*/ 126 h 133"/>
                  <a:gd name="T114" fmla="*/ 19 w 126"/>
                  <a:gd name="T115" fmla="*/ 130 h 133"/>
                  <a:gd name="T116" fmla="*/ 15 w 126"/>
                  <a:gd name="T117" fmla="*/ 133 h 133"/>
                  <a:gd name="T118" fmla="*/ 12 w 126"/>
                  <a:gd name="T119" fmla="*/ 126 h 133"/>
                  <a:gd name="T120" fmla="*/ 4 w 126"/>
                  <a:gd name="T121" fmla="*/ 1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3">
                    <a:moveTo>
                      <a:pt x="0" y="115"/>
                    </a:moveTo>
                    <a:lnTo>
                      <a:pt x="4" y="111"/>
                    </a:lnTo>
                    <a:lnTo>
                      <a:pt x="4" y="111"/>
                    </a:lnTo>
                    <a:lnTo>
                      <a:pt x="4" y="111"/>
                    </a:lnTo>
                    <a:lnTo>
                      <a:pt x="8" y="111"/>
                    </a:lnTo>
                    <a:lnTo>
                      <a:pt x="8" y="107"/>
                    </a:lnTo>
                    <a:lnTo>
                      <a:pt x="12" y="107"/>
                    </a:lnTo>
                    <a:lnTo>
                      <a:pt x="15" y="111"/>
                    </a:lnTo>
                    <a:lnTo>
                      <a:pt x="15" y="107"/>
                    </a:lnTo>
                    <a:lnTo>
                      <a:pt x="15" y="100"/>
                    </a:lnTo>
                    <a:lnTo>
                      <a:pt x="12" y="100"/>
                    </a:lnTo>
                    <a:lnTo>
                      <a:pt x="12" y="100"/>
                    </a:lnTo>
                    <a:lnTo>
                      <a:pt x="8" y="100"/>
                    </a:lnTo>
                    <a:lnTo>
                      <a:pt x="4" y="100"/>
                    </a:lnTo>
                    <a:lnTo>
                      <a:pt x="4" y="96"/>
                    </a:lnTo>
                    <a:lnTo>
                      <a:pt x="4" y="96"/>
                    </a:lnTo>
                    <a:lnTo>
                      <a:pt x="8" y="92"/>
                    </a:lnTo>
                    <a:lnTo>
                      <a:pt x="8" y="92"/>
                    </a:lnTo>
                    <a:lnTo>
                      <a:pt x="12" y="96"/>
                    </a:lnTo>
                    <a:lnTo>
                      <a:pt x="15" y="92"/>
                    </a:lnTo>
                    <a:lnTo>
                      <a:pt x="15" y="92"/>
                    </a:lnTo>
                    <a:lnTo>
                      <a:pt x="19" y="92"/>
                    </a:lnTo>
                    <a:lnTo>
                      <a:pt x="23" y="92"/>
                    </a:lnTo>
                    <a:lnTo>
                      <a:pt x="23" y="89"/>
                    </a:lnTo>
                    <a:lnTo>
                      <a:pt x="23" y="85"/>
                    </a:lnTo>
                    <a:lnTo>
                      <a:pt x="26" y="85"/>
                    </a:lnTo>
                    <a:lnTo>
                      <a:pt x="30" y="85"/>
                    </a:lnTo>
                    <a:lnTo>
                      <a:pt x="30" y="89"/>
                    </a:lnTo>
                    <a:lnTo>
                      <a:pt x="34" y="92"/>
                    </a:lnTo>
                    <a:lnTo>
                      <a:pt x="37" y="92"/>
                    </a:lnTo>
                    <a:lnTo>
                      <a:pt x="37" y="92"/>
                    </a:lnTo>
                    <a:lnTo>
                      <a:pt x="41" y="89"/>
                    </a:lnTo>
                    <a:lnTo>
                      <a:pt x="45" y="89"/>
                    </a:lnTo>
                    <a:lnTo>
                      <a:pt x="49" y="92"/>
                    </a:lnTo>
                    <a:lnTo>
                      <a:pt x="49" y="92"/>
                    </a:lnTo>
                    <a:lnTo>
                      <a:pt x="49" y="92"/>
                    </a:lnTo>
                    <a:lnTo>
                      <a:pt x="52" y="92"/>
                    </a:lnTo>
                    <a:lnTo>
                      <a:pt x="49" y="89"/>
                    </a:lnTo>
                    <a:lnTo>
                      <a:pt x="52" y="78"/>
                    </a:lnTo>
                    <a:lnTo>
                      <a:pt x="56" y="70"/>
                    </a:lnTo>
                    <a:lnTo>
                      <a:pt x="56" y="67"/>
                    </a:lnTo>
                    <a:lnTo>
                      <a:pt x="52" y="67"/>
                    </a:lnTo>
                    <a:lnTo>
                      <a:pt x="52" y="67"/>
                    </a:lnTo>
                    <a:lnTo>
                      <a:pt x="52" y="63"/>
                    </a:lnTo>
                    <a:lnTo>
                      <a:pt x="49" y="63"/>
                    </a:lnTo>
                    <a:lnTo>
                      <a:pt x="49" y="63"/>
                    </a:lnTo>
                    <a:lnTo>
                      <a:pt x="49" y="59"/>
                    </a:lnTo>
                    <a:lnTo>
                      <a:pt x="45" y="59"/>
                    </a:lnTo>
                    <a:lnTo>
                      <a:pt x="45" y="59"/>
                    </a:lnTo>
                    <a:lnTo>
                      <a:pt x="49" y="55"/>
                    </a:lnTo>
                    <a:lnTo>
                      <a:pt x="49" y="55"/>
                    </a:lnTo>
                    <a:lnTo>
                      <a:pt x="49" y="55"/>
                    </a:lnTo>
                    <a:lnTo>
                      <a:pt x="49" y="55"/>
                    </a:lnTo>
                    <a:lnTo>
                      <a:pt x="49" y="52"/>
                    </a:lnTo>
                    <a:lnTo>
                      <a:pt x="49" y="52"/>
                    </a:lnTo>
                    <a:lnTo>
                      <a:pt x="52" y="48"/>
                    </a:lnTo>
                    <a:lnTo>
                      <a:pt x="56" y="48"/>
                    </a:lnTo>
                    <a:lnTo>
                      <a:pt x="56" y="44"/>
                    </a:lnTo>
                    <a:lnTo>
                      <a:pt x="56" y="44"/>
                    </a:lnTo>
                    <a:lnTo>
                      <a:pt x="56" y="41"/>
                    </a:lnTo>
                    <a:lnTo>
                      <a:pt x="56" y="37"/>
                    </a:lnTo>
                    <a:lnTo>
                      <a:pt x="52" y="37"/>
                    </a:lnTo>
                    <a:lnTo>
                      <a:pt x="49" y="37"/>
                    </a:lnTo>
                    <a:lnTo>
                      <a:pt x="45" y="37"/>
                    </a:lnTo>
                    <a:lnTo>
                      <a:pt x="41" y="37"/>
                    </a:lnTo>
                    <a:lnTo>
                      <a:pt x="37" y="37"/>
                    </a:lnTo>
                    <a:lnTo>
                      <a:pt x="37" y="41"/>
                    </a:lnTo>
                    <a:lnTo>
                      <a:pt x="34" y="37"/>
                    </a:lnTo>
                    <a:lnTo>
                      <a:pt x="34" y="37"/>
                    </a:lnTo>
                    <a:lnTo>
                      <a:pt x="34" y="33"/>
                    </a:lnTo>
                    <a:lnTo>
                      <a:pt x="34" y="29"/>
                    </a:lnTo>
                    <a:lnTo>
                      <a:pt x="34" y="29"/>
                    </a:lnTo>
                    <a:lnTo>
                      <a:pt x="34" y="26"/>
                    </a:lnTo>
                    <a:lnTo>
                      <a:pt x="56" y="26"/>
                    </a:lnTo>
                    <a:lnTo>
                      <a:pt x="56" y="26"/>
                    </a:lnTo>
                    <a:lnTo>
                      <a:pt x="60" y="26"/>
                    </a:lnTo>
                    <a:lnTo>
                      <a:pt x="60" y="26"/>
                    </a:lnTo>
                    <a:lnTo>
                      <a:pt x="60" y="26"/>
                    </a:lnTo>
                    <a:lnTo>
                      <a:pt x="63" y="26"/>
                    </a:lnTo>
                    <a:lnTo>
                      <a:pt x="63" y="26"/>
                    </a:lnTo>
                    <a:lnTo>
                      <a:pt x="67" y="29"/>
                    </a:lnTo>
                    <a:lnTo>
                      <a:pt x="67" y="29"/>
                    </a:lnTo>
                    <a:lnTo>
                      <a:pt x="67" y="26"/>
                    </a:lnTo>
                    <a:lnTo>
                      <a:pt x="71" y="26"/>
                    </a:lnTo>
                    <a:lnTo>
                      <a:pt x="71" y="29"/>
                    </a:lnTo>
                    <a:lnTo>
                      <a:pt x="74" y="29"/>
                    </a:lnTo>
                    <a:lnTo>
                      <a:pt x="78" y="29"/>
                    </a:lnTo>
                    <a:lnTo>
                      <a:pt x="78" y="29"/>
                    </a:lnTo>
                    <a:lnTo>
                      <a:pt x="78" y="29"/>
                    </a:lnTo>
                    <a:lnTo>
                      <a:pt x="82" y="29"/>
                    </a:lnTo>
                    <a:lnTo>
                      <a:pt x="82" y="29"/>
                    </a:lnTo>
                    <a:lnTo>
                      <a:pt x="82" y="29"/>
                    </a:lnTo>
                    <a:lnTo>
                      <a:pt x="82" y="29"/>
                    </a:lnTo>
                    <a:lnTo>
                      <a:pt x="82" y="26"/>
                    </a:lnTo>
                    <a:lnTo>
                      <a:pt x="82" y="26"/>
                    </a:lnTo>
                    <a:lnTo>
                      <a:pt x="86" y="22"/>
                    </a:lnTo>
                    <a:lnTo>
                      <a:pt x="86" y="18"/>
                    </a:lnTo>
                    <a:lnTo>
                      <a:pt x="93" y="7"/>
                    </a:lnTo>
                    <a:lnTo>
                      <a:pt x="97" y="3"/>
                    </a:lnTo>
                    <a:lnTo>
                      <a:pt x="100" y="3"/>
                    </a:lnTo>
                    <a:lnTo>
                      <a:pt x="100" y="3"/>
                    </a:lnTo>
                    <a:lnTo>
                      <a:pt x="108" y="0"/>
                    </a:lnTo>
                    <a:lnTo>
                      <a:pt x="112" y="0"/>
                    </a:lnTo>
                    <a:lnTo>
                      <a:pt x="112" y="0"/>
                    </a:lnTo>
                    <a:lnTo>
                      <a:pt x="115" y="0"/>
                    </a:lnTo>
                    <a:lnTo>
                      <a:pt x="119" y="0"/>
                    </a:lnTo>
                    <a:lnTo>
                      <a:pt x="119" y="0"/>
                    </a:lnTo>
                    <a:lnTo>
                      <a:pt x="123" y="3"/>
                    </a:lnTo>
                    <a:lnTo>
                      <a:pt x="123" y="0"/>
                    </a:lnTo>
                    <a:lnTo>
                      <a:pt x="126" y="0"/>
                    </a:lnTo>
                    <a:lnTo>
                      <a:pt x="126" y="3"/>
                    </a:lnTo>
                    <a:lnTo>
                      <a:pt x="126" y="3"/>
                    </a:lnTo>
                    <a:lnTo>
                      <a:pt x="126" y="11"/>
                    </a:lnTo>
                    <a:lnTo>
                      <a:pt x="123" y="11"/>
                    </a:lnTo>
                    <a:lnTo>
                      <a:pt x="123" y="15"/>
                    </a:lnTo>
                    <a:lnTo>
                      <a:pt x="115" y="22"/>
                    </a:lnTo>
                    <a:lnTo>
                      <a:pt x="119" y="29"/>
                    </a:lnTo>
                    <a:lnTo>
                      <a:pt x="115" y="33"/>
                    </a:lnTo>
                    <a:lnTo>
                      <a:pt x="115" y="33"/>
                    </a:lnTo>
                    <a:lnTo>
                      <a:pt x="115" y="37"/>
                    </a:lnTo>
                    <a:lnTo>
                      <a:pt x="112" y="41"/>
                    </a:lnTo>
                    <a:lnTo>
                      <a:pt x="115" y="44"/>
                    </a:lnTo>
                    <a:lnTo>
                      <a:pt x="112" y="48"/>
                    </a:lnTo>
                    <a:lnTo>
                      <a:pt x="115" y="48"/>
                    </a:lnTo>
                    <a:lnTo>
                      <a:pt x="112" y="52"/>
                    </a:lnTo>
                    <a:lnTo>
                      <a:pt x="112" y="55"/>
                    </a:lnTo>
                    <a:lnTo>
                      <a:pt x="108" y="59"/>
                    </a:lnTo>
                    <a:lnTo>
                      <a:pt x="108" y="63"/>
                    </a:lnTo>
                    <a:lnTo>
                      <a:pt x="104" y="70"/>
                    </a:lnTo>
                    <a:lnTo>
                      <a:pt x="100" y="74"/>
                    </a:lnTo>
                    <a:lnTo>
                      <a:pt x="97" y="74"/>
                    </a:lnTo>
                    <a:lnTo>
                      <a:pt x="97" y="74"/>
                    </a:lnTo>
                    <a:lnTo>
                      <a:pt x="93" y="78"/>
                    </a:lnTo>
                    <a:lnTo>
                      <a:pt x="89" y="81"/>
                    </a:lnTo>
                    <a:lnTo>
                      <a:pt x="89" y="85"/>
                    </a:lnTo>
                    <a:lnTo>
                      <a:pt x="86" y="89"/>
                    </a:lnTo>
                    <a:lnTo>
                      <a:pt x="82" y="92"/>
                    </a:lnTo>
                    <a:lnTo>
                      <a:pt x="82" y="96"/>
                    </a:lnTo>
                    <a:lnTo>
                      <a:pt x="82" y="96"/>
                    </a:lnTo>
                    <a:lnTo>
                      <a:pt x="82" y="104"/>
                    </a:lnTo>
                    <a:lnTo>
                      <a:pt x="82" y="107"/>
                    </a:lnTo>
                    <a:lnTo>
                      <a:pt x="82" y="111"/>
                    </a:lnTo>
                    <a:lnTo>
                      <a:pt x="78" y="115"/>
                    </a:lnTo>
                    <a:lnTo>
                      <a:pt x="78" y="115"/>
                    </a:lnTo>
                    <a:lnTo>
                      <a:pt x="74" y="118"/>
                    </a:lnTo>
                    <a:lnTo>
                      <a:pt x="74" y="118"/>
                    </a:lnTo>
                    <a:lnTo>
                      <a:pt x="67" y="126"/>
                    </a:lnTo>
                    <a:lnTo>
                      <a:pt x="63" y="130"/>
                    </a:lnTo>
                    <a:lnTo>
                      <a:pt x="60" y="130"/>
                    </a:lnTo>
                    <a:lnTo>
                      <a:pt x="56" y="130"/>
                    </a:lnTo>
                    <a:lnTo>
                      <a:pt x="56" y="126"/>
                    </a:lnTo>
                    <a:lnTo>
                      <a:pt x="52" y="126"/>
                    </a:lnTo>
                    <a:lnTo>
                      <a:pt x="56" y="122"/>
                    </a:lnTo>
                    <a:lnTo>
                      <a:pt x="56" y="122"/>
                    </a:lnTo>
                    <a:lnTo>
                      <a:pt x="52" y="122"/>
                    </a:lnTo>
                    <a:lnTo>
                      <a:pt x="49" y="126"/>
                    </a:lnTo>
                    <a:lnTo>
                      <a:pt x="45" y="126"/>
                    </a:lnTo>
                    <a:lnTo>
                      <a:pt x="45" y="126"/>
                    </a:lnTo>
                    <a:lnTo>
                      <a:pt x="45" y="126"/>
                    </a:lnTo>
                    <a:lnTo>
                      <a:pt x="41" y="130"/>
                    </a:lnTo>
                    <a:lnTo>
                      <a:pt x="37" y="130"/>
                    </a:lnTo>
                    <a:lnTo>
                      <a:pt x="37" y="130"/>
                    </a:lnTo>
                    <a:lnTo>
                      <a:pt x="37" y="126"/>
                    </a:lnTo>
                    <a:lnTo>
                      <a:pt x="34" y="126"/>
                    </a:lnTo>
                    <a:lnTo>
                      <a:pt x="34" y="126"/>
                    </a:lnTo>
                    <a:lnTo>
                      <a:pt x="34" y="130"/>
                    </a:lnTo>
                    <a:lnTo>
                      <a:pt x="34" y="126"/>
                    </a:lnTo>
                    <a:lnTo>
                      <a:pt x="30" y="122"/>
                    </a:lnTo>
                    <a:lnTo>
                      <a:pt x="30" y="122"/>
                    </a:lnTo>
                    <a:lnTo>
                      <a:pt x="26" y="122"/>
                    </a:lnTo>
                    <a:lnTo>
                      <a:pt x="26" y="126"/>
                    </a:lnTo>
                    <a:lnTo>
                      <a:pt x="23" y="126"/>
                    </a:lnTo>
                    <a:lnTo>
                      <a:pt x="23" y="126"/>
                    </a:lnTo>
                    <a:lnTo>
                      <a:pt x="19" y="130"/>
                    </a:lnTo>
                    <a:lnTo>
                      <a:pt x="19" y="130"/>
                    </a:lnTo>
                    <a:lnTo>
                      <a:pt x="15" y="133"/>
                    </a:lnTo>
                    <a:lnTo>
                      <a:pt x="15" y="133"/>
                    </a:lnTo>
                    <a:lnTo>
                      <a:pt x="12" y="130"/>
                    </a:lnTo>
                    <a:lnTo>
                      <a:pt x="12" y="130"/>
                    </a:lnTo>
                    <a:lnTo>
                      <a:pt x="12" y="126"/>
                    </a:lnTo>
                    <a:lnTo>
                      <a:pt x="12" y="122"/>
                    </a:lnTo>
                    <a:lnTo>
                      <a:pt x="4" y="118"/>
                    </a:lnTo>
                    <a:lnTo>
                      <a:pt x="4" y="118"/>
                    </a:lnTo>
                    <a:lnTo>
                      <a:pt x="0" y="11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8" name="Freeform 137"/>
              <p:cNvSpPr/>
              <p:nvPr/>
            </p:nvSpPr>
            <p:spPr bwMode="auto">
              <a:xfrm>
                <a:off x="4545201" y="3262173"/>
                <a:ext cx="24446" cy="28306"/>
              </a:xfrm>
              <a:custGeom>
                <a:avLst/>
                <a:gdLst>
                  <a:gd name="T0" fmla="*/ 19 w 19"/>
                  <a:gd name="T1" fmla="*/ 8 h 22"/>
                  <a:gd name="T2" fmla="*/ 19 w 19"/>
                  <a:gd name="T3" fmla="*/ 4 h 22"/>
                  <a:gd name="T4" fmla="*/ 15 w 19"/>
                  <a:gd name="T5" fmla="*/ 0 h 22"/>
                  <a:gd name="T6" fmla="*/ 15 w 19"/>
                  <a:gd name="T7" fmla="*/ 0 h 22"/>
                  <a:gd name="T8" fmla="*/ 11 w 19"/>
                  <a:gd name="T9" fmla="*/ 0 h 22"/>
                  <a:gd name="T10" fmla="*/ 11 w 19"/>
                  <a:gd name="T11" fmla="*/ 4 h 22"/>
                  <a:gd name="T12" fmla="*/ 8 w 19"/>
                  <a:gd name="T13" fmla="*/ 4 h 22"/>
                  <a:gd name="T14" fmla="*/ 8 w 19"/>
                  <a:gd name="T15" fmla="*/ 4 h 22"/>
                  <a:gd name="T16" fmla="*/ 4 w 19"/>
                  <a:gd name="T17" fmla="*/ 8 h 22"/>
                  <a:gd name="T18" fmla="*/ 4 w 19"/>
                  <a:gd name="T19" fmla="*/ 8 h 22"/>
                  <a:gd name="T20" fmla="*/ 0 w 19"/>
                  <a:gd name="T21" fmla="*/ 11 h 22"/>
                  <a:gd name="T22" fmla="*/ 0 w 19"/>
                  <a:gd name="T23" fmla="*/ 11 h 22"/>
                  <a:gd name="T24" fmla="*/ 0 w 19"/>
                  <a:gd name="T25" fmla="*/ 11 h 22"/>
                  <a:gd name="T26" fmla="*/ 4 w 19"/>
                  <a:gd name="T27" fmla="*/ 19 h 22"/>
                  <a:gd name="T28" fmla="*/ 0 w 19"/>
                  <a:gd name="T29" fmla="*/ 19 h 22"/>
                  <a:gd name="T30" fmla="*/ 0 w 19"/>
                  <a:gd name="T31" fmla="*/ 22 h 22"/>
                  <a:gd name="T32" fmla="*/ 4 w 19"/>
                  <a:gd name="T33" fmla="*/ 19 h 22"/>
                  <a:gd name="T34" fmla="*/ 8 w 19"/>
                  <a:gd name="T35" fmla="*/ 19 h 22"/>
                  <a:gd name="T36" fmla="*/ 11 w 19"/>
                  <a:gd name="T37" fmla="*/ 19 h 22"/>
                  <a:gd name="T38" fmla="*/ 8 w 19"/>
                  <a:gd name="T39" fmla="*/ 11 h 22"/>
                  <a:gd name="T40" fmla="*/ 11 w 19"/>
                  <a:gd name="T41" fmla="*/ 11 h 22"/>
                  <a:gd name="T42" fmla="*/ 15 w 19"/>
                  <a:gd name="T43" fmla="*/ 8 h 22"/>
                  <a:gd name="T44" fmla="*/ 19 w 19"/>
                  <a:gd name="T4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2">
                    <a:moveTo>
                      <a:pt x="19" y="8"/>
                    </a:moveTo>
                    <a:lnTo>
                      <a:pt x="19" y="4"/>
                    </a:lnTo>
                    <a:lnTo>
                      <a:pt x="15" y="0"/>
                    </a:lnTo>
                    <a:lnTo>
                      <a:pt x="15" y="0"/>
                    </a:lnTo>
                    <a:lnTo>
                      <a:pt x="11" y="0"/>
                    </a:lnTo>
                    <a:lnTo>
                      <a:pt x="11" y="4"/>
                    </a:lnTo>
                    <a:lnTo>
                      <a:pt x="8" y="4"/>
                    </a:lnTo>
                    <a:lnTo>
                      <a:pt x="8" y="4"/>
                    </a:lnTo>
                    <a:lnTo>
                      <a:pt x="4" y="8"/>
                    </a:lnTo>
                    <a:lnTo>
                      <a:pt x="4" y="8"/>
                    </a:lnTo>
                    <a:lnTo>
                      <a:pt x="0" y="11"/>
                    </a:lnTo>
                    <a:lnTo>
                      <a:pt x="0" y="11"/>
                    </a:lnTo>
                    <a:lnTo>
                      <a:pt x="0" y="11"/>
                    </a:lnTo>
                    <a:lnTo>
                      <a:pt x="4" y="19"/>
                    </a:lnTo>
                    <a:lnTo>
                      <a:pt x="0" y="19"/>
                    </a:lnTo>
                    <a:lnTo>
                      <a:pt x="0" y="22"/>
                    </a:lnTo>
                    <a:lnTo>
                      <a:pt x="4" y="19"/>
                    </a:lnTo>
                    <a:lnTo>
                      <a:pt x="8" y="19"/>
                    </a:lnTo>
                    <a:lnTo>
                      <a:pt x="11" y="19"/>
                    </a:lnTo>
                    <a:lnTo>
                      <a:pt x="8" y="11"/>
                    </a:lnTo>
                    <a:lnTo>
                      <a:pt x="11" y="11"/>
                    </a:lnTo>
                    <a:lnTo>
                      <a:pt x="15" y="8"/>
                    </a:lnTo>
                    <a:lnTo>
                      <a:pt x="19" y="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79" name="Freeform 138"/>
              <p:cNvSpPr/>
              <p:nvPr/>
            </p:nvSpPr>
            <p:spPr bwMode="auto">
              <a:xfrm>
                <a:off x="4911889" y="3195268"/>
                <a:ext cx="238027" cy="220014"/>
              </a:xfrm>
              <a:custGeom>
                <a:avLst/>
                <a:gdLst>
                  <a:gd name="T0" fmla="*/ 23 w 185"/>
                  <a:gd name="T1" fmla="*/ 4 h 171"/>
                  <a:gd name="T2" fmla="*/ 78 w 185"/>
                  <a:gd name="T3" fmla="*/ 0 h 171"/>
                  <a:gd name="T4" fmla="*/ 141 w 185"/>
                  <a:gd name="T5" fmla="*/ 37 h 171"/>
                  <a:gd name="T6" fmla="*/ 163 w 185"/>
                  <a:gd name="T7" fmla="*/ 56 h 171"/>
                  <a:gd name="T8" fmla="*/ 163 w 185"/>
                  <a:gd name="T9" fmla="*/ 60 h 171"/>
                  <a:gd name="T10" fmla="*/ 156 w 185"/>
                  <a:gd name="T11" fmla="*/ 74 h 171"/>
                  <a:gd name="T12" fmla="*/ 163 w 185"/>
                  <a:gd name="T13" fmla="*/ 86 h 171"/>
                  <a:gd name="T14" fmla="*/ 167 w 185"/>
                  <a:gd name="T15" fmla="*/ 93 h 171"/>
                  <a:gd name="T16" fmla="*/ 163 w 185"/>
                  <a:gd name="T17" fmla="*/ 97 h 171"/>
                  <a:gd name="T18" fmla="*/ 167 w 185"/>
                  <a:gd name="T19" fmla="*/ 108 h 171"/>
                  <a:gd name="T20" fmla="*/ 167 w 185"/>
                  <a:gd name="T21" fmla="*/ 119 h 171"/>
                  <a:gd name="T22" fmla="*/ 167 w 185"/>
                  <a:gd name="T23" fmla="*/ 123 h 171"/>
                  <a:gd name="T24" fmla="*/ 171 w 185"/>
                  <a:gd name="T25" fmla="*/ 126 h 171"/>
                  <a:gd name="T26" fmla="*/ 174 w 185"/>
                  <a:gd name="T27" fmla="*/ 141 h 171"/>
                  <a:gd name="T28" fmla="*/ 185 w 185"/>
                  <a:gd name="T29" fmla="*/ 145 h 171"/>
                  <a:gd name="T30" fmla="*/ 182 w 185"/>
                  <a:gd name="T31" fmla="*/ 145 h 171"/>
                  <a:gd name="T32" fmla="*/ 174 w 185"/>
                  <a:gd name="T33" fmla="*/ 149 h 171"/>
                  <a:gd name="T34" fmla="*/ 167 w 185"/>
                  <a:gd name="T35" fmla="*/ 152 h 171"/>
                  <a:gd name="T36" fmla="*/ 160 w 185"/>
                  <a:gd name="T37" fmla="*/ 152 h 171"/>
                  <a:gd name="T38" fmla="*/ 148 w 185"/>
                  <a:gd name="T39" fmla="*/ 156 h 171"/>
                  <a:gd name="T40" fmla="*/ 141 w 185"/>
                  <a:gd name="T41" fmla="*/ 156 h 171"/>
                  <a:gd name="T42" fmla="*/ 141 w 185"/>
                  <a:gd name="T43" fmla="*/ 160 h 171"/>
                  <a:gd name="T44" fmla="*/ 130 w 185"/>
                  <a:gd name="T45" fmla="*/ 160 h 171"/>
                  <a:gd name="T46" fmla="*/ 126 w 185"/>
                  <a:gd name="T47" fmla="*/ 160 h 171"/>
                  <a:gd name="T48" fmla="*/ 119 w 185"/>
                  <a:gd name="T49" fmla="*/ 163 h 171"/>
                  <a:gd name="T50" fmla="*/ 111 w 185"/>
                  <a:gd name="T51" fmla="*/ 160 h 171"/>
                  <a:gd name="T52" fmla="*/ 108 w 185"/>
                  <a:gd name="T53" fmla="*/ 160 h 171"/>
                  <a:gd name="T54" fmla="*/ 104 w 185"/>
                  <a:gd name="T55" fmla="*/ 160 h 171"/>
                  <a:gd name="T56" fmla="*/ 82 w 185"/>
                  <a:gd name="T57" fmla="*/ 171 h 171"/>
                  <a:gd name="T58" fmla="*/ 74 w 185"/>
                  <a:gd name="T59" fmla="*/ 134 h 171"/>
                  <a:gd name="T60" fmla="*/ 71 w 185"/>
                  <a:gd name="T61" fmla="*/ 130 h 171"/>
                  <a:gd name="T62" fmla="*/ 67 w 185"/>
                  <a:gd name="T63" fmla="*/ 130 h 171"/>
                  <a:gd name="T64" fmla="*/ 63 w 185"/>
                  <a:gd name="T65" fmla="*/ 130 h 171"/>
                  <a:gd name="T66" fmla="*/ 60 w 185"/>
                  <a:gd name="T67" fmla="*/ 126 h 171"/>
                  <a:gd name="T68" fmla="*/ 56 w 185"/>
                  <a:gd name="T69" fmla="*/ 123 h 171"/>
                  <a:gd name="T70" fmla="*/ 52 w 185"/>
                  <a:gd name="T71" fmla="*/ 119 h 171"/>
                  <a:gd name="T72" fmla="*/ 37 w 185"/>
                  <a:gd name="T73" fmla="*/ 119 h 171"/>
                  <a:gd name="T74" fmla="*/ 34 w 185"/>
                  <a:gd name="T75" fmla="*/ 112 h 171"/>
                  <a:gd name="T76" fmla="*/ 26 w 185"/>
                  <a:gd name="T77" fmla="*/ 112 h 171"/>
                  <a:gd name="T78" fmla="*/ 8 w 185"/>
                  <a:gd name="T79" fmla="*/ 86 h 171"/>
                  <a:gd name="T80" fmla="*/ 8 w 185"/>
                  <a:gd name="T81" fmla="*/ 52 h 171"/>
                  <a:gd name="T82" fmla="*/ 23 w 185"/>
                  <a:gd name="T83" fmla="*/ 45 h 171"/>
                  <a:gd name="T84" fmla="*/ 26 w 185"/>
                  <a:gd name="T85" fmla="*/ 37 h 171"/>
                  <a:gd name="T86" fmla="*/ 26 w 185"/>
                  <a:gd name="T87" fmla="*/ 34 h 171"/>
                  <a:gd name="T88" fmla="*/ 23 w 185"/>
                  <a:gd name="T89" fmla="*/ 26 h 171"/>
                  <a:gd name="T90" fmla="*/ 23 w 185"/>
                  <a:gd name="T91" fmla="*/ 26 h 171"/>
                  <a:gd name="T92" fmla="*/ 26 w 185"/>
                  <a:gd name="T93" fmla="*/ 22 h 171"/>
                  <a:gd name="T94" fmla="*/ 26 w 185"/>
                  <a:gd name="T95" fmla="*/ 15 h 171"/>
                  <a:gd name="T96" fmla="*/ 26 w 185"/>
                  <a:gd name="T97" fmla="*/ 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5" h="171">
                    <a:moveTo>
                      <a:pt x="23" y="4"/>
                    </a:moveTo>
                    <a:lnTo>
                      <a:pt x="23" y="4"/>
                    </a:lnTo>
                    <a:lnTo>
                      <a:pt x="23" y="4"/>
                    </a:lnTo>
                    <a:lnTo>
                      <a:pt x="26" y="0"/>
                    </a:lnTo>
                    <a:lnTo>
                      <a:pt x="45" y="0"/>
                    </a:lnTo>
                    <a:lnTo>
                      <a:pt x="78" y="0"/>
                    </a:lnTo>
                    <a:lnTo>
                      <a:pt x="137" y="34"/>
                    </a:lnTo>
                    <a:lnTo>
                      <a:pt x="141" y="37"/>
                    </a:lnTo>
                    <a:lnTo>
                      <a:pt x="141" y="37"/>
                    </a:lnTo>
                    <a:lnTo>
                      <a:pt x="141" y="41"/>
                    </a:lnTo>
                    <a:lnTo>
                      <a:pt x="145" y="41"/>
                    </a:lnTo>
                    <a:lnTo>
                      <a:pt x="163" y="56"/>
                    </a:lnTo>
                    <a:lnTo>
                      <a:pt x="163" y="56"/>
                    </a:lnTo>
                    <a:lnTo>
                      <a:pt x="163" y="56"/>
                    </a:lnTo>
                    <a:lnTo>
                      <a:pt x="163" y="60"/>
                    </a:lnTo>
                    <a:lnTo>
                      <a:pt x="163" y="60"/>
                    </a:lnTo>
                    <a:lnTo>
                      <a:pt x="160" y="71"/>
                    </a:lnTo>
                    <a:lnTo>
                      <a:pt x="156" y="74"/>
                    </a:lnTo>
                    <a:lnTo>
                      <a:pt x="156" y="78"/>
                    </a:lnTo>
                    <a:lnTo>
                      <a:pt x="163" y="82"/>
                    </a:lnTo>
                    <a:lnTo>
                      <a:pt x="163" y="86"/>
                    </a:lnTo>
                    <a:lnTo>
                      <a:pt x="167" y="86"/>
                    </a:lnTo>
                    <a:lnTo>
                      <a:pt x="171" y="93"/>
                    </a:lnTo>
                    <a:lnTo>
                      <a:pt x="167" y="93"/>
                    </a:lnTo>
                    <a:lnTo>
                      <a:pt x="167" y="93"/>
                    </a:lnTo>
                    <a:lnTo>
                      <a:pt x="163" y="93"/>
                    </a:lnTo>
                    <a:lnTo>
                      <a:pt x="163" y="97"/>
                    </a:lnTo>
                    <a:lnTo>
                      <a:pt x="163" y="104"/>
                    </a:lnTo>
                    <a:lnTo>
                      <a:pt x="167" y="104"/>
                    </a:lnTo>
                    <a:lnTo>
                      <a:pt x="167" y="108"/>
                    </a:lnTo>
                    <a:lnTo>
                      <a:pt x="163" y="112"/>
                    </a:lnTo>
                    <a:lnTo>
                      <a:pt x="163" y="115"/>
                    </a:lnTo>
                    <a:lnTo>
                      <a:pt x="167" y="119"/>
                    </a:lnTo>
                    <a:lnTo>
                      <a:pt x="167" y="119"/>
                    </a:lnTo>
                    <a:lnTo>
                      <a:pt x="167" y="119"/>
                    </a:lnTo>
                    <a:lnTo>
                      <a:pt x="167" y="123"/>
                    </a:lnTo>
                    <a:lnTo>
                      <a:pt x="171" y="123"/>
                    </a:lnTo>
                    <a:lnTo>
                      <a:pt x="167" y="126"/>
                    </a:lnTo>
                    <a:lnTo>
                      <a:pt x="171" y="126"/>
                    </a:lnTo>
                    <a:lnTo>
                      <a:pt x="171" y="134"/>
                    </a:lnTo>
                    <a:lnTo>
                      <a:pt x="171" y="134"/>
                    </a:lnTo>
                    <a:lnTo>
                      <a:pt x="174" y="141"/>
                    </a:lnTo>
                    <a:lnTo>
                      <a:pt x="182" y="141"/>
                    </a:lnTo>
                    <a:lnTo>
                      <a:pt x="185" y="141"/>
                    </a:lnTo>
                    <a:lnTo>
                      <a:pt x="185" y="145"/>
                    </a:lnTo>
                    <a:lnTo>
                      <a:pt x="185" y="145"/>
                    </a:lnTo>
                    <a:lnTo>
                      <a:pt x="185" y="145"/>
                    </a:lnTo>
                    <a:lnTo>
                      <a:pt x="182" y="145"/>
                    </a:lnTo>
                    <a:lnTo>
                      <a:pt x="178" y="145"/>
                    </a:lnTo>
                    <a:lnTo>
                      <a:pt x="178" y="149"/>
                    </a:lnTo>
                    <a:lnTo>
                      <a:pt x="174" y="149"/>
                    </a:lnTo>
                    <a:lnTo>
                      <a:pt x="171" y="149"/>
                    </a:lnTo>
                    <a:lnTo>
                      <a:pt x="171" y="152"/>
                    </a:lnTo>
                    <a:lnTo>
                      <a:pt x="167" y="152"/>
                    </a:lnTo>
                    <a:lnTo>
                      <a:pt x="163" y="152"/>
                    </a:lnTo>
                    <a:lnTo>
                      <a:pt x="163" y="156"/>
                    </a:lnTo>
                    <a:lnTo>
                      <a:pt x="160" y="152"/>
                    </a:lnTo>
                    <a:lnTo>
                      <a:pt x="152" y="156"/>
                    </a:lnTo>
                    <a:lnTo>
                      <a:pt x="152" y="156"/>
                    </a:lnTo>
                    <a:lnTo>
                      <a:pt x="148" y="156"/>
                    </a:lnTo>
                    <a:lnTo>
                      <a:pt x="145" y="156"/>
                    </a:lnTo>
                    <a:lnTo>
                      <a:pt x="145" y="156"/>
                    </a:lnTo>
                    <a:lnTo>
                      <a:pt x="141" y="156"/>
                    </a:lnTo>
                    <a:lnTo>
                      <a:pt x="141" y="156"/>
                    </a:lnTo>
                    <a:lnTo>
                      <a:pt x="141" y="160"/>
                    </a:lnTo>
                    <a:lnTo>
                      <a:pt x="141" y="160"/>
                    </a:lnTo>
                    <a:lnTo>
                      <a:pt x="134" y="160"/>
                    </a:lnTo>
                    <a:lnTo>
                      <a:pt x="130" y="163"/>
                    </a:lnTo>
                    <a:lnTo>
                      <a:pt x="130" y="160"/>
                    </a:lnTo>
                    <a:lnTo>
                      <a:pt x="126" y="160"/>
                    </a:lnTo>
                    <a:lnTo>
                      <a:pt x="126" y="160"/>
                    </a:lnTo>
                    <a:lnTo>
                      <a:pt x="126" y="160"/>
                    </a:lnTo>
                    <a:lnTo>
                      <a:pt x="123" y="160"/>
                    </a:lnTo>
                    <a:lnTo>
                      <a:pt x="123" y="160"/>
                    </a:lnTo>
                    <a:lnTo>
                      <a:pt x="119" y="163"/>
                    </a:lnTo>
                    <a:lnTo>
                      <a:pt x="115" y="163"/>
                    </a:lnTo>
                    <a:lnTo>
                      <a:pt x="115" y="163"/>
                    </a:lnTo>
                    <a:lnTo>
                      <a:pt x="111" y="160"/>
                    </a:lnTo>
                    <a:lnTo>
                      <a:pt x="111" y="160"/>
                    </a:lnTo>
                    <a:lnTo>
                      <a:pt x="108" y="160"/>
                    </a:lnTo>
                    <a:lnTo>
                      <a:pt x="108" y="160"/>
                    </a:lnTo>
                    <a:lnTo>
                      <a:pt x="108" y="156"/>
                    </a:lnTo>
                    <a:lnTo>
                      <a:pt x="104" y="156"/>
                    </a:lnTo>
                    <a:lnTo>
                      <a:pt x="104" y="160"/>
                    </a:lnTo>
                    <a:lnTo>
                      <a:pt x="100" y="160"/>
                    </a:lnTo>
                    <a:lnTo>
                      <a:pt x="86" y="160"/>
                    </a:lnTo>
                    <a:lnTo>
                      <a:pt x="82" y="171"/>
                    </a:lnTo>
                    <a:lnTo>
                      <a:pt x="82" y="145"/>
                    </a:lnTo>
                    <a:lnTo>
                      <a:pt x="82" y="141"/>
                    </a:lnTo>
                    <a:lnTo>
                      <a:pt x="74" y="134"/>
                    </a:lnTo>
                    <a:lnTo>
                      <a:pt x="74" y="134"/>
                    </a:lnTo>
                    <a:lnTo>
                      <a:pt x="71" y="130"/>
                    </a:lnTo>
                    <a:lnTo>
                      <a:pt x="71" y="130"/>
                    </a:lnTo>
                    <a:lnTo>
                      <a:pt x="71" y="130"/>
                    </a:lnTo>
                    <a:lnTo>
                      <a:pt x="71" y="130"/>
                    </a:lnTo>
                    <a:lnTo>
                      <a:pt x="67" y="130"/>
                    </a:lnTo>
                    <a:lnTo>
                      <a:pt x="67" y="130"/>
                    </a:lnTo>
                    <a:lnTo>
                      <a:pt x="67" y="130"/>
                    </a:lnTo>
                    <a:lnTo>
                      <a:pt x="63" y="130"/>
                    </a:lnTo>
                    <a:lnTo>
                      <a:pt x="63" y="126"/>
                    </a:lnTo>
                    <a:lnTo>
                      <a:pt x="60" y="126"/>
                    </a:lnTo>
                    <a:lnTo>
                      <a:pt x="60" y="126"/>
                    </a:lnTo>
                    <a:lnTo>
                      <a:pt x="60" y="126"/>
                    </a:lnTo>
                    <a:lnTo>
                      <a:pt x="60" y="126"/>
                    </a:lnTo>
                    <a:lnTo>
                      <a:pt x="56" y="123"/>
                    </a:lnTo>
                    <a:lnTo>
                      <a:pt x="56" y="123"/>
                    </a:lnTo>
                    <a:lnTo>
                      <a:pt x="52" y="123"/>
                    </a:lnTo>
                    <a:lnTo>
                      <a:pt x="52" y="119"/>
                    </a:lnTo>
                    <a:lnTo>
                      <a:pt x="48" y="119"/>
                    </a:lnTo>
                    <a:lnTo>
                      <a:pt x="41" y="119"/>
                    </a:lnTo>
                    <a:lnTo>
                      <a:pt x="37" y="119"/>
                    </a:lnTo>
                    <a:lnTo>
                      <a:pt x="37" y="115"/>
                    </a:lnTo>
                    <a:lnTo>
                      <a:pt x="37" y="115"/>
                    </a:lnTo>
                    <a:lnTo>
                      <a:pt x="34" y="112"/>
                    </a:lnTo>
                    <a:lnTo>
                      <a:pt x="34" y="112"/>
                    </a:lnTo>
                    <a:lnTo>
                      <a:pt x="30" y="112"/>
                    </a:lnTo>
                    <a:lnTo>
                      <a:pt x="26" y="112"/>
                    </a:lnTo>
                    <a:lnTo>
                      <a:pt x="23" y="112"/>
                    </a:lnTo>
                    <a:lnTo>
                      <a:pt x="19" y="97"/>
                    </a:lnTo>
                    <a:lnTo>
                      <a:pt x="8" y="86"/>
                    </a:lnTo>
                    <a:lnTo>
                      <a:pt x="4" y="67"/>
                    </a:lnTo>
                    <a:lnTo>
                      <a:pt x="0" y="52"/>
                    </a:lnTo>
                    <a:lnTo>
                      <a:pt x="8" y="52"/>
                    </a:lnTo>
                    <a:lnTo>
                      <a:pt x="15" y="52"/>
                    </a:lnTo>
                    <a:lnTo>
                      <a:pt x="15" y="48"/>
                    </a:lnTo>
                    <a:lnTo>
                      <a:pt x="23" y="45"/>
                    </a:lnTo>
                    <a:lnTo>
                      <a:pt x="23" y="45"/>
                    </a:lnTo>
                    <a:lnTo>
                      <a:pt x="26" y="41"/>
                    </a:lnTo>
                    <a:lnTo>
                      <a:pt x="26" y="37"/>
                    </a:lnTo>
                    <a:lnTo>
                      <a:pt x="30" y="37"/>
                    </a:lnTo>
                    <a:lnTo>
                      <a:pt x="26" y="34"/>
                    </a:lnTo>
                    <a:lnTo>
                      <a:pt x="26" y="34"/>
                    </a:lnTo>
                    <a:lnTo>
                      <a:pt x="26" y="30"/>
                    </a:lnTo>
                    <a:lnTo>
                      <a:pt x="23" y="30"/>
                    </a:lnTo>
                    <a:lnTo>
                      <a:pt x="23" y="26"/>
                    </a:lnTo>
                    <a:lnTo>
                      <a:pt x="23" y="26"/>
                    </a:lnTo>
                    <a:lnTo>
                      <a:pt x="23" y="22"/>
                    </a:lnTo>
                    <a:lnTo>
                      <a:pt x="23" y="26"/>
                    </a:lnTo>
                    <a:lnTo>
                      <a:pt x="23" y="26"/>
                    </a:lnTo>
                    <a:lnTo>
                      <a:pt x="26" y="22"/>
                    </a:lnTo>
                    <a:lnTo>
                      <a:pt x="26" y="22"/>
                    </a:lnTo>
                    <a:lnTo>
                      <a:pt x="26" y="22"/>
                    </a:lnTo>
                    <a:lnTo>
                      <a:pt x="30" y="19"/>
                    </a:lnTo>
                    <a:lnTo>
                      <a:pt x="26" y="15"/>
                    </a:lnTo>
                    <a:lnTo>
                      <a:pt x="26" y="11"/>
                    </a:lnTo>
                    <a:lnTo>
                      <a:pt x="26" y="11"/>
                    </a:lnTo>
                    <a:lnTo>
                      <a:pt x="26" y="8"/>
                    </a:lnTo>
                    <a:lnTo>
                      <a:pt x="23" y="8"/>
                    </a:lnTo>
                    <a:lnTo>
                      <a:pt x="23"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0" name="Freeform 139"/>
              <p:cNvSpPr/>
              <p:nvPr/>
            </p:nvSpPr>
            <p:spPr bwMode="auto">
              <a:xfrm>
                <a:off x="4908029" y="3200415"/>
                <a:ext cx="42459" cy="33452"/>
              </a:xfrm>
              <a:custGeom>
                <a:avLst/>
                <a:gdLst>
                  <a:gd name="T0" fmla="*/ 7 w 33"/>
                  <a:gd name="T1" fmla="*/ 4 h 26"/>
                  <a:gd name="T2" fmla="*/ 7 w 33"/>
                  <a:gd name="T3" fmla="*/ 4 h 26"/>
                  <a:gd name="T4" fmla="*/ 11 w 33"/>
                  <a:gd name="T5" fmla="*/ 4 h 26"/>
                  <a:gd name="T6" fmla="*/ 14 w 33"/>
                  <a:gd name="T7" fmla="*/ 0 h 26"/>
                  <a:gd name="T8" fmla="*/ 14 w 33"/>
                  <a:gd name="T9" fmla="*/ 0 h 26"/>
                  <a:gd name="T10" fmla="*/ 18 w 33"/>
                  <a:gd name="T11" fmla="*/ 4 h 26"/>
                  <a:gd name="T12" fmla="*/ 18 w 33"/>
                  <a:gd name="T13" fmla="*/ 4 h 26"/>
                  <a:gd name="T14" fmla="*/ 22 w 33"/>
                  <a:gd name="T15" fmla="*/ 0 h 26"/>
                  <a:gd name="T16" fmla="*/ 22 w 33"/>
                  <a:gd name="T17" fmla="*/ 0 h 26"/>
                  <a:gd name="T18" fmla="*/ 22 w 33"/>
                  <a:gd name="T19" fmla="*/ 0 h 26"/>
                  <a:gd name="T20" fmla="*/ 26 w 33"/>
                  <a:gd name="T21" fmla="*/ 4 h 26"/>
                  <a:gd name="T22" fmla="*/ 29 w 33"/>
                  <a:gd name="T23" fmla="*/ 4 h 26"/>
                  <a:gd name="T24" fmla="*/ 29 w 33"/>
                  <a:gd name="T25" fmla="*/ 7 h 26"/>
                  <a:gd name="T26" fmla="*/ 29 w 33"/>
                  <a:gd name="T27" fmla="*/ 7 h 26"/>
                  <a:gd name="T28" fmla="*/ 29 w 33"/>
                  <a:gd name="T29" fmla="*/ 11 h 26"/>
                  <a:gd name="T30" fmla="*/ 33 w 33"/>
                  <a:gd name="T31" fmla="*/ 15 h 26"/>
                  <a:gd name="T32" fmla="*/ 29 w 33"/>
                  <a:gd name="T33" fmla="*/ 18 h 26"/>
                  <a:gd name="T34" fmla="*/ 29 w 33"/>
                  <a:gd name="T35" fmla="*/ 18 h 26"/>
                  <a:gd name="T36" fmla="*/ 29 w 33"/>
                  <a:gd name="T37" fmla="*/ 18 h 26"/>
                  <a:gd name="T38" fmla="*/ 26 w 33"/>
                  <a:gd name="T39" fmla="*/ 22 h 26"/>
                  <a:gd name="T40" fmla="*/ 26 w 33"/>
                  <a:gd name="T41" fmla="*/ 22 h 26"/>
                  <a:gd name="T42" fmla="*/ 26 w 33"/>
                  <a:gd name="T43" fmla="*/ 18 h 26"/>
                  <a:gd name="T44" fmla="*/ 26 w 33"/>
                  <a:gd name="T45" fmla="*/ 18 h 26"/>
                  <a:gd name="T46" fmla="*/ 22 w 33"/>
                  <a:gd name="T47" fmla="*/ 18 h 26"/>
                  <a:gd name="T48" fmla="*/ 22 w 33"/>
                  <a:gd name="T49" fmla="*/ 15 h 26"/>
                  <a:gd name="T50" fmla="*/ 18 w 33"/>
                  <a:gd name="T51" fmla="*/ 15 h 26"/>
                  <a:gd name="T52" fmla="*/ 18 w 33"/>
                  <a:gd name="T53" fmla="*/ 15 h 26"/>
                  <a:gd name="T54" fmla="*/ 18 w 33"/>
                  <a:gd name="T55" fmla="*/ 15 h 26"/>
                  <a:gd name="T56" fmla="*/ 18 w 33"/>
                  <a:gd name="T57" fmla="*/ 18 h 26"/>
                  <a:gd name="T58" fmla="*/ 14 w 33"/>
                  <a:gd name="T59" fmla="*/ 22 h 26"/>
                  <a:gd name="T60" fmla="*/ 14 w 33"/>
                  <a:gd name="T61" fmla="*/ 22 h 26"/>
                  <a:gd name="T62" fmla="*/ 11 w 33"/>
                  <a:gd name="T63" fmla="*/ 26 h 26"/>
                  <a:gd name="T64" fmla="*/ 11 w 33"/>
                  <a:gd name="T65" fmla="*/ 22 h 26"/>
                  <a:gd name="T66" fmla="*/ 11 w 33"/>
                  <a:gd name="T67" fmla="*/ 22 h 26"/>
                  <a:gd name="T68" fmla="*/ 7 w 33"/>
                  <a:gd name="T69" fmla="*/ 26 h 26"/>
                  <a:gd name="T70" fmla="*/ 7 w 33"/>
                  <a:gd name="T71" fmla="*/ 22 h 26"/>
                  <a:gd name="T72" fmla="*/ 3 w 33"/>
                  <a:gd name="T73" fmla="*/ 22 h 26"/>
                  <a:gd name="T74" fmla="*/ 3 w 33"/>
                  <a:gd name="T75" fmla="*/ 18 h 26"/>
                  <a:gd name="T76" fmla="*/ 0 w 33"/>
                  <a:gd name="T77" fmla="*/ 18 h 26"/>
                  <a:gd name="T78" fmla="*/ 0 w 33"/>
                  <a:gd name="T79" fmla="*/ 22 h 26"/>
                  <a:gd name="T80" fmla="*/ 0 w 33"/>
                  <a:gd name="T81" fmla="*/ 18 h 26"/>
                  <a:gd name="T82" fmla="*/ 0 w 33"/>
                  <a:gd name="T83" fmla="*/ 7 h 26"/>
                  <a:gd name="T84" fmla="*/ 3 w 33"/>
                  <a:gd name="T85" fmla="*/ 7 h 26"/>
                  <a:gd name="T86" fmla="*/ 7 w 33"/>
                  <a:gd name="T87"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 h="26">
                    <a:moveTo>
                      <a:pt x="7" y="4"/>
                    </a:moveTo>
                    <a:lnTo>
                      <a:pt x="7" y="4"/>
                    </a:lnTo>
                    <a:lnTo>
                      <a:pt x="11" y="4"/>
                    </a:lnTo>
                    <a:lnTo>
                      <a:pt x="14" y="0"/>
                    </a:lnTo>
                    <a:lnTo>
                      <a:pt x="14" y="0"/>
                    </a:lnTo>
                    <a:lnTo>
                      <a:pt x="18" y="4"/>
                    </a:lnTo>
                    <a:lnTo>
                      <a:pt x="18" y="4"/>
                    </a:lnTo>
                    <a:lnTo>
                      <a:pt x="22" y="0"/>
                    </a:lnTo>
                    <a:lnTo>
                      <a:pt x="22" y="0"/>
                    </a:lnTo>
                    <a:lnTo>
                      <a:pt x="22" y="0"/>
                    </a:lnTo>
                    <a:lnTo>
                      <a:pt x="26" y="4"/>
                    </a:lnTo>
                    <a:lnTo>
                      <a:pt x="29" y="4"/>
                    </a:lnTo>
                    <a:lnTo>
                      <a:pt x="29" y="7"/>
                    </a:lnTo>
                    <a:lnTo>
                      <a:pt x="29" y="7"/>
                    </a:lnTo>
                    <a:lnTo>
                      <a:pt x="29" y="11"/>
                    </a:lnTo>
                    <a:lnTo>
                      <a:pt x="33" y="15"/>
                    </a:lnTo>
                    <a:lnTo>
                      <a:pt x="29" y="18"/>
                    </a:lnTo>
                    <a:lnTo>
                      <a:pt x="29" y="18"/>
                    </a:lnTo>
                    <a:lnTo>
                      <a:pt x="29" y="18"/>
                    </a:lnTo>
                    <a:lnTo>
                      <a:pt x="26" y="22"/>
                    </a:lnTo>
                    <a:lnTo>
                      <a:pt x="26" y="22"/>
                    </a:lnTo>
                    <a:lnTo>
                      <a:pt x="26" y="18"/>
                    </a:lnTo>
                    <a:lnTo>
                      <a:pt x="26" y="18"/>
                    </a:lnTo>
                    <a:lnTo>
                      <a:pt x="22" y="18"/>
                    </a:lnTo>
                    <a:lnTo>
                      <a:pt x="22" y="15"/>
                    </a:lnTo>
                    <a:lnTo>
                      <a:pt x="18" y="15"/>
                    </a:lnTo>
                    <a:lnTo>
                      <a:pt x="18" y="15"/>
                    </a:lnTo>
                    <a:lnTo>
                      <a:pt x="18" y="15"/>
                    </a:lnTo>
                    <a:lnTo>
                      <a:pt x="18" y="18"/>
                    </a:lnTo>
                    <a:lnTo>
                      <a:pt x="14" y="22"/>
                    </a:lnTo>
                    <a:lnTo>
                      <a:pt x="14" y="22"/>
                    </a:lnTo>
                    <a:lnTo>
                      <a:pt x="11" y="26"/>
                    </a:lnTo>
                    <a:lnTo>
                      <a:pt x="11" y="22"/>
                    </a:lnTo>
                    <a:lnTo>
                      <a:pt x="11" y="22"/>
                    </a:lnTo>
                    <a:lnTo>
                      <a:pt x="7" y="26"/>
                    </a:lnTo>
                    <a:lnTo>
                      <a:pt x="7" y="22"/>
                    </a:lnTo>
                    <a:lnTo>
                      <a:pt x="3" y="22"/>
                    </a:lnTo>
                    <a:lnTo>
                      <a:pt x="3" y="18"/>
                    </a:lnTo>
                    <a:lnTo>
                      <a:pt x="0" y="18"/>
                    </a:lnTo>
                    <a:lnTo>
                      <a:pt x="0" y="22"/>
                    </a:lnTo>
                    <a:lnTo>
                      <a:pt x="0" y="18"/>
                    </a:lnTo>
                    <a:lnTo>
                      <a:pt x="0" y="7"/>
                    </a:lnTo>
                    <a:lnTo>
                      <a:pt x="3" y="7"/>
                    </a:lnTo>
                    <a:lnTo>
                      <a:pt x="7"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1" name="Freeform 140"/>
              <p:cNvSpPr/>
              <p:nvPr/>
            </p:nvSpPr>
            <p:spPr bwMode="auto">
              <a:xfrm>
                <a:off x="4908029" y="3219715"/>
                <a:ext cx="42459" cy="42459"/>
              </a:xfrm>
              <a:custGeom>
                <a:avLst/>
                <a:gdLst>
                  <a:gd name="T0" fmla="*/ 3 w 33"/>
                  <a:gd name="T1" fmla="*/ 33 h 33"/>
                  <a:gd name="T2" fmla="*/ 11 w 33"/>
                  <a:gd name="T3" fmla="*/ 33 h 33"/>
                  <a:gd name="T4" fmla="*/ 18 w 33"/>
                  <a:gd name="T5" fmla="*/ 33 h 33"/>
                  <a:gd name="T6" fmla="*/ 18 w 33"/>
                  <a:gd name="T7" fmla="*/ 29 h 33"/>
                  <a:gd name="T8" fmla="*/ 26 w 33"/>
                  <a:gd name="T9" fmla="*/ 26 h 33"/>
                  <a:gd name="T10" fmla="*/ 26 w 33"/>
                  <a:gd name="T11" fmla="*/ 26 h 33"/>
                  <a:gd name="T12" fmla="*/ 29 w 33"/>
                  <a:gd name="T13" fmla="*/ 22 h 33"/>
                  <a:gd name="T14" fmla="*/ 29 w 33"/>
                  <a:gd name="T15" fmla="*/ 18 h 33"/>
                  <a:gd name="T16" fmla="*/ 33 w 33"/>
                  <a:gd name="T17" fmla="*/ 18 h 33"/>
                  <a:gd name="T18" fmla="*/ 29 w 33"/>
                  <a:gd name="T19" fmla="*/ 15 h 33"/>
                  <a:gd name="T20" fmla="*/ 29 w 33"/>
                  <a:gd name="T21" fmla="*/ 15 h 33"/>
                  <a:gd name="T22" fmla="*/ 29 w 33"/>
                  <a:gd name="T23" fmla="*/ 11 h 33"/>
                  <a:gd name="T24" fmla="*/ 26 w 33"/>
                  <a:gd name="T25" fmla="*/ 11 h 33"/>
                  <a:gd name="T26" fmla="*/ 26 w 33"/>
                  <a:gd name="T27" fmla="*/ 7 h 33"/>
                  <a:gd name="T28" fmla="*/ 26 w 33"/>
                  <a:gd name="T29" fmla="*/ 7 h 33"/>
                  <a:gd name="T30" fmla="*/ 26 w 33"/>
                  <a:gd name="T31" fmla="*/ 3 h 33"/>
                  <a:gd name="T32" fmla="*/ 22 w 33"/>
                  <a:gd name="T33" fmla="*/ 3 h 33"/>
                  <a:gd name="T34" fmla="*/ 22 w 33"/>
                  <a:gd name="T35" fmla="*/ 0 h 33"/>
                  <a:gd name="T36" fmla="*/ 18 w 33"/>
                  <a:gd name="T37" fmla="*/ 0 h 33"/>
                  <a:gd name="T38" fmla="*/ 18 w 33"/>
                  <a:gd name="T39" fmla="*/ 0 h 33"/>
                  <a:gd name="T40" fmla="*/ 18 w 33"/>
                  <a:gd name="T41" fmla="*/ 0 h 33"/>
                  <a:gd name="T42" fmla="*/ 18 w 33"/>
                  <a:gd name="T43" fmla="*/ 3 h 33"/>
                  <a:gd name="T44" fmla="*/ 14 w 33"/>
                  <a:gd name="T45" fmla="*/ 7 h 33"/>
                  <a:gd name="T46" fmla="*/ 14 w 33"/>
                  <a:gd name="T47" fmla="*/ 7 h 33"/>
                  <a:gd name="T48" fmla="*/ 11 w 33"/>
                  <a:gd name="T49" fmla="*/ 11 h 33"/>
                  <a:gd name="T50" fmla="*/ 11 w 33"/>
                  <a:gd name="T51" fmla="*/ 7 h 33"/>
                  <a:gd name="T52" fmla="*/ 11 w 33"/>
                  <a:gd name="T53" fmla="*/ 7 h 33"/>
                  <a:gd name="T54" fmla="*/ 7 w 33"/>
                  <a:gd name="T55" fmla="*/ 11 h 33"/>
                  <a:gd name="T56" fmla="*/ 7 w 33"/>
                  <a:gd name="T57" fmla="*/ 7 h 33"/>
                  <a:gd name="T58" fmla="*/ 3 w 33"/>
                  <a:gd name="T59" fmla="*/ 7 h 33"/>
                  <a:gd name="T60" fmla="*/ 3 w 33"/>
                  <a:gd name="T61" fmla="*/ 3 h 33"/>
                  <a:gd name="T62" fmla="*/ 0 w 33"/>
                  <a:gd name="T63" fmla="*/ 3 h 33"/>
                  <a:gd name="T64" fmla="*/ 0 w 33"/>
                  <a:gd name="T65" fmla="*/ 7 h 33"/>
                  <a:gd name="T66" fmla="*/ 0 w 33"/>
                  <a:gd name="T67" fmla="*/ 7 h 33"/>
                  <a:gd name="T68" fmla="*/ 0 w 33"/>
                  <a:gd name="T69" fmla="*/ 11 h 33"/>
                  <a:gd name="T70" fmla="*/ 0 w 33"/>
                  <a:gd name="T71" fmla="*/ 15 h 33"/>
                  <a:gd name="T72" fmla="*/ 0 w 33"/>
                  <a:gd name="T73" fmla="*/ 18 h 33"/>
                  <a:gd name="T74" fmla="*/ 3 w 33"/>
                  <a:gd name="T7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 h="33">
                    <a:moveTo>
                      <a:pt x="3" y="33"/>
                    </a:moveTo>
                    <a:lnTo>
                      <a:pt x="11" y="33"/>
                    </a:lnTo>
                    <a:lnTo>
                      <a:pt x="18" y="33"/>
                    </a:lnTo>
                    <a:lnTo>
                      <a:pt x="18" y="29"/>
                    </a:lnTo>
                    <a:lnTo>
                      <a:pt x="26" y="26"/>
                    </a:lnTo>
                    <a:lnTo>
                      <a:pt x="26" y="26"/>
                    </a:lnTo>
                    <a:lnTo>
                      <a:pt x="29" y="22"/>
                    </a:lnTo>
                    <a:lnTo>
                      <a:pt x="29" y="18"/>
                    </a:lnTo>
                    <a:lnTo>
                      <a:pt x="33" y="18"/>
                    </a:lnTo>
                    <a:lnTo>
                      <a:pt x="29" y="15"/>
                    </a:lnTo>
                    <a:lnTo>
                      <a:pt x="29" y="15"/>
                    </a:lnTo>
                    <a:lnTo>
                      <a:pt x="29" y="11"/>
                    </a:lnTo>
                    <a:lnTo>
                      <a:pt x="26" y="11"/>
                    </a:lnTo>
                    <a:lnTo>
                      <a:pt x="26" y="7"/>
                    </a:lnTo>
                    <a:lnTo>
                      <a:pt x="26" y="7"/>
                    </a:lnTo>
                    <a:lnTo>
                      <a:pt x="26" y="3"/>
                    </a:lnTo>
                    <a:lnTo>
                      <a:pt x="22" y="3"/>
                    </a:lnTo>
                    <a:lnTo>
                      <a:pt x="22" y="0"/>
                    </a:lnTo>
                    <a:lnTo>
                      <a:pt x="18" y="0"/>
                    </a:lnTo>
                    <a:lnTo>
                      <a:pt x="18" y="0"/>
                    </a:lnTo>
                    <a:lnTo>
                      <a:pt x="18" y="0"/>
                    </a:lnTo>
                    <a:lnTo>
                      <a:pt x="18" y="3"/>
                    </a:lnTo>
                    <a:lnTo>
                      <a:pt x="14" y="7"/>
                    </a:lnTo>
                    <a:lnTo>
                      <a:pt x="14" y="7"/>
                    </a:lnTo>
                    <a:lnTo>
                      <a:pt x="11" y="11"/>
                    </a:lnTo>
                    <a:lnTo>
                      <a:pt x="11" y="7"/>
                    </a:lnTo>
                    <a:lnTo>
                      <a:pt x="11" y="7"/>
                    </a:lnTo>
                    <a:lnTo>
                      <a:pt x="7" y="11"/>
                    </a:lnTo>
                    <a:lnTo>
                      <a:pt x="7" y="7"/>
                    </a:lnTo>
                    <a:lnTo>
                      <a:pt x="3" y="7"/>
                    </a:lnTo>
                    <a:lnTo>
                      <a:pt x="3" y="3"/>
                    </a:lnTo>
                    <a:lnTo>
                      <a:pt x="0" y="3"/>
                    </a:lnTo>
                    <a:lnTo>
                      <a:pt x="0" y="7"/>
                    </a:lnTo>
                    <a:lnTo>
                      <a:pt x="0" y="7"/>
                    </a:lnTo>
                    <a:lnTo>
                      <a:pt x="0" y="11"/>
                    </a:lnTo>
                    <a:lnTo>
                      <a:pt x="0" y="15"/>
                    </a:lnTo>
                    <a:lnTo>
                      <a:pt x="0" y="18"/>
                    </a:lnTo>
                    <a:lnTo>
                      <a:pt x="3" y="3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2" name="Freeform 141"/>
              <p:cNvSpPr/>
              <p:nvPr/>
            </p:nvSpPr>
            <p:spPr bwMode="auto">
              <a:xfrm>
                <a:off x="4545201" y="3075612"/>
                <a:ext cx="405289" cy="362830"/>
              </a:xfrm>
              <a:custGeom>
                <a:avLst/>
                <a:gdLst>
                  <a:gd name="T0" fmla="*/ 11 w 315"/>
                  <a:gd name="T1" fmla="*/ 156 h 282"/>
                  <a:gd name="T2" fmla="*/ 22 w 315"/>
                  <a:gd name="T3" fmla="*/ 153 h 282"/>
                  <a:gd name="T4" fmla="*/ 37 w 315"/>
                  <a:gd name="T5" fmla="*/ 145 h 282"/>
                  <a:gd name="T6" fmla="*/ 45 w 315"/>
                  <a:gd name="T7" fmla="*/ 153 h 282"/>
                  <a:gd name="T8" fmla="*/ 63 w 315"/>
                  <a:gd name="T9" fmla="*/ 138 h 282"/>
                  <a:gd name="T10" fmla="*/ 67 w 315"/>
                  <a:gd name="T11" fmla="*/ 115 h 282"/>
                  <a:gd name="T12" fmla="*/ 82 w 315"/>
                  <a:gd name="T13" fmla="*/ 97 h 282"/>
                  <a:gd name="T14" fmla="*/ 97 w 315"/>
                  <a:gd name="T15" fmla="*/ 75 h 282"/>
                  <a:gd name="T16" fmla="*/ 100 w 315"/>
                  <a:gd name="T17" fmla="*/ 56 h 282"/>
                  <a:gd name="T18" fmla="*/ 111 w 315"/>
                  <a:gd name="T19" fmla="*/ 34 h 282"/>
                  <a:gd name="T20" fmla="*/ 111 w 315"/>
                  <a:gd name="T21" fmla="*/ 15 h 282"/>
                  <a:gd name="T22" fmla="*/ 115 w 315"/>
                  <a:gd name="T23" fmla="*/ 8 h 282"/>
                  <a:gd name="T24" fmla="*/ 126 w 315"/>
                  <a:gd name="T25" fmla="*/ 4 h 282"/>
                  <a:gd name="T26" fmla="*/ 141 w 315"/>
                  <a:gd name="T27" fmla="*/ 12 h 282"/>
                  <a:gd name="T28" fmla="*/ 159 w 315"/>
                  <a:gd name="T29" fmla="*/ 15 h 282"/>
                  <a:gd name="T30" fmla="*/ 171 w 315"/>
                  <a:gd name="T31" fmla="*/ 15 h 282"/>
                  <a:gd name="T32" fmla="*/ 185 w 315"/>
                  <a:gd name="T33" fmla="*/ 8 h 282"/>
                  <a:gd name="T34" fmla="*/ 208 w 315"/>
                  <a:gd name="T35" fmla="*/ 4 h 282"/>
                  <a:gd name="T36" fmla="*/ 215 w 315"/>
                  <a:gd name="T37" fmla="*/ 4 h 282"/>
                  <a:gd name="T38" fmla="*/ 222 w 315"/>
                  <a:gd name="T39" fmla="*/ 0 h 282"/>
                  <a:gd name="T40" fmla="*/ 237 w 315"/>
                  <a:gd name="T41" fmla="*/ 4 h 282"/>
                  <a:gd name="T42" fmla="*/ 256 w 315"/>
                  <a:gd name="T43" fmla="*/ 4 h 282"/>
                  <a:gd name="T44" fmla="*/ 271 w 315"/>
                  <a:gd name="T45" fmla="*/ 15 h 282"/>
                  <a:gd name="T46" fmla="*/ 282 w 315"/>
                  <a:gd name="T47" fmla="*/ 12 h 282"/>
                  <a:gd name="T48" fmla="*/ 293 w 315"/>
                  <a:gd name="T49" fmla="*/ 8 h 282"/>
                  <a:gd name="T50" fmla="*/ 308 w 315"/>
                  <a:gd name="T51" fmla="*/ 19 h 282"/>
                  <a:gd name="T52" fmla="*/ 315 w 315"/>
                  <a:gd name="T53" fmla="*/ 26 h 282"/>
                  <a:gd name="T54" fmla="*/ 311 w 315"/>
                  <a:gd name="T55" fmla="*/ 45 h 282"/>
                  <a:gd name="T56" fmla="*/ 300 w 315"/>
                  <a:gd name="T57" fmla="*/ 67 h 282"/>
                  <a:gd name="T58" fmla="*/ 289 w 315"/>
                  <a:gd name="T59" fmla="*/ 101 h 282"/>
                  <a:gd name="T60" fmla="*/ 282 w 315"/>
                  <a:gd name="T61" fmla="*/ 127 h 282"/>
                  <a:gd name="T62" fmla="*/ 304 w 315"/>
                  <a:gd name="T63" fmla="*/ 201 h 282"/>
                  <a:gd name="T64" fmla="*/ 274 w 315"/>
                  <a:gd name="T65" fmla="*/ 227 h 282"/>
                  <a:gd name="T66" fmla="*/ 274 w 315"/>
                  <a:gd name="T67" fmla="*/ 238 h 282"/>
                  <a:gd name="T68" fmla="*/ 271 w 315"/>
                  <a:gd name="T69" fmla="*/ 256 h 282"/>
                  <a:gd name="T70" fmla="*/ 285 w 315"/>
                  <a:gd name="T71" fmla="*/ 268 h 282"/>
                  <a:gd name="T72" fmla="*/ 289 w 315"/>
                  <a:gd name="T73" fmla="*/ 282 h 282"/>
                  <a:gd name="T74" fmla="*/ 278 w 315"/>
                  <a:gd name="T75" fmla="*/ 282 h 282"/>
                  <a:gd name="T76" fmla="*/ 256 w 315"/>
                  <a:gd name="T77" fmla="*/ 264 h 282"/>
                  <a:gd name="T78" fmla="*/ 245 w 315"/>
                  <a:gd name="T79" fmla="*/ 253 h 282"/>
                  <a:gd name="T80" fmla="*/ 234 w 315"/>
                  <a:gd name="T81" fmla="*/ 260 h 282"/>
                  <a:gd name="T82" fmla="*/ 219 w 315"/>
                  <a:gd name="T83" fmla="*/ 256 h 282"/>
                  <a:gd name="T84" fmla="*/ 211 w 315"/>
                  <a:gd name="T85" fmla="*/ 249 h 282"/>
                  <a:gd name="T86" fmla="*/ 204 w 315"/>
                  <a:gd name="T87" fmla="*/ 253 h 282"/>
                  <a:gd name="T88" fmla="*/ 196 w 315"/>
                  <a:gd name="T89" fmla="*/ 245 h 282"/>
                  <a:gd name="T90" fmla="*/ 182 w 315"/>
                  <a:gd name="T91" fmla="*/ 249 h 282"/>
                  <a:gd name="T92" fmla="*/ 171 w 315"/>
                  <a:gd name="T93" fmla="*/ 249 h 282"/>
                  <a:gd name="T94" fmla="*/ 167 w 315"/>
                  <a:gd name="T95" fmla="*/ 242 h 282"/>
                  <a:gd name="T96" fmla="*/ 163 w 315"/>
                  <a:gd name="T97" fmla="*/ 230 h 282"/>
                  <a:gd name="T98" fmla="*/ 163 w 315"/>
                  <a:gd name="T99" fmla="*/ 223 h 282"/>
                  <a:gd name="T100" fmla="*/ 159 w 315"/>
                  <a:gd name="T101" fmla="*/ 208 h 282"/>
                  <a:gd name="T102" fmla="*/ 159 w 315"/>
                  <a:gd name="T103" fmla="*/ 197 h 282"/>
                  <a:gd name="T104" fmla="*/ 141 w 315"/>
                  <a:gd name="T105" fmla="*/ 186 h 282"/>
                  <a:gd name="T106" fmla="*/ 122 w 315"/>
                  <a:gd name="T107" fmla="*/ 190 h 282"/>
                  <a:gd name="T108" fmla="*/ 104 w 315"/>
                  <a:gd name="T109" fmla="*/ 201 h 282"/>
                  <a:gd name="T110" fmla="*/ 85 w 315"/>
                  <a:gd name="T111" fmla="*/ 193 h 282"/>
                  <a:gd name="T112" fmla="*/ 82 w 315"/>
                  <a:gd name="T113" fmla="*/ 182 h 282"/>
                  <a:gd name="T114" fmla="*/ 78 w 315"/>
                  <a:gd name="T115" fmla="*/ 171 h 282"/>
                  <a:gd name="T116" fmla="*/ 37 w 315"/>
                  <a:gd name="T117" fmla="*/ 167 h 282"/>
                  <a:gd name="T118" fmla="*/ 19 w 315"/>
                  <a:gd name="T119" fmla="*/ 167 h 282"/>
                  <a:gd name="T120" fmla="*/ 11 w 315"/>
                  <a:gd name="T121" fmla="*/ 1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 h="282">
                    <a:moveTo>
                      <a:pt x="0" y="167"/>
                    </a:moveTo>
                    <a:lnTo>
                      <a:pt x="4" y="164"/>
                    </a:lnTo>
                    <a:lnTo>
                      <a:pt x="8" y="164"/>
                    </a:lnTo>
                    <a:lnTo>
                      <a:pt x="11" y="164"/>
                    </a:lnTo>
                    <a:lnTo>
                      <a:pt x="8" y="156"/>
                    </a:lnTo>
                    <a:lnTo>
                      <a:pt x="11" y="156"/>
                    </a:lnTo>
                    <a:lnTo>
                      <a:pt x="15" y="153"/>
                    </a:lnTo>
                    <a:lnTo>
                      <a:pt x="19" y="149"/>
                    </a:lnTo>
                    <a:lnTo>
                      <a:pt x="19" y="149"/>
                    </a:lnTo>
                    <a:lnTo>
                      <a:pt x="22" y="149"/>
                    </a:lnTo>
                    <a:lnTo>
                      <a:pt x="22" y="153"/>
                    </a:lnTo>
                    <a:lnTo>
                      <a:pt x="22" y="153"/>
                    </a:lnTo>
                    <a:lnTo>
                      <a:pt x="26" y="153"/>
                    </a:lnTo>
                    <a:lnTo>
                      <a:pt x="30" y="149"/>
                    </a:lnTo>
                    <a:lnTo>
                      <a:pt x="30" y="149"/>
                    </a:lnTo>
                    <a:lnTo>
                      <a:pt x="30" y="149"/>
                    </a:lnTo>
                    <a:lnTo>
                      <a:pt x="34" y="149"/>
                    </a:lnTo>
                    <a:lnTo>
                      <a:pt x="37" y="145"/>
                    </a:lnTo>
                    <a:lnTo>
                      <a:pt x="41" y="145"/>
                    </a:lnTo>
                    <a:lnTo>
                      <a:pt x="41" y="145"/>
                    </a:lnTo>
                    <a:lnTo>
                      <a:pt x="37" y="149"/>
                    </a:lnTo>
                    <a:lnTo>
                      <a:pt x="41" y="149"/>
                    </a:lnTo>
                    <a:lnTo>
                      <a:pt x="41" y="153"/>
                    </a:lnTo>
                    <a:lnTo>
                      <a:pt x="45" y="153"/>
                    </a:lnTo>
                    <a:lnTo>
                      <a:pt x="48" y="153"/>
                    </a:lnTo>
                    <a:lnTo>
                      <a:pt x="52" y="149"/>
                    </a:lnTo>
                    <a:lnTo>
                      <a:pt x="59" y="141"/>
                    </a:lnTo>
                    <a:lnTo>
                      <a:pt x="59" y="141"/>
                    </a:lnTo>
                    <a:lnTo>
                      <a:pt x="63" y="138"/>
                    </a:lnTo>
                    <a:lnTo>
                      <a:pt x="63" y="138"/>
                    </a:lnTo>
                    <a:lnTo>
                      <a:pt x="67" y="134"/>
                    </a:lnTo>
                    <a:lnTo>
                      <a:pt x="67" y="130"/>
                    </a:lnTo>
                    <a:lnTo>
                      <a:pt x="67" y="127"/>
                    </a:lnTo>
                    <a:lnTo>
                      <a:pt x="67" y="119"/>
                    </a:lnTo>
                    <a:lnTo>
                      <a:pt x="67" y="119"/>
                    </a:lnTo>
                    <a:lnTo>
                      <a:pt x="67" y="115"/>
                    </a:lnTo>
                    <a:lnTo>
                      <a:pt x="71" y="112"/>
                    </a:lnTo>
                    <a:lnTo>
                      <a:pt x="74" y="108"/>
                    </a:lnTo>
                    <a:lnTo>
                      <a:pt x="74" y="104"/>
                    </a:lnTo>
                    <a:lnTo>
                      <a:pt x="78" y="101"/>
                    </a:lnTo>
                    <a:lnTo>
                      <a:pt x="82" y="97"/>
                    </a:lnTo>
                    <a:lnTo>
                      <a:pt x="82" y="97"/>
                    </a:lnTo>
                    <a:lnTo>
                      <a:pt x="85" y="97"/>
                    </a:lnTo>
                    <a:lnTo>
                      <a:pt x="89" y="93"/>
                    </a:lnTo>
                    <a:lnTo>
                      <a:pt x="93" y="86"/>
                    </a:lnTo>
                    <a:lnTo>
                      <a:pt x="93" y="82"/>
                    </a:lnTo>
                    <a:lnTo>
                      <a:pt x="97" y="78"/>
                    </a:lnTo>
                    <a:lnTo>
                      <a:pt x="97" y="75"/>
                    </a:lnTo>
                    <a:lnTo>
                      <a:pt x="100" y="71"/>
                    </a:lnTo>
                    <a:lnTo>
                      <a:pt x="97" y="71"/>
                    </a:lnTo>
                    <a:lnTo>
                      <a:pt x="100" y="67"/>
                    </a:lnTo>
                    <a:lnTo>
                      <a:pt x="97" y="64"/>
                    </a:lnTo>
                    <a:lnTo>
                      <a:pt x="100" y="60"/>
                    </a:lnTo>
                    <a:lnTo>
                      <a:pt x="100" y="56"/>
                    </a:lnTo>
                    <a:lnTo>
                      <a:pt x="100" y="56"/>
                    </a:lnTo>
                    <a:lnTo>
                      <a:pt x="104" y="52"/>
                    </a:lnTo>
                    <a:lnTo>
                      <a:pt x="100" y="45"/>
                    </a:lnTo>
                    <a:lnTo>
                      <a:pt x="108" y="38"/>
                    </a:lnTo>
                    <a:lnTo>
                      <a:pt x="108" y="34"/>
                    </a:lnTo>
                    <a:lnTo>
                      <a:pt x="111" y="34"/>
                    </a:lnTo>
                    <a:lnTo>
                      <a:pt x="111" y="26"/>
                    </a:lnTo>
                    <a:lnTo>
                      <a:pt x="111" y="26"/>
                    </a:lnTo>
                    <a:lnTo>
                      <a:pt x="111" y="23"/>
                    </a:lnTo>
                    <a:lnTo>
                      <a:pt x="111" y="19"/>
                    </a:lnTo>
                    <a:lnTo>
                      <a:pt x="111" y="19"/>
                    </a:lnTo>
                    <a:lnTo>
                      <a:pt x="111" y="15"/>
                    </a:lnTo>
                    <a:lnTo>
                      <a:pt x="111" y="12"/>
                    </a:lnTo>
                    <a:lnTo>
                      <a:pt x="111" y="12"/>
                    </a:lnTo>
                    <a:lnTo>
                      <a:pt x="115" y="12"/>
                    </a:lnTo>
                    <a:lnTo>
                      <a:pt x="115" y="12"/>
                    </a:lnTo>
                    <a:lnTo>
                      <a:pt x="115" y="8"/>
                    </a:lnTo>
                    <a:lnTo>
                      <a:pt x="115" y="8"/>
                    </a:lnTo>
                    <a:lnTo>
                      <a:pt x="115" y="4"/>
                    </a:lnTo>
                    <a:lnTo>
                      <a:pt x="119" y="4"/>
                    </a:lnTo>
                    <a:lnTo>
                      <a:pt x="122" y="4"/>
                    </a:lnTo>
                    <a:lnTo>
                      <a:pt x="122" y="4"/>
                    </a:lnTo>
                    <a:lnTo>
                      <a:pt x="122" y="4"/>
                    </a:lnTo>
                    <a:lnTo>
                      <a:pt x="126" y="4"/>
                    </a:lnTo>
                    <a:lnTo>
                      <a:pt x="130" y="4"/>
                    </a:lnTo>
                    <a:lnTo>
                      <a:pt x="130" y="4"/>
                    </a:lnTo>
                    <a:lnTo>
                      <a:pt x="134" y="8"/>
                    </a:lnTo>
                    <a:lnTo>
                      <a:pt x="137" y="8"/>
                    </a:lnTo>
                    <a:lnTo>
                      <a:pt x="141" y="12"/>
                    </a:lnTo>
                    <a:lnTo>
                      <a:pt x="141" y="12"/>
                    </a:lnTo>
                    <a:lnTo>
                      <a:pt x="145" y="12"/>
                    </a:lnTo>
                    <a:lnTo>
                      <a:pt x="148" y="15"/>
                    </a:lnTo>
                    <a:lnTo>
                      <a:pt x="152" y="15"/>
                    </a:lnTo>
                    <a:lnTo>
                      <a:pt x="156" y="15"/>
                    </a:lnTo>
                    <a:lnTo>
                      <a:pt x="159" y="15"/>
                    </a:lnTo>
                    <a:lnTo>
                      <a:pt x="159" y="15"/>
                    </a:lnTo>
                    <a:lnTo>
                      <a:pt x="163" y="15"/>
                    </a:lnTo>
                    <a:lnTo>
                      <a:pt x="167" y="15"/>
                    </a:lnTo>
                    <a:lnTo>
                      <a:pt x="167" y="15"/>
                    </a:lnTo>
                    <a:lnTo>
                      <a:pt x="171" y="15"/>
                    </a:lnTo>
                    <a:lnTo>
                      <a:pt x="174" y="15"/>
                    </a:lnTo>
                    <a:lnTo>
                      <a:pt x="171" y="15"/>
                    </a:lnTo>
                    <a:lnTo>
                      <a:pt x="171" y="12"/>
                    </a:lnTo>
                    <a:lnTo>
                      <a:pt x="174" y="8"/>
                    </a:lnTo>
                    <a:lnTo>
                      <a:pt x="174" y="8"/>
                    </a:lnTo>
                    <a:lnTo>
                      <a:pt x="178" y="8"/>
                    </a:lnTo>
                    <a:lnTo>
                      <a:pt x="182" y="8"/>
                    </a:lnTo>
                    <a:lnTo>
                      <a:pt x="185" y="8"/>
                    </a:lnTo>
                    <a:lnTo>
                      <a:pt x="185" y="8"/>
                    </a:lnTo>
                    <a:lnTo>
                      <a:pt x="193" y="8"/>
                    </a:lnTo>
                    <a:lnTo>
                      <a:pt x="193" y="8"/>
                    </a:lnTo>
                    <a:lnTo>
                      <a:pt x="196" y="4"/>
                    </a:lnTo>
                    <a:lnTo>
                      <a:pt x="204" y="4"/>
                    </a:lnTo>
                    <a:lnTo>
                      <a:pt x="208" y="4"/>
                    </a:lnTo>
                    <a:lnTo>
                      <a:pt x="208" y="4"/>
                    </a:lnTo>
                    <a:lnTo>
                      <a:pt x="208" y="4"/>
                    </a:lnTo>
                    <a:lnTo>
                      <a:pt x="208" y="4"/>
                    </a:lnTo>
                    <a:lnTo>
                      <a:pt x="211" y="4"/>
                    </a:lnTo>
                    <a:lnTo>
                      <a:pt x="211" y="4"/>
                    </a:lnTo>
                    <a:lnTo>
                      <a:pt x="215" y="4"/>
                    </a:lnTo>
                    <a:lnTo>
                      <a:pt x="219" y="4"/>
                    </a:lnTo>
                    <a:lnTo>
                      <a:pt x="219" y="4"/>
                    </a:lnTo>
                    <a:lnTo>
                      <a:pt x="222" y="0"/>
                    </a:lnTo>
                    <a:lnTo>
                      <a:pt x="222" y="0"/>
                    </a:lnTo>
                    <a:lnTo>
                      <a:pt x="222" y="0"/>
                    </a:lnTo>
                    <a:lnTo>
                      <a:pt x="222" y="0"/>
                    </a:lnTo>
                    <a:lnTo>
                      <a:pt x="226" y="0"/>
                    </a:lnTo>
                    <a:lnTo>
                      <a:pt x="230" y="0"/>
                    </a:lnTo>
                    <a:lnTo>
                      <a:pt x="230" y="0"/>
                    </a:lnTo>
                    <a:lnTo>
                      <a:pt x="234" y="0"/>
                    </a:lnTo>
                    <a:lnTo>
                      <a:pt x="234" y="0"/>
                    </a:lnTo>
                    <a:lnTo>
                      <a:pt x="237" y="4"/>
                    </a:lnTo>
                    <a:lnTo>
                      <a:pt x="245" y="4"/>
                    </a:lnTo>
                    <a:lnTo>
                      <a:pt x="245" y="4"/>
                    </a:lnTo>
                    <a:lnTo>
                      <a:pt x="248" y="0"/>
                    </a:lnTo>
                    <a:lnTo>
                      <a:pt x="252" y="0"/>
                    </a:lnTo>
                    <a:lnTo>
                      <a:pt x="256" y="4"/>
                    </a:lnTo>
                    <a:lnTo>
                      <a:pt x="256" y="4"/>
                    </a:lnTo>
                    <a:lnTo>
                      <a:pt x="259" y="8"/>
                    </a:lnTo>
                    <a:lnTo>
                      <a:pt x="259" y="8"/>
                    </a:lnTo>
                    <a:lnTo>
                      <a:pt x="263" y="8"/>
                    </a:lnTo>
                    <a:lnTo>
                      <a:pt x="263" y="12"/>
                    </a:lnTo>
                    <a:lnTo>
                      <a:pt x="267" y="12"/>
                    </a:lnTo>
                    <a:lnTo>
                      <a:pt x="271" y="15"/>
                    </a:lnTo>
                    <a:lnTo>
                      <a:pt x="271" y="15"/>
                    </a:lnTo>
                    <a:lnTo>
                      <a:pt x="274" y="12"/>
                    </a:lnTo>
                    <a:lnTo>
                      <a:pt x="274" y="12"/>
                    </a:lnTo>
                    <a:lnTo>
                      <a:pt x="278" y="12"/>
                    </a:lnTo>
                    <a:lnTo>
                      <a:pt x="282" y="12"/>
                    </a:lnTo>
                    <a:lnTo>
                      <a:pt x="282" y="12"/>
                    </a:lnTo>
                    <a:lnTo>
                      <a:pt x="282" y="12"/>
                    </a:lnTo>
                    <a:lnTo>
                      <a:pt x="285" y="12"/>
                    </a:lnTo>
                    <a:lnTo>
                      <a:pt x="289" y="8"/>
                    </a:lnTo>
                    <a:lnTo>
                      <a:pt x="289" y="8"/>
                    </a:lnTo>
                    <a:lnTo>
                      <a:pt x="293" y="8"/>
                    </a:lnTo>
                    <a:lnTo>
                      <a:pt x="293" y="8"/>
                    </a:lnTo>
                    <a:lnTo>
                      <a:pt x="296" y="12"/>
                    </a:lnTo>
                    <a:lnTo>
                      <a:pt x="300" y="15"/>
                    </a:lnTo>
                    <a:lnTo>
                      <a:pt x="300" y="15"/>
                    </a:lnTo>
                    <a:lnTo>
                      <a:pt x="304" y="15"/>
                    </a:lnTo>
                    <a:lnTo>
                      <a:pt x="304" y="19"/>
                    </a:lnTo>
                    <a:lnTo>
                      <a:pt x="308" y="19"/>
                    </a:lnTo>
                    <a:lnTo>
                      <a:pt x="308" y="23"/>
                    </a:lnTo>
                    <a:lnTo>
                      <a:pt x="308" y="23"/>
                    </a:lnTo>
                    <a:lnTo>
                      <a:pt x="308" y="26"/>
                    </a:lnTo>
                    <a:lnTo>
                      <a:pt x="311" y="26"/>
                    </a:lnTo>
                    <a:lnTo>
                      <a:pt x="315" y="26"/>
                    </a:lnTo>
                    <a:lnTo>
                      <a:pt x="315" y="26"/>
                    </a:lnTo>
                    <a:lnTo>
                      <a:pt x="315" y="30"/>
                    </a:lnTo>
                    <a:lnTo>
                      <a:pt x="311" y="30"/>
                    </a:lnTo>
                    <a:lnTo>
                      <a:pt x="311" y="34"/>
                    </a:lnTo>
                    <a:lnTo>
                      <a:pt x="311" y="41"/>
                    </a:lnTo>
                    <a:lnTo>
                      <a:pt x="311" y="45"/>
                    </a:lnTo>
                    <a:lnTo>
                      <a:pt x="311" y="45"/>
                    </a:lnTo>
                    <a:lnTo>
                      <a:pt x="315" y="49"/>
                    </a:lnTo>
                    <a:lnTo>
                      <a:pt x="315" y="49"/>
                    </a:lnTo>
                    <a:lnTo>
                      <a:pt x="315" y="52"/>
                    </a:lnTo>
                    <a:lnTo>
                      <a:pt x="308" y="60"/>
                    </a:lnTo>
                    <a:lnTo>
                      <a:pt x="300" y="67"/>
                    </a:lnTo>
                    <a:lnTo>
                      <a:pt x="300" y="67"/>
                    </a:lnTo>
                    <a:lnTo>
                      <a:pt x="293" y="78"/>
                    </a:lnTo>
                    <a:lnTo>
                      <a:pt x="293" y="82"/>
                    </a:lnTo>
                    <a:lnTo>
                      <a:pt x="293" y="86"/>
                    </a:lnTo>
                    <a:lnTo>
                      <a:pt x="293" y="90"/>
                    </a:lnTo>
                    <a:lnTo>
                      <a:pt x="289" y="97"/>
                    </a:lnTo>
                    <a:lnTo>
                      <a:pt x="289" y="101"/>
                    </a:lnTo>
                    <a:lnTo>
                      <a:pt x="285" y="104"/>
                    </a:lnTo>
                    <a:lnTo>
                      <a:pt x="282" y="104"/>
                    </a:lnTo>
                    <a:lnTo>
                      <a:pt x="282" y="115"/>
                    </a:lnTo>
                    <a:lnTo>
                      <a:pt x="282" y="119"/>
                    </a:lnTo>
                    <a:lnTo>
                      <a:pt x="282" y="123"/>
                    </a:lnTo>
                    <a:lnTo>
                      <a:pt x="282" y="127"/>
                    </a:lnTo>
                    <a:lnTo>
                      <a:pt x="282" y="130"/>
                    </a:lnTo>
                    <a:lnTo>
                      <a:pt x="289" y="160"/>
                    </a:lnTo>
                    <a:lnTo>
                      <a:pt x="293" y="179"/>
                    </a:lnTo>
                    <a:lnTo>
                      <a:pt x="304" y="190"/>
                    </a:lnTo>
                    <a:lnTo>
                      <a:pt x="308" y="205"/>
                    </a:lnTo>
                    <a:lnTo>
                      <a:pt x="304" y="201"/>
                    </a:lnTo>
                    <a:lnTo>
                      <a:pt x="278" y="208"/>
                    </a:lnTo>
                    <a:lnTo>
                      <a:pt x="271" y="219"/>
                    </a:lnTo>
                    <a:lnTo>
                      <a:pt x="271" y="223"/>
                    </a:lnTo>
                    <a:lnTo>
                      <a:pt x="274" y="223"/>
                    </a:lnTo>
                    <a:lnTo>
                      <a:pt x="274" y="227"/>
                    </a:lnTo>
                    <a:lnTo>
                      <a:pt x="274" y="227"/>
                    </a:lnTo>
                    <a:lnTo>
                      <a:pt x="274" y="227"/>
                    </a:lnTo>
                    <a:lnTo>
                      <a:pt x="274" y="230"/>
                    </a:lnTo>
                    <a:lnTo>
                      <a:pt x="274" y="230"/>
                    </a:lnTo>
                    <a:lnTo>
                      <a:pt x="274" y="234"/>
                    </a:lnTo>
                    <a:lnTo>
                      <a:pt x="274" y="238"/>
                    </a:lnTo>
                    <a:lnTo>
                      <a:pt x="274" y="238"/>
                    </a:lnTo>
                    <a:lnTo>
                      <a:pt x="274" y="238"/>
                    </a:lnTo>
                    <a:lnTo>
                      <a:pt x="271" y="242"/>
                    </a:lnTo>
                    <a:lnTo>
                      <a:pt x="271" y="242"/>
                    </a:lnTo>
                    <a:lnTo>
                      <a:pt x="271" y="245"/>
                    </a:lnTo>
                    <a:lnTo>
                      <a:pt x="271" y="253"/>
                    </a:lnTo>
                    <a:lnTo>
                      <a:pt x="271" y="256"/>
                    </a:lnTo>
                    <a:lnTo>
                      <a:pt x="271" y="260"/>
                    </a:lnTo>
                    <a:lnTo>
                      <a:pt x="274" y="264"/>
                    </a:lnTo>
                    <a:lnTo>
                      <a:pt x="278" y="264"/>
                    </a:lnTo>
                    <a:lnTo>
                      <a:pt x="278" y="268"/>
                    </a:lnTo>
                    <a:lnTo>
                      <a:pt x="285" y="268"/>
                    </a:lnTo>
                    <a:lnTo>
                      <a:pt x="285" y="268"/>
                    </a:lnTo>
                    <a:lnTo>
                      <a:pt x="285" y="264"/>
                    </a:lnTo>
                    <a:lnTo>
                      <a:pt x="285" y="264"/>
                    </a:lnTo>
                    <a:lnTo>
                      <a:pt x="289" y="264"/>
                    </a:lnTo>
                    <a:lnTo>
                      <a:pt x="289" y="264"/>
                    </a:lnTo>
                    <a:lnTo>
                      <a:pt x="293" y="279"/>
                    </a:lnTo>
                    <a:lnTo>
                      <a:pt x="289" y="282"/>
                    </a:lnTo>
                    <a:lnTo>
                      <a:pt x="289" y="282"/>
                    </a:lnTo>
                    <a:lnTo>
                      <a:pt x="289" y="279"/>
                    </a:lnTo>
                    <a:lnTo>
                      <a:pt x="285" y="279"/>
                    </a:lnTo>
                    <a:lnTo>
                      <a:pt x="285" y="279"/>
                    </a:lnTo>
                    <a:lnTo>
                      <a:pt x="282" y="282"/>
                    </a:lnTo>
                    <a:lnTo>
                      <a:pt x="278" y="282"/>
                    </a:lnTo>
                    <a:lnTo>
                      <a:pt x="274" y="279"/>
                    </a:lnTo>
                    <a:lnTo>
                      <a:pt x="271" y="275"/>
                    </a:lnTo>
                    <a:lnTo>
                      <a:pt x="271" y="271"/>
                    </a:lnTo>
                    <a:lnTo>
                      <a:pt x="267" y="268"/>
                    </a:lnTo>
                    <a:lnTo>
                      <a:pt x="263" y="268"/>
                    </a:lnTo>
                    <a:lnTo>
                      <a:pt x="256" y="264"/>
                    </a:lnTo>
                    <a:lnTo>
                      <a:pt x="252" y="264"/>
                    </a:lnTo>
                    <a:lnTo>
                      <a:pt x="252" y="260"/>
                    </a:lnTo>
                    <a:lnTo>
                      <a:pt x="248" y="256"/>
                    </a:lnTo>
                    <a:lnTo>
                      <a:pt x="248" y="253"/>
                    </a:lnTo>
                    <a:lnTo>
                      <a:pt x="248" y="253"/>
                    </a:lnTo>
                    <a:lnTo>
                      <a:pt x="245" y="253"/>
                    </a:lnTo>
                    <a:lnTo>
                      <a:pt x="245" y="253"/>
                    </a:lnTo>
                    <a:lnTo>
                      <a:pt x="241" y="256"/>
                    </a:lnTo>
                    <a:lnTo>
                      <a:pt x="241" y="260"/>
                    </a:lnTo>
                    <a:lnTo>
                      <a:pt x="237" y="260"/>
                    </a:lnTo>
                    <a:lnTo>
                      <a:pt x="234" y="260"/>
                    </a:lnTo>
                    <a:lnTo>
                      <a:pt x="234" y="260"/>
                    </a:lnTo>
                    <a:lnTo>
                      <a:pt x="230" y="260"/>
                    </a:lnTo>
                    <a:lnTo>
                      <a:pt x="226" y="260"/>
                    </a:lnTo>
                    <a:lnTo>
                      <a:pt x="222" y="256"/>
                    </a:lnTo>
                    <a:lnTo>
                      <a:pt x="222" y="256"/>
                    </a:lnTo>
                    <a:lnTo>
                      <a:pt x="219" y="256"/>
                    </a:lnTo>
                    <a:lnTo>
                      <a:pt x="219" y="256"/>
                    </a:lnTo>
                    <a:lnTo>
                      <a:pt x="219" y="253"/>
                    </a:lnTo>
                    <a:lnTo>
                      <a:pt x="219" y="253"/>
                    </a:lnTo>
                    <a:lnTo>
                      <a:pt x="215" y="249"/>
                    </a:lnTo>
                    <a:lnTo>
                      <a:pt x="215" y="249"/>
                    </a:lnTo>
                    <a:lnTo>
                      <a:pt x="215" y="249"/>
                    </a:lnTo>
                    <a:lnTo>
                      <a:pt x="211" y="249"/>
                    </a:lnTo>
                    <a:lnTo>
                      <a:pt x="211" y="249"/>
                    </a:lnTo>
                    <a:lnTo>
                      <a:pt x="208" y="249"/>
                    </a:lnTo>
                    <a:lnTo>
                      <a:pt x="204" y="249"/>
                    </a:lnTo>
                    <a:lnTo>
                      <a:pt x="204" y="253"/>
                    </a:lnTo>
                    <a:lnTo>
                      <a:pt x="204" y="253"/>
                    </a:lnTo>
                    <a:lnTo>
                      <a:pt x="204" y="253"/>
                    </a:lnTo>
                    <a:lnTo>
                      <a:pt x="200" y="249"/>
                    </a:lnTo>
                    <a:lnTo>
                      <a:pt x="200" y="249"/>
                    </a:lnTo>
                    <a:lnTo>
                      <a:pt x="200" y="245"/>
                    </a:lnTo>
                    <a:lnTo>
                      <a:pt x="196" y="245"/>
                    </a:lnTo>
                    <a:lnTo>
                      <a:pt x="196" y="245"/>
                    </a:lnTo>
                    <a:lnTo>
                      <a:pt x="196" y="245"/>
                    </a:lnTo>
                    <a:lnTo>
                      <a:pt x="193" y="245"/>
                    </a:lnTo>
                    <a:lnTo>
                      <a:pt x="189" y="245"/>
                    </a:lnTo>
                    <a:lnTo>
                      <a:pt x="185" y="249"/>
                    </a:lnTo>
                    <a:lnTo>
                      <a:pt x="185" y="249"/>
                    </a:lnTo>
                    <a:lnTo>
                      <a:pt x="182" y="249"/>
                    </a:lnTo>
                    <a:lnTo>
                      <a:pt x="182" y="249"/>
                    </a:lnTo>
                    <a:lnTo>
                      <a:pt x="178" y="249"/>
                    </a:lnTo>
                    <a:lnTo>
                      <a:pt x="174" y="249"/>
                    </a:lnTo>
                    <a:lnTo>
                      <a:pt x="174" y="245"/>
                    </a:lnTo>
                    <a:lnTo>
                      <a:pt x="171" y="245"/>
                    </a:lnTo>
                    <a:lnTo>
                      <a:pt x="171" y="245"/>
                    </a:lnTo>
                    <a:lnTo>
                      <a:pt x="171" y="249"/>
                    </a:lnTo>
                    <a:lnTo>
                      <a:pt x="171" y="249"/>
                    </a:lnTo>
                    <a:lnTo>
                      <a:pt x="167" y="249"/>
                    </a:lnTo>
                    <a:lnTo>
                      <a:pt x="167" y="249"/>
                    </a:lnTo>
                    <a:lnTo>
                      <a:pt x="167" y="245"/>
                    </a:lnTo>
                    <a:lnTo>
                      <a:pt x="167" y="245"/>
                    </a:lnTo>
                    <a:lnTo>
                      <a:pt x="167" y="242"/>
                    </a:lnTo>
                    <a:lnTo>
                      <a:pt x="167" y="242"/>
                    </a:lnTo>
                    <a:lnTo>
                      <a:pt x="167" y="238"/>
                    </a:lnTo>
                    <a:lnTo>
                      <a:pt x="167" y="238"/>
                    </a:lnTo>
                    <a:lnTo>
                      <a:pt x="167" y="234"/>
                    </a:lnTo>
                    <a:lnTo>
                      <a:pt x="167" y="234"/>
                    </a:lnTo>
                    <a:lnTo>
                      <a:pt x="163" y="230"/>
                    </a:lnTo>
                    <a:lnTo>
                      <a:pt x="163" y="230"/>
                    </a:lnTo>
                    <a:lnTo>
                      <a:pt x="167" y="227"/>
                    </a:lnTo>
                    <a:lnTo>
                      <a:pt x="163" y="227"/>
                    </a:lnTo>
                    <a:lnTo>
                      <a:pt x="163" y="227"/>
                    </a:lnTo>
                    <a:lnTo>
                      <a:pt x="163" y="223"/>
                    </a:lnTo>
                    <a:lnTo>
                      <a:pt x="163" y="223"/>
                    </a:lnTo>
                    <a:lnTo>
                      <a:pt x="163" y="223"/>
                    </a:lnTo>
                    <a:lnTo>
                      <a:pt x="159" y="219"/>
                    </a:lnTo>
                    <a:lnTo>
                      <a:pt x="159" y="219"/>
                    </a:lnTo>
                    <a:lnTo>
                      <a:pt x="159" y="216"/>
                    </a:lnTo>
                    <a:lnTo>
                      <a:pt x="159" y="216"/>
                    </a:lnTo>
                    <a:lnTo>
                      <a:pt x="159" y="208"/>
                    </a:lnTo>
                    <a:lnTo>
                      <a:pt x="159" y="208"/>
                    </a:lnTo>
                    <a:lnTo>
                      <a:pt x="159" y="205"/>
                    </a:lnTo>
                    <a:lnTo>
                      <a:pt x="159" y="205"/>
                    </a:lnTo>
                    <a:lnTo>
                      <a:pt x="159" y="205"/>
                    </a:lnTo>
                    <a:lnTo>
                      <a:pt x="159" y="201"/>
                    </a:lnTo>
                    <a:lnTo>
                      <a:pt x="159" y="197"/>
                    </a:lnTo>
                    <a:lnTo>
                      <a:pt x="159" y="197"/>
                    </a:lnTo>
                    <a:lnTo>
                      <a:pt x="159" y="193"/>
                    </a:lnTo>
                    <a:lnTo>
                      <a:pt x="159" y="190"/>
                    </a:lnTo>
                    <a:lnTo>
                      <a:pt x="159" y="190"/>
                    </a:lnTo>
                    <a:lnTo>
                      <a:pt x="141" y="190"/>
                    </a:lnTo>
                    <a:lnTo>
                      <a:pt x="141" y="186"/>
                    </a:lnTo>
                    <a:lnTo>
                      <a:pt x="141" y="186"/>
                    </a:lnTo>
                    <a:lnTo>
                      <a:pt x="141" y="182"/>
                    </a:lnTo>
                    <a:lnTo>
                      <a:pt x="137" y="182"/>
                    </a:lnTo>
                    <a:lnTo>
                      <a:pt x="137" y="186"/>
                    </a:lnTo>
                    <a:lnTo>
                      <a:pt x="122" y="186"/>
                    </a:lnTo>
                    <a:lnTo>
                      <a:pt x="122" y="190"/>
                    </a:lnTo>
                    <a:lnTo>
                      <a:pt x="119" y="190"/>
                    </a:lnTo>
                    <a:lnTo>
                      <a:pt x="119" y="193"/>
                    </a:lnTo>
                    <a:lnTo>
                      <a:pt x="119" y="193"/>
                    </a:lnTo>
                    <a:lnTo>
                      <a:pt x="119" y="197"/>
                    </a:lnTo>
                    <a:lnTo>
                      <a:pt x="108" y="201"/>
                    </a:lnTo>
                    <a:lnTo>
                      <a:pt x="104" y="201"/>
                    </a:lnTo>
                    <a:lnTo>
                      <a:pt x="100" y="201"/>
                    </a:lnTo>
                    <a:lnTo>
                      <a:pt x="97" y="201"/>
                    </a:lnTo>
                    <a:lnTo>
                      <a:pt x="93" y="201"/>
                    </a:lnTo>
                    <a:lnTo>
                      <a:pt x="89" y="201"/>
                    </a:lnTo>
                    <a:lnTo>
                      <a:pt x="89" y="201"/>
                    </a:lnTo>
                    <a:lnTo>
                      <a:pt x="85" y="193"/>
                    </a:lnTo>
                    <a:lnTo>
                      <a:pt x="85" y="193"/>
                    </a:lnTo>
                    <a:lnTo>
                      <a:pt x="82" y="190"/>
                    </a:lnTo>
                    <a:lnTo>
                      <a:pt x="82" y="190"/>
                    </a:lnTo>
                    <a:lnTo>
                      <a:pt x="82" y="186"/>
                    </a:lnTo>
                    <a:lnTo>
                      <a:pt x="82" y="186"/>
                    </a:lnTo>
                    <a:lnTo>
                      <a:pt x="82" y="182"/>
                    </a:lnTo>
                    <a:lnTo>
                      <a:pt x="78" y="179"/>
                    </a:lnTo>
                    <a:lnTo>
                      <a:pt x="78" y="179"/>
                    </a:lnTo>
                    <a:lnTo>
                      <a:pt x="78" y="175"/>
                    </a:lnTo>
                    <a:lnTo>
                      <a:pt x="78" y="175"/>
                    </a:lnTo>
                    <a:lnTo>
                      <a:pt x="78" y="171"/>
                    </a:lnTo>
                    <a:lnTo>
                      <a:pt x="78" y="171"/>
                    </a:lnTo>
                    <a:lnTo>
                      <a:pt x="78" y="171"/>
                    </a:lnTo>
                    <a:lnTo>
                      <a:pt x="78" y="167"/>
                    </a:lnTo>
                    <a:lnTo>
                      <a:pt x="59" y="167"/>
                    </a:lnTo>
                    <a:lnTo>
                      <a:pt x="48" y="167"/>
                    </a:lnTo>
                    <a:lnTo>
                      <a:pt x="41" y="167"/>
                    </a:lnTo>
                    <a:lnTo>
                      <a:pt x="37" y="167"/>
                    </a:lnTo>
                    <a:lnTo>
                      <a:pt x="34" y="167"/>
                    </a:lnTo>
                    <a:lnTo>
                      <a:pt x="30" y="167"/>
                    </a:lnTo>
                    <a:lnTo>
                      <a:pt x="26" y="167"/>
                    </a:lnTo>
                    <a:lnTo>
                      <a:pt x="22" y="167"/>
                    </a:lnTo>
                    <a:lnTo>
                      <a:pt x="22" y="167"/>
                    </a:lnTo>
                    <a:lnTo>
                      <a:pt x="19" y="167"/>
                    </a:lnTo>
                    <a:lnTo>
                      <a:pt x="15" y="167"/>
                    </a:lnTo>
                    <a:lnTo>
                      <a:pt x="11" y="167"/>
                    </a:lnTo>
                    <a:lnTo>
                      <a:pt x="11" y="171"/>
                    </a:lnTo>
                    <a:lnTo>
                      <a:pt x="11" y="171"/>
                    </a:lnTo>
                    <a:lnTo>
                      <a:pt x="11" y="171"/>
                    </a:lnTo>
                    <a:lnTo>
                      <a:pt x="11" y="171"/>
                    </a:lnTo>
                    <a:lnTo>
                      <a:pt x="8" y="171"/>
                    </a:lnTo>
                    <a:lnTo>
                      <a:pt x="8" y="171"/>
                    </a:lnTo>
                    <a:lnTo>
                      <a:pt x="8" y="167"/>
                    </a:lnTo>
                    <a:lnTo>
                      <a:pt x="4" y="167"/>
                    </a:lnTo>
                    <a:lnTo>
                      <a:pt x="0" y="16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3" name="Freeform 142"/>
              <p:cNvSpPr/>
              <p:nvPr/>
            </p:nvSpPr>
            <p:spPr bwMode="auto">
              <a:xfrm>
                <a:off x="4983940" y="3357384"/>
                <a:ext cx="66905" cy="153109"/>
              </a:xfrm>
              <a:custGeom>
                <a:avLst/>
                <a:gdLst>
                  <a:gd name="T0" fmla="*/ 4 w 52"/>
                  <a:gd name="T1" fmla="*/ 0 h 119"/>
                  <a:gd name="T2" fmla="*/ 7 w 52"/>
                  <a:gd name="T3" fmla="*/ 4 h 119"/>
                  <a:gd name="T4" fmla="*/ 11 w 52"/>
                  <a:gd name="T5" fmla="*/ 4 h 119"/>
                  <a:gd name="T6" fmla="*/ 15 w 52"/>
                  <a:gd name="T7" fmla="*/ 4 h 119"/>
                  <a:gd name="T8" fmla="*/ 15 w 52"/>
                  <a:gd name="T9" fmla="*/ 4 h 119"/>
                  <a:gd name="T10" fmla="*/ 18 w 52"/>
                  <a:gd name="T11" fmla="*/ 8 h 119"/>
                  <a:gd name="T12" fmla="*/ 26 w 52"/>
                  <a:gd name="T13" fmla="*/ 15 h 119"/>
                  <a:gd name="T14" fmla="*/ 26 w 52"/>
                  <a:gd name="T15" fmla="*/ 45 h 119"/>
                  <a:gd name="T16" fmla="*/ 26 w 52"/>
                  <a:gd name="T17" fmla="*/ 60 h 119"/>
                  <a:gd name="T18" fmla="*/ 33 w 52"/>
                  <a:gd name="T19" fmla="*/ 63 h 119"/>
                  <a:gd name="T20" fmla="*/ 37 w 52"/>
                  <a:gd name="T21" fmla="*/ 67 h 119"/>
                  <a:gd name="T22" fmla="*/ 44 w 52"/>
                  <a:gd name="T23" fmla="*/ 75 h 119"/>
                  <a:gd name="T24" fmla="*/ 48 w 52"/>
                  <a:gd name="T25" fmla="*/ 82 h 119"/>
                  <a:gd name="T26" fmla="*/ 52 w 52"/>
                  <a:gd name="T27" fmla="*/ 86 h 119"/>
                  <a:gd name="T28" fmla="*/ 48 w 52"/>
                  <a:gd name="T29" fmla="*/ 89 h 119"/>
                  <a:gd name="T30" fmla="*/ 44 w 52"/>
                  <a:gd name="T31" fmla="*/ 89 h 119"/>
                  <a:gd name="T32" fmla="*/ 44 w 52"/>
                  <a:gd name="T33" fmla="*/ 93 h 119"/>
                  <a:gd name="T34" fmla="*/ 48 w 52"/>
                  <a:gd name="T35" fmla="*/ 100 h 119"/>
                  <a:gd name="T36" fmla="*/ 44 w 52"/>
                  <a:gd name="T37" fmla="*/ 104 h 119"/>
                  <a:gd name="T38" fmla="*/ 41 w 52"/>
                  <a:gd name="T39" fmla="*/ 108 h 119"/>
                  <a:gd name="T40" fmla="*/ 37 w 52"/>
                  <a:gd name="T41" fmla="*/ 115 h 119"/>
                  <a:gd name="T42" fmla="*/ 37 w 52"/>
                  <a:gd name="T43" fmla="*/ 119 h 119"/>
                  <a:gd name="T44" fmla="*/ 33 w 52"/>
                  <a:gd name="T45" fmla="*/ 119 h 119"/>
                  <a:gd name="T46" fmla="*/ 33 w 52"/>
                  <a:gd name="T47" fmla="*/ 115 h 119"/>
                  <a:gd name="T48" fmla="*/ 30 w 52"/>
                  <a:gd name="T49" fmla="*/ 112 h 119"/>
                  <a:gd name="T50" fmla="*/ 22 w 52"/>
                  <a:gd name="T51" fmla="*/ 108 h 119"/>
                  <a:gd name="T52" fmla="*/ 22 w 52"/>
                  <a:gd name="T53" fmla="*/ 100 h 119"/>
                  <a:gd name="T54" fmla="*/ 22 w 52"/>
                  <a:gd name="T55" fmla="*/ 97 h 119"/>
                  <a:gd name="T56" fmla="*/ 26 w 52"/>
                  <a:gd name="T57" fmla="*/ 89 h 119"/>
                  <a:gd name="T58" fmla="*/ 30 w 52"/>
                  <a:gd name="T59" fmla="*/ 82 h 119"/>
                  <a:gd name="T60" fmla="*/ 22 w 52"/>
                  <a:gd name="T61" fmla="*/ 78 h 119"/>
                  <a:gd name="T62" fmla="*/ 18 w 52"/>
                  <a:gd name="T63" fmla="*/ 78 h 119"/>
                  <a:gd name="T64" fmla="*/ 15 w 52"/>
                  <a:gd name="T65" fmla="*/ 78 h 119"/>
                  <a:gd name="T66" fmla="*/ 11 w 52"/>
                  <a:gd name="T67" fmla="*/ 78 h 119"/>
                  <a:gd name="T68" fmla="*/ 7 w 52"/>
                  <a:gd name="T69" fmla="*/ 75 h 119"/>
                  <a:gd name="T70" fmla="*/ 4 w 52"/>
                  <a:gd name="T71" fmla="*/ 75 h 119"/>
                  <a:gd name="T72" fmla="*/ 0 w 52"/>
                  <a:gd name="T73" fmla="*/ 67 h 119"/>
                  <a:gd name="T74" fmla="*/ 0 w 52"/>
                  <a:gd name="T75" fmla="*/ 63 h 119"/>
                  <a:gd name="T76" fmla="*/ 4 w 52"/>
                  <a:gd name="T77" fmla="*/ 60 h 119"/>
                  <a:gd name="T78" fmla="*/ 4 w 52"/>
                  <a:gd name="T79" fmla="*/ 56 h 119"/>
                  <a:gd name="T80" fmla="*/ 4 w 52"/>
                  <a:gd name="T81" fmla="*/ 56 h 119"/>
                  <a:gd name="T82" fmla="*/ 7 w 52"/>
                  <a:gd name="T83" fmla="*/ 52 h 119"/>
                  <a:gd name="T84" fmla="*/ 11 w 52"/>
                  <a:gd name="T85" fmla="*/ 49 h 119"/>
                  <a:gd name="T86" fmla="*/ 11 w 52"/>
                  <a:gd name="T87" fmla="*/ 49 h 119"/>
                  <a:gd name="T88" fmla="*/ 11 w 52"/>
                  <a:gd name="T89" fmla="*/ 45 h 119"/>
                  <a:gd name="T90" fmla="*/ 11 w 52"/>
                  <a:gd name="T91" fmla="*/ 41 h 119"/>
                  <a:gd name="T92" fmla="*/ 7 w 52"/>
                  <a:gd name="T93" fmla="*/ 37 h 119"/>
                  <a:gd name="T94" fmla="*/ 11 w 52"/>
                  <a:gd name="T95" fmla="*/ 34 h 119"/>
                  <a:gd name="T96" fmla="*/ 7 w 52"/>
                  <a:gd name="T97" fmla="*/ 30 h 119"/>
                  <a:gd name="T98" fmla="*/ 11 w 52"/>
                  <a:gd name="T99" fmla="*/ 23 h 119"/>
                  <a:gd name="T100" fmla="*/ 15 w 52"/>
                  <a:gd name="T101" fmla="*/ 23 h 119"/>
                  <a:gd name="T102" fmla="*/ 11 w 52"/>
                  <a:gd name="T103" fmla="*/ 15 h 119"/>
                  <a:gd name="T104" fmla="*/ 7 w 52"/>
                  <a:gd name="T105" fmla="*/ 11 h 119"/>
                  <a:gd name="T106" fmla="*/ 11 w 52"/>
                  <a:gd name="T107" fmla="*/ 8 h 119"/>
                  <a:gd name="T108" fmla="*/ 7 w 52"/>
                  <a:gd name="T109" fmla="*/ 8 h 119"/>
                  <a:gd name="T110" fmla="*/ 4 w 52"/>
                  <a:gd name="T111" fmla="*/ 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119">
                    <a:moveTo>
                      <a:pt x="4" y="0"/>
                    </a:moveTo>
                    <a:lnTo>
                      <a:pt x="4" y="0"/>
                    </a:lnTo>
                    <a:lnTo>
                      <a:pt x="7" y="0"/>
                    </a:lnTo>
                    <a:lnTo>
                      <a:pt x="7" y="4"/>
                    </a:lnTo>
                    <a:lnTo>
                      <a:pt x="11" y="4"/>
                    </a:lnTo>
                    <a:lnTo>
                      <a:pt x="11" y="4"/>
                    </a:lnTo>
                    <a:lnTo>
                      <a:pt x="11" y="4"/>
                    </a:lnTo>
                    <a:lnTo>
                      <a:pt x="15" y="4"/>
                    </a:lnTo>
                    <a:lnTo>
                      <a:pt x="15" y="4"/>
                    </a:lnTo>
                    <a:lnTo>
                      <a:pt x="15" y="4"/>
                    </a:lnTo>
                    <a:lnTo>
                      <a:pt x="15" y="4"/>
                    </a:lnTo>
                    <a:lnTo>
                      <a:pt x="18" y="8"/>
                    </a:lnTo>
                    <a:lnTo>
                      <a:pt x="18" y="8"/>
                    </a:lnTo>
                    <a:lnTo>
                      <a:pt x="26" y="15"/>
                    </a:lnTo>
                    <a:lnTo>
                      <a:pt x="26" y="19"/>
                    </a:lnTo>
                    <a:lnTo>
                      <a:pt x="26" y="45"/>
                    </a:lnTo>
                    <a:lnTo>
                      <a:pt x="26" y="49"/>
                    </a:lnTo>
                    <a:lnTo>
                      <a:pt x="26" y="60"/>
                    </a:lnTo>
                    <a:lnTo>
                      <a:pt x="33" y="63"/>
                    </a:lnTo>
                    <a:lnTo>
                      <a:pt x="33" y="63"/>
                    </a:lnTo>
                    <a:lnTo>
                      <a:pt x="37" y="67"/>
                    </a:lnTo>
                    <a:lnTo>
                      <a:pt x="37" y="67"/>
                    </a:lnTo>
                    <a:lnTo>
                      <a:pt x="44" y="71"/>
                    </a:lnTo>
                    <a:lnTo>
                      <a:pt x="44" y="75"/>
                    </a:lnTo>
                    <a:lnTo>
                      <a:pt x="48" y="78"/>
                    </a:lnTo>
                    <a:lnTo>
                      <a:pt x="48" y="82"/>
                    </a:lnTo>
                    <a:lnTo>
                      <a:pt x="52" y="86"/>
                    </a:lnTo>
                    <a:lnTo>
                      <a:pt x="52" y="86"/>
                    </a:lnTo>
                    <a:lnTo>
                      <a:pt x="48" y="86"/>
                    </a:lnTo>
                    <a:lnTo>
                      <a:pt x="48" y="89"/>
                    </a:lnTo>
                    <a:lnTo>
                      <a:pt x="48" y="89"/>
                    </a:lnTo>
                    <a:lnTo>
                      <a:pt x="44" y="89"/>
                    </a:lnTo>
                    <a:lnTo>
                      <a:pt x="48" y="89"/>
                    </a:lnTo>
                    <a:lnTo>
                      <a:pt x="44" y="93"/>
                    </a:lnTo>
                    <a:lnTo>
                      <a:pt x="48" y="93"/>
                    </a:lnTo>
                    <a:lnTo>
                      <a:pt x="48" y="100"/>
                    </a:lnTo>
                    <a:lnTo>
                      <a:pt x="48" y="100"/>
                    </a:lnTo>
                    <a:lnTo>
                      <a:pt x="44" y="104"/>
                    </a:lnTo>
                    <a:lnTo>
                      <a:pt x="41" y="104"/>
                    </a:lnTo>
                    <a:lnTo>
                      <a:pt x="41" y="108"/>
                    </a:lnTo>
                    <a:lnTo>
                      <a:pt x="41" y="112"/>
                    </a:lnTo>
                    <a:lnTo>
                      <a:pt x="37" y="115"/>
                    </a:lnTo>
                    <a:lnTo>
                      <a:pt x="37" y="119"/>
                    </a:lnTo>
                    <a:lnTo>
                      <a:pt x="37" y="119"/>
                    </a:lnTo>
                    <a:lnTo>
                      <a:pt x="33" y="119"/>
                    </a:lnTo>
                    <a:lnTo>
                      <a:pt x="33" y="119"/>
                    </a:lnTo>
                    <a:lnTo>
                      <a:pt x="33" y="115"/>
                    </a:lnTo>
                    <a:lnTo>
                      <a:pt x="33" y="115"/>
                    </a:lnTo>
                    <a:lnTo>
                      <a:pt x="30" y="112"/>
                    </a:lnTo>
                    <a:lnTo>
                      <a:pt x="30" y="112"/>
                    </a:lnTo>
                    <a:lnTo>
                      <a:pt x="26" y="108"/>
                    </a:lnTo>
                    <a:lnTo>
                      <a:pt x="22" y="108"/>
                    </a:lnTo>
                    <a:lnTo>
                      <a:pt x="22" y="104"/>
                    </a:lnTo>
                    <a:lnTo>
                      <a:pt x="22" y="100"/>
                    </a:lnTo>
                    <a:lnTo>
                      <a:pt x="22" y="97"/>
                    </a:lnTo>
                    <a:lnTo>
                      <a:pt x="22" y="97"/>
                    </a:lnTo>
                    <a:lnTo>
                      <a:pt x="22" y="93"/>
                    </a:lnTo>
                    <a:lnTo>
                      <a:pt x="26" y="89"/>
                    </a:lnTo>
                    <a:lnTo>
                      <a:pt x="30" y="86"/>
                    </a:lnTo>
                    <a:lnTo>
                      <a:pt x="30" y="82"/>
                    </a:lnTo>
                    <a:lnTo>
                      <a:pt x="26" y="78"/>
                    </a:lnTo>
                    <a:lnTo>
                      <a:pt x="22" y="78"/>
                    </a:lnTo>
                    <a:lnTo>
                      <a:pt x="18" y="78"/>
                    </a:lnTo>
                    <a:lnTo>
                      <a:pt x="18" y="78"/>
                    </a:lnTo>
                    <a:lnTo>
                      <a:pt x="15" y="78"/>
                    </a:lnTo>
                    <a:lnTo>
                      <a:pt x="15" y="78"/>
                    </a:lnTo>
                    <a:lnTo>
                      <a:pt x="11" y="78"/>
                    </a:lnTo>
                    <a:lnTo>
                      <a:pt x="11" y="78"/>
                    </a:lnTo>
                    <a:lnTo>
                      <a:pt x="11" y="75"/>
                    </a:lnTo>
                    <a:lnTo>
                      <a:pt x="7" y="75"/>
                    </a:lnTo>
                    <a:lnTo>
                      <a:pt x="7" y="71"/>
                    </a:lnTo>
                    <a:lnTo>
                      <a:pt x="4" y="75"/>
                    </a:lnTo>
                    <a:lnTo>
                      <a:pt x="4" y="71"/>
                    </a:lnTo>
                    <a:lnTo>
                      <a:pt x="0" y="67"/>
                    </a:lnTo>
                    <a:lnTo>
                      <a:pt x="0" y="67"/>
                    </a:lnTo>
                    <a:lnTo>
                      <a:pt x="0" y="63"/>
                    </a:lnTo>
                    <a:lnTo>
                      <a:pt x="0" y="63"/>
                    </a:lnTo>
                    <a:lnTo>
                      <a:pt x="4" y="60"/>
                    </a:lnTo>
                    <a:lnTo>
                      <a:pt x="4" y="60"/>
                    </a:lnTo>
                    <a:lnTo>
                      <a:pt x="4" y="56"/>
                    </a:lnTo>
                    <a:lnTo>
                      <a:pt x="4" y="56"/>
                    </a:lnTo>
                    <a:lnTo>
                      <a:pt x="4" y="56"/>
                    </a:lnTo>
                    <a:lnTo>
                      <a:pt x="4" y="52"/>
                    </a:lnTo>
                    <a:lnTo>
                      <a:pt x="7" y="52"/>
                    </a:lnTo>
                    <a:lnTo>
                      <a:pt x="11" y="49"/>
                    </a:lnTo>
                    <a:lnTo>
                      <a:pt x="11" y="49"/>
                    </a:lnTo>
                    <a:lnTo>
                      <a:pt x="11" y="49"/>
                    </a:lnTo>
                    <a:lnTo>
                      <a:pt x="11" y="49"/>
                    </a:lnTo>
                    <a:lnTo>
                      <a:pt x="11" y="45"/>
                    </a:lnTo>
                    <a:lnTo>
                      <a:pt x="11" y="45"/>
                    </a:lnTo>
                    <a:lnTo>
                      <a:pt x="7" y="41"/>
                    </a:lnTo>
                    <a:lnTo>
                      <a:pt x="11" y="41"/>
                    </a:lnTo>
                    <a:lnTo>
                      <a:pt x="11" y="41"/>
                    </a:lnTo>
                    <a:lnTo>
                      <a:pt x="7" y="37"/>
                    </a:lnTo>
                    <a:lnTo>
                      <a:pt x="11" y="37"/>
                    </a:lnTo>
                    <a:lnTo>
                      <a:pt x="11" y="34"/>
                    </a:lnTo>
                    <a:lnTo>
                      <a:pt x="11" y="34"/>
                    </a:lnTo>
                    <a:lnTo>
                      <a:pt x="7" y="30"/>
                    </a:lnTo>
                    <a:lnTo>
                      <a:pt x="7" y="26"/>
                    </a:lnTo>
                    <a:lnTo>
                      <a:pt x="11" y="23"/>
                    </a:lnTo>
                    <a:lnTo>
                      <a:pt x="11" y="23"/>
                    </a:lnTo>
                    <a:lnTo>
                      <a:pt x="15" y="23"/>
                    </a:lnTo>
                    <a:lnTo>
                      <a:pt x="15" y="19"/>
                    </a:lnTo>
                    <a:lnTo>
                      <a:pt x="11" y="15"/>
                    </a:lnTo>
                    <a:lnTo>
                      <a:pt x="11" y="15"/>
                    </a:lnTo>
                    <a:lnTo>
                      <a:pt x="7" y="11"/>
                    </a:lnTo>
                    <a:lnTo>
                      <a:pt x="11" y="8"/>
                    </a:lnTo>
                    <a:lnTo>
                      <a:pt x="11" y="8"/>
                    </a:lnTo>
                    <a:lnTo>
                      <a:pt x="7" y="8"/>
                    </a:lnTo>
                    <a:lnTo>
                      <a:pt x="7" y="8"/>
                    </a:lnTo>
                    <a:lnTo>
                      <a:pt x="7" y="4"/>
                    </a:lnTo>
                    <a:lnTo>
                      <a:pt x="4" y="4"/>
                    </a:lnTo>
                    <a:lnTo>
                      <a:pt x="4"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4" name="Freeform 143"/>
              <p:cNvSpPr/>
              <p:nvPr/>
            </p:nvSpPr>
            <p:spPr bwMode="auto">
              <a:xfrm>
                <a:off x="4749773" y="3334224"/>
                <a:ext cx="253467" cy="195568"/>
              </a:xfrm>
              <a:custGeom>
                <a:avLst/>
                <a:gdLst>
                  <a:gd name="T0" fmla="*/ 41 w 197"/>
                  <a:gd name="T1" fmla="*/ 48 h 152"/>
                  <a:gd name="T2" fmla="*/ 45 w 197"/>
                  <a:gd name="T3" fmla="*/ 52 h 152"/>
                  <a:gd name="T4" fmla="*/ 52 w 197"/>
                  <a:gd name="T5" fmla="*/ 48 h 152"/>
                  <a:gd name="T6" fmla="*/ 60 w 197"/>
                  <a:gd name="T7" fmla="*/ 52 h 152"/>
                  <a:gd name="T8" fmla="*/ 63 w 197"/>
                  <a:gd name="T9" fmla="*/ 55 h 152"/>
                  <a:gd name="T10" fmla="*/ 75 w 197"/>
                  <a:gd name="T11" fmla="*/ 59 h 152"/>
                  <a:gd name="T12" fmla="*/ 82 w 197"/>
                  <a:gd name="T13" fmla="*/ 55 h 152"/>
                  <a:gd name="T14" fmla="*/ 89 w 197"/>
                  <a:gd name="T15" fmla="*/ 52 h 152"/>
                  <a:gd name="T16" fmla="*/ 97 w 197"/>
                  <a:gd name="T17" fmla="*/ 63 h 152"/>
                  <a:gd name="T18" fmla="*/ 112 w 197"/>
                  <a:gd name="T19" fmla="*/ 74 h 152"/>
                  <a:gd name="T20" fmla="*/ 126 w 197"/>
                  <a:gd name="T21" fmla="*/ 78 h 152"/>
                  <a:gd name="T22" fmla="*/ 130 w 197"/>
                  <a:gd name="T23" fmla="*/ 81 h 152"/>
                  <a:gd name="T24" fmla="*/ 126 w 197"/>
                  <a:gd name="T25" fmla="*/ 63 h 152"/>
                  <a:gd name="T26" fmla="*/ 119 w 197"/>
                  <a:gd name="T27" fmla="*/ 67 h 152"/>
                  <a:gd name="T28" fmla="*/ 112 w 197"/>
                  <a:gd name="T29" fmla="*/ 55 h 152"/>
                  <a:gd name="T30" fmla="*/ 112 w 197"/>
                  <a:gd name="T31" fmla="*/ 41 h 152"/>
                  <a:gd name="T32" fmla="*/ 115 w 197"/>
                  <a:gd name="T33" fmla="*/ 33 h 152"/>
                  <a:gd name="T34" fmla="*/ 115 w 197"/>
                  <a:gd name="T35" fmla="*/ 26 h 152"/>
                  <a:gd name="T36" fmla="*/ 112 w 197"/>
                  <a:gd name="T37" fmla="*/ 18 h 152"/>
                  <a:gd name="T38" fmla="*/ 156 w 197"/>
                  <a:gd name="T39" fmla="*/ 4 h 152"/>
                  <a:gd name="T40" fmla="*/ 163 w 197"/>
                  <a:gd name="T41" fmla="*/ 7 h 152"/>
                  <a:gd name="T42" fmla="*/ 178 w 197"/>
                  <a:gd name="T43" fmla="*/ 11 h 152"/>
                  <a:gd name="T44" fmla="*/ 186 w 197"/>
                  <a:gd name="T45" fmla="*/ 18 h 152"/>
                  <a:gd name="T46" fmla="*/ 189 w 197"/>
                  <a:gd name="T47" fmla="*/ 26 h 152"/>
                  <a:gd name="T48" fmla="*/ 189 w 197"/>
                  <a:gd name="T49" fmla="*/ 29 h 152"/>
                  <a:gd name="T50" fmla="*/ 197 w 197"/>
                  <a:gd name="T51" fmla="*/ 41 h 152"/>
                  <a:gd name="T52" fmla="*/ 189 w 197"/>
                  <a:gd name="T53" fmla="*/ 48 h 152"/>
                  <a:gd name="T54" fmla="*/ 189 w 197"/>
                  <a:gd name="T55" fmla="*/ 55 h 152"/>
                  <a:gd name="T56" fmla="*/ 193 w 197"/>
                  <a:gd name="T57" fmla="*/ 63 h 152"/>
                  <a:gd name="T58" fmla="*/ 193 w 197"/>
                  <a:gd name="T59" fmla="*/ 67 h 152"/>
                  <a:gd name="T60" fmla="*/ 186 w 197"/>
                  <a:gd name="T61" fmla="*/ 74 h 152"/>
                  <a:gd name="T62" fmla="*/ 186 w 197"/>
                  <a:gd name="T63" fmla="*/ 78 h 152"/>
                  <a:gd name="T64" fmla="*/ 182 w 197"/>
                  <a:gd name="T65" fmla="*/ 85 h 152"/>
                  <a:gd name="T66" fmla="*/ 182 w 197"/>
                  <a:gd name="T67" fmla="*/ 93 h 152"/>
                  <a:gd name="T68" fmla="*/ 149 w 197"/>
                  <a:gd name="T69" fmla="*/ 104 h 152"/>
                  <a:gd name="T70" fmla="*/ 141 w 197"/>
                  <a:gd name="T71" fmla="*/ 115 h 152"/>
                  <a:gd name="T72" fmla="*/ 134 w 197"/>
                  <a:gd name="T73" fmla="*/ 115 h 152"/>
                  <a:gd name="T74" fmla="*/ 123 w 197"/>
                  <a:gd name="T75" fmla="*/ 115 h 152"/>
                  <a:gd name="T76" fmla="*/ 115 w 197"/>
                  <a:gd name="T77" fmla="*/ 122 h 152"/>
                  <a:gd name="T78" fmla="*/ 112 w 197"/>
                  <a:gd name="T79" fmla="*/ 126 h 152"/>
                  <a:gd name="T80" fmla="*/ 86 w 197"/>
                  <a:gd name="T81" fmla="*/ 148 h 152"/>
                  <a:gd name="T82" fmla="*/ 75 w 197"/>
                  <a:gd name="T83" fmla="*/ 148 h 152"/>
                  <a:gd name="T84" fmla="*/ 67 w 197"/>
                  <a:gd name="T85" fmla="*/ 148 h 152"/>
                  <a:gd name="T86" fmla="*/ 60 w 197"/>
                  <a:gd name="T87" fmla="*/ 148 h 152"/>
                  <a:gd name="T88" fmla="*/ 49 w 197"/>
                  <a:gd name="T89" fmla="*/ 144 h 152"/>
                  <a:gd name="T90" fmla="*/ 45 w 197"/>
                  <a:gd name="T91" fmla="*/ 141 h 152"/>
                  <a:gd name="T92" fmla="*/ 23 w 197"/>
                  <a:gd name="T93" fmla="*/ 144 h 152"/>
                  <a:gd name="T94" fmla="*/ 15 w 197"/>
                  <a:gd name="T95" fmla="*/ 137 h 152"/>
                  <a:gd name="T96" fmla="*/ 8 w 197"/>
                  <a:gd name="T97" fmla="*/ 130 h 152"/>
                  <a:gd name="T98" fmla="*/ 0 w 197"/>
                  <a:gd name="T99" fmla="*/ 122 h 152"/>
                  <a:gd name="T100" fmla="*/ 37 w 197"/>
                  <a:gd name="T101" fmla="*/ 70 h 152"/>
                  <a:gd name="T102" fmla="*/ 37 w 197"/>
                  <a:gd name="T103" fmla="*/ 59 h 152"/>
                  <a:gd name="T104" fmla="*/ 37 w 197"/>
                  <a:gd name="T105"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52">
                    <a:moveTo>
                      <a:pt x="37" y="44"/>
                    </a:moveTo>
                    <a:lnTo>
                      <a:pt x="37" y="44"/>
                    </a:lnTo>
                    <a:lnTo>
                      <a:pt x="41" y="44"/>
                    </a:lnTo>
                    <a:lnTo>
                      <a:pt x="41" y="48"/>
                    </a:lnTo>
                    <a:lnTo>
                      <a:pt x="41" y="48"/>
                    </a:lnTo>
                    <a:lnTo>
                      <a:pt x="45" y="52"/>
                    </a:lnTo>
                    <a:lnTo>
                      <a:pt x="45" y="52"/>
                    </a:lnTo>
                    <a:lnTo>
                      <a:pt x="45" y="52"/>
                    </a:lnTo>
                    <a:lnTo>
                      <a:pt x="45" y="48"/>
                    </a:lnTo>
                    <a:lnTo>
                      <a:pt x="49" y="48"/>
                    </a:lnTo>
                    <a:lnTo>
                      <a:pt x="52" y="48"/>
                    </a:lnTo>
                    <a:lnTo>
                      <a:pt x="52" y="48"/>
                    </a:lnTo>
                    <a:lnTo>
                      <a:pt x="56" y="48"/>
                    </a:lnTo>
                    <a:lnTo>
                      <a:pt x="56" y="48"/>
                    </a:lnTo>
                    <a:lnTo>
                      <a:pt x="56" y="48"/>
                    </a:lnTo>
                    <a:lnTo>
                      <a:pt x="60" y="52"/>
                    </a:lnTo>
                    <a:lnTo>
                      <a:pt x="60" y="52"/>
                    </a:lnTo>
                    <a:lnTo>
                      <a:pt x="60" y="55"/>
                    </a:lnTo>
                    <a:lnTo>
                      <a:pt x="60" y="55"/>
                    </a:lnTo>
                    <a:lnTo>
                      <a:pt x="63" y="55"/>
                    </a:lnTo>
                    <a:lnTo>
                      <a:pt x="63" y="55"/>
                    </a:lnTo>
                    <a:lnTo>
                      <a:pt x="67" y="59"/>
                    </a:lnTo>
                    <a:lnTo>
                      <a:pt x="71" y="59"/>
                    </a:lnTo>
                    <a:lnTo>
                      <a:pt x="75" y="59"/>
                    </a:lnTo>
                    <a:lnTo>
                      <a:pt x="75" y="59"/>
                    </a:lnTo>
                    <a:lnTo>
                      <a:pt x="78" y="59"/>
                    </a:lnTo>
                    <a:lnTo>
                      <a:pt x="82" y="59"/>
                    </a:lnTo>
                    <a:lnTo>
                      <a:pt x="82" y="55"/>
                    </a:lnTo>
                    <a:lnTo>
                      <a:pt x="86" y="52"/>
                    </a:lnTo>
                    <a:lnTo>
                      <a:pt x="86" y="52"/>
                    </a:lnTo>
                    <a:lnTo>
                      <a:pt x="89" y="52"/>
                    </a:lnTo>
                    <a:lnTo>
                      <a:pt x="89" y="52"/>
                    </a:lnTo>
                    <a:lnTo>
                      <a:pt x="89" y="55"/>
                    </a:lnTo>
                    <a:lnTo>
                      <a:pt x="93" y="59"/>
                    </a:lnTo>
                    <a:lnTo>
                      <a:pt x="93" y="63"/>
                    </a:lnTo>
                    <a:lnTo>
                      <a:pt x="97" y="63"/>
                    </a:lnTo>
                    <a:lnTo>
                      <a:pt x="104" y="67"/>
                    </a:lnTo>
                    <a:lnTo>
                      <a:pt x="108" y="67"/>
                    </a:lnTo>
                    <a:lnTo>
                      <a:pt x="112" y="70"/>
                    </a:lnTo>
                    <a:lnTo>
                      <a:pt x="112" y="74"/>
                    </a:lnTo>
                    <a:lnTo>
                      <a:pt x="115" y="78"/>
                    </a:lnTo>
                    <a:lnTo>
                      <a:pt x="119" y="81"/>
                    </a:lnTo>
                    <a:lnTo>
                      <a:pt x="123" y="81"/>
                    </a:lnTo>
                    <a:lnTo>
                      <a:pt x="126" y="78"/>
                    </a:lnTo>
                    <a:lnTo>
                      <a:pt x="126" y="78"/>
                    </a:lnTo>
                    <a:lnTo>
                      <a:pt x="130" y="78"/>
                    </a:lnTo>
                    <a:lnTo>
                      <a:pt x="130" y="81"/>
                    </a:lnTo>
                    <a:lnTo>
                      <a:pt x="130" y="81"/>
                    </a:lnTo>
                    <a:lnTo>
                      <a:pt x="134" y="78"/>
                    </a:lnTo>
                    <a:lnTo>
                      <a:pt x="130" y="63"/>
                    </a:lnTo>
                    <a:lnTo>
                      <a:pt x="130" y="63"/>
                    </a:lnTo>
                    <a:lnTo>
                      <a:pt x="126" y="63"/>
                    </a:lnTo>
                    <a:lnTo>
                      <a:pt x="126" y="63"/>
                    </a:lnTo>
                    <a:lnTo>
                      <a:pt x="126" y="67"/>
                    </a:lnTo>
                    <a:lnTo>
                      <a:pt x="126" y="67"/>
                    </a:lnTo>
                    <a:lnTo>
                      <a:pt x="119" y="67"/>
                    </a:lnTo>
                    <a:lnTo>
                      <a:pt x="119" y="63"/>
                    </a:lnTo>
                    <a:lnTo>
                      <a:pt x="115" y="63"/>
                    </a:lnTo>
                    <a:lnTo>
                      <a:pt x="112" y="59"/>
                    </a:lnTo>
                    <a:lnTo>
                      <a:pt x="112" y="55"/>
                    </a:lnTo>
                    <a:lnTo>
                      <a:pt x="112" y="52"/>
                    </a:lnTo>
                    <a:lnTo>
                      <a:pt x="112" y="44"/>
                    </a:lnTo>
                    <a:lnTo>
                      <a:pt x="112" y="41"/>
                    </a:lnTo>
                    <a:lnTo>
                      <a:pt x="112" y="41"/>
                    </a:lnTo>
                    <a:lnTo>
                      <a:pt x="115" y="37"/>
                    </a:lnTo>
                    <a:lnTo>
                      <a:pt x="115" y="37"/>
                    </a:lnTo>
                    <a:lnTo>
                      <a:pt x="115" y="37"/>
                    </a:lnTo>
                    <a:lnTo>
                      <a:pt x="115" y="33"/>
                    </a:lnTo>
                    <a:lnTo>
                      <a:pt x="115" y="29"/>
                    </a:lnTo>
                    <a:lnTo>
                      <a:pt x="115" y="29"/>
                    </a:lnTo>
                    <a:lnTo>
                      <a:pt x="115" y="26"/>
                    </a:lnTo>
                    <a:lnTo>
                      <a:pt x="115" y="26"/>
                    </a:lnTo>
                    <a:lnTo>
                      <a:pt x="115" y="26"/>
                    </a:lnTo>
                    <a:lnTo>
                      <a:pt x="115" y="22"/>
                    </a:lnTo>
                    <a:lnTo>
                      <a:pt x="112" y="22"/>
                    </a:lnTo>
                    <a:lnTo>
                      <a:pt x="112" y="18"/>
                    </a:lnTo>
                    <a:lnTo>
                      <a:pt x="119" y="7"/>
                    </a:lnTo>
                    <a:lnTo>
                      <a:pt x="145" y="0"/>
                    </a:lnTo>
                    <a:lnTo>
                      <a:pt x="152" y="4"/>
                    </a:lnTo>
                    <a:lnTo>
                      <a:pt x="156" y="4"/>
                    </a:lnTo>
                    <a:lnTo>
                      <a:pt x="160" y="4"/>
                    </a:lnTo>
                    <a:lnTo>
                      <a:pt x="160" y="4"/>
                    </a:lnTo>
                    <a:lnTo>
                      <a:pt x="163" y="7"/>
                    </a:lnTo>
                    <a:lnTo>
                      <a:pt x="163" y="7"/>
                    </a:lnTo>
                    <a:lnTo>
                      <a:pt x="163" y="11"/>
                    </a:lnTo>
                    <a:lnTo>
                      <a:pt x="167" y="11"/>
                    </a:lnTo>
                    <a:lnTo>
                      <a:pt x="174" y="11"/>
                    </a:lnTo>
                    <a:lnTo>
                      <a:pt x="178" y="11"/>
                    </a:lnTo>
                    <a:lnTo>
                      <a:pt x="178" y="15"/>
                    </a:lnTo>
                    <a:lnTo>
                      <a:pt x="182" y="15"/>
                    </a:lnTo>
                    <a:lnTo>
                      <a:pt x="182" y="15"/>
                    </a:lnTo>
                    <a:lnTo>
                      <a:pt x="186" y="18"/>
                    </a:lnTo>
                    <a:lnTo>
                      <a:pt x="186" y="18"/>
                    </a:lnTo>
                    <a:lnTo>
                      <a:pt x="186" y="22"/>
                    </a:lnTo>
                    <a:lnTo>
                      <a:pt x="189" y="22"/>
                    </a:lnTo>
                    <a:lnTo>
                      <a:pt x="189" y="26"/>
                    </a:lnTo>
                    <a:lnTo>
                      <a:pt x="189" y="26"/>
                    </a:lnTo>
                    <a:lnTo>
                      <a:pt x="193" y="26"/>
                    </a:lnTo>
                    <a:lnTo>
                      <a:pt x="193" y="26"/>
                    </a:lnTo>
                    <a:lnTo>
                      <a:pt x="189" y="29"/>
                    </a:lnTo>
                    <a:lnTo>
                      <a:pt x="193" y="33"/>
                    </a:lnTo>
                    <a:lnTo>
                      <a:pt x="193" y="33"/>
                    </a:lnTo>
                    <a:lnTo>
                      <a:pt x="197" y="37"/>
                    </a:lnTo>
                    <a:lnTo>
                      <a:pt x="197" y="41"/>
                    </a:lnTo>
                    <a:lnTo>
                      <a:pt x="193" y="41"/>
                    </a:lnTo>
                    <a:lnTo>
                      <a:pt x="193" y="41"/>
                    </a:lnTo>
                    <a:lnTo>
                      <a:pt x="189" y="44"/>
                    </a:lnTo>
                    <a:lnTo>
                      <a:pt x="189" y="48"/>
                    </a:lnTo>
                    <a:lnTo>
                      <a:pt x="193" y="52"/>
                    </a:lnTo>
                    <a:lnTo>
                      <a:pt x="193" y="52"/>
                    </a:lnTo>
                    <a:lnTo>
                      <a:pt x="193" y="55"/>
                    </a:lnTo>
                    <a:lnTo>
                      <a:pt x="189" y="55"/>
                    </a:lnTo>
                    <a:lnTo>
                      <a:pt x="193" y="59"/>
                    </a:lnTo>
                    <a:lnTo>
                      <a:pt x="193" y="59"/>
                    </a:lnTo>
                    <a:lnTo>
                      <a:pt x="189" y="59"/>
                    </a:lnTo>
                    <a:lnTo>
                      <a:pt x="193" y="63"/>
                    </a:lnTo>
                    <a:lnTo>
                      <a:pt x="193" y="63"/>
                    </a:lnTo>
                    <a:lnTo>
                      <a:pt x="193" y="67"/>
                    </a:lnTo>
                    <a:lnTo>
                      <a:pt x="193" y="67"/>
                    </a:lnTo>
                    <a:lnTo>
                      <a:pt x="193" y="67"/>
                    </a:lnTo>
                    <a:lnTo>
                      <a:pt x="193" y="67"/>
                    </a:lnTo>
                    <a:lnTo>
                      <a:pt x="189" y="70"/>
                    </a:lnTo>
                    <a:lnTo>
                      <a:pt x="186" y="70"/>
                    </a:lnTo>
                    <a:lnTo>
                      <a:pt x="186" y="74"/>
                    </a:lnTo>
                    <a:lnTo>
                      <a:pt x="186" y="74"/>
                    </a:lnTo>
                    <a:lnTo>
                      <a:pt x="186" y="74"/>
                    </a:lnTo>
                    <a:lnTo>
                      <a:pt x="186" y="78"/>
                    </a:lnTo>
                    <a:lnTo>
                      <a:pt x="186" y="78"/>
                    </a:lnTo>
                    <a:lnTo>
                      <a:pt x="182" y="81"/>
                    </a:lnTo>
                    <a:lnTo>
                      <a:pt x="182" y="81"/>
                    </a:lnTo>
                    <a:lnTo>
                      <a:pt x="182" y="85"/>
                    </a:lnTo>
                    <a:lnTo>
                      <a:pt x="182" y="85"/>
                    </a:lnTo>
                    <a:lnTo>
                      <a:pt x="186" y="89"/>
                    </a:lnTo>
                    <a:lnTo>
                      <a:pt x="186" y="93"/>
                    </a:lnTo>
                    <a:lnTo>
                      <a:pt x="186" y="93"/>
                    </a:lnTo>
                    <a:lnTo>
                      <a:pt x="182" y="93"/>
                    </a:lnTo>
                    <a:lnTo>
                      <a:pt x="171" y="96"/>
                    </a:lnTo>
                    <a:lnTo>
                      <a:pt x="167" y="96"/>
                    </a:lnTo>
                    <a:lnTo>
                      <a:pt x="152" y="104"/>
                    </a:lnTo>
                    <a:lnTo>
                      <a:pt x="149" y="104"/>
                    </a:lnTo>
                    <a:lnTo>
                      <a:pt x="141" y="107"/>
                    </a:lnTo>
                    <a:lnTo>
                      <a:pt x="141" y="107"/>
                    </a:lnTo>
                    <a:lnTo>
                      <a:pt x="141" y="111"/>
                    </a:lnTo>
                    <a:lnTo>
                      <a:pt x="141" y="115"/>
                    </a:lnTo>
                    <a:lnTo>
                      <a:pt x="141" y="115"/>
                    </a:lnTo>
                    <a:lnTo>
                      <a:pt x="137" y="115"/>
                    </a:lnTo>
                    <a:lnTo>
                      <a:pt x="134" y="115"/>
                    </a:lnTo>
                    <a:lnTo>
                      <a:pt x="134" y="115"/>
                    </a:lnTo>
                    <a:lnTo>
                      <a:pt x="134" y="115"/>
                    </a:lnTo>
                    <a:lnTo>
                      <a:pt x="130" y="115"/>
                    </a:lnTo>
                    <a:lnTo>
                      <a:pt x="126" y="115"/>
                    </a:lnTo>
                    <a:lnTo>
                      <a:pt x="123" y="115"/>
                    </a:lnTo>
                    <a:lnTo>
                      <a:pt x="119" y="115"/>
                    </a:lnTo>
                    <a:lnTo>
                      <a:pt x="115" y="118"/>
                    </a:lnTo>
                    <a:lnTo>
                      <a:pt x="115" y="122"/>
                    </a:lnTo>
                    <a:lnTo>
                      <a:pt x="115" y="122"/>
                    </a:lnTo>
                    <a:lnTo>
                      <a:pt x="115" y="122"/>
                    </a:lnTo>
                    <a:lnTo>
                      <a:pt x="115" y="126"/>
                    </a:lnTo>
                    <a:lnTo>
                      <a:pt x="115" y="126"/>
                    </a:lnTo>
                    <a:lnTo>
                      <a:pt x="112" y="126"/>
                    </a:lnTo>
                    <a:lnTo>
                      <a:pt x="108" y="130"/>
                    </a:lnTo>
                    <a:lnTo>
                      <a:pt x="97" y="133"/>
                    </a:lnTo>
                    <a:lnTo>
                      <a:pt x="89" y="144"/>
                    </a:lnTo>
                    <a:lnTo>
                      <a:pt x="86" y="148"/>
                    </a:lnTo>
                    <a:lnTo>
                      <a:pt x="82" y="152"/>
                    </a:lnTo>
                    <a:lnTo>
                      <a:pt x="78" y="152"/>
                    </a:lnTo>
                    <a:lnTo>
                      <a:pt x="75" y="148"/>
                    </a:lnTo>
                    <a:lnTo>
                      <a:pt x="75" y="148"/>
                    </a:lnTo>
                    <a:lnTo>
                      <a:pt x="75" y="148"/>
                    </a:lnTo>
                    <a:lnTo>
                      <a:pt x="75" y="148"/>
                    </a:lnTo>
                    <a:lnTo>
                      <a:pt x="71" y="148"/>
                    </a:lnTo>
                    <a:lnTo>
                      <a:pt x="67" y="148"/>
                    </a:lnTo>
                    <a:lnTo>
                      <a:pt x="63" y="148"/>
                    </a:lnTo>
                    <a:lnTo>
                      <a:pt x="63" y="148"/>
                    </a:lnTo>
                    <a:lnTo>
                      <a:pt x="60" y="148"/>
                    </a:lnTo>
                    <a:lnTo>
                      <a:pt x="60" y="148"/>
                    </a:lnTo>
                    <a:lnTo>
                      <a:pt x="56" y="148"/>
                    </a:lnTo>
                    <a:lnTo>
                      <a:pt x="52" y="148"/>
                    </a:lnTo>
                    <a:lnTo>
                      <a:pt x="52" y="144"/>
                    </a:lnTo>
                    <a:lnTo>
                      <a:pt x="49" y="144"/>
                    </a:lnTo>
                    <a:lnTo>
                      <a:pt x="49" y="144"/>
                    </a:lnTo>
                    <a:lnTo>
                      <a:pt x="49" y="144"/>
                    </a:lnTo>
                    <a:lnTo>
                      <a:pt x="45" y="141"/>
                    </a:lnTo>
                    <a:lnTo>
                      <a:pt x="45" y="141"/>
                    </a:lnTo>
                    <a:lnTo>
                      <a:pt x="45" y="141"/>
                    </a:lnTo>
                    <a:lnTo>
                      <a:pt x="41" y="144"/>
                    </a:lnTo>
                    <a:lnTo>
                      <a:pt x="37" y="141"/>
                    </a:lnTo>
                    <a:lnTo>
                      <a:pt x="23" y="144"/>
                    </a:lnTo>
                    <a:lnTo>
                      <a:pt x="23" y="144"/>
                    </a:lnTo>
                    <a:lnTo>
                      <a:pt x="19" y="141"/>
                    </a:lnTo>
                    <a:lnTo>
                      <a:pt x="19" y="141"/>
                    </a:lnTo>
                    <a:lnTo>
                      <a:pt x="15" y="137"/>
                    </a:lnTo>
                    <a:lnTo>
                      <a:pt x="15" y="137"/>
                    </a:lnTo>
                    <a:lnTo>
                      <a:pt x="12" y="137"/>
                    </a:lnTo>
                    <a:lnTo>
                      <a:pt x="8" y="133"/>
                    </a:lnTo>
                    <a:lnTo>
                      <a:pt x="8" y="130"/>
                    </a:lnTo>
                    <a:lnTo>
                      <a:pt x="4" y="130"/>
                    </a:lnTo>
                    <a:lnTo>
                      <a:pt x="4" y="130"/>
                    </a:lnTo>
                    <a:lnTo>
                      <a:pt x="0" y="126"/>
                    </a:lnTo>
                    <a:lnTo>
                      <a:pt x="0" y="122"/>
                    </a:lnTo>
                    <a:lnTo>
                      <a:pt x="0" y="74"/>
                    </a:lnTo>
                    <a:lnTo>
                      <a:pt x="37" y="74"/>
                    </a:lnTo>
                    <a:lnTo>
                      <a:pt x="37" y="74"/>
                    </a:lnTo>
                    <a:lnTo>
                      <a:pt x="37" y="70"/>
                    </a:lnTo>
                    <a:lnTo>
                      <a:pt x="37" y="67"/>
                    </a:lnTo>
                    <a:lnTo>
                      <a:pt x="37" y="67"/>
                    </a:lnTo>
                    <a:lnTo>
                      <a:pt x="37" y="63"/>
                    </a:lnTo>
                    <a:lnTo>
                      <a:pt x="37" y="59"/>
                    </a:lnTo>
                    <a:lnTo>
                      <a:pt x="37" y="52"/>
                    </a:lnTo>
                    <a:lnTo>
                      <a:pt x="34" y="48"/>
                    </a:lnTo>
                    <a:lnTo>
                      <a:pt x="37" y="48"/>
                    </a:lnTo>
                    <a:lnTo>
                      <a:pt x="37" y="44"/>
                    </a:lnTo>
                    <a:lnTo>
                      <a:pt x="37" y="4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5" name="Freeform 144"/>
              <p:cNvSpPr/>
              <p:nvPr/>
            </p:nvSpPr>
            <p:spPr bwMode="auto">
              <a:xfrm>
                <a:off x="4531048" y="3290478"/>
                <a:ext cx="266333" cy="239313"/>
              </a:xfrm>
              <a:custGeom>
                <a:avLst/>
                <a:gdLst>
                  <a:gd name="T0" fmla="*/ 189 w 207"/>
                  <a:gd name="T1" fmla="*/ 175 h 186"/>
                  <a:gd name="T2" fmla="*/ 178 w 207"/>
                  <a:gd name="T3" fmla="*/ 167 h 186"/>
                  <a:gd name="T4" fmla="*/ 170 w 207"/>
                  <a:gd name="T5" fmla="*/ 160 h 186"/>
                  <a:gd name="T6" fmla="*/ 207 w 207"/>
                  <a:gd name="T7" fmla="*/ 108 h 186"/>
                  <a:gd name="T8" fmla="*/ 207 w 207"/>
                  <a:gd name="T9" fmla="*/ 97 h 186"/>
                  <a:gd name="T10" fmla="*/ 207 w 207"/>
                  <a:gd name="T11" fmla="*/ 82 h 186"/>
                  <a:gd name="T12" fmla="*/ 200 w 207"/>
                  <a:gd name="T13" fmla="*/ 78 h 186"/>
                  <a:gd name="T14" fmla="*/ 193 w 207"/>
                  <a:gd name="T15" fmla="*/ 82 h 186"/>
                  <a:gd name="T16" fmla="*/ 182 w 207"/>
                  <a:gd name="T17" fmla="*/ 78 h 186"/>
                  <a:gd name="T18" fmla="*/ 178 w 207"/>
                  <a:gd name="T19" fmla="*/ 82 h 186"/>
                  <a:gd name="T20" fmla="*/ 178 w 207"/>
                  <a:gd name="T21" fmla="*/ 75 h 186"/>
                  <a:gd name="T22" fmla="*/ 178 w 207"/>
                  <a:gd name="T23" fmla="*/ 67 h 186"/>
                  <a:gd name="T24" fmla="*/ 178 w 207"/>
                  <a:gd name="T25" fmla="*/ 60 h 186"/>
                  <a:gd name="T26" fmla="*/ 174 w 207"/>
                  <a:gd name="T27" fmla="*/ 56 h 186"/>
                  <a:gd name="T28" fmla="*/ 170 w 207"/>
                  <a:gd name="T29" fmla="*/ 49 h 186"/>
                  <a:gd name="T30" fmla="*/ 170 w 207"/>
                  <a:gd name="T31" fmla="*/ 38 h 186"/>
                  <a:gd name="T32" fmla="*/ 170 w 207"/>
                  <a:gd name="T33" fmla="*/ 30 h 186"/>
                  <a:gd name="T34" fmla="*/ 170 w 207"/>
                  <a:gd name="T35" fmla="*/ 23 h 186"/>
                  <a:gd name="T36" fmla="*/ 152 w 207"/>
                  <a:gd name="T37" fmla="*/ 15 h 186"/>
                  <a:gd name="T38" fmla="*/ 133 w 207"/>
                  <a:gd name="T39" fmla="*/ 23 h 186"/>
                  <a:gd name="T40" fmla="*/ 130 w 207"/>
                  <a:gd name="T41" fmla="*/ 30 h 186"/>
                  <a:gd name="T42" fmla="*/ 108 w 207"/>
                  <a:gd name="T43" fmla="*/ 34 h 186"/>
                  <a:gd name="T44" fmla="*/ 96 w 207"/>
                  <a:gd name="T45" fmla="*/ 26 h 186"/>
                  <a:gd name="T46" fmla="*/ 93 w 207"/>
                  <a:gd name="T47" fmla="*/ 19 h 186"/>
                  <a:gd name="T48" fmla="*/ 89 w 207"/>
                  <a:gd name="T49" fmla="*/ 12 h 186"/>
                  <a:gd name="T50" fmla="*/ 89 w 207"/>
                  <a:gd name="T51" fmla="*/ 4 h 186"/>
                  <a:gd name="T52" fmla="*/ 59 w 207"/>
                  <a:gd name="T53" fmla="*/ 0 h 186"/>
                  <a:gd name="T54" fmla="*/ 41 w 207"/>
                  <a:gd name="T55" fmla="*/ 0 h 186"/>
                  <a:gd name="T56" fmla="*/ 30 w 207"/>
                  <a:gd name="T57" fmla="*/ 0 h 186"/>
                  <a:gd name="T58" fmla="*/ 22 w 207"/>
                  <a:gd name="T59" fmla="*/ 4 h 186"/>
                  <a:gd name="T60" fmla="*/ 15 w 207"/>
                  <a:gd name="T61" fmla="*/ 4 h 186"/>
                  <a:gd name="T62" fmla="*/ 26 w 207"/>
                  <a:gd name="T63" fmla="*/ 30 h 186"/>
                  <a:gd name="T64" fmla="*/ 30 w 207"/>
                  <a:gd name="T65" fmla="*/ 49 h 186"/>
                  <a:gd name="T66" fmla="*/ 37 w 207"/>
                  <a:gd name="T67" fmla="*/ 71 h 186"/>
                  <a:gd name="T68" fmla="*/ 33 w 207"/>
                  <a:gd name="T69" fmla="*/ 101 h 186"/>
                  <a:gd name="T70" fmla="*/ 15 w 207"/>
                  <a:gd name="T71" fmla="*/ 115 h 186"/>
                  <a:gd name="T72" fmla="*/ 8 w 207"/>
                  <a:gd name="T73" fmla="*/ 141 h 186"/>
                  <a:gd name="T74" fmla="*/ 4 w 207"/>
                  <a:gd name="T75" fmla="*/ 160 h 186"/>
                  <a:gd name="T76" fmla="*/ 0 w 207"/>
                  <a:gd name="T77" fmla="*/ 175 h 186"/>
                  <a:gd name="T78" fmla="*/ 8 w 207"/>
                  <a:gd name="T79" fmla="*/ 171 h 186"/>
                  <a:gd name="T80" fmla="*/ 15 w 207"/>
                  <a:gd name="T81" fmla="*/ 171 h 186"/>
                  <a:gd name="T82" fmla="*/ 26 w 207"/>
                  <a:gd name="T83" fmla="*/ 167 h 186"/>
                  <a:gd name="T84" fmla="*/ 30 w 207"/>
                  <a:gd name="T85" fmla="*/ 167 h 186"/>
                  <a:gd name="T86" fmla="*/ 33 w 207"/>
                  <a:gd name="T87" fmla="*/ 171 h 186"/>
                  <a:gd name="T88" fmla="*/ 45 w 207"/>
                  <a:gd name="T89" fmla="*/ 175 h 186"/>
                  <a:gd name="T90" fmla="*/ 111 w 207"/>
                  <a:gd name="T91" fmla="*/ 175 h 186"/>
                  <a:gd name="T92" fmla="*/ 119 w 207"/>
                  <a:gd name="T93" fmla="*/ 178 h 186"/>
                  <a:gd name="T94" fmla="*/ 126 w 207"/>
                  <a:gd name="T95" fmla="*/ 182 h 186"/>
                  <a:gd name="T96" fmla="*/ 137 w 207"/>
                  <a:gd name="T97" fmla="*/ 182 h 186"/>
                  <a:gd name="T98" fmla="*/ 145 w 207"/>
                  <a:gd name="T99" fmla="*/ 182 h 186"/>
                  <a:gd name="T100" fmla="*/ 156 w 207"/>
                  <a:gd name="T101" fmla="*/ 186 h 186"/>
                  <a:gd name="T102" fmla="*/ 159 w 207"/>
                  <a:gd name="T103" fmla="*/ 182 h 186"/>
                  <a:gd name="T104" fmla="*/ 163 w 207"/>
                  <a:gd name="T105" fmla="*/ 186 h 186"/>
                  <a:gd name="T106" fmla="*/ 193 w 207"/>
                  <a:gd name="T107" fmla="*/ 17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186">
                    <a:moveTo>
                      <a:pt x="193" y="178"/>
                    </a:moveTo>
                    <a:lnTo>
                      <a:pt x="193" y="178"/>
                    </a:lnTo>
                    <a:lnTo>
                      <a:pt x="189" y="175"/>
                    </a:lnTo>
                    <a:lnTo>
                      <a:pt x="189" y="175"/>
                    </a:lnTo>
                    <a:lnTo>
                      <a:pt x="185" y="171"/>
                    </a:lnTo>
                    <a:lnTo>
                      <a:pt x="185" y="171"/>
                    </a:lnTo>
                    <a:lnTo>
                      <a:pt x="182" y="171"/>
                    </a:lnTo>
                    <a:lnTo>
                      <a:pt x="178" y="167"/>
                    </a:lnTo>
                    <a:lnTo>
                      <a:pt x="178" y="164"/>
                    </a:lnTo>
                    <a:lnTo>
                      <a:pt x="174" y="164"/>
                    </a:lnTo>
                    <a:lnTo>
                      <a:pt x="174" y="164"/>
                    </a:lnTo>
                    <a:lnTo>
                      <a:pt x="170" y="160"/>
                    </a:lnTo>
                    <a:lnTo>
                      <a:pt x="170" y="156"/>
                    </a:lnTo>
                    <a:lnTo>
                      <a:pt x="170" y="108"/>
                    </a:lnTo>
                    <a:lnTo>
                      <a:pt x="207" y="108"/>
                    </a:lnTo>
                    <a:lnTo>
                      <a:pt x="207" y="108"/>
                    </a:lnTo>
                    <a:lnTo>
                      <a:pt x="207" y="104"/>
                    </a:lnTo>
                    <a:lnTo>
                      <a:pt x="207" y="101"/>
                    </a:lnTo>
                    <a:lnTo>
                      <a:pt x="207" y="101"/>
                    </a:lnTo>
                    <a:lnTo>
                      <a:pt x="207" y="97"/>
                    </a:lnTo>
                    <a:lnTo>
                      <a:pt x="207" y="93"/>
                    </a:lnTo>
                    <a:lnTo>
                      <a:pt x="207" y="86"/>
                    </a:lnTo>
                    <a:lnTo>
                      <a:pt x="204" y="82"/>
                    </a:lnTo>
                    <a:lnTo>
                      <a:pt x="207" y="82"/>
                    </a:lnTo>
                    <a:lnTo>
                      <a:pt x="207" y="78"/>
                    </a:lnTo>
                    <a:lnTo>
                      <a:pt x="207" y="78"/>
                    </a:lnTo>
                    <a:lnTo>
                      <a:pt x="204" y="78"/>
                    </a:lnTo>
                    <a:lnTo>
                      <a:pt x="200" y="78"/>
                    </a:lnTo>
                    <a:lnTo>
                      <a:pt x="196" y="82"/>
                    </a:lnTo>
                    <a:lnTo>
                      <a:pt x="196" y="82"/>
                    </a:lnTo>
                    <a:lnTo>
                      <a:pt x="193" y="82"/>
                    </a:lnTo>
                    <a:lnTo>
                      <a:pt x="193" y="82"/>
                    </a:lnTo>
                    <a:lnTo>
                      <a:pt x="189" y="82"/>
                    </a:lnTo>
                    <a:lnTo>
                      <a:pt x="185" y="82"/>
                    </a:lnTo>
                    <a:lnTo>
                      <a:pt x="185" y="78"/>
                    </a:lnTo>
                    <a:lnTo>
                      <a:pt x="182" y="78"/>
                    </a:lnTo>
                    <a:lnTo>
                      <a:pt x="182" y="78"/>
                    </a:lnTo>
                    <a:lnTo>
                      <a:pt x="182" y="82"/>
                    </a:lnTo>
                    <a:lnTo>
                      <a:pt x="182" y="82"/>
                    </a:lnTo>
                    <a:lnTo>
                      <a:pt x="178" y="82"/>
                    </a:lnTo>
                    <a:lnTo>
                      <a:pt x="178" y="82"/>
                    </a:lnTo>
                    <a:lnTo>
                      <a:pt x="178" y="78"/>
                    </a:lnTo>
                    <a:lnTo>
                      <a:pt x="178" y="78"/>
                    </a:lnTo>
                    <a:lnTo>
                      <a:pt x="178" y="75"/>
                    </a:lnTo>
                    <a:lnTo>
                      <a:pt x="178" y="75"/>
                    </a:lnTo>
                    <a:lnTo>
                      <a:pt x="178" y="71"/>
                    </a:lnTo>
                    <a:lnTo>
                      <a:pt x="178" y="71"/>
                    </a:lnTo>
                    <a:lnTo>
                      <a:pt x="178" y="67"/>
                    </a:lnTo>
                    <a:lnTo>
                      <a:pt x="178" y="67"/>
                    </a:lnTo>
                    <a:lnTo>
                      <a:pt x="174" y="63"/>
                    </a:lnTo>
                    <a:lnTo>
                      <a:pt x="174" y="63"/>
                    </a:lnTo>
                    <a:lnTo>
                      <a:pt x="178" y="60"/>
                    </a:lnTo>
                    <a:lnTo>
                      <a:pt x="174" y="60"/>
                    </a:lnTo>
                    <a:lnTo>
                      <a:pt x="174" y="60"/>
                    </a:lnTo>
                    <a:lnTo>
                      <a:pt x="174" y="56"/>
                    </a:lnTo>
                    <a:lnTo>
                      <a:pt x="174" y="56"/>
                    </a:lnTo>
                    <a:lnTo>
                      <a:pt x="174" y="56"/>
                    </a:lnTo>
                    <a:lnTo>
                      <a:pt x="170" y="52"/>
                    </a:lnTo>
                    <a:lnTo>
                      <a:pt x="170" y="52"/>
                    </a:lnTo>
                    <a:lnTo>
                      <a:pt x="170" y="49"/>
                    </a:lnTo>
                    <a:lnTo>
                      <a:pt x="170" y="49"/>
                    </a:lnTo>
                    <a:lnTo>
                      <a:pt x="170" y="41"/>
                    </a:lnTo>
                    <a:lnTo>
                      <a:pt x="170" y="41"/>
                    </a:lnTo>
                    <a:lnTo>
                      <a:pt x="170" y="38"/>
                    </a:lnTo>
                    <a:lnTo>
                      <a:pt x="170" y="38"/>
                    </a:lnTo>
                    <a:lnTo>
                      <a:pt x="170" y="38"/>
                    </a:lnTo>
                    <a:lnTo>
                      <a:pt x="170" y="34"/>
                    </a:lnTo>
                    <a:lnTo>
                      <a:pt x="170" y="30"/>
                    </a:lnTo>
                    <a:lnTo>
                      <a:pt x="170" y="30"/>
                    </a:lnTo>
                    <a:lnTo>
                      <a:pt x="170" y="26"/>
                    </a:lnTo>
                    <a:lnTo>
                      <a:pt x="170" y="23"/>
                    </a:lnTo>
                    <a:lnTo>
                      <a:pt x="170" y="23"/>
                    </a:lnTo>
                    <a:lnTo>
                      <a:pt x="152" y="23"/>
                    </a:lnTo>
                    <a:lnTo>
                      <a:pt x="152" y="19"/>
                    </a:lnTo>
                    <a:lnTo>
                      <a:pt x="152" y="19"/>
                    </a:lnTo>
                    <a:lnTo>
                      <a:pt x="152" y="15"/>
                    </a:lnTo>
                    <a:lnTo>
                      <a:pt x="148" y="15"/>
                    </a:lnTo>
                    <a:lnTo>
                      <a:pt x="148" y="19"/>
                    </a:lnTo>
                    <a:lnTo>
                      <a:pt x="133" y="19"/>
                    </a:lnTo>
                    <a:lnTo>
                      <a:pt x="133" y="23"/>
                    </a:lnTo>
                    <a:lnTo>
                      <a:pt x="130" y="23"/>
                    </a:lnTo>
                    <a:lnTo>
                      <a:pt x="130" y="26"/>
                    </a:lnTo>
                    <a:lnTo>
                      <a:pt x="130" y="26"/>
                    </a:lnTo>
                    <a:lnTo>
                      <a:pt x="130" y="30"/>
                    </a:lnTo>
                    <a:lnTo>
                      <a:pt x="119" y="34"/>
                    </a:lnTo>
                    <a:lnTo>
                      <a:pt x="115" y="34"/>
                    </a:lnTo>
                    <a:lnTo>
                      <a:pt x="111" y="34"/>
                    </a:lnTo>
                    <a:lnTo>
                      <a:pt x="108" y="34"/>
                    </a:lnTo>
                    <a:lnTo>
                      <a:pt x="104" y="34"/>
                    </a:lnTo>
                    <a:lnTo>
                      <a:pt x="100" y="34"/>
                    </a:lnTo>
                    <a:lnTo>
                      <a:pt x="100" y="34"/>
                    </a:lnTo>
                    <a:lnTo>
                      <a:pt x="96" y="26"/>
                    </a:lnTo>
                    <a:lnTo>
                      <a:pt x="96" y="26"/>
                    </a:lnTo>
                    <a:lnTo>
                      <a:pt x="93" y="23"/>
                    </a:lnTo>
                    <a:lnTo>
                      <a:pt x="93" y="23"/>
                    </a:lnTo>
                    <a:lnTo>
                      <a:pt x="93" y="19"/>
                    </a:lnTo>
                    <a:lnTo>
                      <a:pt x="93" y="19"/>
                    </a:lnTo>
                    <a:lnTo>
                      <a:pt x="93" y="15"/>
                    </a:lnTo>
                    <a:lnTo>
                      <a:pt x="89" y="12"/>
                    </a:lnTo>
                    <a:lnTo>
                      <a:pt x="89" y="12"/>
                    </a:lnTo>
                    <a:lnTo>
                      <a:pt x="89" y="8"/>
                    </a:lnTo>
                    <a:lnTo>
                      <a:pt x="89" y="8"/>
                    </a:lnTo>
                    <a:lnTo>
                      <a:pt x="89" y="4"/>
                    </a:lnTo>
                    <a:lnTo>
                      <a:pt x="89" y="4"/>
                    </a:lnTo>
                    <a:lnTo>
                      <a:pt x="89" y="4"/>
                    </a:lnTo>
                    <a:lnTo>
                      <a:pt x="89" y="0"/>
                    </a:lnTo>
                    <a:lnTo>
                      <a:pt x="70" y="0"/>
                    </a:lnTo>
                    <a:lnTo>
                      <a:pt x="59" y="0"/>
                    </a:lnTo>
                    <a:lnTo>
                      <a:pt x="52" y="0"/>
                    </a:lnTo>
                    <a:lnTo>
                      <a:pt x="48" y="0"/>
                    </a:lnTo>
                    <a:lnTo>
                      <a:pt x="45" y="0"/>
                    </a:lnTo>
                    <a:lnTo>
                      <a:pt x="41" y="0"/>
                    </a:lnTo>
                    <a:lnTo>
                      <a:pt x="37" y="0"/>
                    </a:lnTo>
                    <a:lnTo>
                      <a:pt x="33" y="0"/>
                    </a:lnTo>
                    <a:lnTo>
                      <a:pt x="33" y="0"/>
                    </a:lnTo>
                    <a:lnTo>
                      <a:pt x="30" y="0"/>
                    </a:lnTo>
                    <a:lnTo>
                      <a:pt x="26" y="0"/>
                    </a:lnTo>
                    <a:lnTo>
                      <a:pt x="22" y="0"/>
                    </a:lnTo>
                    <a:lnTo>
                      <a:pt x="22" y="4"/>
                    </a:lnTo>
                    <a:lnTo>
                      <a:pt x="22" y="4"/>
                    </a:lnTo>
                    <a:lnTo>
                      <a:pt x="22" y="4"/>
                    </a:lnTo>
                    <a:lnTo>
                      <a:pt x="22" y="4"/>
                    </a:lnTo>
                    <a:lnTo>
                      <a:pt x="19" y="4"/>
                    </a:lnTo>
                    <a:lnTo>
                      <a:pt x="15" y="4"/>
                    </a:lnTo>
                    <a:lnTo>
                      <a:pt x="19" y="8"/>
                    </a:lnTo>
                    <a:lnTo>
                      <a:pt x="19" y="12"/>
                    </a:lnTo>
                    <a:lnTo>
                      <a:pt x="26" y="19"/>
                    </a:lnTo>
                    <a:lnTo>
                      <a:pt x="26" y="30"/>
                    </a:lnTo>
                    <a:lnTo>
                      <a:pt x="33" y="38"/>
                    </a:lnTo>
                    <a:lnTo>
                      <a:pt x="30" y="41"/>
                    </a:lnTo>
                    <a:lnTo>
                      <a:pt x="26" y="49"/>
                    </a:lnTo>
                    <a:lnTo>
                      <a:pt x="30" y="49"/>
                    </a:lnTo>
                    <a:lnTo>
                      <a:pt x="30" y="56"/>
                    </a:lnTo>
                    <a:lnTo>
                      <a:pt x="30" y="60"/>
                    </a:lnTo>
                    <a:lnTo>
                      <a:pt x="30" y="63"/>
                    </a:lnTo>
                    <a:lnTo>
                      <a:pt x="37" y="71"/>
                    </a:lnTo>
                    <a:lnTo>
                      <a:pt x="37" y="75"/>
                    </a:lnTo>
                    <a:lnTo>
                      <a:pt x="41" y="78"/>
                    </a:lnTo>
                    <a:lnTo>
                      <a:pt x="41" y="89"/>
                    </a:lnTo>
                    <a:lnTo>
                      <a:pt x="33" y="101"/>
                    </a:lnTo>
                    <a:lnTo>
                      <a:pt x="30" y="101"/>
                    </a:lnTo>
                    <a:lnTo>
                      <a:pt x="22" y="104"/>
                    </a:lnTo>
                    <a:lnTo>
                      <a:pt x="22" y="108"/>
                    </a:lnTo>
                    <a:lnTo>
                      <a:pt x="15" y="115"/>
                    </a:lnTo>
                    <a:lnTo>
                      <a:pt x="15" y="123"/>
                    </a:lnTo>
                    <a:lnTo>
                      <a:pt x="11" y="123"/>
                    </a:lnTo>
                    <a:lnTo>
                      <a:pt x="11" y="134"/>
                    </a:lnTo>
                    <a:lnTo>
                      <a:pt x="8" y="141"/>
                    </a:lnTo>
                    <a:lnTo>
                      <a:pt x="8" y="145"/>
                    </a:lnTo>
                    <a:lnTo>
                      <a:pt x="4" y="149"/>
                    </a:lnTo>
                    <a:lnTo>
                      <a:pt x="4" y="156"/>
                    </a:lnTo>
                    <a:lnTo>
                      <a:pt x="4" y="160"/>
                    </a:lnTo>
                    <a:lnTo>
                      <a:pt x="4" y="167"/>
                    </a:lnTo>
                    <a:lnTo>
                      <a:pt x="0" y="171"/>
                    </a:lnTo>
                    <a:lnTo>
                      <a:pt x="0" y="175"/>
                    </a:lnTo>
                    <a:lnTo>
                      <a:pt x="0" y="175"/>
                    </a:lnTo>
                    <a:lnTo>
                      <a:pt x="4" y="175"/>
                    </a:lnTo>
                    <a:lnTo>
                      <a:pt x="4" y="175"/>
                    </a:lnTo>
                    <a:lnTo>
                      <a:pt x="8" y="175"/>
                    </a:lnTo>
                    <a:lnTo>
                      <a:pt x="8" y="171"/>
                    </a:lnTo>
                    <a:lnTo>
                      <a:pt x="8" y="171"/>
                    </a:lnTo>
                    <a:lnTo>
                      <a:pt x="11" y="171"/>
                    </a:lnTo>
                    <a:lnTo>
                      <a:pt x="15" y="175"/>
                    </a:lnTo>
                    <a:lnTo>
                      <a:pt x="15" y="171"/>
                    </a:lnTo>
                    <a:lnTo>
                      <a:pt x="15" y="171"/>
                    </a:lnTo>
                    <a:lnTo>
                      <a:pt x="22" y="167"/>
                    </a:lnTo>
                    <a:lnTo>
                      <a:pt x="22" y="167"/>
                    </a:lnTo>
                    <a:lnTo>
                      <a:pt x="26" y="167"/>
                    </a:lnTo>
                    <a:lnTo>
                      <a:pt x="26" y="167"/>
                    </a:lnTo>
                    <a:lnTo>
                      <a:pt x="26" y="167"/>
                    </a:lnTo>
                    <a:lnTo>
                      <a:pt x="30" y="167"/>
                    </a:lnTo>
                    <a:lnTo>
                      <a:pt x="30" y="167"/>
                    </a:lnTo>
                    <a:lnTo>
                      <a:pt x="30" y="171"/>
                    </a:lnTo>
                    <a:lnTo>
                      <a:pt x="33" y="171"/>
                    </a:lnTo>
                    <a:lnTo>
                      <a:pt x="33" y="171"/>
                    </a:lnTo>
                    <a:lnTo>
                      <a:pt x="33" y="171"/>
                    </a:lnTo>
                    <a:lnTo>
                      <a:pt x="37" y="175"/>
                    </a:lnTo>
                    <a:lnTo>
                      <a:pt x="41" y="175"/>
                    </a:lnTo>
                    <a:lnTo>
                      <a:pt x="45" y="175"/>
                    </a:lnTo>
                    <a:lnTo>
                      <a:pt x="45" y="175"/>
                    </a:lnTo>
                    <a:lnTo>
                      <a:pt x="48" y="175"/>
                    </a:lnTo>
                    <a:lnTo>
                      <a:pt x="48" y="175"/>
                    </a:lnTo>
                    <a:lnTo>
                      <a:pt x="48" y="175"/>
                    </a:lnTo>
                    <a:lnTo>
                      <a:pt x="111" y="175"/>
                    </a:lnTo>
                    <a:lnTo>
                      <a:pt x="111" y="175"/>
                    </a:lnTo>
                    <a:lnTo>
                      <a:pt x="115" y="178"/>
                    </a:lnTo>
                    <a:lnTo>
                      <a:pt x="115" y="178"/>
                    </a:lnTo>
                    <a:lnTo>
                      <a:pt x="119" y="178"/>
                    </a:lnTo>
                    <a:lnTo>
                      <a:pt x="122" y="182"/>
                    </a:lnTo>
                    <a:lnTo>
                      <a:pt x="122" y="182"/>
                    </a:lnTo>
                    <a:lnTo>
                      <a:pt x="126" y="182"/>
                    </a:lnTo>
                    <a:lnTo>
                      <a:pt x="126" y="182"/>
                    </a:lnTo>
                    <a:lnTo>
                      <a:pt x="130" y="182"/>
                    </a:lnTo>
                    <a:lnTo>
                      <a:pt x="130" y="182"/>
                    </a:lnTo>
                    <a:lnTo>
                      <a:pt x="133" y="182"/>
                    </a:lnTo>
                    <a:lnTo>
                      <a:pt x="137" y="182"/>
                    </a:lnTo>
                    <a:lnTo>
                      <a:pt x="141" y="182"/>
                    </a:lnTo>
                    <a:lnTo>
                      <a:pt x="141" y="178"/>
                    </a:lnTo>
                    <a:lnTo>
                      <a:pt x="141" y="182"/>
                    </a:lnTo>
                    <a:lnTo>
                      <a:pt x="145" y="182"/>
                    </a:lnTo>
                    <a:lnTo>
                      <a:pt x="148" y="182"/>
                    </a:lnTo>
                    <a:lnTo>
                      <a:pt x="148" y="186"/>
                    </a:lnTo>
                    <a:lnTo>
                      <a:pt x="152" y="186"/>
                    </a:lnTo>
                    <a:lnTo>
                      <a:pt x="156" y="186"/>
                    </a:lnTo>
                    <a:lnTo>
                      <a:pt x="156" y="182"/>
                    </a:lnTo>
                    <a:lnTo>
                      <a:pt x="156" y="182"/>
                    </a:lnTo>
                    <a:lnTo>
                      <a:pt x="159" y="182"/>
                    </a:lnTo>
                    <a:lnTo>
                      <a:pt x="159" y="182"/>
                    </a:lnTo>
                    <a:lnTo>
                      <a:pt x="159" y="182"/>
                    </a:lnTo>
                    <a:lnTo>
                      <a:pt x="163" y="186"/>
                    </a:lnTo>
                    <a:lnTo>
                      <a:pt x="163" y="186"/>
                    </a:lnTo>
                    <a:lnTo>
                      <a:pt x="163" y="186"/>
                    </a:lnTo>
                    <a:lnTo>
                      <a:pt x="167" y="186"/>
                    </a:lnTo>
                    <a:lnTo>
                      <a:pt x="167" y="186"/>
                    </a:lnTo>
                    <a:lnTo>
                      <a:pt x="167" y="186"/>
                    </a:lnTo>
                    <a:lnTo>
                      <a:pt x="193" y="17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6" name="Freeform 145"/>
              <p:cNvSpPr/>
              <p:nvPr/>
            </p:nvSpPr>
            <p:spPr bwMode="auto">
              <a:xfrm>
                <a:off x="4816680" y="3482187"/>
                <a:ext cx="167262" cy="133810"/>
              </a:xfrm>
              <a:custGeom>
                <a:avLst/>
                <a:gdLst>
                  <a:gd name="T0" fmla="*/ 8 w 130"/>
                  <a:gd name="T1" fmla="*/ 33 h 104"/>
                  <a:gd name="T2" fmla="*/ 11 w 130"/>
                  <a:gd name="T3" fmla="*/ 33 h 104"/>
                  <a:gd name="T4" fmla="*/ 23 w 130"/>
                  <a:gd name="T5" fmla="*/ 33 h 104"/>
                  <a:gd name="T6" fmla="*/ 23 w 130"/>
                  <a:gd name="T7" fmla="*/ 33 h 104"/>
                  <a:gd name="T8" fmla="*/ 34 w 130"/>
                  <a:gd name="T9" fmla="*/ 33 h 104"/>
                  <a:gd name="T10" fmla="*/ 56 w 130"/>
                  <a:gd name="T11" fmla="*/ 15 h 104"/>
                  <a:gd name="T12" fmla="*/ 63 w 130"/>
                  <a:gd name="T13" fmla="*/ 11 h 104"/>
                  <a:gd name="T14" fmla="*/ 63 w 130"/>
                  <a:gd name="T15" fmla="*/ 7 h 104"/>
                  <a:gd name="T16" fmla="*/ 71 w 130"/>
                  <a:gd name="T17" fmla="*/ 0 h 104"/>
                  <a:gd name="T18" fmla="*/ 82 w 130"/>
                  <a:gd name="T19" fmla="*/ 0 h 104"/>
                  <a:gd name="T20" fmla="*/ 85 w 130"/>
                  <a:gd name="T21" fmla="*/ 0 h 104"/>
                  <a:gd name="T22" fmla="*/ 89 w 130"/>
                  <a:gd name="T23" fmla="*/ 3 h 104"/>
                  <a:gd name="T24" fmla="*/ 97 w 130"/>
                  <a:gd name="T25" fmla="*/ 7 h 104"/>
                  <a:gd name="T26" fmla="*/ 104 w 130"/>
                  <a:gd name="T27" fmla="*/ 7 h 104"/>
                  <a:gd name="T28" fmla="*/ 115 w 130"/>
                  <a:gd name="T29" fmla="*/ 11 h 104"/>
                  <a:gd name="T30" fmla="*/ 126 w 130"/>
                  <a:gd name="T31" fmla="*/ 18 h 104"/>
                  <a:gd name="T32" fmla="*/ 130 w 130"/>
                  <a:gd name="T33" fmla="*/ 22 h 104"/>
                  <a:gd name="T34" fmla="*/ 130 w 130"/>
                  <a:gd name="T35" fmla="*/ 29 h 104"/>
                  <a:gd name="T36" fmla="*/ 126 w 130"/>
                  <a:gd name="T37" fmla="*/ 37 h 104"/>
                  <a:gd name="T38" fmla="*/ 130 w 130"/>
                  <a:gd name="T39" fmla="*/ 41 h 104"/>
                  <a:gd name="T40" fmla="*/ 126 w 130"/>
                  <a:gd name="T41" fmla="*/ 48 h 104"/>
                  <a:gd name="T42" fmla="*/ 122 w 130"/>
                  <a:gd name="T43" fmla="*/ 52 h 104"/>
                  <a:gd name="T44" fmla="*/ 126 w 130"/>
                  <a:gd name="T45" fmla="*/ 59 h 104"/>
                  <a:gd name="T46" fmla="*/ 126 w 130"/>
                  <a:gd name="T47" fmla="*/ 63 h 104"/>
                  <a:gd name="T48" fmla="*/ 122 w 130"/>
                  <a:gd name="T49" fmla="*/ 70 h 104"/>
                  <a:gd name="T50" fmla="*/ 119 w 130"/>
                  <a:gd name="T51" fmla="*/ 74 h 104"/>
                  <a:gd name="T52" fmla="*/ 119 w 130"/>
                  <a:gd name="T53" fmla="*/ 85 h 104"/>
                  <a:gd name="T54" fmla="*/ 97 w 130"/>
                  <a:gd name="T55" fmla="*/ 104 h 104"/>
                  <a:gd name="T56" fmla="*/ 85 w 130"/>
                  <a:gd name="T57" fmla="*/ 104 h 104"/>
                  <a:gd name="T58" fmla="*/ 78 w 130"/>
                  <a:gd name="T59" fmla="*/ 100 h 104"/>
                  <a:gd name="T60" fmla="*/ 67 w 130"/>
                  <a:gd name="T61" fmla="*/ 100 h 104"/>
                  <a:gd name="T62" fmla="*/ 63 w 130"/>
                  <a:gd name="T63" fmla="*/ 96 h 104"/>
                  <a:gd name="T64" fmla="*/ 56 w 130"/>
                  <a:gd name="T65" fmla="*/ 93 h 104"/>
                  <a:gd name="T66" fmla="*/ 48 w 130"/>
                  <a:gd name="T67" fmla="*/ 93 h 104"/>
                  <a:gd name="T68" fmla="*/ 41 w 130"/>
                  <a:gd name="T69" fmla="*/ 85 h 104"/>
                  <a:gd name="T70" fmla="*/ 37 w 130"/>
                  <a:gd name="T71" fmla="*/ 78 h 104"/>
                  <a:gd name="T72" fmla="*/ 34 w 130"/>
                  <a:gd name="T73" fmla="*/ 74 h 104"/>
                  <a:gd name="T74" fmla="*/ 34 w 130"/>
                  <a:gd name="T75" fmla="*/ 70 h 104"/>
                  <a:gd name="T76" fmla="*/ 26 w 130"/>
                  <a:gd name="T77" fmla="*/ 67 h 104"/>
                  <a:gd name="T78" fmla="*/ 19 w 130"/>
                  <a:gd name="T79" fmla="*/ 55 h 104"/>
                  <a:gd name="T80" fmla="*/ 15 w 130"/>
                  <a:gd name="T81" fmla="*/ 52 h 104"/>
                  <a:gd name="T82" fmla="*/ 11 w 130"/>
                  <a:gd name="T83" fmla="*/ 44 h 104"/>
                  <a:gd name="T84" fmla="*/ 8 w 130"/>
                  <a:gd name="T85" fmla="*/ 41 h 104"/>
                  <a:gd name="T86" fmla="*/ 0 w 130"/>
                  <a:gd name="T87" fmla="*/ 37 h 104"/>
                  <a:gd name="T88" fmla="*/ 0 w 130"/>
                  <a:gd name="T89" fmla="*/ 33 h 104"/>
                  <a:gd name="T90" fmla="*/ 0 w 130"/>
                  <a:gd name="T91" fmla="*/ 3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0" h="104">
                    <a:moveTo>
                      <a:pt x="0" y="33"/>
                    </a:moveTo>
                    <a:lnTo>
                      <a:pt x="4" y="33"/>
                    </a:lnTo>
                    <a:lnTo>
                      <a:pt x="8" y="33"/>
                    </a:lnTo>
                    <a:lnTo>
                      <a:pt x="8" y="33"/>
                    </a:lnTo>
                    <a:lnTo>
                      <a:pt x="11" y="33"/>
                    </a:lnTo>
                    <a:lnTo>
                      <a:pt x="11" y="33"/>
                    </a:lnTo>
                    <a:lnTo>
                      <a:pt x="15" y="33"/>
                    </a:lnTo>
                    <a:lnTo>
                      <a:pt x="19" y="33"/>
                    </a:lnTo>
                    <a:lnTo>
                      <a:pt x="23" y="33"/>
                    </a:lnTo>
                    <a:lnTo>
                      <a:pt x="23" y="33"/>
                    </a:lnTo>
                    <a:lnTo>
                      <a:pt x="23" y="33"/>
                    </a:lnTo>
                    <a:lnTo>
                      <a:pt x="23" y="33"/>
                    </a:lnTo>
                    <a:lnTo>
                      <a:pt x="26" y="37"/>
                    </a:lnTo>
                    <a:lnTo>
                      <a:pt x="30" y="37"/>
                    </a:lnTo>
                    <a:lnTo>
                      <a:pt x="34" y="33"/>
                    </a:lnTo>
                    <a:lnTo>
                      <a:pt x="37" y="29"/>
                    </a:lnTo>
                    <a:lnTo>
                      <a:pt x="45" y="18"/>
                    </a:lnTo>
                    <a:lnTo>
                      <a:pt x="56" y="15"/>
                    </a:lnTo>
                    <a:lnTo>
                      <a:pt x="60" y="11"/>
                    </a:lnTo>
                    <a:lnTo>
                      <a:pt x="63" y="11"/>
                    </a:lnTo>
                    <a:lnTo>
                      <a:pt x="63" y="11"/>
                    </a:lnTo>
                    <a:lnTo>
                      <a:pt x="63" y="7"/>
                    </a:lnTo>
                    <a:lnTo>
                      <a:pt x="63" y="7"/>
                    </a:lnTo>
                    <a:lnTo>
                      <a:pt x="63" y="7"/>
                    </a:lnTo>
                    <a:lnTo>
                      <a:pt x="63" y="3"/>
                    </a:lnTo>
                    <a:lnTo>
                      <a:pt x="67" y="0"/>
                    </a:lnTo>
                    <a:lnTo>
                      <a:pt x="71" y="0"/>
                    </a:lnTo>
                    <a:lnTo>
                      <a:pt x="74" y="0"/>
                    </a:lnTo>
                    <a:lnTo>
                      <a:pt x="78" y="0"/>
                    </a:lnTo>
                    <a:lnTo>
                      <a:pt x="82" y="0"/>
                    </a:lnTo>
                    <a:lnTo>
                      <a:pt x="82" y="0"/>
                    </a:lnTo>
                    <a:lnTo>
                      <a:pt x="82" y="0"/>
                    </a:lnTo>
                    <a:lnTo>
                      <a:pt x="85" y="0"/>
                    </a:lnTo>
                    <a:lnTo>
                      <a:pt x="89" y="0"/>
                    </a:lnTo>
                    <a:lnTo>
                      <a:pt x="89" y="0"/>
                    </a:lnTo>
                    <a:lnTo>
                      <a:pt x="89" y="3"/>
                    </a:lnTo>
                    <a:lnTo>
                      <a:pt x="97" y="3"/>
                    </a:lnTo>
                    <a:lnTo>
                      <a:pt x="97" y="3"/>
                    </a:lnTo>
                    <a:lnTo>
                      <a:pt x="97" y="7"/>
                    </a:lnTo>
                    <a:lnTo>
                      <a:pt x="100" y="7"/>
                    </a:lnTo>
                    <a:lnTo>
                      <a:pt x="100" y="3"/>
                    </a:lnTo>
                    <a:lnTo>
                      <a:pt x="104" y="7"/>
                    </a:lnTo>
                    <a:lnTo>
                      <a:pt x="111" y="7"/>
                    </a:lnTo>
                    <a:lnTo>
                      <a:pt x="111" y="11"/>
                    </a:lnTo>
                    <a:lnTo>
                      <a:pt x="115" y="11"/>
                    </a:lnTo>
                    <a:lnTo>
                      <a:pt x="122" y="11"/>
                    </a:lnTo>
                    <a:lnTo>
                      <a:pt x="122" y="15"/>
                    </a:lnTo>
                    <a:lnTo>
                      <a:pt x="126" y="18"/>
                    </a:lnTo>
                    <a:lnTo>
                      <a:pt x="130" y="18"/>
                    </a:lnTo>
                    <a:lnTo>
                      <a:pt x="130" y="18"/>
                    </a:lnTo>
                    <a:lnTo>
                      <a:pt x="130" y="22"/>
                    </a:lnTo>
                    <a:lnTo>
                      <a:pt x="130" y="26"/>
                    </a:lnTo>
                    <a:lnTo>
                      <a:pt x="130" y="26"/>
                    </a:lnTo>
                    <a:lnTo>
                      <a:pt x="130" y="29"/>
                    </a:lnTo>
                    <a:lnTo>
                      <a:pt x="130" y="29"/>
                    </a:lnTo>
                    <a:lnTo>
                      <a:pt x="126" y="33"/>
                    </a:lnTo>
                    <a:lnTo>
                      <a:pt x="126" y="37"/>
                    </a:lnTo>
                    <a:lnTo>
                      <a:pt x="126" y="41"/>
                    </a:lnTo>
                    <a:lnTo>
                      <a:pt x="126" y="41"/>
                    </a:lnTo>
                    <a:lnTo>
                      <a:pt x="130" y="41"/>
                    </a:lnTo>
                    <a:lnTo>
                      <a:pt x="126" y="41"/>
                    </a:lnTo>
                    <a:lnTo>
                      <a:pt x="126" y="44"/>
                    </a:lnTo>
                    <a:lnTo>
                      <a:pt x="126" y="48"/>
                    </a:lnTo>
                    <a:lnTo>
                      <a:pt x="126" y="48"/>
                    </a:lnTo>
                    <a:lnTo>
                      <a:pt x="122" y="52"/>
                    </a:lnTo>
                    <a:lnTo>
                      <a:pt x="122" y="52"/>
                    </a:lnTo>
                    <a:lnTo>
                      <a:pt x="126" y="55"/>
                    </a:lnTo>
                    <a:lnTo>
                      <a:pt x="126" y="55"/>
                    </a:lnTo>
                    <a:lnTo>
                      <a:pt x="126" y="59"/>
                    </a:lnTo>
                    <a:lnTo>
                      <a:pt x="126" y="59"/>
                    </a:lnTo>
                    <a:lnTo>
                      <a:pt x="126" y="63"/>
                    </a:lnTo>
                    <a:lnTo>
                      <a:pt x="126" y="63"/>
                    </a:lnTo>
                    <a:lnTo>
                      <a:pt x="126" y="67"/>
                    </a:lnTo>
                    <a:lnTo>
                      <a:pt x="122" y="70"/>
                    </a:lnTo>
                    <a:lnTo>
                      <a:pt x="122" y="70"/>
                    </a:lnTo>
                    <a:lnTo>
                      <a:pt x="119" y="70"/>
                    </a:lnTo>
                    <a:lnTo>
                      <a:pt x="119" y="74"/>
                    </a:lnTo>
                    <a:lnTo>
                      <a:pt x="119" y="74"/>
                    </a:lnTo>
                    <a:lnTo>
                      <a:pt x="119" y="78"/>
                    </a:lnTo>
                    <a:lnTo>
                      <a:pt x="119" y="81"/>
                    </a:lnTo>
                    <a:lnTo>
                      <a:pt x="119" y="85"/>
                    </a:lnTo>
                    <a:lnTo>
                      <a:pt x="119" y="89"/>
                    </a:lnTo>
                    <a:lnTo>
                      <a:pt x="100" y="104"/>
                    </a:lnTo>
                    <a:lnTo>
                      <a:pt x="97" y="104"/>
                    </a:lnTo>
                    <a:lnTo>
                      <a:pt x="89" y="100"/>
                    </a:lnTo>
                    <a:lnTo>
                      <a:pt x="85" y="104"/>
                    </a:lnTo>
                    <a:lnTo>
                      <a:pt x="85" y="104"/>
                    </a:lnTo>
                    <a:lnTo>
                      <a:pt x="82" y="104"/>
                    </a:lnTo>
                    <a:lnTo>
                      <a:pt x="78" y="100"/>
                    </a:lnTo>
                    <a:lnTo>
                      <a:pt x="78" y="100"/>
                    </a:lnTo>
                    <a:lnTo>
                      <a:pt x="74" y="100"/>
                    </a:lnTo>
                    <a:lnTo>
                      <a:pt x="71" y="100"/>
                    </a:lnTo>
                    <a:lnTo>
                      <a:pt x="67" y="100"/>
                    </a:lnTo>
                    <a:lnTo>
                      <a:pt x="63" y="96"/>
                    </a:lnTo>
                    <a:lnTo>
                      <a:pt x="63" y="96"/>
                    </a:lnTo>
                    <a:lnTo>
                      <a:pt x="63" y="96"/>
                    </a:lnTo>
                    <a:lnTo>
                      <a:pt x="63" y="93"/>
                    </a:lnTo>
                    <a:lnTo>
                      <a:pt x="60" y="93"/>
                    </a:lnTo>
                    <a:lnTo>
                      <a:pt x="56" y="93"/>
                    </a:lnTo>
                    <a:lnTo>
                      <a:pt x="56" y="93"/>
                    </a:lnTo>
                    <a:lnTo>
                      <a:pt x="52" y="89"/>
                    </a:lnTo>
                    <a:lnTo>
                      <a:pt x="48" y="93"/>
                    </a:lnTo>
                    <a:lnTo>
                      <a:pt x="45" y="89"/>
                    </a:lnTo>
                    <a:lnTo>
                      <a:pt x="45" y="89"/>
                    </a:lnTo>
                    <a:lnTo>
                      <a:pt x="41" y="85"/>
                    </a:lnTo>
                    <a:lnTo>
                      <a:pt x="37" y="81"/>
                    </a:lnTo>
                    <a:lnTo>
                      <a:pt x="37" y="81"/>
                    </a:lnTo>
                    <a:lnTo>
                      <a:pt x="37" y="78"/>
                    </a:lnTo>
                    <a:lnTo>
                      <a:pt x="37" y="74"/>
                    </a:lnTo>
                    <a:lnTo>
                      <a:pt x="37" y="74"/>
                    </a:lnTo>
                    <a:lnTo>
                      <a:pt x="34" y="74"/>
                    </a:lnTo>
                    <a:lnTo>
                      <a:pt x="34" y="70"/>
                    </a:lnTo>
                    <a:lnTo>
                      <a:pt x="34" y="70"/>
                    </a:lnTo>
                    <a:lnTo>
                      <a:pt x="34" y="70"/>
                    </a:lnTo>
                    <a:lnTo>
                      <a:pt x="30" y="67"/>
                    </a:lnTo>
                    <a:lnTo>
                      <a:pt x="30" y="67"/>
                    </a:lnTo>
                    <a:lnTo>
                      <a:pt x="26" y="67"/>
                    </a:lnTo>
                    <a:lnTo>
                      <a:pt x="23" y="63"/>
                    </a:lnTo>
                    <a:lnTo>
                      <a:pt x="19" y="55"/>
                    </a:lnTo>
                    <a:lnTo>
                      <a:pt x="19" y="55"/>
                    </a:lnTo>
                    <a:lnTo>
                      <a:pt x="15" y="55"/>
                    </a:lnTo>
                    <a:lnTo>
                      <a:pt x="15" y="52"/>
                    </a:lnTo>
                    <a:lnTo>
                      <a:pt x="15" y="52"/>
                    </a:lnTo>
                    <a:lnTo>
                      <a:pt x="11" y="48"/>
                    </a:lnTo>
                    <a:lnTo>
                      <a:pt x="11" y="48"/>
                    </a:lnTo>
                    <a:lnTo>
                      <a:pt x="11" y="44"/>
                    </a:lnTo>
                    <a:lnTo>
                      <a:pt x="8" y="44"/>
                    </a:lnTo>
                    <a:lnTo>
                      <a:pt x="8" y="44"/>
                    </a:lnTo>
                    <a:lnTo>
                      <a:pt x="8" y="41"/>
                    </a:lnTo>
                    <a:lnTo>
                      <a:pt x="4" y="41"/>
                    </a:lnTo>
                    <a:lnTo>
                      <a:pt x="4" y="37"/>
                    </a:lnTo>
                    <a:lnTo>
                      <a:pt x="0" y="37"/>
                    </a:lnTo>
                    <a:lnTo>
                      <a:pt x="0" y="37"/>
                    </a:lnTo>
                    <a:lnTo>
                      <a:pt x="0" y="33"/>
                    </a:lnTo>
                    <a:lnTo>
                      <a:pt x="0" y="33"/>
                    </a:lnTo>
                    <a:lnTo>
                      <a:pt x="0" y="33"/>
                    </a:lnTo>
                    <a:lnTo>
                      <a:pt x="0" y="33"/>
                    </a:lnTo>
                    <a:lnTo>
                      <a:pt x="0" y="3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7" name="Freeform 146"/>
              <p:cNvSpPr/>
              <p:nvPr/>
            </p:nvSpPr>
            <p:spPr bwMode="auto">
              <a:xfrm>
                <a:off x="4702168" y="3524645"/>
                <a:ext cx="200714" cy="176269"/>
              </a:xfrm>
              <a:custGeom>
                <a:avLst/>
                <a:gdLst>
                  <a:gd name="T0" fmla="*/ 89 w 156"/>
                  <a:gd name="T1" fmla="*/ 0 h 137"/>
                  <a:gd name="T2" fmla="*/ 93 w 156"/>
                  <a:gd name="T3" fmla="*/ 4 h 137"/>
                  <a:gd name="T4" fmla="*/ 97 w 156"/>
                  <a:gd name="T5" fmla="*/ 11 h 137"/>
                  <a:gd name="T6" fmla="*/ 100 w 156"/>
                  <a:gd name="T7" fmla="*/ 15 h 137"/>
                  <a:gd name="T8" fmla="*/ 104 w 156"/>
                  <a:gd name="T9" fmla="*/ 19 h 137"/>
                  <a:gd name="T10" fmla="*/ 108 w 156"/>
                  <a:gd name="T11" fmla="*/ 22 h 137"/>
                  <a:gd name="T12" fmla="*/ 119 w 156"/>
                  <a:gd name="T13" fmla="*/ 34 h 137"/>
                  <a:gd name="T14" fmla="*/ 123 w 156"/>
                  <a:gd name="T15" fmla="*/ 37 h 137"/>
                  <a:gd name="T16" fmla="*/ 126 w 156"/>
                  <a:gd name="T17" fmla="*/ 41 h 137"/>
                  <a:gd name="T18" fmla="*/ 126 w 156"/>
                  <a:gd name="T19" fmla="*/ 48 h 137"/>
                  <a:gd name="T20" fmla="*/ 134 w 156"/>
                  <a:gd name="T21" fmla="*/ 56 h 137"/>
                  <a:gd name="T22" fmla="*/ 141 w 156"/>
                  <a:gd name="T23" fmla="*/ 56 h 137"/>
                  <a:gd name="T24" fmla="*/ 149 w 156"/>
                  <a:gd name="T25" fmla="*/ 60 h 137"/>
                  <a:gd name="T26" fmla="*/ 152 w 156"/>
                  <a:gd name="T27" fmla="*/ 63 h 137"/>
                  <a:gd name="T28" fmla="*/ 152 w 156"/>
                  <a:gd name="T29" fmla="*/ 67 h 137"/>
                  <a:gd name="T30" fmla="*/ 149 w 156"/>
                  <a:gd name="T31" fmla="*/ 67 h 137"/>
                  <a:gd name="T32" fmla="*/ 145 w 156"/>
                  <a:gd name="T33" fmla="*/ 74 h 137"/>
                  <a:gd name="T34" fmla="*/ 137 w 156"/>
                  <a:gd name="T35" fmla="*/ 74 h 137"/>
                  <a:gd name="T36" fmla="*/ 130 w 156"/>
                  <a:gd name="T37" fmla="*/ 78 h 137"/>
                  <a:gd name="T38" fmla="*/ 126 w 156"/>
                  <a:gd name="T39" fmla="*/ 82 h 137"/>
                  <a:gd name="T40" fmla="*/ 119 w 156"/>
                  <a:gd name="T41" fmla="*/ 85 h 137"/>
                  <a:gd name="T42" fmla="*/ 112 w 156"/>
                  <a:gd name="T43" fmla="*/ 93 h 137"/>
                  <a:gd name="T44" fmla="*/ 112 w 156"/>
                  <a:gd name="T45" fmla="*/ 97 h 137"/>
                  <a:gd name="T46" fmla="*/ 108 w 156"/>
                  <a:gd name="T47" fmla="*/ 100 h 137"/>
                  <a:gd name="T48" fmla="*/ 104 w 156"/>
                  <a:gd name="T49" fmla="*/ 104 h 137"/>
                  <a:gd name="T50" fmla="*/ 97 w 156"/>
                  <a:gd name="T51" fmla="*/ 108 h 137"/>
                  <a:gd name="T52" fmla="*/ 93 w 156"/>
                  <a:gd name="T53" fmla="*/ 115 h 137"/>
                  <a:gd name="T54" fmla="*/ 93 w 156"/>
                  <a:gd name="T55" fmla="*/ 123 h 137"/>
                  <a:gd name="T56" fmla="*/ 86 w 156"/>
                  <a:gd name="T57" fmla="*/ 123 h 137"/>
                  <a:gd name="T58" fmla="*/ 74 w 156"/>
                  <a:gd name="T59" fmla="*/ 123 h 137"/>
                  <a:gd name="T60" fmla="*/ 63 w 156"/>
                  <a:gd name="T61" fmla="*/ 119 h 137"/>
                  <a:gd name="T62" fmla="*/ 56 w 156"/>
                  <a:gd name="T63" fmla="*/ 115 h 137"/>
                  <a:gd name="T64" fmla="*/ 45 w 156"/>
                  <a:gd name="T65" fmla="*/ 126 h 137"/>
                  <a:gd name="T66" fmla="*/ 34 w 156"/>
                  <a:gd name="T67" fmla="*/ 134 h 137"/>
                  <a:gd name="T68" fmla="*/ 26 w 156"/>
                  <a:gd name="T69" fmla="*/ 137 h 137"/>
                  <a:gd name="T70" fmla="*/ 15 w 156"/>
                  <a:gd name="T71" fmla="*/ 137 h 137"/>
                  <a:gd name="T72" fmla="*/ 12 w 156"/>
                  <a:gd name="T73" fmla="*/ 130 h 137"/>
                  <a:gd name="T74" fmla="*/ 8 w 156"/>
                  <a:gd name="T75" fmla="*/ 115 h 137"/>
                  <a:gd name="T76" fmla="*/ 0 w 156"/>
                  <a:gd name="T77" fmla="*/ 111 h 137"/>
                  <a:gd name="T78" fmla="*/ 19 w 156"/>
                  <a:gd name="T79" fmla="*/ 63 h 137"/>
                  <a:gd name="T80" fmla="*/ 49 w 156"/>
                  <a:gd name="T81" fmla="*/ 8 h 137"/>
                  <a:gd name="T82" fmla="*/ 56 w 156"/>
                  <a:gd name="T83" fmla="*/ 4 h 137"/>
                  <a:gd name="T84" fmla="*/ 60 w 156"/>
                  <a:gd name="T85" fmla="*/ 8 h 137"/>
                  <a:gd name="T86" fmla="*/ 60 w 156"/>
                  <a:gd name="T87" fmla="*/ 11 h 137"/>
                  <a:gd name="T88" fmla="*/ 74 w 156"/>
                  <a:gd name="T89" fmla="*/ 0 h 137"/>
                  <a:gd name="T90" fmla="*/ 78 w 156"/>
                  <a:gd name="T91" fmla="*/ 4 h 137"/>
                  <a:gd name="T92" fmla="*/ 89 w 156"/>
                  <a:gd name="T9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37">
                    <a:moveTo>
                      <a:pt x="89" y="0"/>
                    </a:moveTo>
                    <a:lnTo>
                      <a:pt x="89" y="0"/>
                    </a:lnTo>
                    <a:lnTo>
                      <a:pt x="89" y="0"/>
                    </a:lnTo>
                    <a:lnTo>
                      <a:pt x="89" y="4"/>
                    </a:lnTo>
                    <a:lnTo>
                      <a:pt x="89" y="4"/>
                    </a:lnTo>
                    <a:lnTo>
                      <a:pt x="93" y="4"/>
                    </a:lnTo>
                    <a:lnTo>
                      <a:pt x="93" y="8"/>
                    </a:lnTo>
                    <a:lnTo>
                      <a:pt x="97" y="8"/>
                    </a:lnTo>
                    <a:lnTo>
                      <a:pt x="97" y="11"/>
                    </a:lnTo>
                    <a:lnTo>
                      <a:pt x="97" y="11"/>
                    </a:lnTo>
                    <a:lnTo>
                      <a:pt x="100" y="11"/>
                    </a:lnTo>
                    <a:lnTo>
                      <a:pt x="100" y="15"/>
                    </a:lnTo>
                    <a:lnTo>
                      <a:pt x="100" y="15"/>
                    </a:lnTo>
                    <a:lnTo>
                      <a:pt x="104" y="19"/>
                    </a:lnTo>
                    <a:lnTo>
                      <a:pt x="104" y="19"/>
                    </a:lnTo>
                    <a:lnTo>
                      <a:pt x="104" y="22"/>
                    </a:lnTo>
                    <a:lnTo>
                      <a:pt x="108" y="22"/>
                    </a:lnTo>
                    <a:lnTo>
                      <a:pt x="108" y="22"/>
                    </a:lnTo>
                    <a:lnTo>
                      <a:pt x="112" y="30"/>
                    </a:lnTo>
                    <a:lnTo>
                      <a:pt x="115" y="34"/>
                    </a:lnTo>
                    <a:lnTo>
                      <a:pt x="119" y="34"/>
                    </a:lnTo>
                    <a:lnTo>
                      <a:pt x="119" y="34"/>
                    </a:lnTo>
                    <a:lnTo>
                      <a:pt x="123" y="37"/>
                    </a:lnTo>
                    <a:lnTo>
                      <a:pt x="123" y="37"/>
                    </a:lnTo>
                    <a:lnTo>
                      <a:pt x="123" y="37"/>
                    </a:lnTo>
                    <a:lnTo>
                      <a:pt x="123" y="41"/>
                    </a:lnTo>
                    <a:lnTo>
                      <a:pt x="126" y="41"/>
                    </a:lnTo>
                    <a:lnTo>
                      <a:pt x="126" y="41"/>
                    </a:lnTo>
                    <a:lnTo>
                      <a:pt x="126" y="45"/>
                    </a:lnTo>
                    <a:lnTo>
                      <a:pt x="126" y="48"/>
                    </a:lnTo>
                    <a:lnTo>
                      <a:pt x="126" y="48"/>
                    </a:lnTo>
                    <a:lnTo>
                      <a:pt x="130" y="52"/>
                    </a:lnTo>
                    <a:lnTo>
                      <a:pt x="134" y="56"/>
                    </a:lnTo>
                    <a:lnTo>
                      <a:pt x="134" y="56"/>
                    </a:lnTo>
                    <a:lnTo>
                      <a:pt x="137" y="60"/>
                    </a:lnTo>
                    <a:lnTo>
                      <a:pt x="141" y="56"/>
                    </a:lnTo>
                    <a:lnTo>
                      <a:pt x="145" y="60"/>
                    </a:lnTo>
                    <a:lnTo>
                      <a:pt x="145" y="60"/>
                    </a:lnTo>
                    <a:lnTo>
                      <a:pt x="149" y="60"/>
                    </a:lnTo>
                    <a:lnTo>
                      <a:pt x="152" y="60"/>
                    </a:lnTo>
                    <a:lnTo>
                      <a:pt x="152" y="63"/>
                    </a:lnTo>
                    <a:lnTo>
                      <a:pt x="152" y="63"/>
                    </a:lnTo>
                    <a:lnTo>
                      <a:pt x="152" y="63"/>
                    </a:lnTo>
                    <a:lnTo>
                      <a:pt x="156" y="67"/>
                    </a:lnTo>
                    <a:lnTo>
                      <a:pt x="152" y="67"/>
                    </a:lnTo>
                    <a:lnTo>
                      <a:pt x="152" y="67"/>
                    </a:lnTo>
                    <a:lnTo>
                      <a:pt x="149" y="67"/>
                    </a:lnTo>
                    <a:lnTo>
                      <a:pt x="149" y="67"/>
                    </a:lnTo>
                    <a:lnTo>
                      <a:pt x="149" y="71"/>
                    </a:lnTo>
                    <a:lnTo>
                      <a:pt x="145" y="71"/>
                    </a:lnTo>
                    <a:lnTo>
                      <a:pt x="145" y="74"/>
                    </a:lnTo>
                    <a:lnTo>
                      <a:pt x="141" y="74"/>
                    </a:lnTo>
                    <a:lnTo>
                      <a:pt x="137" y="74"/>
                    </a:lnTo>
                    <a:lnTo>
                      <a:pt x="137" y="74"/>
                    </a:lnTo>
                    <a:lnTo>
                      <a:pt x="137" y="74"/>
                    </a:lnTo>
                    <a:lnTo>
                      <a:pt x="134" y="74"/>
                    </a:lnTo>
                    <a:lnTo>
                      <a:pt x="130" y="78"/>
                    </a:lnTo>
                    <a:lnTo>
                      <a:pt x="126" y="78"/>
                    </a:lnTo>
                    <a:lnTo>
                      <a:pt x="126" y="82"/>
                    </a:lnTo>
                    <a:lnTo>
                      <a:pt x="126" y="82"/>
                    </a:lnTo>
                    <a:lnTo>
                      <a:pt x="123" y="82"/>
                    </a:lnTo>
                    <a:lnTo>
                      <a:pt x="123" y="85"/>
                    </a:lnTo>
                    <a:lnTo>
                      <a:pt x="119" y="85"/>
                    </a:lnTo>
                    <a:lnTo>
                      <a:pt x="119" y="85"/>
                    </a:lnTo>
                    <a:lnTo>
                      <a:pt x="112" y="89"/>
                    </a:lnTo>
                    <a:lnTo>
                      <a:pt x="112" y="93"/>
                    </a:lnTo>
                    <a:lnTo>
                      <a:pt x="115" y="97"/>
                    </a:lnTo>
                    <a:lnTo>
                      <a:pt x="115" y="97"/>
                    </a:lnTo>
                    <a:lnTo>
                      <a:pt x="112" y="97"/>
                    </a:lnTo>
                    <a:lnTo>
                      <a:pt x="112" y="100"/>
                    </a:lnTo>
                    <a:lnTo>
                      <a:pt x="108" y="100"/>
                    </a:lnTo>
                    <a:lnTo>
                      <a:pt x="108" y="100"/>
                    </a:lnTo>
                    <a:lnTo>
                      <a:pt x="104" y="104"/>
                    </a:lnTo>
                    <a:lnTo>
                      <a:pt x="104" y="104"/>
                    </a:lnTo>
                    <a:lnTo>
                      <a:pt x="104" y="104"/>
                    </a:lnTo>
                    <a:lnTo>
                      <a:pt x="100" y="108"/>
                    </a:lnTo>
                    <a:lnTo>
                      <a:pt x="100" y="108"/>
                    </a:lnTo>
                    <a:lnTo>
                      <a:pt x="97" y="108"/>
                    </a:lnTo>
                    <a:lnTo>
                      <a:pt x="93" y="111"/>
                    </a:lnTo>
                    <a:lnTo>
                      <a:pt x="93" y="115"/>
                    </a:lnTo>
                    <a:lnTo>
                      <a:pt x="93" y="115"/>
                    </a:lnTo>
                    <a:lnTo>
                      <a:pt x="93" y="119"/>
                    </a:lnTo>
                    <a:lnTo>
                      <a:pt x="93" y="119"/>
                    </a:lnTo>
                    <a:lnTo>
                      <a:pt x="93" y="123"/>
                    </a:lnTo>
                    <a:lnTo>
                      <a:pt x="89" y="123"/>
                    </a:lnTo>
                    <a:lnTo>
                      <a:pt x="86" y="123"/>
                    </a:lnTo>
                    <a:lnTo>
                      <a:pt x="86" y="123"/>
                    </a:lnTo>
                    <a:lnTo>
                      <a:pt x="82" y="123"/>
                    </a:lnTo>
                    <a:lnTo>
                      <a:pt x="78" y="123"/>
                    </a:lnTo>
                    <a:lnTo>
                      <a:pt x="74" y="123"/>
                    </a:lnTo>
                    <a:lnTo>
                      <a:pt x="74" y="123"/>
                    </a:lnTo>
                    <a:lnTo>
                      <a:pt x="71" y="123"/>
                    </a:lnTo>
                    <a:lnTo>
                      <a:pt x="63" y="119"/>
                    </a:lnTo>
                    <a:lnTo>
                      <a:pt x="63" y="119"/>
                    </a:lnTo>
                    <a:lnTo>
                      <a:pt x="60" y="115"/>
                    </a:lnTo>
                    <a:lnTo>
                      <a:pt x="56" y="115"/>
                    </a:lnTo>
                    <a:lnTo>
                      <a:pt x="52" y="115"/>
                    </a:lnTo>
                    <a:lnTo>
                      <a:pt x="49" y="119"/>
                    </a:lnTo>
                    <a:lnTo>
                      <a:pt x="45" y="126"/>
                    </a:lnTo>
                    <a:lnTo>
                      <a:pt x="41" y="130"/>
                    </a:lnTo>
                    <a:lnTo>
                      <a:pt x="37" y="130"/>
                    </a:lnTo>
                    <a:lnTo>
                      <a:pt x="34" y="134"/>
                    </a:lnTo>
                    <a:lnTo>
                      <a:pt x="30" y="134"/>
                    </a:lnTo>
                    <a:lnTo>
                      <a:pt x="26" y="137"/>
                    </a:lnTo>
                    <a:lnTo>
                      <a:pt x="26" y="137"/>
                    </a:lnTo>
                    <a:lnTo>
                      <a:pt x="23" y="137"/>
                    </a:lnTo>
                    <a:lnTo>
                      <a:pt x="19" y="137"/>
                    </a:lnTo>
                    <a:lnTo>
                      <a:pt x="15" y="137"/>
                    </a:lnTo>
                    <a:lnTo>
                      <a:pt x="12" y="137"/>
                    </a:lnTo>
                    <a:lnTo>
                      <a:pt x="12" y="134"/>
                    </a:lnTo>
                    <a:lnTo>
                      <a:pt x="12" y="130"/>
                    </a:lnTo>
                    <a:lnTo>
                      <a:pt x="12" y="126"/>
                    </a:lnTo>
                    <a:lnTo>
                      <a:pt x="8" y="119"/>
                    </a:lnTo>
                    <a:lnTo>
                      <a:pt x="8" y="115"/>
                    </a:lnTo>
                    <a:lnTo>
                      <a:pt x="0" y="111"/>
                    </a:lnTo>
                    <a:lnTo>
                      <a:pt x="0" y="111"/>
                    </a:lnTo>
                    <a:lnTo>
                      <a:pt x="0" y="111"/>
                    </a:lnTo>
                    <a:lnTo>
                      <a:pt x="0" y="108"/>
                    </a:lnTo>
                    <a:lnTo>
                      <a:pt x="4" y="63"/>
                    </a:lnTo>
                    <a:lnTo>
                      <a:pt x="19" y="63"/>
                    </a:lnTo>
                    <a:lnTo>
                      <a:pt x="23" y="8"/>
                    </a:lnTo>
                    <a:lnTo>
                      <a:pt x="34" y="8"/>
                    </a:lnTo>
                    <a:lnTo>
                      <a:pt x="49" y="8"/>
                    </a:lnTo>
                    <a:lnTo>
                      <a:pt x="56" y="4"/>
                    </a:lnTo>
                    <a:lnTo>
                      <a:pt x="56" y="4"/>
                    </a:lnTo>
                    <a:lnTo>
                      <a:pt x="56" y="4"/>
                    </a:lnTo>
                    <a:lnTo>
                      <a:pt x="60" y="4"/>
                    </a:lnTo>
                    <a:lnTo>
                      <a:pt x="60" y="8"/>
                    </a:lnTo>
                    <a:lnTo>
                      <a:pt x="60" y="8"/>
                    </a:lnTo>
                    <a:lnTo>
                      <a:pt x="60" y="8"/>
                    </a:lnTo>
                    <a:lnTo>
                      <a:pt x="60" y="11"/>
                    </a:lnTo>
                    <a:lnTo>
                      <a:pt x="60" y="11"/>
                    </a:lnTo>
                    <a:lnTo>
                      <a:pt x="67" y="8"/>
                    </a:lnTo>
                    <a:lnTo>
                      <a:pt x="71" y="4"/>
                    </a:lnTo>
                    <a:lnTo>
                      <a:pt x="74" y="0"/>
                    </a:lnTo>
                    <a:lnTo>
                      <a:pt x="74" y="0"/>
                    </a:lnTo>
                    <a:lnTo>
                      <a:pt x="78" y="4"/>
                    </a:lnTo>
                    <a:lnTo>
                      <a:pt x="78" y="4"/>
                    </a:lnTo>
                    <a:lnTo>
                      <a:pt x="82" y="0"/>
                    </a:lnTo>
                    <a:lnTo>
                      <a:pt x="86" y="0"/>
                    </a:lnTo>
                    <a:lnTo>
                      <a:pt x="89" y="0"/>
                    </a:lnTo>
                    <a:lnTo>
                      <a:pt x="89" y="0"/>
                    </a:lnTo>
                    <a:lnTo>
                      <a:pt x="89"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8" name="Freeform 147"/>
              <p:cNvSpPr/>
              <p:nvPr/>
            </p:nvSpPr>
            <p:spPr bwMode="auto">
              <a:xfrm>
                <a:off x="4531048" y="3505347"/>
                <a:ext cx="285632" cy="244460"/>
              </a:xfrm>
              <a:custGeom>
                <a:avLst/>
                <a:gdLst>
                  <a:gd name="T0" fmla="*/ 137 w 222"/>
                  <a:gd name="T1" fmla="*/ 78 h 190"/>
                  <a:gd name="T2" fmla="*/ 167 w 222"/>
                  <a:gd name="T3" fmla="*/ 23 h 190"/>
                  <a:gd name="T4" fmla="*/ 189 w 222"/>
                  <a:gd name="T5" fmla="*/ 19 h 190"/>
                  <a:gd name="T6" fmla="*/ 193 w 222"/>
                  <a:gd name="T7" fmla="*/ 23 h 190"/>
                  <a:gd name="T8" fmla="*/ 193 w 222"/>
                  <a:gd name="T9" fmla="*/ 26 h 190"/>
                  <a:gd name="T10" fmla="*/ 204 w 222"/>
                  <a:gd name="T11" fmla="*/ 19 h 190"/>
                  <a:gd name="T12" fmla="*/ 211 w 222"/>
                  <a:gd name="T13" fmla="*/ 19 h 190"/>
                  <a:gd name="T14" fmla="*/ 219 w 222"/>
                  <a:gd name="T15" fmla="*/ 15 h 190"/>
                  <a:gd name="T16" fmla="*/ 219 w 222"/>
                  <a:gd name="T17" fmla="*/ 11 h 190"/>
                  <a:gd name="T18" fmla="*/ 215 w 222"/>
                  <a:gd name="T19" fmla="*/ 8 h 190"/>
                  <a:gd name="T20" fmla="*/ 211 w 222"/>
                  <a:gd name="T21" fmla="*/ 11 h 190"/>
                  <a:gd name="T22" fmla="*/ 167 w 222"/>
                  <a:gd name="T23" fmla="*/ 19 h 190"/>
                  <a:gd name="T24" fmla="*/ 163 w 222"/>
                  <a:gd name="T25" fmla="*/ 19 h 190"/>
                  <a:gd name="T26" fmla="*/ 159 w 222"/>
                  <a:gd name="T27" fmla="*/ 15 h 190"/>
                  <a:gd name="T28" fmla="*/ 156 w 222"/>
                  <a:gd name="T29" fmla="*/ 15 h 190"/>
                  <a:gd name="T30" fmla="*/ 148 w 222"/>
                  <a:gd name="T31" fmla="*/ 19 h 190"/>
                  <a:gd name="T32" fmla="*/ 141 w 222"/>
                  <a:gd name="T33" fmla="*/ 15 h 190"/>
                  <a:gd name="T34" fmla="*/ 137 w 222"/>
                  <a:gd name="T35" fmla="*/ 15 h 190"/>
                  <a:gd name="T36" fmla="*/ 130 w 222"/>
                  <a:gd name="T37" fmla="*/ 15 h 190"/>
                  <a:gd name="T38" fmla="*/ 122 w 222"/>
                  <a:gd name="T39" fmla="*/ 15 h 190"/>
                  <a:gd name="T40" fmla="*/ 115 w 222"/>
                  <a:gd name="T41" fmla="*/ 11 h 190"/>
                  <a:gd name="T42" fmla="*/ 111 w 222"/>
                  <a:gd name="T43" fmla="*/ 8 h 190"/>
                  <a:gd name="T44" fmla="*/ 48 w 222"/>
                  <a:gd name="T45" fmla="*/ 8 h 190"/>
                  <a:gd name="T46" fmla="*/ 41 w 222"/>
                  <a:gd name="T47" fmla="*/ 8 h 190"/>
                  <a:gd name="T48" fmla="*/ 33 w 222"/>
                  <a:gd name="T49" fmla="*/ 4 h 190"/>
                  <a:gd name="T50" fmla="*/ 30 w 222"/>
                  <a:gd name="T51" fmla="*/ 0 h 190"/>
                  <a:gd name="T52" fmla="*/ 26 w 222"/>
                  <a:gd name="T53" fmla="*/ 0 h 190"/>
                  <a:gd name="T54" fmla="*/ 22 w 222"/>
                  <a:gd name="T55" fmla="*/ 0 h 190"/>
                  <a:gd name="T56" fmla="*/ 15 w 222"/>
                  <a:gd name="T57" fmla="*/ 8 h 190"/>
                  <a:gd name="T58" fmla="*/ 8 w 222"/>
                  <a:gd name="T59" fmla="*/ 4 h 190"/>
                  <a:gd name="T60" fmla="*/ 4 w 222"/>
                  <a:gd name="T61" fmla="*/ 8 h 190"/>
                  <a:gd name="T62" fmla="*/ 4 w 222"/>
                  <a:gd name="T63" fmla="*/ 19 h 190"/>
                  <a:gd name="T64" fmla="*/ 26 w 222"/>
                  <a:gd name="T65" fmla="*/ 52 h 190"/>
                  <a:gd name="T66" fmla="*/ 33 w 222"/>
                  <a:gd name="T67" fmla="*/ 75 h 190"/>
                  <a:gd name="T68" fmla="*/ 41 w 222"/>
                  <a:gd name="T69" fmla="*/ 93 h 190"/>
                  <a:gd name="T70" fmla="*/ 48 w 222"/>
                  <a:gd name="T71" fmla="*/ 123 h 190"/>
                  <a:gd name="T72" fmla="*/ 48 w 222"/>
                  <a:gd name="T73" fmla="*/ 134 h 190"/>
                  <a:gd name="T74" fmla="*/ 52 w 222"/>
                  <a:gd name="T75" fmla="*/ 145 h 190"/>
                  <a:gd name="T76" fmla="*/ 52 w 222"/>
                  <a:gd name="T77" fmla="*/ 152 h 190"/>
                  <a:gd name="T78" fmla="*/ 59 w 222"/>
                  <a:gd name="T79" fmla="*/ 167 h 190"/>
                  <a:gd name="T80" fmla="*/ 67 w 222"/>
                  <a:gd name="T81" fmla="*/ 178 h 190"/>
                  <a:gd name="T82" fmla="*/ 78 w 222"/>
                  <a:gd name="T83" fmla="*/ 178 h 190"/>
                  <a:gd name="T84" fmla="*/ 82 w 222"/>
                  <a:gd name="T85" fmla="*/ 175 h 190"/>
                  <a:gd name="T86" fmla="*/ 89 w 222"/>
                  <a:gd name="T87" fmla="*/ 175 h 190"/>
                  <a:gd name="T88" fmla="*/ 96 w 222"/>
                  <a:gd name="T89" fmla="*/ 186 h 190"/>
                  <a:gd name="T90" fmla="*/ 104 w 222"/>
                  <a:gd name="T91" fmla="*/ 186 h 190"/>
                  <a:gd name="T92" fmla="*/ 111 w 222"/>
                  <a:gd name="T93" fmla="*/ 186 h 190"/>
                  <a:gd name="T94" fmla="*/ 115 w 222"/>
                  <a:gd name="T95" fmla="*/ 190 h 190"/>
                  <a:gd name="T96" fmla="*/ 119 w 222"/>
                  <a:gd name="T97" fmla="*/ 182 h 190"/>
                  <a:gd name="T98" fmla="*/ 130 w 222"/>
                  <a:gd name="T99" fmla="*/ 178 h 190"/>
                  <a:gd name="T100" fmla="*/ 133 w 222"/>
                  <a:gd name="T101" fmla="*/ 12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2" h="190">
                    <a:moveTo>
                      <a:pt x="133" y="126"/>
                    </a:moveTo>
                    <a:lnTo>
                      <a:pt x="133" y="123"/>
                    </a:lnTo>
                    <a:lnTo>
                      <a:pt x="137" y="78"/>
                    </a:lnTo>
                    <a:lnTo>
                      <a:pt x="152" y="78"/>
                    </a:lnTo>
                    <a:lnTo>
                      <a:pt x="156" y="23"/>
                    </a:lnTo>
                    <a:lnTo>
                      <a:pt x="167" y="23"/>
                    </a:lnTo>
                    <a:lnTo>
                      <a:pt x="182" y="23"/>
                    </a:lnTo>
                    <a:lnTo>
                      <a:pt x="189" y="19"/>
                    </a:lnTo>
                    <a:lnTo>
                      <a:pt x="189" y="19"/>
                    </a:lnTo>
                    <a:lnTo>
                      <a:pt x="189" y="19"/>
                    </a:lnTo>
                    <a:lnTo>
                      <a:pt x="193" y="19"/>
                    </a:lnTo>
                    <a:lnTo>
                      <a:pt x="193" y="23"/>
                    </a:lnTo>
                    <a:lnTo>
                      <a:pt x="193" y="23"/>
                    </a:lnTo>
                    <a:lnTo>
                      <a:pt x="193" y="23"/>
                    </a:lnTo>
                    <a:lnTo>
                      <a:pt x="193" y="26"/>
                    </a:lnTo>
                    <a:lnTo>
                      <a:pt x="193" y="26"/>
                    </a:lnTo>
                    <a:lnTo>
                      <a:pt x="200" y="23"/>
                    </a:lnTo>
                    <a:lnTo>
                      <a:pt x="204" y="19"/>
                    </a:lnTo>
                    <a:lnTo>
                      <a:pt x="207" y="15"/>
                    </a:lnTo>
                    <a:lnTo>
                      <a:pt x="207" y="15"/>
                    </a:lnTo>
                    <a:lnTo>
                      <a:pt x="211" y="19"/>
                    </a:lnTo>
                    <a:lnTo>
                      <a:pt x="211" y="19"/>
                    </a:lnTo>
                    <a:lnTo>
                      <a:pt x="215" y="15"/>
                    </a:lnTo>
                    <a:lnTo>
                      <a:pt x="219" y="15"/>
                    </a:lnTo>
                    <a:lnTo>
                      <a:pt x="222" y="15"/>
                    </a:lnTo>
                    <a:lnTo>
                      <a:pt x="222" y="11"/>
                    </a:lnTo>
                    <a:lnTo>
                      <a:pt x="219" y="11"/>
                    </a:lnTo>
                    <a:lnTo>
                      <a:pt x="219" y="11"/>
                    </a:lnTo>
                    <a:lnTo>
                      <a:pt x="219" y="11"/>
                    </a:lnTo>
                    <a:lnTo>
                      <a:pt x="215" y="8"/>
                    </a:lnTo>
                    <a:lnTo>
                      <a:pt x="215" y="8"/>
                    </a:lnTo>
                    <a:lnTo>
                      <a:pt x="215" y="8"/>
                    </a:lnTo>
                    <a:lnTo>
                      <a:pt x="211" y="11"/>
                    </a:lnTo>
                    <a:lnTo>
                      <a:pt x="207" y="8"/>
                    </a:lnTo>
                    <a:lnTo>
                      <a:pt x="167" y="19"/>
                    </a:lnTo>
                    <a:lnTo>
                      <a:pt x="167" y="19"/>
                    </a:lnTo>
                    <a:lnTo>
                      <a:pt x="167" y="19"/>
                    </a:lnTo>
                    <a:lnTo>
                      <a:pt x="163" y="19"/>
                    </a:lnTo>
                    <a:lnTo>
                      <a:pt x="163" y="19"/>
                    </a:lnTo>
                    <a:lnTo>
                      <a:pt x="163" y="19"/>
                    </a:lnTo>
                    <a:lnTo>
                      <a:pt x="159" y="15"/>
                    </a:lnTo>
                    <a:lnTo>
                      <a:pt x="159" y="15"/>
                    </a:lnTo>
                    <a:lnTo>
                      <a:pt x="159" y="15"/>
                    </a:lnTo>
                    <a:lnTo>
                      <a:pt x="156" y="15"/>
                    </a:lnTo>
                    <a:lnTo>
                      <a:pt x="156" y="15"/>
                    </a:lnTo>
                    <a:lnTo>
                      <a:pt x="156" y="19"/>
                    </a:lnTo>
                    <a:lnTo>
                      <a:pt x="152" y="19"/>
                    </a:lnTo>
                    <a:lnTo>
                      <a:pt x="148" y="19"/>
                    </a:lnTo>
                    <a:lnTo>
                      <a:pt x="148" y="15"/>
                    </a:lnTo>
                    <a:lnTo>
                      <a:pt x="145" y="15"/>
                    </a:lnTo>
                    <a:lnTo>
                      <a:pt x="141" y="15"/>
                    </a:lnTo>
                    <a:lnTo>
                      <a:pt x="141" y="11"/>
                    </a:lnTo>
                    <a:lnTo>
                      <a:pt x="141" y="15"/>
                    </a:lnTo>
                    <a:lnTo>
                      <a:pt x="137" y="15"/>
                    </a:lnTo>
                    <a:lnTo>
                      <a:pt x="133" y="15"/>
                    </a:lnTo>
                    <a:lnTo>
                      <a:pt x="130" y="15"/>
                    </a:lnTo>
                    <a:lnTo>
                      <a:pt x="130" y="15"/>
                    </a:lnTo>
                    <a:lnTo>
                      <a:pt x="126" y="15"/>
                    </a:lnTo>
                    <a:lnTo>
                      <a:pt x="126" y="15"/>
                    </a:lnTo>
                    <a:lnTo>
                      <a:pt x="122" y="15"/>
                    </a:lnTo>
                    <a:lnTo>
                      <a:pt x="122" y="15"/>
                    </a:lnTo>
                    <a:lnTo>
                      <a:pt x="119" y="11"/>
                    </a:lnTo>
                    <a:lnTo>
                      <a:pt x="115" y="11"/>
                    </a:lnTo>
                    <a:lnTo>
                      <a:pt x="115" y="11"/>
                    </a:lnTo>
                    <a:lnTo>
                      <a:pt x="111" y="8"/>
                    </a:lnTo>
                    <a:lnTo>
                      <a:pt x="111" y="8"/>
                    </a:lnTo>
                    <a:lnTo>
                      <a:pt x="48" y="8"/>
                    </a:lnTo>
                    <a:lnTo>
                      <a:pt x="48" y="8"/>
                    </a:lnTo>
                    <a:lnTo>
                      <a:pt x="48" y="8"/>
                    </a:lnTo>
                    <a:lnTo>
                      <a:pt x="45" y="8"/>
                    </a:lnTo>
                    <a:lnTo>
                      <a:pt x="45" y="8"/>
                    </a:lnTo>
                    <a:lnTo>
                      <a:pt x="41" y="8"/>
                    </a:lnTo>
                    <a:lnTo>
                      <a:pt x="37" y="8"/>
                    </a:lnTo>
                    <a:lnTo>
                      <a:pt x="33" y="4"/>
                    </a:lnTo>
                    <a:lnTo>
                      <a:pt x="33" y="4"/>
                    </a:lnTo>
                    <a:lnTo>
                      <a:pt x="33" y="4"/>
                    </a:lnTo>
                    <a:lnTo>
                      <a:pt x="30" y="4"/>
                    </a:lnTo>
                    <a:lnTo>
                      <a:pt x="30" y="0"/>
                    </a:lnTo>
                    <a:lnTo>
                      <a:pt x="30" y="0"/>
                    </a:lnTo>
                    <a:lnTo>
                      <a:pt x="26" y="0"/>
                    </a:lnTo>
                    <a:lnTo>
                      <a:pt x="26" y="0"/>
                    </a:lnTo>
                    <a:lnTo>
                      <a:pt x="26" y="0"/>
                    </a:lnTo>
                    <a:lnTo>
                      <a:pt x="22" y="0"/>
                    </a:lnTo>
                    <a:lnTo>
                      <a:pt x="22" y="0"/>
                    </a:lnTo>
                    <a:lnTo>
                      <a:pt x="15" y="4"/>
                    </a:lnTo>
                    <a:lnTo>
                      <a:pt x="15" y="4"/>
                    </a:lnTo>
                    <a:lnTo>
                      <a:pt x="15" y="8"/>
                    </a:lnTo>
                    <a:lnTo>
                      <a:pt x="11" y="4"/>
                    </a:lnTo>
                    <a:lnTo>
                      <a:pt x="8" y="4"/>
                    </a:lnTo>
                    <a:lnTo>
                      <a:pt x="8" y="4"/>
                    </a:lnTo>
                    <a:lnTo>
                      <a:pt x="8" y="8"/>
                    </a:lnTo>
                    <a:lnTo>
                      <a:pt x="4" y="8"/>
                    </a:lnTo>
                    <a:lnTo>
                      <a:pt x="4" y="8"/>
                    </a:lnTo>
                    <a:lnTo>
                      <a:pt x="0" y="8"/>
                    </a:lnTo>
                    <a:lnTo>
                      <a:pt x="0" y="8"/>
                    </a:lnTo>
                    <a:lnTo>
                      <a:pt x="4" y="19"/>
                    </a:lnTo>
                    <a:lnTo>
                      <a:pt x="11" y="30"/>
                    </a:lnTo>
                    <a:lnTo>
                      <a:pt x="19" y="37"/>
                    </a:lnTo>
                    <a:lnTo>
                      <a:pt x="26" y="52"/>
                    </a:lnTo>
                    <a:lnTo>
                      <a:pt x="26" y="60"/>
                    </a:lnTo>
                    <a:lnTo>
                      <a:pt x="33" y="71"/>
                    </a:lnTo>
                    <a:lnTo>
                      <a:pt x="33" y="75"/>
                    </a:lnTo>
                    <a:lnTo>
                      <a:pt x="45" y="86"/>
                    </a:lnTo>
                    <a:lnTo>
                      <a:pt x="45" y="93"/>
                    </a:lnTo>
                    <a:lnTo>
                      <a:pt x="41" y="93"/>
                    </a:lnTo>
                    <a:lnTo>
                      <a:pt x="45" y="100"/>
                    </a:lnTo>
                    <a:lnTo>
                      <a:pt x="45" y="112"/>
                    </a:lnTo>
                    <a:lnTo>
                      <a:pt x="48" y="123"/>
                    </a:lnTo>
                    <a:lnTo>
                      <a:pt x="48" y="130"/>
                    </a:lnTo>
                    <a:lnTo>
                      <a:pt x="52" y="134"/>
                    </a:lnTo>
                    <a:lnTo>
                      <a:pt x="48" y="134"/>
                    </a:lnTo>
                    <a:lnTo>
                      <a:pt x="52" y="138"/>
                    </a:lnTo>
                    <a:lnTo>
                      <a:pt x="52" y="145"/>
                    </a:lnTo>
                    <a:lnTo>
                      <a:pt x="52" y="145"/>
                    </a:lnTo>
                    <a:lnTo>
                      <a:pt x="56" y="149"/>
                    </a:lnTo>
                    <a:lnTo>
                      <a:pt x="52" y="149"/>
                    </a:lnTo>
                    <a:lnTo>
                      <a:pt x="52" y="152"/>
                    </a:lnTo>
                    <a:lnTo>
                      <a:pt x="56" y="156"/>
                    </a:lnTo>
                    <a:lnTo>
                      <a:pt x="56" y="164"/>
                    </a:lnTo>
                    <a:lnTo>
                      <a:pt x="59" y="167"/>
                    </a:lnTo>
                    <a:lnTo>
                      <a:pt x="63" y="171"/>
                    </a:lnTo>
                    <a:lnTo>
                      <a:pt x="67" y="175"/>
                    </a:lnTo>
                    <a:lnTo>
                      <a:pt x="67" y="178"/>
                    </a:lnTo>
                    <a:lnTo>
                      <a:pt x="74" y="182"/>
                    </a:lnTo>
                    <a:lnTo>
                      <a:pt x="78" y="182"/>
                    </a:lnTo>
                    <a:lnTo>
                      <a:pt x="78" y="178"/>
                    </a:lnTo>
                    <a:lnTo>
                      <a:pt x="78" y="178"/>
                    </a:lnTo>
                    <a:lnTo>
                      <a:pt x="78" y="178"/>
                    </a:lnTo>
                    <a:lnTo>
                      <a:pt x="82" y="175"/>
                    </a:lnTo>
                    <a:lnTo>
                      <a:pt x="85" y="175"/>
                    </a:lnTo>
                    <a:lnTo>
                      <a:pt x="85" y="175"/>
                    </a:lnTo>
                    <a:lnTo>
                      <a:pt x="89" y="175"/>
                    </a:lnTo>
                    <a:lnTo>
                      <a:pt x="89" y="178"/>
                    </a:lnTo>
                    <a:lnTo>
                      <a:pt x="89" y="186"/>
                    </a:lnTo>
                    <a:lnTo>
                      <a:pt x="96" y="186"/>
                    </a:lnTo>
                    <a:lnTo>
                      <a:pt x="100" y="186"/>
                    </a:lnTo>
                    <a:lnTo>
                      <a:pt x="100" y="186"/>
                    </a:lnTo>
                    <a:lnTo>
                      <a:pt x="104" y="186"/>
                    </a:lnTo>
                    <a:lnTo>
                      <a:pt x="108" y="186"/>
                    </a:lnTo>
                    <a:lnTo>
                      <a:pt x="108" y="186"/>
                    </a:lnTo>
                    <a:lnTo>
                      <a:pt x="111" y="186"/>
                    </a:lnTo>
                    <a:lnTo>
                      <a:pt x="111" y="190"/>
                    </a:lnTo>
                    <a:lnTo>
                      <a:pt x="115" y="190"/>
                    </a:lnTo>
                    <a:lnTo>
                      <a:pt x="115" y="190"/>
                    </a:lnTo>
                    <a:lnTo>
                      <a:pt x="115" y="186"/>
                    </a:lnTo>
                    <a:lnTo>
                      <a:pt x="119" y="182"/>
                    </a:lnTo>
                    <a:lnTo>
                      <a:pt x="119" y="182"/>
                    </a:lnTo>
                    <a:lnTo>
                      <a:pt x="122" y="182"/>
                    </a:lnTo>
                    <a:lnTo>
                      <a:pt x="126" y="178"/>
                    </a:lnTo>
                    <a:lnTo>
                      <a:pt x="130" y="178"/>
                    </a:lnTo>
                    <a:lnTo>
                      <a:pt x="133" y="178"/>
                    </a:lnTo>
                    <a:lnTo>
                      <a:pt x="133" y="126"/>
                    </a:lnTo>
                    <a:lnTo>
                      <a:pt x="133" y="12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89" name="Freeform 148"/>
              <p:cNvSpPr/>
              <p:nvPr/>
            </p:nvSpPr>
            <p:spPr bwMode="auto">
              <a:xfrm>
                <a:off x="5450989" y="3586403"/>
                <a:ext cx="14153" cy="10293"/>
              </a:xfrm>
              <a:custGeom>
                <a:avLst/>
                <a:gdLst>
                  <a:gd name="T0" fmla="*/ 0 w 11"/>
                  <a:gd name="T1" fmla="*/ 0 h 8"/>
                  <a:gd name="T2" fmla="*/ 0 w 11"/>
                  <a:gd name="T3" fmla="*/ 4 h 8"/>
                  <a:gd name="T4" fmla="*/ 3 w 11"/>
                  <a:gd name="T5" fmla="*/ 8 h 8"/>
                  <a:gd name="T6" fmla="*/ 3 w 11"/>
                  <a:gd name="T7" fmla="*/ 8 h 8"/>
                  <a:gd name="T8" fmla="*/ 11 w 11"/>
                  <a:gd name="T9" fmla="*/ 4 h 8"/>
                  <a:gd name="T10" fmla="*/ 7 w 11"/>
                  <a:gd name="T11" fmla="*/ 4 h 8"/>
                  <a:gd name="T12" fmla="*/ 7 w 11"/>
                  <a:gd name="T13" fmla="*/ 0 h 8"/>
                  <a:gd name="T14" fmla="*/ 3 w 11"/>
                  <a:gd name="T15" fmla="*/ 0 h 8"/>
                  <a:gd name="T16" fmla="*/ 0 w 11"/>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0" y="0"/>
                    </a:moveTo>
                    <a:lnTo>
                      <a:pt x="0" y="4"/>
                    </a:lnTo>
                    <a:lnTo>
                      <a:pt x="3" y="8"/>
                    </a:lnTo>
                    <a:lnTo>
                      <a:pt x="3" y="8"/>
                    </a:lnTo>
                    <a:lnTo>
                      <a:pt x="11" y="4"/>
                    </a:lnTo>
                    <a:lnTo>
                      <a:pt x="7" y="4"/>
                    </a:lnTo>
                    <a:lnTo>
                      <a:pt x="7" y="0"/>
                    </a:lnTo>
                    <a:lnTo>
                      <a:pt x="3" y="0"/>
                    </a:lnTo>
                    <a:lnTo>
                      <a:pt x="0"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0" name="Freeform 149"/>
              <p:cNvSpPr>
                <a:spLocks noEditPoints="1"/>
              </p:cNvSpPr>
              <p:nvPr/>
            </p:nvSpPr>
            <p:spPr bwMode="auto">
              <a:xfrm>
                <a:off x="5188516" y="3410136"/>
                <a:ext cx="162115" cy="272766"/>
              </a:xfrm>
              <a:custGeom>
                <a:avLst/>
                <a:gdLst>
                  <a:gd name="T0" fmla="*/ 37 w 126"/>
                  <a:gd name="T1" fmla="*/ 208 h 212"/>
                  <a:gd name="T2" fmla="*/ 59 w 126"/>
                  <a:gd name="T3" fmla="*/ 204 h 212"/>
                  <a:gd name="T4" fmla="*/ 67 w 126"/>
                  <a:gd name="T5" fmla="*/ 193 h 212"/>
                  <a:gd name="T6" fmla="*/ 70 w 126"/>
                  <a:gd name="T7" fmla="*/ 182 h 212"/>
                  <a:gd name="T8" fmla="*/ 74 w 126"/>
                  <a:gd name="T9" fmla="*/ 174 h 212"/>
                  <a:gd name="T10" fmla="*/ 85 w 126"/>
                  <a:gd name="T11" fmla="*/ 152 h 212"/>
                  <a:gd name="T12" fmla="*/ 96 w 126"/>
                  <a:gd name="T13" fmla="*/ 123 h 212"/>
                  <a:gd name="T14" fmla="*/ 104 w 126"/>
                  <a:gd name="T15" fmla="*/ 104 h 212"/>
                  <a:gd name="T16" fmla="*/ 111 w 126"/>
                  <a:gd name="T17" fmla="*/ 85 h 212"/>
                  <a:gd name="T18" fmla="*/ 111 w 126"/>
                  <a:gd name="T19" fmla="*/ 71 h 212"/>
                  <a:gd name="T20" fmla="*/ 115 w 126"/>
                  <a:gd name="T21" fmla="*/ 63 h 212"/>
                  <a:gd name="T22" fmla="*/ 115 w 126"/>
                  <a:gd name="T23" fmla="*/ 52 h 212"/>
                  <a:gd name="T24" fmla="*/ 122 w 126"/>
                  <a:gd name="T25" fmla="*/ 59 h 212"/>
                  <a:gd name="T26" fmla="*/ 126 w 126"/>
                  <a:gd name="T27" fmla="*/ 52 h 212"/>
                  <a:gd name="T28" fmla="*/ 122 w 126"/>
                  <a:gd name="T29" fmla="*/ 41 h 212"/>
                  <a:gd name="T30" fmla="*/ 122 w 126"/>
                  <a:gd name="T31" fmla="*/ 34 h 212"/>
                  <a:gd name="T32" fmla="*/ 119 w 126"/>
                  <a:gd name="T33" fmla="*/ 11 h 212"/>
                  <a:gd name="T34" fmla="*/ 111 w 126"/>
                  <a:gd name="T35" fmla="*/ 8 h 212"/>
                  <a:gd name="T36" fmla="*/ 107 w 126"/>
                  <a:gd name="T37" fmla="*/ 4 h 212"/>
                  <a:gd name="T38" fmla="*/ 104 w 126"/>
                  <a:gd name="T39" fmla="*/ 8 h 212"/>
                  <a:gd name="T40" fmla="*/ 104 w 126"/>
                  <a:gd name="T41" fmla="*/ 15 h 212"/>
                  <a:gd name="T42" fmla="*/ 96 w 126"/>
                  <a:gd name="T43" fmla="*/ 26 h 212"/>
                  <a:gd name="T44" fmla="*/ 93 w 126"/>
                  <a:gd name="T45" fmla="*/ 26 h 212"/>
                  <a:gd name="T46" fmla="*/ 93 w 126"/>
                  <a:gd name="T47" fmla="*/ 34 h 212"/>
                  <a:gd name="T48" fmla="*/ 85 w 126"/>
                  <a:gd name="T49" fmla="*/ 37 h 212"/>
                  <a:gd name="T50" fmla="*/ 89 w 126"/>
                  <a:gd name="T51" fmla="*/ 41 h 212"/>
                  <a:gd name="T52" fmla="*/ 78 w 126"/>
                  <a:gd name="T53" fmla="*/ 48 h 212"/>
                  <a:gd name="T54" fmla="*/ 74 w 126"/>
                  <a:gd name="T55" fmla="*/ 45 h 212"/>
                  <a:gd name="T56" fmla="*/ 74 w 126"/>
                  <a:gd name="T57" fmla="*/ 52 h 212"/>
                  <a:gd name="T58" fmla="*/ 70 w 126"/>
                  <a:gd name="T59" fmla="*/ 56 h 212"/>
                  <a:gd name="T60" fmla="*/ 70 w 126"/>
                  <a:gd name="T61" fmla="*/ 48 h 212"/>
                  <a:gd name="T62" fmla="*/ 63 w 126"/>
                  <a:gd name="T63" fmla="*/ 63 h 212"/>
                  <a:gd name="T64" fmla="*/ 59 w 126"/>
                  <a:gd name="T65" fmla="*/ 56 h 212"/>
                  <a:gd name="T66" fmla="*/ 48 w 126"/>
                  <a:gd name="T67" fmla="*/ 59 h 212"/>
                  <a:gd name="T68" fmla="*/ 45 w 126"/>
                  <a:gd name="T69" fmla="*/ 59 h 212"/>
                  <a:gd name="T70" fmla="*/ 33 w 126"/>
                  <a:gd name="T71" fmla="*/ 67 h 212"/>
                  <a:gd name="T72" fmla="*/ 26 w 126"/>
                  <a:gd name="T73" fmla="*/ 67 h 212"/>
                  <a:gd name="T74" fmla="*/ 19 w 126"/>
                  <a:gd name="T75" fmla="*/ 82 h 212"/>
                  <a:gd name="T76" fmla="*/ 19 w 126"/>
                  <a:gd name="T77" fmla="*/ 93 h 212"/>
                  <a:gd name="T78" fmla="*/ 26 w 126"/>
                  <a:gd name="T79" fmla="*/ 111 h 212"/>
                  <a:gd name="T80" fmla="*/ 22 w 126"/>
                  <a:gd name="T81" fmla="*/ 123 h 212"/>
                  <a:gd name="T82" fmla="*/ 15 w 126"/>
                  <a:gd name="T83" fmla="*/ 134 h 212"/>
                  <a:gd name="T84" fmla="*/ 8 w 126"/>
                  <a:gd name="T85" fmla="*/ 141 h 212"/>
                  <a:gd name="T86" fmla="*/ 4 w 126"/>
                  <a:gd name="T87" fmla="*/ 156 h 212"/>
                  <a:gd name="T88" fmla="*/ 8 w 126"/>
                  <a:gd name="T89" fmla="*/ 171 h 212"/>
                  <a:gd name="T90" fmla="*/ 11 w 126"/>
                  <a:gd name="T91" fmla="*/ 174 h 212"/>
                  <a:gd name="T92" fmla="*/ 8 w 126"/>
                  <a:gd name="T93" fmla="*/ 186 h 212"/>
                  <a:gd name="T94" fmla="*/ 8 w 126"/>
                  <a:gd name="T95" fmla="*/ 197 h 212"/>
                  <a:gd name="T96" fmla="*/ 15 w 126"/>
                  <a:gd name="T97" fmla="*/ 204 h 212"/>
                  <a:gd name="T98" fmla="*/ 26 w 126"/>
                  <a:gd name="T99" fmla="*/ 208 h 212"/>
                  <a:gd name="T100" fmla="*/ 26 w 126"/>
                  <a:gd name="T101" fmla="*/ 212 h 212"/>
                  <a:gd name="T102" fmla="*/ 100 w 126"/>
                  <a:gd name="T103" fmla="*/ 11 h 212"/>
                  <a:gd name="T104" fmla="*/ 100 w 126"/>
                  <a:gd name="T105" fmla="*/ 19 h 212"/>
                  <a:gd name="T106" fmla="*/ 100 w 126"/>
                  <a:gd name="T107" fmla="*/ 19 h 212"/>
                  <a:gd name="T108" fmla="*/ 96 w 126"/>
                  <a:gd name="T109" fmla="*/ 19 h 212"/>
                  <a:gd name="T110" fmla="*/ 93 w 126"/>
                  <a:gd name="T111" fmla="*/ 19 h 212"/>
                  <a:gd name="T112" fmla="*/ 115 w 126"/>
                  <a:gd name="T113" fmla="*/ 74 h 212"/>
                  <a:gd name="T114" fmla="*/ 119 w 126"/>
                  <a:gd name="T115" fmla="*/ 7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212">
                    <a:moveTo>
                      <a:pt x="26" y="212"/>
                    </a:moveTo>
                    <a:lnTo>
                      <a:pt x="30" y="212"/>
                    </a:lnTo>
                    <a:lnTo>
                      <a:pt x="33" y="212"/>
                    </a:lnTo>
                    <a:lnTo>
                      <a:pt x="37" y="208"/>
                    </a:lnTo>
                    <a:lnTo>
                      <a:pt x="41" y="204"/>
                    </a:lnTo>
                    <a:lnTo>
                      <a:pt x="52" y="204"/>
                    </a:lnTo>
                    <a:lnTo>
                      <a:pt x="56" y="204"/>
                    </a:lnTo>
                    <a:lnTo>
                      <a:pt x="59" y="204"/>
                    </a:lnTo>
                    <a:lnTo>
                      <a:pt x="59" y="200"/>
                    </a:lnTo>
                    <a:lnTo>
                      <a:pt x="63" y="200"/>
                    </a:lnTo>
                    <a:lnTo>
                      <a:pt x="67" y="197"/>
                    </a:lnTo>
                    <a:lnTo>
                      <a:pt x="67" y="193"/>
                    </a:lnTo>
                    <a:lnTo>
                      <a:pt x="67" y="189"/>
                    </a:lnTo>
                    <a:lnTo>
                      <a:pt x="70" y="186"/>
                    </a:lnTo>
                    <a:lnTo>
                      <a:pt x="70" y="182"/>
                    </a:lnTo>
                    <a:lnTo>
                      <a:pt x="70" y="182"/>
                    </a:lnTo>
                    <a:lnTo>
                      <a:pt x="70" y="182"/>
                    </a:lnTo>
                    <a:lnTo>
                      <a:pt x="74" y="174"/>
                    </a:lnTo>
                    <a:lnTo>
                      <a:pt x="74" y="174"/>
                    </a:lnTo>
                    <a:lnTo>
                      <a:pt x="74" y="174"/>
                    </a:lnTo>
                    <a:lnTo>
                      <a:pt x="78" y="171"/>
                    </a:lnTo>
                    <a:lnTo>
                      <a:pt x="82" y="160"/>
                    </a:lnTo>
                    <a:lnTo>
                      <a:pt x="82" y="156"/>
                    </a:lnTo>
                    <a:lnTo>
                      <a:pt x="85" y="152"/>
                    </a:lnTo>
                    <a:lnTo>
                      <a:pt x="85" y="145"/>
                    </a:lnTo>
                    <a:lnTo>
                      <a:pt x="89" y="137"/>
                    </a:lnTo>
                    <a:lnTo>
                      <a:pt x="93" y="126"/>
                    </a:lnTo>
                    <a:lnTo>
                      <a:pt x="96" y="123"/>
                    </a:lnTo>
                    <a:lnTo>
                      <a:pt x="96" y="119"/>
                    </a:lnTo>
                    <a:lnTo>
                      <a:pt x="100" y="111"/>
                    </a:lnTo>
                    <a:lnTo>
                      <a:pt x="100" y="111"/>
                    </a:lnTo>
                    <a:lnTo>
                      <a:pt x="104" y="104"/>
                    </a:lnTo>
                    <a:lnTo>
                      <a:pt x="107" y="97"/>
                    </a:lnTo>
                    <a:lnTo>
                      <a:pt x="107" y="89"/>
                    </a:lnTo>
                    <a:lnTo>
                      <a:pt x="111" y="89"/>
                    </a:lnTo>
                    <a:lnTo>
                      <a:pt x="111" y="85"/>
                    </a:lnTo>
                    <a:lnTo>
                      <a:pt x="107" y="82"/>
                    </a:lnTo>
                    <a:lnTo>
                      <a:pt x="111" y="78"/>
                    </a:lnTo>
                    <a:lnTo>
                      <a:pt x="115" y="74"/>
                    </a:lnTo>
                    <a:lnTo>
                      <a:pt x="111" y="71"/>
                    </a:lnTo>
                    <a:lnTo>
                      <a:pt x="115" y="71"/>
                    </a:lnTo>
                    <a:lnTo>
                      <a:pt x="115" y="67"/>
                    </a:lnTo>
                    <a:lnTo>
                      <a:pt x="115" y="63"/>
                    </a:lnTo>
                    <a:lnTo>
                      <a:pt x="115" y="63"/>
                    </a:lnTo>
                    <a:lnTo>
                      <a:pt x="115" y="59"/>
                    </a:lnTo>
                    <a:lnTo>
                      <a:pt x="115" y="59"/>
                    </a:lnTo>
                    <a:lnTo>
                      <a:pt x="115" y="56"/>
                    </a:lnTo>
                    <a:lnTo>
                      <a:pt x="115" y="52"/>
                    </a:lnTo>
                    <a:lnTo>
                      <a:pt x="119" y="56"/>
                    </a:lnTo>
                    <a:lnTo>
                      <a:pt x="119" y="56"/>
                    </a:lnTo>
                    <a:lnTo>
                      <a:pt x="122" y="59"/>
                    </a:lnTo>
                    <a:lnTo>
                      <a:pt x="122" y="59"/>
                    </a:lnTo>
                    <a:lnTo>
                      <a:pt x="122" y="59"/>
                    </a:lnTo>
                    <a:lnTo>
                      <a:pt x="122" y="56"/>
                    </a:lnTo>
                    <a:lnTo>
                      <a:pt x="126" y="56"/>
                    </a:lnTo>
                    <a:lnTo>
                      <a:pt x="126" y="52"/>
                    </a:lnTo>
                    <a:lnTo>
                      <a:pt x="126" y="52"/>
                    </a:lnTo>
                    <a:lnTo>
                      <a:pt x="126" y="48"/>
                    </a:lnTo>
                    <a:lnTo>
                      <a:pt x="122" y="45"/>
                    </a:lnTo>
                    <a:lnTo>
                      <a:pt x="122" y="41"/>
                    </a:lnTo>
                    <a:lnTo>
                      <a:pt x="122" y="41"/>
                    </a:lnTo>
                    <a:lnTo>
                      <a:pt x="122" y="37"/>
                    </a:lnTo>
                    <a:lnTo>
                      <a:pt x="122" y="34"/>
                    </a:lnTo>
                    <a:lnTo>
                      <a:pt x="122" y="34"/>
                    </a:lnTo>
                    <a:lnTo>
                      <a:pt x="122" y="26"/>
                    </a:lnTo>
                    <a:lnTo>
                      <a:pt x="122" y="22"/>
                    </a:lnTo>
                    <a:lnTo>
                      <a:pt x="122" y="15"/>
                    </a:lnTo>
                    <a:lnTo>
                      <a:pt x="119" y="11"/>
                    </a:lnTo>
                    <a:lnTo>
                      <a:pt x="119" y="15"/>
                    </a:lnTo>
                    <a:lnTo>
                      <a:pt x="115" y="11"/>
                    </a:lnTo>
                    <a:lnTo>
                      <a:pt x="115" y="8"/>
                    </a:lnTo>
                    <a:lnTo>
                      <a:pt x="111" y="8"/>
                    </a:lnTo>
                    <a:lnTo>
                      <a:pt x="115" y="4"/>
                    </a:lnTo>
                    <a:lnTo>
                      <a:pt x="111" y="0"/>
                    </a:lnTo>
                    <a:lnTo>
                      <a:pt x="107" y="4"/>
                    </a:lnTo>
                    <a:lnTo>
                      <a:pt x="107" y="4"/>
                    </a:lnTo>
                    <a:lnTo>
                      <a:pt x="107" y="8"/>
                    </a:lnTo>
                    <a:lnTo>
                      <a:pt x="104" y="4"/>
                    </a:lnTo>
                    <a:lnTo>
                      <a:pt x="100" y="4"/>
                    </a:lnTo>
                    <a:lnTo>
                      <a:pt x="104" y="8"/>
                    </a:lnTo>
                    <a:lnTo>
                      <a:pt x="104" y="11"/>
                    </a:lnTo>
                    <a:lnTo>
                      <a:pt x="107" y="11"/>
                    </a:lnTo>
                    <a:lnTo>
                      <a:pt x="107" y="15"/>
                    </a:lnTo>
                    <a:lnTo>
                      <a:pt x="104" y="15"/>
                    </a:lnTo>
                    <a:lnTo>
                      <a:pt x="104" y="22"/>
                    </a:lnTo>
                    <a:lnTo>
                      <a:pt x="100" y="22"/>
                    </a:lnTo>
                    <a:lnTo>
                      <a:pt x="100" y="22"/>
                    </a:lnTo>
                    <a:lnTo>
                      <a:pt x="96" y="26"/>
                    </a:lnTo>
                    <a:lnTo>
                      <a:pt x="96" y="30"/>
                    </a:lnTo>
                    <a:lnTo>
                      <a:pt x="93" y="30"/>
                    </a:lnTo>
                    <a:lnTo>
                      <a:pt x="93" y="30"/>
                    </a:lnTo>
                    <a:lnTo>
                      <a:pt x="93" y="26"/>
                    </a:lnTo>
                    <a:lnTo>
                      <a:pt x="89" y="26"/>
                    </a:lnTo>
                    <a:lnTo>
                      <a:pt x="89" y="26"/>
                    </a:lnTo>
                    <a:lnTo>
                      <a:pt x="89" y="30"/>
                    </a:lnTo>
                    <a:lnTo>
                      <a:pt x="93" y="34"/>
                    </a:lnTo>
                    <a:lnTo>
                      <a:pt x="93" y="34"/>
                    </a:lnTo>
                    <a:lnTo>
                      <a:pt x="89" y="34"/>
                    </a:lnTo>
                    <a:lnTo>
                      <a:pt x="89" y="34"/>
                    </a:lnTo>
                    <a:lnTo>
                      <a:pt x="85" y="37"/>
                    </a:lnTo>
                    <a:lnTo>
                      <a:pt x="85" y="37"/>
                    </a:lnTo>
                    <a:lnTo>
                      <a:pt x="89" y="41"/>
                    </a:lnTo>
                    <a:lnTo>
                      <a:pt x="89" y="41"/>
                    </a:lnTo>
                    <a:lnTo>
                      <a:pt x="89" y="41"/>
                    </a:lnTo>
                    <a:lnTo>
                      <a:pt x="85" y="41"/>
                    </a:lnTo>
                    <a:lnTo>
                      <a:pt x="85" y="41"/>
                    </a:lnTo>
                    <a:lnTo>
                      <a:pt x="85" y="45"/>
                    </a:lnTo>
                    <a:lnTo>
                      <a:pt x="78" y="48"/>
                    </a:lnTo>
                    <a:lnTo>
                      <a:pt x="78" y="45"/>
                    </a:lnTo>
                    <a:lnTo>
                      <a:pt x="82" y="45"/>
                    </a:lnTo>
                    <a:lnTo>
                      <a:pt x="78" y="41"/>
                    </a:lnTo>
                    <a:lnTo>
                      <a:pt x="74" y="45"/>
                    </a:lnTo>
                    <a:lnTo>
                      <a:pt x="78" y="45"/>
                    </a:lnTo>
                    <a:lnTo>
                      <a:pt x="78" y="45"/>
                    </a:lnTo>
                    <a:lnTo>
                      <a:pt x="74" y="48"/>
                    </a:lnTo>
                    <a:lnTo>
                      <a:pt x="74" y="52"/>
                    </a:lnTo>
                    <a:lnTo>
                      <a:pt x="78" y="52"/>
                    </a:lnTo>
                    <a:lnTo>
                      <a:pt x="78" y="52"/>
                    </a:lnTo>
                    <a:lnTo>
                      <a:pt x="74" y="52"/>
                    </a:lnTo>
                    <a:lnTo>
                      <a:pt x="70" y="56"/>
                    </a:lnTo>
                    <a:lnTo>
                      <a:pt x="70" y="52"/>
                    </a:lnTo>
                    <a:lnTo>
                      <a:pt x="70" y="52"/>
                    </a:lnTo>
                    <a:lnTo>
                      <a:pt x="70" y="52"/>
                    </a:lnTo>
                    <a:lnTo>
                      <a:pt x="70" y="48"/>
                    </a:lnTo>
                    <a:lnTo>
                      <a:pt x="63" y="56"/>
                    </a:lnTo>
                    <a:lnTo>
                      <a:pt x="63" y="59"/>
                    </a:lnTo>
                    <a:lnTo>
                      <a:pt x="63" y="59"/>
                    </a:lnTo>
                    <a:lnTo>
                      <a:pt x="63" y="63"/>
                    </a:lnTo>
                    <a:lnTo>
                      <a:pt x="59" y="59"/>
                    </a:lnTo>
                    <a:lnTo>
                      <a:pt x="59" y="59"/>
                    </a:lnTo>
                    <a:lnTo>
                      <a:pt x="59" y="56"/>
                    </a:lnTo>
                    <a:lnTo>
                      <a:pt x="59" y="56"/>
                    </a:lnTo>
                    <a:lnTo>
                      <a:pt x="56" y="59"/>
                    </a:lnTo>
                    <a:lnTo>
                      <a:pt x="48" y="56"/>
                    </a:lnTo>
                    <a:lnTo>
                      <a:pt x="48" y="59"/>
                    </a:lnTo>
                    <a:lnTo>
                      <a:pt x="48" y="59"/>
                    </a:lnTo>
                    <a:lnTo>
                      <a:pt x="48" y="63"/>
                    </a:lnTo>
                    <a:lnTo>
                      <a:pt x="48" y="63"/>
                    </a:lnTo>
                    <a:lnTo>
                      <a:pt x="45" y="63"/>
                    </a:lnTo>
                    <a:lnTo>
                      <a:pt x="45" y="59"/>
                    </a:lnTo>
                    <a:lnTo>
                      <a:pt x="45" y="59"/>
                    </a:lnTo>
                    <a:lnTo>
                      <a:pt x="41" y="63"/>
                    </a:lnTo>
                    <a:lnTo>
                      <a:pt x="41" y="59"/>
                    </a:lnTo>
                    <a:lnTo>
                      <a:pt x="33" y="67"/>
                    </a:lnTo>
                    <a:lnTo>
                      <a:pt x="33" y="67"/>
                    </a:lnTo>
                    <a:lnTo>
                      <a:pt x="30" y="63"/>
                    </a:lnTo>
                    <a:lnTo>
                      <a:pt x="26" y="63"/>
                    </a:lnTo>
                    <a:lnTo>
                      <a:pt x="26" y="67"/>
                    </a:lnTo>
                    <a:lnTo>
                      <a:pt x="26" y="71"/>
                    </a:lnTo>
                    <a:lnTo>
                      <a:pt x="22" y="78"/>
                    </a:lnTo>
                    <a:lnTo>
                      <a:pt x="22" y="78"/>
                    </a:lnTo>
                    <a:lnTo>
                      <a:pt x="19" y="82"/>
                    </a:lnTo>
                    <a:lnTo>
                      <a:pt x="19" y="85"/>
                    </a:lnTo>
                    <a:lnTo>
                      <a:pt x="19" y="89"/>
                    </a:lnTo>
                    <a:lnTo>
                      <a:pt x="19" y="89"/>
                    </a:lnTo>
                    <a:lnTo>
                      <a:pt x="19" y="93"/>
                    </a:lnTo>
                    <a:lnTo>
                      <a:pt x="19" y="97"/>
                    </a:lnTo>
                    <a:lnTo>
                      <a:pt x="22" y="108"/>
                    </a:lnTo>
                    <a:lnTo>
                      <a:pt x="22" y="108"/>
                    </a:lnTo>
                    <a:lnTo>
                      <a:pt x="26" y="111"/>
                    </a:lnTo>
                    <a:lnTo>
                      <a:pt x="26" y="111"/>
                    </a:lnTo>
                    <a:lnTo>
                      <a:pt x="26" y="115"/>
                    </a:lnTo>
                    <a:lnTo>
                      <a:pt x="26" y="115"/>
                    </a:lnTo>
                    <a:lnTo>
                      <a:pt x="22" y="123"/>
                    </a:lnTo>
                    <a:lnTo>
                      <a:pt x="19" y="126"/>
                    </a:lnTo>
                    <a:lnTo>
                      <a:pt x="19" y="130"/>
                    </a:lnTo>
                    <a:lnTo>
                      <a:pt x="19" y="130"/>
                    </a:lnTo>
                    <a:lnTo>
                      <a:pt x="15" y="134"/>
                    </a:lnTo>
                    <a:lnTo>
                      <a:pt x="15" y="134"/>
                    </a:lnTo>
                    <a:lnTo>
                      <a:pt x="15" y="141"/>
                    </a:lnTo>
                    <a:lnTo>
                      <a:pt x="11" y="141"/>
                    </a:lnTo>
                    <a:lnTo>
                      <a:pt x="8" y="141"/>
                    </a:lnTo>
                    <a:lnTo>
                      <a:pt x="4" y="145"/>
                    </a:lnTo>
                    <a:lnTo>
                      <a:pt x="4" y="149"/>
                    </a:lnTo>
                    <a:lnTo>
                      <a:pt x="0" y="152"/>
                    </a:lnTo>
                    <a:lnTo>
                      <a:pt x="4" y="156"/>
                    </a:lnTo>
                    <a:lnTo>
                      <a:pt x="0" y="160"/>
                    </a:lnTo>
                    <a:lnTo>
                      <a:pt x="4" y="160"/>
                    </a:lnTo>
                    <a:lnTo>
                      <a:pt x="4" y="167"/>
                    </a:lnTo>
                    <a:lnTo>
                      <a:pt x="8" y="171"/>
                    </a:lnTo>
                    <a:lnTo>
                      <a:pt x="8" y="174"/>
                    </a:lnTo>
                    <a:lnTo>
                      <a:pt x="8" y="174"/>
                    </a:lnTo>
                    <a:lnTo>
                      <a:pt x="8" y="178"/>
                    </a:lnTo>
                    <a:lnTo>
                      <a:pt x="11" y="174"/>
                    </a:lnTo>
                    <a:lnTo>
                      <a:pt x="8" y="178"/>
                    </a:lnTo>
                    <a:lnTo>
                      <a:pt x="4" y="178"/>
                    </a:lnTo>
                    <a:lnTo>
                      <a:pt x="4" y="182"/>
                    </a:lnTo>
                    <a:lnTo>
                      <a:pt x="8" y="186"/>
                    </a:lnTo>
                    <a:lnTo>
                      <a:pt x="4" y="193"/>
                    </a:lnTo>
                    <a:lnTo>
                      <a:pt x="8" y="193"/>
                    </a:lnTo>
                    <a:lnTo>
                      <a:pt x="8" y="197"/>
                    </a:lnTo>
                    <a:lnTo>
                      <a:pt x="8" y="197"/>
                    </a:lnTo>
                    <a:lnTo>
                      <a:pt x="11" y="200"/>
                    </a:lnTo>
                    <a:lnTo>
                      <a:pt x="11" y="200"/>
                    </a:lnTo>
                    <a:lnTo>
                      <a:pt x="15" y="204"/>
                    </a:lnTo>
                    <a:lnTo>
                      <a:pt x="15" y="204"/>
                    </a:lnTo>
                    <a:lnTo>
                      <a:pt x="19" y="204"/>
                    </a:lnTo>
                    <a:lnTo>
                      <a:pt x="19" y="204"/>
                    </a:lnTo>
                    <a:lnTo>
                      <a:pt x="22" y="204"/>
                    </a:lnTo>
                    <a:lnTo>
                      <a:pt x="26" y="208"/>
                    </a:lnTo>
                    <a:lnTo>
                      <a:pt x="26" y="208"/>
                    </a:lnTo>
                    <a:lnTo>
                      <a:pt x="26" y="212"/>
                    </a:lnTo>
                    <a:lnTo>
                      <a:pt x="26" y="212"/>
                    </a:lnTo>
                    <a:lnTo>
                      <a:pt x="26" y="212"/>
                    </a:lnTo>
                    <a:close/>
                    <a:moveTo>
                      <a:pt x="100" y="15"/>
                    </a:moveTo>
                    <a:lnTo>
                      <a:pt x="100" y="15"/>
                    </a:lnTo>
                    <a:lnTo>
                      <a:pt x="100" y="11"/>
                    </a:lnTo>
                    <a:lnTo>
                      <a:pt x="100" y="11"/>
                    </a:lnTo>
                    <a:lnTo>
                      <a:pt x="100" y="15"/>
                    </a:lnTo>
                    <a:lnTo>
                      <a:pt x="100" y="15"/>
                    </a:lnTo>
                    <a:close/>
                    <a:moveTo>
                      <a:pt x="100" y="19"/>
                    </a:moveTo>
                    <a:lnTo>
                      <a:pt x="100" y="19"/>
                    </a:lnTo>
                    <a:lnTo>
                      <a:pt x="100" y="19"/>
                    </a:lnTo>
                    <a:lnTo>
                      <a:pt x="100" y="22"/>
                    </a:lnTo>
                    <a:lnTo>
                      <a:pt x="100" y="19"/>
                    </a:lnTo>
                    <a:lnTo>
                      <a:pt x="100" y="19"/>
                    </a:lnTo>
                    <a:close/>
                    <a:moveTo>
                      <a:pt x="93" y="19"/>
                    </a:moveTo>
                    <a:lnTo>
                      <a:pt x="93" y="19"/>
                    </a:lnTo>
                    <a:lnTo>
                      <a:pt x="93" y="19"/>
                    </a:lnTo>
                    <a:lnTo>
                      <a:pt x="96" y="19"/>
                    </a:lnTo>
                    <a:lnTo>
                      <a:pt x="96" y="22"/>
                    </a:lnTo>
                    <a:lnTo>
                      <a:pt x="93" y="22"/>
                    </a:lnTo>
                    <a:lnTo>
                      <a:pt x="93" y="22"/>
                    </a:lnTo>
                    <a:lnTo>
                      <a:pt x="93" y="19"/>
                    </a:lnTo>
                    <a:lnTo>
                      <a:pt x="93" y="19"/>
                    </a:lnTo>
                    <a:close/>
                    <a:moveTo>
                      <a:pt x="115" y="78"/>
                    </a:moveTo>
                    <a:lnTo>
                      <a:pt x="115" y="78"/>
                    </a:lnTo>
                    <a:lnTo>
                      <a:pt x="115" y="74"/>
                    </a:lnTo>
                    <a:lnTo>
                      <a:pt x="115" y="74"/>
                    </a:lnTo>
                    <a:lnTo>
                      <a:pt x="119" y="74"/>
                    </a:lnTo>
                    <a:lnTo>
                      <a:pt x="119" y="71"/>
                    </a:lnTo>
                    <a:lnTo>
                      <a:pt x="119" y="74"/>
                    </a:lnTo>
                    <a:lnTo>
                      <a:pt x="119" y="74"/>
                    </a:lnTo>
                    <a:lnTo>
                      <a:pt x="115" y="7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1" name="Freeform 150"/>
              <p:cNvSpPr/>
              <p:nvPr/>
            </p:nvSpPr>
            <p:spPr bwMode="auto">
              <a:xfrm>
                <a:off x="4931190" y="3381830"/>
                <a:ext cx="218727" cy="319084"/>
              </a:xfrm>
              <a:custGeom>
                <a:avLst/>
                <a:gdLst>
                  <a:gd name="T0" fmla="*/ 30 w 170"/>
                  <a:gd name="T1" fmla="*/ 156 h 248"/>
                  <a:gd name="T2" fmla="*/ 33 w 170"/>
                  <a:gd name="T3" fmla="*/ 148 h 248"/>
                  <a:gd name="T4" fmla="*/ 37 w 170"/>
                  <a:gd name="T5" fmla="*/ 137 h 248"/>
                  <a:gd name="T6" fmla="*/ 37 w 170"/>
                  <a:gd name="T7" fmla="*/ 126 h 248"/>
                  <a:gd name="T8" fmla="*/ 37 w 170"/>
                  <a:gd name="T9" fmla="*/ 119 h 248"/>
                  <a:gd name="T10" fmla="*/ 41 w 170"/>
                  <a:gd name="T11" fmla="*/ 107 h 248"/>
                  <a:gd name="T12" fmla="*/ 41 w 170"/>
                  <a:gd name="T13" fmla="*/ 96 h 248"/>
                  <a:gd name="T14" fmla="*/ 22 w 170"/>
                  <a:gd name="T15" fmla="*/ 89 h 248"/>
                  <a:gd name="T16" fmla="*/ 8 w 170"/>
                  <a:gd name="T17" fmla="*/ 85 h 248"/>
                  <a:gd name="T18" fmla="*/ 0 w 170"/>
                  <a:gd name="T19" fmla="*/ 70 h 248"/>
                  <a:gd name="T20" fmla="*/ 30 w 170"/>
                  <a:gd name="T21" fmla="*/ 59 h 248"/>
                  <a:gd name="T22" fmla="*/ 52 w 170"/>
                  <a:gd name="T23" fmla="*/ 56 h 248"/>
                  <a:gd name="T24" fmla="*/ 59 w 170"/>
                  <a:gd name="T25" fmla="*/ 59 h 248"/>
                  <a:gd name="T26" fmla="*/ 71 w 170"/>
                  <a:gd name="T27" fmla="*/ 67 h 248"/>
                  <a:gd name="T28" fmla="*/ 63 w 170"/>
                  <a:gd name="T29" fmla="*/ 81 h 248"/>
                  <a:gd name="T30" fmla="*/ 71 w 170"/>
                  <a:gd name="T31" fmla="*/ 93 h 248"/>
                  <a:gd name="T32" fmla="*/ 78 w 170"/>
                  <a:gd name="T33" fmla="*/ 100 h 248"/>
                  <a:gd name="T34" fmla="*/ 82 w 170"/>
                  <a:gd name="T35" fmla="*/ 85 h 248"/>
                  <a:gd name="T36" fmla="*/ 85 w 170"/>
                  <a:gd name="T37" fmla="*/ 74 h 248"/>
                  <a:gd name="T38" fmla="*/ 89 w 170"/>
                  <a:gd name="T39" fmla="*/ 67 h 248"/>
                  <a:gd name="T40" fmla="*/ 85 w 170"/>
                  <a:gd name="T41" fmla="*/ 56 h 248"/>
                  <a:gd name="T42" fmla="*/ 74 w 170"/>
                  <a:gd name="T43" fmla="*/ 44 h 248"/>
                  <a:gd name="T44" fmla="*/ 89 w 170"/>
                  <a:gd name="T45" fmla="*/ 15 h 248"/>
                  <a:gd name="T46" fmla="*/ 96 w 170"/>
                  <a:gd name="T47" fmla="*/ 15 h 248"/>
                  <a:gd name="T48" fmla="*/ 108 w 170"/>
                  <a:gd name="T49" fmla="*/ 15 h 248"/>
                  <a:gd name="T50" fmla="*/ 115 w 170"/>
                  <a:gd name="T51" fmla="*/ 15 h 248"/>
                  <a:gd name="T52" fmla="*/ 126 w 170"/>
                  <a:gd name="T53" fmla="*/ 11 h 248"/>
                  <a:gd name="T54" fmla="*/ 137 w 170"/>
                  <a:gd name="T55" fmla="*/ 11 h 248"/>
                  <a:gd name="T56" fmla="*/ 152 w 170"/>
                  <a:gd name="T57" fmla="*/ 7 h 248"/>
                  <a:gd name="T58" fmla="*/ 163 w 170"/>
                  <a:gd name="T59" fmla="*/ 0 h 248"/>
                  <a:gd name="T60" fmla="*/ 170 w 170"/>
                  <a:gd name="T61" fmla="*/ 4 h 248"/>
                  <a:gd name="T62" fmla="*/ 167 w 170"/>
                  <a:gd name="T63" fmla="*/ 15 h 248"/>
                  <a:gd name="T64" fmla="*/ 167 w 170"/>
                  <a:gd name="T65" fmla="*/ 26 h 248"/>
                  <a:gd name="T66" fmla="*/ 167 w 170"/>
                  <a:gd name="T67" fmla="*/ 37 h 248"/>
                  <a:gd name="T68" fmla="*/ 163 w 170"/>
                  <a:gd name="T69" fmla="*/ 56 h 248"/>
                  <a:gd name="T70" fmla="*/ 170 w 170"/>
                  <a:gd name="T71" fmla="*/ 63 h 248"/>
                  <a:gd name="T72" fmla="*/ 163 w 170"/>
                  <a:gd name="T73" fmla="*/ 67 h 248"/>
                  <a:gd name="T74" fmla="*/ 163 w 170"/>
                  <a:gd name="T75" fmla="*/ 74 h 248"/>
                  <a:gd name="T76" fmla="*/ 156 w 170"/>
                  <a:gd name="T77" fmla="*/ 85 h 248"/>
                  <a:gd name="T78" fmla="*/ 141 w 170"/>
                  <a:gd name="T79" fmla="*/ 96 h 248"/>
                  <a:gd name="T80" fmla="*/ 111 w 170"/>
                  <a:gd name="T81" fmla="*/ 107 h 248"/>
                  <a:gd name="T82" fmla="*/ 104 w 170"/>
                  <a:gd name="T83" fmla="*/ 111 h 248"/>
                  <a:gd name="T84" fmla="*/ 93 w 170"/>
                  <a:gd name="T85" fmla="*/ 122 h 248"/>
                  <a:gd name="T86" fmla="*/ 78 w 170"/>
                  <a:gd name="T87" fmla="*/ 133 h 248"/>
                  <a:gd name="T88" fmla="*/ 67 w 170"/>
                  <a:gd name="T89" fmla="*/ 137 h 248"/>
                  <a:gd name="T90" fmla="*/ 67 w 170"/>
                  <a:gd name="T91" fmla="*/ 145 h 248"/>
                  <a:gd name="T92" fmla="*/ 67 w 170"/>
                  <a:gd name="T93" fmla="*/ 159 h 248"/>
                  <a:gd name="T94" fmla="*/ 71 w 170"/>
                  <a:gd name="T95" fmla="*/ 178 h 248"/>
                  <a:gd name="T96" fmla="*/ 78 w 170"/>
                  <a:gd name="T97" fmla="*/ 178 h 248"/>
                  <a:gd name="T98" fmla="*/ 74 w 170"/>
                  <a:gd name="T99" fmla="*/ 189 h 248"/>
                  <a:gd name="T100" fmla="*/ 71 w 170"/>
                  <a:gd name="T101" fmla="*/ 200 h 248"/>
                  <a:gd name="T102" fmla="*/ 71 w 170"/>
                  <a:gd name="T103" fmla="*/ 211 h 248"/>
                  <a:gd name="T104" fmla="*/ 30 w 170"/>
                  <a:gd name="T105" fmla="*/ 230 h 248"/>
                  <a:gd name="T106" fmla="*/ 22 w 170"/>
                  <a:gd name="T107" fmla="*/ 237 h 248"/>
                  <a:gd name="T108" fmla="*/ 30 w 170"/>
                  <a:gd name="T109" fmla="*/ 241 h 248"/>
                  <a:gd name="T110" fmla="*/ 30 w 170"/>
                  <a:gd name="T111" fmla="*/ 248 h 248"/>
                  <a:gd name="T112" fmla="*/ 19 w 170"/>
                  <a:gd name="T113" fmla="*/ 248 h 248"/>
                  <a:gd name="T114" fmla="*/ 15 w 170"/>
                  <a:gd name="T115" fmla="*/ 237 h 248"/>
                  <a:gd name="T116" fmla="*/ 15 w 170"/>
                  <a:gd name="T117" fmla="*/ 222 h 248"/>
                  <a:gd name="T118" fmla="*/ 15 w 170"/>
                  <a:gd name="T119" fmla="*/ 200 h 248"/>
                  <a:gd name="T120" fmla="*/ 11 w 170"/>
                  <a:gd name="T121" fmla="*/ 18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0" h="248">
                    <a:moveTo>
                      <a:pt x="11" y="182"/>
                    </a:moveTo>
                    <a:lnTo>
                      <a:pt x="30" y="167"/>
                    </a:lnTo>
                    <a:lnTo>
                      <a:pt x="30" y="163"/>
                    </a:lnTo>
                    <a:lnTo>
                      <a:pt x="30" y="159"/>
                    </a:lnTo>
                    <a:lnTo>
                      <a:pt x="30" y="156"/>
                    </a:lnTo>
                    <a:lnTo>
                      <a:pt x="30" y="152"/>
                    </a:lnTo>
                    <a:lnTo>
                      <a:pt x="30" y="152"/>
                    </a:lnTo>
                    <a:lnTo>
                      <a:pt x="30" y="148"/>
                    </a:lnTo>
                    <a:lnTo>
                      <a:pt x="33" y="148"/>
                    </a:lnTo>
                    <a:lnTo>
                      <a:pt x="33" y="148"/>
                    </a:lnTo>
                    <a:lnTo>
                      <a:pt x="37" y="145"/>
                    </a:lnTo>
                    <a:lnTo>
                      <a:pt x="37" y="141"/>
                    </a:lnTo>
                    <a:lnTo>
                      <a:pt x="37" y="141"/>
                    </a:lnTo>
                    <a:lnTo>
                      <a:pt x="37" y="137"/>
                    </a:lnTo>
                    <a:lnTo>
                      <a:pt x="37" y="137"/>
                    </a:lnTo>
                    <a:lnTo>
                      <a:pt x="37" y="133"/>
                    </a:lnTo>
                    <a:lnTo>
                      <a:pt x="37" y="133"/>
                    </a:lnTo>
                    <a:lnTo>
                      <a:pt x="33" y="130"/>
                    </a:lnTo>
                    <a:lnTo>
                      <a:pt x="33" y="130"/>
                    </a:lnTo>
                    <a:lnTo>
                      <a:pt x="37" y="126"/>
                    </a:lnTo>
                    <a:lnTo>
                      <a:pt x="37" y="126"/>
                    </a:lnTo>
                    <a:lnTo>
                      <a:pt x="37" y="122"/>
                    </a:lnTo>
                    <a:lnTo>
                      <a:pt x="37" y="119"/>
                    </a:lnTo>
                    <a:lnTo>
                      <a:pt x="41" y="119"/>
                    </a:lnTo>
                    <a:lnTo>
                      <a:pt x="37" y="119"/>
                    </a:lnTo>
                    <a:lnTo>
                      <a:pt x="37" y="119"/>
                    </a:lnTo>
                    <a:lnTo>
                      <a:pt x="37" y="115"/>
                    </a:lnTo>
                    <a:lnTo>
                      <a:pt x="37" y="111"/>
                    </a:lnTo>
                    <a:lnTo>
                      <a:pt x="41" y="107"/>
                    </a:lnTo>
                    <a:lnTo>
                      <a:pt x="41" y="107"/>
                    </a:lnTo>
                    <a:lnTo>
                      <a:pt x="41" y="104"/>
                    </a:lnTo>
                    <a:lnTo>
                      <a:pt x="41" y="104"/>
                    </a:lnTo>
                    <a:lnTo>
                      <a:pt x="41" y="100"/>
                    </a:lnTo>
                    <a:lnTo>
                      <a:pt x="41" y="96"/>
                    </a:lnTo>
                    <a:lnTo>
                      <a:pt x="41" y="96"/>
                    </a:lnTo>
                    <a:lnTo>
                      <a:pt x="37" y="96"/>
                    </a:lnTo>
                    <a:lnTo>
                      <a:pt x="33" y="93"/>
                    </a:lnTo>
                    <a:lnTo>
                      <a:pt x="33" y="89"/>
                    </a:lnTo>
                    <a:lnTo>
                      <a:pt x="26" y="89"/>
                    </a:lnTo>
                    <a:lnTo>
                      <a:pt x="22" y="89"/>
                    </a:lnTo>
                    <a:lnTo>
                      <a:pt x="22" y="85"/>
                    </a:lnTo>
                    <a:lnTo>
                      <a:pt x="15" y="85"/>
                    </a:lnTo>
                    <a:lnTo>
                      <a:pt x="11" y="81"/>
                    </a:lnTo>
                    <a:lnTo>
                      <a:pt x="11" y="85"/>
                    </a:lnTo>
                    <a:lnTo>
                      <a:pt x="8" y="85"/>
                    </a:lnTo>
                    <a:lnTo>
                      <a:pt x="8" y="81"/>
                    </a:lnTo>
                    <a:lnTo>
                      <a:pt x="8" y="81"/>
                    </a:lnTo>
                    <a:lnTo>
                      <a:pt x="0" y="81"/>
                    </a:lnTo>
                    <a:lnTo>
                      <a:pt x="0" y="74"/>
                    </a:lnTo>
                    <a:lnTo>
                      <a:pt x="0" y="70"/>
                    </a:lnTo>
                    <a:lnTo>
                      <a:pt x="0" y="70"/>
                    </a:lnTo>
                    <a:lnTo>
                      <a:pt x="8" y="67"/>
                    </a:lnTo>
                    <a:lnTo>
                      <a:pt x="11" y="67"/>
                    </a:lnTo>
                    <a:lnTo>
                      <a:pt x="26" y="59"/>
                    </a:lnTo>
                    <a:lnTo>
                      <a:pt x="30" y="59"/>
                    </a:lnTo>
                    <a:lnTo>
                      <a:pt x="41" y="56"/>
                    </a:lnTo>
                    <a:lnTo>
                      <a:pt x="45" y="56"/>
                    </a:lnTo>
                    <a:lnTo>
                      <a:pt x="48" y="52"/>
                    </a:lnTo>
                    <a:lnTo>
                      <a:pt x="48" y="56"/>
                    </a:lnTo>
                    <a:lnTo>
                      <a:pt x="52" y="56"/>
                    </a:lnTo>
                    <a:lnTo>
                      <a:pt x="52" y="59"/>
                    </a:lnTo>
                    <a:lnTo>
                      <a:pt x="52" y="59"/>
                    </a:lnTo>
                    <a:lnTo>
                      <a:pt x="56" y="59"/>
                    </a:lnTo>
                    <a:lnTo>
                      <a:pt x="56" y="59"/>
                    </a:lnTo>
                    <a:lnTo>
                      <a:pt x="59" y="59"/>
                    </a:lnTo>
                    <a:lnTo>
                      <a:pt x="59" y="59"/>
                    </a:lnTo>
                    <a:lnTo>
                      <a:pt x="63" y="59"/>
                    </a:lnTo>
                    <a:lnTo>
                      <a:pt x="67" y="59"/>
                    </a:lnTo>
                    <a:lnTo>
                      <a:pt x="71" y="63"/>
                    </a:lnTo>
                    <a:lnTo>
                      <a:pt x="71" y="67"/>
                    </a:lnTo>
                    <a:lnTo>
                      <a:pt x="67" y="70"/>
                    </a:lnTo>
                    <a:lnTo>
                      <a:pt x="63" y="74"/>
                    </a:lnTo>
                    <a:lnTo>
                      <a:pt x="63" y="78"/>
                    </a:lnTo>
                    <a:lnTo>
                      <a:pt x="63" y="78"/>
                    </a:lnTo>
                    <a:lnTo>
                      <a:pt x="63" y="81"/>
                    </a:lnTo>
                    <a:lnTo>
                      <a:pt x="63" y="85"/>
                    </a:lnTo>
                    <a:lnTo>
                      <a:pt x="63" y="89"/>
                    </a:lnTo>
                    <a:lnTo>
                      <a:pt x="67" y="89"/>
                    </a:lnTo>
                    <a:lnTo>
                      <a:pt x="71" y="93"/>
                    </a:lnTo>
                    <a:lnTo>
                      <a:pt x="71" y="93"/>
                    </a:lnTo>
                    <a:lnTo>
                      <a:pt x="74" y="96"/>
                    </a:lnTo>
                    <a:lnTo>
                      <a:pt x="74" y="96"/>
                    </a:lnTo>
                    <a:lnTo>
                      <a:pt x="74" y="100"/>
                    </a:lnTo>
                    <a:lnTo>
                      <a:pt x="74" y="100"/>
                    </a:lnTo>
                    <a:lnTo>
                      <a:pt x="78" y="100"/>
                    </a:lnTo>
                    <a:lnTo>
                      <a:pt x="78" y="100"/>
                    </a:lnTo>
                    <a:lnTo>
                      <a:pt x="78" y="96"/>
                    </a:lnTo>
                    <a:lnTo>
                      <a:pt x="82" y="93"/>
                    </a:lnTo>
                    <a:lnTo>
                      <a:pt x="82" y="89"/>
                    </a:lnTo>
                    <a:lnTo>
                      <a:pt x="82" y="85"/>
                    </a:lnTo>
                    <a:lnTo>
                      <a:pt x="85" y="85"/>
                    </a:lnTo>
                    <a:lnTo>
                      <a:pt x="89" y="81"/>
                    </a:lnTo>
                    <a:lnTo>
                      <a:pt x="89" y="81"/>
                    </a:lnTo>
                    <a:lnTo>
                      <a:pt x="89" y="74"/>
                    </a:lnTo>
                    <a:lnTo>
                      <a:pt x="85" y="74"/>
                    </a:lnTo>
                    <a:lnTo>
                      <a:pt x="89" y="70"/>
                    </a:lnTo>
                    <a:lnTo>
                      <a:pt x="85" y="70"/>
                    </a:lnTo>
                    <a:lnTo>
                      <a:pt x="89" y="70"/>
                    </a:lnTo>
                    <a:lnTo>
                      <a:pt x="89" y="70"/>
                    </a:lnTo>
                    <a:lnTo>
                      <a:pt x="89" y="67"/>
                    </a:lnTo>
                    <a:lnTo>
                      <a:pt x="93" y="67"/>
                    </a:lnTo>
                    <a:lnTo>
                      <a:pt x="93" y="67"/>
                    </a:lnTo>
                    <a:lnTo>
                      <a:pt x="89" y="63"/>
                    </a:lnTo>
                    <a:lnTo>
                      <a:pt x="89" y="59"/>
                    </a:lnTo>
                    <a:lnTo>
                      <a:pt x="85" y="56"/>
                    </a:lnTo>
                    <a:lnTo>
                      <a:pt x="85" y="52"/>
                    </a:lnTo>
                    <a:lnTo>
                      <a:pt x="78" y="48"/>
                    </a:lnTo>
                    <a:lnTo>
                      <a:pt x="78" y="48"/>
                    </a:lnTo>
                    <a:lnTo>
                      <a:pt x="74" y="44"/>
                    </a:lnTo>
                    <a:lnTo>
                      <a:pt x="74" y="44"/>
                    </a:lnTo>
                    <a:lnTo>
                      <a:pt x="67" y="41"/>
                    </a:lnTo>
                    <a:lnTo>
                      <a:pt x="67" y="30"/>
                    </a:lnTo>
                    <a:lnTo>
                      <a:pt x="71" y="15"/>
                    </a:lnTo>
                    <a:lnTo>
                      <a:pt x="85" y="15"/>
                    </a:lnTo>
                    <a:lnTo>
                      <a:pt x="89" y="15"/>
                    </a:lnTo>
                    <a:lnTo>
                      <a:pt x="89" y="11"/>
                    </a:lnTo>
                    <a:lnTo>
                      <a:pt x="93" y="11"/>
                    </a:lnTo>
                    <a:lnTo>
                      <a:pt x="93" y="15"/>
                    </a:lnTo>
                    <a:lnTo>
                      <a:pt x="93" y="15"/>
                    </a:lnTo>
                    <a:lnTo>
                      <a:pt x="96" y="15"/>
                    </a:lnTo>
                    <a:lnTo>
                      <a:pt x="96" y="15"/>
                    </a:lnTo>
                    <a:lnTo>
                      <a:pt x="100" y="18"/>
                    </a:lnTo>
                    <a:lnTo>
                      <a:pt x="100" y="18"/>
                    </a:lnTo>
                    <a:lnTo>
                      <a:pt x="104" y="18"/>
                    </a:lnTo>
                    <a:lnTo>
                      <a:pt x="108" y="15"/>
                    </a:lnTo>
                    <a:lnTo>
                      <a:pt x="108" y="15"/>
                    </a:lnTo>
                    <a:lnTo>
                      <a:pt x="111" y="15"/>
                    </a:lnTo>
                    <a:lnTo>
                      <a:pt x="111" y="15"/>
                    </a:lnTo>
                    <a:lnTo>
                      <a:pt x="111" y="15"/>
                    </a:lnTo>
                    <a:lnTo>
                      <a:pt x="115" y="15"/>
                    </a:lnTo>
                    <a:lnTo>
                      <a:pt x="115" y="18"/>
                    </a:lnTo>
                    <a:lnTo>
                      <a:pt x="119" y="15"/>
                    </a:lnTo>
                    <a:lnTo>
                      <a:pt x="126" y="15"/>
                    </a:lnTo>
                    <a:lnTo>
                      <a:pt x="126" y="15"/>
                    </a:lnTo>
                    <a:lnTo>
                      <a:pt x="126" y="11"/>
                    </a:lnTo>
                    <a:lnTo>
                      <a:pt x="126" y="11"/>
                    </a:lnTo>
                    <a:lnTo>
                      <a:pt x="130" y="11"/>
                    </a:lnTo>
                    <a:lnTo>
                      <a:pt x="130" y="11"/>
                    </a:lnTo>
                    <a:lnTo>
                      <a:pt x="133" y="11"/>
                    </a:lnTo>
                    <a:lnTo>
                      <a:pt x="137" y="11"/>
                    </a:lnTo>
                    <a:lnTo>
                      <a:pt x="137" y="11"/>
                    </a:lnTo>
                    <a:lnTo>
                      <a:pt x="145" y="7"/>
                    </a:lnTo>
                    <a:lnTo>
                      <a:pt x="148" y="11"/>
                    </a:lnTo>
                    <a:lnTo>
                      <a:pt x="148" y="7"/>
                    </a:lnTo>
                    <a:lnTo>
                      <a:pt x="152" y="7"/>
                    </a:lnTo>
                    <a:lnTo>
                      <a:pt x="156" y="7"/>
                    </a:lnTo>
                    <a:lnTo>
                      <a:pt x="156" y="4"/>
                    </a:lnTo>
                    <a:lnTo>
                      <a:pt x="159" y="4"/>
                    </a:lnTo>
                    <a:lnTo>
                      <a:pt x="163" y="4"/>
                    </a:lnTo>
                    <a:lnTo>
                      <a:pt x="163" y="0"/>
                    </a:lnTo>
                    <a:lnTo>
                      <a:pt x="167" y="0"/>
                    </a:lnTo>
                    <a:lnTo>
                      <a:pt x="170" y="0"/>
                    </a:lnTo>
                    <a:lnTo>
                      <a:pt x="170" y="0"/>
                    </a:lnTo>
                    <a:lnTo>
                      <a:pt x="170" y="0"/>
                    </a:lnTo>
                    <a:lnTo>
                      <a:pt x="170" y="4"/>
                    </a:lnTo>
                    <a:lnTo>
                      <a:pt x="170" y="7"/>
                    </a:lnTo>
                    <a:lnTo>
                      <a:pt x="170" y="7"/>
                    </a:lnTo>
                    <a:lnTo>
                      <a:pt x="167" y="11"/>
                    </a:lnTo>
                    <a:lnTo>
                      <a:pt x="167" y="11"/>
                    </a:lnTo>
                    <a:lnTo>
                      <a:pt x="167" y="15"/>
                    </a:lnTo>
                    <a:lnTo>
                      <a:pt x="167" y="15"/>
                    </a:lnTo>
                    <a:lnTo>
                      <a:pt x="167" y="15"/>
                    </a:lnTo>
                    <a:lnTo>
                      <a:pt x="167" y="22"/>
                    </a:lnTo>
                    <a:lnTo>
                      <a:pt x="167" y="22"/>
                    </a:lnTo>
                    <a:lnTo>
                      <a:pt x="167" y="26"/>
                    </a:lnTo>
                    <a:lnTo>
                      <a:pt x="167" y="30"/>
                    </a:lnTo>
                    <a:lnTo>
                      <a:pt x="167" y="30"/>
                    </a:lnTo>
                    <a:lnTo>
                      <a:pt x="167" y="33"/>
                    </a:lnTo>
                    <a:lnTo>
                      <a:pt x="167" y="33"/>
                    </a:lnTo>
                    <a:lnTo>
                      <a:pt x="167" y="37"/>
                    </a:lnTo>
                    <a:lnTo>
                      <a:pt x="167" y="44"/>
                    </a:lnTo>
                    <a:lnTo>
                      <a:pt x="167" y="44"/>
                    </a:lnTo>
                    <a:lnTo>
                      <a:pt x="167" y="48"/>
                    </a:lnTo>
                    <a:lnTo>
                      <a:pt x="167" y="56"/>
                    </a:lnTo>
                    <a:lnTo>
                      <a:pt x="163" y="56"/>
                    </a:lnTo>
                    <a:lnTo>
                      <a:pt x="163" y="56"/>
                    </a:lnTo>
                    <a:lnTo>
                      <a:pt x="163" y="56"/>
                    </a:lnTo>
                    <a:lnTo>
                      <a:pt x="167" y="56"/>
                    </a:lnTo>
                    <a:lnTo>
                      <a:pt x="170" y="56"/>
                    </a:lnTo>
                    <a:lnTo>
                      <a:pt x="170" y="63"/>
                    </a:lnTo>
                    <a:lnTo>
                      <a:pt x="167" y="67"/>
                    </a:lnTo>
                    <a:lnTo>
                      <a:pt x="167" y="67"/>
                    </a:lnTo>
                    <a:lnTo>
                      <a:pt x="167" y="67"/>
                    </a:lnTo>
                    <a:lnTo>
                      <a:pt x="167" y="67"/>
                    </a:lnTo>
                    <a:lnTo>
                      <a:pt x="163" y="67"/>
                    </a:lnTo>
                    <a:lnTo>
                      <a:pt x="163" y="70"/>
                    </a:lnTo>
                    <a:lnTo>
                      <a:pt x="163" y="70"/>
                    </a:lnTo>
                    <a:lnTo>
                      <a:pt x="163" y="70"/>
                    </a:lnTo>
                    <a:lnTo>
                      <a:pt x="167" y="70"/>
                    </a:lnTo>
                    <a:lnTo>
                      <a:pt x="163" y="74"/>
                    </a:lnTo>
                    <a:lnTo>
                      <a:pt x="163" y="78"/>
                    </a:lnTo>
                    <a:lnTo>
                      <a:pt x="163" y="78"/>
                    </a:lnTo>
                    <a:lnTo>
                      <a:pt x="159" y="81"/>
                    </a:lnTo>
                    <a:lnTo>
                      <a:pt x="159" y="81"/>
                    </a:lnTo>
                    <a:lnTo>
                      <a:pt x="156" y="85"/>
                    </a:lnTo>
                    <a:lnTo>
                      <a:pt x="152" y="85"/>
                    </a:lnTo>
                    <a:lnTo>
                      <a:pt x="152" y="89"/>
                    </a:lnTo>
                    <a:lnTo>
                      <a:pt x="141" y="96"/>
                    </a:lnTo>
                    <a:lnTo>
                      <a:pt x="141" y="96"/>
                    </a:lnTo>
                    <a:lnTo>
                      <a:pt x="141" y="96"/>
                    </a:lnTo>
                    <a:lnTo>
                      <a:pt x="130" y="104"/>
                    </a:lnTo>
                    <a:lnTo>
                      <a:pt x="126" y="100"/>
                    </a:lnTo>
                    <a:lnTo>
                      <a:pt x="126" y="104"/>
                    </a:lnTo>
                    <a:lnTo>
                      <a:pt x="119" y="104"/>
                    </a:lnTo>
                    <a:lnTo>
                      <a:pt x="111" y="107"/>
                    </a:lnTo>
                    <a:lnTo>
                      <a:pt x="111" y="107"/>
                    </a:lnTo>
                    <a:lnTo>
                      <a:pt x="111" y="107"/>
                    </a:lnTo>
                    <a:lnTo>
                      <a:pt x="108" y="115"/>
                    </a:lnTo>
                    <a:lnTo>
                      <a:pt x="104" y="115"/>
                    </a:lnTo>
                    <a:lnTo>
                      <a:pt x="104" y="111"/>
                    </a:lnTo>
                    <a:lnTo>
                      <a:pt x="104" y="115"/>
                    </a:lnTo>
                    <a:lnTo>
                      <a:pt x="100" y="115"/>
                    </a:lnTo>
                    <a:lnTo>
                      <a:pt x="100" y="119"/>
                    </a:lnTo>
                    <a:lnTo>
                      <a:pt x="93" y="122"/>
                    </a:lnTo>
                    <a:lnTo>
                      <a:pt x="93" y="122"/>
                    </a:lnTo>
                    <a:lnTo>
                      <a:pt x="93" y="126"/>
                    </a:lnTo>
                    <a:lnTo>
                      <a:pt x="93" y="126"/>
                    </a:lnTo>
                    <a:lnTo>
                      <a:pt x="93" y="126"/>
                    </a:lnTo>
                    <a:lnTo>
                      <a:pt x="89" y="126"/>
                    </a:lnTo>
                    <a:lnTo>
                      <a:pt x="78" y="133"/>
                    </a:lnTo>
                    <a:lnTo>
                      <a:pt x="78" y="137"/>
                    </a:lnTo>
                    <a:lnTo>
                      <a:pt x="78" y="137"/>
                    </a:lnTo>
                    <a:lnTo>
                      <a:pt x="71" y="137"/>
                    </a:lnTo>
                    <a:lnTo>
                      <a:pt x="71" y="141"/>
                    </a:lnTo>
                    <a:lnTo>
                      <a:pt x="67" y="137"/>
                    </a:lnTo>
                    <a:lnTo>
                      <a:pt x="67" y="137"/>
                    </a:lnTo>
                    <a:lnTo>
                      <a:pt x="67" y="141"/>
                    </a:lnTo>
                    <a:lnTo>
                      <a:pt x="67" y="141"/>
                    </a:lnTo>
                    <a:lnTo>
                      <a:pt x="67" y="145"/>
                    </a:lnTo>
                    <a:lnTo>
                      <a:pt x="67" y="145"/>
                    </a:lnTo>
                    <a:lnTo>
                      <a:pt x="67" y="148"/>
                    </a:lnTo>
                    <a:lnTo>
                      <a:pt x="63" y="148"/>
                    </a:lnTo>
                    <a:lnTo>
                      <a:pt x="71" y="156"/>
                    </a:lnTo>
                    <a:lnTo>
                      <a:pt x="71" y="159"/>
                    </a:lnTo>
                    <a:lnTo>
                      <a:pt x="67" y="159"/>
                    </a:lnTo>
                    <a:lnTo>
                      <a:pt x="71" y="159"/>
                    </a:lnTo>
                    <a:lnTo>
                      <a:pt x="71" y="163"/>
                    </a:lnTo>
                    <a:lnTo>
                      <a:pt x="71" y="167"/>
                    </a:lnTo>
                    <a:lnTo>
                      <a:pt x="74" y="171"/>
                    </a:lnTo>
                    <a:lnTo>
                      <a:pt x="71" y="178"/>
                    </a:lnTo>
                    <a:lnTo>
                      <a:pt x="74" y="182"/>
                    </a:lnTo>
                    <a:lnTo>
                      <a:pt x="74" y="182"/>
                    </a:lnTo>
                    <a:lnTo>
                      <a:pt x="74" y="178"/>
                    </a:lnTo>
                    <a:lnTo>
                      <a:pt x="74" y="174"/>
                    </a:lnTo>
                    <a:lnTo>
                      <a:pt x="78" y="178"/>
                    </a:lnTo>
                    <a:lnTo>
                      <a:pt x="78" y="178"/>
                    </a:lnTo>
                    <a:lnTo>
                      <a:pt x="78" y="182"/>
                    </a:lnTo>
                    <a:lnTo>
                      <a:pt x="74" y="185"/>
                    </a:lnTo>
                    <a:lnTo>
                      <a:pt x="74" y="189"/>
                    </a:lnTo>
                    <a:lnTo>
                      <a:pt x="74" y="189"/>
                    </a:lnTo>
                    <a:lnTo>
                      <a:pt x="74" y="193"/>
                    </a:lnTo>
                    <a:lnTo>
                      <a:pt x="74" y="196"/>
                    </a:lnTo>
                    <a:lnTo>
                      <a:pt x="74" y="196"/>
                    </a:lnTo>
                    <a:lnTo>
                      <a:pt x="71" y="200"/>
                    </a:lnTo>
                    <a:lnTo>
                      <a:pt x="71" y="200"/>
                    </a:lnTo>
                    <a:lnTo>
                      <a:pt x="71" y="204"/>
                    </a:lnTo>
                    <a:lnTo>
                      <a:pt x="74" y="200"/>
                    </a:lnTo>
                    <a:lnTo>
                      <a:pt x="74" y="204"/>
                    </a:lnTo>
                    <a:lnTo>
                      <a:pt x="74" y="208"/>
                    </a:lnTo>
                    <a:lnTo>
                      <a:pt x="71" y="211"/>
                    </a:lnTo>
                    <a:lnTo>
                      <a:pt x="67" y="215"/>
                    </a:lnTo>
                    <a:lnTo>
                      <a:pt x="56" y="219"/>
                    </a:lnTo>
                    <a:lnTo>
                      <a:pt x="41" y="222"/>
                    </a:lnTo>
                    <a:lnTo>
                      <a:pt x="37" y="226"/>
                    </a:lnTo>
                    <a:lnTo>
                      <a:pt x="30" y="230"/>
                    </a:lnTo>
                    <a:lnTo>
                      <a:pt x="30" y="230"/>
                    </a:lnTo>
                    <a:lnTo>
                      <a:pt x="30" y="234"/>
                    </a:lnTo>
                    <a:lnTo>
                      <a:pt x="26" y="237"/>
                    </a:lnTo>
                    <a:lnTo>
                      <a:pt x="26" y="237"/>
                    </a:lnTo>
                    <a:lnTo>
                      <a:pt x="22" y="237"/>
                    </a:lnTo>
                    <a:lnTo>
                      <a:pt x="22" y="237"/>
                    </a:lnTo>
                    <a:lnTo>
                      <a:pt x="26" y="241"/>
                    </a:lnTo>
                    <a:lnTo>
                      <a:pt x="26" y="241"/>
                    </a:lnTo>
                    <a:lnTo>
                      <a:pt x="26" y="241"/>
                    </a:lnTo>
                    <a:lnTo>
                      <a:pt x="30" y="241"/>
                    </a:lnTo>
                    <a:lnTo>
                      <a:pt x="30" y="241"/>
                    </a:lnTo>
                    <a:lnTo>
                      <a:pt x="30" y="237"/>
                    </a:lnTo>
                    <a:lnTo>
                      <a:pt x="30" y="241"/>
                    </a:lnTo>
                    <a:lnTo>
                      <a:pt x="30" y="245"/>
                    </a:lnTo>
                    <a:lnTo>
                      <a:pt x="30" y="248"/>
                    </a:lnTo>
                    <a:lnTo>
                      <a:pt x="30" y="248"/>
                    </a:lnTo>
                    <a:lnTo>
                      <a:pt x="26" y="248"/>
                    </a:lnTo>
                    <a:lnTo>
                      <a:pt x="19" y="248"/>
                    </a:lnTo>
                    <a:lnTo>
                      <a:pt x="19" y="248"/>
                    </a:lnTo>
                    <a:lnTo>
                      <a:pt x="19" y="248"/>
                    </a:lnTo>
                    <a:lnTo>
                      <a:pt x="19" y="245"/>
                    </a:lnTo>
                    <a:lnTo>
                      <a:pt x="19" y="245"/>
                    </a:lnTo>
                    <a:lnTo>
                      <a:pt x="19" y="241"/>
                    </a:lnTo>
                    <a:lnTo>
                      <a:pt x="19" y="241"/>
                    </a:lnTo>
                    <a:lnTo>
                      <a:pt x="15" y="237"/>
                    </a:lnTo>
                    <a:lnTo>
                      <a:pt x="15" y="237"/>
                    </a:lnTo>
                    <a:lnTo>
                      <a:pt x="15" y="237"/>
                    </a:lnTo>
                    <a:lnTo>
                      <a:pt x="15" y="234"/>
                    </a:lnTo>
                    <a:lnTo>
                      <a:pt x="15" y="226"/>
                    </a:lnTo>
                    <a:lnTo>
                      <a:pt x="15" y="222"/>
                    </a:lnTo>
                    <a:lnTo>
                      <a:pt x="15" y="211"/>
                    </a:lnTo>
                    <a:lnTo>
                      <a:pt x="15" y="208"/>
                    </a:lnTo>
                    <a:lnTo>
                      <a:pt x="15" y="204"/>
                    </a:lnTo>
                    <a:lnTo>
                      <a:pt x="15" y="204"/>
                    </a:lnTo>
                    <a:lnTo>
                      <a:pt x="15" y="200"/>
                    </a:lnTo>
                    <a:lnTo>
                      <a:pt x="15" y="196"/>
                    </a:lnTo>
                    <a:lnTo>
                      <a:pt x="11" y="193"/>
                    </a:lnTo>
                    <a:lnTo>
                      <a:pt x="11" y="185"/>
                    </a:lnTo>
                    <a:lnTo>
                      <a:pt x="11" y="182"/>
                    </a:lnTo>
                    <a:lnTo>
                      <a:pt x="11" y="182"/>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2" name="Freeform 151"/>
              <p:cNvSpPr/>
              <p:nvPr/>
            </p:nvSpPr>
            <p:spPr bwMode="auto">
              <a:xfrm>
                <a:off x="4926044" y="3682902"/>
                <a:ext cx="29593" cy="28306"/>
              </a:xfrm>
              <a:custGeom>
                <a:avLst/>
                <a:gdLst>
                  <a:gd name="T0" fmla="*/ 19 w 23"/>
                  <a:gd name="T1" fmla="*/ 3 h 22"/>
                  <a:gd name="T2" fmla="*/ 19 w 23"/>
                  <a:gd name="T3" fmla="*/ 3 h 22"/>
                  <a:gd name="T4" fmla="*/ 19 w 23"/>
                  <a:gd name="T5" fmla="*/ 3 h 22"/>
                  <a:gd name="T6" fmla="*/ 23 w 23"/>
                  <a:gd name="T7" fmla="*/ 7 h 22"/>
                  <a:gd name="T8" fmla="*/ 23 w 23"/>
                  <a:gd name="T9" fmla="*/ 7 h 22"/>
                  <a:gd name="T10" fmla="*/ 23 w 23"/>
                  <a:gd name="T11" fmla="*/ 11 h 22"/>
                  <a:gd name="T12" fmla="*/ 23 w 23"/>
                  <a:gd name="T13" fmla="*/ 11 h 22"/>
                  <a:gd name="T14" fmla="*/ 23 w 23"/>
                  <a:gd name="T15" fmla="*/ 14 h 22"/>
                  <a:gd name="T16" fmla="*/ 23 w 23"/>
                  <a:gd name="T17" fmla="*/ 14 h 22"/>
                  <a:gd name="T18" fmla="*/ 23 w 23"/>
                  <a:gd name="T19" fmla="*/ 14 h 22"/>
                  <a:gd name="T20" fmla="*/ 19 w 23"/>
                  <a:gd name="T21" fmla="*/ 14 h 22"/>
                  <a:gd name="T22" fmla="*/ 19 w 23"/>
                  <a:gd name="T23" fmla="*/ 18 h 22"/>
                  <a:gd name="T24" fmla="*/ 19 w 23"/>
                  <a:gd name="T25" fmla="*/ 22 h 22"/>
                  <a:gd name="T26" fmla="*/ 15 w 23"/>
                  <a:gd name="T27" fmla="*/ 22 h 22"/>
                  <a:gd name="T28" fmla="*/ 12 w 23"/>
                  <a:gd name="T29" fmla="*/ 22 h 22"/>
                  <a:gd name="T30" fmla="*/ 4 w 23"/>
                  <a:gd name="T31" fmla="*/ 18 h 22"/>
                  <a:gd name="T32" fmla="*/ 4 w 23"/>
                  <a:gd name="T33" fmla="*/ 14 h 22"/>
                  <a:gd name="T34" fmla="*/ 0 w 23"/>
                  <a:gd name="T35" fmla="*/ 14 h 22"/>
                  <a:gd name="T36" fmla="*/ 0 w 23"/>
                  <a:gd name="T37" fmla="*/ 11 h 22"/>
                  <a:gd name="T38" fmla="*/ 0 w 23"/>
                  <a:gd name="T39" fmla="*/ 7 h 22"/>
                  <a:gd name="T40" fmla="*/ 4 w 23"/>
                  <a:gd name="T41" fmla="*/ 3 h 22"/>
                  <a:gd name="T42" fmla="*/ 8 w 23"/>
                  <a:gd name="T43" fmla="*/ 0 h 22"/>
                  <a:gd name="T44" fmla="*/ 8 w 23"/>
                  <a:gd name="T45" fmla="*/ 0 h 22"/>
                  <a:gd name="T46" fmla="*/ 12 w 23"/>
                  <a:gd name="T47" fmla="*/ 0 h 22"/>
                  <a:gd name="T48" fmla="*/ 15 w 23"/>
                  <a:gd name="T49" fmla="*/ 3 h 22"/>
                  <a:gd name="T50" fmla="*/ 19 w 23"/>
                  <a:gd name="T51" fmla="*/ 3 h 22"/>
                  <a:gd name="T52" fmla="*/ 19 w 23"/>
                  <a:gd name="T5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2">
                    <a:moveTo>
                      <a:pt x="19" y="3"/>
                    </a:moveTo>
                    <a:lnTo>
                      <a:pt x="19" y="3"/>
                    </a:lnTo>
                    <a:lnTo>
                      <a:pt x="19" y="3"/>
                    </a:lnTo>
                    <a:lnTo>
                      <a:pt x="23" y="7"/>
                    </a:lnTo>
                    <a:lnTo>
                      <a:pt x="23" y="7"/>
                    </a:lnTo>
                    <a:lnTo>
                      <a:pt x="23" y="11"/>
                    </a:lnTo>
                    <a:lnTo>
                      <a:pt x="23" y="11"/>
                    </a:lnTo>
                    <a:lnTo>
                      <a:pt x="23" y="14"/>
                    </a:lnTo>
                    <a:lnTo>
                      <a:pt x="23" y="14"/>
                    </a:lnTo>
                    <a:lnTo>
                      <a:pt x="23" y="14"/>
                    </a:lnTo>
                    <a:lnTo>
                      <a:pt x="19" y="14"/>
                    </a:lnTo>
                    <a:lnTo>
                      <a:pt x="19" y="18"/>
                    </a:lnTo>
                    <a:lnTo>
                      <a:pt x="19" y="22"/>
                    </a:lnTo>
                    <a:lnTo>
                      <a:pt x="15" y="22"/>
                    </a:lnTo>
                    <a:lnTo>
                      <a:pt x="12" y="22"/>
                    </a:lnTo>
                    <a:lnTo>
                      <a:pt x="4" y="18"/>
                    </a:lnTo>
                    <a:lnTo>
                      <a:pt x="4" y="14"/>
                    </a:lnTo>
                    <a:lnTo>
                      <a:pt x="0" y="14"/>
                    </a:lnTo>
                    <a:lnTo>
                      <a:pt x="0" y="11"/>
                    </a:lnTo>
                    <a:lnTo>
                      <a:pt x="0" y="7"/>
                    </a:lnTo>
                    <a:lnTo>
                      <a:pt x="4" y="3"/>
                    </a:lnTo>
                    <a:lnTo>
                      <a:pt x="8" y="0"/>
                    </a:lnTo>
                    <a:lnTo>
                      <a:pt x="8" y="0"/>
                    </a:lnTo>
                    <a:lnTo>
                      <a:pt x="12" y="0"/>
                    </a:lnTo>
                    <a:lnTo>
                      <a:pt x="15" y="3"/>
                    </a:lnTo>
                    <a:lnTo>
                      <a:pt x="19" y="3"/>
                    </a:lnTo>
                    <a:lnTo>
                      <a:pt x="19" y="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3" name="Freeform 152"/>
              <p:cNvSpPr>
                <a:spLocks noEditPoints="1"/>
              </p:cNvSpPr>
              <p:nvPr/>
            </p:nvSpPr>
            <p:spPr bwMode="auto">
              <a:xfrm>
                <a:off x="4626258" y="3610850"/>
                <a:ext cx="343531" cy="262473"/>
              </a:xfrm>
              <a:custGeom>
                <a:avLst/>
                <a:gdLst>
                  <a:gd name="T0" fmla="*/ 4 w 267"/>
                  <a:gd name="T1" fmla="*/ 96 h 204"/>
                  <a:gd name="T2" fmla="*/ 15 w 267"/>
                  <a:gd name="T3" fmla="*/ 96 h 204"/>
                  <a:gd name="T4" fmla="*/ 30 w 267"/>
                  <a:gd name="T5" fmla="*/ 104 h 204"/>
                  <a:gd name="T6" fmla="*/ 41 w 267"/>
                  <a:gd name="T7" fmla="*/ 108 h 204"/>
                  <a:gd name="T8" fmla="*/ 48 w 267"/>
                  <a:gd name="T9" fmla="*/ 100 h 204"/>
                  <a:gd name="T10" fmla="*/ 67 w 267"/>
                  <a:gd name="T11" fmla="*/ 48 h 204"/>
                  <a:gd name="T12" fmla="*/ 71 w 267"/>
                  <a:gd name="T13" fmla="*/ 70 h 204"/>
                  <a:gd name="T14" fmla="*/ 85 w 267"/>
                  <a:gd name="T15" fmla="*/ 70 h 204"/>
                  <a:gd name="T16" fmla="*/ 104 w 267"/>
                  <a:gd name="T17" fmla="*/ 59 h 204"/>
                  <a:gd name="T18" fmla="*/ 122 w 267"/>
                  <a:gd name="T19" fmla="*/ 52 h 204"/>
                  <a:gd name="T20" fmla="*/ 137 w 267"/>
                  <a:gd name="T21" fmla="*/ 56 h 204"/>
                  <a:gd name="T22" fmla="*/ 152 w 267"/>
                  <a:gd name="T23" fmla="*/ 56 h 204"/>
                  <a:gd name="T24" fmla="*/ 152 w 267"/>
                  <a:gd name="T25" fmla="*/ 44 h 204"/>
                  <a:gd name="T26" fmla="*/ 163 w 267"/>
                  <a:gd name="T27" fmla="*/ 37 h 204"/>
                  <a:gd name="T28" fmla="*/ 171 w 267"/>
                  <a:gd name="T29" fmla="*/ 30 h 204"/>
                  <a:gd name="T30" fmla="*/ 178 w 267"/>
                  <a:gd name="T31" fmla="*/ 18 h 204"/>
                  <a:gd name="T32" fmla="*/ 185 w 267"/>
                  <a:gd name="T33" fmla="*/ 15 h 204"/>
                  <a:gd name="T34" fmla="*/ 196 w 267"/>
                  <a:gd name="T35" fmla="*/ 7 h 204"/>
                  <a:gd name="T36" fmla="*/ 208 w 267"/>
                  <a:gd name="T37" fmla="*/ 4 h 204"/>
                  <a:gd name="T38" fmla="*/ 219 w 267"/>
                  <a:gd name="T39" fmla="*/ 0 h 204"/>
                  <a:gd name="T40" fmla="*/ 233 w 267"/>
                  <a:gd name="T41" fmla="*/ 4 h 204"/>
                  <a:gd name="T42" fmla="*/ 248 w 267"/>
                  <a:gd name="T43" fmla="*/ 7 h 204"/>
                  <a:gd name="T44" fmla="*/ 252 w 267"/>
                  <a:gd name="T45" fmla="*/ 26 h 204"/>
                  <a:gd name="T46" fmla="*/ 252 w 267"/>
                  <a:gd name="T47" fmla="*/ 56 h 204"/>
                  <a:gd name="T48" fmla="*/ 241 w 267"/>
                  <a:gd name="T49" fmla="*/ 56 h 204"/>
                  <a:gd name="T50" fmla="*/ 237 w 267"/>
                  <a:gd name="T51" fmla="*/ 70 h 204"/>
                  <a:gd name="T52" fmla="*/ 252 w 267"/>
                  <a:gd name="T53" fmla="*/ 74 h 204"/>
                  <a:gd name="T54" fmla="*/ 267 w 267"/>
                  <a:gd name="T55" fmla="*/ 70 h 204"/>
                  <a:gd name="T56" fmla="*/ 263 w 267"/>
                  <a:gd name="T57" fmla="*/ 85 h 204"/>
                  <a:gd name="T58" fmla="*/ 252 w 267"/>
                  <a:gd name="T59" fmla="*/ 104 h 204"/>
                  <a:gd name="T60" fmla="*/ 241 w 267"/>
                  <a:gd name="T61" fmla="*/ 111 h 204"/>
                  <a:gd name="T62" fmla="*/ 230 w 267"/>
                  <a:gd name="T63" fmla="*/ 122 h 204"/>
                  <a:gd name="T64" fmla="*/ 211 w 267"/>
                  <a:gd name="T65" fmla="*/ 148 h 204"/>
                  <a:gd name="T66" fmla="*/ 185 w 267"/>
                  <a:gd name="T67" fmla="*/ 167 h 204"/>
                  <a:gd name="T68" fmla="*/ 167 w 267"/>
                  <a:gd name="T69" fmla="*/ 182 h 204"/>
                  <a:gd name="T70" fmla="*/ 152 w 267"/>
                  <a:gd name="T71" fmla="*/ 185 h 204"/>
                  <a:gd name="T72" fmla="*/ 141 w 267"/>
                  <a:gd name="T73" fmla="*/ 193 h 204"/>
                  <a:gd name="T74" fmla="*/ 130 w 267"/>
                  <a:gd name="T75" fmla="*/ 193 h 204"/>
                  <a:gd name="T76" fmla="*/ 104 w 267"/>
                  <a:gd name="T77" fmla="*/ 193 h 204"/>
                  <a:gd name="T78" fmla="*/ 89 w 267"/>
                  <a:gd name="T79" fmla="*/ 193 h 204"/>
                  <a:gd name="T80" fmla="*/ 82 w 267"/>
                  <a:gd name="T81" fmla="*/ 197 h 204"/>
                  <a:gd name="T82" fmla="*/ 63 w 267"/>
                  <a:gd name="T83" fmla="*/ 197 h 204"/>
                  <a:gd name="T84" fmla="*/ 52 w 267"/>
                  <a:gd name="T85" fmla="*/ 204 h 204"/>
                  <a:gd name="T86" fmla="*/ 37 w 267"/>
                  <a:gd name="T87" fmla="*/ 197 h 204"/>
                  <a:gd name="T88" fmla="*/ 30 w 267"/>
                  <a:gd name="T89" fmla="*/ 193 h 204"/>
                  <a:gd name="T90" fmla="*/ 26 w 267"/>
                  <a:gd name="T91" fmla="*/ 189 h 204"/>
                  <a:gd name="T92" fmla="*/ 19 w 267"/>
                  <a:gd name="T93" fmla="*/ 171 h 204"/>
                  <a:gd name="T94" fmla="*/ 26 w 267"/>
                  <a:gd name="T95" fmla="*/ 167 h 204"/>
                  <a:gd name="T96" fmla="*/ 19 w 267"/>
                  <a:gd name="T97" fmla="*/ 145 h 204"/>
                  <a:gd name="T98" fmla="*/ 8 w 267"/>
                  <a:gd name="T99" fmla="*/ 108 h 204"/>
                  <a:gd name="T100" fmla="*/ 174 w 267"/>
                  <a:gd name="T101" fmla="*/ 130 h 204"/>
                  <a:gd name="T102" fmla="*/ 185 w 267"/>
                  <a:gd name="T103" fmla="*/ 133 h 204"/>
                  <a:gd name="T104" fmla="*/ 196 w 267"/>
                  <a:gd name="T105" fmla="*/ 126 h 204"/>
                  <a:gd name="T106" fmla="*/ 200 w 267"/>
                  <a:gd name="T107" fmla="*/ 119 h 204"/>
                  <a:gd name="T108" fmla="*/ 200 w 267"/>
                  <a:gd name="T109" fmla="*/ 104 h 204"/>
                  <a:gd name="T110" fmla="*/ 193 w 267"/>
                  <a:gd name="T111" fmla="*/ 100 h 204"/>
                  <a:gd name="T112" fmla="*/ 178 w 267"/>
                  <a:gd name="T113" fmla="*/ 108 h 204"/>
                  <a:gd name="T114" fmla="*/ 174 w 267"/>
                  <a:gd name="T115" fmla="*/ 12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7" h="204">
                    <a:moveTo>
                      <a:pt x="0" y="100"/>
                    </a:moveTo>
                    <a:lnTo>
                      <a:pt x="4" y="100"/>
                    </a:lnTo>
                    <a:lnTo>
                      <a:pt x="4" y="96"/>
                    </a:lnTo>
                    <a:lnTo>
                      <a:pt x="4" y="96"/>
                    </a:lnTo>
                    <a:lnTo>
                      <a:pt x="4" y="96"/>
                    </a:lnTo>
                    <a:lnTo>
                      <a:pt x="8" y="93"/>
                    </a:lnTo>
                    <a:lnTo>
                      <a:pt x="11" y="93"/>
                    </a:lnTo>
                    <a:lnTo>
                      <a:pt x="11" y="93"/>
                    </a:lnTo>
                    <a:lnTo>
                      <a:pt x="15" y="93"/>
                    </a:lnTo>
                    <a:lnTo>
                      <a:pt x="15" y="96"/>
                    </a:lnTo>
                    <a:lnTo>
                      <a:pt x="15" y="104"/>
                    </a:lnTo>
                    <a:lnTo>
                      <a:pt x="22" y="104"/>
                    </a:lnTo>
                    <a:lnTo>
                      <a:pt x="26" y="104"/>
                    </a:lnTo>
                    <a:lnTo>
                      <a:pt x="26" y="104"/>
                    </a:lnTo>
                    <a:lnTo>
                      <a:pt x="30" y="104"/>
                    </a:lnTo>
                    <a:lnTo>
                      <a:pt x="34" y="104"/>
                    </a:lnTo>
                    <a:lnTo>
                      <a:pt x="34" y="104"/>
                    </a:lnTo>
                    <a:lnTo>
                      <a:pt x="37" y="104"/>
                    </a:lnTo>
                    <a:lnTo>
                      <a:pt x="37" y="108"/>
                    </a:lnTo>
                    <a:lnTo>
                      <a:pt x="41" y="108"/>
                    </a:lnTo>
                    <a:lnTo>
                      <a:pt x="41" y="108"/>
                    </a:lnTo>
                    <a:lnTo>
                      <a:pt x="41" y="104"/>
                    </a:lnTo>
                    <a:lnTo>
                      <a:pt x="45" y="100"/>
                    </a:lnTo>
                    <a:lnTo>
                      <a:pt x="45" y="100"/>
                    </a:lnTo>
                    <a:lnTo>
                      <a:pt x="48" y="100"/>
                    </a:lnTo>
                    <a:lnTo>
                      <a:pt x="52" y="96"/>
                    </a:lnTo>
                    <a:lnTo>
                      <a:pt x="56" y="96"/>
                    </a:lnTo>
                    <a:lnTo>
                      <a:pt x="59" y="96"/>
                    </a:lnTo>
                    <a:lnTo>
                      <a:pt x="59" y="44"/>
                    </a:lnTo>
                    <a:lnTo>
                      <a:pt x="67" y="48"/>
                    </a:lnTo>
                    <a:lnTo>
                      <a:pt x="67" y="52"/>
                    </a:lnTo>
                    <a:lnTo>
                      <a:pt x="71" y="59"/>
                    </a:lnTo>
                    <a:lnTo>
                      <a:pt x="71" y="63"/>
                    </a:lnTo>
                    <a:lnTo>
                      <a:pt x="71" y="67"/>
                    </a:lnTo>
                    <a:lnTo>
                      <a:pt x="71" y="70"/>
                    </a:lnTo>
                    <a:lnTo>
                      <a:pt x="74" y="70"/>
                    </a:lnTo>
                    <a:lnTo>
                      <a:pt x="78" y="70"/>
                    </a:lnTo>
                    <a:lnTo>
                      <a:pt x="82" y="70"/>
                    </a:lnTo>
                    <a:lnTo>
                      <a:pt x="85" y="70"/>
                    </a:lnTo>
                    <a:lnTo>
                      <a:pt x="85" y="70"/>
                    </a:lnTo>
                    <a:lnTo>
                      <a:pt x="89" y="67"/>
                    </a:lnTo>
                    <a:lnTo>
                      <a:pt x="93" y="67"/>
                    </a:lnTo>
                    <a:lnTo>
                      <a:pt x="96" y="63"/>
                    </a:lnTo>
                    <a:lnTo>
                      <a:pt x="100" y="63"/>
                    </a:lnTo>
                    <a:lnTo>
                      <a:pt x="104" y="59"/>
                    </a:lnTo>
                    <a:lnTo>
                      <a:pt x="108" y="52"/>
                    </a:lnTo>
                    <a:lnTo>
                      <a:pt x="111" y="48"/>
                    </a:lnTo>
                    <a:lnTo>
                      <a:pt x="115" y="48"/>
                    </a:lnTo>
                    <a:lnTo>
                      <a:pt x="119" y="48"/>
                    </a:lnTo>
                    <a:lnTo>
                      <a:pt x="122" y="52"/>
                    </a:lnTo>
                    <a:lnTo>
                      <a:pt x="122" y="52"/>
                    </a:lnTo>
                    <a:lnTo>
                      <a:pt x="130" y="56"/>
                    </a:lnTo>
                    <a:lnTo>
                      <a:pt x="133" y="56"/>
                    </a:lnTo>
                    <a:lnTo>
                      <a:pt x="133" y="56"/>
                    </a:lnTo>
                    <a:lnTo>
                      <a:pt x="137" y="56"/>
                    </a:lnTo>
                    <a:lnTo>
                      <a:pt x="141" y="56"/>
                    </a:lnTo>
                    <a:lnTo>
                      <a:pt x="145" y="56"/>
                    </a:lnTo>
                    <a:lnTo>
                      <a:pt x="145" y="56"/>
                    </a:lnTo>
                    <a:lnTo>
                      <a:pt x="148" y="56"/>
                    </a:lnTo>
                    <a:lnTo>
                      <a:pt x="152" y="56"/>
                    </a:lnTo>
                    <a:lnTo>
                      <a:pt x="152" y="52"/>
                    </a:lnTo>
                    <a:lnTo>
                      <a:pt x="152" y="52"/>
                    </a:lnTo>
                    <a:lnTo>
                      <a:pt x="152" y="48"/>
                    </a:lnTo>
                    <a:lnTo>
                      <a:pt x="152" y="48"/>
                    </a:lnTo>
                    <a:lnTo>
                      <a:pt x="152" y="44"/>
                    </a:lnTo>
                    <a:lnTo>
                      <a:pt x="156" y="41"/>
                    </a:lnTo>
                    <a:lnTo>
                      <a:pt x="159" y="41"/>
                    </a:lnTo>
                    <a:lnTo>
                      <a:pt x="159" y="41"/>
                    </a:lnTo>
                    <a:lnTo>
                      <a:pt x="163" y="37"/>
                    </a:lnTo>
                    <a:lnTo>
                      <a:pt x="163" y="37"/>
                    </a:lnTo>
                    <a:lnTo>
                      <a:pt x="163" y="37"/>
                    </a:lnTo>
                    <a:lnTo>
                      <a:pt x="167" y="33"/>
                    </a:lnTo>
                    <a:lnTo>
                      <a:pt x="167" y="33"/>
                    </a:lnTo>
                    <a:lnTo>
                      <a:pt x="171" y="33"/>
                    </a:lnTo>
                    <a:lnTo>
                      <a:pt x="171" y="30"/>
                    </a:lnTo>
                    <a:lnTo>
                      <a:pt x="174" y="30"/>
                    </a:lnTo>
                    <a:lnTo>
                      <a:pt x="174" y="30"/>
                    </a:lnTo>
                    <a:lnTo>
                      <a:pt x="171" y="26"/>
                    </a:lnTo>
                    <a:lnTo>
                      <a:pt x="171" y="22"/>
                    </a:lnTo>
                    <a:lnTo>
                      <a:pt x="178" y="18"/>
                    </a:lnTo>
                    <a:lnTo>
                      <a:pt x="178" y="18"/>
                    </a:lnTo>
                    <a:lnTo>
                      <a:pt x="182" y="18"/>
                    </a:lnTo>
                    <a:lnTo>
                      <a:pt x="182" y="15"/>
                    </a:lnTo>
                    <a:lnTo>
                      <a:pt x="185" y="15"/>
                    </a:lnTo>
                    <a:lnTo>
                      <a:pt x="185" y="15"/>
                    </a:lnTo>
                    <a:lnTo>
                      <a:pt x="185" y="11"/>
                    </a:lnTo>
                    <a:lnTo>
                      <a:pt x="189" y="11"/>
                    </a:lnTo>
                    <a:lnTo>
                      <a:pt x="193" y="7"/>
                    </a:lnTo>
                    <a:lnTo>
                      <a:pt x="196" y="7"/>
                    </a:lnTo>
                    <a:lnTo>
                      <a:pt x="196" y="7"/>
                    </a:lnTo>
                    <a:lnTo>
                      <a:pt x="196" y="7"/>
                    </a:lnTo>
                    <a:lnTo>
                      <a:pt x="200" y="7"/>
                    </a:lnTo>
                    <a:lnTo>
                      <a:pt x="204" y="7"/>
                    </a:lnTo>
                    <a:lnTo>
                      <a:pt x="204" y="4"/>
                    </a:lnTo>
                    <a:lnTo>
                      <a:pt x="208" y="4"/>
                    </a:lnTo>
                    <a:lnTo>
                      <a:pt x="208" y="0"/>
                    </a:lnTo>
                    <a:lnTo>
                      <a:pt x="208" y="0"/>
                    </a:lnTo>
                    <a:lnTo>
                      <a:pt x="211" y="0"/>
                    </a:lnTo>
                    <a:lnTo>
                      <a:pt x="211" y="0"/>
                    </a:lnTo>
                    <a:lnTo>
                      <a:pt x="219" y="0"/>
                    </a:lnTo>
                    <a:lnTo>
                      <a:pt x="222" y="0"/>
                    </a:lnTo>
                    <a:lnTo>
                      <a:pt x="226" y="0"/>
                    </a:lnTo>
                    <a:lnTo>
                      <a:pt x="226" y="0"/>
                    </a:lnTo>
                    <a:lnTo>
                      <a:pt x="230" y="4"/>
                    </a:lnTo>
                    <a:lnTo>
                      <a:pt x="233" y="4"/>
                    </a:lnTo>
                    <a:lnTo>
                      <a:pt x="233" y="4"/>
                    </a:lnTo>
                    <a:lnTo>
                      <a:pt x="237" y="0"/>
                    </a:lnTo>
                    <a:lnTo>
                      <a:pt x="245" y="4"/>
                    </a:lnTo>
                    <a:lnTo>
                      <a:pt x="248" y="4"/>
                    </a:lnTo>
                    <a:lnTo>
                      <a:pt x="248" y="7"/>
                    </a:lnTo>
                    <a:lnTo>
                      <a:pt x="248" y="15"/>
                    </a:lnTo>
                    <a:lnTo>
                      <a:pt x="252" y="18"/>
                    </a:lnTo>
                    <a:lnTo>
                      <a:pt x="252" y="22"/>
                    </a:lnTo>
                    <a:lnTo>
                      <a:pt x="252" y="26"/>
                    </a:lnTo>
                    <a:lnTo>
                      <a:pt x="252" y="26"/>
                    </a:lnTo>
                    <a:lnTo>
                      <a:pt x="252" y="30"/>
                    </a:lnTo>
                    <a:lnTo>
                      <a:pt x="252" y="33"/>
                    </a:lnTo>
                    <a:lnTo>
                      <a:pt x="252" y="44"/>
                    </a:lnTo>
                    <a:lnTo>
                      <a:pt x="252" y="48"/>
                    </a:lnTo>
                    <a:lnTo>
                      <a:pt x="252" y="56"/>
                    </a:lnTo>
                    <a:lnTo>
                      <a:pt x="252" y="59"/>
                    </a:lnTo>
                    <a:lnTo>
                      <a:pt x="248" y="59"/>
                    </a:lnTo>
                    <a:lnTo>
                      <a:pt x="245" y="56"/>
                    </a:lnTo>
                    <a:lnTo>
                      <a:pt x="241" y="56"/>
                    </a:lnTo>
                    <a:lnTo>
                      <a:pt x="241" y="56"/>
                    </a:lnTo>
                    <a:lnTo>
                      <a:pt x="237" y="59"/>
                    </a:lnTo>
                    <a:lnTo>
                      <a:pt x="233" y="63"/>
                    </a:lnTo>
                    <a:lnTo>
                      <a:pt x="233" y="67"/>
                    </a:lnTo>
                    <a:lnTo>
                      <a:pt x="233" y="70"/>
                    </a:lnTo>
                    <a:lnTo>
                      <a:pt x="237" y="70"/>
                    </a:lnTo>
                    <a:lnTo>
                      <a:pt x="237" y="74"/>
                    </a:lnTo>
                    <a:lnTo>
                      <a:pt x="245" y="78"/>
                    </a:lnTo>
                    <a:lnTo>
                      <a:pt x="248" y="78"/>
                    </a:lnTo>
                    <a:lnTo>
                      <a:pt x="252" y="78"/>
                    </a:lnTo>
                    <a:lnTo>
                      <a:pt x="252" y="74"/>
                    </a:lnTo>
                    <a:lnTo>
                      <a:pt x="252" y="70"/>
                    </a:lnTo>
                    <a:lnTo>
                      <a:pt x="256" y="70"/>
                    </a:lnTo>
                    <a:lnTo>
                      <a:pt x="256" y="70"/>
                    </a:lnTo>
                    <a:lnTo>
                      <a:pt x="263" y="70"/>
                    </a:lnTo>
                    <a:lnTo>
                      <a:pt x="267" y="70"/>
                    </a:lnTo>
                    <a:lnTo>
                      <a:pt x="267" y="70"/>
                    </a:lnTo>
                    <a:lnTo>
                      <a:pt x="263" y="74"/>
                    </a:lnTo>
                    <a:lnTo>
                      <a:pt x="267" y="74"/>
                    </a:lnTo>
                    <a:lnTo>
                      <a:pt x="263" y="82"/>
                    </a:lnTo>
                    <a:lnTo>
                      <a:pt x="263" y="85"/>
                    </a:lnTo>
                    <a:lnTo>
                      <a:pt x="259" y="89"/>
                    </a:lnTo>
                    <a:lnTo>
                      <a:pt x="259" y="96"/>
                    </a:lnTo>
                    <a:lnTo>
                      <a:pt x="256" y="96"/>
                    </a:lnTo>
                    <a:lnTo>
                      <a:pt x="256" y="100"/>
                    </a:lnTo>
                    <a:lnTo>
                      <a:pt x="252" y="104"/>
                    </a:lnTo>
                    <a:lnTo>
                      <a:pt x="248" y="104"/>
                    </a:lnTo>
                    <a:lnTo>
                      <a:pt x="248" y="108"/>
                    </a:lnTo>
                    <a:lnTo>
                      <a:pt x="245" y="108"/>
                    </a:lnTo>
                    <a:lnTo>
                      <a:pt x="245" y="111"/>
                    </a:lnTo>
                    <a:lnTo>
                      <a:pt x="241" y="111"/>
                    </a:lnTo>
                    <a:lnTo>
                      <a:pt x="237" y="115"/>
                    </a:lnTo>
                    <a:lnTo>
                      <a:pt x="233" y="119"/>
                    </a:lnTo>
                    <a:lnTo>
                      <a:pt x="233" y="119"/>
                    </a:lnTo>
                    <a:lnTo>
                      <a:pt x="233" y="122"/>
                    </a:lnTo>
                    <a:lnTo>
                      <a:pt x="230" y="122"/>
                    </a:lnTo>
                    <a:lnTo>
                      <a:pt x="226" y="126"/>
                    </a:lnTo>
                    <a:lnTo>
                      <a:pt x="219" y="137"/>
                    </a:lnTo>
                    <a:lnTo>
                      <a:pt x="215" y="141"/>
                    </a:lnTo>
                    <a:lnTo>
                      <a:pt x="215" y="148"/>
                    </a:lnTo>
                    <a:lnTo>
                      <a:pt x="211" y="148"/>
                    </a:lnTo>
                    <a:lnTo>
                      <a:pt x="208" y="152"/>
                    </a:lnTo>
                    <a:lnTo>
                      <a:pt x="208" y="152"/>
                    </a:lnTo>
                    <a:lnTo>
                      <a:pt x="204" y="152"/>
                    </a:lnTo>
                    <a:lnTo>
                      <a:pt x="189" y="167"/>
                    </a:lnTo>
                    <a:lnTo>
                      <a:pt x="185" y="167"/>
                    </a:lnTo>
                    <a:lnTo>
                      <a:pt x="185" y="171"/>
                    </a:lnTo>
                    <a:lnTo>
                      <a:pt x="185" y="171"/>
                    </a:lnTo>
                    <a:lnTo>
                      <a:pt x="171" y="178"/>
                    </a:lnTo>
                    <a:lnTo>
                      <a:pt x="171" y="182"/>
                    </a:lnTo>
                    <a:lnTo>
                      <a:pt x="167" y="182"/>
                    </a:lnTo>
                    <a:lnTo>
                      <a:pt x="167" y="182"/>
                    </a:lnTo>
                    <a:lnTo>
                      <a:pt x="159" y="185"/>
                    </a:lnTo>
                    <a:lnTo>
                      <a:pt x="156" y="185"/>
                    </a:lnTo>
                    <a:lnTo>
                      <a:pt x="152" y="185"/>
                    </a:lnTo>
                    <a:lnTo>
                      <a:pt x="152" y="185"/>
                    </a:lnTo>
                    <a:lnTo>
                      <a:pt x="145" y="185"/>
                    </a:lnTo>
                    <a:lnTo>
                      <a:pt x="141" y="185"/>
                    </a:lnTo>
                    <a:lnTo>
                      <a:pt x="141" y="189"/>
                    </a:lnTo>
                    <a:lnTo>
                      <a:pt x="141" y="193"/>
                    </a:lnTo>
                    <a:lnTo>
                      <a:pt x="141" y="193"/>
                    </a:lnTo>
                    <a:lnTo>
                      <a:pt x="137" y="193"/>
                    </a:lnTo>
                    <a:lnTo>
                      <a:pt x="133" y="189"/>
                    </a:lnTo>
                    <a:lnTo>
                      <a:pt x="130" y="189"/>
                    </a:lnTo>
                    <a:lnTo>
                      <a:pt x="126" y="193"/>
                    </a:lnTo>
                    <a:lnTo>
                      <a:pt x="130" y="193"/>
                    </a:lnTo>
                    <a:lnTo>
                      <a:pt x="126" y="197"/>
                    </a:lnTo>
                    <a:lnTo>
                      <a:pt x="119" y="193"/>
                    </a:lnTo>
                    <a:lnTo>
                      <a:pt x="119" y="193"/>
                    </a:lnTo>
                    <a:lnTo>
                      <a:pt x="111" y="189"/>
                    </a:lnTo>
                    <a:lnTo>
                      <a:pt x="104" y="193"/>
                    </a:lnTo>
                    <a:lnTo>
                      <a:pt x="104" y="193"/>
                    </a:lnTo>
                    <a:lnTo>
                      <a:pt x="104" y="193"/>
                    </a:lnTo>
                    <a:lnTo>
                      <a:pt x="100" y="193"/>
                    </a:lnTo>
                    <a:lnTo>
                      <a:pt x="89" y="193"/>
                    </a:lnTo>
                    <a:lnTo>
                      <a:pt x="89" y="193"/>
                    </a:lnTo>
                    <a:lnTo>
                      <a:pt x="85" y="197"/>
                    </a:lnTo>
                    <a:lnTo>
                      <a:pt x="85" y="193"/>
                    </a:lnTo>
                    <a:lnTo>
                      <a:pt x="82" y="193"/>
                    </a:lnTo>
                    <a:lnTo>
                      <a:pt x="82" y="197"/>
                    </a:lnTo>
                    <a:lnTo>
                      <a:pt x="82" y="197"/>
                    </a:lnTo>
                    <a:lnTo>
                      <a:pt x="74" y="197"/>
                    </a:lnTo>
                    <a:lnTo>
                      <a:pt x="74" y="197"/>
                    </a:lnTo>
                    <a:lnTo>
                      <a:pt x="67" y="197"/>
                    </a:lnTo>
                    <a:lnTo>
                      <a:pt x="63" y="197"/>
                    </a:lnTo>
                    <a:lnTo>
                      <a:pt x="63" y="197"/>
                    </a:lnTo>
                    <a:lnTo>
                      <a:pt x="59" y="197"/>
                    </a:lnTo>
                    <a:lnTo>
                      <a:pt x="56" y="200"/>
                    </a:lnTo>
                    <a:lnTo>
                      <a:pt x="52" y="200"/>
                    </a:lnTo>
                    <a:lnTo>
                      <a:pt x="52" y="204"/>
                    </a:lnTo>
                    <a:lnTo>
                      <a:pt x="52" y="204"/>
                    </a:lnTo>
                    <a:lnTo>
                      <a:pt x="48" y="204"/>
                    </a:lnTo>
                    <a:lnTo>
                      <a:pt x="41" y="200"/>
                    </a:lnTo>
                    <a:lnTo>
                      <a:pt x="41" y="200"/>
                    </a:lnTo>
                    <a:lnTo>
                      <a:pt x="37" y="197"/>
                    </a:lnTo>
                    <a:lnTo>
                      <a:pt x="37" y="197"/>
                    </a:lnTo>
                    <a:lnTo>
                      <a:pt x="34" y="197"/>
                    </a:lnTo>
                    <a:lnTo>
                      <a:pt x="34" y="197"/>
                    </a:lnTo>
                    <a:lnTo>
                      <a:pt x="34" y="197"/>
                    </a:lnTo>
                    <a:lnTo>
                      <a:pt x="34" y="193"/>
                    </a:lnTo>
                    <a:lnTo>
                      <a:pt x="30" y="193"/>
                    </a:lnTo>
                    <a:lnTo>
                      <a:pt x="26" y="193"/>
                    </a:lnTo>
                    <a:lnTo>
                      <a:pt x="26" y="197"/>
                    </a:lnTo>
                    <a:lnTo>
                      <a:pt x="22" y="197"/>
                    </a:lnTo>
                    <a:lnTo>
                      <a:pt x="22" y="193"/>
                    </a:lnTo>
                    <a:lnTo>
                      <a:pt x="26" y="189"/>
                    </a:lnTo>
                    <a:lnTo>
                      <a:pt x="22" y="185"/>
                    </a:lnTo>
                    <a:lnTo>
                      <a:pt x="26" y="182"/>
                    </a:lnTo>
                    <a:lnTo>
                      <a:pt x="22" y="178"/>
                    </a:lnTo>
                    <a:lnTo>
                      <a:pt x="22" y="174"/>
                    </a:lnTo>
                    <a:lnTo>
                      <a:pt x="19" y="171"/>
                    </a:lnTo>
                    <a:lnTo>
                      <a:pt x="19" y="167"/>
                    </a:lnTo>
                    <a:lnTo>
                      <a:pt x="19" y="167"/>
                    </a:lnTo>
                    <a:lnTo>
                      <a:pt x="22" y="167"/>
                    </a:lnTo>
                    <a:lnTo>
                      <a:pt x="22" y="167"/>
                    </a:lnTo>
                    <a:lnTo>
                      <a:pt x="26" y="167"/>
                    </a:lnTo>
                    <a:lnTo>
                      <a:pt x="26" y="163"/>
                    </a:lnTo>
                    <a:lnTo>
                      <a:pt x="22" y="156"/>
                    </a:lnTo>
                    <a:lnTo>
                      <a:pt x="26" y="156"/>
                    </a:lnTo>
                    <a:lnTo>
                      <a:pt x="19" y="148"/>
                    </a:lnTo>
                    <a:lnTo>
                      <a:pt x="19" y="145"/>
                    </a:lnTo>
                    <a:lnTo>
                      <a:pt x="15" y="137"/>
                    </a:lnTo>
                    <a:lnTo>
                      <a:pt x="11" y="130"/>
                    </a:lnTo>
                    <a:lnTo>
                      <a:pt x="8" y="122"/>
                    </a:lnTo>
                    <a:lnTo>
                      <a:pt x="11" y="119"/>
                    </a:lnTo>
                    <a:lnTo>
                      <a:pt x="8" y="108"/>
                    </a:lnTo>
                    <a:lnTo>
                      <a:pt x="0" y="104"/>
                    </a:lnTo>
                    <a:lnTo>
                      <a:pt x="0" y="100"/>
                    </a:lnTo>
                    <a:lnTo>
                      <a:pt x="0" y="100"/>
                    </a:lnTo>
                    <a:lnTo>
                      <a:pt x="0" y="100"/>
                    </a:lnTo>
                    <a:close/>
                    <a:moveTo>
                      <a:pt x="174" y="130"/>
                    </a:moveTo>
                    <a:lnTo>
                      <a:pt x="178" y="130"/>
                    </a:lnTo>
                    <a:lnTo>
                      <a:pt x="178" y="133"/>
                    </a:lnTo>
                    <a:lnTo>
                      <a:pt x="182" y="133"/>
                    </a:lnTo>
                    <a:lnTo>
                      <a:pt x="185" y="133"/>
                    </a:lnTo>
                    <a:lnTo>
                      <a:pt x="185" y="133"/>
                    </a:lnTo>
                    <a:lnTo>
                      <a:pt x="189" y="130"/>
                    </a:lnTo>
                    <a:lnTo>
                      <a:pt x="189" y="126"/>
                    </a:lnTo>
                    <a:lnTo>
                      <a:pt x="193" y="126"/>
                    </a:lnTo>
                    <a:lnTo>
                      <a:pt x="193" y="126"/>
                    </a:lnTo>
                    <a:lnTo>
                      <a:pt x="196" y="126"/>
                    </a:lnTo>
                    <a:lnTo>
                      <a:pt x="200" y="126"/>
                    </a:lnTo>
                    <a:lnTo>
                      <a:pt x="204" y="122"/>
                    </a:lnTo>
                    <a:lnTo>
                      <a:pt x="204" y="122"/>
                    </a:lnTo>
                    <a:lnTo>
                      <a:pt x="200" y="119"/>
                    </a:lnTo>
                    <a:lnTo>
                      <a:pt x="200" y="119"/>
                    </a:lnTo>
                    <a:lnTo>
                      <a:pt x="204" y="119"/>
                    </a:lnTo>
                    <a:lnTo>
                      <a:pt x="208" y="115"/>
                    </a:lnTo>
                    <a:lnTo>
                      <a:pt x="208" y="111"/>
                    </a:lnTo>
                    <a:lnTo>
                      <a:pt x="204" y="104"/>
                    </a:lnTo>
                    <a:lnTo>
                      <a:pt x="200" y="104"/>
                    </a:lnTo>
                    <a:lnTo>
                      <a:pt x="196" y="104"/>
                    </a:lnTo>
                    <a:lnTo>
                      <a:pt x="196" y="104"/>
                    </a:lnTo>
                    <a:lnTo>
                      <a:pt x="196" y="104"/>
                    </a:lnTo>
                    <a:lnTo>
                      <a:pt x="193" y="100"/>
                    </a:lnTo>
                    <a:lnTo>
                      <a:pt x="193" y="100"/>
                    </a:lnTo>
                    <a:lnTo>
                      <a:pt x="189" y="104"/>
                    </a:lnTo>
                    <a:lnTo>
                      <a:pt x="189" y="104"/>
                    </a:lnTo>
                    <a:lnTo>
                      <a:pt x="185" y="104"/>
                    </a:lnTo>
                    <a:lnTo>
                      <a:pt x="182" y="108"/>
                    </a:lnTo>
                    <a:lnTo>
                      <a:pt x="178" y="108"/>
                    </a:lnTo>
                    <a:lnTo>
                      <a:pt x="174" y="115"/>
                    </a:lnTo>
                    <a:lnTo>
                      <a:pt x="171" y="115"/>
                    </a:lnTo>
                    <a:lnTo>
                      <a:pt x="171" y="119"/>
                    </a:lnTo>
                    <a:lnTo>
                      <a:pt x="171" y="119"/>
                    </a:lnTo>
                    <a:lnTo>
                      <a:pt x="174" y="122"/>
                    </a:lnTo>
                    <a:lnTo>
                      <a:pt x="174" y="122"/>
                    </a:lnTo>
                    <a:lnTo>
                      <a:pt x="174" y="126"/>
                    </a:lnTo>
                    <a:lnTo>
                      <a:pt x="174" y="13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4" name="Freeform 153"/>
              <p:cNvSpPr/>
              <p:nvPr/>
            </p:nvSpPr>
            <p:spPr bwMode="auto">
              <a:xfrm>
                <a:off x="4846271" y="3739514"/>
                <a:ext cx="47606" cy="42459"/>
              </a:xfrm>
              <a:custGeom>
                <a:avLst/>
                <a:gdLst>
                  <a:gd name="T0" fmla="*/ 3 w 37"/>
                  <a:gd name="T1" fmla="*/ 30 h 33"/>
                  <a:gd name="T2" fmla="*/ 3 w 37"/>
                  <a:gd name="T3" fmla="*/ 26 h 33"/>
                  <a:gd name="T4" fmla="*/ 3 w 37"/>
                  <a:gd name="T5" fmla="*/ 22 h 33"/>
                  <a:gd name="T6" fmla="*/ 3 w 37"/>
                  <a:gd name="T7" fmla="*/ 22 h 33"/>
                  <a:gd name="T8" fmla="*/ 0 w 37"/>
                  <a:gd name="T9" fmla="*/ 19 h 33"/>
                  <a:gd name="T10" fmla="*/ 0 w 37"/>
                  <a:gd name="T11" fmla="*/ 19 h 33"/>
                  <a:gd name="T12" fmla="*/ 0 w 37"/>
                  <a:gd name="T13" fmla="*/ 15 h 33"/>
                  <a:gd name="T14" fmla="*/ 3 w 37"/>
                  <a:gd name="T15" fmla="*/ 15 h 33"/>
                  <a:gd name="T16" fmla="*/ 7 w 37"/>
                  <a:gd name="T17" fmla="*/ 8 h 33"/>
                  <a:gd name="T18" fmla="*/ 11 w 37"/>
                  <a:gd name="T19" fmla="*/ 8 h 33"/>
                  <a:gd name="T20" fmla="*/ 14 w 37"/>
                  <a:gd name="T21" fmla="*/ 4 h 33"/>
                  <a:gd name="T22" fmla="*/ 18 w 37"/>
                  <a:gd name="T23" fmla="*/ 4 h 33"/>
                  <a:gd name="T24" fmla="*/ 18 w 37"/>
                  <a:gd name="T25" fmla="*/ 4 h 33"/>
                  <a:gd name="T26" fmla="*/ 22 w 37"/>
                  <a:gd name="T27" fmla="*/ 0 h 33"/>
                  <a:gd name="T28" fmla="*/ 22 w 37"/>
                  <a:gd name="T29" fmla="*/ 0 h 33"/>
                  <a:gd name="T30" fmla="*/ 25 w 37"/>
                  <a:gd name="T31" fmla="*/ 4 h 33"/>
                  <a:gd name="T32" fmla="*/ 25 w 37"/>
                  <a:gd name="T33" fmla="*/ 4 h 33"/>
                  <a:gd name="T34" fmla="*/ 25 w 37"/>
                  <a:gd name="T35" fmla="*/ 4 h 33"/>
                  <a:gd name="T36" fmla="*/ 29 w 37"/>
                  <a:gd name="T37" fmla="*/ 4 h 33"/>
                  <a:gd name="T38" fmla="*/ 33 w 37"/>
                  <a:gd name="T39" fmla="*/ 4 h 33"/>
                  <a:gd name="T40" fmla="*/ 37 w 37"/>
                  <a:gd name="T41" fmla="*/ 11 h 33"/>
                  <a:gd name="T42" fmla="*/ 37 w 37"/>
                  <a:gd name="T43" fmla="*/ 15 h 33"/>
                  <a:gd name="T44" fmla="*/ 33 w 37"/>
                  <a:gd name="T45" fmla="*/ 19 h 33"/>
                  <a:gd name="T46" fmla="*/ 29 w 37"/>
                  <a:gd name="T47" fmla="*/ 19 h 33"/>
                  <a:gd name="T48" fmla="*/ 29 w 37"/>
                  <a:gd name="T49" fmla="*/ 19 h 33"/>
                  <a:gd name="T50" fmla="*/ 33 w 37"/>
                  <a:gd name="T51" fmla="*/ 22 h 33"/>
                  <a:gd name="T52" fmla="*/ 33 w 37"/>
                  <a:gd name="T53" fmla="*/ 22 h 33"/>
                  <a:gd name="T54" fmla="*/ 29 w 37"/>
                  <a:gd name="T55" fmla="*/ 26 h 33"/>
                  <a:gd name="T56" fmla="*/ 25 w 37"/>
                  <a:gd name="T57" fmla="*/ 26 h 33"/>
                  <a:gd name="T58" fmla="*/ 22 w 37"/>
                  <a:gd name="T59" fmla="*/ 26 h 33"/>
                  <a:gd name="T60" fmla="*/ 22 w 37"/>
                  <a:gd name="T61" fmla="*/ 26 h 33"/>
                  <a:gd name="T62" fmla="*/ 18 w 37"/>
                  <a:gd name="T63" fmla="*/ 26 h 33"/>
                  <a:gd name="T64" fmla="*/ 18 w 37"/>
                  <a:gd name="T65" fmla="*/ 30 h 33"/>
                  <a:gd name="T66" fmla="*/ 14 w 37"/>
                  <a:gd name="T67" fmla="*/ 33 h 33"/>
                  <a:gd name="T68" fmla="*/ 14 w 37"/>
                  <a:gd name="T69" fmla="*/ 33 h 33"/>
                  <a:gd name="T70" fmla="*/ 11 w 37"/>
                  <a:gd name="T71" fmla="*/ 33 h 33"/>
                  <a:gd name="T72" fmla="*/ 7 w 37"/>
                  <a:gd name="T73" fmla="*/ 33 h 33"/>
                  <a:gd name="T74" fmla="*/ 7 w 37"/>
                  <a:gd name="T75" fmla="*/ 30 h 33"/>
                  <a:gd name="T76" fmla="*/ 3 w 37"/>
                  <a:gd name="T7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3">
                    <a:moveTo>
                      <a:pt x="3" y="30"/>
                    </a:moveTo>
                    <a:lnTo>
                      <a:pt x="3" y="26"/>
                    </a:lnTo>
                    <a:lnTo>
                      <a:pt x="3" y="22"/>
                    </a:lnTo>
                    <a:lnTo>
                      <a:pt x="3" y="22"/>
                    </a:lnTo>
                    <a:lnTo>
                      <a:pt x="0" y="19"/>
                    </a:lnTo>
                    <a:lnTo>
                      <a:pt x="0" y="19"/>
                    </a:lnTo>
                    <a:lnTo>
                      <a:pt x="0" y="15"/>
                    </a:lnTo>
                    <a:lnTo>
                      <a:pt x="3" y="15"/>
                    </a:lnTo>
                    <a:lnTo>
                      <a:pt x="7" y="8"/>
                    </a:lnTo>
                    <a:lnTo>
                      <a:pt x="11" y="8"/>
                    </a:lnTo>
                    <a:lnTo>
                      <a:pt x="14" y="4"/>
                    </a:lnTo>
                    <a:lnTo>
                      <a:pt x="18" y="4"/>
                    </a:lnTo>
                    <a:lnTo>
                      <a:pt x="18" y="4"/>
                    </a:lnTo>
                    <a:lnTo>
                      <a:pt x="22" y="0"/>
                    </a:lnTo>
                    <a:lnTo>
                      <a:pt x="22" y="0"/>
                    </a:lnTo>
                    <a:lnTo>
                      <a:pt x="25" y="4"/>
                    </a:lnTo>
                    <a:lnTo>
                      <a:pt x="25" y="4"/>
                    </a:lnTo>
                    <a:lnTo>
                      <a:pt x="25" y="4"/>
                    </a:lnTo>
                    <a:lnTo>
                      <a:pt x="29" y="4"/>
                    </a:lnTo>
                    <a:lnTo>
                      <a:pt x="33" y="4"/>
                    </a:lnTo>
                    <a:lnTo>
                      <a:pt x="37" y="11"/>
                    </a:lnTo>
                    <a:lnTo>
                      <a:pt x="37" y="15"/>
                    </a:lnTo>
                    <a:lnTo>
                      <a:pt x="33" y="19"/>
                    </a:lnTo>
                    <a:lnTo>
                      <a:pt x="29" y="19"/>
                    </a:lnTo>
                    <a:lnTo>
                      <a:pt x="29" y="19"/>
                    </a:lnTo>
                    <a:lnTo>
                      <a:pt x="33" y="22"/>
                    </a:lnTo>
                    <a:lnTo>
                      <a:pt x="33" y="22"/>
                    </a:lnTo>
                    <a:lnTo>
                      <a:pt x="29" y="26"/>
                    </a:lnTo>
                    <a:lnTo>
                      <a:pt x="25" y="26"/>
                    </a:lnTo>
                    <a:lnTo>
                      <a:pt x="22" y="26"/>
                    </a:lnTo>
                    <a:lnTo>
                      <a:pt x="22" y="26"/>
                    </a:lnTo>
                    <a:lnTo>
                      <a:pt x="18" y="26"/>
                    </a:lnTo>
                    <a:lnTo>
                      <a:pt x="18" y="30"/>
                    </a:lnTo>
                    <a:lnTo>
                      <a:pt x="14" y="33"/>
                    </a:lnTo>
                    <a:lnTo>
                      <a:pt x="14" y="33"/>
                    </a:lnTo>
                    <a:lnTo>
                      <a:pt x="11" y="33"/>
                    </a:lnTo>
                    <a:lnTo>
                      <a:pt x="7" y="33"/>
                    </a:lnTo>
                    <a:lnTo>
                      <a:pt x="7" y="30"/>
                    </a:lnTo>
                    <a:lnTo>
                      <a:pt x="3" y="3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5" name="Freeform 154"/>
              <p:cNvSpPr>
                <a:spLocks noEditPoints="1"/>
              </p:cNvSpPr>
              <p:nvPr/>
            </p:nvSpPr>
            <p:spPr bwMode="auto">
              <a:xfrm>
                <a:off x="6646269" y="3386976"/>
                <a:ext cx="862043" cy="829877"/>
              </a:xfrm>
              <a:custGeom>
                <a:avLst/>
                <a:gdLst>
                  <a:gd name="T0" fmla="*/ 179 w 181"/>
                  <a:gd name="T1" fmla="*/ 73 h 174"/>
                  <a:gd name="T2" fmla="*/ 154 w 181"/>
                  <a:gd name="T3" fmla="*/ 37 h 174"/>
                  <a:gd name="T4" fmla="*/ 123 w 181"/>
                  <a:gd name="T5" fmla="*/ 29 h 174"/>
                  <a:gd name="T6" fmla="*/ 111 w 181"/>
                  <a:gd name="T7" fmla="*/ 16 h 174"/>
                  <a:gd name="T8" fmla="*/ 112 w 181"/>
                  <a:gd name="T9" fmla="*/ 17 h 174"/>
                  <a:gd name="T10" fmla="*/ 110 w 181"/>
                  <a:gd name="T11" fmla="*/ 7 h 174"/>
                  <a:gd name="T12" fmla="*/ 86 w 181"/>
                  <a:gd name="T13" fmla="*/ 4 h 174"/>
                  <a:gd name="T14" fmla="*/ 86 w 181"/>
                  <a:gd name="T15" fmla="*/ 4 h 174"/>
                  <a:gd name="T16" fmla="*/ 58 w 181"/>
                  <a:gd name="T17" fmla="*/ 22 h 174"/>
                  <a:gd name="T18" fmla="*/ 1 w 181"/>
                  <a:gd name="T19" fmla="*/ 65 h 174"/>
                  <a:gd name="T20" fmla="*/ 98 w 181"/>
                  <a:gd name="T21" fmla="*/ 124 h 174"/>
                  <a:gd name="T22" fmla="*/ 133 w 181"/>
                  <a:gd name="T23" fmla="*/ 144 h 174"/>
                  <a:gd name="T24" fmla="*/ 122 w 181"/>
                  <a:gd name="T25" fmla="*/ 154 h 174"/>
                  <a:gd name="T26" fmla="*/ 137 w 181"/>
                  <a:gd name="T27" fmla="*/ 150 h 174"/>
                  <a:gd name="T28" fmla="*/ 132 w 181"/>
                  <a:gd name="T29" fmla="*/ 168 h 174"/>
                  <a:gd name="T30" fmla="*/ 120 w 181"/>
                  <a:gd name="T31" fmla="*/ 167 h 174"/>
                  <a:gd name="T32" fmla="*/ 123 w 181"/>
                  <a:gd name="T33" fmla="*/ 156 h 174"/>
                  <a:gd name="T34" fmla="*/ 135 w 181"/>
                  <a:gd name="T35" fmla="*/ 157 h 174"/>
                  <a:gd name="T36" fmla="*/ 130 w 181"/>
                  <a:gd name="T37" fmla="*/ 169 h 174"/>
                  <a:gd name="T38" fmla="*/ 125 w 181"/>
                  <a:gd name="T39" fmla="*/ 173 h 174"/>
                  <a:gd name="T40" fmla="*/ 9 w 181"/>
                  <a:gd name="T41" fmla="*/ 115 h 174"/>
                  <a:gd name="T42" fmla="*/ 22 w 181"/>
                  <a:gd name="T43" fmla="*/ 111 h 174"/>
                  <a:gd name="T44" fmla="*/ 38 w 181"/>
                  <a:gd name="T45" fmla="*/ 110 h 174"/>
                  <a:gd name="T46" fmla="*/ 58 w 181"/>
                  <a:gd name="T47" fmla="*/ 102 h 174"/>
                  <a:gd name="T48" fmla="*/ 83 w 181"/>
                  <a:gd name="T49" fmla="*/ 102 h 174"/>
                  <a:gd name="T50" fmla="*/ 91 w 181"/>
                  <a:gd name="T51" fmla="*/ 115 h 174"/>
                  <a:gd name="T52" fmla="*/ 99 w 181"/>
                  <a:gd name="T53" fmla="*/ 111 h 174"/>
                  <a:gd name="T54" fmla="*/ 100 w 181"/>
                  <a:gd name="T55" fmla="*/ 116 h 174"/>
                  <a:gd name="T56" fmla="*/ 102 w 181"/>
                  <a:gd name="T57" fmla="*/ 123 h 174"/>
                  <a:gd name="T58" fmla="*/ 106 w 181"/>
                  <a:gd name="T59" fmla="*/ 133 h 174"/>
                  <a:gd name="T60" fmla="*/ 120 w 181"/>
                  <a:gd name="T61" fmla="*/ 143 h 174"/>
                  <a:gd name="T62" fmla="*/ 130 w 181"/>
                  <a:gd name="T63" fmla="*/ 141 h 174"/>
                  <a:gd name="T64" fmla="*/ 139 w 181"/>
                  <a:gd name="T65" fmla="*/ 140 h 174"/>
                  <a:gd name="T66" fmla="*/ 153 w 181"/>
                  <a:gd name="T67" fmla="*/ 129 h 174"/>
                  <a:gd name="T68" fmla="*/ 167 w 181"/>
                  <a:gd name="T69" fmla="*/ 110 h 174"/>
                  <a:gd name="T70" fmla="*/ 176 w 181"/>
                  <a:gd name="T71" fmla="*/ 92 h 174"/>
                  <a:gd name="T72" fmla="*/ 178 w 181"/>
                  <a:gd name="T73" fmla="*/ 71 h 174"/>
                  <a:gd name="T74" fmla="*/ 170 w 181"/>
                  <a:gd name="T75" fmla="*/ 59 h 174"/>
                  <a:gd name="T76" fmla="*/ 166 w 181"/>
                  <a:gd name="T77" fmla="*/ 53 h 174"/>
                  <a:gd name="T78" fmla="*/ 159 w 181"/>
                  <a:gd name="T79" fmla="*/ 43 h 174"/>
                  <a:gd name="T80" fmla="*/ 152 w 181"/>
                  <a:gd name="T81" fmla="*/ 31 h 174"/>
                  <a:gd name="T82" fmla="*/ 146 w 181"/>
                  <a:gd name="T83" fmla="*/ 18 h 174"/>
                  <a:gd name="T84" fmla="*/ 141 w 181"/>
                  <a:gd name="T85" fmla="*/ 5 h 174"/>
                  <a:gd name="T86" fmla="*/ 135 w 181"/>
                  <a:gd name="T87" fmla="*/ 13 h 174"/>
                  <a:gd name="T88" fmla="*/ 130 w 181"/>
                  <a:gd name="T89" fmla="*/ 33 h 174"/>
                  <a:gd name="T90" fmla="*/ 113 w 181"/>
                  <a:gd name="T91" fmla="*/ 25 h 174"/>
                  <a:gd name="T92" fmla="*/ 110 w 181"/>
                  <a:gd name="T93" fmla="*/ 13 h 174"/>
                  <a:gd name="T94" fmla="*/ 112 w 181"/>
                  <a:gd name="T95" fmla="*/ 9 h 174"/>
                  <a:gd name="T96" fmla="*/ 105 w 181"/>
                  <a:gd name="T97" fmla="*/ 7 h 174"/>
                  <a:gd name="T98" fmla="*/ 93 w 181"/>
                  <a:gd name="T99" fmla="*/ 4 h 174"/>
                  <a:gd name="T100" fmla="*/ 88 w 181"/>
                  <a:gd name="T101" fmla="*/ 9 h 174"/>
                  <a:gd name="T102" fmla="*/ 82 w 181"/>
                  <a:gd name="T103" fmla="*/ 15 h 174"/>
                  <a:gd name="T104" fmla="*/ 79 w 181"/>
                  <a:gd name="T105" fmla="*/ 20 h 174"/>
                  <a:gd name="T106" fmla="*/ 74 w 181"/>
                  <a:gd name="T107" fmla="*/ 22 h 174"/>
                  <a:gd name="T108" fmla="*/ 65 w 181"/>
                  <a:gd name="T109" fmla="*/ 17 h 174"/>
                  <a:gd name="T110" fmla="*/ 60 w 181"/>
                  <a:gd name="T111" fmla="*/ 22 h 174"/>
                  <a:gd name="T112" fmla="*/ 56 w 181"/>
                  <a:gd name="T113" fmla="*/ 27 h 174"/>
                  <a:gd name="T114" fmla="*/ 51 w 181"/>
                  <a:gd name="T115" fmla="*/ 28 h 174"/>
                  <a:gd name="T116" fmla="*/ 43 w 181"/>
                  <a:gd name="T117" fmla="*/ 37 h 174"/>
                  <a:gd name="T118" fmla="*/ 21 w 181"/>
                  <a:gd name="T119" fmla="*/ 45 h 174"/>
                  <a:gd name="T120" fmla="*/ 7 w 181"/>
                  <a:gd name="T121" fmla="*/ 52 h 174"/>
                  <a:gd name="T122" fmla="*/ 4 w 181"/>
                  <a:gd name="T123" fmla="*/ 69 h 174"/>
                  <a:gd name="T124" fmla="*/ 7 w 181"/>
                  <a:gd name="T125"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74">
                    <a:moveTo>
                      <a:pt x="178" y="83"/>
                    </a:moveTo>
                    <a:cubicBezTo>
                      <a:pt x="179" y="81"/>
                      <a:pt x="179" y="81"/>
                      <a:pt x="179" y="81"/>
                    </a:cubicBezTo>
                    <a:cubicBezTo>
                      <a:pt x="179" y="82"/>
                      <a:pt x="179" y="82"/>
                      <a:pt x="179" y="82"/>
                    </a:cubicBezTo>
                    <a:cubicBezTo>
                      <a:pt x="178" y="83"/>
                      <a:pt x="178" y="83"/>
                      <a:pt x="178" y="83"/>
                    </a:cubicBezTo>
                    <a:close/>
                    <a:moveTo>
                      <a:pt x="179" y="73"/>
                    </a:moveTo>
                    <a:cubicBezTo>
                      <a:pt x="178" y="72"/>
                      <a:pt x="178" y="72"/>
                      <a:pt x="178" y="72"/>
                    </a:cubicBezTo>
                    <a:cubicBezTo>
                      <a:pt x="179" y="71"/>
                      <a:pt x="179" y="71"/>
                      <a:pt x="179" y="71"/>
                    </a:cubicBezTo>
                    <a:cubicBezTo>
                      <a:pt x="179" y="70"/>
                      <a:pt x="179" y="70"/>
                      <a:pt x="179" y="70"/>
                    </a:cubicBezTo>
                    <a:cubicBezTo>
                      <a:pt x="179" y="69"/>
                      <a:pt x="179" y="69"/>
                      <a:pt x="179" y="69"/>
                    </a:cubicBezTo>
                    <a:cubicBezTo>
                      <a:pt x="180" y="68"/>
                      <a:pt x="180" y="68"/>
                      <a:pt x="180" y="68"/>
                    </a:cubicBezTo>
                    <a:cubicBezTo>
                      <a:pt x="180" y="68"/>
                      <a:pt x="180" y="68"/>
                      <a:pt x="180" y="68"/>
                    </a:cubicBezTo>
                    <a:cubicBezTo>
                      <a:pt x="180" y="67"/>
                      <a:pt x="180" y="67"/>
                      <a:pt x="180" y="67"/>
                    </a:cubicBezTo>
                    <a:cubicBezTo>
                      <a:pt x="180" y="67"/>
                      <a:pt x="180" y="67"/>
                      <a:pt x="180" y="67"/>
                    </a:cubicBezTo>
                    <a:cubicBezTo>
                      <a:pt x="181" y="68"/>
                      <a:pt x="181" y="68"/>
                      <a:pt x="181" y="68"/>
                    </a:cubicBezTo>
                    <a:cubicBezTo>
                      <a:pt x="180" y="69"/>
                      <a:pt x="180" y="69"/>
                      <a:pt x="180" y="69"/>
                    </a:cubicBezTo>
                    <a:cubicBezTo>
                      <a:pt x="179" y="71"/>
                      <a:pt x="179" y="71"/>
                      <a:pt x="179" y="71"/>
                    </a:cubicBezTo>
                    <a:cubicBezTo>
                      <a:pt x="179" y="72"/>
                      <a:pt x="179" y="72"/>
                      <a:pt x="179" y="72"/>
                    </a:cubicBezTo>
                    <a:cubicBezTo>
                      <a:pt x="179" y="73"/>
                      <a:pt x="179" y="73"/>
                      <a:pt x="179" y="73"/>
                    </a:cubicBezTo>
                    <a:cubicBezTo>
                      <a:pt x="179" y="73"/>
                      <a:pt x="179" y="73"/>
                      <a:pt x="179" y="73"/>
                    </a:cubicBezTo>
                    <a:close/>
                    <a:moveTo>
                      <a:pt x="171" y="61"/>
                    </a:moveTo>
                    <a:cubicBezTo>
                      <a:pt x="172" y="62"/>
                      <a:pt x="172" y="62"/>
                      <a:pt x="172" y="62"/>
                    </a:cubicBezTo>
                    <a:cubicBezTo>
                      <a:pt x="173" y="63"/>
                      <a:pt x="173" y="63"/>
                      <a:pt x="173" y="63"/>
                    </a:cubicBezTo>
                    <a:cubicBezTo>
                      <a:pt x="173" y="62"/>
                      <a:pt x="173" y="62"/>
                      <a:pt x="173" y="62"/>
                    </a:cubicBezTo>
                    <a:cubicBezTo>
                      <a:pt x="173" y="62"/>
                      <a:pt x="173" y="62"/>
                      <a:pt x="173" y="62"/>
                    </a:cubicBezTo>
                    <a:cubicBezTo>
                      <a:pt x="173" y="61"/>
                      <a:pt x="173" y="61"/>
                      <a:pt x="173" y="61"/>
                    </a:cubicBezTo>
                    <a:cubicBezTo>
                      <a:pt x="172" y="61"/>
                      <a:pt x="172" y="61"/>
                      <a:pt x="172" y="61"/>
                    </a:cubicBezTo>
                    <a:cubicBezTo>
                      <a:pt x="172" y="61"/>
                      <a:pt x="172" y="61"/>
                      <a:pt x="172" y="61"/>
                    </a:cubicBezTo>
                    <a:cubicBezTo>
                      <a:pt x="171" y="61"/>
                      <a:pt x="171" y="61"/>
                      <a:pt x="171" y="61"/>
                    </a:cubicBezTo>
                    <a:close/>
                    <a:moveTo>
                      <a:pt x="170" y="55"/>
                    </a:moveTo>
                    <a:cubicBezTo>
                      <a:pt x="170" y="55"/>
                      <a:pt x="170" y="55"/>
                      <a:pt x="170" y="55"/>
                    </a:cubicBezTo>
                    <a:cubicBezTo>
                      <a:pt x="170" y="55"/>
                      <a:pt x="170" y="55"/>
                      <a:pt x="170" y="55"/>
                    </a:cubicBezTo>
                    <a:cubicBezTo>
                      <a:pt x="170" y="55"/>
                      <a:pt x="170" y="55"/>
                      <a:pt x="170" y="55"/>
                    </a:cubicBezTo>
                    <a:close/>
                    <a:moveTo>
                      <a:pt x="153" y="38"/>
                    </a:moveTo>
                    <a:cubicBezTo>
                      <a:pt x="154" y="37"/>
                      <a:pt x="154" y="37"/>
                      <a:pt x="154" y="37"/>
                    </a:cubicBezTo>
                    <a:cubicBezTo>
                      <a:pt x="153" y="36"/>
                      <a:pt x="153" y="36"/>
                      <a:pt x="153" y="36"/>
                    </a:cubicBezTo>
                    <a:cubicBezTo>
                      <a:pt x="154" y="36"/>
                      <a:pt x="154" y="36"/>
                      <a:pt x="154" y="36"/>
                    </a:cubicBezTo>
                    <a:cubicBezTo>
                      <a:pt x="154" y="36"/>
                      <a:pt x="154" y="36"/>
                      <a:pt x="154" y="36"/>
                    </a:cubicBezTo>
                    <a:cubicBezTo>
                      <a:pt x="154" y="37"/>
                      <a:pt x="154" y="37"/>
                      <a:pt x="154" y="37"/>
                    </a:cubicBezTo>
                    <a:cubicBezTo>
                      <a:pt x="154" y="38"/>
                      <a:pt x="154" y="38"/>
                      <a:pt x="154" y="38"/>
                    </a:cubicBezTo>
                    <a:cubicBezTo>
                      <a:pt x="153" y="38"/>
                      <a:pt x="153" y="38"/>
                      <a:pt x="153" y="38"/>
                    </a:cubicBezTo>
                    <a:close/>
                    <a:moveTo>
                      <a:pt x="139" y="0"/>
                    </a:moveTo>
                    <a:cubicBezTo>
                      <a:pt x="139" y="0"/>
                      <a:pt x="139" y="0"/>
                      <a:pt x="139" y="0"/>
                    </a:cubicBezTo>
                    <a:cubicBezTo>
                      <a:pt x="139" y="0"/>
                      <a:pt x="139" y="0"/>
                      <a:pt x="139" y="0"/>
                    </a:cubicBezTo>
                    <a:cubicBezTo>
                      <a:pt x="139" y="0"/>
                      <a:pt x="139" y="0"/>
                      <a:pt x="139" y="0"/>
                    </a:cubicBezTo>
                    <a:close/>
                    <a:moveTo>
                      <a:pt x="138" y="2"/>
                    </a:moveTo>
                    <a:cubicBezTo>
                      <a:pt x="138" y="3"/>
                      <a:pt x="138" y="3"/>
                      <a:pt x="138" y="3"/>
                    </a:cubicBezTo>
                    <a:cubicBezTo>
                      <a:pt x="139" y="2"/>
                      <a:pt x="139" y="2"/>
                      <a:pt x="139" y="2"/>
                    </a:cubicBezTo>
                    <a:cubicBezTo>
                      <a:pt x="139" y="2"/>
                      <a:pt x="139" y="2"/>
                      <a:pt x="139" y="2"/>
                    </a:cubicBezTo>
                    <a:cubicBezTo>
                      <a:pt x="139" y="2"/>
                      <a:pt x="139" y="2"/>
                      <a:pt x="139" y="2"/>
                    </a:cubicBezTo>
                    <a:cubicBezTo>
                      <a:pt x="138" y="2"/>
                      <a:pt x="138" y="2"/>
                      <a:pt x="138" y="2"/>
                    </a:cubicBezTo>
                    <a:close/>
                    <a:moveTo>
                      <a:pt x="124" y="30"/>
                    </a:moveTo>
                    <a:cubicBezTo>
                      <a:pt x="124" y="31"/>
                      <a:pt x="124" y="31"/>
                      <a:pt x="124" y="31"/>
                    </a:cubicBezTo>
                    <a:cubicBezTo>
                      <a:pt x="125" y="31"/>
                      <a:pt x="125" y="31"/>
                      <a:pt x="125" y="31"/>
                    </a:cubicBezTo>
                    <a:cubicBezTo>
                      <a:pt x="125" y="30"/>
                      <a:pt x="125" y="30"/>
                      <a:pt x="125" y="30"/>
                    </a:cubicBezTo>
                    <a:cubicBezTo>
                      <a:pt x="124" y="30"/>
                      <a:pt x="124" y="30"/>
                      <a:pt x="124" y="30"/>
                    </a:cubicBezTo>
                    <a:close/>
                    <a:moveTo>
                      <a:pt x="123" y="29"/>
                    </a:moveTo>
                    <a:cubicBezTo>
                      <a:pt x="123" y="29"/>
                      <a:pt x="123" y="29"/>
                      <a:pt x="123" y="29"/>
                    </a:cubicBezTo>
                    <a:cubicBezTo>
                      <a:pt x="124" y="29"/>
                      <a:pt x="124" y="29"/>
                      <a:pt x="124" y="29"/>
                    </a:cubicBezTo>
                    <a:cubicBezTo>
                      <a:pt x="124" y="28"/>
                      <a:pt x="124" y="28"/>
                      <a:pt x="124" y="28"/>
                    </a:cubicBezTo>
                    <a:cubicBezTo>
                      <a:pt x="125" y="28"/>
                      <a:pt x="125" y="28"/>
                      <a:pt x="125" y="28"/>
                    </a:cubicBezTo>
                    <a:cubicBezTo>
                      <a:pt x="125" y="28"/>
                      <a:pt x="125" y="28"/>
                      <a:pt x="125" y="28"/>
                    </a:cubicBezTo>
                    <a:cubicBezTo>
                      <a:pt x="124" y="28"/>
                      <a:pt x="124" y="28"/>
                      <a:pt x="124" y="28"/>
                    </a:cubicBezTo>
                    <a:cubicBezTo>
                      <a:pt x="123" y="28"/>
                      <a:pt x="123" y="28"/>
                      <a:pt x="123" y="28"/>
                    </a:cubicBezTo>
                    <a:cubicBezTo>
                      <a:pt x="123" y="28"/>
                      <a:pt x="123" y="29"/>
                      <a:pt x="123" y="29"/>
                    </a:cubicBezTo>
                    <a:close/>
                    <a:moveTo>
                      <a:pt x="114" y="25"/>
                    </a:moveTo>
                    <a:cubicBezTo>
                      <a:pt x="114" y="24"/>
                      <a:pt x="114" y="24"/>
                      <a:pt x="114" y="24"/>
                    </a:cubicBezTo>
                    <a:cubicBezTo>
                      <a:pt x="114" y="24"/>
                      <a:pt x="114" y="24"/>
                      <a:pt x="114" y="24"/>
                    </a:cubicBezTo>
                    <a:cubicBezTo>
                      <a:pt x="114" y="24"/>
                      <a:pt x="114" y="24"/>
                      <a:pt x="114" y="24"/>
                    </a:cubicBezTo>
                    <a:cubicBezTo>
                      <a:pt x="114" y="25"/>
                      <a:pt x="114" y="25"/>
                      <a:pt x="114" y="25"/>
                    </a:cubicBezTo>
                    <a:close/>
                    <a:moveTo>
                      <a:pt x="111" y="16"/>
                    </a:moveTo>
                    <a:cubicBezTo>
                      <a:pt x="111" y="16"/>
                      <a:pt x="111" y="16"/>
                      <a:pt x="111" y="16"/>
                    </a:cubicBezTo>
                    <a:cubicBezTo>
                      <a:pt x="111" y="16"/>
                      <a:pt x="111" y="16"/>
                      <a:pt x="111" y="16"/>
                    </a:cubicBezTo>
                    <a:cubicBezTo>
                      <a:pt x="111" y="16"/>
                      <a:pt x="111" y="16"/>
                      <a:pt x="111" y="16"/>
                    </a:cubicBezTo>
                    <a:cubicBezTo>
                      <a:pt x="111" y="15"/>
                      <a:pt x="111" y="15"/>
                      <a:pt x="111" y="15"/>
                    </a:cubicBezTo>
                    <a:cubicBezTo>
                      <a:pt x="112" y="16"/>
                      <a:pt x="112" y="16"/>
                      <a:pt x="112" y="16"/>
                    </a:cubicBezTo>
                    <a:cubicBezTo>
                      <a:pt x="111" y="16"/>
                      <a:pt x="111" y="16"/>
                      <a:pt x="111" y="16"/>
                    </a:cubicBezTo>
                    <a:close/>
                    <a:moveTo>
                      <a:pt x="112" y="17"/>
                    </a:moveTo>
                    <a:cubicBezTo>
                      <a:pt x="112" y="18"/>
                      <a:pt x="112" y="18"/>
                      <a:pt x="112" y="18"/>
                    </a:cubicBezTo>
                    <a:cubicBezTo>
                      <a:pt x="112" y="18"/>
                      <a:pt x="112" y="18"/>
                      <a:pt x="112" y="18"/>
                    </a:cubicBezTo>
                    <a:cubicBezTo>
                      <a:pt x="113" y="17"/>
                      <a:pt x="113" y="17"/>
                      <a:pt x="113" y="17"/>
                    </a:cubicBezTo>
                    <a:cubicBezTo>
                      <a:pt x="114" y="18"/>
                      <a:pt x="114" y="18"/>
                      <a:pt x="114" y="18"/>
                    </a:cubicBezTo>
                    <a:cubicBezTo>
                      <a:pt x="114" y="17"/>
                      <a:pt x="114" y="17"/>
                      <a:pt x="114" y="17"/>
                    </a:cubicBezTo>
                    <a:cubicBezTo>
                      <a:pt x="114" y="17"/>
                      <a:pt x="114" y="17"/>
                      <a:pt x="114" y="17"/>
                    </a:cubicBezTo>
                    <a:cubicBezTo>
                      <a:pt x="113" y="17"/>
                      <a:pt x="113" y="17"/>
                      <a:pt x="113" y="17"/>
                    </a:cubicBezTo>
                    <a:cubicBezTo>
                      <a:pt x="113" y="17"/>
                      <a:pt x="113" y="17"/>
                      <a:pt x="113" y="17"/>
                    </a:cubicBezTo>
                    <a:cubicBezTo>
                      <a:pt x="114" y="16"/>
                      <a:pt x="114" y="16"/>
                      <a:pt x="114" y="16"/>
                    </a:cubicBezTo>
                    <a:cubicBezTo>
                      <a:pt x="114" y="16"/>
                      <a:pt x="114" y="16"/>
                      <a:pt x="114" y="16"/>
                    </a:cubicBezTo>
                    <a:cubicBezTo>
                      <a:pt x="113" y="16"/>
                      <a:pt x="113" y="16"/>
                      <a:pt x="113" y="16"/>
                    </a:cubicBezTo>
                    <a:cubicBezTo>
                      <a:pt x="113" y="15"/>
                      <a:pt x="113" y="15"/>
                      <a:pt x="113" y="15"/>
                    </a:cubicBezTo>
                    <a:cubicBezTo>
                      <a:pt x="113" y="16"/>
                      <a:pt x="113" y="16"/>
                      <a:pt x="113" y="16"/>
                    </a:cubicBezTo>
                    <a:cubicBezTo>
                      <a:pt x="113" y="16"/>
                      <a:pt x="113" y="16"/>
                      <a:pt x="113" y="16"/>
                    </a:cubicBezTo>
                    <a:cubicBezTo>
                      <a:pt x="112" y="16"/>
                      <a:pt x="112" y="16"/>
                      <a:pt x="112" y="16"/>
                    </a:cubicBezTo>
                    <a:cubicBezTo>
                      <a:pt x="112" y="16"/>
                      <a:pt x="112" y="16"/>
                      <a:pt x="112" y="16"/>
                    </a:cubicBezTo>
                    <a:cubicBezTo>
                      <a:pt x="112" y="16"/>
                      <a:pt x="112" y="16"/>
                      <a:pt x="112" y="16"/>
                    </a:cubicBezTo>
                    <a:cubicBezTo>
                      <a:pt x="112" y="17"/>
                      <a:pt x="112" y="17"/>
                      <a:pt x="112" y="17"/>
                    </a:cubicBezTo>
                    <a:close/>
                    <a:moveTo>
                      <a:pt x="113" y="5"/>
                    </a:moveTo>
                    <a:cubicBezTo>
                      <a:pt x="113" y="5"/>
                      <a:pt x="113" y="5"/>
                      <a:pt x="113" y="5"/>
                    </a:cubicBezTo>
                    <a:cubicBezTo>
                      <a:pt x="114" y="5"/>
                      <a:pt x="114" y="5"/>
                      <a:pt x="114" y="5"/>
                    </a:cubicBezTo>
                    <a:cubicBezTo>
                      <a:pt x="114" y="4"/>
                      <a:pt x="114" y="4"/>
                      <a:pt x="114" y="4"/>
                    </a:cubicBezTo>
                    <a:cubicBezTo>
                      <a:pt x="114" y="4"/>
                      <a:pt x="114" y="4"/>
                      <a:pt x="114" y="4"/>
                    </a:cubicBezTo>
                    <a:cubicBezTo>
                      <a:pt x="113" y="4"/>
                      <a:pt x="113" y="4"/>
                      <a:pt x="113" y="4"/>
                    </a:cubicBezTo>
                    <a:cubicBezTo>
                      <a:pt x="113" y="5"/>
                      <a:pt x="113" y="5"/>
                      <a:pt x="113" y="5"/>
                    </a:cubicBezTo>
                    <a:close/>
                    <a:moveTo>
                      <a:pt x="112" y="6"/>
                    </a:moveTo>
                    <a:cubicBezTo>
                      <a:pt x="112" y="6"/>
                      <a:pt x="112" y="6"/>
                      <a:pt x="112" y="6"/>
                    </a:cubicBezTo>
                    <a:cubicBezTo>
                      <a:pt x="112" y="5"/>
                      <a:pt x="112" y="5"/>
                      <a:pt x="112" y="5"/>
                    </a:cubicBezTo>
                    <a:cubicBezTo>
                      <a:pt x="112" y="6"/>
                      <a:pt x="112" y="6"/>
                      <a:pt x="112" y="6"/>
                    </a:cubicBezTo>
                    <a:close/>
                    <a:moveTo>
                      <a:pt x="111" y="6"/>
                    </a:moveTo>
                    <a:cubicBezTo>
                      <a:pt x="111" y="6"/>
                      <a:pt x="111" y="6"/>
                      <a:pt x="111" y="6"/>
                    </a:cubicBezTo>
                    <a:cubicBezTo>
                      <a:pt x="112" y="6"/>
                      <a:pt x="112" y="6"/>
                      <a:pt x="112" y="6"/>
                    </a:cubicBezTo>
                    <a:cubicBezTo>
                      <a:pt x="111" y="6"/>
                      <a:pt x="111" y="6"/>
                      <a:pt x="111" y="6"/>
                    </a:cubicBezTo>
                    <a:close/>
                    <a:moveTo>
                      <a:pt x="110" y="7"/>
                    </a:moveTo>
                    <a:cubicBezTo>
                      <a:pt x="110" y="7"/>
                      <a:pt x="110" y="7"/>
                      <a:pt x="110" y="7"/>
                    </a:cubicBezTo>
                    <a:cubicBezTo>
                      <a:pt x="110" y="6"/>
                      <a:pt x="110" y="6"/>
                      <a:pt x="110" y="6"/>
                    </a:cubicBezTo>
                    <a:cubicBezTo>
                      <a:pt x="110" y="7"/>
                      <a:pt x="110" y="7"/>
                      <a:pt x="110" y="7"/>
                    </a:cubicBezTo>
                    <a:close/>
                    <a:moveTo>
                      <a:pt x="108" y="8"/>
                    </a:moveTo>
                    <a:cubicBezTo>
                      <a:pt x="108" y="7"/>
                      <a:pt x="108" y="7"/>
                      <a:pt x="108" y="7"/>
                    </a:cubicBezTo>
                    <a:cubicBezTo>
                      <a:pt x="109" y="7"/>
                      <a:pt x="109" y="7"/>
                      <a:pt x="109" y="7"/>
                    </a:cubicBezTo>
                    <a:cubicBezTo>
                      <a:pt x="110" y="7"/>
                      <a:pt x="110" y="7"/>
                      <a:pt x="110" y="7"/>
                    </a:cubicBezTo>
                    <a:cubicBezTo>
                      <a:pt x="110" y="7"/>
                      <a:pt x="110" y="7"/>
                      <a:pt x="110" y="7"/>
                    </a:cubicBezTo>
                    <a:cubicBezTo>
                      <a:pt x="109" y="7"/>
                      <a:pt x="109" y="7"/>
                      <a:pt x="109" y="7"/>
                    </a:cubicBezTo>
                    <a:cubicBezTo>
                      <a:pt x="108" y="8"/>
                      <a:pt x="108" y="8"/>
                      <a:pt x="108" y="8"/>
                    </a:cubicBezTo>
                    <a:close/>
                    <a:moveTo>
                      <a:pt x="107" y="8"/>
                    </a:moveTo>
                    <a:cubicBezTo>
                      <a:pt x="107" y="8"/>
                      <a:pt x="107" y="8"/>
                      <a:pt x="107" y="8"/>
                    </a:cubicBezTo>
                    <a:cubicBezTo>
                      <a:pt x="108" y="8"/>
                      <a:pt x="108" y="8"/>
                      <a:pt x="108" y="8"/>
                    </a:cubicBezTo>
                    <a:cubicBezTo>
                      <a:pt x="108" y="8"/>
                      <a:pt x="108" y="8"/>
                      <a:pt x="108" y="8"/>
                    </a:cubicBezTo>
                    <a:cubicBezTo>
                      <a:pt x="107" y="8"/>
                      <a:pt x="107" y="8"/>
                      <a:pt x="107" y="8"/>
                    </a:cubicBezTo>
                    <a:close/>
                    <a:moveTo>
                      <a:pt x="96" y="5"/>
                    </a:moveTo>
                    <a:cubicBezTo>
                      <a:pt x="95" y="4"/>
                      <a:pt x="95" y="4"/>
                      <a:pt x="95" y="4"/>
                    </a:cubicBezTo>
                    <a:cubicBezTo>
                      <a:pt x="95" y="4"/>
                      <a:pt x="95" y="4"/>
                      <a:pt x="95" y="4"/>
                    </a:cubicBezTo>
                    <a:cubicBezTo>
                      <a:pt x="96" y="3"/>
                      <a:pt x="96" y="3"/>
                      <a:pt x="96" y="3"/>
                    </a:cubicBezTo>
                    <a:cubicBezTo>
                      <a:pt x="96" y="4"/>
                      <a:pt x="96" y="4"/>
                      <a:pt x="96" y="4"/>
                    </a:cubicBezTo>
                    <a:cubicBezTo>
                      <a:pt x="96" y="5"/>
                      <a:pt x="96" y="5"/>
                      <a:pt x="96" y="5"/>
                    </a:cubicBezTo>
                    <a:close/>
                    <a:moveTo>
                      <a:pt x="86" y="4"/>
                    </a:moveTo>
                    <a:cubicBezTo>
                      <a:pt x="86" y="5"/>
                      <a:pt x="86" y="5"/>
                      <a:pt x="86" y="5"/>
                    </a:cubicBezTo>
                    <a:cubicBezTo>
                      <a:pt x="87" y="6"/>
                      <a:pt x="87" y="6"/>
                      <a:pt x="87" y="6"/>
                    </a:cubicBezTo>
                    <a:cubicBezTo>
                      <a:pt x="87" y="7"/>
                      <a:pt x="87" y="7"/>
                      <a:pt x="87" y="7"/>
                    </a:cubicBezTo>
                    <a:cubicBezTo>
                      <a:pt x="89" y="7"/>
                      <a:pt x="89" y="7"/>
                      <a:pt x="89" y="7"/>
                    </a:cubicBezTo>
                    <a:cubicBezTo>
                      <a:pt x="90" y="6"/>
                      <a:pt x="90" y="6"/>
                      <a:pt x="90" y="6"/>
                    </a:cubicBezTo>
                    <a:cubicBezTo>
                      <a:pt x="90" y="6"/>
                      <a:pt x="90" y="6"/>
                      <a:pt x="90" y="6"/>
                    </a:cubicBezTo>
                    <a:cubicBezTo>
                      <a:pt x="91" y="6"/>
                      <a:pt x="91" y="6"/>
                      <a:pt x="91" y="6"/>
                    </a:cubicBezTo>
                    <a:cubicBezTo>
                      <a:pt x="91" y="5"/>
                      <a:pt x="91" y="5"/>
                      <a:pt x="91" y="5"/>
                    </a:cubicBezTo>
                    <a:cubicBezTo>
                      <a:pt x="91" y="5"/>
                      <a:pt x="91" y="5"/>
                      <a:pt x="91" y="5"/>
                    </a:cubicBezTo>
                    <a:cubicBezTo>
                      <a:pt x="90" y="4"/>
                      <a:pt x="90" y="4"/>
                      <a:pt x="90" y="4"/>
                    </a:cubicBezTo>
                    <a:cubicBezTo>
                      <a:pt x="90" y="4"/>
                      <a:pt x="90" y="4"/>
                      <a:pt x="90" y="4"/>
                    </a:cubicBezTo>
                    <a:cubicBezTo>
                      <a:pt x="89" y="5"/>
                      <a:pt x="89" y="5"/>
                      <a:pt x="89" y="5"/>
                    </a:cubicBezTo>
                    <a:cubicBezTo>
                      <a:pt x="88" y="5"/>
                      <a:pt x="88" y="5"/>
                      <a:pt x="88" y="5"/>
                    </a:cubicBezTo>
                    <a:cubicBezTo>
                      <a:pt x="88" y="5"/>
                      <a:pt x="88" y="5"/>
                      <a:pt x="88" y="5"/>
                    </a:cubicBezTo>
                    <a:cubicBezTo>
                      <a:pt x="87" y="5"/>
                      <a:pt x="87" y="5"/>
                      <a:pt x="87" y="5"/>
                    </a:cubicBezTo>
                    <a:cubicBezTo>
                      <a:pt x="87" y="5"/>
                      <a:pt x="87" y="5"/>
                      <a:pt x="87" y="5"/>
                    </a:cubicBezTo>
                    <a:cubicBezTo>
                      <a:pt x="87" y="5"/>
                      <a:pt x="87" y="5"/>
                      <a:pt x="87" y="5"/>
                    </a:cubicBezTo>
                    <a:cubicBezTo>
                      <a:pt x="86" y="4"/>
                      <a:pt x="86" y="4"/>
                      <a:pt x="86" y="4"/>
                    </a:cubicBezTo>
                    <a:cubicBezTo>
                      <a:pt x="86" y="4"/>
                      <a:pt x="86" y="4"/>
                      <a:pt x="86" y="4"/>
                    </a:cubicBezTo>
                    <a:cubicBezTo>
                      <a:pt x="86" y="4"/>
                      <a:pt x="86" y="4"/>
                      <a:pt x="86" y="4"/>
                    </a:cubicBezTo>
                    <a:close/>
                    <a:moveTo>
                      <a:pt x="86" y="5"/>
                    </a:moveTo>
                    <a:cubicBezTo>
                      <a:pt x="86" y="6"/>
                      <a:pt x="86" y="6"/>
                      <a:pt x="86" y="6"/>
                    </a:cubicBezTo>
                    <a:cubicBezTo>
                      <a:pt x="87" y="6"/>
                      <a:pt x="87" y="6"/>
                      <a:pt x="87" y="6"/>
                    </a:cubicBezTo>
                    <a:cubicBezTo>
                      <a:pt x="87" y="7"/>
                      <a:pt x="87" y="7"/>
                      <a:pt x="87" y="7"/>
                    </a:cubicBezTo>
                    <a:cubicBezTo>
                      <a:pt x="86" y="6"/>
                      <a:pt x="86" y="6"/>
                      <a:pt x="86" y="6"/>
                    </a:cubicBezTo>
                    <a:cubicBezTo>
                      <a:pt x="85"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5"/>
                      <a:pt x="85" y="5"/>
                      <a:pt x="85" y="5"/>
                    </a:cubicBezTo>
                    <a:cubicBezTo>
                      <a:pt x="85" y="5"/>
                      <a:pt x="85" y="5"/>
                      <a:pt x="85" y="5"/>
                    </a:cubicBezTo>
                    <a:cubicBezTo>
                      <a:pt x="85" y="5"/>
                      <a:pt x="85" y="5"/>
                      <a:pt x="85" y="5"/>
                    </a:cubicBezTo>
                    <a:cubicBezTo>
                      <a:pt x="86" y="5"/>
                      <a:pt x="86" y="5"/>
                      <a:pt x="86" y="5"/>
                    </a:cubicBezTo>
                    <a:close/>
                    <a:moveTo>
                      <a:pt x="57" y="22"/>
                    </a:moveTo>
                    <a:cubicBezTo>
                      <a:pt x="58" y="22"/>
                      <a:pt x="58" y="22"/>
                      <a:pt x="58" y="22"/>
                    </a:cubicBezTo>
                    <a:cubicBezTo>
                      <a:pt x="58" y="22"/>
                      <a:pt x="58" y="22"/>
                      <a:pt x="58" y="22"/>
                    </a:cubicBezTo>
                    <a:cubicBezTo>
                      <a:pt x="58" y="21"/>
                      <a:pt x="58" y="21"/>
                      <a:pt x="58" y="21"/>
                    </a:cubicBezTo>
                    <a:cubicBezTo>
                      <a:pt x="58" y="21"/>
                      <a:pt x="57" y="22"/>
                      <a:pt x="57" y="22"/>
                    </a:cubicBezTo>
                    <a:close/>
                    <a:moveTo>
                      <a:pt x="57" y="25"/>
                    </a:moveTo>
                    <a:cubicBezTo>
                      <a:pt x="57" y="24"/>
                      <a:pt x="57" y="24"/>
                      <a:pt x="57" y="24"/>
                    </a:cubicBezTo>
                    <a:cubicBezTo>
                      <a:pt x="57" y="23"/>
                      <a:pt x="57" y="23"/>
                      <a:pt x="57" y="23"/>
                    </a:cubicBezTo>
                    <a:cubicBezTo>
                      <a:pt x="57" y="24"/>
                      <a:pt x="57" y="24"/>
                      <a:pt x="57" y="24"/>
                    </a:cubicBezTo>
                    <a:cubicBezTo>
                      <a:pt x="57" y="25"/>
                      <a:pt x="57" y="25"/>
                      <a:pt x="57" y="25"/>
                    </a:cubicBezTo>
                    <a:close/>
                    <a:moveTo>
                      <a:pt x="61" y="19"/>
                    </a:moveTo>
                    <a:cubicBezTo>
                      <a:pt x="61" y="19"/>
                      <a:pt x="61" y="19"/>
                      <a:pt x="61" y="19"/>
                    </a:cubicBezTo>
                    <a:cubicBezTo>
                      <a:pt x="61" y="18"/>
                      <a:pt x="61" y="18"/>
                      <a:pt x="61" y="18"/>
                    </a:cubicBezTo>
                    <a:cubicBezTo>
                      <a:pt x="61" y="18"/>
                      <a:pt x="61" y="18"/>
                      <a:pt x="61" y="18"/>
                    </a:cubicBezTo>
                    <a:cubicBezTo>
                      <a:pt x="61" y="19"/>
                      <a:pt x="61" y="19"/>
                      <a:pt x="61" y="19"/>
                    </a:cubicBezTo>
                    <a:close/>
                    <a:moveTo>
                      <a:pt x="14" y="46"/>
                    </a:moveTo>
                    <a:cubicBezTo>
                      <a:pt x="14" y="46"/>
                      <a:pt x="14" y="46"/>
                      <a:pt x="14" y="46"/>
                    </a:cubicBezTo>
                    <a:cubicBezTo>
                      <a:pt x="15" y="45"/>
                      <a:pt x="15" y="45"/>
                      <a:pt x="15" y="45"/>
                    </a:cubicBezTo>
                    <a:cubicBezTo>
                      <a:pt x="15" y="46"/>
                      <a:pt x="15" y="46"/>
                      <a:pt x="15" y="46"/>
                    </a:cubicBezTo>
                    <a:cubicBezTo>
                      <a:pt x="14" y="46"/>
                      <a:pt x="14" y="46"/>
                      <a:pt x="14" y="46"/>
                    </a:cubicBezTo>
                    <a:close/>
                    <a:moveTo>
                      <a:pt x="1" y="67"/>
                    </a:moveTo>
                    <a:cubicBezTo>
                      <a:pt x="1" y="65"/>
                      <a:pt x="1" y="65"/>
                      <a:pt x="1" y="65"/>
                    </a:cubicBezTo>
                    <a:cubicBezTo>
                      <a:pt x="1" y="66"/>
                      <a:pt x="1" y="66"/>
                      <a:pt x="1" y="66"/>
                    </a:cubicBezTo>
                    <a:cubicBezTo>
                      <a:pt x="1" y="66"/>
                      <a:pt x="1" y="67"/>
                      <a:pt x="1" y="67"/>
                    </a:cubicBezTo>
                    <a:close/>
                    <a:moveTo>
                      <a:pt x="1" y="70"/>
                    </a:moveTo>
                    <a:cubicBezTo>
                      <a:pt x="0" y="69"/>
                      <a:pt x="0" y="69"/>
                      <a:pt x="0" y="69"/>
                    </a:cubicBezTo>
                    <a:cubicBezTo>
                      <a:pt x="1" y="68"/>
                      <a:pt x="1" y="68"/>
                      <a:pt x="1" y="68"/>
                    </a:cubicBezTo>
                    <a:cubicBezTo>
                      <a:pt x="1" y="69"/>
                      <a:pt x="1" y="69"/>
                      <a:pt x="1" y="69"/>
                    </a:cubicBezTo>
                    <a:cubicBezTo>
                      <a:pt x="1" y="70"/>
                      <a:pt x="1" y="70"/>
                      <a:pt x="1" y="70"/>
                    </a:cubicBezTo>
                    <a:close/>
                    <a:moveTo>
                      <a:pt x="99" y="122"/>
                    </a:moveTo>
                    <a:cubicBezTo>
                      <a:pt x="99" y="123"/>
                      <a:pt x="99" y="123"/>
                      <a:pt x="99" y="123"/>
                    </a:cubicBezTo>
                    <a:cubicBezTo>
                      <a:pt x="99" y="123"/>
                      <a:pt x="99" y="123"/>
                      <a:pt x="99" y="123"/>
                    </a:cubicBezTo>
                    <a:cubicBezTo>
                      <a:pt x="100" y="123"/>
                      <a:pt x="100" y="123"/>
                      <a:pt x="100" y="123"/>
                    </a:cubicBezTo>
                    <a:cubicBezTo>
                      <a:pt x="99" y="124"/>
                      <a:pt x="99" y="124"/>
                      <a:pt x="99" y="124"/>
                    </a:cubicBezTo>
                    <a:cubicBezTo>
                      <a:pt x="100" y="124"/>
                      <a:pt x="100" y="124"/>
                      <a:pt x="100" y="124"/>
                    </a:cubicBezTo>
                    <a:cubicBezTo>
                      <a:pt x="101" y="123"/>
                      <a:pt x="101" y="123"/>
                      <a:pt x="101" y="123"/>
                    </a:cubicBezTo>
                    <a:cubicBezTo>
                      <a:pt x="101" y="124"/>
                      <a:pt x="101" y="124"/>
                      <a:pt x="101" y="124"/>
                    </a:cubicBezTo>
                    <a:cubicBezTo>
                      <a:pt x="101" y="124"/>
                      <a:pt x="101" y="124"/>
                      <a:pt x="101" y="124"/>
                    </a:cubicBezTo>
                    <a:cubicBezTo>
                      <a:pt x="99" y="124"/>
                      <a:pt x="99" y="124"/>
                      <a:pt x="99" y="124"/>
                    </a:cubicBezTo>
                    <a:cubicBezTo>
                      <a:pt x="99" y="124"/>
                      <a:pt x="99" y="124"/>
                      <a:pt x="99" y="124"/>
                    </a:cubicBezTo>
                    <a:cubicBezTo>
                      <a:pt x="98" y="124"/>
                      <a:pt x="98" y="124"/>
                      <a:pt x="98" y="124"/>
                    </a:cubicBezTo>
                    <a:cubicBezTo>
                      <a:pt x="98" y="125"/>
                      <a:pt x="98" y="125"/>
                      <a:pt x="98" y="125"/>
                    </a:cubicBezTo>
                    <a:cubicBezTo>
                      <a:pt x="98" y="125"/>
                      <a:pt x="98" y="125"/>
                      <a:pt x="98" y="125"/>
                    </a:cubicBezTo>
                    <a:cubicBezTo>
                      <a:pt x="98" y="124"/>
                      <a:pt x="98" y="124"/>
                      <a:pt x="98" y="124"/>
                    </a:cubicBezTo>
                    <a:cubicBezTo>
                      <a:pt x="97" y="124"/>
                      <a:pt x="97" y="124"/>
                      <a:pt x="97" y="124"/>
                    </a:cubicBezTo>
                    <a:cubicBezTo>
                      <a:pt x="96" y="124"/>
                      <a:pt x="96" y="124"/>
                      <a:pt x="96" y="124"/>
                    </a:cubicBezTo>
                    <a:cubicBezTo>
                      <a:pt x="96" y="124"/>
                      <a:pt x="96" y="124"/>
                      <a:pt x="96" y="124"/>
                    </a:cubicBezTo>
                    <a:cubicBezTo>
                      <a:pt x="95" y="124"/>
                      <a:pt x="95" y="124"/>
                      <a:pt x="95" y="124"/>
                    </a:cubicBezTo>
                    <a:cubicBezTo>
                      <a:pt x="94" y="124"/>
                      <a:pt x="94" y="124"/>
                      <a:pt x="94" y="124"/>
                    </a:cubicBezTo>
                    <a:cubicBezTo>
                      <a:pt x="94" y="123"/>
                      <a:pt x="94" y="123"/>
                      <a:pt x="94" y="123"/>
                    </a:cubicBezTo>
                    <a:cubicBezTo>
                      <a:pt x="95" y="123"/>
                      <a:pt x="95" y="123"/>
                      <a:pt x="95" y="123"/>
                    </a:cubicBezTo>
                    <a:cubicBezTo>
                      <a:pt x="98" y="122"/>
                      <a:pt x="98" y="122"/>
                      <a:pt x="98" y="122"/>
                    </a:cubicBezTo>
                    <a:cubicBezTo>
                      <a:pt x="98" y="122"/>
                      <a:pt x="98" y="122"/>
                      <a:pt x="98" y="122"/>
                    </a:cubicBezTo>
                    <a:cubicBezTo>
                      <a:pt x="99" y="122"/>
                      <a:pt x="99" y="122"/>
                      <a:pt x="99" y="122"/>
                    </a:cubicBezTo>
                    <a:close/>
                    <a:moveTo>
                      <a:pt x="128" y="141"/>
                    </a:moveTo>
                    <a:cubicBezTo>
                      <a:pt x="129" y="141"/>
                      <a:pt x="129" y="141"/>
                      <a:pt x="129" y="141"/>
                    </a:cubicBezTo>
                    <a:cubicBezTo>
                      <a:pt x="129" y="141"/>
                      <a:pt x="129" y="141"/>
                      <a:pt x="129" y="141"/>
                    </a:cubicBezTo>
                    <a:cubicBezTo>
                      <a:pt x="129" y="142"/>
                      <a:pt x="129" y="142"/>
                      <a:pt x="129" y="142"/>
                    </a:cubicBezTo>
                    <a:cubicBezTo>
                      <a:pt x="128" y="141"/>
                      <a:pt x="128" y="141"/>
                      <a:pt x="128" y="141"/>
                    </a:cubicBezTo>
                    <a:close/>
                    <a:moveTo>
                      <a:pt x="133" y="144"/>
                    </a:moveTo>
                    <a:cubicBezTo>
                      <a:pt x="133" y="144"/>
                      <a:pt x="133" y="144"/>
                      <a:pt x="133" y="144"/>
                    </a:cubicBezTo>
                    <a:cubicBezTo>
                      <a:pt x="133" y="144"/>
                      <a:pt x="133" y="144"/>
                      <a:pt x="133" y="144"/>
                    </a:cubicBezTo>
                    <a:cubicBezTo>
                      <a:pt x="133" y="144"/>
                      <a:pt x="133" y="144"/>
                      <a:pt x="133" y="144"/>
                    </a:cubicBezTo>
                    <a:close/>
                    <a:moveTo>
                      <a:pt x="122" y="155"/>
                    </a:moveTo>
                    <a:cubicBezTo>
                      <a:pt x="122" y="155"/>
                      <a:pt x="122" y="155"/>
                      <a:pt x="122" y="155"/>
                    </a:cubicBezTo>
                    <a:cubicBezTo>
                      <a:pt x="123" y="155"/>
                      <a:pt x="123" y="155"/>
                      <a:pt x="123" y="155"/>
                    </a:cubicBezTo>
                    <a:cubicBezTo>
                      <a:pt x="123" y="155"/>
                      <a:pt x="123" y="155"/>
                      <a:pt x="123" y="155"/>
                    </a:cubicBezTo>
                    <a:cubicBezTo>
                      <a:pt x="123" y="154"/>
                      <a:pt x="123" y="154"/>
                      <a:pt x="123" y="154"/>
                    </a:cubicBezTo>
                    <a:cubicBezTo>
                      <a:pt x="122" y="155"/>
                      <a:pt x="122" y="155"/>
                      <a:pt x="122" y="155"/>
                    </a:cubicBezTo>
                    <a:close/>
                    <a:moveTo>
                      <a:pt x="122" y="153"/>
                    </a:moveTo>
                    <a:cubicBezTo>
                      <a:pt x="122" y="154"/>
                      <a:pt x="122" y="154"/>
                      <a:pt x="122" y="154"/>
                    </a:cubicBezTo>
                    <a:cubicBezTo>
                      <a:pt x="123" y="154"/>
                      <a:pt x="123" y="154"/>
                      <a:pt x="123" y="154"/>
                    </a:cubicBezTo>
                    <a:cubicBezTo>
                      <a:pt x="123" y="153"/>
                      <a:pt x="123" y="153"/>
                      <a:pt x="123" y="153"/>
                    </a:cubicBezTo>
                    <a:cubicBezTo>
                      <a:pt x="122" y="153"/>
                      <a:pt x="122" y="153"/>
                      <a:pt x="122" y="153"/>
                    </a:cubicBezTo>
                    <a:close/>
                    <a:moveTo>
                      <a:pt x="122" y="154"/>
                    </a:moveTo>
                    <a:cubicBezTo>
                      <a:pt x="121" y="154"/>
                      <a:pt x="121" y="154"/>
                      <a:pt x="121" y="154"/>
                    </a:cubicBezTo>
                    <a:cubicBezTo>
                      <a:pt x="121" y="153"/>
                      <a:pt x="121" y="153"/>
                      <a:pt x="121" y="153"/>
                    </a:cubicBezTo>
                    <a:cubicBezTo>
                      <a:pt x="122" y="153"/>
                      <a:pt x="122" y="153"/>
                      <a:pt x="122" y="153"/>
                    </a:cubicBezTo>
                    <a:cubicBezTo>
                      <a:pt x="122" y="154"/>
                      <a:pt x="122" y="154"/>
                      <a:pt x="122" y="154"/>
                    </a:cubicBezTo>
                    <a:cubicBezTo>
                      <a:pt x="122" y="154"/>
                      <a:pt x="122" y="154"/>
                      <a:pt x="122" y="154"/>
                    </a:cubicBezTo>
                    <a:close/>
                    <a:moveTo>
                      <a:pt x="119" y="151"/>
                    </a:moveTo>
                    <a:cubicBezTo>
                      <a:pt x="119" y="151"/>
                      <a:pt x="119" y="151"/>
                      <a:pt x="119" y="151"/>
                    </a:cubicBezTo>
                    <a:cubicBezTo>
                      <a:pt x="119" y="150"/>
                      <a:pt x="119" y="150"/>
                      <a:pt x="119" y="150"/>
                    </a:cubicBezTo>
                    <a:cubicBezTo>
                      <a:pt x="119" y="149"/>
                      <a:pt x="119" y="149"/>
                      <a:pt x="119" y="149"/>
                    </a:cubicBezTo>
                    <a:cubicBezTo>
                      <a:pt x="119" y="149"/>
                      <a:pt x="119" y="149"/>
                      <a:pt x="119" y="149"/>
                    </a:cubicBezTo>
                    <a:cubicBezTo>
                      <a:pt x="120" y="148"/>
                      <a:pt x="120" y="148"/>
                      <a:pt x="120" y="148"/>
                    </a:cubicBezTo>
                    <a:cubicBezTo>
                      <a:pt x="120" y="148"/>
                      <a:pt x="120" y="148"/>
                      <a:pt x="120" y="148"/>
                    </a:cubicBezTo>
                    <a:cubicBezTo>
                      <a:pt x="121" y="148"/>
                      <a:pt x="121" y="148"/>
                      <a:pt x="121" y="148"/>
                    </a:cubicBezTo>
                    <a:cubicBezTo>
                      <a:pt x="121" y="149"/>
                      <a:pt x="121" y="149"/>
                      <a:pt x="121" y="149"/>
                    </a:cubicBezTo>
                    <a:cubicBezTo>
                      <a:pt x="121" y="150"/>
                      <a:pt x="121" y="150"/>
                      <a:pt x="121" y="150"/>
                    </a:cubicBezTo>
                    <a:cubicBezTo>
                      <a:pt x="120" y="150"/>
                      <a:pt x="120" y="150"/>
                      <a:pt x="120" y="150"/>
                    </a:cubicBezTo>
                    <a:cubicBezTo>
                      <a:pt x="120" y="151"/>
                      <a:pt x="120" y="151"/>
                      <a:pt x="120" y="151"/>
                    </a:cubicBezTo>
                    <a:cubicBezTo>
                      <a:pt x="119" y="151"/>
                      <a:pt x="119" y="151"/>
                      <a:pt x="119" y="151"/>
                    </a:cubicBezTo>
                    <a:cubicBezTo>
                      <a:pt x="119" y="151"/>
                      <a:pt x="119" y="151"/>
                      <a:pt x="119" y="151"/>
                    </a:cubicBezTo>
                    <a:close/>
                    <a:moveTo>
                      <a:pt x="136" y="153"/>
                    </a:moveTo>
                    <a:cubicBezTo>
                      <a:pt x="138" y="152"/>
                      <a:pt x="138" y="152"/>
                      <a:pt x="138" y="152"/>
                    </a:cubicBezTo>
                    <a:cubicBezTo>
                      <a:pt x="138" y="152"/>
                      <a:pt x="138" y="152"/>
                      <a:pt x="138" y="152"/>
                    </a:cubicBezTo>
                    <a:cubicBezTo>
                      <a:pt x="137" y="150"/>
                      <a:pt x="137" y="150"/>
                      <a:pt x="137" y="150"/>
                    </a:cubicBezTo>
                    <a:cubicBezTo>
                      <a:pt x="136" y="151"/>
                      <a:pt x="136" y="151"/>
                      <a:pt x="136" y="151"/>
                    </a:cubicBezTo>
                    <a:cubicBezTo>
                      <a:pt x="136" y="151"/>
                      <a:pt x="136" y="151"/>
                      <a:pt x="136" y="151"/>
                    </a:cubicBezTo>
                    <a:cubicBezTo>
                      <a:pt x="136" y="152"/>
                      <a:pt x="136" y="152"/>
                      <a:pt x="136" y="152"/>
                    </a:cubicBezTo>
                    <a:cubicBezTo>
                      <a:pt x="136" y="153"/>
                      <a:pt x="136" y="153"/>
                      <a:pt x="136" y="153"/>
                    </a:cubicBezTo>
                    <a:cubicBezTo>
                      <a:pt x="136" y="153"/>
                      <a:pt x="136" y="153"/>
                      <a:pt x="136" y="153"/>
                    </a:cubicBezTo>
                    <a:close/>
                    <a:moveTo>
                      <a:pt x="136" y="154"/>
                    </a:moveTo>
                    <a:cubicBezTo>
                      <a:pt x="136" y="155"/>
                      <a:pt x="136" y="155"/>
                      <a:pt x="136" y="155"/>
                    </a:cubicBezTo>
                    <a:cubicBezTo>
                      <a:pt x="137" y="155"/>
                      <a:pt x="137" y="155"/>
                      <a:pt x="137" y="155"/>
                    </a:cubicBezTo>
                    <a:cubicBezTo>
                      <a:pt x="138" y="155"/>
                      <a:pt x="138" y="155"/>
                      <a:pt x="138" y="155"/>
                    </a:cubicBezTo>
                    <a:cubicBezTo>
                      <a:pt x="138" y="154"/>
                      <a:pt x="138" y="154"/>
                      <a:pt x="138" y="154"/>
                    </a:cubicBezTo>
                    <a:cubicBezTo>
                      <a:pt x="137" y="154"/>
                      <a:pt x="137" y="154"/>
                      <a:pt x="137" y="154"/>
                    </a:cubicBezTo>
                    <a:cubicBezTo>
                      <a:pt x="136" y="154"/>
                      <a:pt x="136" y="154"/>
                      <a:pt x="136" y="154"/>
                    </a:cubicBezTo>
                    <a:cubicBezTo>
                      <a:pt x="136" y="154"/>
                      <a:pt x="136" y="154"/>
                      <a:pt x="136" y="154"/>
                    </a:cubicBezTo>
                    <a:close/>
                    <a:moveTo>
                      <a:pt x="136" y="156"/>
                    </a:moveTo>
                    <a:cubicBezTo>
                      <a:pt x="136" y="156"/>
                      <a:pt x="136" y="156"/>
                      <a:pt x="136" y="156"/>
                    </a:cubicBezTo>
                    <a:cubicBezTo>
                      <a:pt x="137" y="155"/>
                      <a:pt x="137" y="155"/>
                      <a:pt x="137" y="155"/>
                    </a:cubicBezTo>
                    <a:cubicBezTo>
                      <a:pt x="136" y="156"/>
                      <a:pt x="136" y="156"/>
                      <a:pt x="136" y="156"/>
                    </a:cubicBezTo>
                    <a:close/>
                    <a:moveTo>
                      <a:pt x="132" y="169"/>
                    </a:moveTo>
                    <a:cubicBezTo>
                      <a:pt x="132" y="168"/>
                      <a:pt x="132" y="168"/>
                      <a:pt x="132" y="168"/>
                    </a:cubicBezTo>
                    <a:cubicBezTo>
                      <a:pt x="132" y="169"/>
                      <a:pt x="132" y="169"/>
                      <a:pt x="132" y="169"/>
                    </a:cubicBezTo>
                    <a:cubicBezTo>
                      <a:pt x="132" y="169"/>
                      <a:pt x="132" y="169"/>
                      <a:pt x="132" y="169"/>
                    </a:cubicBezTo>
                    <a:close/>
                    <a:moveTo>
                      <a:pt x="127" y="174"/>
                    </a:moveTo>
                    <a:cubicBezTo>
                      <a:pt x="126" y="173"/>
                      <a:pt x="126" y="173"/>
                      <a:pt x="126" y="173"/>
                    </a:cubicBezTo>
                    <a:cubicBezTo>
                      <a:pt x="127" y="172"/>
                      <a:pt x="127" y="172"/>
                      <a:pt x="127" y="172"/>
                    </a:cubicBezTo>
                    <a:cubicBezTo>
                      <a:pt x="127" y="172"/>
                      <a:pt x="127" y="172"/>
                      <a:pt x="127" y="172"/>
                    </a:cubicBezTo>
                    <a:cubicBezTo>
                      <a:pt x="127" y="172"/>
                      <a:pt x="127" y="172"/>
                      <a:pt x="127" y="172"/>
                    </a:cubicBezTo>
                    <a:cubicBezTo>
                      <a:pt x="127" y="172"/>
                      <a:pt x="127" y="172"/>
                      <a:pt x="127" y="172"/>
                    </a:cubicBezTo>
                    <a:cubicBezTo>
                      <a:pt x="127" y="172"/>
                      <a:pt x="127" y="172"/>
                      <a:pt x="127" y="172"/>
                    </a:cubicBezTo>
                    <a:cubicBezTo>
                      <a:pt x="127" y="174"/>
                      <a:pt x="127" y="174"/>
                      <a:pt x="127" y="174"/>
                    </a:cubicBezTo>
                    <a:close/>
                    <a:moveTo>
                      <a:pt x="121" y="173"/>
                    </a:moveTo>
                    <a:cubicBezTo>
                      <a:pt x="121" y="172"/>
                      <a:pt x="121" y="172"/>
                      <a:pt x="121" y="172"/>
                    </a:cubicBezTo>
                    <a:cubicBezTo>
                      <a:pt x="121" y="172"/>
                      <a:pt x="121" y="172"/>
                      <a:pt x="121" y="172"/>
                    </a:cubicBezTo>
                    <a:cubicBezTo>
                      <a:pt x="120" y="172"/>
                      <a:pt x="120" y="172"/>
                      <a:pt x="120" y="172"/>
                    </a:cubicBezTo>
                    <a:cubicBezTo>
                      <a:pt x="120" y="171"/>
                      <a:pt x="120" y="171"/>
                      <a:pt x="120" y="171"/>
                    </a:cubicBezTo>
                    <a:cubicBezTo>
                      <a:pt x="120" y="170"/>
                      <a:pt x="120" y="170"/>
                      <a:pt x="120" y="170"/>
                    </a:cubicBezTo>
                    <a:cubicBezTo>
                      <a:pt x="120" y="170"/>
                      <a:pt x="120" y="170"/>
                      <a:pt x="120" y="170"/>
                    </a:cubicBezTo>
                    <a:cubicBezTo>
                      <a:pt x="120" y="168"/>
                      <a:pt x="120" y="168"/>
                      <a:pt x="120" y="168"/>
                    </a:cubicBezTo>
                    <a:cubicBezTo>
                      <a:pt x="120" y="167"/>
                      <a:pt x="120" y="167"/>
                      <a:pt x="120" y="167"/>
                    </a:cubicBezTo>
                    <a:cubicBezTo>
                      <a:pt x="120" y="167"/>
                      <a:pt x="120" y="167"/>
                      <a:pt x="120" y="167"/>
                    </a:cubicBezTo>
                    <a:cubicBezTo>
                      <a:pt x="119" y="165"/>
                      <a:pt x="119" y="165"/>
                      <a:pt x="119" y="165"/>
                    </a:cubicBezTo>
                    <a:cubicBezTo>
                      <a:pt x="120" y="165"/>
                      <a:pt x="120" y="165"/>
                      <a:pt x="120" y="165"/>
                    </a:cubicBezTo>
                    <a:cubicBezTo>
                      <a:pt x="121" y="165"/>
                      <a:pt x="121" y="165"/>
                      <a:pt x="121" y="165"/>
                    </a:cubicBezTo>
                    <a:cubicBezTo>
                      <a:pt x="122" y="165"/>
                      <a:pt x="122" y="165"/>
                      <a:pt x="122" y="165"/>
                    </a:cubicBezTo>
                    <a:cubicBezTo>
                      <a:pt x="121" y="165"/>
                      <a:pt x="121" y="165"/>
                      <a:pt x="121" y="165"/>
                    </a:cubicBezTo>
                    <a:cubicBezTo>
                      <a:pt x="121" y="164"/>
                      <a:pt x="121" y="164"/>
                      <a:pt x="121" y="164"/>
                    </a:cubicBezTo>
                    <a:cubicBezTo>
                      <a:pt x="120" y="164"/>
                      <a:pt x="120" y="164"/>
                      <a:pt x="120" y="164"/>
                    </a:cubicBezTo>
                    <a:cubicBezTo>
                      <a:pt x="121" y="163"/>
                      <a:pt x="121" y="163"/>
                      <a:pt x="121" y="163"/>
                    </a:cubicBezTo>
                    <a:cubicBezTo>
                      <a:pt x="120" y="161"/>
                      <a:pt x="120" y="161"/>
                      <a:pt x="120" y="161"/>
                    </a:cubicBezTo>
                    <a:cubicBezTo>
                      <a:pt x="120" y="160"/>
                      <a:pt x="120" y="160"/>
                      <a:pt x="120" y="160"/>
                    </a:cubicBezTo>
                    <a:cubicBezTo>
                      <a:pt x="120" y="159"/>
                      <a:pt x="120" y="159"/>
                      <a:pt x="120" y="159"/>
                    </a:cubicBezTo>
                    <a:cubicBezTo>
                      <a:pt x="120" y="157"/>
                      <a:pt x="120" y="157"/>
                      <a:pt x="120" y="157"/>
                    </a:cubicBezTo>
                    <a:cubicBezTo>
                      <a:pt x="120" y="156"/>
                      <a:pt x="120" y="156"/>
                      <a:pt x="120" y="156"/>
                    </a:cubicBezTo>
                    <a:cubicBezTo>
                      <a:pt x="120" y="156"/>
                      <a:pt x="120" y="156"/>
                      <a:pt x="120" y="156"/>
                    </a:cubicBezTo>
                    <a:cubicBezTo>
                      <a:pt x="121" y="155"/>
                      <a:pt x="121" y="155"/>
                      <a:pt x="121" y="155"/>
                    </a:cubicBezTo>
                    <a:cubicBezTo>
                      <a:pt x="121" y="155"/>
                      <a:pt x="121" y="155"/>
                      <a:pt x="121" y="155"/>
                    </a:cubicBezTo>
                    <a:cubicBezTo>
                      <a:pt x="122" y="155"/>
                      <a:pt x="122" y="155"/>
                      <a:pt x="122" y="155"/>
                    </a:cubicBezTo>
                    <a:cubicBezTo>
                      <a:pt x="123" y="156"/>
                      <a:pt x="123" y="156"/>
                      <a:pt x="123" y="156"/>
                    </a:cubicBezTo>
                    <a:cubicBezTo>
                      <a:pt x="123" y="156"/>
                      <a:pt x="123" y="156"/>
                      <a:pt x="123" y="156"/>
                    </a:cubicBezTo>
                    <a:cubicBezTo>
                      <a:pt x="123" y="156"/>
                      <a:pt x="123" y="156"/>
                      <a:pt x="123" y="156"/>
                    </a:cubicBezTo>
                    <a:cubicBezTo>
                      <a:pt x="124" y="155"/>
                      <a:pt x="124" y="155"/>
                      <a:pt x="124" y="155"/>
                    </a:cubicBezTo>
                    <a:cubicBezTo>
                      <a:pt x="124" y="156"/>
                      <a:pt x="124" y="156"/>
                      <a:pt x="124" y="156"/>
                    </a:cubicBezTo>
                    <a:cubicBezTo>
                      <a:pt x="125" y="157"/>
                      <a:pt x="125" y="157"/>
                      <a:pt x="125" y="157"/>
                    </a:cubicBezTo>
                    <a:cubicBezTo>
                      <a:pt x="126" y="158"/>
                      <a:pt x="126" y="158"/>
                      <a:pt x="126" y="158"/>
                    </a:cubicBezTo>
                    <a:cubicBezTo>
                      <a:pt x="127" y="159"/>
                      <a:pt x="127" y="159"/>
                      <a:pt x="127" y="159"/>
                    </a:cubicBezTo>
                    <a:cubicBezTo>
                      <a:pt x="128" y="158"/>
                      <a:pt x="128" y="158"/>
                      <a:pt x="128" y="158"/>
                    </a:cubicBezTo>
                    <a:cubicBezTo>
                      <a:pt x="129" y="158"/>
                      <a:pt x="129" y="158"/>
                      <a:pt x="129" y="158"/>
                    </a:cubicBezTo>
                    <a:cubicBezTo>
                      <a:pt x="129" y="159"/>
                      <a:pt x="129" y="159"/>
                      <a:pt x="129" y="159"/>
                    </a:cubicBezTo>
                    <a:cubicBezTo>
                      <a:pt x="129" y="158"/>
                      <a:pt x="129" y="158"/>
                      <a:pt x="129" y="158"/>
                    </a:cubicBezTo>
                    <a:cubicBezTo>
                      <a:pt x="130" y="158"/>
                      <a:pt x="130" y="158"/>
                      <a:pt x="130" y="158"/>
                    </a:cubicBezTo>
                    <a:cubicBezTo>
                      <a:pt x="133" y="158"/>
                      <a:pt x="133" y="158"/>
                      <a:pt x="133" y="158"/>
                    </a:cubicBezTo>
                    <a:cubicBezTo>
                      <a:pt x="133" y="158"/>
                      <a:pt x="133" y="158"/>
                      <a:pt x="133" y="158"/>
                    </a:cubicBezTo>
                    <a:cubicBezTo>
                      <a:pt x="134" y="157"/>
                      <a:pt x="134" y="157"/>
                      <a:pt x="134" y="157"/>
                    </a:cubicBezTo>
                    <a:cubicBezTo>
                      <a:pt x="134" y="157"/>
                      <a:pt x="134" y="157"/>
                      <a:pt x="134" y="157"/>
                    </a:cubicBezTo>
                    <a:cubicBezTo>
                      <a:pt x="134" y="157"/>
                      <a:pt x="134" y="157"/>
                      <a:pt x="134" y="157"/>
                    </a:cubicBezTo>
                    <a:cubicBezTo>
                      <a:pt x="135" y="157"/>
                      <a:pt x="135" y="157"/>
                      <a:pt x="135" y="157"/>
                    </a:cubicBezTo>
                    <a:cubicBezTo>
                      <a:pt x="135" y="157"/>
                      <a:pt x="135" y="157"/>
                      <a:pt x="135" y="157"/>
                    </a:cubicBezTo>
                    <a:cubicBezTo>
                      <a:pt x="136" y="157"/>
                      <a:pt x="136" y="157"/>
                      <a:pt x="136" y="157"/>
                    </a:cubicBezTo>
                    <a:cubicBezTo>
                      <a:pt x="136" y="158"/>
                      <a:pt x="136" y="158"/>
                      <a:pt x="136" y="158"/>
                    </a:cubicBezTo>
                    <a:cubicBezTo>
                      <a:pt x="136" y="160"/>
                      <a:pt x="136" y="160"/>
                      <a:pt x="136" y="160"/>
                    </a:cubicBezTo>
                    <a:cubicBezTo>
                      <a:pt x="135" y="161"/>
                      <a:pt x="135" y="161"/>
                      <a:pt x="135" y="161"/>
                    </a:cubicBezTo>
                    <a:cubicBezTo>
                      <a:pt x="135" y="163"/>
                      <a:pt x="135" y="163"/>
                      <a:pt x="135" y="163"/>
                    </a:cubicBezTo>
                    <a:cubicBezTo>
                      <a:pt x="134" y="163"/>
                      <a:pt x="134" y="163"/>
                      <a:pt x="134" y="163"/>
                    </a:cubicBezTo>
                    <a:cubicBezTo>
                      <a:pt x="134" y="164"/>
                      <a:pt x="134" y="164"/>
                      <a:pt x="134" y="164"/>
                    </a:cubicBezTo>
                    <a:cubicBezTo>
                      <a:pt x="134" y="165"/>
                      <a:pt x="134" y="165"/>
                      <a:pt x="134" y="165"/>
                    </a:cubicBezTo>
                    <a:cubicBezTo>
                      <a:pt x="134" y="165"/>
                      <a:pt x="134" y="165"/>
                      <a:pt x="134" y="165"/>
                    </a:cubicBezTo>
                    <a:cubicBezTo>
                      <a:pt x="134" y="166"/>
                      <a:pt x="134" y="166"/>
                      <a:pt x="134" y="166"/>
                    </a:cubicBezTo>
                    <a:cubicBezTo>
                      <a:pt x="134" y="166"/>
                      <a:pt x="134" y="166"/>
                      <a:pt x="134" y="166"/>
                    </a:cubicBezTo>
                    <a:cubicBezTo>
                      <a:pt x="133" y="165"/>
                      <a:pt x="133" y="165"/>
                      <a:pt x="133" y="165"/>
                    </a:cubicBezTo>
                    <a:cubicBezTo>
                      <a:pt x="133" y="165"/>
                      <a:pt x="133" y="165"/>
                      <a:pt x="133" y="165"/>
                    </a:cubicBezTo>
                    <a:cubicBezTo>
                      <a:pt x="132" y="166"/>
                      <a:pt x="132" y="166"/>
                      <a:pt x="132" y="166"/>
                    </a:cubicBezTo>
                    <a:cubicBezTo>
                      <a:pt x="132" y="167"/>
                      <a:pt x="132" y="167"/>
                      <a:pt x="132" y="167"/>
                    </a:cubicBezTo>
                    <a:cubicBezTo>
                      <a:pt x="132" y="168"/>
                      <a:pt x="132" y="168"/>
                      <a:pt x="132" y="168"/>
                    </a:cubicBezTo>
                    <a:cubicBezTo>
                      <a:pt x="131" y="168"/>
                      <a:pt x="131" y="168"/>
                      <a:pt x="131" y="168"/>
                    </a:cubicBezTo>
                    <a:cubicBezTo>
                      <a:pt x="131" y="169"/>
                      <a:pt x="131" y="169"/>
                      <a:pt x="131" y="169"/>
                    </a:cubicBezTo>
                    <a:cubicBezTo>
                      <a:pt x="130" y="169"/>
                      <a:pt x="130" y="169"/>
                      <a:pt x="130" y="169"/>
                    </a:cubicBezTo>
                    <a:cubicBezTo>
                      <a:pt x="131" y="170"/>
                      <a:pt x="131" y="170"/>
                      <a:pt x="131" y="170"/>
                    </a:cubicBezTo>
                    <a:cubicBezTo>
                      <a:pt x="131" y="170"/>
                      <a:pt x="131" y="170"/>
                      <a:pt x="131" y="170"/>
                    </a:cubicBezTo>
                    <a:cubicBezTo>
                      <a:pt x="130" y="172"/>
                      <a:pt x="130" y="172"/>
                      <a:pt x="130" y="172"/>
                    </a:cubicBezTo>
                    <a:cubicBezTo>
                      <a:pt x="130" y="172"/>
                      <a:pt x="130" y="172"/>
                      <a:pt x="130" y="172"/>
                    </a:cubicBezTo>
                    <a:cubicBezTo>
                      <a:pt x="129" y="172"/>
                      <a:pt x="129" y="172"/>
                      <a:pt x="129" y="172"/>
                    </a:cubicBezTo>
                    <a:cubicBezTo>
                      <a:pt x="129" y="171"/>
                      <a:pt x="129" y="171"/>
                      <a:pt x="129" y="171"/>
                    </a:cubicBezTo>
                    <a:cubicBezTo>
                      <a:pt x="130" y="171"/>
                      <a:pt x="130" y="171"/>
                      <a:pt x="130" y="171"/>
                    </a:cubicBezTo>
                    <a:cubicBezTo>
                      <a:pt x="130" y="170"/>
                      <a:pt x="130" y="170"/>
                      <a:pt x="130" y="170"/>
                    </a:cubicBezTo>
                    <a:cubicBezTo>
                      <a:pt x="130" y="170"/>
                      <a:pt x="130" y="170"/>
                      <a:pt x="130" y="170"/>
                    </a:cubicBezTo>
                    <a:cubicBezTo>
                      <a:pt x="129" y="170"/>
                      <a:pt x="129" y="170"/>
                      <a:pt x="129" y="170"/>
                    </a:cubicBezTo>
                    <a:cubicBezTo>
                      <a:pt x="128" y="171"/>
                      <a:pt x="128" y="171"/>
                      <a:pt x="128" y="171"/>
                    </a:cubicBezTo>
                    <a:cubicBezTo>
                      <a:pt x="128" y="171"/>
                      <a:pt x="128" y="171"/>
                      <a:pt x="128" y="171"/>
                    </a:cubicBezTo>
                    <a:cubicBezTo>
                      <a:pt x="128" y="170"/>
                      <a:pt x="128" y="170"/>
                      <a:pt x="128" y="170"/>
                    </a:cubicBezTo>
                    <a:cubicBezTo>
                      <a:pt x="127" y="171"/>
                      <a:pt x="127" y="171"/>
                      <a:pt x="127" y="171"/>
                    </a:cubicBezTo>
                    <a:cubicBezTo>
                      <a:pt x="127" y="171"/>
                      <a:pt x="127" y="171"/>
                      <a:pt x="127" y="171"/>
                    </a:cubicBezTo>
                    <a:cubicBezTo>
                      <a:pt x="126" y="172"/>
                      <a:pt x="126" y="172"/>
                      <a:pt x="126" y="172"/>
                    </a:cubicBezTo>
                    <a:cubicBezTo>
                      <a:pt x="126" y="171"/>
                      <a:pt x="126" y="171"/>
                      <a:pt x="126" y="171"/>
                    </a:cubicBezTo>
                    <a:cubicBezTo>
                      <a:pt x="125" y="172"/>
                      <a:pt x="125" y="172"/>
                      <a:pt x="125" y="172"/>
                    </a:cubicBezTo>
                    <a:cubicBezTo>
                      <a:pt x="125" y="173"/>
                      <a:pt x="125" y="173"/>
                      <a:pt x="125" y="173"/>
                    </a:cubicBezTo>
                    <a:cubicBezTo>
                      <a:pt x="124" y="174"/>
                      <a:pt x="124" y="174"/>
                      <a:pt x="124" y="174"/>
                    </a:cubicBezTo>
                    <a:cubicBezTo>
                      <a:pt x="124" y="174"/>
                      <a:pt x="124" y="174"/>
                      <a:pt x="124" y="174"/>
                    </a:cubicBezTo>
                    <a:cubicBezTo>
                      <a:pt x="123" y="174"/>
                      <a:pt x="123" y="174"/>
                      <a:pt x="123" y="174"/>
                    </a:cubicBezTo>
                    <a:cubicBezTo>
                      <a:pt x="123" y="173"/>
                      <a:pt x="123" y="173"/>
                      <a:pt x="123" y="173"/>
                    </a:cubicBezTo>
                    <a:cubicBezTo>
                      <a:pt x="123" y="174"/>
                      <a:pt x="123" y="174"/>
                      <a:pt x="123" y="174"/>
                    </a:cubicBezTo>
                    <a:cubicBezTo>
                      <a:pt x="122" y="173"/>
                      <a:pt x="122" y="173"/>
                      <a:pt x="122" y="173"/>
                    </a:cubicBezTo>
                    <a:cubicBezTo>
                      <a:pt x="121" y="173"/>
                      <a:pt x="121" y="173"/>
                      <a:pt x="121" y="173"/>
                    </a:cubicBezTo>
                    <a:cubicBezTo>
                      <a:pt x="121" y="173"/>
                      <a:pt x="121" y="173"/>
                      <a:pt x="121" y="173"/>
                    </a:cubicBezTo>
                    <a:close/>
                    <a:moveTo>
                      <a:pt x="2" y="110"/>
                    </a:moveTo>
                    <a:cubicBezTo>
                      <a:pt x="3" y="111"/>
                      <a:pt x="3" y="111"/>
                      <a:pt x="3" y="111"/>
                    </a:cubicBezTo>
                    <a:cubicBezTo>
                      <a:pt x="4" y="111"/>
                      <a:pt x="4" y="111"/>
                      <a:pt x="4" y="111"/>
                    </a:cubicBezTo>
                    <a:cubicBezTo>
                      <a:pt x="6" y="113"/>
                      <a:pt x="6" y="113"/>
                      <a:pt x="6" y="113"/>
                    </a:cubicBezTo>
                    <a:cubicBezTo>
                      <a:pt x="6" y="113"/>
                      <a:pt x="6" y="113"/>
                      <a:pt x="6" y="113"/>
                    </a:cubicBezTo>
                    <a:cubicBezTo>
                      <a:pt x="6" y="114"/>
                      <a:pt x="6" y="114"/>
                      <a:pt x="6" y="114"/>
                    </a:cubicBezTo>
                    <a:cubicBezTo>
                      <a:pt x="7" y="114"/>
                      <a:pt x="7" y="114"/>
                      <a:pt x="7" y="114"/>
                    </a:cubicBezTo>
                    <a:cubicBezTo>
                      <a:pt x="7" y="114"/>
                      <a:pt x="7" y="114"/>
                      <a:pt x="7" y="114"/>
                    </a:cubicBezTo>
                    <a:cubicBezTo>
                      <a:pt x="9" y="114"/>
                      <a:pt x="9" y="114"/>
                      <a:pt x="9" y="114"/>
                    </a:cubicBezTo>
                    <a:cubicBezTo>
                      <a:pt x="9" y="114"/>
                      <a:pt x="9" y="114"/>
                      <a:pt x="9" y="114"/>
                    </a:cubicBezTo>
                    <a:cubicBezTo>
                      <a:pt x="9" y="115"/>
                      <a:pt x="9" y="115"/>
                      <a:pt x="9" y="115"/>
                    </a:cubicBezTo>
                    <a:cubicBezTo>
                      <a:pt x="10" y="115"/>
                      <a:pt x="10" y="115"/>
                      <a:pt x="10" y="115"/>
                    </a:cubicBezTo>
                    <a:cubicBezTo>
                      <a:pt x="11" y="115"/>
                      <a:pt x="11" y="115"/>
                      <a:pt x="11" y="115"/>
                    </a:cubicBezTo>
                    <a:cubicBezTo>
                      <a:pt x="12" y="115"/>
                      <a:pt x="12" y="115"/>
                      <a:pt x="12" y="115"/>
                    </a:cubicBezTo>
                    <a:cubicBezTo>
                      <a:pt x="12" y="115"/>
                      <a:pt x="12" y="115"/>
                      <a:pt x="12" y="115"/>
                    </a:cubicBezTo>
                    <a:cubicBezTo>
                      <a:pt x="13" y="115"/>
                      <a:pt x="13" y="115"/>
                      <a:pt x="13" y="115"/>
                    </a:cubicBezTo>
                    <a:cubicBezTo>
                      <a:pt x="14" y="115"/>
                      <a:pt x="14" y="115"/>
                      <a:pt x="14" y="115"/>
                    </a:cubicBezTo>
                    <a:cubicBezTo>
                      <a:pt x="15" y="115"/>
                      <a:pt x="15" y="115"/>
                      <a:pt x="15" y="115"/>
                    </a:cubicBezTo>
                    <a:cubicBezTo>
                      <a:pt x="15" y="114"/>
                      <a:pt x="15" y="114"/>
                      <a:pt x="15" y="114"/>
                    </a:cubicBezTo>
                    <a:cubicBezTo>
                      <a:pt x="16" y="114"/>
                      <a:pt x="16" y="114"/>
                      <a:pt x="16" y="114"/>
                    </a:cubicBezTo>
                    <a:cubicBezTo>
                      <a:pt x="16" y="113"/>
                      <a:pt x="16" y="113"/>
                      <a:pt x="16" y="113"/>
                    </a:cubicBezTo>
                    <a:cubicBezTo>
                      <a:pt x="18" y="113"/>
                      <a:pt x="18" y="113"/>
                      <a:pt x="18" y="113"/>
                    </a:cubicBezTo>
                    <a:cubicBezTo>
                      <a:pt x="18" y="113"/>
                      <a:pt x="18" y="113"/>
                      <a:pt x="18" y="113"/>
                    </a:cubicBezTo>
                    <a:cubicBezTo>
                      <a:pt x="19" y="112"/>
                      <a:pt x="19" y="112"/>
                      <a:pt x="19" y="112"/>
                    </a:cubicBezTo>
                    <a:cubicBezTo>
                      <a:pt x="19" y="112"/>
                      <a:pt x="19" y="112"/>
                      <a:pt x="19" y="112"/>
                    </a:cubicBezTo>
                    <a:cubicBezTo>
                      <a:pt x="20" y="113"/>
                      <a:pt x="20" y="113"/>
                      <a:pt x="20" y="113"/>
                    </a:cubicBezTo>
                    <a:cubicBezTo>
                      <a:pt x="21" y="112"/>
                      <a:pt x="21" y="112"/>
                      <a:pt x="21" y="112"/>
                    </a:cubicBezTo>
                    <a:cubicBezTo>
                      <a:pt x="21" y="112"/>
                      <a:pt x="21" y="112"/>
                      <a:pt x="21" y="112"/>
                    </a:cubicBezTo>
                    <a:cubicBezTo>
                      <a:pt x="21" y="112"/>
                      <a:pt x="21" y="112"/>
                      <a:pt x="21" y="112"/>
                    </a:cubicBezTo>
                    <a:cubicBezTo>
                      <a:pt x="22" y="111"/>
                      <a:pt x="22" y="111"/>
                      <a:pt x="22" y="111"/>
                    </a:cubicBezTo>
                    <a:cubicBezTo>
                      <a:pt x="24" y="109"/>
                      <a:pt x="24" y="109"/>
                      <a:pt x="24" y="109"/>
                    </a:cubicBezTo>
                    <a:cubicBezTo>
                      <a:pt x="25" y="110"/>
                      <a:pt x="25" y="110"/>
                      <a:pt x="25" y="110"/>
                    </a:cubicBezTo>
                    <a:cubicBezTo>
                      <a:pt x="26" y="110"/>
                      <a:pt x="26" y="110"/>
                      <a:pt x="26" y="110"/>
                    </a:cubicBezTo>
                    <a:cubicBezTo>
                      <a:pt x="26" y="109"/>
                      <a:pt x="26" y="109"/>
                      <a:pt x="26" y="109"/>
                    </a:cubicBezTo>
                    <a:cubicBezTo>
                      <a:pt x="29" y="109"/>
                      <a:pt x="29" y="109"/>
                      <a:pt x="29" y="109"/>
                    </a:cubicBezTo>
                    <a:cubicBezTo>
                      <a:pt x="29" y="109"/>
                      <a:pt x="29" y="109"/>
                      <a:pt x="29" y="109"/>
                    </a:cubicBezTo>
                    <a:cubicBezTo>
                      <a:pt x="31" y="109"/>
                      <a:pt x="31" y="109"/>
                      <a:pt x="31" y="109"/>
                    </a:cubicBezTo>
                    <a:cubicBezTo>
                      <a:pt x="31" y="109"/>
                      <a:pt x="31" y="109"/>
                      <a:pt x="31" y="109"/>
                    </a:cubicBezTo>
                    <a:cubicBezTo>
                      <a:pt x="32" y="109"/>
                      <a:pt x="32" y="109"/>
                      <a:pt x="32" y="109"/>
                    </a:cubicBezTo>
                    <a:cubicBezTo>
                      <a:pt x="33" y="109"/>
                      <a:pt x="33" y="109"/>
                      <a:pt x="33" y="109"/>
                    </a:cubicBezTo>
                    <a:cubicBezTo>
                      <a:pt x="33" y="110"/>
                      <a:pt x="33" y="110"/>
                      <a:pt x="33" y="110"/>
                    </a:cubicBezTo>
                    <a:cubicBezTo>
                      <a:pt x="34" y="110"/>
                      <a:pt x="34" y="110"/>
                      <a:pt x="34" y="110"/>
                    </a:cubicBezTo>
                    <a:cubicBezTo>
                      <a:pt x="34" y="110"/>
                      <a:pt x="34" y="110"/>
                      <a:pt x="34" y="110"/>
                    </a:cubicBezTo>
                    <a:cubicBezTo>
                      <a:pt x="35" y="110"/>
                      <a:pt x="35" y="110"/>
                      <a:pt x="35" y="110"/>
                    </a:cubicBezTo>
                    <a:cubicBezTo>
                      <a:pt x="35" y="110"/>
                      <a:pt x="35" y="110"/>
                      <a:pt x="35" y="110"/>
                    </a:cubicBezTo>
                    <a:cubicBezTo>
                      <a:pt x="37" y="110"/>
                      <a:pt x="37" y="110"/>
                      <a:pt x="37" y="110"/>
                    </a:cubicBezTo>
                    <a:cubicBezTo>
                      <a:pt x="37" y="110"/>
                      <a:pt x="37" y="110"/>
                      <a:pt x="37" y="110"/>
                    </a:cubicBezTo>
                    <a:cubicBezTo>
                      <a:pt x="37" y="110"/>
                      <a:pt x="37" y="110"/>
                      <a:pt x="37" y="110"/>
                    </a:cubicBezTo>
                    <a:cubicBezTo>
                      <a:pt x="38" y="110"/>
                      <a:pt x="38" y="110"/>
                      <a:pt x="38" y="110"/>
                    </a:cubicBezTo>
                    <a:cubicBezTo>
                      <a:pt x="39" y="110"/>
                      <a:pt x="39" y="110"/>
                      <a:pt x="39" y="110"/>
                    </a:cubicBezTo>
                    <a:cubicBezTo>
                      <a:pt x="40" y="109"/>
                      <a:pt x="40" y="109"/>
                      <a:pt x="40" y="109"/>
                    </a:cubicBezTo>
                    <a:cubicBezTo>
                      <a:pt x="41" y="108"/>
                      <a:pt x="41" y="108"/>
                      <a:pt x="41" y="108"/>
                    </a:cubicBezTo>
                    <a:cubicBezTo>
                      <a:pt x="41" y="108"/>
                      <a:pt x="41" y="108"/>
                      <a:pt x="41" y="108"/>
                    </a:cubicBezTo>
                    <a:cubicBezTo>
                      <a:pt x="42" y="107"/>
                      <a:pt x="42" y="107"/>
                      <a:pt x="42" y="107"/>
                    </a:cubicBezTo>
                    <a:cubicBezTo>
                      <a:pt x="43" y="106"/>
                      <a:pt x="43" y="106"/>
                      <a:pt x="43" y="106"/>
                    </a:cubicBezTo>
                    <a:cubicBezTo>
                      <a:pt x="44" y="105"/>
                      <a:pt x="44" y="105"/>
                      <a:pt x="44" y="105"/>
                    </a:cubicBezTo>
                    <a:cubicBezTo>
                      <a:pt x="45" y="105"/>
                      <a:pt x="45" y="105"/>
                      <a:pt x="45" y="105"/>
                    </a:cubicBezTo>
                    <a:cubicBezTo>
                      <a:pt x="46" y="105"/>
                      <a:pt x="46" y="105"/>
                      <a:pt x="46" y="105"/>
                    </a:cubicBezTo>
                    <a:cubicBezTo>
                      <a:pt x="47" y="104"/>
                      <a:pt x="47" y="104"/>
                      <a:pt x="47" y="104"/>
                    </a:cubicBezTo>
                    <a:cubicBezTo>
                      <a:pt x="50" y="103"/>
                      <a:pt x="50" y="103"/>
                      <a:pt x="50" y="103"/>
                    </a:cubicBezTo>
                    <a:cubicBezTo>
                      <a:pt x="51" y="102"/>
                      <a:pt x="51" y="102"/>
                      <a:pt x="51" y="102"/>
                    </a:cubicBezTo>
                    <a:cubicBezTo>
                      <a:pt x="52" y="102"/>
                      <a:pt x="52" y="102"/>
                      <a:pt x="52" y="102"/>
                    </a:cubicBezTo>
                    <a:cubicBezTo>
                      <a:pt x="53" y="102"/>
                      <a:pt x="53" y="102"/>
                      <a:pt x="53" y="102"/>
                    </a:cubicBezTo>
                    <a:cubicBezTo>
                      <a:pt x="53" y="102"/>
                      <a:pt x="53" y="102"/>
                      <a:pt x="53" y="102"/>
                    </a:cubicBezTo>
                    <a:cubicBezTo>
                      <a:pt x="55" y="102"/>
                      <a:pt x="55" y="102"/>
                      <a:pt x="55" y="102"/>
                    </a:cubicBezTo>
                    <a:cubicBezTo>
                      <a:pt x="56" y="102"/>
                      <a:pt x="56" y="102"/>
                      <a:pt x="56" y="102"/>
                    </a:cubicBezTo>
                    <a:cubicBezTo>
                      <a:pt x="57" y="102"/>
                      <a:pt x="57" y="102"/>
                      <a:pt x="57" y="102"/>
                    </a:cubicBezTo>
                    <a:cubicBezTo>
                      <a:pt x="58" y="102"/>
                      <a:pt x="58" y="102"/>
                      <a:pt x="58" y="102"/>
                    </a:cubicBezTo>
                    <a:cubicBezTo>
                      <a:pt x="61" y="101"/>
                      <a:pt x="61" y="101"/>
                      <a:pt x="61" y="101"/>
                    </a:cubicBezTo>
                    <a:cubicBezTo>
                      <a:pt x="62" y="101"/>
                      <a:pt x="62" y="101"/>
                      <a:pt x="62" y="101"/>
                    </a:cubicBezTo>
                    <a:cubicBezTo>
                      <a:pt x="63" y="100"/>
                      <a:pt x="63" y="100"/>
                      <a:pt x="63" y="100"/>
                    </a:cubicBezTo>
                    <a:cubicBezTo>
                      <a:pt x="64" y="100"/>
                      <a:pt x="64" y="100"/>
                      <a:pt x="64" y="100"/>
                    </a:cubicBezTo>
                    <a:cubicBezTo>
                      <a:pt x="65" y="99"/>
                      <a:pt x="65" y="99"/>
                      <a:pt x="65" y="99"/>
                    </a:cubicBezTo>
                    <a:cubicBezTo>
                      <a:pt x="67" y="99"/>
                      <a:pt x="67" y="99"/>
                      <a:pt x="67" y="99"/>
                    </a:cubicBezTo>
                    <a:cubicBezTo>
                      <a:pt x="72" y="99"/>
                      <a:pt x="72" y="99"/>
                      <a:pt x="72" y="99"/>
                    </a:cubicBezTo>
                    <a:cubicBezTo>
                      <a:pt x="74" y="99"/>
                      <a:pt x="74" y="99"/>
                      <a:pt x="74" y="99"/>
                    </a:cubicBezTo>
                    <a:cubicBezTo>
                      <a:pt x="75" y="99"/>
                      <a:pt x="75" y="99"/>
                      <a:pt x="75" y="99"/>
                    </a:cubicBezTo>
                    <a:cubicBezTo>
                      <a:pt x="76" y="99"/>
                      <a:pt x="76" y="99"/>
                      <a:pt x="76" y="99"/>
                    </a:cubicBezTo>
                    <a:cubicBezTo>
                      <a:pt x="77" y="99"/>
                      <a:pt x="77" y="99"/>
                      <a:pt x="77" y="99"/>
                    </a:cubicBezTo>
                    <a:cubicBezTo>
                      <a:pt x="78" y="100"/>
                      <a:pt x="78" y="100"/>
                      <a:pt x="78" y="100"/>
                    </a:cubicBezTo>
                    <a:cubicBezTo>
                      <a:pt x="79" y="102"/>
                      <a:pt x="79" y="102"/>
                      <a:pt x="79" y="102"/>
                    </a:cubicBezTo>
                    <a:cubicBezTo>
                      <a:pt x="80" y="102"/>
                      <a:pt x="80" y="102"/>
                      <a:pt x="80" y="102"/>
                    </a:cubicBezTo>
                    <a:cubicBezTo>
                      <a:pt x="81" y="102"/>
                      <a:pt x="81" y="102"/>
                      <a:pt x="81" y="102"/>
                    </a:cubicBezTo>
                    <a:cubicBezTo>
                      <a:pt x="81" y="101"/>
                      <a:pt x="81" y="101"/>
                      <a:pt x="81" y="101"/>
                    </a:cubicBezTo>
                    <a:cubicBezTo>
                      <a:pt x="82" y="102"/>
                      <a:pt x="82" y="102"/>
                      <a:pt x="82" y="102"/>
                    </a:cubicBezTo>
                    <a:cubicBezTo>
                      <a:pt x="82" y="102"/>
                      <a:pt x="82" y="102"/>
                      <a:pt x="82" y="102"/>
                    </a:cubicBezTo>
                    <a:cubicBezTo>
                      <a:pt x="83" y="102"/>
                      <a:pt x="83" y="102"/>
                      <a:pt x="83" y="102"/>
                    </a:cubicBezTo>
                    <a:cubicBezTo>
                      <a:pt x="84" y="103"/>
                      <a:pt x="84" y="103"/>
                      <a:pt x="84" y="103"/>
                    </a:cubicBezTo>
                    <a:cubicBezTo>
                      <a:pt x="85" y="103"/>
                      <a:pt x="85" y="103"/>
                      <a:pt x="85" y="103"/>
                    </a:cubicBezTo>
                    <a:cubicBezTo>
                      <a:pt x="86" y="103"/>
                      <a:pt x="86" y="103"/>
                      <a:pt x="86" y="103"/>
                    </a:cubicBezTo>
                    <a:cubicBezTo>
                      <a:pt x="88" y="104"/>
                      <a:pt x="88" y="104"/>
                      <a:pt x="88" y="104"/>
                    </a:cubicBezTo>
                    <a:cubicBezTo>
                      <a:pt x="87" y="105"/>
                      <a:pt x="87" y="105"/>
                      <a:pt x="87" y="105"/>
                    </a:cubicBezTo>
                    <a:cubicBezTo>
                      <a:pt x="88" y="105"/>
                      <a:pt x="88" y="105"/>
                      <a:pt x="88" y="105"/>
                    </a:cubicBezTo>
                    <a:cubicBezTo>
                      <a:pt x="89" y="105"/>
                      <a:pt x="89" y="105"/>
                      <a:pt x="89" y="105"/>
                    </a:cubicBezTo>
                    <a:cubicBezTo>
                      <a:pt x="88" y="106"/>
                      <a:pt x="88" y="106"/>
                      <a:pt x="88" y="106"/>
                    </a:cubicBezTo>
                    <a:cubicBezTo>
                      <a:pt x="88" y="106"/>
                      <a:pt x="88" y="106"/>
                      <a:pt x="88" y="106"/>
                    </a:cubicBezTo>
                    <a:cubicBezTo>
                      <a:pt x="88" y="107"/>
                      <a:pt x="88" y="107"/>
                      <a:pt x="88" y="107"/>
                    </a:cubicBezTo>
                    <a:cubicBezTo>
                      <a:pt x="88" y="108"/>
                      <a:pt x="88" y="108"/>
                      <a:pt x="88" y="108"/>
                    </a:cubicBezTo>
                    <a:cubicBezTo>
                      <a:pt x="89" y="108"/>
                      <a:pt x="89" y="108"/>
                      <a:pt x="89" y="108"/>
                    </a:cubicBezTo>
                    <a:cubicBezTo>
                      <a:pt x="90" y="109"/>
                      <a:pt x="90" y="109"/>
                      <a:pt x="90" y="109"/>
                    </a:cubicBezTo>
                    <a:cubicBezTo>
                      <a:pt x="90" y="110"/>
                      <a:pt x="90" y="110"/>
                      <a:pt x="90" y="110"/>
                    </a:cubicBezTo>
                    <a:cubicBezTo>
                      <a:pt x="90" y="111"/>
                      <a:pt x="90" y="111"/>
                      <a:pt x="90" y="111"/>
                    </a:cubicBezTo>
                    <a:cubicBezTo>
                      <a:pt x="91" y="113"/>
                      <a:pt x="91" y="113"/>
                      <a:pt x="91" y="113"/>
                    </a:cubicBezTo>
                    <a:cubicBezTo>
                      <a:pt x="91" y="114"/>
                      <a:pt x="91" y="114"/>
                      <a:pt x="91" y="114"/>
                    </a:cubicBezTo>
                    <a:cubicBezTo>
                      <a:pt x="91" y="114"/>
                      <a:pt x="91" y="114"/>
                      <a:pt x="91" y="114"/>
                    </a:cubicBezTo>
                    <a:cubicBezTo>
                      <a:pt x="91" y="115"/>
                      <a:pt x="91" y="115"/>
                      <a:pt x="91" y="115"/>
                    </a:cubicBezTo>
                    <a:cubicBezTo>
                      <a:pt x="91" y="116"/>
                      <a:pt x="91" y="116"/>
                      <a:pt x="91" y="116"/>
                    </a:cubicBezTo>
                    <a:cubicBezTo>
                      <a:pt x="90" y="116"/>
                      <a:pt x="90" y="116"/>
                      <a:pt x="90" y="116"/>
                    </a:cubicBezTo>
                    <a:cubicBezTo>
                      <a:pt x="90" y="116"/>
                      <a:pt x="90" y="116"/>
                      <a:pt x="90" y="116"/>
                    </a:cubicBezTo>
                    <a:cubicBezTo>
                      <a:pt x="91" y="117"/>
                      <a:pt x="91" y="117"/>
                      <a:pt x="91" y="117"/>
                    </a:cubicBezTo>
                    <a:cubicBezTo>
                      <a:pt x="91" y="117"/>
                      <a:pt x="91" y="117"/>
                      <a:pt x="91" y="117"/>
                    </a:cubicBezTo>
                    <a:cubicBezTo>
                      <a:pt x="92" y="118"/>
                      <a:pt x="92" y="118"/>
                      <a:pt x="92" y="118"/>
                    </a:cubicBezTo>
                    <a:cubicBezTo>
                      <a:pt x="92" y="118"/>
                      <a:pt x="92" y="118"/>
                      <a:pt x="92" y="118"/>
                    </a:cubicBezTo>
                    <a:cubicBezTo>
                      <a:pt x="93" y="118"/>
                      <a:pt x="93" y="118"/>
                      <a:pt x="93" y="118"/>
                    </a:cubicBezTo>
                    <a:cubicBezTo>
                      <a:pt x="93" y="117"/>
                      <a:pt x="93" y="117"/>
                      <a:pt x="93" y="117"/>
                    </a:cubicBezTo>
                    <a:cubicBezTo>
                      <a:pt x="93" y="117"/>
                      <a:pt x="93" y="117"/>
                      <a:pt x="93" y="117"/>
                    </a:cubicBezTo>
                    <a:cubicBezTo>
                      <a:pt x="93" y="116"/>
                      <a:pt x="93" y="116"/>
                      <a:pt x="93" y="116"/>
                    </a:cubicBezTo>
                    <a:cubicBezTo>
                      <a:pt x="94" y="116"/>
                      <a:pt x="94" y="116"/>
                      <a:pt x="94" y="116"/>
                    </a:cubicBezTo>
                    <a:cubicBezTo>
                      <a:pt x="94" y="115"/>
                      <a:pt x="94" y="115"/>
                      <a:pt x="94" y="115"/>
                    </a:cubicBezTo>
                    <a:cubicBezTo>
                      <a:pt x="95" y="115"/>
                      <a:pt x="95" y="115"/>
                      <a:pt x="95" y="115"/>
                    </a:cubicBezTo>
                    <a:cubicBezTo>
                      <a:pt x="95" y="114"/>
                      <a:pt x="95" y="114"/>
                      <a:pt x="95" y="114"/>
                    </a:cubicBezTo>
                    <a:cubicBezTo>
                      <a:pt x="96" y="114"/>
                      <a:pt x="96" y="114"/>
                      <a:pt x="96" y="114"/>
                    </a:cubicBezTo>
                    <a:cubicBezTo>
                      <a:pt x="97" y="113"/>
                      <a:pt x="97" y="113"/>
                      <a:pt x="97" y="113"/>
                    </a:cubicBezTo>
                    <a:cubicBezTo>
                      <a:pt x="98" y="112"/>
                      <a:pt x="98" y="112"/>
                      <a:pt x="98" y="112"/>
                    </a:cubicBezTo>
                    <a:cubicBezTo>
                      <a:pt x="99" y="111"/>
                      <a:pt x="99" y="111"/>
                      <a:pt x="99" y="111"/>
                    </a:cubicBezTo>
                    <a:cubicBezTo>
                      <a:pt x="99" y="111"/>
                      <a:pt x="99" y="111"/>
                      <a:pt x="99" y="111"/>
                    </a:cubicBezTo>
                    <a:cubicBezTo>
                      <a:pt x="100" y="111"/>
                      <a:pt x="100" y="111"/>
                      <a:pt x="100" y="111"/>
                    </a:cubicBezTo>
                    <a:cubicBezTo>
                      <a:pt x="101" y="110"/>
                      <a:pt x="101" y="110"/>
                      <a:pt x="101" y="110"/>
                    </a:cubicBezTo>
                    <a:cubicBezTo>
                      <a:pt x="102" y="108"/>
                      <a:pt x="102" y="108"/>
                      <a:pt x="102" y="108"/>
                    </a:cubicBezTo>
                    <a:cubicBezTo>
                      <a:pt x="103" y="108"/>
                      <a:pt x="103" y="108"/>
                      <a:pt x="103" y="108"/>
                    </a:cubicBezTo>
                    <a:cubicBezTo>
                      <a:pt x="104" y="107"/>
                      <a:pt x="104" y="107"/>
                      <a:pt x="104" y="107"/>
                    </a:cubicBezTo>
                    <a:cubicBezTo>
                      <a:pt x="103" y="106"/>
                      <a:pt x="103" y="106"/>
                      <a:pt x="103" y="106"/>
                    </a:cubicBezTo>
                    <a:cubicBezTo>
                      <a:pt x="104" y="105"/>
                      <a:pt x="104" y="105"/>
                      <a:pt x="104" y="105"/>
                    </a:cubicBezTo>
                    <a:cubicBezTo>
                      <a:pt x="104" y="106"/>
                      <a:pt x="104" y="106"/>
                      <a:pt x="104" y="106"/>
                    </a:cubicBezTo>
                    <a:cubicBezTo>
                      <a:pt x="104" y="107"/>
                      <a:pt x="104" y="107"/>
                      <a:pt x="104" y="107"/>
                    </a:cubicBezTo>
                    <a:cubicBezTo>
                      <a:pt x="104" y="108"/>
                      <a:pt x="104" y="108"/>
                      <a:pt x="104" y="108"/>
                    </a:cubicBezTo>
                    <a:cubicBezTo>
                      <a:pt x="104" y="109"/>
                      <a:pt x="104" y="109"/>
                      <a:pt x="104" y="109"/>
                    </a:cubicBezTo>
                    <a:cubicBezTo>
                      <a:pt x="103" y="111"/>
                      <a:pt x="103" y="111"/>
                      <a:pt x="103" y="111"/>
                    </a:cubicBezTo>
                    <a:cubicBezTo>
                      <a:pt x="102" y="112"/>
                      <a:pt x="102" y="112"/>
                      <a:pt x="102" y="112"/>
                    </a:cubicBezTo>
                    <a:cubicBezTo>
                      <a:pt x="101" y="113"/>
                      <a:pt x="101" y="113"/>
                      <a:pt x="101" y="113"/>
                    </a:cubicBezTo>
                    <a:cubicBezTo>
                      <a:pt x="101" y="114"/>
                      <a:pt x="101" y="114"/>
                      <a:pt x="101" y="114"/>
                    </a:cubicBezTo>
                    <a:cubicBezTo>
                      <a:pt x="101" y="115"/>
                      <a:pt x="101" y="115"/>
                      <a:pt x="101" y="115"/>
                    </a:cubicBezTo>
                    <a:cubicBezTo>
                      <a:pt x="100" y="116"/>
                      <a:pt x="100" y="116"/>
                      <a:pt x="100" y="116"/>
                    </a:cubicBezTo>
                    <a:cubicBezTo>
                      <a:pt x="100" y="116"/>
                      <a:pt x="100" y="116"/>
                      <a:pt x="100" y="116"/>
                    </a:cubicBezTo>
                    <a:cubicBezTo>
                      <a:pt x="99" y="118"/>
                      <a:pt x="99" y="118"/>
                      <a:pt x="99" y="118"/>
                    </a:cubicBezTo>
                    <a:cubicBezTo>
                      <a:pt x="97" y="118"/>
                      <a:pt x="97" y="118"/>
                      <a:pt x="97" y="118"/>
                    </a:cubicBezTo>
                    <a:cubicBezTo>
                      <a:pt x="97" y="119"/>
                      <a:pt x="97" y="119"/>
                      <a:pt x="97" y="119"/>
                    </a:cubicBezTo>
                    <a:cubicBezTo>
                      <a:pt x="96" y="120"/>
                      <a:pt x="96" y="120"/>
                      <a:pt x="96" y="120"/>
                    </a:cubicBezTo>
                    <a:cubicBezTo>
                      <a:pt x="96" y="120"/>
                      <a:pt x="96" y="120"/>
                      <a:pt x="96" y="120"/>
                    </a:cubicBezTo>
                    <a:cubicBezTo>
                      <a:pt x="98" y="120"/>
                      <a:pt x="98" y="120"/>
                      <a:pt x="98" y="120"/>
                    </a:cubicBezTo>
                    <a:cubicBezTo>
                      <a:pt x="99" y="120"/>
                      <a:pt x="99" y="120"/>
                      <a:pt x="99" y="120"/>
                    </a:cubicBezTo>
                    <a:cubicBezTo>
                      <a:pt x="100" y="120"/>
                      <a:pt x="100" y="120"/>
                      <a:pt x="100" y="120"/>
                    </a:cubicBezTo>
                    <a:cubicBezTo>
                      <a:pt x="102" y="118"/>
                      <a:pt x="102" y="118"/>
                      <a:pt x="102" y="118"/>
                    </a:cubicBezTo>
                    <a:cubicBezTo>
                      <a:pt x="102" y="116"/>
                      <a:pt x="102" y="116"/>
                      <a:pt x="102" y="116"/>
                    </a:cubicBezTo>
                    <a:cubicBezTo>
                      <a:pt x="103" y="115"/>
                      <a:pt x="103" y="115"/>
                      <a:pt x="103" y="115"/>
                    </a:cubicBezTo>
                    <a:cubicBezTo>
                      <a:pt x="104" y="115"/>
                      <a:pt x="104" y="115"/>
                      <a:pt x="104" y="115"/>
                    </a:cubicBezTo>
                    <a:cubicBezTo>
                      <a:pt x="104" y="117"/>
                      <a:pt x="104" y="117"/>
                      <a:pt x="104" y="117"/>
                    </a:cubicBezTo>
                    <a:cubicBezTo>
                      <a:pt x="104" y="118"/>
                      <a:pt x="104" y="118"/>
                      <a:pt x="104" y="118"/>
                    </a:cubicBezTo>
                    <a:cubicBezTo>
                      <a:pt x="104" y="118"/>
                      <a:pt x="104" y="118"/>
                      <a:pt x="104" y="118"/>
                    </a:cubicBezTo>
                    <a:cubicBezTo>
                      <a:pt x="104" y="120"/>
                      <a:pt x="104" y="120"/>
                      <a:pt x="104" y="120"/>
                    </a:cubicBezTo>
                    <a:cubicBezTo>
                      <a:pt x="103" y="122"/>
                      <a:pt x="103" y="122"/>
                      <a:pt x="103" y="122"/>
                    </a:cubicBezTo>
                    <a:cubicBezTo>
                      <a:pt x="101" y="122"/>
                      <a:pt x="101" y="122"/>
                      <a:pt x="101" y="122"/>
                    </a:cubicBezTo>
                    <a:cubicBezTo>
                      <a:pt x="102" y="123"/>
                      <a:pt x="102" y="123"/>
                      <a:pt x="102" y="123"/>
                    </a:cubicBezTo>
                    <a:cubicBezTo>
                      <a:pt x="103" y="123"/>
                      <a:pt x="103" y="123"/>
                      <a:pt x="103" y="123"/>
                    </a:cubicBezTo>
                    <a:cubicBezTo>
                      <a:pt x="104" y="123"/>
                      <a:pt x="104" y="123"/>
                      <a:pt x="104" y="123"/>
                    </a:cubicBezTo>
                    <a:cubicBezTo>
                      <a:pt x="104" y="122"/>
                      <a:pt x="104" y="122"/>
                      <a:pt x="104" y="122"/>
                    </a:cubicBezTo>
                    <a:cubicBezTo>
                      <a:pt x="105" y="122"/>
                      <a:pt x="105" y="122"/>
                      <a:pt x="105" y="122"/>
                    </a:cubicBezTo>
                    <a:cubicBezTo>
                      <a:pt x="106" y="121"/>
                      <a:pt x="106" y="121"/>
                      <a:pt x="106" y="121"/>
                    </a:cubicBezTo>
                    <a:cubicBezTo>
                      <a:pt x="107" y="122"/>
                      <a:pt x="107" y="122"/>
                      <a:pt x="107" y="122"/>
                    </a:cubicBezTo>
                    <a:cubicBezTo>
                      <a:pt x="107" y="121"/>
                      <a:pt x="107" y="121"/>
                      <a:pt x="107" y="121"/>
                    </a:cubicBezTo>
                    <a:cubicBezTo>
                      <a:pt x="107" y="122"/>
                      <a:pt x="107" y="122"/>
                      <a:pt x="107" y="122"/>
                    </a:cubicBezTo>
                    <a:cubicBezTo>
                      <a:pt x="106" y="123"/>
                      <a:pt x="106" y="123"/>
                      <a:pt x="106" y="123"/>
                    </a:cubicBezTo>
                    <a:cubicBezTo>
                      <a:pt x="106" y="123"/>
                      <a:pt x="106" y="123"/>
                      <a:pt x="106" y="123"/>
                    </a:cubicBezTo>
                    <a:cubicBezTo>
                      <a:pt x="105" y="123"/>
                      <a:pt x="105" y="123"/>
                      <a:pt x="105" y="123"/>
                    </a:cubicBezTo>
                    <a:cubicBezTo>
                      <a:pt x="106" y="124"/>
                      <a:pt x="106" y="124"/>
                      <a:pt x="106" y="124"/>
                    </a:cubicBezTo>
                    <a:cubicBezTo>
                      <a:pt x="107" y="125"/>
                      <a:pt x="107" y="125"/>
                      <a:pt x="107" y="125"/>
                    </a:cubicBezTo>
                    <a:cubicBezTo>
                      <a:pt x="107" y="126"/>
                      <a:pt x="107" y="126"/>
                      <a:pt x="107" y="126"/>
                    </a:cubicBezTo>
                    <a:cubicBezTo>
                      <a:pt x="107" y="128"/>
                      <a:pt x="107" y="128"/>
                      <a:pt x="107" y="128"/>
                    </a:cubicBezTo>
                    <a:cubicBezTo>
                      <a:pt x="107" y="130"/>
                      <a:pt x="107" y="130"/>
                      <a:pt x="107" y="130"/>
                    </a:cubicBezTo>
                    <a:cubicBezTo>
                      <a:pt x="106" y="131"/>
                      <a:pt x="106" y="131"/>
                      <a:pt x="106" y="131"/>
                    </a:cubicBezTo>
                    <a:cubicBezTo>
                      <a:pt x="106" y="131"/>
                      <a:pt x="106" y="131"/>
                      <a:pt x="106" y="131"/>
                    </a:cubicBezTo>
                    <a:cubicBezTo>
                      <a:pt x="106" y="133"/>
                      <a:pt x="106" y="133"/>
                      <a:pt x="106" y="133"/>
                    </a:cubicBezTo>
                    <a:cubicBezTo>
                      <a:pt x="107" y="133"/>
                      <a:pt x="107" y="133"/>
                      <a:pt x="107" y="133"/>
                    </a:cubicBezTo>
                    <a:cubicBezTo>
                      <a:pt x="107" y="134"/>
                      <a:pt x="107" y="134"/>
                      <a:pt x="107" y="134"/>
                    </a:cubicBezTo>
                    <a:cubicBezTo>
                      <a:pt x="108" y="136"/>
                      <a:pt x="108" y="136"/>
                      <a:pt x="108" y="136"/>
                    </a:cubicBezTo>
                    <a:cubicBezTo>
                      <a:pt x="109" y="138"/>
                      <a:pt x="109" y="138"/>
                      <a:pt x="109" y="138"/>
                    </a:cubicBezTo>
                    <a:cubicBezTo>
                      <a:pt x="110" y="138"/>
                      <a:pt x="110" y="138"/>
                      <a:pt x="110" y="138"/>
                    </a:cubicBezTo>
                    <a:cubicBezTo>
                      <a:pt x="111" y="138"/>
                      <a:pt x="111" y="138"/>
                      <a:pt x="111" y="138"/>
                    </a:cubicBezTo>
                    <a:cubicBezTo>
                      <a:pt x="112" y="139"/>
                      <a:pt x="112" y="139"/>
                      <a:pt x="112" y="139"/>
                    </a:cubicBezTo>
                    <a:cubicBezTo>
                      <a:pt x="113" y="139"/>
                      <a:pt x="113" y="139"/>
                      <a:pt x="113" y="139"/>
                    </a:cubicBezTo>
                    <a:cubicBezTo>
                      <a:pt x="113" y="139"/>
                      <a:pt x="113" y="139"/>
                      <a:pt x="113" y="139"/>
                    </a:cubicBezTo>
                    <a:cubicBezTo>
                      <a:pt x="113" y="139"/>
                      <a:pt x="113" y="139"/>
                      <a:pt x="113" y="139"/>
                    </a:cubicBezTo>
                    <a:cubicBezTo>
                      <a:pt x="114" y="139"/>
                      <a:pt x="114" y="139"/>
                      <a:pt x="114" y="139"/>
                    </a:cubicBezTo>
                    <a:cubicBezTo>
                      <a:pt x="115" y="140"/>
                      <a:pt x="115" y="140"/>
                      <a:pt x="115" y="140"/>
                    </a:cubicBezTo>
                    <a:cubicBezTo>
                      <a:pt x="116" y="140"/>
                      <a:pt x="116" y="140"/>
                      <a:pt x="116" y="140"/>
                    </a:cubicBezTo>
                    <a:cubicBezTo>
                      <a:pt x="117" y="141"/>
                      <a:pt x="117" y="141"/>
                      <a:pt x="117" y="141"/>
                    </a:cubicBezTo>
                    <a:cubicBezTo>
                      <a:pt x="118" y="142"/>
                      <a:pt x="118" y="142"/>
                      <a:pt x="118" y="142"/>
                    </a:cubicBezTo>
                    <a:cubicBezTo>
                      <a:pt x="118" y="142"/>
                      <a:pt x="118" y="142"/>
                      <a:pt x="118" y="142"/>
                    </a:cubicBezTo>
                    <a:cubicBezTo>
                      <a:pt x="119" y="143"/>
                      <a:pt x="119" y="143"/>
                      <a:pt x="119" y="143"/>
                    </a:cubicBezTo>
                    <a:cubicBezTo>
                      <a:pt x="120" y="143"/>
                      <a:pt x="120" y="143"/>
                      <a:pt x="120" y="143"/>
                    </a:cubicBezTo>
                    <a:cubicBezTo>
                      <a:pt x="120" y="143"/>
                      <a:pt x="120" y="143"/>
                      <a:pt x="120" y="143"/>
                    </a:cubicBezTo>
                    <a:cubicBezTo>
                      <a:pt x="122" y="142"/>
                      <a:pt x="122" y="142"/>
                      <a:pt x="122" y="142"/>
                    </a:cubicBezTo>
                    <a:cubicBezTo>
                      <a:pt x="123" y="141"/>
                      <a:pt x="123" y="141"/>
                      <a:pt x="123" y="141"/>
                    </a:cubicBezTo>
                    <a:cubicBezTo>
                      <a:pt x="124" y="141"/>
                      <a:pt x="124" y="141"/>
                      <a:pt x="124" y="141"/>
                    </a:cubicBezTo>
                    <a:cubicBezTo>
                      <a:pt x="125" y="140"/>
                      <a:pt x="125" y="140"/>
                      <a:pt x="125" y="140"/>
                    </a:cubicBezTo>
                    <a:cubicBezTo>
                      <a:pt x="126" y="140"/>
                      <a:pt x="126" y="140"/>
                      <a:pt x="126" y="140"/>
                    </a:cubicBezTo>
                    <a:cubicBezTo>
                      <a:pt x="126" y="140"/>
                      <a:pt x="126" y="140"/>
                      <a:pt x="126" y="140"/>
                    </a:cubicBezTo>
                    <a:cubicBezTo>
                      <a:pt x="126" y="140"/>
                      <a:pt x="126" y="140"/>
                      <a:pt x="126" y="140"/>
                    </a:cubicBezTo>
                    <a:cubicBezTo>
                      <a:pt x="125" y="139"/>
                      <a:pt x="125" y="139"/>
                      <a:pt x="125" y="139"/>
                    </a:cubicBezTo>
                    <a:cubicBezTo>
                      <a:pt x="125" y="139"/>
                      <a:pt x="125" y="139"/>
                      <a:pt x="125" y="139"/>
                    </a:cubicBezTo>
                    <a:cubicBezTo>
                      <a:pt x="127" y="138"/>
                      <a:pt x="127" y="138"/>
                      <a:pt x="127" y="138"/>
                    </a:cubicBezTo>
                    <a:cubicBezTo>
                      <a:pt x="128" y="139"/>
                      <a:pt x="128" y="139"/>
                      <a:pt x="128" y="139"/>
                    </a:cubicBezTo>
                    <a:cubicBezTo>
                      <a:pt x="128" y="140"/>
                      <a:pt x="128" y="140"/>
                      <a:pt x="128" y="140"/>
                    </a:cubicBezTo>
                    <a:cubicBezTo>
                      <a:pt x="127" y="140"/>
                      <a:pt x="127" y="140"/>
                      <a:pt x="127" y="140"/>
                    </a:cubicBezTo>
                    <a:cubicBezTo>
                      <a:pt x="127" y="141"/>
                      <a:pt x="127" y="141"/>
                      <a:pt x="127" y="141"/>
                    </a:cubicBezTo>
                    <a:cubicBezTo>
                      <a:pt x="127" y="141"/>
                      <a:pt x="127" y="141"/>
                      <a:pt x="127" y="141"/>
                    </a:cubicBezTo>
                    <a:cubicBezTo>
                      <a:pt x="128" y="141"/>
                      <a:pt x="128" y="141"/>
                      <a:pt x="128" y="141"/>
                    </a:cubicBezTo>
                    <a:cubicBezTo>
                      <a:pt x="129" y="140"/>
                      <a:pt x="129" y="140"/>
                      <a:pt x="129" y="140"/>
                    </a:cubicBezTo>
                    <a:cubicBezTo>
                      <a:pt x="130" y="141"/>
                      <a:pt x="130" y="141"/>
                      <a:pt x="130" y="141"/>
                    </a:cubicBezTo>
                    <a:cubicBezTo>
                      <a:pt x="130" y="141"/>
                      <a:pt x="130" y="141"/>
                      <a:pt x="130" y="141"/>
                    </a:cubicBezTo>
                    <a:cubicBezTo>
                      <a:pt x="129" y="141"/>
                      <a:pt x="129" y="141"/>
                      <a:pt x="129" y="141"/>
                    </a:cubicBezTo>
                    <a:cubicBezTo>
                      <a:pt x="128" y="142"/>
                      <a:pt x="128" y="142"/>
                      <a:pt x="128" y="142"/>
                    </a:cubicBezTo>
                    <a:cubicBezTo>
                      <a:pt x="130" y="143"/>
                      <a:pt x="130" y="143"/>
                      <a:pt x="130" y="143"/>
                    </a:cubicBezTo>
                    <a:cubicBezTo>
                      <a:pt x="130" y="145"/>
                      <a:pt x="130" y="145"/>
                      <a:pt x="130" y="145"/>
                    </a:cubicBezTo>
                    <a:cubicBezTo>
                      <a:pt x="130" y="144"/>
                      <a:pt x="130" y="144"/>
                      <a:pt x="130" y="144"/>
                    </a:cubicBezTo>
                    <a:cubicBezTo>
                      <a:pt x="131" y="145"/>
                      <a:pt x="131" y="145"/>
                      <a:pt x="131" y="145"/>
                    </a:cubicBezTo>
                    <a:cubicBezTo>
                      <a:pt x="131" y="145"/>
                      <a:pt x="131" y="145"/>
                      <a:pt x="131" y="145"/>
                    </a:cubicBezTo>
                    <a:cubicBezTo>
                      <a:pt x="132" y="146"/>
                      <a:pt x="132" y="146"/>
                      <a:pt x="132" y="146"/>
                    </a:cubicBezTo>
                    <a:cubicBezTo>
                      <a:pt x="132" y="145"/>
                      <a:pt x="132" y="145"/>
                      <a:pt x="132" y="145"/>
                    </a:cubicBezTo>
                    <a:cubicBezTo>
                      <a:pt x="132" y="144"/>
                      <a:pt x="132" y="144"/>
                      <a:pt x="132" y="144"/>
                    </a:cubicBezTo>
                    <a:cubicBezTo>
                      <a:pt x="131" y="145"/>
                      <a:pt x="131" y="145"/>
                      <a:pt x="131" y="145"/>
                    </a:cubicBezTo>
                    <a:cubicBezTo>
                      <a:pt x="131" y="144"/>
                      <a:pt x="131" y="144"/>
                      <a:pt x="131" y="144"/>
                    </a:cubicBezTo>
                    <a:cubicBezTo>
                      <a:pt x="132" y="144"/>
                      <a:pt x="132" y="144"/>
                      <a:pt x="132" y="144"/>
                    </a:cubicBezTo>
                    <a:cubicBezTo>
                      <a:pt x="134" y="144"/>
                      <a:pt x="134" y="144"/>
                      <a:pt x="134" y="144"/>
                    </a:cubicBezTo>
                    <a:cubicBezTo>
                      <a:pt x="134" y="144"/>
                      <a:pt x="134" y="144"/>
                      <a:pt x="134" y="144"/>
                    </a:cubicBezTo>
                    <a:cubicBezTo>
                      <a:pt x="135" y="144"/>
                      <a:pt x="135" y="144"/>
                      <a:pt x="135" y="144"/>
                    </a:cubicBezTo>
                    <a:cubicBezTo>
                      <a:pt x="136" y="142"/>
                      <a:pt x="136" y="142"/>
                      <a:pt x="136" y="142"/>
                    </a:cubicBezTo>
                    <a:cubicBezTo>
                      <a:pt x="138" y="141"/>
                      <a:pt x="138" y="141"/>
                      <a:pt x="138" y="141"/>
                    </a:cubicBezTo>
                    <a:cubicBezTo>
                      <a:pt x="139" y="140"/>
                      <a:pt x="139" y="140"/>
                      <a:pt x="139" y="140"/>
                    </a:cubicBezTo>
                    <a:cubicBezTo>
                      <a:pt x="139" y="140"/>
                      <a:pt x="139" y="140"/>
                      <a:pt x="139" y="140"/>
                    </a:cubicBezTo>
                    <a:cubicBezTo>
                      <a:pt x="138" y="140"/>
                      <a:pt x="138" y="140"/>
                      <a:pt x="138" y="140"/>
                    </a:cubicBezTo>
                    <a:cubicBezTo>
                      <a:pt x="138" y="140"/>
                      <a:pt x="138" y="140"/>
                      <a:pt x="138" y="140"/>
                    </a:cubicBezTo>
                    <a:cubicBezTo>
                      <a:pt x="137" y="140"/>
                      <a:pt x="137" y="140"/>
                      <a:pt x="137" y="140"/>
                    </a:cubicBezTo>
                    <a:cubicBezTo>
                      <a:pt x="138" y="140"/>
                      <a:pt x="138" y="140"/>
                      <a:pt x="138" y="140"/>
                    </a:cubicBezTo>
                    <a:cubicBezTo>
                      <a:pt x="139" y="140"/>
                      <a:pt x="139" y="140"/>
                      <a:pt x="139" y="140"/>
                    </a:cubicBezTo>
                    <a:cubicBezTo>
                      <a:pt x="141" y="139"/>
                      <a:pt x="141" y="139"/>
                      <a:pt x="141" y="139"/>
                    </a:cubicBezTo>
                    <a:cubicBezTo>
                      <a:pt x="145" y="139"/>
                      <a:pt x="145" y="139"/>
                      <a:pt x="145" y="139"/>
                    </a:cubicBezTo>
                    <a:cubicBezTo>
                      <a:pt x="147" y="139"/>
                      <a:pt x="147" y="139"/>
                      <a:pt x="147" y="139"/>
                    </a:cubicBezTo>
                    <a:cubicBezTo>
                      <a:pt x="148" y="138"/>
                      <a:pt x="148" y="138"/>
                      <a:pt x="148" y="138"/>
                    </a:cubicBezTo>
                    <a:cubicBezTo>
                      <a:pt x="148" y="138"/>
                      <a:pt x="148" y="138"/>
                      <a:pt x="148" y="138"/>
                    </a:cubicBezTo>
                    <a:cubicBezTo>
                      <a:pt x="149" y="138"/>
                      <a:pt x="149" y="138"/>
                      <a:pt x="149" y="138"/>
                    </a:cubicBezTo>
                    <a:cubicBezTo>
                      <a:pt x="150" y="137"/>
                      <a:pt x="150" y="137"/>
                      <a:pt x="150" y="137"/>
                    </a:cubicBezTo>
                    <a:cubicBezTo>
                      <a:pt x="151" y="136"/>
                      <a:pt x="151" y="136"/>
                      <a:pt x="151" y="136"/>
                    </a:cubicBezTo>
                    <a:cubicBezTo>
                      <a:pt x="151" y="134"/>
                      <a:pt x="151" y="134"/>
                      <a:pt x="151" y="134"/>
                    </a:cubicBezTo>
                    <a:cubicBezTo>
                      <a:pt x="150" y="133"/>
                      <a:pt x="150" y="133"/>
                      <a:pt x="150" y="133"/>
                    </a:cubicBezTo>
                    <a:cubicBezTo>
                      <a:pt x="152" y="132"/>
                      <a:pt x="152" y="132"/>
                      <a:pt x="152" y="132"/>
                    </a:cubicBezTo>
                    <a:cubicBezTo>
                      <a:pt x="152" y="130"/>
                      <a:pt x="152" y="130"/>
                      <a:pt x="152" y="130"/>
                    </a:cubicBezTo>
                    <a:cubicBezTo>
                      <a:pt x="153" y="129"/>
                      <a:pt x="153" y="129"/>
                      <a:pt x="153" y="129"/>
                    </a:cubicBezTo>
                    <a:cubicBezTo>
                      <a:pt x="153" y="127"/>
                      <a:pt x="153" y="127"/>
                      <a:pt x="153" y="127"/>
                    </a:cubicBezTo>
                    <a:cubicBezTo>
                      <a:pt x="154" y="127"/>
                      <a:pt x="154" y="127"/>
                      <a:pt x="154" y="127"/>
                    </a:cubicBezTo>
                    <a:cubicBezTo>
                      <a:pt x="154" y="126"/>
                      <a:pt x="154" y="126"/>
                      <a:pt x="154" y="126"/>
                    </a:cubicBezTo>
                    <a:cubicBezTo>
                      <a:pt x="156" y="123"/>
                      <a:pt x="156" y="123"/>
                      <a:pt x="156" y="123"/>
                    </a:cubicBezTo>
                    <a:cubicBezTo>
                      <a:pt x="157" y="123"/>
                      <a:pt x="157" y="123"/>
                      <a:pt x="157" y="123"/>
                    </a:cubicBezTo>
                    <a:cubicBezTo>
                      <a:pt x="158" y="121"/>
                      <a:pt x="158" y="121"/>
                      <a:pt x="158" y="121"/>
                    </a:cubicBezTo>
                    <a:cubicBezTo>
                      <a:pt x="159" y="120"/>
                      <a:pt x="159" y="120"/>
                      <a:pt x="159" y="120"/>
                    </a:cubicBezTo>
                    <a:cubicBezTo>
                      <a:pt x="159" y="118"/>
                      <a:pt x="159" y="118"/>
                      <a:pt x="159" y="118"/>
                    </a:cubicBezTo>
                    <a:cubicBezTo>
                      <a:pt x="161" y="117"/>
                      <a:pt x="161" y="117"/>
                      <a:pt x="161" y="117"/>
                    </a:cubicBezTo>
                    <a:cubicBezTo>
                      <a:pt x="160" y="116"/>
                      <a:pt x="160" y="116"/>
                      <a:pt x="160" y="116"/>
                    </a:cubicBezTo>
                    <a:cubicBezTo>
                      <a:pt x="161" y="116"/>
                      <a:pt x="161" y="116"/>
                      <a:pt x="161" y="116"/>
                    </a:cubicBezTo>
                    <a:cubicBezTo>
                      <a:pt x="162" y="115"/>
                      <a:pt x="162" y="115"/>
                      <a:pt x="162" y="115"/>
                    </a:cubicBezTo>
                    <a:cubicBezTo>
                      <a:pt x="161" y="114"/>
                      <a:pt x="161" y="114"/>
                      <a:pt x="161" y="114"/>
                    </a:cubicBezTo>
                    <a:cubicBezTo>
                      <a:pt x="163" y="113"/>
                      <a:pt x="163" y="113"/>
                      <a:pt x="163" y="113"/>
                    </a:cubicBezTo>
                    <a:cubicBezTo>
                      <a:pt x="164" y="112"/>
                      <a:pt x="164" y="112"/>
                      <a:pt x="164" y="112"/>
                    </a:cubicBezTo>
                    <a:cubicBezTo>
                      <a:pt x="164" y="112"/>
                      <a:pt x="164" y="112"/>
                      <a:pt x="164" y="112"/>
                    </a:cubicBezTo>
                    <a:cubicBezTo>
                      <a:pt x="165" y="110"/>
                      <a:pt x="165" y="110"/>
                      <a:pt x="165" y="110"/>
                    </a:cubicBezTo>
                    <a:cubicBezTo>
                      <a:pt x="166" y="110"/>
                      <a:pt x="166" y="110"/>
                      <a:pt x="166" y="110"/>
                    </a:cubicBezTo>
                    <a:cubicBezTo>
                      <a:pt x="167" y="110"/>
                      <a:pt x="167" y="110"/>
                      <a:pt x="167" y="110"/>
                    </a:cubicBezTo>
                    <a:cubicBezTo>
                      <a:pt x="166" y="110"/>
                      <a:pt x="166" y="110"/>
                      <a:pt x="166" y="110"/>
                    </a:cubicBezTo>
                    <a:cubicBezTo>
                      <a:pt x="166" y="109"/>
                      <a:pt x="166" y="109"/>
                      <a:pt x="166" y="109"/>
                    </a:cubicBezTo>
                    <a:cubicBezTo>
                      <a:pt x="168" y="109"/>
                      <a:pt x="168" y="109"/>
                      <a:pt x="168" y="109"/>
                    </a:cubicBezTo>
                    <a:cubicBezTo>
                      <a:pt x="169" y="108"/>
                      <a:pt x="169" y="108"/>
                      <a:pt x="169" y="108"/>
                    </a:cubicBezTo>
                    <a:cubicBezTo>
                      <a:pt x="169" y="107"/>
                      <a:pt x="169" y="107"/>
                      <a:pt x="169" y="107"/>
                    </a:cubicBezTo>
                    <a:cubicBezTo>
                      <a:pt x="169" y="107"/>
                      <a:pt x="169" y="107"/>
                      <a:pt x="169" y="107"/>
                    </a:cubicBezTo>
                    <a:cubicBezTo>
                      <a:pt x="169" y="106"/>
                      <a:pt x="169" y="106"/>
                      <a:pt x="169" y="106"/>
                    </a:cubicBezTo>
                    <a:cubicBezTo>
                      <a:pt x="171" y="105"/>
                      <a:pt x="171" y="105"/>
                      <a:pt x="171" y="105"/>
                    </a:cubicBezTo>
                    <a:cubicBezTo>
                      <a:pt x="171" y="104"/>
                      <a:pt x="171" y="104"/>
                      <a:pt x="171" y="104"/>
                    </a:cubicBezTo>
                    <a:cubicBezTo>
                      <a:pt x="172" y="104"/>
                      <a:pt x="172" y="104"/>
                      <a:pt x="172" y="104"/>
                    </a:cubicBezTo>
                    <a:cubicBezTo>
                      <a:pt x="173" y="102"/>
                      <a:pt x="173" y="102"/>
                      <a:pt x="173" y="102"/>
                    </a:cubicBezTo>
                    <a:cubicBezTo>
                      <a:pt x="173" y="102"/>
                      <a:pt x="173" y="102"/>
                      <a:pt x="173" y="102"/>
                    </a:cubicBezTo>
                    <a:cubicBezTo>
                      <a:pt x="173" y="100"/>
                      <a:pt x="173" y="100"/>
                      <a:pt x="173" y="100"/>
                    </a:cubicBezTo>
                    <a:cubicBezTo>
                      <a:pt x="173" y="100"/>
                      <a:pt x="173" y="100"/>
                      <a:pt x="173" y="100"/>
                    </a:cubicBezTo>
                    <a:cubicBezTo>
                      <a:pt x="173" y="99"/>
                      <a:pt x="173" y="99"/>
                      <a:pt x="173" y="99"/>
                    </a:cubicBezTo>
                    <a:cubicBezTo>
                      <a:pt x="174" y="97"/>
                      <a:pt x="174" y="97"/>
                      <a:pt x="174" y="97"/>
                    </a:cubicBezTo>
                    <a:cubicBezTo>
                      <a:pt x="174" y="95"/>
                      <a:pt x="174" y="95"/>
                      <a:pt x="174" y="95"/>
                    </a:cubicBezTo>
                    <a:cubicBezTo>
                      <a:pt x="176" y="93"/>
                      <a:pt x="176" y="93"/>
                      <a:pt x="176" y="93"/>
                    </a:cubicBezTo>
                    <a:cubicBezTo>
                      <a:pt x="176" y="92"/>
                      <a:pt x="176" y="92"/>
                      <a:pt x="176" y="92"/>
                    </a:cubicBezTo>
                    <a:cubicBezTo>
                      <a:pt x="177" y="90"/>
                      <a:pt x="177" y="90"/>
                      <a:pt x="177" y="90"/>
                    </a:cubicBezTo>
                    <a:cubicBezTo>
                      <a:pt x="178" y="89"/>
                      <a:pt x="178" y="89"/>
                      <a:pt x="178" y="89"/>
                    </a:cubicBezTo>
                    <a:cubicBezTo>
                      <a:pt x="178" y="88"/>
                      <a:pt x="178" y="88"/>
                      <a:pt x="178" y="88"/>
                    </a:cubicBezTo>
                    <a:cubicBezTo>
                      <a:pt x="178" y="87"/>
                      <a:pt x="178" y="87"/>
                      <a:pt x="178" y="87"/>
                    </a:cubicBezTo>
                    <a:cubicBezTo>
                      <a:pt x="179" y="86"/>
                      <a:pt x="179" y="86"/>
                      <a:pt x="179" y="86"/>
                    </a:cubicBezTo>
                    <a:cubicBezTo>
                      <a:pt x="178" y="84"/>
                      <a:pt x="178" y="84"/>
                      <a:pt x="178" y="84"/>
                    </a:cubicBezTo>
                    <a:cubicBezTo>
                      <a:pt x="178" y="83"/>
                      <a:pt x="178" y="83"/>
                      <a:pt x="178" y="83"/>
                    </a:cubicBezTo>
                    <a:cubicBezTo>
                      <a:pt x="178" y="82"/>
                      <a:pt x="178" y="82"/>
                      <a:pt x="178" y="82"/>
                    </a:cubicBezTo>
                    <a:cubicBezTo>
                      <a:pt x="177" y="81"/>
                      <a:pt x="177" y="81"/>
                      <a:pt x="177" y="81"/>
                    </a:cubicBezTo>
                    <a:cubicBezTo>
                      <a:pt x="177" y="80"/>
                      <a:pt x="177" y="80"/>
                      <a:pt x="177" y="80"/>
                    </a:cubicBezTo>
                    <a:cubicBezTo>
                      <a:pt x="178" y="80"/>
                      <a:pt x="178" y="80"/>
                      <a:pt x="178" y="80"/>
                    </a:cubicBezTo>
                    <a:cubicBezTo>
                      <a:pt x="178" y="79"/>
                      <a:pt x="178" y="79"/>
                      <a:pt x="178" y="79"/>
                    </a:cubicBezTo>
                    <a:cubicBezTo>
                      <a:pt x="178" y="78"/>
                      <a:pt x="178" y="78"/>
                      <a:pt x="178" y="78"/>
                    </a:cubicBezTo>
                    <a:cubicBezTo>
                      <a:pt x="178" y="77"/>
                      <a:pt x="178" y="77"/>
                      <a:pt x="178" y="77"/>
                    </a:cubicBezTo>
                    <a:cubicBezTo>
                      <a:pt x="178" y="75"/>
                      <a:pt x="178" y="75"/>
                      <a:pt x="178" y="75"/>
                    </a:cubicBezTo>
                    <a:cubicBezTo>
                      <a:pt x="179" y="74"/>
                      <a:pt x="179" y="74"/>
                      <a:pt x="179" y="74"/>
                    </a:cubicBezTo>
                    <a:cubicBezTo>
                      <a:pt x="178" y="74"/>
                      <a:pt x="178" y="74"/>
                      <a:pt x="178" y="74"/>
                    </a:cubicBezTo>
                    <a:cubicBezTo>
                      <a:pt x="178" y="73"/>
                      <a:pt x="178" y="73"/>
                      <a:pt x="178" y="73"/>
                    </a:cubicBezTo>
                    <a:cubicBezTo>
                      <a:pt x="178" y="71"/>
                      <a:pt x="178" y="71"/>
                      <a:pt x="178" y="71"/>
                    </a:cubicBezTo>
                    <a:cubicBezTo>
                      <a:pt x="178" y="71"/>
                      <a:pt x="178" y="71"/>
                      <a:pt x="178" y="71"/>
                    </a:cubicBezTo>
                    <a:cubicBezTo>
                      <a:pt x="178" y="70"/>
                      <a:pt x="178" y="70"/>
                      <a:pt x="178" y="70"/>
                    </a:cubicBezTo>
                    <a:cubicBezTo>
                      <a:pt x="177" y="70"/>
                      <a:pt x="177" y="70"/>
                      <a:pt x="177" y="70"/>
                    </a:cubicBezTo>
                    <a:cubicBezTo>
                      <a:pt x="177" y="69"/>
                      <a:pt x="177" y="69"/>
                      <a:pt x="177" y="69"/>
                    </a:cubicBezTo>
                    <a:cubicBezTo>
                      <a:pt x="177" y="68"/>
                      <a:pt x="177" y="68"/>
                      <a:pt x="177" y="68"/>
                    </a:cubicBezTo>
                    <a:cubicBezTo>
                      <a:pt x="176" y="68"/>
                      <a:pt x="176" y="68"/>
                      <a:pt x="176" y="68"/>
                    </a:cubicBezTo>
                    <a:cubicBezTo>
                      <a:pt x="175" y="66"/>
                      <a:pt x="175" y="66"/>
                      <a:pt x="175" y="66"/>
                    </a:cubicBezTo>
                    <a:cubicBezTo>
                      <a:pt x="175" y="65"/>
                      <a:pt x="175" y="65"/>
                      <a:pt x="175" y="65"/>
                    </a:cubicBezTo>
                    <a:cubicBezTo>
                      <a:pt x="175" y="64"/>
                      <a:pt x="175" y="64"/>
                      <a:pt x="175" y="64"/>
                    </a:cubicBezTo>
                    <a:cubicBezTo>
                      <a:pt x="174" y="64"/>
                      <a:pt x="174" y="64"/>
                      <a:pt x="174" y="64"/>
                    </a:cubicBezTo>
                    <a:cubicBezTo>
                      <a:pt x="173" y="65"/>
                      <a:pt x="173" y="65"/>
                      <a:pt x="173" y="65"/>
                    </a:cubicBezTo>
                    <a:cubicBezTo>
                      <a:pt x="173" y="64"/>
                      <a:pt x="173" y="64"/>
                      <a:pt x="173" y="64"/>
                    </a:cubicBezTo>
                    <a:cubicBezTo>
                      <a:pt x="173" y="63"/>
                      <a:pt x="173" y="63"/>
                      <a:pt x="173" y="63"/>
                    </a:cubicBezTo>
                    <a:cubicBezTo>
                      <a:pt x="172" y="63"/>
                      <a:pt x="172" y="63"/>
                      <a:pt x="172" y="63"/>
                    </a:cubicBezTo>
                    <a:cubicBezTo>
                      <a:pt x="172" y="62"/>
                      <a:pt x="172" y="62"/>
                      <a:pt x="172" y="62"/>
                    </a:cubicBezTo>
                    <a:cubicBezTo>
                      <a:pt x="171" y="61"/>
                      <a:pt x="171" y="61"/>
                      <a:pt x="171" y="61"/>
                    </a:cubicBezTo>
                    <a:cubicBezTo>
                      <a:pt x="170" y="61"/>
                      <a:pt x="170" y="61"/>
                      <a:pt x="170" y="61"/>
                    </a:cubicBezTo>
                    <a:cubicBezTo>
                      <a:pt x="171" y="60"/>
                      <a:pt x="171" y="60"/>
                      <a:pt x="171" y="60"/>
                    </a:cubicBezTo>
                    <a:cubicBezTo>
                      <a:pt x="170" y="59"/>
                      <a:pt x="170" y="59"/>
                      <a:pt x="170" y="59"/>
                    </a:cubicBezTo>
                    <a:cubicBezTo>
                      <a:pt x="171" y="58"/>
                      <a:pt x="171" y="58"/>
                      <a:pt x="171" y="58"/>
                    </a:cubicBezTo>
                    <a:cubicBezTo>
                      <a:pt x="171" y="57"/>
                      <a:pt x="171" y="57"/>
                      <a:pt x="171" y="57"/>
                    </a:cubicBezTo>
                    <a:cubicBezTo>
                      <a:pt x="171" y="57"/>
                      <a:pt x="171" y="57"/>
                      <a:pt x="171" y="57"/>
                    </a:cubicBezTo>
                    <a:cubicBezTo>
                      <a:pt x="171" y="56"/>
                      <a:pt x="171" y="56"/>
                      <a:pt x="171" y="56"/>
                    </a:cubicBezTo>
                    <a:cubicBezTo>
                      <a:pt x="170" y="56"/>
                      <a:pt x="170" y="56"/>
                      <a:pt x="170" y="56"/>
                    </a:cubicBezTo>
                    <a:cubicBezTo>
                      <a:pt x="170" y="56"/>
                      <a:pt x="170" y="56"/>
                      <a:pt x="170" y="56"/>
                    </a:cubicBezTo>
                    <a:cubicBezTo>
                      <a:pt x="170" y="56"/>
                      <a:pt x="170" y="56"/>
                      <a:pt x="170" y="56"/>
                    </a:cubicBezTo>
                    <a:cubicBezTo>
                      <a:pt x="170" y="57"/>
                      <a:pt x="170" y="57"/>
                      <a:pt x="170" y="57"/>
                    </a:cubicBezTo>
                    <a:cubicBezTo>
                      <a:pt x="168" y="55"/>
                      <a:pt x="168" y="55"/>
                      <a:pt x="168" y="55"/>
                    </a:cubicBezTo>
                    <a:cubicBezTo>
                      <a:pt x="168" y="54"/>
                      <a:pt x="168" y="54"/>
                      <a:pt x="168" y="54"/>
                    </a:cubicBezTo>
                    <a:cubicBezTo>
                      <a:pt x="167" y="54"/>
                      <a:pt x="167" y="54"/>
                      <a:pt x="167" y="54"/>
                    </a:cubicBezTo>
                    <a:cubicBezTo>
                      <a:pt x="167" y="55"/>
                      <a:pt x="167" y="55"/>
                      <a:pt x="167" y="55"/>
                    </a:cubicBezTo>
                    <a:cubicBezTo>
                      <a:pt x="167" y="56"/>
                      <a:pt x="167" y="56"/>
                      <a:pt x="167" y="56"/>
                    </a:cubicBezTo>
                    <a:cubicBezTo>
                      <a:pt x="168" y="57"/>
                      <a:pt x="168" y="57"/>
                      <a:pt x="168" y="57"/>
                    </a:cubicBezTo>
                    <a:cubicBezTo>
                      <a:pt x="167" y="56"/>
                      <a:pt x="167" y="56"/>
                      <a:pt x="167" y="56"/>
                    </a:cubicBezTo>
                    <a:cubicBezTo>
                      <a:pt x="166" y="56"/>
                      <a:pt x="166" y="56"/>
                      <a:pt x="166" y="56"/>
                    </a:cubicBezTo>
                    <a:cubicBezTo>
                      <a:pt x="166" y="55"/>
                      <a:pt x="166" y="55"/>
                      <a:pt x="166" y="55"/>
                    </a:cubicBezTo>
                    <a:cubicBezTo>
                      <a:pt x="166" y="55"/>
                      <a:pt x="166" y="55"/>
                      <a:pt x="166" y="55"/>
                    </a:cubicBezTo>
                    <a:cubicBezTo>
                      <a:pt x="166" y="53"/>
                      <a:pt x="166" y="53"/>
                      <a:pt x="166" y="53"/>
                    </a:cubicBezTo>
                    <a:cubicBezTo>
                      <a:pt x="166" y="52"/>
                      <a:pt x="166" y="52"/>
                      <a:pt x="166" y="52"/>
                    </a:cubicBezTo>
                    <a:cubicBezTo>
                      <a:pt x="166" y="52"/>
                      <a:pt x="166" y="52"/>
                      <a:pt x="166" y="52"/>
                    </a:cubicBezTo>
                    <a:cubicBezTo>
                      <a:pt x="165" y="51"/>
                      <a:pt x="165" y="51"/>
                      <a:pt x="165" y="51"/>
                    </a:cubicBezTo>
                    <a:cubicBezTo>
                      <a:pt x="165" y="51"/>
                      <a:pt x="165" y="51"/>
                      <a:pt x="165" y="51"/>
                    </a:cubicBezTo>
                    <a:cubicBezTo>
                      <a:pt x="165" y="50"/>
                      <a:pt x="165" y="50"/>
                      <a:pt x="165" y="50"/>
                    </a:cubicBezTo>
                    <a:cubicBezTo>
                      <a:pt x="165" y="49"/>
                      <a:pt x="165" y="49"/>
                      <a:pt x="165" y="49"/>
                    </a:cubicBezTo>
                    <a:cubicBezTo>
                      <a:pt x="164" y="48"/>
                      <a:pt x="164" y="48"/>
                      <a:pt x="164" y="48"/>
                    </a:cubicBezTo>
                    <a:cubicBezTo>
                      <a:pt x="163" y="48"/>
                      <a:pt x="163" y="48"/>
                      <a:pt x="163" y="48"/>
                    </a:cubicBezTo>
                    <a:cubicBezTo>
                      <a:pt x="163" y="47"/>
                      <a:pt x="163" y="47"/>
                      <a:pt x="163" y="47"/>
                    </a:cubicBezTo>
                    <a:cubicBezTo>
                      <a:pt x="164" y="47"/>
                      <a:pt x="164" y="47"/>
                      <a:pt x="164" y="47"/>
                    </a:cubicBezTo>
                    <a:cubicBezTo>
                      <a:pt x="164" y="46"/>
                      <a:pt x="164" y="46"/>
                      <a:pt x="164" y="46"/>
                    </a:cubicBezTo>
                    <a:cubicBezTo>
                      <a:pt x="163" y="45"/>
                      <a:pt x="163" y="45"/>
                      <a:pt x="163" y="45"/>
                    </a:cubicBezTo>
                    <a:cubicBezTo>
                      <a:pt x="163" y="45"/>
                      <a:pt x="163" y="45"/>
                      <a:pt x="163" y="45"/>
                    </a:cubicBezTo>
                    <a:cubicBezTo>
                      <a:pt x="162" y="45"/>
                      <a:pt x="162" y="45"/>
                      <a:pt x="162" y="45"/>
                    </a:cubicBezTo>
                    <a:cubicBezTo>
                      <a:pt x="161" y="44"/>
                      <a:pt x="161" y="44"/>
                      <a:pt x="161" y="44"/>
                    </a:cubicBezTo>
                    <a:cubicBezTo>
                      <a:pt x="160" y="44"/>
                      <a:pt x="160" y="44"/>
                      <a:pt x="160" y="44"/>
                    </a:cubicBezTo>
                    <a:cubicBezTo>
                      <a:pt x="160" y="43"/>
                      <a:pt x="160" y="43"/>
                      <a:pt x="160" y="43"/>
                    </a:cubicBezTo>
                    <a:cubicBezTo>
                      <a:pt x="159" y="44"/>
                      <a:pt x="159" y="44"/>
                      <a:pt x="159" y="44"/>
                    </a:cubicBezTo>
                    <a:cubicBezTo>
                      <a:pt x="159" y="43"/>
                      <a:pt x="159" y="43"/>
                      <a:pt x="159" y="43"/>
                    </a:cubicBezTo>
                    <a:cubicBezTo>
                      <a:pt x="158" y="43"/>
                      <a:pt x="158" y="43"/>
                      <a:pt x="158" y="43"/>
                    </a:cubicBezTo>
                    <a:cubicBezTo>
                      <a:pt x="157" y="43"/>
                      <a:pt x="157" y="43"/>
                      <a:pt x="157" y="43"/>
                    </a:cubicBezTo>
                    <a:cubicBezTo>
                      <a:pt x="158" y="43"/>
                      <a:pt x="158" y="43"/>
                      <a:pt x="158" y="43"/>
                    </a:cubicBezTo>
                    <a:cubicBezTo>
                      <a:pt x="159" y="42"/>
                      <a:pt x="159" y="42"/>
                      <a:pt x="159" y="42"/>
                    </a:cubicBezTo>
                    <a:cubicBezTo>
                      <a:pt x="159" y="42"/>
                      <a:pt x="159" y="42"/>
                      <a:pt x="159" y="42"/>
                    </a:cubicBezTo>
                    <a:cubicBezTo>
                      <a:pt x="158" y="41"/>
                      <a:pt x="158" y="41"/>
                      <a:pt x="158" y="41"/>
                    </a:cubicBezTo>
                    <a:cubicBezTo>
                      <a:pt x="157" y="42"/>
                      <a:pt x="157" y="42"/>
                      <a:pt x="157" y="42"/>
                    </a:cubicBezTo>
                    <a:cubicBezTo>
                      <a:pt x="157" y="41"/>
                      <a:pt x="157" y="41"/>
                      <a:pt x="157" y="41"/>
                    </a:cubicBezTo>
                    <a:cubicBezTo>
                      <a:pt x="156" y="41"/>
                      <a:pt x="156" y="41"/>
                      <a:pt x="156" y="41"/>
                    </a:cubicBezTo>
                    <a:cubicBezTo>
                      <a:pt x="156" y="41"/>
                      <a:pt x="156" y="41"/>
                      <a:pt x="156" y="41"/>
                    </a:cubicBezTo>
                    <a:cubicBezTo>
                      <a:pt x="154" y="40"/>
                      <a:pt x="154" y="40"/>
                      <a:pt x="154" y="40"/>
                    </a:cubicBezTo>
                    <a:cubicBezTo>
                      <a:pt x="153" y="39"/>
                      <a:pt x="153" y="39"/>
                      <a:pt x="153" y="39"/>
                    </a:cubicBezTo>
                    <a:cubicBezTo>
                      <a:pt x="153" y="37"/>
                      <a:pt x="153" y="37"/>
                      <a:pt x="153" y="37"/>
                    </a:cubicBezTo>
                    <a:cubicBezTo>
                      <a:pt x="153" y="36"/>
                      <a:pt x="153" y="36"/>
                      <a:pt x="153" y="36"/>
                    </a:cubicBezTo>
                    <a:cubicBezTo>
                      <a:pt x="153" y="35"/>
                      <a:pt x="153" y="35"/>
                      <a:pt x="153" y="35"/>
                    </a:cubicBezTo>
                    <a:cubicBezTo>
                      <a:pt x="153" y="35"/>
                      <a:pt x="153" y="35"/>
                      <a:pt x="153" y="35"/>
                    </a:cubicBezTo>
                    <a:cubicBezTo>
                      <a:pt x="153" y="34"/>
                      <a:pt x="153" y="34"/>
                      <a:pt x="153" y="34"/>
                    </a:cubicBezTo>
                    <a:cubicBezTo>
                      <a:pt x="153" y="32"/>
                      <a:pt x="153" y="32"/>
                      <a:pt x="153" y="32"/>
                    </a:cubicBezTo>
                    <a:cubicBezTo>
                      <a:pt x="152" y="31"/>
                      <a:pt x="152" y="31"/>
                      <a:pt x="152" y="31"/>
                    </a:cubicBezTo>
                    <a:cubicBezTo>
                      <a:pt x="153" y="30"/>
                      <a:pt x="153" y="30"/>
                      <a:pt x="153" y="30"/>
                    </a:cubicBezTo>
                    <a:cubicBezTo>
                      <a:pt x="152" y="30"/>
                      <a:pt x="152" y="30"/>
                      <a:pt x="152" y="30"/>
                    </a:cubicBezTo>
                    <a:cubicBezTo>
                      <a:pt x="152" y="30"/>
                      <a:pt x="152" y="30"/>
                      <a:pt x="152" y="30"/>
                    </a:cubicBezTo>
                    <a:cubicBezTo>
                      <a:pt x="151" y="28"/>
                      <a:pt x="151" y="28"/>
                      <a:pt x="151" y="28"/>
                    </a:cubicBezTo>
                    <a:cubicBezTo>
                      <a:pt x="151" y="26"/>
                      <a:pt x="151" y="26"/>
                      <a:pt x="151" y="26"/>
                    </a:cubicBezTo>
                    <a:cubicBezTo>
                      <a:pt x="151" y="26"/>
                      <a:pt x="151" y="26"/>
                      <a:pt x="151" y="26"/>
                    </a:cubicBezTo>
                    <a:cubicBezTo>
                      <a:pt x="151" y="26"/>
                      <a:pt x="151" y="26"/>
                      <a:pt x="151" y="26"/>
                    </a:cubicBezTo>
                    <a:cubicBezTo>
                      <a:pt x="151" y="25"/>
                      <a:pt x="151" y="25"/>
                      <a:pt x="151" y="25"/>
                    </a:cubicBezTo>
                    <a:cubicBezTo>
                      <a:pt x="151" y="23"/>
                      <a:pt x="151" y="23"/>
                      <a:pt x="151" y="23"/>
                    </a:cubicBezTo>
                    <a:cubicBezTo>
                      <a:pt x="151" y="22"/>
                      <a:pt x="151" y="22"/>
                      <a:pt x="151" y="22"/>
                    </a:cubicBezTo>
                    <a:cubicBezTo>
                      <a:pt x="151" y="21"/>
                      <a:pt x="151" y="21"/>
                      <a:pt x="151" y="21"/>
                    </a:cubicBezTo>
                    <a:cubicBezTo>
                      <a:pt x="151" y="21"/>
                      <a:pt x="151" y="21"/>
                      <a:pt x="151" y="21"/>
                    </a:cubicBezTo>
                    <a:cubicBezTo>
                      <a:pt x="151" y="20"/>
                      <a:pt x="151" y="20"/>
                      <a:pt x="151" y="20"/>
                    </a:cubicBezTo>
                    <a:cubicBezTo>
                      <a:pt x="149" y="19"/>
                      <a:pt x="149" y="19"/>
                      <a:pt x="149" y="19"/>
                    </a:cubicBezTo>
                    <a:cubicBezTo>
                      <a:pt x="148" y="19"/>
                      <a:pt x="148" y="19"/>
                      <a:pt x="148" y="19"/>
                    </a:cubicBezTo>
                    <a:cubicBezTo>
                      <a:pt x="149" y="18"/>
                      <a:pt x="149" y="18"/>
                      <a:pt x="149" y="18"/>
                    </a:cubicBezTo>
                    <a:cubicBezTo>
                      <a:pt x="148" y="17"/>
                      <a:pt x="148" y="17"/>
                      <a:pt x="148" y="17"/>
                    </a:cubicBezTo>
                    <a:cubicBezTo>
                      <a:pt x="147" y="18"/>
                      <a:pt x="147" y="18"/>
                      <a:pt x="147" y="18"/>
                    </a:cubicBezTo>
                    <a:cubicBezTo>
                      <a:pt x="146" y="18"/>
                      <a:pt x="146" y="18"/>
                      <a:pt x="146" y="18"/>
                    </a:cubicBezTo>
                    <a:cubicBezTo>
                      <a:pt x="146" y="18"/>
                      <a:pt x="146" y="18"/>
                      <a:pt x="146" y="18"/>
                    </a:cubicBezTo>
                    <a:cubicBezTo>
                      <a:pt x="145" y="19"/>
                      <a:pt x="145" y="19"/>
                      <a:pt x="145" y="19"/>
                    </a:cubicBezTo>
                    <a:cubicBezTo>
                      <a:pt x="144" y="17"/>
                      <a:pt x="144" y="17"/>
                      <a:pt x="144" y="17"/>
                    </a:cubicBezTo>
                    <a:cubicBezTo>
                      <a:pt x="144" y="17"/>
                      <a:pt x="144" y="17"/>
                      <a:pt x="144" y="17"/>
                    </a:cubicBezTo>
                    <a:cubicBezTo>
                      <a:pt x="144" y="15"/>
                      <a:pt x="144" y="15"/>
                      <a:pt x="144" y="15"/>
                    </a:cubicBezTo>
                    <a:cubicBezTo>
                      <a:pt x="144" y="14"/>
                      <a:pt x="144" y="14"/>
                      <a:pt x="144" y="14"/>
                    </a:cubicBezTo>
                    <a:cubicBezTo>
                      <a:pt x="144" y="12"/>
                      <a:pt x="144" y="12"/>
                      <a:pt x="144" y="12"/>
                    </a:cubicBezTo>
                    <a:cubicBezTo>
                      <a:pt x="144" y="12"/>
                      <a:pt x="144" y="12"/>
                      <a:pt x="144" y="12"/>
                    </a:cubicBezTo>
                    <a:cubicBezTo>
                      <a:pt x="143" y="12"/>
                      <a:pt x="143" y="12"/>
                      <a:pt x="143" y="12"/>
                    </a:cubicBezTo>
                    <a:cubicBezTo>
                      <a:pt x="144" y="11"/>
                      <a:pt x="144" y="11"/>
                      <a:pt x="144" y="11"/>
                    </a:cubicBezTo>
                    <a:cubicBezTo>
                      <a:pt x="143" y="10"/>
                      <a:pt x="143" y="10"/>
                      <a:pt x="143" y="10"/>
                    </a:cubicBezTo>
                    <a:cubicBezTo>
                      <a:pt x="143" y="9"/>
                      <a:pt x="143" y="9"/>
                      <a:pt x="143" y="9"/>
                    </a:cubicBezTo>
                    <a:cubicBezTo>
                      <a:pt x="142" y="9"/>
                      <a:pt x="142" y="9"/>
                      <a:pt x="142" y="9"/>
                    </a:cubicBezTo>
                    <a:cubicBezTo>
                      <a:pt x="142" y="8"/>
                      <a:pt x="142" y="8"/>
                      <a:pt x="142" y="8"/>
                    </a:cubicBezTo>
                    <a:cubicBezTo>
                      <a:pt x="143" y="8"/>
                      <a:pt x="143" y="8"/>
                      <a:pt x="143" y="8"/>
                    </a:cubicBezTo>
                    <a:cubicBezTo>
                      <a:pt x="142" y="7"/>
                      <a:pt x="142" y="7"/>
                      <a:pt x="142" y="7"/>
                    </a:cubicBezTo>
                    <a:cubicBezTo>
                      <a:pt x="142" y="8"/>
                      <a:pt x="142" y="8"/>
                      <a:pt x="142" y="8"/>
                    </a:cubicBezTo>
                    <a:cubicBezTo>
                      <a:pt x="141" y="7"/>
                      <a:pt x="141" y="7"/>
                      <a:pt x="141" y="7"/>
                    </a:cubicBezTo>
                    <a:cubicBezTo>
                      <a:pt x="141" y="5"/>
                      <a:pt x="141" y="5"/>
                      <a:pt x="141" y="5"/>
                    </a:cubicBezTo>
                    <a:cubicBezTo>
                      <a:pt x="141" y="5"/>
                      <a:pt x="141" y="5"/>
                      <a:pt x="141" y="5"/>
                    </a:cubicBezTo>
                    <a:cubicBezTo>
                      <a:pt x="141" y="4"/>
                      <a:pt x="141" y="4"/>
                      <a:pt x="141" y="4"/>
                    </a:cubicBezTo>
                    <a:cubicBezTo>
                      <a:pt x="140" y="3"/>
                      <a:pt x="140" y="3"/>
                      <a:pt x="140" y="3"/>
                    </a:cubicBezTo>
                    <a:cubicBezTo>
                      <a:pt x="140" y="3"/>
                      <a:pt x="140" y="3"/>
                      <a:pt x="140" y="3"/>
                    </a:cubicBezTo>
                    <a:cubicBezTo>
                      <a:pt x="139" y="3"/>
                      <a:pt x="139" y="3"/>
                      <a:pt x="139" y="3"/>
                    </a:cubicBezTo>
                    <a:cubicBezTo>
                      <a:pt x="138" y="4"/>
                      <a:pt x="138" y="4"/>
                      <a:pt x="138" y="4"/>
                    </a:cubicBezTo>
                    <a:cubicBezTo>
                      <a:pt x="138" y="5"/>
                      <a:pt x="138" y="5"/>
                      <a:pt x="138" y="5"/>
                    </a:cubicBezTo>
                    <a:cubicBezTo>
                      <a:pt x="138" y="7"/>
                      <a:pt x="138" y="7"/>
                      <a:pt x="138" y="7"/>
                    </a:cubicBezTo>
                    <a:cubicBezTo>
                      <a:pt x="138" y="7"/>
                      <a:pt x="138" y="7"/>
                      <a:pt x="138" y="7"/>
                    </a:cubicBezTo>
                    <a:cubicBezTo>
                      <a:pt x="138" y="8"/>
                      <a:pt x="138" y="8"/>
                      <a:pt x="138" y="8"/>
                    </a:cubicBezTo>
                    <a:cubicBezTo>
                      <a:pt x="137" y="8"/>
                      <a:pt x="137" y="8"/>
                      <a:pt x="137" y="8"/>
                    </a:cubicBezTo>
                    <a:cubicBezTo>
                      <a:pt x="137" y="9"/>
                      <a:pt x="137" y="9"/>
                      <a:pt x="137" y="9"/>
                    </a:cubicBezTo>
                    <a:cubicBezTo>
                      <a:pt x="136" y="10"/>
                      <a:pt x="136" y="10"/>
                      <a:pt x="136" y="10"/>
                    </a:cubicBezTo>
                    <a:cubicBezTo>
                      <a:pt x="137" y="10"/>
                      <a:pt x="137" y="10"/>
                      <a:pt x="137" y="10"/>
                    </a:cubicBezTo>
                    <a:cubicBezTo>
                      <a:pt x="137" y="11"/>
                      <a:pt x="137" y="11"/>
                      <a:pt x="137" y="11"/>
                    </a:cubicBezTo>
                    <a:cubicBezTo>
                      <a:pt x="137" y="11"/>
                      <a:pt x="137" y="11"/>
                      <a:pt x="137" y="11"/>
                    </a:cubicBezTo>
                    <a:cubicBezTo>
                      <a:pt x="136" y="11"/>
                      <a:pt x="136" y="11"/>
                      <a:pt x="136" y="11"/>
                    </a:cubicBezTo>
                    <a:cubicBezTo>
                      <a:pt x="136" y="12"/>
                      <a:pt x="136" y="12"/>
                      <a:pt x="136" y="12"/>
                    </a:cubicBezTo>
                    <a:cubicBezTo>
                      <a:pt x="135" y="13"/>
                      <a:pt x="135" y="13"/>
                      <a:pt x="135" y="13"/>
                    </a:cubicBezTo>
                    <a:cubicBezTo>
                      <a:pt x="136" y="14"/>
                      <a:pt x="136" y="14"/>
                      <a:pt x="136" y="14"/>
                    </a:cubicBezTo>
                    <a:cubicBezTo>
                      <a:pt x="136" y="14"/>
                      <a:pt x="136" y="14"/>
                      <a:pt x="136" y="14"/>
                    </a:cubicBezTo>
                    <a:cubicBezTo>
                      <a:pt x="136" y="14"/>
                      <a:pt x="136" y="14"/>
                      <a:pt x="136" y="14"/>
                    </a:cubicBezTo>
                    <a:cubicBezTo>
                      <a:pt x="135" y="15"/>
                      <a:pt x="135" y="15"/>
                      <a:pt x="135" y="15"/>
                    </a:cubicBezTo>
                    <a:cubicBezTo>
                      <a:pt x="135" y="17"/>
                      <a:pt x="135" y="17"/>
                      <a:pt x="135" y="17"/>
                    </a:cubicBezTo>
                    <a:cubicBezTo>
                      <a:pt x="135" y="18"/>
                      <a:pt x="135" y="18"/>
                      <a:pt x="135" y="18"/>
                    </a:cubicBezTo>
                    <a:cubicBezTo>
                      <a:pt x="135" y="19"/>
                      <a:pt x="135" y="19"/>
                      <a:pt x="135" y="19"/>
                    </a:cubicBezTo>
                    <a:cubicBezTo>
                      <a:pt x="135" y="20"/>
                      <a:pt x="135" y="20"/>
                      <a:pt x="135" y="20"/>
                    </a:cubicBezTo>
                    <a:cubicBezTo>
                      <a:pt x="135" y="22"/>
                      <a:pt x="135" y="22"/>
                      <a:pt x="135" y="22"/>
                    </a:cubicBezTo>
                    <a:cubicBezTo>
                      <a:pt x="134" y="22"/>
                      <a:pt x="134" y="22"/>
                      <a:pt x="134" y="22"/>
                    </a:cubicBezTo>
                    <a:cubicBezTo>
                      <a:pt x="134" y="23"/>
                      <a:pt x="134" y="23"/>
                      <a:pt x="134" y="23"/>
                    </a:cubicBezTo>
                    <a:cubicBezTo>
                      <a:pt x="133" y="24"/>
                      <a:pt x="133" y="24"/>
                      <a:pt x="133" y="24"/>
                    </a:cubicBezTo>
                    <a:cubicBezTo>
                      <a:pt x="133" y="27"/>
                      <a:pt x="133" y="27"/>
                      <a:pt x="133" y="27"/>
                    </a:cubicBezTo>
                    <a:cubicBezTo>
                      <a:pt x="132" y="28"/>
                      <a:pt x="132" y="28"/>
                      <a:pt x="132" y="28"/>
                    </a:cubicBezTo>
                    <a:cubicBezTo>
                      <a:pt x="133" y="28"/>
                      <a:pt x="133" y="28"/>
                      <a:pt x="133" y="28"/>
                    </a:cubicBezTo>
                    <a:cubicBezTo>
                      <a:pt x="132" y="30"/>
                      <a:pt x="132" y="30"/>
                      <a:pt x="132" y="30"/>
                    </a:cubicBezTo>
                    <a:cubicBezTo>
                      <a:pt x="131" y="30"/>
                      <a:pt x="131" y="30"/>
                      <a:pt x="131" y="30"/>
                    </a:cubicBezTo>
                    <a:cubicBezTo>
                      <a:pt x="131" y="32"/>
                      <a:pt x="131" y="32"/>
                      <a:pt x="131" y="32"/>
                    </a:cubicBezTo>
                    <a:cubicBezTo>
                      <a:pt x="130" y="33"/>
                      <a:pt x="130" y="33"/>
                      <a:pt x="130" y="33"/>
                    </a:cubicBezTo>
                    <a:cubicBezTo>
                      <a:pt x="127" y="34"/>
                      <a:pt x="127" y="34"/>
                      <a:pt x="127" y="34"/>
                    </a:cubicBezTo>
                    <a:cubicBezTo>
                      <a:pt x="126" y="33"/>
                      <a:pt x="126" y="33"/>
                      <a:pt x="126" y="33"/>
                    </a:cubicBezTo>
                    <a:cubicBezTo>
                      <a:pt x="125" y="33"/>
                      <a:pt x="125" y="33"/>
                      <a:pt x="125" y="33"/>
                    </a:cubicBezTo>
                    <a:cubicBezTo>
                      <a:pt x="124" y="32"/>
                      <a:pt x="124" y="32"/>
                      <a:pt x="124" y="32"/>
                    </a:cubicBezTo>
                    <a:cubicBezTo>
                      <a:pt x="123" y="31"/>
                      <a:pt x="123" y="31"/>
                      <a:pt x="123" y="31"/>
                    </a:cubicBezTo>
                    <a:cubicBezTo>
                      <a:pt x="123" y="31"/>
                      <a:pt x="123" y="31"/>
                      <a:pt x="123" y="31"/>
                    </a:cubicBezTo>
                    <a:cubicBezTo>
                      <a:pt x="123" y="31"/>
                      <a:pt x="123" y="31"/>
                      <a:pt x="123" y="31"/>
                    </a:cubicBezTo>
                    <a:cubicBezTo>
                      <a:pt x="122" y="30"/>
                      <a:pt x="122" y="30"/>
                      <a:pt x="122" y="30"/>
                    </a:cubicBezTo>
                    <a:cubicBezTo>
                      <a:pt x="121" y="30"/>
                      <a:pt x="121" y="30"/>
                      <a:pt x="121" y="30"/>
                    </a:cubicBezTo>
                    <a:cubicBezTo>
                      <a:pt x="121" y="29"/>
                      <a:pt x="121" y="29"/>
                      <a:pt x="121" y="29"/>
                    </a:cubicBezTo>
                    <a:cubicBezTo>
                      <a:pt x="119" y="29"/>
                      <a:pt x="119" y="29"/>
                      <a:pt x="119" y="29"/>
                    </a:cubicBezTo>
                    <a:cubicBezTo>
                      <a:pt x="118" y="28"/>
                      <a:pt x="118" y="28"/>
                      <a:pt x="118" y="28"/>
                    </a:cubicBezTo>
                    <a:cubicBezTo>
                      <a:pt x="118" y="28"/>
                      <a:pt x="118" y="28"/>
                      <a:pt x="118" y="28"/>
                    </a:cubicBezTo>
                    <a:cubicBezTo>
                      <a:pt x="117" y="27"/>
                      <a:pt x="117" y="27"/>
                      <a:pt x="117" y="27"/>
                    </a:cubicBezTo>
                    <a:cubicBezTo>
                      <a:pt x="116" y="27"/>
                      <a:pt x="116" y="27"/>
                      <a:pt x="116" y="27"/>
                    </a:cubicBezTo>
                    <a:cubicBezTo>
                      <a:pt x="115" y="26"/>
                      <a:pt x="115" y="26"/>
                      <a:pt x="115" y="26"/>
                    </a:cubicBezTo>
                    <a:cubicBezTo>
                      <a:pt x="114" y="25"/>
                      <a:pt x="114" y="25"/>
                      <a:pt x="114" y="25"/>
                    </a:cubicBezTo>
                    <a:cubicBezTo>
                      <a:pt x="114" y="25"/>
                      <a:pt x="114" y="25"/>
                      <a:pt x="114" y="25"/>
                    </a:cubicBezTo>
                    <a:cubicBezTo>
                      <a:pt x="113" y="25"/>
                      <a:pt x="113" y="25"/>
                      <a:pt x="113" y="25"/>
                    </a:cubicBezTo>
                    <a:cubicBezTo>
                      <a:pt x="112" y="25"/>
                      <a:pt x="112" y="25"/>
                      <a:pt x="112" y="25"/>
                    </a:cubicBezTo>
                    <a:cubicBezTo>
                      <a:pt x="112" y="25"/>
                      <a:pt x="112" y="25"/>
                      <a:pt x="112" y="25"/>
                    </a:cubicBezTo>
                    <a:cubicBezTo>
                      <a:pt x="112" y="25"/>
                      <a:pt x="112" y="25"/>
                      <a:pt x="112" y="25"/>
                    </a:cubicBezTo>
                    <a:cubicBezTo>
                      <a:pt x="111" y="24"/>
                      <a:pt x="111" y="24"/>
                      <a:pt x="111" y="24"/>
                    </a:cubicBezTo>
                    <a:cubicBezTo>
                      <a:pt x="111" y="23"/>
                      <a:pt x="111" y="23"/>
                      <a:pt x="111" y="23"/>
                    </a:cubicBezTo>
                    <a:cubicBezTo>
                      <a:pt x="109" y="22"/>
                      <a:pt x="109" y="22"/>
                      <a:pt x="109" y="22"/>
                    </a:cubicBezTo>
                    <a:cubicBezTo>
                      <a:pt x="109" y="22"/>
                      <a:pt x="109" y="22"/>
                      <a:pt x="109" y="22"/>
                    </a:cubicBezTo>
                    <a:cubicBezTo>
                      <a:pt x="108" y="21"/>
                      <a:pt x="108" y="21"/>
                      <a:pt x="108" y="21"/>
                    </a:cubicBezTo>
                    <a:cubicBezTo>
                      <a:pt x="108" y="20"/>
                      <a:pt x="108" y="20"/>
                      <a:pt x="108" y="20"/>
                    </a:cubicBezTo>
                    <a:cubicBezTo>
                      <a:pt x="108" y="19"/>
                      <a:pt x="108" y="19"/>
                      <a:pt x="108" y="19"/>
                    </a:cubicBezTo>
                    <a:cubicBezTo>
                      <a:pt x="109" y="18"/>
                      <a:pt x="109" y="18"/>
                      <a:pt x="109" y="18"/>
                    </a:cubicBezTo>
                    <a:cubicBezTo>
                      <a:pt x="110" y="17"/>
                      <a:pt x="110" y="17"/>
                      <a:pt x="110" y="17"/>
                    </a:cubicBezTo>
                    <a:cubicBezTo>
                      <a:pt x="110" y="16"/>
                      <a:pt x="110" y="16"/>
                      <a:pt x="110" y="16"/>
                    </a:cubicBezTo>
                    <a:cubicBezTo>
                      <a:pt x="110" y="15"/>
                      <a:pt x="110" y="15"/>
                      <a:pt x="110" y="15"/>
                    </a:cubicBezTo>
                    <a:cubicBezTo>
                      <a:pt x="109" y="16"/>
                      <a:pt x="109" y="16"/>
                      <a:pt x="109" y="16"/>
                    </a:cubicBezTo>
                    <a:cubicBezTo>
                      <a:pt x="109" y="15"/>
                      <a:pt x="109" y="15"/>
                      <a:pt x="109" y="15"/>
                    </a:cubicBezTo>
                    <a:cubicBezTo>
                      <a:pt x="110" y="14"/>
                      <a:pt x="110" y="14"/>
                      <a:pt x="110" y="14"/>
                    </a:cubicBezTo>
                    <a:cubicBezTo>
                      <a:pt x="110" y="13"/>
                      <a:pt x="110" y="13"/>
                      <a:pt x="110" y="13"/>
                    </a:cubicBezTo>
                    <a:cubicBezTo>
                      <a:pt x="110" y="13"/>
                      <a:pt x="110" y="13"/>
                      <a:pt x="110" y="13"/>
                    </a:cubicBezTo>
                    <a:cubicBezTo>
                      <a:pt x="111" y="13"/>
                      <a:pt x="111" y="13"/>
                      <a:pt x="111" y="13"/>
                    </a:cubicBezTo>
                    <a:cubicBezTo>
                      <a:pt x="111" y="13"/>
                      <a:pt x="111" y="13"/>
                      <a:pt x="111" y="13"/>
                    </a:cubicBezTo>
                    <a:cubicBezTo>
                      <a:pt x="112" y="13"/>
                      <a:pt x="112" y="13"/>
                      <a:pt x="112" y="13"/>
                    </a:cubicBezTo>
                    <a:cubicBezTo>
                      <a:pt x="113" y="13"/>
                      <a:pt x="113" y="13"/>
                      <a:pt x="113" y="13"/>
                    </a:cubicBezTo>
                    <a:cubicBezTo>
                      <a:pt x="113" y="12"/>
                      <a:pt x="113" y="12"/>
                      <a:pt x="113" y="12"/>
                    </a:cubicBezTo>
                    <a:cubicBezTo>
                      <a:pt x="112" y="12"/>
                      <a:pt x="112" y="12"/>
                      <a:pt x="112" y="12"/>
                    </a:cubicBezTo>
                    <a:cubicBezTo>
                      <a:pt x="113" y="11"/>
                      <a:pt x="113" y="11"/>
                      <a:pt x="113" y="11"/>
                    </a:cubicBezTo>
                    <a:cubicBezTo>
                      <a:pt x="113" y="11"/>
                      <a:pt x="113" y="11"/>
                      <a:pt x="113" y="11"/>
                    </a:cubicBezTo>
                    <a:cubicBezTo>
                      <a:pt x="114" y="10"/>
                      <a:pt x="114" y="10"/>
                      <a:pt x="114" y="10"/>
                    </a:cubicBezTo>
                    <a:cubicBezTo>
                      <a:pt x="115" y="10"/>
                      <a:pt x="115" y="10"/>
                      <a:pt x="115" y="10"/>
                    </a:cubicBezTo>
                    <a:cubicBezTo>
                      <a:pt x="115" y="9"/>
                      <a:pt x="115" y="9"/>
                      <a:pt x="115" y="9"/>
                    </a:cubicBezTo>
                    <a:cubicBezTo>
                      <a:pt x="115" y="8"/>
                      <a:pt x="115" y="8"/>
                      <a:pt x="115" y="8"/>
                    </a:cubicBezTo>
                    <a:cubicBezTo>
                      <a:pt x="114" y="8"/>
                      <a:pt x="114" y="8"/>
                      <a:pt x="114" y="8"/>
                    </a:cubicBezTo>
                    <a:cubicBezTo>
                      <a:pt x="114" y="9"/>
                      <a:pt x="114" y="9"/>
                      <a:pt x="114" y="9"/>
                    </a:cubicBezTo>
                    <a:cubicBezTo>
                      <a:pt x="113" y="8"/>
                      <a:pt x="113" y="8"/>
                      <a:pt x="113" y="8"/>
                    </a:cubicBezTo>
                    <a:cubicBezTo>
                      <a:pt x="113" y="7"/>
                      <a:pt x="113" y="7"/>
                      <a:pt x="113" y="7"/>
                    </a:cubicBezTo>
                    <a:cubicBezTo>
                      <a:pt x="112" y="7"/>
                      <a:pt x="112" y="7"/>
                      <a:pt x="112" y="7"/>
                    </a:cubicBezTo>
                    <a:cubicBezTo>
                      <a:pt x="111" y="9"/>
                      <a:pt x="111" y="9"/>
                      <a:pt x="111" y="9"/>
                    </a:cubicBezTo>
                    <a:cubicBezTo>
                      <a:pt x="112" y="9"/>
                      <a:pt x="112" y="9"/>
                      <a:pt x="112" y="9"/>
                    </a:cubicBezTo>
                    <a:cubicBezTo>
                      <a:pt x="112" y="9"/>
                      <a:pt x="112" y="9"/>
                      <a:pt x="112" y="9"/>
                    </a:cubicBezTo>
                    <a:cubicBezTo>
                      <a:pt x="111" y="10"/>
                      <a:pt x="111" y="10"/>
                      <a:pt x="111" y="10"/>
                    </a:cubicBezTo>
                    <a:cubicBezTo>
                      <a:pt x="110" y="9"/>
                      <a:pt x="110" y="9"/>
                      <a:pt x="110" y="9"/>
                    </a:cubicBezTo>
                    <a:cubicBezTo>
                      <a:pt x="110" y="9"/>
                      <a:pt x="110" y="9"/>
                      <a:pt x="110" y="9"/>
                    </a:cubicBezTo>
                    <a:cubicBezTo>
                      <a:pt x="110" y="8"/>
                      <a:pt x="110" y="8"/>
                      <a:pt x="110" y="8"/>
                    </a:cubicBezTo>
                    <a:cubicBezTo>
                      <a:pt x="109" y="9"/>
                      <a:pt x="109" y="9"/>
                      <a:pt x="109" y="9"/>
                    </a:cubicBezTo>
                    <a:cubicBezTo>
                      <a:pt x="109" y="9"/>
                      <a:pt x="109" y="9"/>
                      <a:pt x="109" y="9"/>
                    </a:cubicBezTo>
                    <a:cubicBezTo>
                      <a:pt x="109" y="8"/>
                      <a:pt x="109" y="8"/>
                      <a:pt x="109" y="8"/>
                    </a:cubicBezTo>
                    <a:cubicBezTo>
                      <a:pt x="109" y="8"/>
                      <a:pt x="109" y="8"/>
                      <a:pt x="109" y="8"/>
                    </a:cubicBezTo>
                    <a:cubicBezTo>
                      <a:pt x="110" y="8"/>
                      <a:pt x="110" y="8"/>
                      <a:pt x="110" y="8"/>
                    </a:cubicBezTo>
                    <a:cubicBezTo>
                      <a:pt x="109" y="8"/>
                      <a:pt x="109" y="8"/>
                      <a:pt x="109" y="8"/>
                    </a:cubicBezTo>
                    <a:cubicBezTo>
                      <a:pt x="108" y="8"/>
                      <a:pt x="108" y="8"/>
                      <a:pt x="108" y="8"/>
                    </a:cubicBezTo>
                    <a:cubicBezTo>
                      <a:pt x="107" y="9"/>
                      <a:pt x="107" y="9"/>
                      <a:pt x="107" y="9"/>
                    </a:cubicBezTo>
                    <a:cubicBezTo>
                      <a:pt x="107" y="9"/>
                      <a:pt x="107" y="9"/>
                      <a:pt x="107" y="9"/>
                    </a:cubicBezTo>
                    <a:cubicBezTo>
                      <a:pt x="107" y="9"/>
                      <a:pt x="107" y="9"/>
                      <a:pt x="107" y="9"/>
                    </a:cubicBezTo>
                    <a:cubicBezTo>
                      <a:pt x="107" y="9"/>
                      <a:pt x="107" y="9"/>
                      <a:pt x="107" y="9"/>
                    </a:cubicBezTo>
                    <a:cubicBezTo>
                      <a:pt x="106" y="9"/>
                      <a:pt x="106" y="9"/>
                      <a:pt x="106" y="9"/>
                    </a:cubicBezTo>
                    <a:cubicBezTo>
                      <a:pt x="106" y="8"/>
                      <a:pt x="106" y="8"/>
                      <a:pt x="106" y="8"/>
                    </a:cubicBezTo>
                    <a:cubicBezTo>
                      <a:pt x="105" y="7"/>
                      <a:pt x="105" y="7"/>
                      <a:pt x="105" y="7"/>
                    </a:cubicBezTo>
                    <a:cubicBezTo>
                      <a:pt x="105" y="7"/>
                      <a:pt x="105" y="7"/>
                      <a:pt x="105" y="7"/>
                    </a:cubicBezTo>
                    <a:cubicBezTo>
                      <a:pt x="104" y="8"/>
                      <a:pt x="104" y="8"/>
                      <a:pt x="104" y="8"/>
                    </a:cubicBezTo>
                    <a:cubicBezTo>
                      <a:pt x="103" y="8"/>
                      <a:pt x="103" y="8"/>
                      <a:pt x="103" y="8"/>
                    </a:cubicBezTo>
                    <a:cubicBezTo>
                      <a:pt x="102" y="8"/>
                      <a:pt x="102" y="8"/>
                      <a:pt x="102" y="8"/>
                    </a:cubicBezTo>
                    <a:cubicBezTo>
                      <a:pt x="102" y="7"/>
                      <a:pt x="102" y="7"/>
                      <a:pt x="102" y="7"/>
                    </a:cubicBezTo>
                    <a:cubicBezTo>
                      <a:pt x="102" y="7"/>
                      <a:pt x="102" y="7"/>
                      <a:pt x="102" y="7"/>
                    </a:cubicBezTo>
                    <a:cubicBezTo>
                      <a:pt x="101" y="6"/>
                      <a:pt x="101" y="6"/>
                      <a:pt x="101" y="6"/>
                    </a:cubicBezTo>
                    <a:cubicBezTo>
                      <a:pt x="100" y="7"/>
                      <a:pt x="100" y="7"/>
                      <a:pt x="100" y="7"/>
                    </a:cubicBezTo>
                    <a:cubicBezTo>
                      <a:pt x="99" y="7"/>
                      <a:pt x="99" y="7"/>
                      <a:pt x="99" y="7"/>
                    </a:cubicBezTo>
                    <a:cubicBezTo>
                      <a:pt x="98" y="6"/>
                      <a:pt x="98" y="6"/>
                      <a:pt x="98" y="6"/>
                    </a:cubicBezTo>
                    <a:cubicBezTo>
                      <a:pt x="98" y="6"/>
                      <a:pt x="98" y="6"/>
                      <a:pt x="98" y="6"/>
                    </a:cubicBezTo>
                    <a:cubicBezTo>
                      <a:pt x="98" y="5"/>
                      <a:pt x="98" y="5"/>
                      <a:pt x="98" y="5"/>
                    </a:cubicBezTo>
                    <a:cubicBezTo>
                      <a:pt x="97" y="5"/>
                      <a:pt x="97" y="5"/>
                      <a:pt x="97" y="5"/>
                    </a:cubicBezTo>
                    <a:cubicBezTo>
                      <a:pt x="97" y="5"/>
                      <a:pt x="97" y="5"/>
                      <a:pt x="97" y="5"/>
                    </a:cubicBezTo>
                    <a:cubicBezTo>
                      <a:pt x="96" y="6"/>
                      <a:pt x="96" y="6"/>
                      <a:pt x="96" y="6"/>
                    </a:cubicBezTo>
                    <a:cubicBezTo>
                      <a:pt x="96" y="5"/>
                      <a:pt x="96" y="5"/>
                      <a:pt x="96" y="5"/>
                    </a:cubicBezTo>
                    <a:cubicBezTo>
                      <a:pt x="95" y="5"/>
                      <a:pt x="95" y="5"/>
                      <a:pt x="95" y="5"/>
                    </a:cubicBezTo>
                    <a:cubicBezTo>
                      <a:pt x="94" y="4"/>
                      <a:pt x="94" y="4"/>
                      <a:pt x="94" y="4"/>
                    </a:cubicBezTo>
                    <a:cubicBezTo>
                      <a:pt x="93" y="4"/>
                      <a:pt x="93" y="4"/>
                      <a:pt x="93" y="4"/>
                    </a:cubicBezTo>
                    <a:cubicBezTo>
                      <a:pt x="93" y="4"/>
                      <a:pt x="93" y="4"/>
                      <a:pt x="93" y="4"/>
                    </a:cubicBezTo>
                    <a:cubicBezTo>
                      <a:pt x="92" y="4"/>
                      <a:pt x="92" y="4"/>
                      <a:pt x="92" y="4"/>
                    </a:cubicBezTo>
                    <a:cubicBezTo>
                      <a:pt x="93" y="5"/>
                      <a:pt x="93" y="5"/>
                      <a:pt x="93" y="5"/>
                    </a:cubicBezTo>
                    <a:cubicBezTo>
                      <a:pt x="93" y="5"/>
                      <a:pt x="93" y="5"/>
                      <a:pt x="93" y="5"/>
                    </a:cubicBezTo>
                    <a:cubicBezTo>
                      <a:pt x="94" y="5"/>
                      <a:pt x="94" y="5"/>
                      <a:pt x="94" y="5"/>
                    </a:cubicBezTo>
                    <a:cubicBezTo>
                      <a:pt x="94" y="5"/>
                      <a:pt x="94" y="5"/>
                      <a:pt x="94" y="5"/>
                    </a:cubicBezTo>
                    <a:cubicBezTo>
                      <a:pt x="96" y="6"/>
                      <a:pt x="96" y="6"/>
                      <a:pt x="96" y="6"/>
                    </a:cubicBezTo>
                    <a:cubicBezTo>
                      <a:pt x="95" y="7"/>
                      <a:pt x="95" y="7"/>
                      <a:pt x="95" y="7"/>
                    </a:cubicBezTo>
                    <a:cubicBezTo>
                      <a:pt x="96" y="8"/>
                      <a:pt x="96" y="8"/>
                      <a:pt x="96" y="8"/>
                    </a:cubicBezTo>
                    <a:cubicBezTo>
                      <a:pt x="95" y="8"/>
                      <a:pt x="95" y="8"/>
                      <a:pt x="95" y="8"/>
                    </a:cubicBezTo>
                    <a:cubicBezTo>
                      <a:pt x="94" y="9"/>
                      <a:pt x="94" y="9"/>
                      <a:pt x="94" y="9"/>
                    </a:cubicBezTo>
                    <a:cubicBezTo>
                      <a:pt x="94" y="8"/>
                      <a:pt x="94" y="8"/>
                      <a:pt x="94" y="8"/>
                    </a:cubicBezTo>
                    <a:cubicBezTo>
                      <a:pt x="94" y="8"/>
                      <a:pt x="94" y="8"/>
                      <a:pt x="94" y="8"/>
                    </a:cubicBezTo>
                    <a:cubicBezTo>
                      <a:pt x="93" y="9"/>
                      <a:pt x="93" y="9"/>
                      <a:pt x="93" y="9"/>
                    </a:cubicBezTo>
                    <a:cubicBezTo>
                      <a:pt x="90" y="9"/>
                      <a:pt x="90" y="9"/>
                      <a:pt x="90" y="9"/>
                    </a:cubicBezTo>
                    <a:cubicBezTo>
                      <a:pt x="89" y="8"/>
                      <a:pt x="89" y="8"/>
                      <a:pt x="89" y="8"/>
                    </a:cubicBezTo>
                    <a:cubicBezTo>
                      <a:pt x="89" y="8"/>
                      <a:pt x="89" y="8"/>
                      <a:pt x="89" y="8"/>
                    </a:cubicBezTo>
                    <a:cubicBezTo>
                      <a:pt x="88" y="9"/>
                      <a:pt x="88" y="9"/>
                      <a:pt x="88" y="9"/>
                    </a:cubicBezTo>
                    <a:cubicBezTo>
                      <a:pt x="88" y="9"/>
                      <a:pt x="88" y="9"/>
                      <a:pt x="88" y="9"/>
                    </a:cubicBezTo>
                    <a:cubicBezTo>
                      <a:pt x="87" y="9"/>
                      <a:pt x="87" y="9"/>
                      <a:pt x="87" y="9"/>
                    </a:cubicBezTo>
                    <a:cubicBezTo>
                      <a:pt x="88" y="10"/>
                      <a:pt x="88" y="10"/>
                      <a:pt x="88" y="10"/>
                    </a:cubicBezTo>
                    <a:cubicBezTo>
                      <a:pt x="87" y="10"/>
                      <a:pt x="87" y="10"/>
                      <a:pt x="87" y="10"/>
                    </a:cubicBezTo>
                    <a:cubicBezTo>
                      <a:pt x="86" y="10"/>
                      <a:pt x="86" y="10"/>
                      <a:pt x="86" y="10"/>
                    </a:cubicBezTo>
                    <a:cubicBezTo>
                      <a:pt x="86" y="10"/>
                      <a:pt x="86" y="10"/>
                      <a:pt x="86" y="10"/>
                    </a:cubicBezTo>
                    <a:cubicBezTo>
                      <a:pt x="86" y="11"/>
                      <a:pt x="86" y="11"/>
                      <a:pt x="86" y="11"/>
                    </a:cubicBezTo>
                    <a:cubicBezTo>
                      <a:pt x="86" y="11"/>
                      <a:pt x="86" y="11"/>
                      <a:pt x="86" y="11"/>
                    </a:cubicBezTo>
                    <a:cubicBezTo>
                      <a:pt x="85" y="11"/>
                      <a:pt x="85" y="11"/>
                      <a:pt x="85" y="11"/>
                    </a:cubicBezTo>
                    <a:cubicBezTo>
                      <a:pt x="85" y="11"/>
                      <a:pt x="85" y="11"/>
                      <a:pt x="85" y="11"/>
                    </a:cubicBezTo>
                    <a:cubicBezTo>
                      <a:pt x="85" y="12"/>
                      <a:pt x="85" y="12"/>
                      <a:pt x="85" y="12"/>
                    </a:cubicBezTo>
                    <a:cubicBezTo>
                      <a:pt x="85" y="12"/>
                      <a:pt x="85" y="12"/>
                      <a:pt x="85" y="12"/>
                    </a:cubicBezTo>
                    <a:cubicBezTo>
                      <a:pt x="84" y="12"/>
                      <a:pt x="84" y="12"/>
                      <a:pt x="84" y="12"/>
                    </a:cubicBezTo>
                    <a:cubicBezTo>
                      <a:pt x="84" y="13"/>
                      <a:pt x="84" y="13"/>
                      <a:pt x="84" y="13"/>
                    </a:cubicBezTo>
                    <a:cubicBezTo>
                      <a:pt x="85" y="13"/>
                      <a:pt x="85" y="13"/>
                      <a:pt x="85" y="13"/>
                    </a:cubicBezTo>
                    <a:cubicBezTo>
                      <a:pt x="85" y="14"/>
                      <a:pt x="85" y="14"/>
                      <a:pt x="85" y="14"/>
                    </a:cubicBezTo>
                    <a:cubicBezTo>
                      <a:pt x="84" y="13"/>
                      <a:pt x="84" y="13"/>
                      <a:pt x="84" y="13"/>
                    </a:cubicBezTo>
                    <a:cubicBezTo>
                      <a:pt x="83" y="14"/>
                      <a:pt x="83" y="14"/>
                      <a:pt x="83" y="14"/>
                    </a:cubicBezTo>
                    <a:cubicBezTo>
                      <a:pt x="83" y="14"/>
                      <a:pt x="83" y="14"/>
                      <a:pt x="83" y="14"/>
                    </a:cubicBezTo>
                    <a:cubicBezTo>
                      <a:pt x="82" y="15"/>
                      <a:pt x="82" y="15"/>
                      <a:pt x="82" y="15"/>
                    </a:cubicBezTo>
                    <a:cubicBezTo>
                      <a:pt x="81" y="16"/>
                      <a:pt x="81" y="16"/>
                      <a:pt x="81" y="16"/>
                    </a:cubicBezTo>
                    <a:cubicBezTo>
                      <a:pt x="81" y="16"/>
                      <a:pt x="81" y="16"/>
                      <a:pt x="81" y="16"/>
                    </a:cubicBezTo>
                    <a:cubicBezTo>
                      <a:pt x="80" y="18"/>
                      <a:pt x="80" y="18"/>
                      <a:pt x="80" y="18"/>
                    </a:cubicBezTo>
                    <a:cubicBezTo>
                      <a:pt x="80" y="18"/>
                      <a:pt x="80" y="18"/>
                      <a:pt x="80" y="18"/>
                    </a:cubicBezTo>
                    <a:cubicBezTo>
                      <a:pt x="80" y="18"/>
                      <a:pt x="80" y="18"/>
                      <a:pt x="80" y="18"/>
                    </a:cubicBezTo>
                    <a:cubicBezTo>
                      <a:pt x="82" y="19"/>
                      <a:pt x="82" y="19"/>
                      <a:pt x="82" y="19"/>
                    </a:cubicBezTo>
                    <a:cubicBezTo>
                      <a:pt x="81" y="19"/>
                      <a:pt x="81" y="19"/>
                      <a:pt x="81" y="19"/>
                    </a:cubicBezTo>
                    <a:cubicBezTo>
                      <a:pt x="81" y="19"/>
                      <a:pt x="81" y="19"/>
                      <a:pt x="81" y="19"/>
                    </a:cubicBezTo>
                    <a:cubicBezTo>
                      <a:pt x="83" y="20"/>
                      <a:pt x="83" y="20"/>
                      <a:pt x="83" y="20"/>
                    </a:cubicBezTo>
                    <a:cubicBezTo>
                      <a:pt x="82" y="20"/>
                      <a:pt x="82" y="20"/>
                      <a:pt x="82" y="20"/>
                    </a:cubicBezTo>
                    <a:cubicBezTo>
                      <a:pt x="81" y="20"/>
                      <a:pt x="81" y="20"/>
                      <a:pt x="81" y="20"/>
                    </a:cubicBezTo>
                    <a:cubicBezTo>
                      <a:pt x="80" y="20"/>
                      <a:pt x="80" y="20"/>
                      <a:pt x="80" y="20"/>
                    </a:cubicBezTo>
                    <a:cubicBezTo>
                      <a:pt x="80" y="20"/>
                      <a:pt x="80" y="20"/>
                      <a:pt x="80" y="20"/>
                    </a:cubicBezTo>
                    <a:cubicBezTo>
                      <a:pt x="81" y="21"/>
                      <a:pt x="81" y="21"/>
                      <a:pt x="81" y="21"/>
                    </a:cubicBezTo>
                    <a:cubicBezTo>
                      <a:pt x="81" y="22"/>
                      <a:pt x="81" y="22"/>
                      <a:pt x="81" y="22"/>
                    </a:cubicBezTo>
                    <a:cubicBezTo>
                      <a:pt x="82" y="22"/>
                      <a:pt x="82" y="22"/>
                      <a:pt x="82" y="22"/>
                    </a:cubicBezTo>
                    <a:cubicBezTo>
                      <a:pt x="81" y="22"/>
                      <a:pt x="81" y="22"/>
                      <a:pt x="81" y="22"/>
                    </a:cubicBezTo>
                    <a:cubicBezTo>
                      <a:pt x="80" y="20"/>
                      <a:pt x="80" y="20"/>
                      <a:pt x="80" y="20"/>
                    </a:cubicBezTo>
                    <a:cubicBezTo>
                      <a:pt x="79" y="20"/>
                      <a:pt x="79" y="20"/>
                      <a:pt x="79" y="20"/>
                    </a:cubicBezTo>
                    <a:cubicBezTo>
                      <a:pt x="79" y="21"/>
                      <a:pt x="79" y="21"/>
                      <a:pt x="79" y="21"/>
                    </a:cubicBezTo>
                    <a:cubicBezTo>
                      <a:pt x="79" y="21"/>
                      <a:pt x="79" y="21"/>
                      <a:pt x="79" y="21"/>
                    </a:cubicBezTo>
                    <a:cubicBezTo>
                      <a:pt x="79" y="21"/>
                      <a:pt x="79" y="21"/>
                      <a:pt x="79" y="21"/>
                    </a:cubicBezTo>
                    <a:cubicBezTo>
                      <a:pt x="77" y="20"/>
                      <a:pt x="77" y="20"/>
                      <a:pt x="77" y="20"/>
                    </a:cubicBezTo>
                    <a:cubicBezTo>
                      <a:pt x="75" y="20"/>
                      <a:pt x="75" y="20"/>
                      <a:pt x="75" y="20"/>
                    </a:cubicBezTo>
                    <a:cubicBezTo>
                      <a:pt x="76" y="20"/>
                      <a:pt x="76" y="20"/>
                      <a:pt x="76" y="20"/>
                    </a:cubicBezTo>
                    <a:cubicBezTo>
                      <a:pt x="75" y="21"/>
                      <a:pt x="75" y="21"/>
                      <a:pt x="75" y="21"/>
                    </a:cubicBezTo>
                    <a:cubicBezTo>
                      <a:pt x="75" y="20"/>
                      <a:pt x="75" y="20"/>
                      <a:pt x="75" y="20"/>
                    </a:cubicBezTo>
                    <a:cubicBezTo>
                      <a:pt x="75" y="20"/>
                      <a:pt x="75" y="20"/>
                      <a:pt x="75" y="20"/>
                    </a:cubicBezTo>
                    <a:cubicBezTo>
                      <a:pt x="74" y="21"/>
                      <a:pt x="74" y="21"/>
                      <a:pt x="74" y="21"/>
                    </a:cubicBezTo>
                    <a:cubicBezTo>
                      <a:pt x="75" y="22"/>
                      <a:pt x="75" y="22"/>
                      <a:pt x="75" y="22"/>
                    </a:cubicBezTo>
                    <a:cubicBezTo>
                      <a:pt x="75" y="22"/>
                      <a:pt x="75" y="22"/>
                      <a:pt x="75" y="22"/>
                    </a:cubicBezTo>
                    <a:cubicBezTo>
                      <a:pt x="75" y="22"/>
                      <a:pt x="75" y="22"/>
                      <a:pt x="75" y="22"/>
                    </a:cubicBezTo>
                    <a:cubicBezTo>
                      <a:pt x="74" y="22"/>
                      <a:pt x="74" y="22"/>
                      <a:pt x="74" y="22"/>
                    </a:cubicBezTo>
                    <a:cubicBezTo>
                      <a:pt x="74" y="22"/>
                      <a:pt x="74" y="22"/>
                      <a:pt x="74" y="22"/>
                    </a:cubicBezTo>
                    <a:cubicBezTo>
                      <a:pt x="73" y="23"/>
                      <a:pt x="73" y="23"/>
                      <a:pt x="73" y="23"/>
                    </a:cubicBezTo>
                    <a:cubicBezTo>
                      <a:pt x="72" y="23"/>
                      <a:pt x="72" y="23"/>
                      <a:pt x="72" y="23"/>
                    </a:cubicBezTo>
                    <a:cubicBezTo>
                      <a:pt x="73" y="23"/>
                      <a:pt x="73" y="23"/>
                      <a:pt x="73" y="23"/>
                    </a:cubicBezTo>
                    <a:cubicBezTo>
                      <a:pt x="74" y="22"/>
                      <a:pt x="74" y="22"/>
                      <a:pt x="74" y="22"/>
                    </a:cubicBezTo>
                    <a:cubicBezTo>
                      <a:pt x="74" y="20"/>
                      <a:pt x="74" y="20"/>
                      <a:pt x="74" y="20"/>
                    </a:cubicBezTo>
                    <a:cubicBezTo>
                      <a:pt x="74" y="20"/>
                      <a:pt x="74" y="20"/>
                      <a:pt x="74" y="20"/>
                    </a:cubicBezTo>
                    <a:cubicBezTo>
                      <a:pt x="74" y="19"/>
                      <a:pt x="74" y="19"/>
                      <a:pt x="74" y="19"/>
                    </a:cubicBezTo>
                    <a:cubicBezTo>
                      <a:pt x="73" y="19"/>
                      <a:pt x="73" y="19"/>
                      <a:pt x="73" y="19"/>
                    </a:cubicBezTo>
                    <a:cubicBezTo>
                      <a:pt x="72" y="17"/>
                      <a:pt x="72" y="17"/>
                      <a:pt x="72" y="17"/>
                    </a:cubicBezTo>
                    <a:cubicBezTo>
                      <a:pt x="71" y="16"/>
                      <a:pt x="71" y="16"/>
                      <a:pt x="71" y="16"/>
                    </a:cubicBezTo>
                    <a:cubicBezTo>
                      <a:pt x="70" y="16"/>
                      <a:pt x="70" y="16"/>
                      <a:pt x="70" y="16"/>
                    </a:cubicBezTo>
                    <a:cubicBezTo>
                      <a:pt x="69" y="15"/>
                      <a:pt x="69" y="15"/>
                      <a:pt x="69" y="15"/>
                    </a:cubicBezTo>
                    <a:cubicBezTo>
                      <a:pt x="69" y="16"/>
                      <a:pt x="69" y="16"/>
                      <a:pt x="69" y="16"/>
                    </a:cubicBezTo>
                    <a:cubicBezTo>
                      <a:pt x="69" y="16"/>
                      <a:pt x="69" y="16"/>
                      <a:pt x="69" y="16"/>
                    </a:cubicBezTo>
                    <a:cubicBezTo>
                      <a:pt x="68" y="16"/>
                      <a:pt x="68" y="16"/>
                      <a:pt x="68" y="16"/>
                    </a:cubicBezTo>
                    <a:cubicBezTo>
                      <a:pt x="68" y="17"/>
                      <a:pt x="68" y="17"/>
                      <a:pt x="68" y="17"/>
                    </a:cubicBezTo>
                    <a:cubicBezTo>
                      <a:pt x="67" y="17"/>
                      <a:pt x="67" y="17"/>
                      <a:pt x="67" y="17"/>
                    </a:cubicBezTo>
                    <a:cubicBezTo>
                      <a:pt x="67" y="16"/>
                      <a:pt x="67" y="16"/>
                      <a:pt x="67" y="16"/>
                    </a:cubicBezTo>
                    <a:cubicBezTo>
                      <a:pt x="67" y="17"/>
                      <a:pt x="67" y="17"/>
                      <a:pt x="67" y="17"/>
                    </a:cubicBezTo>
                    <a:cubicBezTo>
                      <a:pt x="66" y="17"/>
                      <a:pt x="66" y="17"/>
                      <a:pt x="66" y="17"/>
                    </a:cubicBezTo>
                    <a:cubicBezTo>
                      <a:pt x="66" y="16"/>
                      <a:pt x="66" y="16"/>
                      <a:pt x="66" y="16"/>
                    </a:cubicBezTo>
                    <a:cubicBezTo>
                      <a:pt x="65" y="16"/>
                      <a:pt x="65" y="16"/>
                      <a:pt x="65" y="16"/>
                    </a:cubicBezTo>
                    <a:cubicBezTo>
                      <a:pt x="65" y="17"/>
                      <a:pt x="65" y="17"/>
                      <a:pt x="65" y="17"/>
                    </a:cubicBezTo>
                    <a:cubicBezTo>
                      <a:pt x="66" y="17"/>
                      <a:pt x="66" y="17"/>
                      <a:pt x="66" y="17"/>
                    </a:cubicBezTo>
                    <a:cubicBezTo>
                      <a:pt x="65" y="17"/>
                      <a:pt x="65" y="17"/>
                      <a:pt x="65" y="17"/>
                    </a:cubicBezTo>
                    <a:cubicBezTo>
                      <a:pt x="65" y="18"/>
                      <a:pt x="65" y="18"/>
                      <a:pt x="65" y="18"/>
                    </a:cubicBezTo>
                    <a:cubicBezTo>
                      <a:pt x="65" y="19"/>
                      <a:pt x="65" y="19"/>
                      <a:pt x="65" y="19"/>
                    </a:cubicBezTo>
                    <a:cubicBezTo>
                      <a:pt x="64" y="19"/>
                      <a:pt x="64" y="19"/>
                      <a:pt x="64" y="19"/>
                    </a:cubicBezTo>
                    <a:cubicBezTo>
                      <a:pt x="64" y="19"/>
                      <a:pt x="64" y="19"/>
                      <a:pt x="64" y="19"/>
                    </a:cubicBezTo>
                    <a:cubicBezTo>
                      <a:pt x="63" y="19"/>
                      <a:pt x="63" y="19"/>
                      <a:pt x="63" y="19"/>
                    </a:cubicBezTo>
                    <a:cubicBezTo>
                      <a:pt x="63" y="18"/>
                      <a:pt x="63" y="18"/>
                      <a:pt x="63" y="18"/>
                    </a:cubicBezTo>
                    <a:cubicBezTo>
                      <a:pt x="64" y="18"/>
                      <a:pt x="64" y="18"/>
                      <a:pt x="64" y="18"/>
                    </a:cubicBezTo>
                    <a:cubicBezTo>
                      <a:pt x="63" y="18"/>
                      <a:pt x="63" y="18"/>
                      <a:pt x="63" y="18"/>
                    </a:cubicBezTo>
                    <a:cubicBezTo>
                      <a:pt x="63" y="18"/>
                      <a:pt x="63" y="18"/>
                      <a:pt x="63" y="18"/>
                    </a:cubicBezTo>
                    <a:cubicBezTo>
                      <a:pt x="62" y="19"/>
                      <a:pt x="62" y="19"/>
                      <a:pt x="62" y="19"/>
                    </a:cubicBezTo>
                    <a:cubicBezTo>
                      <a:pt x="61" y="19"/>
                      <a:pt x="61" y="19"/>
                      <a:pt x="61" y="19"/>
                    </a:cubicBezTo>
                    <a:cubicBezTo>
                      <a:pt x="61" y="20"/>
                      <a:pt x="61" y="20"/>
                      <a:pt x="61" y="20"/>
                    </a:cubicBezTo>
                    <a:cubicBezTo>
                      <a:pt x="62" y="20"/>
                      <a:pt x="62" y="20"/>
                      <a:pt x="62" y="20"/>
                    </a:cubicBezTo>
                    <a:cubicBezTo>
                      <a:pt x="61" y="21"/>
                      <a:pt x="61" y="21"/>
                      <a:pt x="61" y="21"/>
                    </a:cubicBezTo>
                    <a:cubicBezTo>
                      <a:pt x="60" y="21"/>
                      <a:pt x="60" y="21"/>
                      <a:pt x="60" y="21"/>
                    </a:cubicBezTo>
                    <a:cubicBezTo>
                      <a:pt x="59" y="21"/>
                      <a:pt x="59" y="21"/>
                      <a:pt x="59" y="21"/>
                    </a:cubicBezTo>
                    <a:cubicBezTo>
                      <a:pt x="60" y="22"/>
                      <a:pt x="60" y="22"/>
                      <a:pt x="60" y="22"/>
                    </a:cubicBezTo>
                    <a:cubicBezTo>
                      <a:pt x="61" y="22"/>
                      <a:pt x="61" y="22"/>
                      <a:pt x="61" y="22"/>
                    </a:cubicBezTo>
                    <a:cubicBezTo>
                      <a:pt x="60" y="23"/>
                      <a:pt x="60" y="23"/>
                      <a:pt x="60" y="23"/>
                    </a:cubicBezTo>
                    <a:cubicBezTo>
                      <a:pt x="60" y="23"/>
                      <a:pt x="60" y="23"/>
                      <a:pt x="60" y="23"/>
                    </a:cubicBezTo>
                    <a:cubicBezTo>
                      <a:pt x="59" y="22"/>
                      <a:pt x="59" y="22"/>
                      <a:pt x="59" y="22"/>
                    </a:cubicBezTo>
                    <a:cubicBezTo>
                      <a:pt x="58" y="23"/>
                      <a:pt x="58" y="23"/>
                      <a:pt x="58" y="23"/>
                    </a:cubicBezTo>
                    <a:cubicBezTo>
                      <a:pt x="57" y="23"/>
                      <a:pt x="57" y="23"/>
                      <a:pt x="57" y="23"/>
                    </a:cubicBezTo>
                    <a:cubicBezTo>
                      <a:pt x="58" y="23"/>
                      <a:pt x="58" y="23"/>
                      <a:pt x="58" y="23"/>
                    </a:cubicBezTo>
                    <a:cubicBezTo>
                      <a:pt x="58" y="24"/>
                      <a:pt x="58" y="24"/>
                      <a:pt x="58" y="24"/>
                    </a:cubicBezTo>
                    <a:cubicBezTo>
                      <a:pt x="58" y="24"/>
                      <a:pt x="58" y="24"/>
                      <a:pt x="58" y="24"/>
                    </a:cubicBezTo>
                    <a:cubicBezTo>
                      <a:pt x="58" y="24"/>
                      <a:pt x="58" y="24"/>
                      <a:pt x="58" y="24"/>
                    </a:cubicBezTo>
                    <a:cubicBezTo>
                      <a:pt x="58" y="25"/>
                      <a:pt x="58" y="25"/>
                      <a:pt x="58" y="25"/>
                    </a:cubicBezTo>
                    <a:cubicBezTo>
                      <a:pt x="58" y="26"/>
                      <a:pt x="58" y="26"/>
                      <a:pt x="58" y="26"/>
                    </a:cubicBezTo>
                    <a:cubicBezTo>
                      <a:pt x="57" y="26"/>
                      <a:pt x="57" y="26"/>
                      <a:pt x="57" y="26"/>
                    </a:cubicBezTo>
                    <a:cubicBezTo>
                      <a:pt x="57" y="27"/>
                      <a:pt x="57" y="27"/>
                      <a:pt x="57" y="27"/>
                    </a:cubicBezTo>
                    <a:cubicBezTo>
                      <a:pt x="58" y="27"/>
                      <a:pt x="58" y="27"/>
                      <a:pt x="58" y="27"/>
                    </a:cubicBezTo>
                    <a:cubicBezTo>
                      <a:pt x="57" y="27"/>
                      <a:pt x="57" y="27"/>
                      <a:pt x="57" y="27"/>
                    </a:cubicBezTo>
                    <a:cubicBezTo>
                      <a:pt x="57" y="28"/>
                      <a:pt x="57" y="28"/>
                      <a:pt x="57" y="28"/>
                    </a:cubicBezTo>
                    <a:cubicBezTo>
                      <a:pt x="56" y="27"/>
                      <a:pt x="56" y="27"/>
                      <a:pt x="56" y="27"/>
                    </a:cubicBezTo>
                    <a:cubicBezTo>
                      <a:pt x="56" y="27"/>
                      <a:pt x="56" y="27"/>
                      <a:pt x="56" y="27"/>
                    </a:cubicBezTo>
                    <a:cubicBezTo>
                      <a:pt x="55" y="26"/>
                      <a:pt x="55" y="26"/>
                      <a:pt x="55" y="26"/>
                    </a:cubicBezTo>
                    <a:cubicBezTo>
                      <a:pt x="55" y="27"/>
                      <a:pt x="55" y="27"/>
                      <a:pt x="55" y="27"/>
                    </a:cubicBezTo>
                    <a:cubicBezTo>
                      <a:pt x="54" y="26"/>
                      <a:pt x="54" y="26"/>
                      <a:pt x="54" y="26"/>
                    </a:cubicBezTo>
                    <a:cubicBezTo>
                      <a:pt x="53" y="26"/>
                      <a:pt x="53" y="26"/>
                      <a:pt x="53" y="26"/>
                    </a:cubicBezTo>
                    <a:cubicBezTo>
                      <a:pt x="53" y="26"/>
                      <a:pt x="53" y="26"/>
                      <a:pt x="53" y="26"/>
                    </a:cubicBezTo>
                    <a:cubicBezTo>
                      <a:pt x="54" y="27"/>
                      <a:pt x="54" y="27"/>
                      <a:pt x="54" y="27"/>
                    </a:cubicBezTo>
                    <a:cubicBezTo>
                      <a:pt x="54" y="27"/>
                      <a:pt x="54" y="27"/>
                      <a:pt x="54" y="27"/>
                    </a:cubicBezTo>
                    <a:cubicBezTo>
                      <a:pt x="53" y="28"/>
                      <a:pt x="53" y="28"/>
                      <a:pt x="53" y="28"/>
                    </a:cubicBezTo>
                    <a:cubicBezTo>
                      <a:pt x="54" y="29"/>
                      <a:pt x="54" y="29"/>
                      <a:pt x="54" y="29"/>
                    </a:cubicBezTo>
                    <a:cubicBezTo>
                      <a:pt x="55" y="29"/>
                      <a:pt x="55" y="29"/>
                      <a:pt x="55" y="29"/>
                    </a:cubicBezTo>
                    <a:cubicBezTo>
                      <a:pt x="54" y="29"/>
                      <a:pt x="54" y="29"/>
                      <a:pt x="54" y="29"/>
                    </a:cubicBezTo>
                    <a:cubicBezTo>
                      <a:pt x="54" y="30"/>
                      <a:pt x="54" y="30"/>
                      <a:pt x="54" y="30"/>
                    </a:cubicBezTo>
                    <a:cubicBezTo>
                      <a:pt x="54" y="30"/>
                      <a:pt x="54" y="30"/>
                      <a:pt x="54" y="30"/>
                    </a:cubicBezTo>
                    <a:cubicBezTo>
                      <a:pt x="54" y="30"/>
                      <a:pt x="54" y="30"/>
                      <a:pt x="54" y="30"/>
                    </a:cubicBezTo>
                    <a:cubicBezTo>
                      <a:pt x="54" y="31"/>
                      <a:pt x="54" y="31"/>
                      <a:pt x="54" y="31"/>
                    </a:cubicBezTo>
                    <a:cubicBezTo>
                      <a:pt x="53" y="32"/>
                      <a:pt x="53" y="32"/>
                      <a:pt x="53" y="32"/>
                    </a:cubicBezTo>
                    <a:cubicBezTo>
                      <a:pt x="53" y="33"/>
                      <a:pt x="53" y="33"/>
                      <a:pt x="53" y="33"/>
                    </a:cubicBezTo>
                    <a:cubicBezTo>
                      <a:pt x="52" y="30"/>
                      <a:pt x="52" y="30"/>
                      <a:pt x="52" y="30"/>
                    </a:cubicBezTo>
                    <a:cubicBezTo>
                      <a:pt x="51" y="28"/>
                      <a:pt x="51" y="28"/>
                      <a:pt x="51" y="28"/>
                    </a:cubicBezTo>
                    <a:cubicBezTo>
                      <a:pt x="50" y="28"/>
                      <a:pt x="50" y="28"/>
                      <a:pt x="50" y="28"/>
                    </a:cubicBezTo>
                    <a:cubicBezTo>
                      <a:pt x="51" y="27"/>
                      <a:pt x="51" y="27"/>
                      <a:pt x="51" y="27"/>
                    </a:cubicBezTo>
                    <a:cubicBezTo>
                      <a:pt x="50" y="27"/>
                      <a:pt x="50" y="27"/>
                      <a:pt x="50" y="27"/>
                    </a:cubicBezTo>
                    <a:cubicBezTo>
                      <a:pt x="49" y="28"/>
                      <a:pt x="49" y="28"/>
                      <a:pt x="49" y="28"/>
                    </a:cubicBezTo>
                    <a:cubicBezTo>
                      <a:pt x="49" y="29"/>
                      <a:pt x="49" y="29"/>
                      <a:pt x="49" y="29"/>
                    </a:cubicBezTo>
                    <a:cubicBezTo>
                      <a:pt x="48" y="29"/>
                      <a:pt x="48" y="29"/>
                      <a:pt x="48" y="29"/>
                    </a:cubicBezTo>
                    <a:cubicBezTo>
                      <a:pt x="48" y="29"/>
                      <a:pt x="48" y="29"/>
                      <a:pt x="48" y="29"/>
                    </a:cubicBezTo>
                    <a:cubicBezTo>
                      <a:pt x="47" y="29"/>
                      <a:pt x="47" y="29"/>
                      <a:pt x="47" y="29"/>
                    </a:cubicBezTo>
                    <a:cubicBezTo>
                      <a:pt x="47" y="30"/>
                      <a:pt x="47" y="30"/>
                      <a:pt x="47" y="30"/>
                    </a:cubicBezTo>
                    <a:cubicBezTo>
                      <a:pt x="46" y="30"/>
                      <a:pt x="46" y="30"/>
                      <a:pt x="46" y="30"/>
                    </a:cubicBezTo>
                    <a:cubicBezTo>
                      <a:pt x="46" y="31"/>
                      <a:pt x="46" y="31"/>
                      <a:pt x="46" y="31"/>
                    </a:cubicBezTo>
                    <a:cubicBezTo>
                      <a:pt x="46" y="34"/>
                      <a:pt x="46" y="34"/>
                      <a:pt x="46" y="34"/>
                    </a:cubicBezTo>
                    <a:cubicBezTo>
                      <a:pt x="47" y="34"/>
                      <a:pt x="47" y="34"/>
                      <a:pt x="47" y="34"/>
                    </a:cubicBezTo>
                    <a:cubicBezTo>
                      <a:pt x="47" y="35"/>
                      <a:pt x="47" y="35"/>
                      <a:pt x="47" y="35"/>
                    </a:cubicBezTo>
                    <a:cubicBezTo>
                      <a:pt x="46" y="35"/>
                      <a:pt x="46" y="35"/>
                      <a:pt x="46" y="35"/>
                    </a:cubicBezTo>
                    <a:cubicBezTo>
                      <a:pt x="46" y="36"/>
                      <a:pt x="46" y="36"/>
                      <a:pt x="46" y="36"/>
                    </a:cubicBezTo>
                    <a:cubicBezTo>
                      <a:pt x="44" y="36"/>
                      <a:pt x="44" y="36"/>
                      <a:pt x="44" y="36"/>
                    </a:cubicBezTo>
                    <a:cubicBezTo>
                      <a:pt x="44" y="36"/>
                      <a:pt x="44" y="36"/>
                      <a:pt x="44" y="36"/>
                    </a:cubicBezTo>
                    <a:cubicBezTo>
                      <a:pt x="43" y="37"/>
                      <a:pt x="43" y="37"/>
                      <a:pt x="43" y="37"/>
                    </a:cubicBezTo>
                    <a:cubicBezTo>
                      <a:pt x="43" y="38"/>
                      <a:pt x="43" y="38"/>
                      <a:pt x="43" y="38"/>
                    </a:cubicBezTo>
                    <a:cubicBezTo>
                      <a:pt x="43" y="39"/>
                      <a:pt x="43" y="39"/>
                      <a:pt x="43" y="39"/>
                    </a:cubicBezTo>
                    <a:cubicBezTo>
                      <a:pt x="41" y="40"/>
                      <a:pt x="41" y="40"/>
                      <a:pt x="41" y="40"/>
                    </a:cubicBezTo>
                    <a:cubicBezTo>
                      <a:pt x="39" y="42"/>
                      <a:pt x="39" y="42"/>
                      <a:pt x="39" y="42"/>
                    </a:cubicBezTo>
                    <a:cubicBezTo>
                      <a:pt x="37" y="42"/>
                      <a:pt x="37" y="42"/>
                      <a:pt x="37" y="42"/>
                    </a:cubicBezTo>
                    <a:cubicBezTo>
                      <a:pt x="36" y="42"/>
                      <a:pt x="36" y="42"/>
                      <a:pt x="36" y="42"/>
                    </a:cubicBezTo>
                    <a:cubicBezTo>
                      <a:pt x="34" y="42"/>
                      <a:pt x="34" y="42"/>
                      <a:pt x="34" y="42"/>
                    </a:cubicBezTo>
                    <a:cubicBezTo>
                      <a:pt x="33" y="43"/>
                      <a:pt x="33" y="43"/>
                      <a:pt x="33" y="43"/>
                    </a:cubicBezTo>
                    <a:cubicBezTo>
                      <a:pt x="32" y="42"/>
                      <a:pt x="32" y="42"/>
                      <a:pt x="32" y="42"/>
                    </a:cubicBezTo>
                    <a:cubicBezTo>
                      <a:pt x="31" y="43"/>
                      <a:pt x="31" y="43"/>
                      <a:pt x="31" y="43"/>
                    </a:cubicBezTo>
                    <a:cubicBezTo>
                      <a:pt x="31" y="44"/>
                      <a:pt x="31" y="44"/>
                      <a:pt x="31" y="44"/>
                    </a:cubicBezTo>
                    <a:cubicBezTo>
                      <a:pt x="30" y="44"/>
                      <a:pt x="30" y="44"/>
                      <a:pt x="30" y="44"/>
                    </a:cubicBezTo>
                    <a:cubicBezTo>
                      <a:pt x="27" y="44"/>
                      <a:pt x="27" y="44"/>
                      <a:pt x="27" y="44"/>
                    </a:cubicBezTo>
                    <a:cubicBezTo>
                      <a:pt x="26" y="44"/>
                      <a:pt x="26" y="44"/>
                      <a:pt x="26" y="44"/>
                    </a:cubicBezTo>
                    <a:cubicBezTo>
                      <a:pt x="26" y="45"/>
                      <a:pt x="26" y="45"/>
                      <a:pt x="26" y="45"/>
                    </a:cubicBezTo>
                    <a:cubicBezTo>
                      <a:pt x="24" y="46"/>
                      <a:pt x="24" y="46"/>
                      <a:pt x="24" y="46"/>
                    </a:cubicBezTo>
                    <a:cubicBezTo>
                      <a:pt x="23" y="46"/>
                      <a:pt x="23" y="46"/>
                      <a:pt x="23" y="46"/>
                    </a:cubicBezTo>
                    <a:cubicBezTo>
                      <a:pt x="22" y="45"/>
                      <a:pt x="22" y="45"/>
                      <a:pt x="22" y="45"/>
                    </a:cubicBezTo>
                    <a:cubicBezTo>
                      <a:pt x="21" y="45"/>
                      <a:pt x="21" y="45"/>
                      <a:pt x="21" y="45"/>
                    </a:cubicBezTo>
                    <a:cubicBezTo>
                      <a:pt x="21" y="45"/>
                      <a:pt x="21" y="45"/>
                      <a:pt x="21" y="45"/>
                    </a:cubicBezTo>
                    <a:cubicBezTo>
                      <a:pt x="20" y="45"/>
                      <a:pt x="20" y="45"/>
                      <a:pt x="20" y="45"/>
                    </a:cubicBezTo>
                    <a:cubicBezTo>
                      <a:pt x="19" y="46"/>
                      <a:pt x="19" y="46"/>
                      <a:pt x="19" y="46"/>
                    </a:cubicBezTo>
                    <a:cubicBezTo>
                      <a:pt x="18" y="47"/>
                      <a:pt x="18" y="47"/>
                      <a:pt x="18" y="47"/>
                    </a:cubicBezTo>
                    <a:cubicBezTo>
                      <a:pt x="17" y="47"/>
                      <a:pt x="17" y="47"/>
                      <a:pt x="17" y="47"/>
                    </a:cubicBezTo>
                    <a:cubicBezTo>
                      <a:pt x="17" y="47"/>
                      <a:pt x="17" y="47"/>
                      <a:pt x="17" y="47"/>
                    </a:cubicBezTo>
                    <a:cubicBezTo>
                      <a:pt x="15" y="48"/>
                      <a:pt x="15" y="48"/>
                      <a:pt x="15" y="48"/>
                    </a:cubicBezTo>
                    <a:cubicBezTo>
                      <a:pt x="14" y="49"/>
                      <a:pt x="14" y="49"/>
                      <a:pt x="14" y="49"/>
                    </a:cubicBezTo>
                    <a:cubicBezTo>
                      <a:pt x="11" y="50"/>
                      <a:pt x="11" y="50"/>
                      <a:pt x="11" y="50"/>
                    </a:cubicBezTo>
                    <a:cubicBezTo>
                      <a:pt x="10" y="51"/>
                      <a:pt x="10" y="51"/>
                      <a:pt x="10" y="51"/>
                    </a:cubicBezTo>
                    <a:cubicBezTo>
                      <a:pt x="10" y="52"/>
                      <a:pt x="10" y="52"/>
                      <a:pt x="10" y="52"/>
                    </a:cubicBezTo>
                    <a:cubicBezTo>
                      <a:pt x="9" y="53"/>
                      <a:pt x="9" y="53"/>
                      <a:pt x="9" y="53"/>
                    </a:cubicBezTo>
                    <a:cubicBezTo>
                      <a:pt x="8" y="53"/>
                      <a:pt x="8" y="53"/>
                      <a:pt x="8" y="53"/>
                    </a:cubicBezTo>
                    <a:cubicBezTo>
                      <a:pt x="9" y="52"/>
                      <a:pt x="9" y="52"/>
                      <a:pt x="9" y="52"/>
                    </a:cubicBezTo>
                    <a:cubicBezTo>
                      <a:pt x="8" y="52"/>
                      <a:pt x="8" y="52"/>
                      <a:pt x="8" y="52"/>
                    </a:cubicBezTo>
                    <a:cubicBezTo>
                      <a:pt x="9" y="51"/>
                      <a:pt x="9" y="51"/>
                      <a:pt x="9" y="51"/>
                    </a:cubicBezTo>
                    <a:cubicBezTo>
                      <a:pt x="9" y="50"/>
                      <a:pt x="9" y="50"/>
                      <a:pt x="9" y="50"/>
                    </a:cubicBezTo>
                    <a:cubicBezTo>
                      <a:pt x="7" y="51"/>
                      <a:pt x="7" y="51"/>
                      <a:pt x="7" y="51"/>
                    </a:cubicBezTo>
                    <a:cubicBezTo>
                      <a:pt x="7" y="52"/>
                      <a:pt x="7" y="52"/>
                      <a:pt x="7" y="52"/>
                    </a:cubicBezTo>
                    <a:cubicBezTo>
                      <a:pt x="6" y="54"/>
                      <a:pt x="6" y="54"/>
                      <a:pt x="6" y="54"/>
                    </a:cubicBezTo>
                    <a:cubicBezTo>
                      <a:pt x="7" y="55"/>
                      <a:pt x="7" y="55"/>
                      <a:pt x="7" y="55"/>
                    </a:cubicBezTo>
                    <a:cubicBezTo>
                      <a:pt x="6" y="56"/>
                      <a:pt x="6" y="56"/>
                      <a:pt x="6" y="56"/>
                    </a:cubicBezTo>
                    <a:cubicBezTo>
                      <a:pt x="6" y="58"/>
                      <a:pt x="6" y="58"/>
                      <a:pt x="6" y="58"/>
                    </a:cubicBezTo>
                    <a:cubicBezTo>
                      <a:pt x="5" y="60"/>
                      <a:pt x="5" y="60"/>
                      <a:pt x="5" y="60"/>
                    </a:cubicBezTo>
                    <a:cubicBezTo>
                      <a:pt x="4" y="62"/>
                      <a:pt x="4" y="62"/>
                      <a:pt x="4" y="62"/>
                    </a:cubicBezTo>
                    <a:cubicBezTo>
                      <a:pt x="4" y="64"/>
                      <a:pt x="4" y="64"/>
                      <a:pt x="4" y="64"/>
                    </a:cubicBezTo>
                    <a:cubicBezTo>
                      <a:pt x="4" y="66"/>
                      <a:pt x="4" y="66"/>
                      <a:pt x="4" y="66"/>
                    </a:cubicBezTo>
                    <a:cubicBezTo>
                      <a:pt x="6" y="68"/>
                      <a:pt x="6" y="68"/>
                      <a:pt x="6" y="68"/>
                    </a:cubicBezTo>
                    <a:cubicBezTo>
                      <a:pt x="6" y="69"/>
                      <a:pt x="6" y="69"/>
                      <a:pt x="6" y="69"/>
                    </a:cubicBezTo>
                    <a:cubicBezTo>
                      <a:pt x="6" y="70"/>
                      <a:pt x="6" y="70"/>
                      <a:pt x="6" y="70"/>
                    </a:cubicBezTo>
                    <a:cubicBezTo>
                      <a:pt x="6" y="71"/>
                      <a:pt x="6" y="71"/>
                      <a:pt x="6" y="71"/>
                    </a:cubicBezTo>
                    <a:cubicBezTo>
                      <a:pt x="6" y="72"/>
                      <a:pt x="6" y="72"/>
                      <a:pt x="6" y="72"/>
                    </a:cubicBezTo>
                    <a:cubicBezTo>
                      <a:pt x="5" y="72"/>
                      <a:pt x="5" y="72"/>
                      <a:pt x="5" y="72"/>
                    </a:cubicBezTo>
                    <a:cubicBezTo>
                      <a:pt x="5" y="71"/>
                      <a:pt x="5" y="71"/>
                      <a:pt x="5" y="71"/>
                    </a:cubicBezTo>
                    <a:cubicBezTo>
                      <a:pt x="5" y="70"/>
                      <a:pt x="5" y="70"/>
                      <a:pt x="5" y="70"/>
                    </a:cubicBezTo>
                    <a:cubicBezTo>
                      <a:pt x="4" y="71"/>
                      <a:pt x="4" y="71"/>
                      <a:pt x="4" y="71"/>
                    </a:cubicBezTo>
                    <a:cubicBezTo>
                      <a:pt x="4" y="71"/>
                      <a:pt x="4" y="71"/>
                      <a:pt x="4" y="71"/>
                    </a:cubicBezTo>
                    <a:cubicBezTo>
                      <a:pt x="4" y="69"/>
                      <a:pt x="4" y="69"/>
                      <a:pt x="4" y="69"/>
                    </a:cubicBezTo>
                    <a:cubicBezTo>
                      <a:pt x="3" y="68"/>
                      <a:pt x="3" y="68"/>
                      <a:pt x="3" y="68"/>
                    </a:cubicBezTo>
                    <a:cubicBezTo>
                      <a:pt x="3" y="68"/>
                      <a:pt x="3" y="68"/>
                      <a:pt x="3" y="68"/>
                    </a:cubicBezTo>
                    <a:cubicBezTo>
                      <a:pt x="3" y="70"/>
                      <a:pt x="3" y="70"/>
                      <a:pt x="3" y="70"/>
                    </a:cubicBezTo>
                    <a:cubicBezTo>
                      <a:pt x="4" y="71"/>
                      <a:pt x="4" y="71"/>
                      <a:pt x="4" y="71"/>
                    </a:cubicBezTo>
                    <a:cubicBezTo>
                      <a:pt x="5" y="73"/>
                      <a:pt x="5" y="73"/>
                      <a:pt x="5" y="73"/>
                    </a:cubicBezTo>
                    <a:cubicBezTo>
                      <a:pt x="4" y="73"/>
                      <a:pt x="4" y="73"/>
                      <a:pt x="4" y="73"/>
                    </a:cubicBezTo>
                    <a:cubicBezTo>
                      <a:pt x="3" y="72"/>
                      <a:pt x="3" y="72"/>
                      <a:pt x="3" y="72"/>
                    </a:cubicBezTo>
                    <a:cubicBezTo>
                      <a:pt x="2" y="70"/>
                      <a:pt x="2" y="70"/>
                      <a:pt x="2" y="70"/>
                    </a:cubicBezTo>
                    <a:cubicBezTo>
                      <a:pt x="2" y="71"/>
                      <a:pt x="2" y="71"/>
                      <a:pt x="2" y="71"/>
                    </a:cubicBezTo>
                    <a:cubicBezTo>
                      <a:pt x="1" y="71"/>
                      <a:pt x="1" y="71"/>
                      <a:pt x="1" y="71"/>
                    </a:cubicBezTo>
                    <a:cubicBezTo>
                      <a:pt x="2" y="73"/>
                      <a:pt x="2" y="73"/>
                      <a:pt x="2" y="73"/>
                    </a:cubicBezTo>
                    <a:cubicBezTo>
                      <a:pt x="4" y="74"/>
                      <a:pt x="4" y="74"/>
                      <a:pt x="4" y="74"/>
                    </a:cubicBezTo>
                    <a:cubicBezTo>
                      <a:pt x="5" y="77"/>
                      <a:pt x="5" y="77"/>
                      <a:pt x="5" y="77"/>
                    </a:cubicBezTo>
                    <a:cubicBezTo>
                      <a:pt x="4" y="81"/>
                      <a:pt x="4" y="81"/>
                      <a:pt x="4" y="81"/>
                    </a:cubicBezTo>
                    <a:cubicBezTo>
                      <a:pt x="5" y="81"/>
                      <a:pt x="5" y="81"/>
                      <a:pt x="5" y="81"/>
                    </a:cubicBezTo>
                    <a:cubicBezTo>
                      <a:pt x="6" y="84"/>
                      <a:pt x="6" y="84"/>
                      <a:pt x="6" y="84"/>
                    </a:cubicBezTo>
                    <a:cubicBezTo>
                      <a:pt x="7" y="87"/>
                      <a:pt x="7" y="87"/>
                      <a:pt x="7" y="87"/>
                    </a:cubicBezTo>
                    <a:cubicBezTo>
                      <a:pt x="6" y="88"/>
                      <a:pt x="6" y="88"/>
                      <a:pt x="6" y="88"/>
                    </a:cubicBezTo>
                    <a:cubicBezTo>
                      <a:pt x="7" y="92"/>
                      <a:pt x="7" y="92"/>
                      <a:pt x="7" y="92"/>
                    </a:cubicBezTo>
                    <a:cubicBezTo>
                      <a:pt x="6" y="93"/>
                      <a:pt x="6" y="93"/>
                      <a:pt x="6" y="93"/>
                    </a:cubicBezTo>
                    <a:cubicBezTo>
                      <a:pt x="7" y="94"/>
                      <a:pt x="7" y="94"/>
                      <a:pt x="7" y="94"/>
                    </a:cubicBezTo>
                    <a:cubicBezTo>
                      <a:pt x="7" y="95"/>
                      <a:pt x="7" y="95"/>
                      <a:pt x="7" y="95"/>
                    </a:cubicBezTo>
                    <a:cubicBezTo>
                      <a:pt x="8" y="97"/>
                      <a:pt x="8" y="97"/>
                      <a:pt x="8" y="97"/>
                    </a:cubicBezTo>
                    <a:cubicBezTo>
                      <a:pt x="8" y="98"/>
                      <a:pt x="8" y="98"/>
                      <a:pt x="8" y="98"/>
                    </a:cubicBezTo>
                    <a:cubicBezTo>
                      <a:pt x="7" y="99"/>
                      <a:pt x="7" y="99"/>
                      <a:pt x="7" y="99"/>
                    </a:cubicBezTo>
                    <a:cubicBezTo>
                      <a:pt x="7" y="99"/>
                      <a:pt x="7" y="99"/>
                      <a:pt x="7" y="99"/>
                    </a:cubicBezTo>
                    <a:cubicBezTo>
                      <a:pt x="7" y="100"/>
                      <a:pt x="7" y="100"/>
                      <a:pt x="7" y="100"/>
                    </a:cubicBezTo>
                    <a:cubicBezTo>
                      <a:pt x="7" y="102"/>
                      <a:pt x="7" y="102"/>
                      <a:pt x="7" y="102"/>
                    </a:cubicBezTo>
                    <a:cubicBezTo>
                      <a:pt x="6" y="103"/>
                      <a:pt x="6" y="103"/>
                      <a:pt x="6" y="103"/>
                    </a:cubicBezTo>
                    <a:cubicBezTo>
                      <a:pt x="6" y="103"/>
                      <a:pt x="6" y="103"/>
                      <a:pt x="6" y="103"/>
                    </a:cubicBezTo>
                    <a:cubicBezTo>
                      <a:pt x="6" y="104"/>
                      <a:pt x="6" y="104"/>
                      <a:pt x="6" y="104"/>
                    </a:cubicBezTo>
                    <a:cubicBezTo>
                      <a:pt x="5" y="105"/>
                      <a:pt x="5" y="105"/>
                      <a:pt x="5" y="105"/>
                    </a:cubicBezTo>
                    <a:cubicBezTo>
                      <a:pt x="6" y="106"/>
                      <a:pt x="6" y="106"/>
                      <a:pt x="6" y="106"/>
                    </a:cubicBezTo>
                    <a:cubicBezTo>
                      <a:pt x="4" y="107"/>
                      <a:pt x="4" y="107"/>
                      <a:pt x="4" y="107"/>
                    </a:cubicBezTo>
                    <a:cubicBezTo>
                      <a:pt x="3" y="106"/>
                      <a:pt x="3" y="106"/>
                      <a:pt x="3" y="106"/>
                    </a:cubicBezTo>
                    <a:cubicBezTo>
                      <a:pt x="2" y="108"/>
                      <a:pt x="2" y="108"/>
                      <a:pt x="2" y="108"/>
                    </a:cubicBezTo>
                    <a:lnTo>
                      <a:pt x="2" y="11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6" name="Freeform 155"/>
              <p:cNvSpPr>
                <a:spLocks noEditPoints="1"/>
              </p:cNvSpPr>
              <p:nvPr/>
            </p:nvSpPr>
            <p:spPr bwMode="auto">
              <a:xfrm>
                <a:off x="3868432" y="1644879"/>
                <a:ext cx="186562" cy="104218"/>
              </a:xfrm>
              <a:custGeom>
                <a:avLst/>
                <a:gdLst>
                  <a:gd name="T0" fmla="*/ 52 w 145"/>
                  <a:gd name="T1" fmla="*/ 81 h 81"/>
                  <a:gd name="T2" fmla="*/ 49 w 145"/>
                  <a:gd name="T3" fmla="*/ 70 h 81"/>
                  <a:gd name="T4" fmla="*/ 63 w 145"/>
                  <a:gd name="T5" fmla="*/ 78 h 81"/>
                  <a:gd name="T6" fmla="*/ 78 w 145"/>
                  <a:gd name="T7" fmla="*/ 74 h 81"/>
                  <a:gd name="T8" fmla="*/ 93 w 145"/>
                  <a:gd name="T9" fmla="*/ 70 h 81"/>
                  <a:gd name="T10" fmla="*/ 97 w 145"/>
                  <a:gd name="T11" fmla="*/ 66 h 81"/>
                  <a:gd name="T12" fmla="*/ 104 w 145"/>
                  <a:gd name="T13" fmla="*/ 66 h 81"/>
                  <a:gd name="T14" fmla="*/ 123 w 145"/>
                  <a:gd name="T15" fmla="*/ 55 h 81"/>
                  <a:gd name="T16" fmla="*/ 134 w 145"/>
                  <a:gd name="T17" fmla="*/ 52 h 81"/>
                  <a:gd name="T18" fmla="*/ 134 w 145"/>
                  <a:gd name="T19" fmla="*/ 44 h 81"/>
                  <a:gd name="T20" fmla="*/ 141 w 145"/>
                  <a:gd name="T21" fmla="*/ 44 h 81"/>
                  <a:gd name="T22" fmla="*/ 137 w 145"/>
                  <a:gd name="T23" fmla="*/ 29 h 81"/>
                  <a:gd name="T24" fmla="*/ 137 w 145"/>
                  <a:gd name="T25" fmla="*/ 26 h 81"/>
                  <a:gd name="T26" fmla="*/ 130 w 145"/>
                  <a:gd name="T27" fmla="*/ 22 h 81"/>
                  <a:gd name="T28" fmla="*/ 134 w 145"/>
                  <a:gd name="T29" fmla="*/ 11 h 81"/>
                  <a:gd name="T30" fmla="*/ 130 w 145"/>
                  <a:gd name="T31" fmla="*/ 7 h 81"/>
                  <a:gd name="T32" fmla="*/ 123 w 145"/>
                  <a:gd name="T33" fmla="*/ 7 h 81"/>
                  <a:gd name="T34" fmla="*/ 119 w 145"/>
                  <a:gd name="T35" fmla="*/ 3 h 81"/>
                  <a:gd name="T36" fmla="*/ 108 w 145"/>
                  <a:gd name="T37" fmla="*/ 3 h 81"/>
                  <a:gd name="T38" fmla="*/ 100 w 145"/>
                  <a:gd name="T39" fmla="*/ 7 h 81"/>
                  <a:gd name="T40" fmla="*/ 89 w 145"/>
                  <a:gd name="T41" fmla="*/ 7 h 81"/>
                  <a:gd name="T42" fmla="*/ 86 w 145"/>
                  <a:gd name="T43" fmla="*/ 18 h 81"/>
                  <a:gd name="T44" fmla="*/ 78 w 145"/>
                  <a:gd name="T45" fmla="*/ 11 h 81"/>
                  <a:gd name="T46" fmla="*/ 71 w 145"/>
                  <a:gd name="T47" fmla="*/ 14 h 81"/>
                  <a:gd name="T48" fmla="*/ 63 w 145"/>
                  <a:gd name="T49" fmla="*/ 7 h 81"/>
                  <a:gd name="T50" fmla="*/ 56 w 145"/>
                  <a:gd name="T51" fmla="*/ 22 h 81"/>
                  <a:gd name="T52" fmla="*/ 49 w 145"/>
                  <a:gd name="T53" fmla="*/ 26 h 81"/>
                  <a:gd name="T54" fmla="*/ 41 w 145"/>
                  <a:gd name="T55" fmla="*/ 26 h 81"/>
                  <a:gd name="T56" fmla="*/ 41 w 145"/>
                  <a:gd name="T57" fmla="*/ 14 h 81"/>
                  <a:gd name="T58" fmla="*/ 45 w 145"/>
                  <a:gd name="T59" fmla="*/ 11 h 81"/>
                  <a:gd name="T60" fmla="*/ 34 w 145"/>
                  <a:gd name="T61" fmla="*/ 3 h 81"/>
                  <a:gd name="T62" fmla="*/ 23 w 145"/>
                  <a:gd name="T63" fmla="*/ 0 h 81"/>
                  <a:gd name="T64" fmla="*/ 30 w 145"/>
                  <a:gd name="T65" fmla="*/ 3 h 81"/>
                  <a:gd name="T66" fmla="*/ 26 w 145"/>
                  <a:gd name="T67" fmla="*/ 3 h 81"/>
                  <a:gd name="T68" fmla="*/ 30 w 145"/>
                  <a:gd name="T69" fmla="*/ 11 h 81"/>
                  <a:gd name="T70" fmla="*/ 19 w 145"/>
                  <a:gd name="T71" fmla="*/ 7 h 81"/>
                  <a:gd name="T72" fmla="*/ 15 w 145"/>
                  <a:gd name="T73" fmla="*/ 7 h 81"/>
                  <a:gd name="T74" fmla="*/ 15 w 145"/>
                  <a:gd name="T75" fmla="*/ 14 h 81"/>
                  <a:gd name="T76" fmla="*/ 15 w 145"/>
                  <a:gd name="T77" fmla="*/ 18 h 81"/>
                  <a:gd name="T78" fmla="*/ 8 w 145"/>
                  <a:gd name="T79" fmla="*/ 14 h 81"/>
                  <a:gd name="T80" fmla="*/ 4 w 145"/>
                  <a:gd name="T81" fmla="*/ 18 h 81"/>
                  <a:gd name="T82" fmla="*/ 12 w 145"/>
                  <a:gd name="T83" fmla="*/ 26 h 81"/>
                  <a:gd name="T84" fmla="*/ 19 w 145"/>
                  <a:gd name="T85" fmla="*/ 22 h 81"/>
                  <a:gd name="T86" fmla="*/ 26 w 145"/>
                  <a:gd name="T87" fmla="*/ 22 h 81"/>
                  <a:gd name="T88" fmla="*/ 34 w 145"/>
                  <a:gd name="T89" fmla="*/ 22 h 81"/>
                  <a:gd name="T90" fmla="*/ 37 w 145"/>
                  <a:gd name="T91" fmla="*/ 26 h 81"/>
                  <a:gd name="T92" fmla="*/ 26 w 145"/>
                  <a:gd name="T93" fmla="*/ 33 h 81"/>
                  <a:gd name="T94" fmla="*/ 37 w 145"/>
                  <a:gd name="T95" fmla="*/ 33 h 81"/>
                  <a:gd name="T96" fmla="*/ 23 w 145"/>
                  <a:gd name="T97" fmla="*/ 37 h 81"/>
                  <a:gd name="T98" fmla="*/ 19 w 145"/>
                  <a:gd name="T99" fmla="*/ 33 h 81"/>
                  <a:gd name="T100" fmla="*/ 8 w 145"/>
                  <a:gd name="T101" fmla="*/ 37 h 81"/>
                  <a:gd name="T102" fmla="*/ 12 w 145"/>
                  <a:gd name="T103" fmla="*/ 44 h 81"/>
                  <a:gd name="T104" fmla="*/ 26 w 145"/>
                  <a:gd name="T105" fmla="*/ 44 h 81"/>
                  <a:gd name="T106" fmla="*/ 30 w 145"/>
                  <a:gd name="T107" fmla="*/ 52 h 81"/>
                  <a:gd name="T108" fmla="*/ 30 w 145"/>
                  <a:gd name="T109" fmla="*/ 55 h 81"/>
                  <a:gd name="T110" fmla="*/ 34 w 145"/>
                  <a:gd name="T111" fmla="*/ 55 h 81"/>
                  <a:gd name="T112" fmla="*/ 26 w 145"/>
                  <a:gd name="T113" fmla="*/ 59 h 81"/>
                  <a:gd name="T114" fmla="*/ 19 w 145"/>
                  <a:gd name="T115" fmla="*/ 59 h 81"/>
                  <a:gd name="T116" fmla="*/ 23 w 145"/>
                  <a:gd name="T117" fmla="*/ 70 h 81"/>
                  <a:gd name="T118" fmla="*/ 37 w 145"/>
                  <a:gd name="T119"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81">
                    <a:moveTo>
                      <a:pt x="52" y="81"/>
                    </a:moveTo>
                    <a:lnTo>
                      <a:pt x="52" y="81"/>
                    </a:lnTo>
                    <a:lnTo>
                      <a:pt x="52" y="78"/>
                    </a:lnTo>
                    <a:lnTo>
                      <a:pt x="52" y="78"/>
                    </a:lnTo>
                    <a:lnTo>
                      <a:pt x="52" y="81"/>
                    </a:lnTo>
                    <a:lnTo>
                      <a:pt x="52" y="81"/>
                    </a:lnTo>
                    <a:lnTo>
                      <a:pt x="52" y="81"/>
                    </a:lnTo>
                    <a:close/>
                    <a:moveTo>
                      <a:pt x="45" y="70"/>
                    </a:moveTo>
                    <a:lnTo>
                      <a:pt x="49" y="66"/>
                    </a:lnTo>
                    <a:lnTo>
                      <a:pt x="49" y="70"/>
                    </a:lnTo>
                    <a:lnTo>
                      <a:pt x="52" y="74"/>
                    </a:lnTo>
                    <a:lnTo>
                      <a:pt x="52" y="74"/>
                    </a:lnTo>
                    <a:lnTo>
                      <a:pt x="56" y="74"/>
                    </a:lnTo>
                    <a:lnTo>
                      <a:pt x="60" y="74"/>
                    </a:lnTo>
                    <a:lnTo>
                      <a:pt x="63" y="78"/>
                    </a:lnTo>
                    <a:lnTo>
                      <a:pt x="71" y="78"/>
                    </a:lnTo>
                    <a:lnTo>
                      <a:pt x="75" y="78"/>
                    </a:lnTo>
                    <a:lnTo>
                      <a:pt x="78" y="78"/>
                    </a:lnTo>
                    <a:lnTo>
                      <a:pt x="78" y="74"/>
                    </a:lnTo>
                    <a:lnTo>
                      <a:pt x="78" y="74"/>
                    </a:lnTo>
                    <a:lnTo>
                      <a:pt x="78" y="74"/>
                    </a:lnTo>
                    <a:lnTo>
                      <a:pt x="82" y="78"/>
                    </a:lnTo>
                    <a:lnTo>
                      <a:pt x="86" y="74"/>
                    </a:lnTo>
                    <a:lnTo>
                      <a:pt x="86" y="70"/>
                    </a:lnTo>
                    <a:lnTo>
                      <a:pt x="93" y="70"/>
                    </a:lnTo>
                    <a:lnTo>
                      <a:pt x="89" y="70"/>
                    </a:lnTo>
                    <a:lnTo>
                      <a:pt x="89" y="70"/>
                    </a:lnTo>
                    <a:lnTo>
                      <a:pt x="93" y="70"/>
                    </a:lnTo>
                    <a:lnTo>
                      <a:pt x="93" y="70"/>
                    </a:lnTo>
                    <a:lnTo>
                      <a:pt x="97" y="66"/>
                    </a:lnTo>
                    <a:lnTo>
                      <a:pt x="100" y="66"/>
                    </a:lnTo>
                    <a:lnTo>
                      <a:pt x="100" y="66"/>
                    </a:lnTo>
                    <a:lnTo>
                      <a:pt x="104" y="66"/>
                    </a:lnTo>
                    <a:lnTo>
                      <a:pt x="104" y="66"/>
                    </a:lnTo>
                    <a:lnTo>
                      <a:pt x="104" y="66"/>
                    </a:lnTo>
                    <a:lnTo>
                      <a:pt x="112" y="63"/>
                    </a:lnTo>
                    <a:lnTo>
                      <a:pt x="115" y="59"/>
                    </a:lnTo>
                    <a:lnTo>
                      <a:pt x="123" y="55"/>
                    </a:lnTo>
                    <a:lnTo>
                      <a:pt x="123" y="55"/>
                    </a:lnTo>
                    <a:lnTo>
                      <a:pt x="123" y="55"/>
                    </a:lnTo>
                    <a:lnTo>
                      <a:pt x="123" y="52"/>
                    </a:lnTo>
                    <a:lnTo>
                      <a:pt x="126" y="52"/>
                    </a:lnTo>
                    <a:lnTo>
                      <a:pt x="126" y="55"/>
                    </a:lnTo>
                    <a:lnTo>
                      <a:pt x="130" y="55"/>
                    </a:lnTo>
                    <a:lnTo>
                      <a:pt x="134" y="52"/>
                    </a:lnTo>
                    <a:lnTo>
                      <a:pt x="134" y="52"/>
                    </a:lnTo>
                    <a:lnTo>
                      <a:pt x="130" y="52"/>
                    </a:lnTo>
                    <a:lnTo>
                      <a:pt x="130" y="48"/>
                    </a:lnTo>
                    <a:lnTo>
                      <a:pt x="134" y="48"/>
                    </a:lnTo>
                    <a:lnTo>
                      <a:pt x="134" y="44"/>
                    </a:lnTo>
                    <a:lnTo>
                      <a:pt x="134" y="44"/>
                    </a:lnTo>
                    <a:lnTo>
                      <a:pt x="137" y="44"/>
                    </a:lnTo>
                    <a:lnTo>
                      <a:pt x="137" y="48"/>
                    </a:lnTo>
                    <a:lnTo>
                      <a:pt x="141" y="48"/>
                    </a:lnTo>
                    <a:lnTo>
                      <a:pt x="141" y="44"/>
                    </a:lnTo>
                    <a:lnTo>
                      <a:pt x="141" y="40"/>
                    </a:lnTo>
                    <a:lnTo>
                      <a:pt x="137" y="37"/>
                    </a:lnTo>
                    <a:lnTo>
                      <a:pt x="137" y="37"/>
                    </a:lnTo>
                    <a:lnTo>
                      <a:pt x="137" y="33"/>
                    </a:lnTo>
                    <a:lnTo>
                      <a:pt x="137" y="29"/>
                    </a:lnTo>
                    <a:lnTo>
                      <a:pt x="141" y="29"/>
                    </a:lnTo>
                    <a:lnTo>
                      <a:pt x="145" y="29"/>
                    </a:lnTo>
                    <a:lnTo>
                      <a:pt x="145" y="29"/>
                    </a:lnTo>
                    <a:lnTo>
                      <a:pt x="145" y="26"/>
                    </a:lnTo>
                    <a:lnTo>
                      <a:pt x="137" y="26"/>
                    </a:lnTo>
                    <a:lnTo>
                      <a:pt x="134" y="26"/>
                    </a:lnTo>
                    <a:lnTo>
                      <a:pt x="137" y="22"/>
                    </a:lnTo>
                    <a:lnTo>
                      <a:pt x="137" y="22"/>
                    </a:lnTo>
                    <a:lnTo>
                      <a:pt x="134" y="22"/>
                    </a:lnTo>
                    <a:lnTo>
                      <a:pt x="130" y="22"/>
                    </a:lnTo>
                    <a:lnTo>
                      <a:pt x="130" y="18"/>
                    </a:lnTo>
                    <a:lnTo>
                      <a:pt x="134" y="18"/>
                    </a:lnTo>
                    <a:lnTo>
                      <a:pt x="134" y="14"/>
                    </a:lnTo>
                    <a:lnTo>
                      <a:pt x="134" y="11"/>
                    </a:lnTo>
                    <a:lnTo>
                      <a:pt x="134" y="11"/>
                    </a:lnTo>
                    <a:lnTo>
                      <a:pt x="130" y="11"/>
                    </a:lnTo>
                    <a:lnTo>
                      <a:pt x="126" y="11"/>
                    </a:lnTo>
                    <a:lnTo>
                      <a:pt x="126" y="7"/>
                    </a:lnTo>
                    <a:lnTo>
                      <a:pt x="130" y="7"/>
                    </a:lnTo>
                    <a:lnTo>
                      <a:pt x="130" y="7"/>
                    </a:lnTo>
                    <a:lnTo>
                      <a:pt x="130" y="3"/>
                    </a:lnTo>
                    <a:lnTo>
                      <a:pt x="134" y="3"/>
                    </a:lnTo>
                    <a:lnTo>
                      <a:pt x="130" y="3"/>
                    </a:lnTo>
                    <a:lnTo>
                      <a:pt x="130" y="3"/>
                    </a:lnTo>
                    <a:lnTo>
                      <a:pt x="123" y="7"/>
                    </a:lnTo>
                    <a:lnTo>
                      <a:pt x="123" y="11"/>
                    </a:lnTo>
                    <a:lnTo>
                      <a:pt x="119" y="11"/>
                    </a:lnTo>
                    <a:lnTo>
                      <a:pt x="119" y="7"/>
                    </a:lnTo>
                    <a:lnTo>
                      <a:pt x="119" y="7"/>
                    </a:lnTo>
                    <a:lnTo>
                      <a:pt x="119" y="3"/>
                    </a:lnTo>
                    <a:lnTo>
                      <a:pt x="119" y="0"/>
                    </a:lnTo>
                    <a:lnTo>
                      <a:pt x="115" y="0"/>
                    </a:lnTo>
                    <a:lnTo>
                      <a:pt x="112" y="3"/>
                    </a:lnTo>
                    <a:lnTo>
                      <a:pt x="112" y="0"/>
                    </a:lnTo>
                    <a:lnTo>
                      <a:pt x="108" y="3"/>
                    </a:lnTo>
                    <a:lnTo>
                      <a:pt x="108" y="7"/>
                    </a:lnTo>
                    <a:lnTo>
                      <a:pt x="108" y="7"/>
                    </a:lnTo>
                    <a:lnTo>
                      <a:pt x="104" y="7"/>
                    </a:lnTo>
                    <a:lnTo>
                      <a:pt x="100" y="11"/>
                    </a:lnTo>
                    <a:lnTo>
                      <a:pt x="100" y="7"/>
                    </a:lnTo>
                    <a:lnTo>
                      <a:pt x="100" y="7"/>
                    </a:lnTo>
                    <a:lnTo>
                      <a:pt x="97" y="11"/>
                    </a:lnTo>
                    <a:lnTo>
                      <a:pt x="97" y="14"/>
                    </a:lnTo>
                    <a:lnTo>
                      <a:pt x="93" y="14"/>
                    </a:lnTo>
                    <a:lnTo>
                      <a:pt x="89" y="7"/>
                    </a:lnTo>
                    <a:lnTo>
                      <a:pt x="89" y="7"/>
                    </a:lnTo>
                    <a:lnTo>
                      <a:pt x="86" y="7"/>
                    </a:lnTo>
                    <a:lnTo>
                      <a:pt x="86" y="7"/>
                    </a:lnTo>
                    <a:lnTo>
                      <a:pt x="82" y="14"/>
                    </a:lnTo>
                    <a:lnTo>
                      <a:pt x="86" y="18"/>
                    </a:lnTo>
                    <a:lnTo>
                      <a:pt x="82" y="26"/>
                    </a:lnTo>
                    <a:lnTo>
                      <a:pt x="86" y="18"/>
                    </a:lnTo>
                    <a:lnTo>
                      <a:pt x="82" y="14"/>
                    </a:lnTo>
                    <a:lnTo>
                      <a:pt x="82" y="11"/>
                    </a:lnTo>
                    <a:lnTo>
                      <a:pt x="78" y="11"/>
                    </a:lnTo>
                    <a:lnTo>
                      <a:pt x="78" y="7"/>
                    </a:lnTo>
                    <a:lnTo>
                      <a:pt x="78" y="7"/>
                    </a:lnTo>
                    <a:lnTo>
                      <a:pt x="71" y="11"/>
                    </a:lnTo>
                    <a:lnTo>
                      <a:pt x="71" y="14"/>
                    </a:lnTo>
                    <a:lnTo>
                      <a:pt x="71" y="14"/>
                    </a:lnTo>
                    <a:lnTo>
                      <a:pt x="67" y="18"/>
                    </a:lnTo>
                    <a:lnTo>
                      <a:pt x="63" y="18"/>
                    </a:lnTo>
                    <a:lnTo>
                      <a:pt x="63" y="14"/>
                    </a:lnTo>
                    <a:lnTo>
                      <a:pt x="63" y="14"/>
                    </a:lnTo>
                    <a:lnTo>
                      <a:pt x="63" y="7"/>
                    </a:lnTo>
                    <a:lnTo>
                      <a:pt x="60" y="7"/>
                    </a:lnTo>
                    <a:lnTo>
                      <a:pt x="56" y="11"/>
                    </a:lnTo>
                    <a:lnTo>
                      <a:pt x="56" y="18"/>
                    </a:lnTo>
                    <a:lnTo>
                      <a:pt x="60" y="18"/>
                    </a:lnTo>
                    <a:lnTo>
                      <a:pt x="56" y="22"/>
                    </a:lnTo>
                    <a:lnTo>
                      <a:pt x="56" y="26"/>
                    </a:lnTo>
                    <a:lnTo>
                      <a:pt x="52" y="26"/>
                    </a:lnTo>
                    <a:lnTo>
                      <a:pt x="52" y="22"/>
                    </a:lnTo>
                    <a:lnTo>
                      <a:pt x="49" y="26"/>
                    </a:lnTo>
                    <a:lnTo>
                      <a:pt x="49" y="26"/>
                    </a:lnTo>
                    <a:lnTo>
                      <a:pt x="45" y="29"/>
                    </a:lnTo>
                    <a:lnTo>
                      <a:pt x="45" y="33"/>
                    </a:lnTo>
                    <a:lnTo>
                      <a:pt x="45" y="29"/>
                    </a:lnTo>
                    <a:lnTo>
                      <a:pt x="41" y="29"/>
                    </a:lnTo>
                    <a:lnTo>
                      <a:pt x="41" y="26"/>
                    </a:lnTo>
                    <a:lnTo>
                      <a:pt x="45" y="22"/>
                    </a:lnTo>
                    <a:lnTo>
                      <a:pt x="45" y="22"/>
                    </a:lnTo>
                    <a:lnTo>
                      <a:pt x="41" y="22"/>
                    </a:lnTo>
                    <a:lnTo>
                      <a:pt x="41" y="18"/>
                    </a:lnTo>
                    <a:lnTo>
                      <a:pt x="41" y="14"/>
                    </a:lnTo>
                    <a:lnTo>
                      <a:pt x="41" y="18"/>
                    </a:lnTo>
                    <a:lnTo>
                      <a:pt x="45" y="14"/>
                    </a:lnTo>
                    <a:lnTo>
                      <a:pt x="45" y="14"/>
                    </a:lnTo>
                    <a:lnTo>
                      <a:pt x="41" y="11"/>
                    </a:lnTo>
                    <a:lnTo>
                      <a:pt x="45" y="11"/>
                    </a:lnTo>
                    <a:lnTo>
                      <a:pt x="41" y="7"/>
                    </a:lnTo>
                    <a:lnTo>
                      <a:pt x="41" y="7"/>
                    </a:lnTo>
                    <a:lnTo>
                      <a:pt x="37" y="7"/>
                    </a:lnTo>
                    <a:lnTo>
                      <a:pt x="34" y="3"/>
                    </a:lnTo>
                    <a:lnTo>
                      <a:pt x="34" y="3"/>
                    </a:lnTo>
                    <a:lnTo>
                      <a:pt x="34" y="0"/>
                    </a:lnTo>
                    <a:lnTo>
                      <a:pt x="30" y="0"/>
                    </a:lnTo>
                    <a:lnTo>
                      <a:pt x="26" y="0"/>
                    </a:lnTo>
                    <a:lnTo>
                      <a:pt x="23" y="0"/>
                    </a:lnTo>
                    <a:lnTo>
                      <a:pt x="23" y="0"/>
                    </a:lnTo>
                    <a:lnTo>
                      <a:pt x="23" y="3"/>
                    </a:lnTo>
                    <a:lnTo>
                      <a:pt x="23" y="3"/>
                    </a:lnTo>
                    <a:lnTo>
                      <a:pt x="26" y="0"/>
                    </a:lnTo>
                    <a:lnTo>
                      <a:pt x="26" y="0"/>
                    </a:lnTo>
                    <a:lnTo>
                      <a:pt x="30" y="3"/>
                    </a:lnTo>
                    <a:lnTo>
                      <a:pt x="30" y="3"/>
                    </a:lnTo>
                    <a:lnTo>
                      <a:pt x="30" y="3"/>
                    </a:lnTo>
                    <a:lnTo>
                      <a:pt x="26" y="3"/>
                    </a:lnTo>
                    <a:lnTo>
                      <a:pt x="23" y="3"/>
                    </a:lnTo>
                    <a:lnTo>
                      <a:pt x="26" y="3"/>
                    </a:lnTo>
                    <a:lnTo>
                      <a:pt x="30" y="7"/>
                    </a:lnTo>
                    <a:lnTo>
                      <a:pt x="34" y="11"/>
                    </a:lnTo>
                    <a:lnTo>
                      <a:pt x="30" y="11"/>
                    </a:lnTo>
                    <a:lnTo>
                      <a:pt x="30" y="14"/>
                    </a:lnTo>
                    <a:lnTo>
                      <a:pt x="30" y="11"/>
                    </a:lnTo>
                    <a:lnTo>
                      <a:pt x="26" y="7"/>
                    </a:lnTo>
                    <a:lnTo>
                      <a:pt x="23" y="11"/>
                    </a:lnTo>
                    <a:lnTo>
                      <a:pt x="23" y="11"/>
                    </a:lnTo>
                    <a:lnTo>
                      <a:pt x="23" y="7"/>
                    </a:lnTo>
                    <a:lnTo>
                      <a:pt x="19" y="7"/>
                    </a:lnTo>
                    <a:lnTo>
                      <a:pt x="19" y="3"/>
                    </a:lnTo>
                    <a:lnTo>
                      <a:pt x="15" y="7"/>
                    </a:lnTo>
                    <a:lnTo>
                      <a:pt x="19" y="7"/>
                    </a:lnTo>
                    <a:lnTo>
                      <a:pt x="15" y="11"/>
                    </a:lnTo>
                    <a:lnTo>
                      <a:pt x="15" y="7"/>
                    </a:lnTo>
                    <a:lnTo>
                      <a:pt x="12" y="7"/>
                    </a:lnTo>
                    <a:lnTo>
                      <a:pt x="12" y="7"/>
                    </a:lnTo>
                    <a:lnTo>
                      <a:pt x="12" y="11"/>
                    </a:lnTo>
                    <a:lnTo>
                      <a:pt x="15" y="11"/>
                    </a:lnTo>
                    <a:lnTo>
                      <a:pt x="15" y="14"/>
                    </a:lnTo>
                    <a:lnTo>
                      <a:pt x="12" y="11"/>
                    </a:lnTo>
                    <a:lnTo>
                      <a:pt x="12" y="14"/>
                    </a:lnTo>
                    <a:lnTo>
                      <a:pt x="12" y="14"/>
                    </a:lnTo>
                    <a:lnTo>
                      <a:pt x="15" y="14"/>
                    </a:lnTo>
                    <a:lnTo>
                      <a:pt x="15" y="18"/>
                    </a:lnTo>
                    <a:lnTo>
                      <a:pt x="15" y="18"/>
                    </a:lnTo>
                    <a:lnTo>
                      <a:pt x="15" y="18"/>
                    </a:lnTo>
                    <a:lnTo>
                      <a:pt x="12" y="18"/>
                    </a:lnTo>
                    <a:lnTo>
                      <a:pt x="8" y="14"/>
                    </a:lnTo>
                    <a:lnTo>
                      <a:pt x="8" y="14"/>
                    </a:lnTo>
                    <a:lnTo>
                      <a:pt x="4" y="18"/>
                    </a:lnTo>
                    <a:lnTo>
                      <a:pt x="8" y="18"/>
                    </a:lnTo>
                    <a:lnTo>
                      <a:pt x="8" y="22"/>
                    </a:lnTo>
                    <a:lnTo>
                      <a:pt x="8" y="22"/>
                    </a:lnTo>
                    <a:lnTo>
                      <a:pt x="4" y="18"/>
                    </a:lnTo>
                    <a:lnTo>
                      <a:pt x="4" y="18"/>
                    </a:lnTo>
                    <a:lnTo>
                      <a:pt x="0" y="22"/>
                    </a:lnTo>
                    <a:lnTo>
                      <a:pt x="4" y="22"/>
                    </a:lnTo>
                    <a:lnTo>
                      <a:pt x="8" y="26"/>
                    </a:lnTo>
                    <a:lnTo>
                      <a:pt x="12" y="26"/>
                    </a:lnTo>
                    <a:lnTo>
                      <a:pt x="12" y="22"/>
                    </a:lnTo>
                    <a:lnTo>
                      <a:pt x="15" y="22"/>
                    </a:lnTo>
                    <a:lnTo>
                      <a:pt x="19" y="18"/>
                    </a:lnTo>
                    <a:lnTo>
                      <a:pt x="19" y="22"/>
                    </a:lnTo>
                    <a:lnTo>
                      <a:pt x="19" y="22"/>
                    </a:lnTo>
                    <a:lnTo>
                      <a:pt x="19" y="22"/>
                    </a:lnTo>
                    <a:lnTo>
                      <a:pt x="23" y="22"/>
                    </a:lnTo>
                    <a:lnTo>
                      <a:pt x="23" y="26"/>
                    </a:lnTo>
                    <a:lnTo>
                      <a:pt x="26" y="26"/>
                    </a:lnTo>
                    <a:lnTo>
                      <a:pt x="26" y="22"/>
                    </a:lnTo>
                    <a:lnTo>
                      <a:pt x="26" y="22"/>
                    </a:lnTo>
                    <a:lnTo>
                      <a:pt x="30" y="22"/>
                    </a:lnTo>
                    <a:lnTo>
                      <a:pt x="30" y="22"/>
                    </a:lnTo>
                    <a:lnTo>
                      <a:pt x="34" y="22"/>
                    </a:lnTo>
                    <a:lnTo>
                      <a:pt x="34" y="22"/>
                    </a:lnTo>
                    <a:lnTo>
                      <a:pt x="30" y="26"/>
                    </a:lnTo>
                    <a:lnTo>
                      <a:pt x="34" y="26"/>
                    </a:lnTo>
                    <a:lnTo>
                      <a:pt x="34" y="26"/>
                    </a:lnTo>
                    <a:lnTo>
                      <a:pt x="37" y="26"/>
                    </a:lnTo>
                    <a:lnTo>
                      <a:pt x="37" y="26"/>
                    </a:lnTo>
                    <a:lnTo>
                      <a:pt x="34" y="26"/>
                    </a:lnTo>
                    <a:lnTo>
                      <a:pt x="34" y="29"/>
                    </a:lnTo>
                    <a:lnTo>
                      <a:pt x="30" y="29"/>
                    </a:lnTo>
                    <a:lnTo>
                      <a:pt x="26" y="29"/>
                    </a:lnTo>
                    <a:lnTo>
                      <a:pt x="26" y="33"/>
                    </a:lnTo>
                    <a:lnTo>
                      <a:pt x="30" y="33"/>
                    </a:lnTo>
                    <a:lnTo>
                      <a:pt x="34" y="33"/>
                    </a:lnTo>
                    <a:lnTo>
                      <a:pt x="34" y="29"/>
                    </a:lnTo>
                    <a:lnTo>
                      <a:pt x="37" y="29"/>
                    </a:lnTo>
                    <a:lnTo>
                      <a:pt x="37" y="33"/>
                    </a:lnTo>
                    <a:lnTo>
                      <a:pt x="34" y="33"/>
                    </a:lnTo>
                    <a:lnTo>
                      <a:pt x="30" y="37"/>
                    </a:lnTo>
                    <a:lnTo>
                      <a:pt x="26" y="33"/>
                    </a:lnTo>
                    <a:lnTo>
                      <a:pt x="26" y="37"/>
                    </a:lnTo>
                    <a:lnTo>
                      <a:pt x="23" y="37"/>
                    </a:lnTo>
                    <a:lnTo>
                      <a:pt x="23" y="33"/>
                    </a:lnTo>
                    <a:lnTo>
                      <a:pt x="23" y="33"/>
                    </a:lnTo>
                    <a:lnTo>
                      <a:pt x="19" y="33"/>
                    </a:lnTo>
                    <a:lnTo>
                      <a:pt x="19" y="33"/>
                    </a:lnTo>
                    <a:lnTo>
                      <a:pt x="19" y="33"/>
                    </a:lnTo>
                    <a:lnTo>
                      <a:pt x="19" y="37"/>
                    </a:lnTo>
                    <a:lnTo>
                      <a:pt x="15" y="37"/>
                    </a:lnTo>
                    <a:lnTo>
                      <a:pt x="15" y="37"/>
                    </a:lnTo>
                    <a:lnTo>
                      <a:pt x="12" y="37"/>
                    </a:lnTo>
                    <a:lnTo>
                      <a:pt x="8" y="37"/>
                    </a:lnTo>
                    <a:lnTo>
                      <a:pt x="4" y="37"/>
                    </a:lnTo>
                    <a:lnTo>
                      <a:pt x="4" y="37"/>
                    </a:lnTo>
                    <a:lnTo>
                      <a:pt x="4" y="40"/>
                    </a:lnTo>
                    <a:lnTo>
                      <a:pt x="8" y="40"/>
                    </a:lnTo>
                    <a:lnTo>
                      <a:pt x="12" y="44"/>
                    </a:lnTo>
                    <a:lnTo>
                      <a:pt x="12" y="40"/>
                    </a:lnTo>
                    <a:lnTo>
                      <a:pt x="15" y="44"/>
                    </a:lnTo>
                    <a:lnTo>
                      <a:pt x="23" y="44"/>
                    </a:lnTo>
                    <a:lnTo>
                      <a:pt x="26" y="44"/>
                    </a:lnTo>
                    <a:lnTo>
                      <a:pt x="26" y="44"/>
                    </a:lnTo>
                    <a:lnTo>
                      <a:pt x="23" y="44"/>
                    </a:lnTo>
                    <a:lnTo>
                      <a:pt x="23" y="48"/>
                    </a:lnTo>
                    <a:lnTo>
                      <a:pt x="26" y="48"/>
                    </a:lnTo>
                    <a:lnTo>
                      <a:pt x="26" y="52"/>
                    </a:lnTo>
                    <a:lnTo>
                      <a:pt x="30" y="52"/>
                    </a:lnTo>
                    <a:lnTo>
                      <a:pt x="34" y="48"/>
                    </a:lnTo>
                    <a:lnTo>
                      <a:pt x="34" y="48"/>
                    </a:lnTo>
                    <a:lnTo>
                      <a:pt x="30" y="52"/>
                    </a:lnTo>
                    <a:lnTo>
                      <a:pt x="30" y="55"/>
                    </a:lnTo>
                    <a:lnTo>
                      <a:pt x="30" y="55"/>
                    </a:lnTo>
                    <a:lnTo>
                      <a:pt x="34" y="52"/>
                    </a:lnTo>
                    <a:lnTo>
                      <a:pt x="37" y="52"/>
                    </a:lnTo>
                    <a:lnTo>
                      <a:pt x="41" y="55"/>
                    </a:lnTo>
                    <a:lnTo>
                      <a:pt x="37" y="55"/>
                    </a:lnTo>
                    <a:lnTo>
                      <a:pt x="34" y="55"/>
                    </a:lnTo>
                    <a:lnTo>
                      <a:pt x="34" y="55"/>
                    </a:lnTo>
                    <a:lnTo>
                      <a:pt x="30" y="55"/>
                    </a:lnTo>
                    <a:lnTo>
                      <a:pt x="30" y="59"/>
                    </a:lnTo>
                    <a:lnTo>
                      <a:pt x="26" y="59"/>
                    </a:lnTo>
                    <a:lnTo>
                      <a:pt x="26" y="59"/>
                    </a:lnTo>
                    <a:lnTo>
                      <a:pt x="23" y="63"/>
                    </a:lnTo>
                    <a:lnTo>
                      <a:pt x="23" y="59"/>
                    </a:lnTo>
                    <a:lnTo>
                      <a:pt x="19" y="59"/>
                    </a:lnTo>
                    <a:lnTo>
                      <a:pt x="19" y="59"/>
                    </a:lnTo>
                    <a:lnTo>
                      <a:pt x="19" y="59"/>
                    </a:lnTo>
                    <a:lnTo>
                      <a:pt x="19" y="63"/>
                    </a:lnTo>
                    <a:lnTo>
                      <a:pt x="19" y="63"/>
                    </a:lnTo>
                    <a:lnTo>
                      <a:pt x="19" y="63"/>
                    </a:lnTo>
                    <a:lnTo>
                      <a:pt x="19" y="70"/>
                    </a:lnTo>
                    <a:lnTo>
                      <a:pt x="23" y="70"/>
                    </a:lnTo>
                    <a:lnTo>
                      <a:pt x="23" y="66"/>
                    </a:lnTo>
                    <a:lnTo>
                      <a:pt x="26" y="70"/>
                    </a:lnTo>
                    <a:lnTo>
                      <a:pt x="30" y="70"/>
                    </a:lnTo>
                    <a:lnTo>
                      <a:pt x="37" y="66"/>
                    </a:lnTo>
                    <a:lnTo>
                      <a:pt x="37" y="66"/>
                    </a:lnTo>
                    <a:lnTo>
                      <a:pt x="41" y="66"/>
                    </a:lnTo>
                    <a:lnTo>
                      <a:pt x="41" y="70"/>
                    </a:lnTo>
                    <a:lnTo>
                      <a:pt x="45" y="7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7" name="Freeform 156"/>
              <p:cNvSpPr>
                <a:spLocks noEditPoints="1"/>
              </p:cNvSpPr>
              <p:nvPr/>
            </p:nvSpPr>
            <p:spPr bwMode="auto">
              <a:xfrm>
                <a:off x="2373366" y="3181116"/>
                <a:ext cx="42459" cy="24446"/>
              </a:xfrm>
              <a:custGeom>
                <a:avLst/>
                <a:gdLst>
                  <a:gd name="T0" fmla="*/ 33 w 33"/>
                  <a:gd name="T1" fmla="*/ 15 h 19"/>
                  <a:gd name="T2" fmla="*/ 29 w 33"/>
                  <a:gd name="T3" fmla="*/ 15 h 19"/>
                  <a:gd name="T4" fmla="*/ 29 w 33"/>
                  <a:gd name="T5" fmla="*/ 19 h 19"/>
                  <a:gd name="T6" fmla="*/ 33 w 33"/>
                  <a:gd name="T7" fmla="*/ 15 h 19"/>
                  <a:gd name="T8" fmla="*/ 33 w 33"/>
                  <a:gd name="T9" fmla="*/ 15 h 19"/>
                  <a:gd name="T10" fmla="*/ 33 w 33"/>
                  <a:gd name="T11" fmla="*/ 15 h 19"/>
                  <a:gd name="T12" fmla="*/ 33 w 33"/>
                  <a:gd name="T13" fmla="*/ 15 h 19"/>
                  <a:gd name="T14" fmla="*/ 18 w 33"/>
                  <a:gd name="T15" fmla="*/ 11 h 19"/>
                  <a:gd name="T16" fmla="*/ 22 w 33"/>
                  <a:gd name="T17" fmla="*/ 11 h 19"/>
                  <a:gd name="T18" fmla="*/ 22 w 33"/>
                  <a:gd name="T19" fmla="*/ 11 h 19"/>
                  <a:gd name="T20" fmla="*/ 22 w 33"/>
                  <a:gd name="T21" fmla="*/ 15 h 19"/>
                  <a:gd name="T22" fmla="*/ 18 w 33"/>
                  <a:gd name="T23" fmla="*/ 11 h 19"/>
                  <a:gd name="T24" fmla="*/ 18 w 33"/>
                  <a:gd name="T25" fmla="*/ 11 h 19"/>
                  <a:gd name="T26" fmla="*/ 15 w 33"/>
                  <a:gd name="T27" fmla="*/ 4 h 19"/>
                  <a:gd name="T28" fmla="*/ 15 w 33"/>
                  <a:gd name="T29" fmla="*/ 8 h 19"/>
                  <a:gd name="T30" fmla="*/ 15 w 33"/>
                  <a:gd name="T31" fmla="*/ 8 h 19"/>
                  <a:gd name="T32" fmla="*/ 15 w 33"/>
                  <a:gd name="T33" fmla="*/ 4 h 19"/>
                  <a:gd name="T34" fmla="*/ 15 w 33"/>
                  <a:gd name="T35" fmla="*/ 4 h 19"/>
                  <a:gd name="T36" fmla="*/ 0 w 33"/>
                  <a:gd name="T37" fmla="*/ 8 h 19"/>
                  <a:gd name="T38" fmla="*/ 4 w 33"/>
                  <a:gd name="T39" fmla="*/ 8 h 19"/>
                  <a:gd name="T40" fmla="*/ 4 w 33"/>
                  <a:gd name="T41" fmla="*/ 11 h 19"/>
                  <a:gd name="T42" fmla="*/ 0 w 33"/>
                  <a:gd name="T43" fmla="*/ 11 h 19"/>
                  <a:gd name="T44" fmla="*/ 0 w 33"/>
                  <a:gd name="T45" fmla="*/ 8 h 19"/>
                  <a:gd name="T46" fmla="*/ 0 w 33"/>
                  <a:gd name="T47" fmla="*/ 8 h 19"/>
                  <a:gd name="T48" fmla="*/ 0 w 33"/>
                  <a:gd name="T49" fmla="*/ 8 h 19"/>
                  <a:gd name="T50" fmla="*/ 4 w 33"/>
                  <a:gd name="T51" fmla="*/ 4 h 19"/>
                  <a:gd name="T52" fmla="*/ 4 w 33"/>
                  <a:gd name="T53" fmla="*/ 4 h 19"/>
                  <a:gd name="T54" fmla="*/ 7 w 33"/>
                  <a:gd name="T55" fmla="*/ 8 h 19"/>
                  <a:gd name="T56" fmla="*/ 7 w 33"/>
                  <a:gd name="T57" fmla="*/ 11 h 19"/>
                  <a:gd name="T58" fmla="*/ 7 w 33"/>
                  <a:gd name="T59" fmla="*/ 15 h 19"/>
                  <a:gd name="T60" fmla="*/ 4 w 33"/>
                  <a:gd name="T61" fmla="*/ 15 h 19"/>
                  <a:gd name="T62" fmla="*/ 7 w 33"/>
                  <a:gd name="T63" fmla="*/ 19 h 19"/>
                  <a:gd name="T64" fmla="*/ 11 w 33"/>
                  <a:gd name="T65" fmla="*/ 19 h 19"/>
                  <a:gd name="T66" fmla="*/ 11 w 33"/>
                  <a:gd name="T67" fmla="*/ 15 h 19"/>
                  <a:gd name="T68" fmla="*/ 11 w 33"/>
                  <a:gd name="T69" fmla="*/ 11 h 19"/>
                  <a:gd name="T70" fmla="*/ 11 w 33"/>
                  <a:gd name="T71" fmla="*/ 8 h 19"/>
                  <a:gd name="T72" fmla="*/ 7 w 33"/>
                  <a:gd name="T73" fmla="*/ 4 h 19"/>
                  <a:gd name="T74" fmla="*/ 7 w 33"/>
                  <a:gd name="T75" fmla="*/ 0 h 19"/>
                  <a:gd name="T76" fmla="*/ 7 w 33"/>
                  <a:gd name="T77" fmla="*/ 0 h 19"/>
                  <a:gd name="T78" fmla="*/ 4 w 33"/>
                  <a:gd name="T79" fmla="*/ 0 h 19"/>
                  <a:gd name="T80" fmla="*/ 4 w 33"/>
                  <a:gd name="T81"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19">
                    <a:moveTo>
                      <a:pt x="33" y="15"/>
                    </a:moveTo>
                    <a:lnTo>
                      <a:pt x="29" y="15"/>
                    </a:lnTo>
                    <a:lnTo>
                      <a:pt x="29" y="19"/>
                    </a:lnTo>
                    <a:lnTo>
                      <a:pt x="33" y="15"/>
                    </a:lnTo>
                    <a:lnTo>
                      <a:pt x="33" y="15"/>
                    </a:lnTo>
                    <a:lnTo>
                      <a:pt x="33" y="15"/>
                    </a:lnTo>
                    <a:lnTo>
                      <a:pt x="33" y="15"/>
                    </a:lnTo>
                    <a:close/>
                    <a:moveTo>
                      <a:pt x="18" y="11"/>
                    </a:moveTo>
                    <a:lnTo>
                      <a:pt x="22" y="11"/>
                    </a:lnTo>
                    <a:lnTo>
                      <a:pt x="22" y="11"/>
                    </a:lnTo>
                    <a:lnTo>
                      <a:pt x="22" y="15"/>
                    </a:lnTo>
                    <a:lnTo>
                      <a:pt x="18" y="11"/>
                    </a:lnTo>
                    <a:lnTo>
                      <a:pt x="18" y="11"/>
                    </a:lnTo>
                    <a:close/>
                    <a:moveTo>
                      <a:pt x="15" y="4"/>
                    </a:moveTo>
                    <a:lnTo>
                      <a:pt x="15" y="8"/>
                    </a:lnTo>
                    <a:lnTo>
                      <a:pt x="15" y="8"/>
                    </a:lnTo>
                    <a:lnTo>
                      <a:pt x="15" y="4"/>
                    </a:lnTo>
                    <a:lnTo>
                      <a:pt x="15" y="4"/>
                    </a:lnTo>
                    <a:close/>
                    <a:moveTo>
                      <a:pt x="0" y="8"/>
                    </a:moveTo>
                    <a:lnTo>
                      <a:pt x="4" y="8"/>
                    </a:lnTo>
                    <a:lnTo>
                      <a:pt x="4" y="11"/>
                    </a:lnTo>
                    <a:lnTo>
                      <a:pt x="0" y="11"/>
                    </a:lnTo>
                    <a:lnTo>
                      <a:pt x="0" y="8"/>
                    </a:lnTo>
                    <a:lnTo>
                      <a:pt x="0" y="8"/>
                    </a:lnTo>
                    <a:lnTo>
                      <a:pt x="0" y="8"/>
                    </a:lnTo>
                    <a:close/>
                    <a:moveTo>
                      <a:pt x="4" y="4"/>
                    </a:moveTo>
                    <a:lnTo>
                      <a:pt x="4" y="4"/>
                    </a:lnTo>
                    <a:lnTo>
                      <a:pt x="7" y="8"/>
                    </a:lnTo>
                    <a:lnTo>
                      <a:pt x="7" y="11"/>
                    </a:lnTo>
                    <a:lnTo>
                      <a:pt x="7" y="15"/>
                    </a:lnTo>
                    <a:lnTo>
                      <a:pt x="4" y="15"/>
                    </a:lnTo>
                    <a:lnTo>
                      <a:pt x="7" y="19"/>
                    </a:lnTo>
                    <a:lnTo>
                      <a:pt x="11" y="19"/>
                    </a:lnTo>
                    <a:lnTo>
                      <a:pt x="11" y="15"/>
                    </a:lnTo>
                    <a:lnTo>
                      <a:pt x="11" y="11"/>
                    </a:lnTo>
                    <a:lnTo>
                      <a:pt x="11" y="8"/>
                    </a:lnTo>
                    <a:lnTo>
                      <a:pt x="7" y="4"/>
                    </a:lnTo>
                    <a:lnTo>
                      <a:pt x="7" y="0"/>
                    </a:lnTo>
                    <a:lnTo>
                      <a:pt x="7" y="0"/>
                    </a:lnTo>
                    <a:lnTo>
                      <a:pt x="4" y="0"/>
                    </a:lnTo>
                    <a:lnTo>
                      <a:pt x="4"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8" name="Freeform 157"/>
              <p:cNvSpPr>
                <a:spLocks noEditPoints="1"/>
              </p:cNvSpPr>
              <p:nvPr/>
            </p:nvSpPr>
            <p:spPr bwMode="auto">
              <a:xfrm>
                <a:off x="2949777" y="2818286"/>
                <a:ext cx="66905" cy="24446"/>
              </a:xfrm>
              <a:custGeom>
                <a:avLst/>
                <a:gdLst>
                  <a:gd name="T0" fmla="*/ 44 w 52"/>
                  <a:gd name="T1" fmla="*/ 15 h 19"/>
                  <a:gd name="T2" fmla="*/ 52 w 52"/>
                  <a:gd name="T3" fmla="*/ 19 h 19"/>
                  <a:gd name="T4" fmla="*/ 48 w 52"/>
                  <a:gd name="T5" fmla="*/ 19 h 19"/>
                  <a:gd name="T6" fmla="*/ 44 w 52"/>
                  <a:gd name="T7" fmla="*/ 19 h 19"/>
                  <a:gd name="T8" fmla="*/ 44 w 52"/>
                  <a:gd name="T9" fmla="*/ 15 h 19"/>
                  <a:gd name="T10" fmla="*/ 44 w 52"/>
                  <a:gd name="T11" fmla="*/ 15 h 19"/>
                  <a:gd name="T12" fmla="*/ 48 w 52"/>
                  <a:gd name="T13" fmla="*/ 8 h 19"/>
                  <a:gd name="T14" fmla="*/ 44 w 52"/>
                  <a:gd name="T15" fmla="*/ 8 h 19"/>
                  <a:gd name="T16" fmla="*/ 48 w 52"/>
                  <a:gd name="T17" fmla="*/ 11 h 19"/>
                  <a:gd name="T18" fmla="*/ 48 w 52"/>
                  <a:gd name="T19" fmla="*/ 8 h 19"/>
                  <a:gd name="T20" fmla="*/ 48 w 52"/>
                  <a:gd name="T21" fmla="*/ 8 h 19"/>
                  <a:gd name="T22" fmla="*/ 48 w 52"/>
                  <a:gd name="T23" fmla="*/ 8 h 19"/>
                  <a:gd name="T24" fmla="*/ 29 w 52"/>
                  <a:gd name="T25" fmla="*/ 11 h 19"/>
                  <a:gd name="T26" fmla="*/ 29 w 52"/>
                  <a:gd name="T27" fmla="*/ 11 h 19"/>
                  <a:gd name="T28" fmla="*/ 29 w 52"/>
                  <a:gd name="T29" fmla="*/ 15 h 19"/>
                  <a:gd name="T30" fmla="*/ 33 w 52"/>
                  <a:gd name="T31" fmla="*/ 15 h 19"/>
                  <a:gd name="T32" fmla="*/ 29 w 52"/>
                  <a:gd name="T33" fmla="*/ 11 h 19"/>
                  <a:gd name="T34" fmla="*/ 29 w 52"/>
                  <a:gd name="T35" fmla="*/ 11 h 19"/>
                  <a:gd name="T36" fmla="*/ 22 w 52"/>
                  <a:gd name="T37" fmla="*/ 0 h 19"/>
                  <a:gd name="T38" fmla="*/ 26 w 52"/>
                  <a:gd name="T39" fmla="*/ 0 h 19"/>
                  <a:gd name="T40" fmla="*/ 29 w 52"/>
                  <a:gd name="T41" fmla="*/ 0 h 19"/>
                  <a:gd name="T42" fmla="*/ 29 w 52"/>
                  <a:gd name="T43" fmla="*/ 4 h 19"/>
                  <a:gd name="T44" fmla="*/ 29 w 52"/>
                  <a:gd name="T45" fmla="*/ 4 h 19"/>
                  <a:gd name="T46" fmla="*/ 26 w 52"/>
                  <a:gd name="T47" fmla="*/ 4 h 19"/>
                  <a:gd name="T48" fmla="*/ 22 w 52"/>
                  <a:gd name="T49" fmla="*/ 0 h 19"/>
                  <a:gd name="T50" fmla="*/ 22 w 52"/>
                  <a:gd name="T51" fmla="*/ 0 h 19"/>
                  <a:gd name="T52" fmla="*/ 4 w 52"/>
                  <a:gd name="T53" fmla="*/ 8 h 19"/>
                  <a:gd name="T54" fmla="*/ 4 w 52"/>
                  <a:gd name="T55" fmla="*/ 8 h 19"/>
                  <a:gd name="T56" fmla="*/ 0 w 52"/>
                  <a:gd name="T57" fmla="*/ 8 h 19"/>
                  <a:gd name="T58" fmla="*/ 4 w 52"/>
                  <a:gd name="T5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2" h="19">
                    <a:moveTo>
                      <a:pt x="44" y="15"/>
                    </a:moveTo>
                    <a:lnTo>
                      <a:pt x="52" y="19"/>
                    </a:lnTo>
                    <a:lnTo>
                      <a:pt x="48" y="19"/>
                    </a:lnTo>
                    <a:lnTo>
                      <a:pt x="44" y="19"/>
                    </a:lnTo>
                    <a:lnTo>
                      <a:pt x="44" y="15"/>
                    </a:lnTo>
                    <a:lnTo>
                      <a:pt x="44" y="15"/>
                    </a:lnTo>
                    <a:close/>
                    <a:moveTo>
                      <a:pt x="48" y="8"/>
                    </a:moveTo>
                    <a:lnTo>
                      <a:pt x="44" y="8"/>
                    </a:lnTo>
                    <a:lnTo>
                      <a:pt x="48" y="11"/>
                    </a:lnTo>
                    <a:lnTo>
                      <a:pt x="48" y="8"/>
                    </a:lnTo>
                    <a:lnTo>
                      <a:pt x="48" y="8"/>
                    </a:lnTo>
                    <a:lnTo>
                      <a:pt x="48" y="8"/>
                    </a:lnTo>
                    <a:close/>
                    <a:moveTo>
                      <a:pt x="29" y="11"/>
                    </a:moveTo>
                    <a:lnTo>
                      <a:pt x="29" y="11"/>
                    </a:lnTo>
                    <a:lnTo>
                      <a:pt x="29" y="15"/>
                    </a:lnTo>
                    <a:lnTo>
                      <a:pt x="33" y="15"/>
                    </a:lnTo>
                    <a:lnTo>
                      <a:pt x="29" y="11"/>
                    </a:lnTo>
                    <a:lnTo>
                      <a:pt x="29" y="11"/>
                    </a:lnTo>
                    <a:close/>
                    <a:moveTo>
                      <a:pt x="22" y="0"/>
                    </a:moveTo>
                    <a:lnTo>
                      <a:pt x="26" y="0"/>
                    </a:lnTo>
                    <a:lnTo>
                      <a:pt x="29" y="0"/>
                    </a:lnTo>
                    <a:lnTo>
                      <a:pt x="29" y="4"/>
                    </a:lnTo>
                    <a:lnTo>
                      <a:pt x="29" y="4"/>
                    </a:lnTo>
                    <a:lnTo>
                      <a:pt x="26" y="4"/>
                    </a:lnTo>
                    <a:lnTo>
                      <a:pt x="22" y="0"/>
                    </a:lnTo>
                    <a:lnTo>
                      <a:pt x="22" y="0"/>
                    </a:lnTo>
                    <a:close/>
                    <a:moveTo>
                      <a:pt x="4" y="8"/>
                    </a:moveTo>
                    <a:lnTo>
                      <a:pt x="4" y="8"/>
                    </a:lnTo>
                    <a:lnTo>
                      <a:pt x="0" y="8"/>
                    </a:lnTo>
                    <a:lnTo>
                      <a:pt x="4" y="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199" name="Freeform 158"/>
              <p:cNvSpPr>
                <a:spLocks noEditPoints="1"/>
              </p:cNvSpPr>
              <p:nvPr/>
            </p:nvSpPr>
            <p:spPr bwMode="auto">
              <a:xfrm>
                <a:off x="2897025" y="2813139"/>
                <a:ext cx="47606" cy="15440"/>
              </a:xfrm>
              <a:custGeom>
                <a:avLst/>
                <a:gdLst>
                  <a:gd name="T0" fmla="*/ 30 w 37"/>
                  <a:gd name="T1" fmla="*/ 8 h 12"/>
                  <a:gd name="T2" fmla="*/ 30 w 37"/>
                  <a:gd name="T3" fmla="*/ 8 h 12"/>
                  <a:gd name="T4" fmla="*/ 37 w 37"/>
                  <a:gd name="T5" fmla="*/ 8 h 12"/>
                  <a:gd name="T6" fmla="*/ 33 w 37"/>
                  <a:gd name="T7" fmla="*/ 8 h 12"/>
                  <a:gd name="T8" fmla="*/ 30 w 37"/>
                  <a:gd name="T9" fmla="*/ 8 h 12"/>
                  <a:gd name="T10" fmla="*/ 30 w 37"/>
                  <a:gd name="T11" fmla="*/ 8 h 12"/>
                  <a:gd name="T12" fmla="*/ 26 w 37"/>
                  <a:gd name="T13" fmla="*/ 0 h 12"/>
                  <a:gd name="T14" fmla="*/ 22 w 37"/>
                  <a:gd name="T15" fmla="*/ 0 h 12"/>
                  <a:gd name="T16" fmla="*/ 15 w 37"/>
                  <a:gd name="T17" fmla="*/ 0 h 12"/>
                  <a:gd name="T18" fmla="*/ 4 w 37"/>
                  <a:gd name="T19" fmla="*/ 0 h 12"/>
                  <a:gd name="T20" fmla="*/ 4 w 37"/>
                  <a:gd name="T21" fmla="*/ 4 h 12"/>
                  <a:gd name="T22" fmla="*/ 0 w 37"/>
                  <a:gd name="T23" fmla="*/ 4 h 12"/>
                  <a:gd name="T24" fmla="*/ 0 w 37"/>
                  <a:gd name="T25" fmla="*/ 4 h 12"/>
                  <a:gd name="T26" fmla="*/ 0 w 37"/>
                  <a:gd name="T27" fmla="*/ 8 h 12"/>
                  <a:gd name="T28" fmla="*/ 0 w 37"/>
                  <a:gd name="T29" fmla="*/ 12 h 12"/>
                  <a:gd name="T30" fmla="*/ 11 w 37"/>
                  <a:gd name="T31" fmla="*/ 12 h 12"/>
                  <a:gd name="T32" fmla="*/ 11 w 37"/>
                  <a:gd name="T33" fmla="*/ 12 h 12"/>
                  <a:gd name="T34" fmla="*/ 19 w 37"/>
                  <a:gd name="T35" fmla="*/ 8 h 12"/>
                  <a:gd name="T36" fmla="*/ 19 w 37"/>
                  <a:gd name="T37" fmla="*/ 12 h 12"/>
                  <a:gd name="T38" fmla="*/ 26 w 37"/>
                  <a:gd name="T39" fmla="*/ 8 h 12"/>
                  <a:gd name="T40" fmla="*/ 30 w 37"/>
                  <a:gd name="T41" fmla="*/ 4 h 12"/>
                  <a:gd name="T42" fmla="*/ 26 w 37"/>
                  <a:gd name="T43" fmla="*/ 4 h 12"/>
                  <a:gd name="T44" fmla="*/ 26 w 37"/>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12">
                    <a:moveTo>
                      <a:pt x="30" y="8"/>
                    </a:moveTo>
                    <a:lnTo>
                      <a:pt x="30" y="8"/>
                    </a:lnTo>
                    <a:lnTo>
                      <a:pt x="37" y="8"/>
                    </a:lnTo>
                    <a:lnTo>
                      <a:pt x="33" y="8"/>
                    </a:lnTo>
                    <a:lnTo>
                      <a:pt x="30" y="8"/>
                    </a:lnTo>
                    <a:lnTo>
                      <a:pt x="30" y="8"/>
                    </a:lnTo>
                    <a:close/>
                    <a:moveTo>
                      <a:pt x="26" y="0"/>
                    </a:moveTo>
                    <a:lnTo>
                      <a:pt x="22" y="0"/>
                    </a:lnTo>
                    <a:lnTo>
                      <a:pt x="15" y="0"/>
                    </a:lnTo>
                    <a:lnTo>
                      <a:pt x="4" y="0"/>
                    </a:lnTo>
                    <a:lnTo>
                      <a:pt x="4" y="4"/>
                    </a:lnTo>
                    <a:lnTo>
                      <a:pt x="0" y="4"/>
                    </a:lnTo>
                    <a:lnTo>
                      <a:pt x="0" y="4"/>
                    </a:lnTo>
                    <a:lnTo>
                      <a:pt x="0" y="8"/>
                    </a:lnTo>
                    <a:lnTo>
                      <a:pt x="0" y="12"/>
                    </a:lnTo>
                    <a:lnTo>
                      <a:pt x="11" y="12"/>
                    </a:lnTo>
                    <a:lnTo>
                      <a:pt x="11" y="12"/>
                    </a:lnTo>
                    <a:lnTo>
                      <a:pt x="19" y="8"/>
                    </a:lnTo>
                    <a:lnTo>
                      <a:pt x="19" y="12"/>
                    </a:lnTo>
                    <a:lnTo>
                      <a:pt x="26" y="8"/>
                    </a:lnTo>
                    <a:lnTo>
                      <a:pt x="30" y="4"/>
                    </a:lnTo>
                    <a:lnTo>
                      <a:pt x="26" y="4"/>
                    </a:lnTo>
                    <a:lnTo>
                      <a:pt x="26"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0" name="Freeform 159"/>
              <p:cNvSpPr>
                <a:spLocks noEditPoints="1"/>
              </p:cNvSpPr>
              <p:nvPr/>
            </p:nvSpPr>
            <p:spPr bwMode="auto">
              <a:xfrm>
                <a:off x="2796669" y="2784834"/>
                <a:ext cx="81058" cy="47606"/>
              </a:xfrm>
              <a:custGeom>
                <a:avLst/>
                <a:gdLst>
                  <a:gd name="T0" fmla="*/ 60 w 63"/>
                  <a:gd name="T1" fmla="*/ 30 h 37"/>
                  <a:gd name="T2" fmla="*/ 60 w 63"/>
                  <a:gd name="T3" fmla="*/ 30 h 37"/>
                  <a:gd name="T4" fmla="*/ 56 w 63"/>
                  <a:gd name="T5" fmla="*/ 26 h 37"/>
                  <a:gd name="T6" fmla="*/ 56 w 63"/>
                  <a:gd name="T7" fmla="*/ 26 h 37"/>
                  <a:gd name="T8" fmla="*/ 8 w 63"/>
                  <a:gd name="T9" fmla="*/ 4 h 37"/>
                  <a:gd name="T10" fmla="*/ 8 w 63"/>
                  <a:gd name="T11" fmla="*/ 11 h 37"/>
                  <a:gd name="T12" fmla="*/ 4 w 63"/>
                  <a:gd name="T13" fmla="*/ 15 h 37"/>
                  <a:gd name="T14" fmla="*/ 4 w 63"/>
                  <a:gd name="T15" fmla="*/ 19 h 37"/>
                  <a:gd name="T16" fmla="*/ 4 w 63"/>
                  <a:gd name="T17" fmla="*/ 22 h 37"/>
                  <a:gd name="T18" fmla="*/ 0 w 63"/>
                  <a:gd name="T19" fmla="*/ 30 h 37"/>
                  <a:gd name="T20" fmla="*/ 4 w 63"/>
                  <a:gd name="T21" fmla="*/ 34 h 37"/>
                  <a:gd name="T22" fmla="*/ 8 w 63"/>
                  <a:gd name="T23" fmla="*/ 37 h 37"/>
                  <a:gd name="T24" fmla="*/ 8 w 63"/>
                  <a:gd name="T25" fmla="*/ 37 h 37"/>
                  <a:gd name="T26" fmla="*/ 15 w 63"/>
                  <a:gd name="T27" fmla="*/ 30 h 37"/>
                  <a:gd name="T28" fmla="*/ 15 w 63"/>
                  <a:gd name="T29" fmla="*/ 26 h 37"/>
                  <a:gd name="T30" fmla="*/ 19 w 63"/>
                  <a:gd name="T31" fmla="*/ 26 h 37"/>
                  <a:gd name="T32" fmla="*/ 26 w 63"/>
                  <a:gd name="T33" fmla="*/ 26 h 37"/>
                  <a:gd name="T34" fmla="*/ 26 w 63"/>
                  <a:gd name="T35" fmla="*/ 30 h 37"/>
                  <a:gd name="T36" fmla="*/ 34 w 63"/>
                  <a:gd name="T37" fmla="*/ 22 h 37"/>
                  <a:gd name="T38" fmla="*/ 45 w 63"/>
                  <a:gd name="T39" fmla="*/ 22 h 37"/>
                  <a:gd name="T40" fmla="*/ 52 w 63"/>
                  <a:gd name="T41" fmla="*/ 26 h 37"/>
                  <a:gd name="T42" fmla="*/ 60 w 63"/>
                  <a:gd name="T43" fmla="*/ 26 h 37"/>
                  <a:gd name="T44" fmla="*/ 63 w 63"/>
                  <a:gd name="T45" fmla="*/ 22 h 37"/>
                  <a:gd name="T46" fmla="*/ 63 w 63"/>
                  <a:gd name="T47" fmla="*/ 19 h 37"/>
                  <a:gd name="T48" fmla="*/ 52 w 63"/>
                  <a:gd name="T49" fmla="*/ 15 h 37"/>
                  <a:gd name="T50" fmla="*/ 45 w 63"/>
                  <a:gd name="T51" fmla="*/ 15 h 37"/>
                  <a:gd name="T52" fmla="*/ 37 w 63"/>
                  <a:gd name="T53" fmla="*/ 11 h 37"/>
                  <a:gd name="T54" fmla="*/ 37 w 63"/>
                  <a:gd name="T55" fmla="*/ 8 h 37"/>
                  <a:gd name="T56" fmla="*/ 48 w 63"/>
                  <a:gd name="T57" fmla="*/ 11 h 37"/>
                  <a:gd name="T58" fmla="*/ 48 w 63"/>
                  <a:gd name="T59" fmla="*/ 8 h 37"/>
                  <a:gd name="T60" fmla="*/ 41 w 63"/>
                  <a:gd name="T61" fmla="*/ 8 h 37"/>
                  <a:gd name="T62" fmla="*/ 37 w 63"/>
                  <a:gd name="T63" fmla="*/ 4 h 37"/>
                  <a:gd name="T64" fmla="*/ 34 w 63"/>
                  <a:gd name="T65" fmla="*/ 4 h 37"/>
                  <a:gd name="T66" fmla="*/ 19 w 63"/>
                  <a:gd name="T67" fmla="*/ 0 h 37"/>
                  <a:gd name="T68" fmla="*/ 8 w 63"/>
                  <a:gd name="T6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 h="37">
                    <a:moveTo>
                      <a:pt x="56" y="26"/>
                    </a:moveTo>
                    <a:lnTo>
                      <a:pt x="60" y="30"/>
                    </a:lnTo>
                    <a:lnTo>
                      <a:pt x="60" y="30"/>
                    </a:lnTo>
                    <a:lnTo>
                      <a:pt x="60" y="30"/>
                    </a:lnTo>
                    <a:lnTo>
                      <a:pt x="56" y="30"/>
                    </a:lnTo>
                    <a:lnTo>
                      <a:pt x="56" y="26"/>
                    </a:lnTo>
                    <a:lnTo>
                      <a:pt x="56" y="26"/>
                    </a:lnTo>
                    <a:lnTo>
                      <a:pt x="56" y="26"/>
                    </a:lnTo>
                    <a:close/>
                    <a:moveTo>
                      <a:pt x="8" y="4"/>
                    </a:moveTo>
                    <a:lnTo>
                      <a:pt x="8" y="4"/>
                    </a:lnTo>
                    <a:lnTo>
                      <a:pt x="4" y="8"/>
                    </a:lnTo>
                    <a:lnTo>
                      <a:pt x="8" y="11"/>
                    </a:lnTo>
                    <a:lnTo>
                      <a:pt x="8" y="15"/>
                    </a:lnTo>
                    <a:lnTo>
                      <a:pt x="4" y="15"/>
                    </a:lnTo>
                    <a:lnTo>
                      <a:pt x="4" y="15"/>
                    </a:lnTo>
                    <a:lnTo>
                      <a:pt x="4" y="19"/>
                    </a:lnTo>
                    <a:lnTo>
                      <a:pt x="4" y="22"/>
                    </a:lnTo>
                    <a:lnTo>
                      <a:pt x="4" y="22"/>
                    </a:lnTo>
                    <a:lnTo>
                      <a:pt x="0" y="26"/>
                    </a:lnTo>
                    <a:lnTo>
                      <a:pt x="0" y="30"/>
                    </a:lnTo>
                    <a:lnTo>
                      <a:pt x="4" y="30"/>
                    </a:lnTo>
                    <a:lnTo>
                      <a:pt x="4" y="34"/>
                    </a:lnTo>
                    <a:lnTo>
                      <a:pt x="4" y="34"/>
                    </a:lnTo>
                    <a:lnTo>
                      <a:pt x="8" y="37"/>
                    </a:lnTo>
                    <a:lnTo>
                      <a:pt x="8" y="37"/>
                    </a:lnTo>
                    <a:lnTo>
                      <a:pt x="8" y="37"/>
                    </a:lnTo>
                    <a:lnTo>
                      <a:pt x="11" y="34"/>
                    </a:lnTo>
                    <a:lnTo>
                      <a:pt x="15" y="30"/>
                    </a:lnTo>
                    <a:lnTo>
                      <a:pt x="15" y="26"/>
                    </a:lnTo>
                    <a:lnTo>
                      <a:pt x="15" y="26"/>
                    </a:lnTo>
                    <a:lnTo>
                      <a:pt x="19" y="26"/>
                    </a:lnTo>
                    <a:lnTo>
                      <a:pt x="19" y="26"/>
                    </a:lnTo>
                    <a:lnTo>
                      <a:pt x="23" y="22"/>
                    </a:lnTo>
                    <a:lnTo>
                      <a:pt x="26" y="26"/>
                    </a:lnTo>
                    <a:lnTo>
                      <a:pt x="26" y="26"/>
                    </a:lnTo>
                    <a:lnTo>
                      <a:pt x="26" y="30"/>
                    </a:lnTo>
                    <a:lnTo>
                      <a:pt x="30" y="26"/>
                    </a:lnTo>
                    <a:lnTo>
                      <a:pt x="34" y="22"/>
                    </a:lnTo>
                    <a:lnTo>
                      <a:pt x="41" y="22"/>
                    </a:lnTo>
                    <a:lnTo>
                      <a:pt x="45" y="22"/>
                    </a:lnTo>
                    <a:lnTo>
                      <a:pt x="48" y="22"/>
                    </a:lnTo>
                    <a:lnTo>
                      <a:pt x="52" y="26"/>
                    </a:lnTo>
                    <a:lnTo>
                      <a:pt x="56" y="26"/>
                    </a:lnTo>
                    <a:lnTo>
                      <a:pt x="60" y="26"/>
                    </a:lnTo>
                    <a:lnTo>
                      <a:pt x="60" y="22"/>
                    </a:lnTo>
                    <a:lnTo>
                      <a:pt x="63" y="22"/>
                    </a:lnTo>
                    <a:lnTo>
                      <a:pt x="63" y="22"/>
                    </a:lnTo>
                    <a:lnTo>
                      <a:pt x="63" y="19"/>
                    </a:lnTo>
                    <a:lnTo>
                      <a:pt x="56" y="15"/>
                    </a:lnTo>
                    <a:lnTo>
                      <a:pt x="52" y="15"/>
                    </a:lnTo>
                    <a:lnTo>
                      <a:pt x="48" y="15"/>
                    </a:lnTo>
                    <a:lnTo>
                      <a:pt x="45" y="15"/>
                    </a:lnTo>
                    <a:lnTo>
                      <a:pt x="41" y="11"/>
                    </a:lnTo>
                    <a:lnTo>
                      <a:pt x="37" y="11"/>
                    </a:lnTo>
                    <a:lnTo>
                      <a:pt x="34" y="11"/>
                    </a:lnTo>
                    <a:lnTo>
                      <a:pt x="37" y="8"/>
                    </a:lnTo>
                    <a:lnTo>
                      <a:pt x="41" y="11"/>
                    </a:lnTo>
                    <a:lnTo>
                      <a:pt x="48" y="11"/>
                    </a:lnTo>
                    <a:lnTo>
                      <a:pt x="52" y="11"/>
                    </a:lnTo>
                    <a:lnTo>
                      <a:pt x="48" y="8"/>
                    </a:lnTo>
                    <a:lnTo>
                      <a:pt x="48" y="8"/>
                    </a:lnTo>
                    <a:lnTo>
                      <a:pt x="41" y="8"/>
                    </a:lnTo>
                    <a:lnTo>
                      <a:pt x="37" y="4"/>
                    </a:lnTo>
                    <a:lnTo>
                      <a:pt x="37" y="4"/>
                    </a:lnTo>
                    <a:lnTo>
                      <a:pt x="34" y="4"/>
                    </a:lnTo>
                    <a:lnTo>
                      <a:pt x="34" y="4"/>
                    </a:lnTo>
                    <a:lnTo>
                      <a:pt x="19" y="0"/>
                    </a:lnTo>
                    <a:lnTo>
                      <a:pt x="19" y="0"/>
                    </a:lnTo>
                    <a:lnTo>
                      <a:pt x="15" y="0"/>
                    </a:lnTo>
                    <a:lnTo>
                      <a:pt x="8" y="0"/>
                    </a:lnTo>
                    <a:lnTo>
                      <a:pt x="8"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1" name="Freeform 160"/>
              <p:cNvSpPr>
                <a:spLocks noEditPoints="1"/>
              </p:cNvSpPr>
              <p:nvPr/>
            </p:nvSpPr>
            <p:spPr bwMode="auto">
              <a:xfrm>
                <a:off x="3244415" y="799561"/>
                <a:ext cx="891636" cy="1040885"/>
              </a:xfrm>
              <a:custGeom>
                <a:avLst/>
                <a:gdLst>
                  <a:gd name="T0" fmla="*/ 47 w 187"/>
                  <a:gd name="T1" fmla="*/ 209 h 218"/>
                  <a:gd name="T2" fmla="*/ 36 w 187"/>
                  <a:gd name="T3" fmla="*/ 200 h 218"/>
                  <a:gd name="T4" fmla="*/ 31 w 187"/>
                  <a:gd name="T5" fmla="*/ 189 h 218"/>
                  <a:gd name="T6" fmla="*/ 29 w 187"/>
                  <a:gd name="T7" fmla="*/ 185 h 218"/>
                  <a:gd name="T8" fmla="*/ 32 w 187"/>
                  <a:gd name="T9" fmla="*/ 173 h 218"/>
                  <a:gd name="T10" fmla="*/ 31 w 187"/>
                  <a:gd name="T11" fmla="*/ 166 h 218"/>
                  <a:gd name="T12" fmla="*/ 39 w 187"/>
                  <a:gd name="T13" fmla="*/ 161 h 218"/>
                  <a:gd name="T14" fmla="*/ 40 w 187"/>
                  <a:gd name="T15" fmla="*/ 158 h 218"/>
                  <a:gd name="T16" fmla="*/ 43 w 187"/>
                  <a:gd name="T17" fmla="*/ 149 h 218"/>
                  <a:gd name="T18" fmla="*/ 45 w 187"/>
                  <a:gd name="T19" fmla="*/ 141 h 218"/>
                  <a:gd name="T20" fmla="*/ 44 w 187"/>
                  <a:gd name="T21" fmla="*/ 129 h 218"/>
                  <a:gd name="T22" fmla="*/ 33 w 187"/>
                  <a:gd name="T23" fmla="*/ 127 h 218"/>
                  <a:gd name="T24" fmla="*/ 37 w 187"/>
                  <a:gd name="T25" fmla="*/ 108 h 218"/>
                  <a:gd name="T26" fmla="*/ 29 w 187"/>
                  <a:gd name="T27" fmla="*/ 84 h 218"/>
                  <a:gd name="T28" fmla="*/ 6 w 187"/>
                  <a:gd name="T29" fmla="*/ 74 h 218"/>
                  <a:gd name="T30" fmla="*/ 19 w 187"/>
                  <a:gd name="T31" fmla="*/ 64 h 218"/>
                  <a:gd name="T32" fmla="*/ 7 w 187"/>
                  <a:gd name="T33" fmla="*/ 50 h 218"/>
                  <a:gd name="T34" fmla="*/ 37 w 187"/>
                  <a:gd name="T35" fmla="*/ 37 h 218"/>
                  <a:gd name="T36" fmla="*/ 48 w 187"/>
                  <a:gd name="T37" fmla="*/ 25 h 218"/>
                  <a:gd name="T38" fmla="*/ 73 w 187"/>
                  <a:gd name="T39" fmla="*/ 13 h 218"/>
                  <a:gd name="T40" fmla="*/ 86 w 187"/>
                  <a:gd name="T41" fmla="*/ 23 h 218"/>
                  <a:gd name="T42" fmla="*/ 101 w 187"/>
                  <a:gd name="T43" fmla="*/ 23 h 218"/>
                  <a:gd name="T44" fmla="*/ 107 w 187"/>
                  <a:gd name="T45" fmla="*/ 9 h 218"/>
                  <a:gd name="T46" fmla="*/ 126 w 187"/>
                  <a:gd name="T47" fmla="*/ 1 h 218"/>
                  <a:gd name="T48" fmla="*/ 138 w 187"/>
                  <a:gd name="T49" fmla="*/ 9 h 218"/>
                  <a:gd name="T50" fmla="*/ 148 w 187"/>
                  <a:gd name="T51" fmla="*/ 11 h 218"/>
                  <a:gd name="T52" fmla="*/ 165 w 187"/>
                  <a:gd name="T53" fmla="*/ 23 h 218"/>
                  <a:gd name="T54" fmla="*/ 129 w 187"/>
                  <a:gd name="T55" fmla="*/ 28 h 218"/>
                  <a:gd name="T56" fmla="*/ 157 w 187"/>
                  <a:gd name="T57" fmla="*/ 30 h 218"/>
                  <a:gd name="T58" fmla="*/ 163 w 187"/>
                  <a:gd name="T59" fmla="*/ 38 h 218"/>
                  <a:gd name="T60" fmla="*/ 180 w 187"/>
                  <a:gd name="T61" fmla="*/ 42 h 218"/>
                  <a:gd name="T62" fmla="*/ 164 w 187"/>
                  <a:gd name="T63" fmla="*/ 51 h 218"/>
                  <a:gd name="T64" fmla="*/ 157 w 187"/>
                  <a:gd name="T65" fmla="*/ 77 h 218"/>
                  <a:gd name="T66" fmla="*/ 155 w 187"/>
                  <a:gd name="T67" fmla="*/ 88 h 218"/>
                  <a:gd name="T68" fmla="*/ 156 w 187"/>
                  <a:gd name="T69" fmla="*/ 98 h 218"/>
                  <a:gd name="T70" fmla="*/ 152 w 187"/>
                  <a:gd name="T71" fmla="*/ 106 h 218"/>
                  <a:gd name="T72" fmla="*/ 151 w 187"/>
                  <a:gd name="T73" fmla="*/ 117 h 218"/>
                  <a:gd name="T74" fmla="*/ 138 w 187"/>
                  <a:gd name="T75" fmla="*/ 119 h 218"/>
                  <a:gd name="T76" fmla="*/ 132 w 187"/>
                  <a:gd name="T77" fmla="*/ 125 h 218"/>
                  <a:gd name="T78" fmla="*/ 145 w 187"/>
                  <a:gd name="T79" fmla="*/ 136 h 218"/>
                  <a:gd name="T80" fmla="*/ 137 w 187"/>
                  <a:gd name="T81" fmla="*/ 142 h 218"/>
                  <a:gd name="T82" fmla="*/ 125 w 187"/>
                  <a:gd name="T83" fmla="*/ 141 h 218"/>
                  <a:gd name="T84" fmla="*/ 134 w 187"/>
                  <a:gd name="T85" fmla="*/ 147 h 218"/>
                  <a:gd name="T86" fmla="*/ 127 w 187"/>
                  <a:gd name="T87" fmla="*/ 159 h 218"/>
                  <a:gd name="T88" fmla="*/ 106 w 187"/>
                  <a:gd name="T89" fmla="*/ 162 h 218"/>
                  <a:gd name="T90" fmla="*/ 88 w 187"/>
                  <a:gd name="T91" fmla="*/ 178 h 218"/>
                  <a:gd name="T92" fmla="*/ 75 w 187"/>
                  <a:gd name="T93" fmla="*/ 180 h 218"/>
                  <a:gd name="T94" fmla="*/ 65 w 187"/>
                  <a:gd name="T95" fmla="*/ 193 h 218"/>
                  <a:gd name="T96" fmla="*/ 62 w 187"/>
                  <a:gd name="T97" fmla="*/ 203 h 218"/>
                  <a:gd name="T98" fmla="*/ 54 w 187"/>
                  <a:gd name="T99" fmla="*/ 212 h 218"/>
                  <a:gd name="T100" fmla="*/ 62 w 187"/>
                  <a:gd name="T101" fmla="*/ 199 h 218"/>
                  <a:gd name="T102" fmla="*/ 139 w 187"/>
                  <a:gd name="T103" fmla="*/ 153 h 218"/>
                  <a:gd name="T104" fmla="*/ 141 w 187"/>
                  <a:gd name="T105" fmla="*/ 126 h 218"/>
                  <a:gd name="T106" fmla="*/ 150 w 187"/>
                  <a:gd name="T107" fmla="*/ 112 h 218"/>
                  <a:gd name="T108" fmla="*/ 154 w 187"/>
                  <a:gd name="T109" fmla="*/ 94 h 218"/>
                  <a:gd name="T110" fmla="*/ 173 w 187"/>
                  <a:gd name="T111" fmla="*/ 29 h 218"/>
                  <a:gd name="T112" fmla="*/ 106 w 187"/>
                  <a:gd name="T113" fmla="*/ 8 h 218"/>
                  <a:gd name="T114" fmla="*/ 84 w 187"/>
                  <a:gd name="T115" fmla="*/ 17 h 218"/>
                  <a:gd name="T116" fmla="*/ 35 w 187"/>
                  <a:gd name="T117" fmla="*/ 101 h 218"/>
                  <a:gd name="T118" fmla="*/ 35 w 187"/>
                  <a:gd name="T119" fmla="*/ 118 h 218"/>
                  <a:gd name="T120" fmla="*/ 37 w 187"/>
                  <a:gd name="T121" fmla="*/ 210 h 218"/>
                  <a:gd name="T122" fmla="*/ 34 w 187"/>
                  <a:gd name="T123" fmla="*/ 154 h 218"/>
                  <a:gd name="T124" fmla="*/ 43 w 187"/>
                  <a:gd name="T125" fmla="*/ 14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218">
                    <a:moveTo>
                      <a:pt x="55" y="216"/>
                    </a:moveTo>
                    <a:cubicBezTo>
                      <a:pt x="53" y="215"/>
                      <a:pt x="53" y="215"/>
                      <a:pt x="53" y="215"/>
                    </a:cubicBezTo>
                    <a:cubicBezTo>
                      <a:pt x="52" y="215"/>
                      <a:pt x="52" y="215"/>
                      <a:pt x="52" y="215"/>
                    </a:cubicBezTo>
                    <a:cubicBezTo>
                      <a:pt x="52" y="214"/>
                      <a:pt x="52" y="214"/>
                      <a:pt x="52" y="214"/>
                    </a:cubicBezTo>
                    <a:cubicBezTo>
                      <a:pt x="52" y="214"/>
                      <a:pt x="52" y="214"/>
                      <a:pt x="52" y="214"/>
                    </a:cubicBezTo>
                    <a:cubicBezTo>
                      <a:pt x="53" y="214"/>
                      <a:pt x="53" y="214"/>
                      <a:pt x="53" y="214"/>
                    </a:cubicBezTo>
                    <a:cubicBezTo>
                      <a:pt x="53" y="213"/>
                      <a:pt x="53" y="213"/>
                      <a:pt x="53" y="213"/>
                    </a:cubicBezTo>
                    <a:cubicBezTo>
                      <a:pt x="52" y="213"/>
                      <a:pt x="52" y="213"/>
                      <a:pt x="52" y="213"/>
                    </a:cubicBezTo>
                    <a:cubicBezTo>
                      <a:pt x="52" y="214"/>
                      <a:pt x="52" y="214"/>
                      <a:pt x="52" y="214"/>
                    </a:cubicBezTo>
                    <a:cubicBezTo>
                      <a:pt x="51" y="214"/>
                      <a:pt x="51" y="214"/>
                      <a:pt x="51" y="214"/>
                    </a:cubicBezTo>
                    <a:cubicBezTo>
                      <a:pt x="51" y="215"/>
                      <a:pt x="51" y="215"/>
                      <a:pt x="51" y="215"/>
                    </a:cubicBezTo>
                    <a:cubicBezTo>
                      <a:pt x="51" y="215"/>
                      <a:pt x="51" y="215"/>
                      <a:pt x="51" y="215"/>
                    </a:cubicBezTo>
                    <a:cubicBezTo>
                      <a:pt x="50" y="215"/>
                      <a:pt x="50" y="215"/>
                      <a:pt x="50" y="215"/>
                    </a:cubicBezTo>
                    <a:cubicBezTo>
                      <a:pt x="50" y="215"/>
                      <a:pt x="50" y="215"/>
                      <a:pt x="50" y="215"/>
                    </a:cubicBezTo>
                    <a:cubicBezTo>
                      <a:pt x="50" y="216"/>
                      <a:pt x="50" y="216"/>
                      <a:pt x="50" y="216"/>
                    </a:cubicBezTo>
                    <a:cubicBezTo>
                      <a:pt x="50" y="216"/>
                      <a:pt x="50" y="216"/>
                      <a:pt x="50" y="216"/>
                    </a:cubicBezTo>
                    <a:cubicBezTo>
                      <a:pt x="50" y="216"/>
                      <a:pt x="50" y="216"/>
                      <a:pt x="50" y="216"/>
                    </a:cubicBezTo>
                    <a:cubicBezTo>
                      <a:pt x="50" y="215"/>
                      <a:pt x="50" y="215"/>
                      <a:pt x="50" y="215"/>
                    </a:cubicBezTo>
                    <a:cubicBezTo>
                      <a:pt x="50" y="214"/>
                      <a:pt x="50" y="214"/>
                      <a:pt x="50" y="214"/>
                    </a:cubicBezTo>
                    <a:cubicBezTo>
                      <a:pt x="50" y="214"/>
                      <a:pt x="50" y="214"/>
                      <a:pt x="50" y="214"/>
                    </a:cubicBezTo>
                    <a:cubicBezTo>
                      <a:pt x="51" y="213"/>
                      <a:pt x="51" y="213"/>
                      <a:pt x="51" y="213"/>
                    </a:cubicBezTo>
                    <a:cubicBezTo>
                      <a:pt x="51" y="213"/>
                      <a:pt x="51" y="213"/>
                      <a:pt x="51" y="213"/>
                    </a:cubicBezTo>
                    <a:cubicBezTo>
                      <a:pt x="50" y="213"/>
                      <a:pt x="50" y="213"/>
                      <a:pt x="50" y="213"/>
                    </a:cubicBezTo>
                    <a:cubicBezTo>
                      <a:pt x="50" y="214"/>
                      <a:pt x="50" y="214"/>
                      <a:pt x="50" y="214"/>
                    </a:cubicBezTo>
                    <a:cubicBezTo>
                      <a:pt x="49" y="215"/>
                      <a:pt x="49" y="215"/>
                      <a:pt x="49" y="215"/>
                    </a:cubicBezTo>
                    <a:cubicBezTo>
                      <a:pt x="49" y="215"/>
                      <a:pt x="49" y="215"/>
                      <a:pt x="49" y="215"/>
                    </a:cubicBezTo>
                    <a:cubicBezTo>
                      <a:pt x="49" y="214"/>
                      <a:pt x="49" y="214"/>
                      <a:pt x="49" y="214"/>
                    </a:cubicBezTo>
                    <a:cubicBezTo>
                      <a:pt x="49" y="214"/>
                      <a:pt x="49" y="214"/>
                      <a:pt x="49" y="214"/>
                    </a:cubicBezTo>
                    <a:cubicBezTo>
                      <a:pt x="50" y="213"/>
                      <a:pt x="50" y="213"/>
                      <a:pt x="50" y="213"/>
                    </a:cubicBezTo>
                    <a:cubicBezTo>
                      <a:pt x="50" y="212"/>
                      <a:pt x="50" y="212"/>
                      <a:pt x="50" y="212"/>
                    </a:cubicBezTo>
                    <a:cubicBezTo>
                      <a:pt x="50" y="212"/>
                      <a:pt x="50" y="212"/>
                      <a:pt x="50" y="212"/>
                    </a:cubicBezTo>
                    <a:cubicBezTo>
                      <a:pt x="49" y="212"/>
                      <a:pt x="49" y="212"/>
                      <a:pt x="49" y="212"/>
                    </a:cubicBezTo>
                    <a:cubicBezTo>
                      <a:pt x="49" y="213"/>
                      <a:pt x="49" y="213"/>
                      <a:pt x="49" y="213"/>
                    </a:cubicBezTo>
                    <a:cubicBezTo>
                      <a:pt x="48" y="213"/>
                      <a:pt x="48" y="213"/>
                      <a:pt x="48" y="213"/>
                    </a:cubicBezTo>
                    <a:cubicBezTo>
                      <a:pt x="48" y="213"/>
                      <a:pt x="48" y="213"/>
                      <a:pt x="48" y="213"/>
                    </a:cubicBezTo>
                    <a:cubicBezTo>
                      <a:pt x="48" y="212"/>
                      <a:pt x="48" y="212"/>
                      <a:pt x="48" y="212"/>
                    </a:cubicBezTo>
                    <a:cubicBezTo>
                      <a:pt x="49" y="212"/>
                      <a:pt x="49" y="212"/>
                      <a:pt x="49" y="212"/>
                    </a:cubicBezTo>
                    <a:cubicBezTo>
                      <a:pt x="49" y="212"/>
                      <a:pt x="49" y="212"/>
                      <a:pt x="49" y="212"/>
                    </a:cubicBezTo>
                    <a:cubicBezTo>
                      <a:pt x="48" y="212"/>
                      <a:pt x="48" y="212"/>
                      <a:pt x="48" y="212"/>
                    </a:cubicBezTo>
                    <a:cubicBezTo>
                      <a:pt x="48" y="212"/>
                      <a:pt x="48" y="212"/>
                      <a:pt x="48" y="212"/>
                    </a:cubicBezTo>
                    <a:cubicBezTo>
                      <a:pt x="47" y="212"/>
                      <a:pt x="47" y="212"/>
                      <a:pt x="47" y="212"/>
                    </a:cubicBezTo>
                    <a:cubicBezTo>
                      <a:pt x="47" y="213"/>
                      <a:pt x="47" y="213"/>
                      <a:pt x="47" y="213"/>
                    </a:cubicBezTo>
                    <a:cubicBezTo>
                      <a:pt x="47" y="212"/>
                      <a:pt x="47" y="212"/>
                      <a:pt x="47" y="212"/>
                    </a:cubicBezTo>
                    <a:cubicBezTo>
                      <a:pt x="47" y="212"/>
                      <a:pt x="47" y="212"/>
                      <a:pt x="47" y="212"/>
                    </a:cubicBezTo>
                    <a:cubicBezTo>
                      <a:pt x="47" y="212"/>
                      <a:pt x="47" y="212"/>
                      <a:pt x="47" y="212"/>
                    </a:cubicBezTo>
                    <a:cubicBezTo>
                      <a:pt x="46" y="212"/>
                      <a:pt x="46" y="212"/>
                      <a:pt x="46" y="212"/>
                    </a:cubicBezTo>
                    <a:cubicBezTo>
                      <a:pt x="46" y="212"/>
                      <a:pt x="46" y="212"/>
                      <a:pt x="46" y="212"/>
                    </a:cubicBezTo>
                    <a:cubicBezTo>
                      <a:pt x="46" y="212"/>
                      <a:pt x="46" y="212"/>
                      <a:pt x="46" y="212"/>
                    </a:cubicBezTo>
                    <a:cubicBezTo>
                      <a:pt x="47" y="211"/>
                      <a:pt x="47" y="211"/>
                      <a:pt x="47" y="211"/>
                    </a:cubicBezTo>
                    <a:cubicBezTo>
                      <a:pt x="47" y="210"/>
                      <a:pt x="47" y="210"/>
                      <a:pt x="47" y="210"/>
                    </a:cubicBezTo>
                    <a:cubicBezTo>
                      <a:pt x="48" y="210"/>
                      <a:pt x="48" y="210"/>
                      <a:pt x="48" y="210"/>
                    </a:cubicBezTo>
                    <a:cubicBezTo>
                      <a:pt x="49" y="210"/>
                      <a:pt x="49" y="210"/>
                      <a:pt x="49" y="210"/>
                    </a:cubicBezTo>
                    <a:cubicBezTo>
                      <a:pt x="49" y="210"/>
                      <a:pt x="49" y="210"/>
                      <a:pt x="49" y="210"/>
                    </a:cubicBezTo>
                    <a:cubicBezTo>
                      <a:pt x="48" y="210"/>
                      <a:pt x="48" y="210"/>
                      <a:pt x="48" y="210"/>
                    </a:cubicBezTo>
                    <a:cubicBezTo>
                      <a:pt x="47" y="210"/>
                      <a:pt x="47" y="210"/>
                      <a:pt x="47" y="210"/>
                    </a:cubicBezTo>
                    <a:cubicBezTo>
                      <a:pt x="47" y="210"/>
                      <a:pt x="47" y="210"/>
                      <a:pt x="47" y="210"/>
                    </a:cubicBezTo>
                    <a:cubicBezTo>
                      <a:pt x="47" y="210"/>
                      <a:pt x="47" y="210"/>
                      <a:pt x="47" y="210"/>
                    </a:cubicBezTo>
                    <a:cubicBezTo>
                      <a:pt x="48" y="210"/>
                      <a:pt x="48" y="210"/>
                      <a:pt x="48" y="210"/>
                    </a:cubicBezTo>
                    <a:cubicBezTo>
                      <a:pt x="48" y="209"/>
                      <a:pt x="48" y="209"/>
                      <a:pt x="48" y="209"/>
                    </a:cubicBezTo>
                    <a:cubicBezTo>
                      <a:pt x="49" y="209"/>
                      <a:pt x="49" y="209"/>
                      <a:pt x="49" y="209"/>
                    </a:cubicBezTo>
                    <a:cubicBezTo>
                      <a:pt x="50" y="209"/>
                      <a:pt x="50" y="209"/>
                      <a:pt x="50" y="209"/>
                    </a:cubicBezTo>
                    <a:cubicBezTo>
                      <a:pt x="50" y="208"/>
                      <a:pt x="50" y="208"/>
                      <a:pt x="50" y="208"/>
                    </a:cubicBezTo>
                    <a:cubicBezTo>
                      <a:pt x="49" y="208"/>
                      <a:pt x="49" y="208"/>
                      <a:pt x="49" y="208"/>
                    </a:cubicBezTo>
                    <a:cubicBezTo>
                      <a:pt x="49" y="208"/>
                      <a:pt x="49" y="208"/>
                      <a:pt x="49" y="208"/>
                    </a:cubicBezTo>
                    <a:cubicBezTo>
                      <a:pt x="48" y="209"/>
                      <a:pt x="48" y="209"/>
                      <a:pt x="48" y="209"/>
                    </a:cubicBezTo>
                    <a:cubicBezTo>
                      <a:pt x="47" y="209"/>
                      <a:pt x="47" y="209"/>
                      <a:pt x="47" y="209"/>
                    </a:cubicBezTo>
                    <a:cubicBezTo>
                      <a:pt x="46" y="210"/>
                      <a:pt x="46" y="210"/>
                      <a:pt x="46" y="210"/>
                    </a:cubicBezTo>
                    <a:cubicBezTo>
                      <a:pt x="46" y="209"/>
                      <a:pt x="46" y="209"/>
                      <a:pt x="46" y="209"/>
                    </a:cubicBezTo>
                    <a:cubicBezTo>
                      <a:pt x="46" y="209"/>
                      <a:pt x="46" y="209"/>
                      <a:pt x="46" y="209"/>
                    </a:cubicBezTo>
                    <a:cubicBezTo>
                      <a:pt x="47" y="209"/>
                      <a:pt x="47" y="209"/>
                      <a:pt x="47" y="209"/>
                    </a:cubicBezTo>
                    <a:cubicBezTo>
                      <a:pt x="47" y="208"/>
                      <a:pt x="47" y="208"/>
                      <a:pt x="47" y="208"/>
                    </a:cubicBezTo>
                    <a:cubicBezTo>
                      <a:pt x="47" y="208"/>
                      <a:pt x="47" y="208"/>
                      <a:pt x="47" y="208"/>
                    </a:cubicBezTo>
                    <a:cubicBezTo>
                      <a:pt x="47" y="207"/>
                      <a:pt x="47" y="207"/>
                      <a:pt x="47" y="207"/>
                    </a:cubicBezTo>
                    <a:cubicBezTo>
                      <a:pt x="47" y="207"/>
                      <a:pt x="47" y="207"/>
                      <a:pt x="47" y="207"/>
                    </a:cubicBezTo>
                    <a:cubicBezTo>
                      <a:pt x="46" y="207"/>
                      <a:pt x="46" y="207"/>
                      <a:pt x="46" y="207"/>
                    </a:cubicBezTo>
                    <a:cubicBezTo>
                      <a:pt x="46" y="207"/>
                      <a:pt x="46" y="207"/>
                      <a:pt x="46" y="207"/>
                    </a:cubicBezTo>
                    <a:cubicBezTo>
                      <a:pt x="47" y="208"/>
                      <a:pt x="47" y="208"/>
                      <a:pt x="47" y="208"/>
                    </a:cubicBezTo>
                    <a:cubicBezTo>
                      <a:pt x="47" y="208"/>
                      <a:pt x="47" y="208"/>
                      <a:pt x="47" y="208"/>
                    </a:cubicBezTo>
                    <a:cubicBezTo>
                      <a:pt x="46" y="208"/>
                      <a:pt x="46" y="208"/>
                      <a:pt x="46" y="208"/>
                    </a:cubicBezTo>
                    <a:cubicBezTo>
                      <a:pt x="45" y="208"/>
                      <a:pt x="45" y="208"/>
                      <a:pt x="45" y="208"/>
                    </a:cubicBezTo>
                    <a:cubicBezTo>
                      <a:pt x="45" y="208"/>
                      <a:pt x="45" y="208"/>
                      <a:pt x="45" y="208"/>
                    </a:cubicBezTo>
                    <a:cubicBezTo>
                      <a:pt x="44" y="208"/>
                      <a:pt x="44" y="208"/>
                      <a:pt x="44" y="208"/>
                    </a:cubicBezTo>
                    <a:cubicBezTo>
                      <a:pt x="44" y="209"/>
                      <a:pt x="44" y="209"/>
                      <a:pt x="44" y="209"/>
                    </a:cubicBezTo>
                    <a:cubicBezTo>
                      <a:pt x="44" y="209"/>
                      <a:pt x="44" y="209"/>
                      <a:pt x="44" y="209"/>
                    </a:cubicBezTo>
                    <a:cubicBezTo>
                      <a:pt x="43" y="209"/>
                      <a:pt x="43" y="209"/>
                      <a:pt x="43" y="209"/>
                    </a:cubicBezTo>
                    <a:cubicBezTo>
                      <a:pt x="43" y="209"/>
                      <a:pt x="43" y="209"/>
                      <a:pt x="43" y="209"/>
                    </a:cubicBezTo>
                    <a:cubicBezTo>
                      <a:pt x="42" y="209"/>
                      <a:pt x="42" y="209"/>
                      <a:pt x="42" y="209"/>
                    </a:cubicBezTo>
                    <a:cubicBezTo>
                      <a:pt x="42" y="209"/>
                      <a:pt x="42" y="209"/>
                      <a:pt x="42" y="209"/>
                    </a:cubicBezTo>
                    <a:cubicBezTo>
                      <a:pt x="41" y="209"/>
                      <a:pt x="41" y="209"/>
                      <a:pt x="41" y="209"/>
                    </a:cubicBezTo>
                    <a:cubicBezTo>
                      <a:pt x="41" y="209"/>
                      <a:pt x="41" y="209"/>
                      <a:pt x="41" y="209"/>
                    </a:cubicBezTo>
                    <a:cubicBezTo>
                      <a:pt x="40" y="209"/>
                      <a:pt x="40" y="209"/>
                      <a:pt x="40" y="209"/>
                    </a:cubicBezTo>
                    <a:cubicBezTo>
                      <a:pt x="40" y="210"/>
                      <a:pt x="40" y="210"/>
                      <a:pt x="40" y="210"/>
                    </a:cubicBezTo>
                    <a:cubicBezTo>
                      <a:pt x="40" y="210"/>
                      <a:pt x="40" y="210"/>
                      <a:pt x="40" y="210"/>
                    </a:cubicBezTo>
                    <a:cubicBezTo>
                      <a:pt x="40" y="210"/>
                      <a:pt x="40" y="210"/>
                      <a:pt x="40" y="210"/>
                    </a:cubicBezTo>
                    <a:cubicBezTo>
                      <a:pt x="39" y="210"/>
                      <a:pt x="39" y="210"/>
                      <a:pt x="39" y="210"/>
                    </a:cubicBezTo>
                    <a:cubicBezTo>
                      <a:pt x="39" y="210"/>
                      <a:pt x="39" y="210"/>
                      <a:pt x="39" y="210"/>
                    </a:cubicBezTo>
                    <a:cubicBezTo>
                      <a:pt x="39" y="209"/>
                      <a:pt x="39" y="209"/>
                      <a:pt x="39" y="209"/>
                    </a:cubicBezTo>
                    <a:cubicBezTo>
                      <a:pt x="40" y="209"/>
                      <a:pt x="40" y="209"/>
                      <a:pt x="40" y="209"/>
                    </a:cubicBezTo>
                    <a:cubicBezTo>
                      <a:pt x="40" y="209"/>
                      <a:pt x="40" y="209"/>
                      <a:pt x="40" y="209"/>
                    </a:cubicBezTo>
                    <a:cubicBezTo>
                      <a:pt x="40" y="208"/>
                      <a:pt x="40" y="208"/>
                      <a:pt x="40" y="208"/>
                    </a:cubicBezTo>
                    <a:cubicBezTo>
                      <a:pt x="39" y="208"/>
                      <a:pt x="39" y="208"/>
                      <a:pt x="39" y="208"/>
                    </a:cubicBezTo>
                    <a:cubicBezTo>
                      <a:pt x="39" y="207"/>
                      <a:pt x="39" y="207"/>
                      <a:pt x="39" y="207"/>
                    </a:cubicBezTo>
                    <a:cubicBezTo>
                      <a:pt x="39" y="207"/>
                      <a:pt x="39" y="207"/>
                      <a:pt x="39" y="207"/>
                    </a:cubicBezTo>
                    <a:cubicBezTo>
                      <a:pt x="38" y="207"/>
                      <a:pt x="38" y="207"/>
                      <a:pt x="38" y="207"/>
                    </a:cubicBezTo>
                    <a:cubicBezTo>
                      <a:pt x="38" y="207"/>
                      <a:pt x="38" y="207"/>
                      <a:pt x="38" y="207"/>
                    </a:cubicBezTo>
                    <a:cubicBezTo>
                      <a:pt x="37" y="207"/>
                      <a:pt x="37" y="207"/>
                      <a:pt x="37" y="207"/>
                    </a:cubicBezTo>
                    <a:cubicBezTo>
                      <a:pt x="36" y="207"/>
                      <a:pt x="36" y="207"/>
                      <a:pt x="36" y="207"/>
                    </a:cubicBezTo>
                    <a:cubicBezTo>
                      <a:pt x="36" y="207"/>
                      <a:pt x="36" y="207"/>
                      <a:pt x="36" y="207"/>
                    </a:cubicBezTo>
                    <a:cubicBezTo>
                      <a:pt x="37" y="206"/>
                      <a:pt x="37" y="206"/>
                      <a:pt x="37" y="206"/>
                    </a:cubicBezTo>
                    <a:cubicBezTo>
                      <a:pt x="37" y="206"/>
                      <a:pt x="37" y="206"/>
                      <a:pt x="37" y="206"/>
                    </a:cubicBezTo>
                    <a:cubicBezTo>
                      <a:pt x="36" y="206"/>
                      <a:pt x="36" y="206"/>
                      <a:pt x="36" y="206"/>
                    </a:cubicBezTo>
                    <a:cubicBezTo>
                      <a:pt x="36" y="206"/>
                      <a:pt x="36" y="206"/>
                      <a:pt x="36" y="206"/>
                    </a:cubicBezTo>
                    <a:cubicBezTo>
                      <a:pt x="37" y="205"/>
                      <a:pt x="37" y="205"/>
                      <a:pt x="37" y="205"/>
                    </a:cubicBezTo>
                    <a:cubicBezTo>
                      <a:pt x="38" y="205"/>
                      <a:pt x="38" y="205"/>
                      <a:pt x="38" y="205"/>
                    </a:cubicBezTo>
                    <a:cubicBezTo>
                      <a:pt x="38" y="205"/>
                      <a:pt x="38" y="205"/>
                      <a:pt x="38" y="205"/>
                    </a:cubicBezTo>
                    <a:cubicBezTo>
                      <a:pt x="38" y="204"/>
                      <a:pt x="38" y="204"/>
                      <a:pt x="38" y="204"/>
                    </a:cubicBezTo>
                    <a:cubicBezTo>
                      <a:pt x="37" y="204"/>
                      <a:pt x="37" y="204"/>
                      <a:pt x="37" y="204"/>
                    </a:cubicBezTo>
                    <a:cubicBezTo>
                      <a:pt x="36" y="205"/>
                      <a:pt x="36" y="205"/>
                      <a:pt x="36" y="205"/>
                    </a:cubicBezTo>
                    <a:cubicBezTo>
                      <a:pt x="36" y="205"/>
                      <a:pt x="36" y="205"/>
                      <a:pt x="36" y="205"/>
                    </a:cubicBezTo>
                    <a:cubicBezTo>
                      <a:pt x="35" y="205"/>
                      <a:pt x="35" y="205"/>
                      <a:pt x="35" y="205"/>
                    </a:cubicBezTo>
                    <a:cubicBezTo>
                      <a:pt x="34" y="205"/>
                      <a:pt x="34" y="205"/>
                      <a:pt x="34" y="205"/>
                    </a:cubicBezTo>
                    <a:cubicBezTo>
                      <a:pt x="34" y="205"/>
                      <a:pt x="34" y="205"/>
                      <a:pt x="34" y="205"/>
                    </a:cubicBezTo>
                    <a:cubicBezTo>
                      <a:pt x="35" y="204"/>
                      <a:pt x="35" y="204"/>
                      <a:pt x="35" y="204"/>
                    </a:cubicBezTo>
                    <a:cubicBezTo>
                      <a:pt x="35" y="204"/>
                      <a:pt x="35" y="204"/>
                      <a:pt x="35" y="204"/>
                    </a:cubicBezTo>
                    <a:cubicBezTo>
                      <a:pt x="35" y="203"/>
                      <a:pt x="35" y="203"/>
                      <a:pt x="35" y="203"/>
                    </a:cubicBezTo>
                    <a:cubicBezTo>
                      <a:pt x="36" y="203"/>
                      <a:pt x="36" y="203"/>
                      <a:pt x="36" y="203"/>
                    </a:cubicBezTo>
                    <a:cubicBezTo>
                      <a:pt x="36" y="203"/>
                      <a:pt x="36" y="203"/>
                      <a:pt x="36" y="203"/>
                    </a:cubicBezTo>
                    <a:cubicBezTo>
                      <a:pt x="36" y="202"/>
                      <a:pt x="36" y="202"/>
                      <a:pt x="36" y="202"/>
                    </a:cubicBezTo>
                    <a:cubicBezTo>
                      <a:pt x="36" y="202"/>
                      <a:pt x="36" y="202"/>
                      <a:pt x="36" y="202"/>
                    </a:cubicBezTo>
                    <a:cubicBezTo>
                      <a:pt x="35" y="203"/>
                      <a:pt x="35" y="203"/>
                      <a:pt x="35" y="203"/>
                    </a:cubicBezTo>
                    <a:cubicBezTo>
                      <a:pt x="34" y="203"/>
                      <a:pt x="34" y="203"/>
                      <a:pt x="34" y="203"/>
                    </a:cubicBezTo>
                    <a:cubicBezTo>
                      <a:pt x="34" y="203"/>
                      <a:pt x="34" y="203"/>
                      <a:pt x="34" y="203"/>
                    </a:cubicBezTo>
                    <a:cubicBezTo>
                      <a:pt x="34" y="202"/>
                      <a:pt x="34" y="202"/>
                      <a:pt x="34" y="202"/>
                    </a:cubicBezTo>
                    <a:cubicBezTo>
                      <a:pt x="35" y="202"/>
                      <a:pt x="35" y="202"/>
                      <a:pt x="35" y="202"/>
                    </a:cubicBezTo>
                    <a:cubicBezTo>
                      <a:pt x="35" y="202"/>
                      <a:pt x="35" y="202"/>
                      <a:pt x="35" y="202"/>
                    </a:cubicBezTo>
                    <a:cubicBezTo>
                      <a:pt x="36" y="202"/>
                      <a:pt x="36" y="202"/>
                      <a:pt x="36" y="202"/>
                    </a:cubicBezTo>
                    <a:cubicBezTo>
                      <a:pt x="36" y="201"/>
                      <a:pt x="36" y="201"/>
                      <a:pt x="36" y="201"/>
                    </a:cubicBezTo>
                    <a:cubicBezTo>
                      <a:pt x="36" y="201"/>
                      <a:pt x="36" y="201"/>
                      <a:pt x="36" y="201"/>
                    </a:cubicBezTo>
                    <a:cubicBezTo>
                      <a:pt x="37" y="201"/>
                      <a:pt x="37" y="201"/>
                      <a:pt x="37" y="201"/>
                    </a:cubicBezTo>
                    <a:cubicBezTo>
                      <a:pt x="36" y="200"/>
                      <a:pt x="36" y="200"/>
                      <a:pt x="36" y="200"/>
                    </a:cubicBezTo>
                    <a:cubicBezTo>
                      <a:pt x="35" y="201"/>
                      <a:pt x="35" y="201"/>
                      <a:pt x="35" y="201"/>
                    </a:cubicBezTo>
                    <a:cubicBezTo>
                      <a:pt x="35" y="201"/>
                      <a:pt x="35" y="201"/>
                      <a:pt x="35" y="201"/>
                    </a:cubicBezTo>
                    <a:cubicBezTo>
                      <a:pt x="35" y="201"/>
                      <a:pt x="35" y="201"/>
                      <a:pt x="35" y="201"/>
                    </a:cubicBezTo>
                    <a:cubicBezTo>
                      <a:pt x="34" y="201"/>
                      <a:pt x="34" y="201"/>
                      <a:pt x="34" y="201"/>
                    </a:cubicBezTo>
                    <a:cubicBezTo>
                      <a:pt x="34" y="201"/>
                      <a:pt x="34" y="201"/>
                      <a:pt x="34" y="201"/>
                    </a:cubicBezTo>
                    <a:cubicBezTo>
                      <a:pt x="35" y="201"/>
                      <a:pt x="35" y="201"/>
                      <a:pt x="35" y="201"/>
                    </a:cubicBezTo>
                    <a:cubicBezTo>
                      <a:pt x="35" y="200"/>
                      <a:pt x="35" y="200"/>
                      <a:pt x="35" y="200"/>
                    </a:cubicBezTo>
                    <a:cubicBezTo>
                      <a:pt x="34" y="200"/>
                      <a:pt x="34" y="200"/>
                      <a:pt x="34" y="200"/>
                    </a:cubicBezTo>
                    <a:cubicBezTo>
                      <a:pt x="35" y="200"/>
                      <a:pt x="35" y="200"/>
                      <a:pt x="35" y="200"/>
                    </a:cubicBezTo>
                    <a:cubicBezTo>
                      <a:pt x="35" y="199"/>
                      <a:pt x="35" y="199"/>
                      <a:pt x="35" y="199"/>
                    </a:cubicBezTo>
                    <a:cubicBezTo>
                      <a:pt x="34" y="199"/>
                      <a:pt x="34" y="199"/>
                      <a:pt x="34" y="199"/>
                    </a:cubicBezTo>
                    <a:cubicBezTo>
                      <a:pt x="34" y="199"/>
                      <a:pt x="34" y="199"/>
                      <a:pt x="34" y="199"/>
                    </a:cubicBezTo>
                    <a:cubicBezTo>
                      <a:pt x="34" y="199"/>
                      <a:pt x="34" y="199"/>
                      <a:pt x="34" y="199"/>
                    </a:cubicBezTo>
                    <a:cubicBezTo>
                      <a:pt x="34" y="199"/>
                      <a:pt x="34" y="199"/>
                      <a:pt x="34" y="199"/>
                    </a:cubicBezTo>
                    <a:cubicBezTo>
                      <a:pt x="34" y="198"/>
                      <a:pt x="34" y="198"/>
                      <a:pt x="34" y="198"/>
                    </a:cubicBezTo>
                    <a:cubicBezTo>
                      <a:pt x="33" y="198"/>
                      <a:pt x="33" y="198"/>
                      <a:pt x="33" y="198"/>
                    </a:cubicBezTo>
                    <a:cubicBezTo>
                      <a:pt x="33" y="198"/>
                      <a:pt x="33" y="198"/>
                      <a:pt x="33" y="198"/>
                    </a:cubicBezTo>
                    <a:cubicBezTo>
                      <a:pt x="33" y="198"/>
                      <a:pt x="33" y="198"/>
                      <a:pt x="33" y="198"/>
                    </a:cubicBezTo>
                    <a:cubicBezTo>
                      <a:pt x="32" y="198"/>
                      <a:pt x="32" y="198"/>
                      <a:pt x="32" y="198"/>
                    </a:cubicBezTo>
                    <a:cubicBezTo>
                      <a:pt x="33" y="197"/>
                      <a:pt x="33" y="197"/>
                      <a:pt x="33" y="197"/>
                    </a:cubicBezTo>
                    <a:cubicBezTo>
                      <a:pt x="33" y="197"/>
                      <a:pt x="33" y="197"/>
                      <a:pt x="33" y="197"/>
                    </a:cubicBezTo>
                    <a:cubicBezTo>
                      <a:pt x="34" y="197"/>
                      <a:pt x="34" y="197"/>
                      <a:pt x="34" y="197"/>
                    </a:cubicBezTo>
                    <a:cubicBezTo>
                      <a:pt x="34" y="196"/>
                      <a:pt x="34" y="196"/>
                      <a:pt x="34" y="196"/>
                    </a:cubicBezTo>
                    <a:cubicBezTo>
                      <a:pt x="34" y="196"/>
                      <a:pt x="34" y="196"/>
                      <a:pt x="34" y="196"/>
                    </a:cubicBezTo>
                    <a:cubicBezTo>
                      <a:pt x="34" y="195"/>
                      <a:pt x="34" y="195"/>
                      <a:pt x="34" y="195"/>
                    </a:cubicBezTo>
                    <a:cubicBezTo>
                      <a:pt x="34" y="195"/>
                      <a:pt x="34" y="195"/>
                      <a:pt x="34" y="195"/>
                    </a:cubicBezTo>
                    <a:cubicBezTo>
                      <a:pt x="34" y="195"/>
                      <a:pt x="34" y="195"/>
                      <a:pt x="34" y="195"/>
                    </a:cubicBezTo>
                    <a:cubicBezTo>
                      <a:pt x="34" y="195"/>
                      <a:pt x="34" y="195"/>
                      <a:pt x="34" y="195"/>
                    </a:cubicBezTo>
                    <a:cubicBezTo>
                      <a:pt x="34" y="195"/>
                      <a:pt x="34" y="195"/>
                      <a:pt x="34" y="195"/>
                    </a:cubicBezTo>
                    <a:cubicBezTo>
                      <a:pt x="33" y="195"/>
                      <a:pt x="33" y="195"/>
                      <a:pt x="33" y="195"/>
                    </a:cubicBezTo>
                    <a:cubicBezTo>
                      <a:pt x="33" y="195"/>
                      <a:pt x="33" y="195"/>
                      <a:pt x="33" y="195"/>
                    </a:cubicBezTo>
                    <a:cubicBezTo>
                      <a:pt x="32" y="195"/>
                      <a:pt x="32" y="195"/>
                      <a:pt x="32" y="195"/>
                    </a:cubicBezTo>
                    <a:cubicBezTo>
                      <a:pt x="32" y="195"/>
                      <a:pt x="32" y="195"/>
                      <a:pt x="32" y="195"/>
                    </a:cubicBezTo>
                    <a:cubicBezTo>
                      <a:pt x="32" y="194"/>
                      <a:pt x="32" y="194"/>
                      <a:pt x="32" y="194"/>
                    </a:cubicBezTo>
                    <a:cubicBezTo>
                      <a:pt x="32" y="194"/>
                      <a:pt x="32" y="194"/>
                      <a:pt x="32" y="194"/>
                    </a:cubicBezTo>
                    <a:cubicBezTo>
                      <a:pt x="33" y="193"/>
                      <a:pt x="33" y="193"/>
                      <a:pt x="33" y="193"/>
                    </a:cubicBezTo>
                    <a:cubicBezTo>
                      <a:pt x="33" y="193"/>
                      <a:pt x="33" y="193"/>
                      <a:pt x="33" y="193"/>
                    </a:cubicBezTo>
                    <a:cubicBezTo>
                      <a:pt x="33" y="193"/>
                      <a:pt x="33" y="193"/>
                      <a:pt x="33" y="193"/>
                    </a:cubicBezTo>
                    <a:cubicBezTo>
                      <a:pt x="32" y="193"/>
                      <a:pt x="32" y="193"/>
                      <a:pt x="32" y="193"/>
                    </a:cubicBezTo>
                    <a:cubicBezTo>
                      <a:pt x="31" y="193"/>
                      <a:pt x="31" y="193"/>
                      <a:pt x="31" y="193"/>
                    </a:cubicBezTo>
                    <a:cubicBezTo>
                      <a:pt x="31" y="193"/>
                      <a:pt x="31" y="193"/>
                      <a:pt x="31" y="193"/>
                    </a:cubicBezTo>
                    <a:cubicBezTo>
                      <a:pt x="31" y="193"/>
                      <a:pt x="31" y="193"/>
                      <a:pt x="31" y="193"/>
                    </a:cubicBezTo>
                    <a:cubicBezTo>
                      <a:pt x="31" y="192"/>
                      <a:pt x="31" y="192"/>
                      <a:pt x="31" y="192"/>
                    </a:cubicBezTo>
                    <a:cubicBezTo>
                      <a:pt x="31" y="192"/>
                      <a:pt x="31" y="192"/>
                      <a:pt x="31" y="192"/>
                    </a:cubicBezTo>
                    <a:cubicBezTo>
                      <a:pt x="32" y="192"/>
                      <a:pt x="32" y="192"/>
                      <a:pt x="32" y="192"/>
                    </a:cubicBezTo>
                    <a:cubicBezTo>
                      <a:pt x="33" y="192"/>
                      <a:pt x="33" y="192"/>
                      <a:pt x="33" y="192"/>
                    </a:cubicBezTo>
                    <a:cubicBezTo>
                      <a:pt x="33" y="192"/>
                      <a:pt x="33" y="192"/>
                      <a:pt x="33" y="192"/>
                    </a:cubicBezTo>
                    <a:cubicBezTo>
                      <a:pt x="33" y="192"/>
                      <a:pt x="33" y="192"/>
                      <a:pt x="33" y="192"/>
                    </a:cubicBezTo>
                    <a:cubicBezTo>
                      <a:pt x="33" y="192"/>
                      <a:pt x="33" y="192"/>
                      <a:pt x="33" y="192"/>
                    </a:cubicBezTo>
                    <a:cubicBezTo>
                      <a:pt x="32" y="192"/>
                      <a:pt x="32" y="192"/>
                      <a:pt x="32" y="192"/>
                    </a:cubicBezTo>
                    <a:cubicBezTo>
                      <a:pt x="31" y="192"/>
                      <a:pt x="31" y="192"/>
                      <a:pt x="31" y="192"/>
                    </a:cubicBezTo>
                    <a:cubicBezTo>
                      <a:pt x="31" y="192"/>
                      <a:pt x="31" y="192"/>
                      <a:pt x="31" y="192"/>
                    </a:cubicBezTo>
                    <a:cubicBezTo>
                      <a:pt x="30" y="191"/>
                      <a:pt x="30" y="191"/>
                      <a:pt x="30" y="191"/>
                    </a:cubicBezTo>
                    <a:cubicBezTo>
                      <a:pt x="31" y="191"/>
                      <a:pt x="31" y="191"/>
                      <a:pt x="31" y="191"/>
                    </a:cubicBezTo>
                    <a:cubicBezTo>
                      <a:pt x="32" y="191"/>
                      <a:pt x="32" y="191"/>
                      <a:pt x="32" y="191"/>
                    </a:cubicBezTo>
                    <a:cubicBezTo>
                      <a:pt x="33" y="191"/>
                      <a:pt x="33" y="191"/>
                      <a:pt x="33" y="191"/>
                    </a:cubicBezTo>
                    <a:cubicBezTo>
                      <a:pt x="32" y="190"/>
                      <a:pt x="32" y="190"/>
                      <a:pt x="32" y="190"/>
                    </a:cubicBezTo>
                    <a:cubicBezTo>
                      <a:pt x="32" y="190"/>
                      <a:pt x="32" y="190"/>
                      <a:pt x="32" y="190"/>
                    </a:cubicBezTo>
                    <a:cubicBezTo>
                      <a:pt x="31" y="190"/>
                      <a:pt x="31" y="190"/>
                      <a:pt x="31" y="190"/>
                    </a:cubicBezTo>
                    <a:cubicBezTo>
                      <a:pt x="32" y="190"/>
                      <a:pt x="32" y="190"/>
                      <a:pt x="32" y="190"/>
                    </a:cubicBezTo>
                    <a:cubicBezTo>
                      <a:pt x="32" y="190"/>
                      <a:pt x="32" y="190"/>
                      <a:pt x="32" y="190"/>
                    </a:cubicBezTo>
                    <a:cubicBezTo>
                      <a:pt x="33" y="190"/>
                      <a:pt x="33" y="190"/>
                      <a:pt x="33" y="190"/>
                    </a:cubicBezTo>
                    <a:cubicBezTo>
                      <a:pt x="33" y="190"/>
                      <a:pt x="33" y="190"/>
                      <a:pt x="33" y="190"/>
                    </a:cubicBezTo>
                    <a:cubicBezTo>
                      <a:pt x="34" y="190"/>
                      <a:pt x="34" y="190"/>
                      <a:pt x="34" y="190"/>
                    </a:cubicBezTo>
                    <a:cubicBezTo>
                      <a:pt x="34" y="189"/>
                      <a:pt x="34" y="189"/>
                      <a:pt x="34" y="189"/>
                    </a:cubicBezTo>
                    <a:cubicBezTo>
                      <a:pt x="33" y="189"/>
                      <a:pt x="33" y="189"/>
                      <a:pt x="33" y="189"/>
                    </a:cubicBezTo>
                    <a:cubicBezTo>
                      <a:pt x="33" y="190"/>
                      <a:pt x="33" y="190"/>
                      <a:pt x="33" y="190"/>
                    </a:cubicBezTo>
                    <a:cubicBezTo>
                      <a:pt x="32" y="190"/>
                      <a:pt x="32" y="190"/>
                      <a:pt x="32" y="190"/>
                    </a:cubicBezTo>
                    <a:cubicBezTo>
                      <a:pt x="32" y="189"/>
                      <a:pt x="32" y="189"/>
                      <a:pt x="32" y="189"/>
                    </a:cubicBezTo>
                    <a:cubicBezTo>
                      <a:pt x="31" y="189"/>
                      <a:pt x="31" y="189"/>
                      <a:pt x="31" y="189"/>
                    </a:cubicBezTo>
                    <a:cubicBezTo>
                      <a:pt x="31" y="190"/>
                      <a:pt x="31" y="190"/>
                      <a:pt x="31" y="190"/>
                    </a:cubicBezTo>
                    <a:cubicBezTo>
                      <a:pt x="30" y="190"/>
                      <a:pt x="30" y="190"/>
                      <a:pt x="30" y="190"/>
                    </a:cubicBezTo>
                    <a:cubicBezTo>
                      <a:pt x="30" y="190"/>
                      <a:pt x="30" y="190"/>
                      <a:pt x="30" y="190"/>
                    </a:cubicBezTo>
                    <a:cubicBezTo>
                      <a:pt x="30" y="189"/>
                      <a:pt x="30" y="189"/>
                      <a:pt x="30" y="189"/>
                    </a:cubicBezTo>
                    <a:cubicBezTo>
                      <a:pt x="30" y="189"/>
                      <a:pt x="30" y="189"/>
                      <a:pt x="30" y="189"/>
                    </a:cubicBezTo>
                    <a:cubicBezTo>
                      <a:pt x="31" y="189"/>
                      <a:pt x="31" y="189"/>
                      <a:pt x="31" y="189"/>
                    </a:cubicBezTo>
                    <a:cubicBezTo>
                      <a:pt x="32" y="188"/>
                      <a:pt x="32" y="188"/>
                      <a:pt x="32" y="188"/>
                    </a:cubicBezTo>
                    <a:cubicBezTo>
                      <a:pt x="32" y="188"/>
                      <a:pt x="32" y="188"/>
                      <a:pt x="32" y="188"/>
                    </a:cubicBezTo>
                    <a:cubicBezTo>
                      <a:pt x="31" y="188"/>
                      <a:pt x="31" y="188"/>
                      <a:pt x="31" y="188"/>
                    </a:cubicBezTo>
                    <a:cubicBezTo>
                      <a:pt x="30" y="188"/>
                      <a:pt x="30" y="188"/>
                      <a:pt x="30" y="188"/>
                    </a:cubicBezTo>
                    <a:cubicBezTo>
                      <a:pt x="30" y="188"/>
                      <a:pt x="30" y="188"/>
                      <a:pt x="30" y="188"/>
                    </a:cubicBezTo>
                    <a:cubicBezTo>
                      <a:pt x="30" y="187"/>
                      <a:pt x="30" y="187"/>
                      <a:pt x="30" y="187"/>
                    </a:cubicBezTo>
                    <a:cubicBezTo>
                      <a:pt x="31" y="187"/>
                      <a:pt x="31" y="187"/>
                      <a:pt x="31" y="187"/>
                    </a:cubicBezTo>
                    <a:cubicBezTo>
                      <a:pt x="32" y="187"/>
                      <a:pt x="32" y="187"/>
                      <a:pt x="32" y="187"/>
                    </a:cubicBezTo>
                    <a:cubicBezTo>
                      <a:pt x="33" y="187"/>
                      <a:pt x="33" y="187"/>
                      <a:pt x="33" y="187"/>
                    </a:cubicBezTo>
                    <a:cubicBezTo>
                      <a:pt x="34" y="187"/>
                      <a:pt x="34" y="187"/>
                      <a:pt x="34" y="187"/>
                    </a:cubicBezTo>
                    <a:cubicBezTo>
                      <a:pt x="35" y="186"/>
                      <a:pt x="35" y="186"/>
                      <a:pt x="35" y="186"/>
                    </a:cubicBezTo>
                    <a:cubicBezTo>
                      <a:pt x="35" y="186"/>
                      <a:pt x="35" y="186"/>
                      <a:pt x="35" y="186"/>
                    </a:cubicBezTo>
                    <a:cubicBezTo>
                      <a:pt x="35" y="186"/>
                      <a:pt x="35" y="186"/>
                      <a:pt x="35" y="186"/>
                    </a:cubicBezTo>
                    <a:cubicBezTo>
                      <a:pt x="34" y="186"/>
                      <a:pt x="34" y="186"/>
                      <a:pt x="34" y="186"/>
                    </a:cubicBezTo>
                    <a:cubicBezTo>
                      <a:pt x="33" y="186"/>
                      <a:pt x="33" y="186"/>
                      <a:pt x="33" y="186"/>
                    </a:cubicBezTo>
                    <a:cubicBezTo>
                      <a:pt x="32" y="186"/>
                      <a:pt x="32" y="186"/>
                      <a:pt x="32" y="186"/>
                    </a:cubicBezTo>
                    <a:cubicBezTo>
                      <a:pt x="31" y="187"/>
                      <a:pt x="31" y="187"/>
                      <a:pt x="31" y="187"/>
                    </a:cubicBezTo>
                    <a:cubicBezTo>
                      <a:pt x="30" y="187"/>
                      <a:pt x="30" y="187"/>
                      <a:pt x="30" y="187"/>
                    </a:cubicBezTo>
                    <a:cubicBezTo>
                      <a:pt x="30" y="186"/>
                      <a:pt x="30" y="186"/>
                      <a:pt x="30" y="186"/>
                    </a:cubicBezTo>
                    <a:cubicBezTo>
                      <a:pt x="30" y="186"/>
                      <a:pt x="30" y="186"/>
                      <a:pt x="30" y="186"/>
                    </a:cubicBezTo>
                    <a:cubicBezTo>
                      <a:pt x="32" y="186"/>
                      <a:pt x="32" y="186"/>
                      <a:pt x="32" y="186"/>
                    </a:cubicBezTo>
                    <a:cubicBezTo>
                      <a:pt x="32" y="186"/>
                      <a:pt x="32" y="186"/>
                      <a:pt x="32" y="186"/>
                    </a:cubicBezTo>
                    <a:cubicBezTo>
                      <a:pt x="33" y="185"/>
                      <a:pt x="33" y="185"/>
                      <a:pt x="33" y="185"/>
                    </a:cubicBezTo>
                    <a:cubicBezTo>
                      <a:pt x="34" y="185"/>
                      <a:pt x="34" y="185"/>
                      <a:pt x="34" y="185"/>
                    </a:cubicBezTo>
                    <a:cubicBezTo>
                      <a:pt x="34" y="185"/>
                      <a:pt x="34" y="185"/>
                      <a:pt x="34" y="185"/>
                    </a:cubicBezTo>
                    <a:cubicBezTo>
                      <a:pt x="35" y="186"/>
                      <a:pt x="35" y="186"/>
                      <a:pt x="35" y="186"/>
                    </a:cubicBezTo>
                    <a:cubicBezTo>
                      <a:pt x="35" y="186"/>
                      <a:pt x="35" y="186"/>
                      <a:pt x="35" y="186"/>
                    </a:cubicBezTo>
                    <a:cubicBezTo>
                      <a:pt x="35" y="185"/>
                      <a:pt x="35" y="185"/>
                      <a:pt x="35" y="185"/>
                    </a:cubicBezTo>
                    <a:cubicBezTo>
                      <a:pt x="35" y="185"/>
                      <a:pt x="35" y="185"/>
                      <a:pt x="35" y="185"/>
                    </a:cubicBezTo>
                    <a:cubicBezTo>
                      <a:pt x="34" y="184"/>
                      <a:pt x="34" y="184"/>
                      <a:pt x="34" y="184"/>
                    </a:cubicBezTo>
                    <a:cubicBezTo>
                      <a:pt x="34" y="184"/>
                      <a:pt x="34" y="184"/>
                      <a:pt x="34" y="184"/>
                    </a:cubicBezTo>
                    <a:cubicBezTo>
                      <a:pt x="34" y="184"/>
                      <a:pt x="34" y="184"/>
                      <a:pt x="34" y="184"/>
                    </a:cubicBezTo>
                    <a:cubicBezTo>
                      <a:pt x="34" y="184"/>
                      <a:pt x="34" y="184"/>
                      <a:pt x="34" y="184"/>
                    </a:cubicBezTo>
                    <a:cubicBezTo>
                      <a:pt x="34" y="184"/>
                      <a:pt x="34" y="184"/>
                      <a:pt x="34" y="184"/>
                    </a:cubicBezTo>
                    <a:cubicBezTo>
                      <a:pt x="35" y="184"/>
                      <a:pt x="35" y="184"/>
                      <a:pt x="35" y="184"/>
                    </a:cubicBezTo>
                    <a:cubicBezTo>
                      <a:pt x="35" y="184"/>
                      <a:pt x="35" y="184"/>
                      <a:pt x="35" y="184"/>
                    </a:cubicBezTo>
                    <a:cubicBezTo>
                      <a:pt x="35" y="184"/>
                      <a:pt x="35" y="184"/>
                      <a:pt x="35" y="184"/>
                    </a:cubicBezTo>
                    <a:cubicBezTo>
                      <a:pt x="36" y="185"/>
                      <a:pt x="36" y="185"/>
                      <a:pt x="36" y="185"/>
                    </a:cubicBezTo>
                    <a:cubicBezTo>
                      <a:pt x="36" y="185"/>
                      <a:pt x="36" y="185"/>
                      <a:pt x="36" y="185"/>
                    </a:cubicBezTo>
                    <a:cubicBezTo>
                      <a:pt x="37" y="185"/>
                      <a:pt x="37" y="185"/>
                      <a:pt x="37" y="185"/>
                    </a:cubicBezTo>
                    <a:cubicBezTo>
                      <a:pt x="36" y="184"/>
                      <a:pt x="36" y="184"/>
                      <a:pt x="36" y="184"/>
                    </a:cubicBezTo>
                    <a:cubicBezTo>
                      <a:pt x="36" y="184"/>
                      <a:pt x="36" y="184"/>
                      <a:pt x="36" y="184"/>
                    </a:cubicBezTo>
                    <a:cubicBezTo>
                      <a:pt x="36" y="183"/>
                      <a:pt x="36" y="183"/>
                      <a:pt x="36" y="183"/>
                    </a:cubicBezTo>
                    <a:cubicBezTo>
                      <a:pt x="36" y="182"/>
                      <a:pt x="36" y="182"/>
                      <a:pt x="36" y="182"/>
                    </a:cubicBezTo>
                    <a:cubicBezTo>
                      <a:pt x="36" y="182"/>
                      <a:pt x="36" y="182"/>
                      <a:pt x="36" y="182"/>
                    </a:cubicBezTo>
                    <a:cubicBezTo>
                      <a:pt x="36" y="182"/>
                      <a:pt x="36" y="182"/>
                      <a:pt x="36" y="182"/>
                    </a:cubicBezTo>
                    <a:cubicBezTo>
                      <a:pt x="35" y="183"/>
                      <a:pt x="35" y="183"/>
                      <a:pt x="35" y="183"/>
                    </a:cubicBezTo>
                    <a:cubicBezTo>
                      <a:pt x="35" y="183"/>
                      <a:pt x="35" y="183"/>
                      <a:pt x="35" y="183"/>
                    </a:cubicBezTo>
                    <a:cubicBezTo>
                      <a:pt x="35" y="182"/>
                      <a:pt x="35" y="182"/>
                      <a:pt x="35" y="182"/>
                    </a:cubicBezTo>
                    <a:cubicBezTo>
                      <a:pt x="34" y="182"/>
                      <a:pt x="34" y="182"/>
                      <a:pt x="34" y="182"/>
                    </a:cubicBezTo>
                    <a:cubicBezTo>
                      <a:pt x="33" y="183"/>
                      <a:pt x="33" y="183"/>
                      <a:pt x="33" y="183"/>
                    </a:cubicBezTo>
                    <a:cubicBezTo>
                      <a:pt x="33" y="184"/>
                      <a:pt x="33" y="184"/>
                      <a:pt x="33" y="184"/>
                    </a:cubicBezTo>
                    <a:cubicBezTo>
                      <a:pt x="32" y="183"/>
                      <a:pt x="32" y="183"/>
                      <a:pt x="32" y="183"/>
                    </a:cubicBezTo>
                    <a:cubicBezTo>
                      <a:pt x="33" y="183"/>
                      <a:pt x="33" y="183"/>
                      <a:pt x="33" y="183"/>
                    </a:cubicBezTo>
                    <a:cubicBezTo>
                      <a:pt x="33" y="183"/>
                      <a:pt x="33" y="183"/>
                      <a:pt x="33" y="183"/>
                    </a:cubicBezTo>
                    <a:cubicBezTo>
                      <a:pt x="33" y="183"/>
                      <a:pt x="33" y="183"/>
                      <a:pt x="33" y="183"/>
                    </a:cubicBezTo>
                    <a:cubicBezTo>
                      <a:pt x="32" y="183"/>
                      <a:pt x="32" y="183"/>
                      <a:pt x="32" y="183"/>
                    </a:cubicBezTo>
                    <a:cubicBezTo>
                      <a:pt x="32" y="183"/>
                      <a:pt x="32" y="183"/>
                      <a:pt x="32" y="183"/>
                    </a:cubicBezTo>
                    <a:cubicBezTo>
                      <a:pt x="32" y="183"/>
                      <a:pt x="32" y="183"/>
                      <a:pt x="32" y="183"/>
                    </a:cubicBezTo>
                    <a:cubicBezTo>
                      <a:pt x="31" y="184"/>
                      <a:pt x="31" y="184"/>
                      <a:pt x="31" y="184"/>
                    </a:cubicBezTo>
                    <a:cubicBezTo>
                      <a:pt x="30" y="184"/>
                      <a:pt x="30" y="184"/>
                      <a:pt x="30" y="184"/>
                    </a:cubicBezTo>
                    <a:cubicBezTo>
                      <a:pt x="30" y="185"/>
                      <a:pt x="30" y="185"/>
                      <a:pt x="30" y="185"/>
                    </a:cubicBezTo>
                    <a:cubicBezTo>
                      <a:pt x="29" y="185"/>
                      <a:pt x="29" y="185"/>
                      <a:pt x="29" y="185"/>
                    </a:cubicBezTo>
                    <a:cubicBezTo>
                      <a:pt x="29" y="185"/>
                      <a:pt x="29" y="185"/>
                      <a:pt x="29" y="185"/>
                    </a:cubicBezTo>
                    <a:cubicBezTo>
                      <a:pt x="29" y="184"/>
                      <a:pt x="29" y="184"/>
                      <a:pt x="29" y="184"/>
                    </a:cubicBezTo>
                    <a:cubicBezTo>
                      <a:pt x="29" y="183"/>
                      <a:pt x="29" y="183"/>
                      <a:pt x="29" y="183"/>
                    </a:cubicBezTo>
                    <a:cubicBezTo>
                      <a:pt x="29" y="183"/>
                      <a:pt x="29" y="183"/>
                      <a:pt x="29" y="183"/>
                    </a:cubicBezTo>
                    <a:cubicBezTo>
                      <a:pt x="29" y="182"/>
                      <a:pt x="29" y="182"/>
                      <a:pt x="29" y="182"/>
                    </a:cubicBezTo>
                    <a:cubicBezTo>
                      <a:pt x="29" y="182"/>
                      <a:pt x="29" y="182"/>
                      <a:pt x="29" y="182"/>
                    </a:cubicBezTo>
                    <a:cubicBezTo>
                      <a:pt x="30" y="182"/>
                      <a:pt x="30" y="182"/>
                      <a:pt x="30" y="182"/>
                    </a:cubicBezTo>
                    <a:cubicBezTo>
                      <a:pt x="31" y="181"/>
                      <a:pt x="31" y="181"/>
                      <a:pt x="31" y="181"/>
                    </a:cubicBezTo>
                    <a:cubicBezTo>
                      <a:pt x="32" y="181"/>
                      <a:pt x="32" y="181"/>
                      <a:pt x="32" y="181"/>
                    </a:cubicBezTo>
                    <a:cubicBezTo>
                      <a:pt x="32" y="181"/>
                      <a:pt x="32" y="181"/>
                      <a:pt x="32" y="181"/>
                    </a:cubicBezTo>
                    <a:cubicBezTo>
                      <a:pt x="32" y="181"/>
                      <a:pt x="32" y="181"/>
                      <a:pt x="32" y="181"/>
                    </a:cubicBezTo>
                    <a:cubicBezTo>
                      <a:pt x="32" y="180"/>
                      <a:pt x="32" y="180"/>
                      <a:pt x="32" y="180"/>
                    </a:cubicBezTo>
                    <a:cubicBezTo>
                      <a:pt x="32" y="180"/>
                      <a:pt x="32" y="180"/>
                      <a:pt x="32" y="180"/>
                    </a:cubicBezTo>
                    <a:cubicBezTo>
                      <a:pt x="31" y="181"/>
                      <a:pt x="31" y="181"/>
                      <a:pt x="31" y="181"/>
                    </a:cubicBezTo>
                    <a:cubicBezTo>
                      <a:pt x="31" y="181"/>
                      <a:pt x="31" y="181"/>
                      <a:pt x="31" y="181"/>
                    </a:cubicBezTo>
                    <a:cubicBezTo>
                      <a:pt x="31" y="181"/>
                      <a:pt x="31" y="181"/>
                      <a:pt x="31" y="181"/>
                    </a:cubicBezTo>
                    <a:cubicBezTo>
                      <a:pt x="30" y="181"/>
                      <a:pt x="30" y="181"/>
                      <a:pt x="30" y="181"/>
                    </a:cubicBezTo>
                    <a:cubicBezTo>
                      <a:pt x="29" y="181"/>
                      <a:pt x="29" y="181"/>
                      <a:pt x="29" y="181"/>
                    </a:cubicBezTo>
                    <a:cubicBezTo>
                      <a:pt x="29" y="181"/>
                      <a:pt x="29" y="181"/>
                      <a:pt x="29" y="181"/>
                    </a:cubicBezTo>
                    <a:cubicBezTo>
                      <a:pt x="29" y="180"/>
                      <a:pt x="29" y="180"/>
                      <a:pt x="29" y="180"/>
                    </a:cubicBezTo>
                    <a:cubicBezTo>
                      <a:pt x="30" y="179"/>
                      <a:pt x="30" y="179"/>
                      <a:pt x="30" y="179"/>
                    </a:cubicBezTo>
                    <a:cubicBezTo>
                      <a:pt x="30" y="179"/>
                      <a:pt x="30" y="179"/>
                      <a:pt x="30" y="179"/>
                    </a:cubicBezTo>
                    <a:cubicBezTo>
                      <a:pt x="29" y="178"/>
                      <a:pt x="29" y="178"/>
                      <a:pt x="29" y="178"/>
                    </a:cubicBezTo>
                    <a:cubicBezTo>
                      <a:pt x="29" y="178"/>
                      <a:pt x="29" y="178"/>
                      <a:pt x="29" y="178"/>
                    </a:cubicBezTo>
                    <a:cubicBezTo>
                      <a:pt x="29" y="179"/>
                      <a:pt x="29" y="179"/>
                      <a:pt x="29" y="179"/>
                    </a:cubicBezTo>
                    <a:cubicBezTo>
                      <a:pt x="28" y="179"/>
                      <a:pt x="28" y="179"/>
                      <a:pt x="28" y="179"/>
                    </a:cubicBezTo>
                    <a:cubicBezTo>
                      <a:pt x="28" y="178"/>
                      <a:pt x="28" y="178"/>
                      <a:pt x="28" y="178"/>
                    </a:cubicBezTo>
                    <a:cubicBezTo>
                      <a:pt x="29" y="178"/>
                      <a:pt x="29" y="178"/>
                      <a:pt x="29" y="178"/>
                    </a:cubicBezTo>
                    <a:cubicBezTo>
                      <a:pt x="30" y="178"/>
                      <a:pt x="30" y="178"/>
                      <a:pt x="30" y="178"/>
                    </a:cubicBezTo>
                    <a:cubicBezTo>
                      <a:pt x="30" y="177"/>
                      <a:pt x="30" y="177"/>
                      <a:pt x="30" y="177"/>
                    </a:cubicBezTo>
                    <a:cubicBezTo>
                      <a:pt x="31" y="177"/>
                      <a:pt x="31" y="177"/>
                      <a:pt x="31" y="177"/>
                    </a:cubicBezTo>
                    <a:cubicBezTo>
                      <a:pt x="32" y="177"/>
                      <a:pt x="32" y="177"/>
                      <a:pt x="32" y="177"/>
                    </a:cubicBezTo>
                    <a:cubicBezTo>
                      <a:pt x="32" y="176"/>
                      <a:pt x="32" y="176"/>
                      <a:pt x="32" y="176"/>
                    </a:cubicBezTo>
                    <a:cubicBezTo>
                      <a:pt x="32" y="176"/>
                      <a:pt x="32" y="176"/>
                      <a:pt x="32" y="176"/>
                    </a:cubicBezTo>
                    <a:cubicBezTo>
                      <a:pt x="33" y="176"/>
                      <a:pt x="33" y="176"/>
                      <a:pt x="33" y="176"/>
                    </a:cubicBezTo>
                    <a:cubicBezTo>
                      <a:pt x="33" y="176"/>
                      <a:pt x="33" y="176"/>
                      <a:pt x="33" y="176"/>
                    </a:cubicBezTo>
                    <a:cubicBezTo>
                      <a:pt x="33" y="175"/>
                      <a:pt x="33" y="175"/>
                      <a:pt x="33" y="175"/>
                    </a:cubicBezTo>
                    <a:cubicBezTo>
                      <a:pt x="35" y="175"/>
                      <a:pt x="35" y="175"/>
                      <a:pt x="35" y="175"/>
                    </a:cubicBezTo>
                    <a:cubicBezTo>
                      <a:pt x="35" y="176"/>
                      <a:pt x="35" y="176"/>
                      <a:pt x="35" y="176"/>
                    </a:cubicBezTo>
                    <a:cubicBezTo>
                      <a:pt x="36" y="176"/>
                      <a:pt x="36" y="176"/>
                      <a:pt x="36" y="176"/>
                    </a:cubicBezTo>
                    <a:cubicBezTo>
                      <a:pt x="35" y="175"/>
                      <a:pt x="35" y="175"/>
                      <a:pt x="35" y="175"/>
                    </a:cubicBezTo>
                    <a:cubicBezTo>
                      <a:pt x="35" y="175"/>
                      <a:pt x="35" y="175"/>
                      <a:pt x="35" y="175"/>
                    </a:cubicBezTo>
                    <a:cubicBezTo>
                      <a:pt x="34" y="175"/>
                      <a:pt x="34" y="175"/>
                      <a:pt x="34" y="175"/>
                    </a:cubicBezTo>
                    <a:cubicBezTo>
                      <a:pt x="34" y="174"/>
                      <a:pt x="34" y="174"/>
                      <a:pt x="34" y="174"/>
                    </a:cubicBezTo>
                    <a:cubicBezTo>
                      <a:pt x="32" y="175"/>
                      <a:pt x="32" y="175"/>
                      <a:pt x="32" y="175"/>
                    </a:cubicBezTo>
                    <a:cubicBezTo>
                      <a:pt x="32" y="175"/>
                      <a:pt x="32" y="175"/>
                      <a:pt x="32" y="175"/>
                    </a:cubicBezTo>
                    <a:cubicBezTo>
                      <a:pt x="31" y="176"/>
                      <a:pt x="31" y="176"/>
                      <a:pt x="31" y="176"/>
                    </a:cubicBezTo>
                    <a:cubicBezTo>
                      <a:pt x="31" y="176"/>
                      <a:pt x="31" y="176"/>
                      <a:pt x="31" y="176"/>
                    </a:cubicBezTo>
                    <a:cubicBezTo>
                      <a:pt x="31" y="176"/>
                      <a:pt x="31" y="176"/>
                      <a:pt x="31" y="176"/>
                    </a:cubicBezTo>
                    <a:cubicBezTo>
                      <a:pt x="30" y="177"/>
                      <a:pt x="30" y="177"/>
                      <a:pt x="30" y="177"/>
                    </a:cubicBezTo>
                    <a:cubicBezTo>
                      <a:pt x="29" y="177"/>
                      <a:pt x="29" y="177"/>
                      <a:pt x="29" y="177"/>
                    </a:cubicBezTo>
                    <a:cubicBezTo>
                      <a:pt x="29" y="177"/>
                      <a:pt x="29" y="177"/>
                      <a:pt x="29" y="177"/>
                    </a:cubicBezTo>
                    <a:cubicBezTo>
                      <a:pt x="29" y="177"/>
                      <a:pt x="29" y="177"/>
                      <a:pt x="29" y="177"/>
                    </a:cubicBezTo>
                    <a:cubicBezTo>
                      <a:pt x="29" y="176"/>
                      <a:pt x="29" y="176"/>
                      <a:pt x="29" y="176"/>
                    </a:cubicBezTo>
                    <a:cubicBezTo>
                      <a:pt x="28" y="176"/>
                      <a:pt x="28" y="176"/>
                      <a:pt x="28" y="176"/>
                    </a:cubicBezTo>
                    <a:cubicBezTo>
                      <a:pt x="29" y="176"/>
                      <a:pt x="29" y="176"/>
                      <a:pt x="29" y="176"/>
                    </a:cubicBezTo>
                    <a:cubicBezTo>
                      <a:pt x="29" y="175"/>
                      <a:pt x="29" y="175"/>
                      <a:pt x="29" y="175"/>
                    </a:cubicBezTo>
                    <a:cubicBezTo>
                      <a:pt x="28" y="175"/>
                      <a:pt x="28" y="175"/>
                      <a:pt x="28" y="175"/>
                    </a:cubicBezTo>
                    <a:cubicBezTo>
                      <a:pt x="28" y="175"/>
                      <a:pt x="28" y="175"/>
                      <a:pt x="28" y="175"/>
                    </a:cubicBezTo>
                    <a:cubicBezTo>
                      <a:pt x="27" y="175"/>
                      <a:pt x="27" y="175"/>
                      <a:pt x="27" y="175"/>
                    </a:cubicBezTo>
                    <a:cubicBezTo>
                      <a:pt x="27" y="174"/>
                      <a:pt x="27" y="174"/>
                      <a:pt x="27" y="174"/>
                    </a:cubicBezTo>
                    <a:cubicBezTo>
                      <a:pt x="28" y="174"/>
                      <a:pt x="28" y="174"/>
                      <a:pt x="28" y="174"/>
                    </a:cubicBezTo>
                    <a:cubicBezTo>
                      <a:pt x="29" y="174"/>
                      <a:pt x="29" y="174"/>
                      <a:pt x="29" y="174"/>
                    </a:cubicBezTo>
                    <a:cubicBezTo>
                      <a:pt x="29" y="173"/>
                      <a:pt x="29" y="173"/>
                      <a:pt x="29" y="173"/>
                    </a:cubicBezTo>
                    <a:cubicBezTo>
                      <a:pt x="30" y="174"/>
                      <a:pt x="30" y="174"/>
                      <a:pt x="30" y="174"/>
                    </a:cubicBezTo>
                    <a:cubicBezTo>
                      <a:pt x="30" y="174"/>
                      <a:pt x="30" y="174"/>
                      <a:pt x="30" y="174"/>
                    </a:cubicBezTo>
                    <a:cubicBezTo>
                      <a:pt x="31" y="174"/>
                      <a:pt x="31" y="174"/>
                      <a:pt x="31" y="174"/>
                    </a:cubicBezTo>
                    <a:cubicBezTo>
                      <a:pt x="32" y="173"/>
                      <a:pt x="32" y="173"/>
                      <a:pt x="32" y="173"/>
                    </a:cubicBezTo>
                    <a:cubicBezTo>
                      <a:pt x="32" y="173"/>
                      <a:pt x="32" y="173"/>
                      <a:pt x="32" y="173"/>
                    </a:cubicBezTo>
                    <a:cubicBezTo>
                      <a:pt x="33" y="173"/>
                      <a:pt x="33" y="173"/>
                      <a:pt x="33" y="173"/>
                    </a:cubicBezTo>
                    <a:cubicBezTo>
                      <a:pt x="32" y="173"/>
                      <a:pt x="32" y="173"/>
                      <a:pt x="32" y="173"/>
                    </a:cubicBezTo>
                    <a:cubicBezTo>
                      <a:pt x="32" y="172"/>
                      <a:pt x="32" y="172"/>
                      <a:pt x="32" y="172"/>
                    </a:cubicBezTo>
                    <a:cubicBezTo>
                      <a:pt x="31" y="173"/>
                      <a:pt x="31" y="173"/>
                      <a:pt x="31" y="173"/>
                    </a:cubicBezTo>
                    <a:cubicBezTo>
                      <a:pt x="30" y="173"/>
                      <a:pt x="30" y="173"/>
                      <a:pt x="30" y="173"/>
                    </a:cubicBezTo>
                    <a:cubicBezTo>
                      <a:pt x="30" y="173"/>
                      <a:pt x="30" y="173"/>
                      <a:pt x="30" y="173"/>
                    </a:cubicBezTo>
                    <a:cubicBezTo>
                      <a:pt x="29" y="173"/>
                      <a:pt x="29" y="173"/>
                      <a:pt x="29" y="173"/>
                    </a:cubicBezTo>
                    <a:cubicBezTo>
                      <a:pt x="29" y="173"/>
                      <a:pt x="29" y="173"/>
                      <a:pt x="29" y="173"/>
                    </a:cubicBezTo>
                    <a:cubicBezTo>
                      <a:pt x="29" y="173"/>
                      <a:pt x="29" y="173"/>
                      <a:pt x="29" y="173"/>
                    </a:cubicBezTo>
                    <a:cubicBezTo>
                      <a:pt x="28" y="174"/>
                      <a:pt x="28" y="174"/>
                      <a:pt x="28" y="174"/>
                    </a:cubicBezTo>
                    <a:cubicBezTo>
                      <a:pt x="28" y="173"/>
                      <a:pt x="28" y="173"/>
                      <a:pt x="28" y="173"/>
                    </a:cubicBezTo>
                    <a:cubicBezTo>
                      <a:pt x="27" y="173"/>
                      <a:pt x="27" y="173"/>
                      <a:pt x="27" y="173"/>
                    </a:cubicBezTo>
                    <a:cubicBezTo>
                      <a:pt x="27" y="173"/>
                      <a:pt x="27" y="173"/>
                      <a:pt x="27" y="173"/>
                    </a:cubicBezTo>
                    <a:cubicBezTo>
                      <a:pt x="26" y="173"/>
                      <a:pt x="26" y="173"/>
                      <a:pt x="26" y="173"/>
                    </a:cubicBezTo>
                    <a:cubicBezTo>
                      <a:pt x="27" y="173"/>
                      <a:pt x="27" y="173"/>
                      <a:pt x="27" y="173"/>
                    </a:cubicBezTo>
                    <a:cubicBezTo>
                      <a:pt x="27" y="173"/>
                      <a:pt x="27" y="173"/>
                      <a:pt x="27" y="173"/>
                    </a:cubicBezTo>
                    <a:cubicBezTo>
                      <a:pt x="28" y="172"/>
                      <a:pt x="28" y="172"/>
                      <a:pt x="28" y="172"/>
                    </a:cubicBezTo>
                    <a:cubicBezTo>
                      <a:pt x="30" y="172"/>
                      <a:pt x="30" y="172"/>
                      <a:pt x="30" y="172"/>
                    </a:cubicBezTo>
                    <a:cubicBezTo>
                      <a:pt x="30" y="171"/>
                      <a:pt x="30" y="171"/>
                      <a:pt x="30" y="171"/>
                    </a:cubicBezTo>
                    <a:cubicBezTo>
                      <a:pt x="32" y="171"/>
                      <a:pt x="32" y="171"/>
                      <a:pt x="32" y="171"/>
                    </a:cubicBezTo>
                    <a:cubicBezTo>
                      <a:pt x="32" y="171"/>
                      <a:pt x="32" y="171"/>
                      <a:pt x="32" y="171"/>
                    </a:cubicBezTo>
                    <a:cubicBezTo>
                      <a:pt x="34" y="169"/>
                      <a:pt x="34" y="169"/>
                      <a:pt x="34" y="169"/>
                    </a:cubicBezTo>
                    <a:cubicBezTo>
                      <a:pt x="35" y="169"/>
                      <a:pt x="35" y="169"/>
                      <a:pt x="35" y="169"/>
                    </a:cubicBezTo>
                    <a:cubicBezTo>
                      <a:pt x="36" y="168"/>
                      <a:pt x="36" y="168"/>
                      <a:pt x="36" y="168"/>
                    </a:cubicBezTo>
                    <a:cubicBezTo>
                      <a:pt x="37" y="168"/>
                      <a:pt x="37" y="168"/>
                      <a:pt x="37" y="168"/>
                    </a:cubicBezTo>
                    <a:cubicBezTo>
                      <a:pt x="37" y="168"/>
                      <a:pt x="37" y="168"/>
                      <a:pt x="37" y="168"/>
                    </a:cubicBezTo>
                    <a:cubicBezTo>
                      <a:pt x="37" y="168"/>
                      <a:pt x="37" y="168"/>
                      <a:pt x="37" y="168"/>
                    </a:cubicBezTo>
                    <a:cubicBezTo>
                      <a:pt x="36" y="167"/>
                      <a:pt x="36" y="167"/>
                      <a:pt x="36" y="167"/>
                    </a:cubicBezTo>
                    <a:cubicBezTo>
                      <a:pt x="35" y="168"/>
                      <a:pt x="35" y="168"/>
                      <a:pt x="35" y="168"/>
                    </a:cubicBezTo>
                    <a:cubicBezTo>
                      <a:pt x="33" y="169"/>
                      <a:pt x="33" y="169"/>
                      <a:pt x="33" y="169"/>
                    </a:cubicBezTo>
                    <a:cubicBezTo>
                      <a:pt x="32" y="170"/>
                      <a:pt x="32" y="170"/>
                      <a:pt x="32" y="170"/>
                    </a:cubicBezTo>
                    <a:cubicBezTo>
                      <a:pt x="32" y="170"/>
                      <a:pt x="32" y="170"/>
                      <a:pt x="32" y="170"/>
                    </a:cubicBezTo>
                    <a:cubicBezTo>
                      <a:pt x="31" y="171"/>
                      <a:pt x="31" y="171"/>
                      <a:pt x="31" y="171"/>
                    </a:cubicBezTo>
                    <a:cubicBezTo>
                      <a:pt x="29" y="171"/>
                      <a:pt x="29" y="171"/>
                      <a:pt x="29" y="171"/>
                    </a:cubicBezTo>
                    <a:cubicBezTo>
                      <a:pt x="29" y="171"/>
                      <a:pt x="29" y="171"/>
                      <a:pt x="29" y="171"/>
                    </a:cubicBezTo>
                    <a:cubicBezTo>
                      <a:pt x="27" y="172"/>
                      <a:pt x="27" y="172"/>
                      <a:pt x="27" y="172"/>
                    </a:cubicBezTo>
                    <a:cubicBezTo>
                      <a:pt x="26" y="172"/>
                      <a:pt x="26" y="172"/>
                      <a:pt x="26" y="172"/>
                    </a:cubicBezTo>
                    <a:cubicBezTo>
                      <a:pt x="26" y="172"/>
                      <a:pt x="26" y="172"/>
                      <a:pt x="26" y="172"/>
                    </a:cubicBezTo>
                    <a:cubicBezTo>
                      <a:pt x="27" y="171"/>
                      <a:pt x="27" y="171"/>
                      <a:pt x="27" y="171"/>
                    </a:cubicBezTo>
                    <a:cubicBezTo>
                      <a:pt x="26" y="170"/>
                      <a:pt x="26" y="170"/>
                      <a:pt x="26" y="170"/>
                    </a:cubicBezTo>
                    <a:cubicBezTo>
                      <a:pt x="27" y="169"/>
                      <a:pt x="27" y="169"/>
                      <a:pt x="27" y="169"/>
                    </a:cubicBezTo>
                    <a:cubicBezTo>
                      <a:pt x="27" y="169"/>
                      <a:pt x="27" y="169"/>
                      <a:pt x="27" y="169"/>
                    </a:cubicBezTo>
                    <a:cubicBezTo>
                      <a:pt x="28" y="170"/>
                      <a:pt x="28" y="170"/>
                      <a:pt x="28" y="170"/>
                    </a:cubicBezTo>
                    <a:cubicBezTo>
                      <a:pt x="29" y="170"/>
                      <a:pt x="29" y="170"/>
                      <a:pt x="29" y="170"/>
                    </a:cubicBezTo>
                    <a:cubicBezTo>
                      <a:pt x="30" y="170"/>
                      <a:pt x="30" y="170"/>
                      <a:pt x="30" y="170"/>
                    </a:cubicBezTo>
                    <a:cubicBezTo>
                      <a:pt x="30" y="170"/>
                      <a:pt x="30" y="170"/>
                      <a:pt x="30" y="170"/>
                    </a:cubicBezTo>
                    <a:cubicBezTo>
                      <a:pt x="30" y="169"/>
                      <a:pt x="30" y="169"/>
                      <a:pt x="30" y="169"/>
                    </a:cubicBezTo>
                    <a:cubicBezTo>
                      <a:pt x="30" y="169"/>
                      <a:pt x="30" y="169"/>
                      <a:pt x="30" y="169"/>
                    </a:cubicBezTo>
                    <a:cubicBezTo>
                      <a:pt x="29" y="169"/>
                      <a:pt x="29" y="169"/>
                      <a:pt x="29" y="169"/>
                    </a:cubicBezTo>
                    <a:cubicBezTo>
                      <a:pt x="28" y="169"/>
                      <a:pt x="28" y="169"/>
                      <a:pt x="28" y="169"/>
                    </a:cubicBezTo>
                    <a:cubicBezTo>
                      <a:pt x="28" y="169"/>
                      <a:pt x="28" y="169"/>
                      <a:pt x="28" y="169"/>
                    </a:cubicBezTo>
                    <a:cubicBezTo>
                      <a:pt x="28" y="169"/>
                      <a:pt x="28" y="169"/>
                      <a:pt x="28" y="169"/>
                    </a:cubicBezTo>
                    <a:cubicBezTo>
                      <a:pt x="28" y="168"/>
                      <a:pt x="28" y="168"/>
                      <a:pt x="28" y="168"/>
                    </a:cubicBezTo>
                    <a:cubicBezTo>
                      <a:pt x="28" y="168"/>
                      <a:pt x="28" y="168"/>
                      <a:pt x="28" y="168"/>
                    </a:cubicBezTo>
                    <a:cubicBezTo>
                      <a:pt x="29" y="169"/>
                      <a:pt x="29" y="169"/>
                      <a:pt x="29" y="169"/>
                    </a:cubicBezTo>
                    <a:cubicBezTo>
                      <a:pt x="30" y="169"/>
                      <a:pt x="30" y="169"/>
                      <a:pt x="30" y="169"/>
                    </a:cubicBezTo>
                    <a:cubicBezTo>
                      <a:pt x="31" y="168"/>
                      <a:pt x="31" y="168"/>
                      <a:pt x="31" y="168"/>
                    </a:cubicBezTo>
                    <a:cubicBezTo>
                      <a:pt x="31" y="168"/>
                      <a:pt x="31" y="168"/>
                      <a:pt x="31" y="168"/>
                    </a:cubicBezTo>
                    <a:cubicBezTo>
                      <a:pt x="30" y="168"/>
                      <a:pt x="30" y="168"/>
                      <a:pt x="30" y="168"/>
                    </a:cubicBezTo>
                    <a:cubicBezTo>
                      <a:pt x="30" y="168"/>
                      <a:pt x="30" y="168"/>
                      <a:pt x="30" y="168"/>
                    </a:cubicBezTo>
                    <a:cubicBezTo>
                      <a:pt x="29" y="168"/>
                      <a:pt x="29" y="168"/>
                      <a:pt x="29" y="168"/>
                    </a:cubicBezTo>
                    <a:cubicBezTo>
                      <a:pt x="30" y="167"/>
                      <a:pt x="30" y="167"/>
                      <a:pt x="30" y="167"/>
                    </a:cubicBezTo>
                    <a:cubicBezTo>
                      <a:pt x="30" y="167"/>
                      <a:pt x="30" y="167"/>
                      <a:pt x="30" y="167"/>
                    </a:cubicBezTo>
                    <a:cubicBezTo>
                      <a:pt x="31" y="167"/>
                      <a:pt x="31" y="167"/>
                      <a:pt x="31" y="167"/>
                    </a:cubicBezTo>
                    <a:cubicBezTo>
                      <a:pt x="31" y="167"/>
                      <a:pt x="31" y="167"/>
                      <a:pt x="31" y="167"/>
                    </a:cubicBezTo>
                    <a:cubicBezTo>
                      <a:pt x="31" y="167"/>
                      <a:pt x="31" y="167"/>
                      <a:pt x="31" y="167"/>
                    </a:cubicBezTo>
                    <a:cubicBezTo>
                      <a:pt x="32" y="167"/>
                      <a:pt x="32" y="167"/>
                      <a:pt x="32" y="167"/>
                    </a:cubicBezTo>
                    <a:cubicBezTo>
                      <a:pt x="32" y="167"/>
                      <a:pt x="32" y="167"/>
                      <a:pt x="32" y="167"/>
                    </a:cubicBezTo>
                    <a:cubicBezTo>
                      <a:pt x="32" y="166"/>
                      <a:pt x="32" y="166"/>
                      <a:pt x="32" y="166"/>
                    </a:cubicBezTo>
                    <a:cubicBezTo>
                      <a:pt x="32" y="166"/>
                      <a:pt x="32" y="166"/>
                      <a:pt x="32" y="166"/>
                    </a:cubicBezTo>
                    <a:cubicBezTo>
                      <a:pt x="31" y="166"/>
                      <a:pt x="31" y="166"/>
                      <a:pt x="31" y="166"/>
                    </a:cubicBezTo>
                    <a:cubicBezTo>
                      <a:pt x="31" y="166"/>
                      <a:pt x="31" y="166"/>
                      <a:pt x="31" y="166"/>
                    </a:cubicBezTo>
                    <a:cubicBezTo>
                      <a:pt x="30" y="166"/>
                      <a:pt x="30" y="166"/>
                      <a:pt x="30" y="166"/>
                    </a:cubicBezTo>
                    <a:cubicBezTo>
                      <a:pt x="28" y="166"/>
                      <a:pt x="28" y="166"/>
                      <a:pt x="28" y="166"/>
                    </a:cubicBezTo>
                    <a:cubicBezTo>
                      <a:pt x="27" y="166"/>
                      <a:pt x="27" y="166"/>
                      <a:pt x="27" y="166"/>
                    </a:cubicBezTo>
                    <a:cubicBezTo>
                      <a:pt x="27" y="166"/>
                      <a:pt x="27" y="166"/>
                      <a:pt x="27" y="166"/>
                    </a:cubicBezTo>
                    <a:cubicBezTo>
                      <a:pt x="27" y="165"/>
                      <a:pt x="27" y="165"/>
                      <a:pt x="27" y="165"/>
                    </a:cubicBezTo>
                    <a:cubicBezTo>
                      <a:pt x="28" y="165"/>
                      <a:pt x="28" y="165"/>
                      <a:pt x="28" y="165"/>
                    </a:cubicBezTo>
                    <a:cubicBezTo>
                      <a:pt x="28" y="165"/>
                      <a:pt x="28" y="165"/>
                      <a:pt x="28" y="165"/>
                    </a:cubicBezTo>
                    <a:cubicBezTo>
                      <a:pt x="29" y="165"/>
                      <a:pt x="29" y="165"/>
                      <a:pt x="29" y="165"/>
                    </a:cubicBezTo>
                    <a:cubicBezTo>
                      <a:pt x="28" y="165"/>
                      <a:pt x="28" y="165"/>
                      <a:pt x="28" y="165"/>
                    </a:cubicBezTo>
                    <a:cubicBezTo>
                      <a:pt x="28" y="165"/>
                      <a:pt x="28" y="165"/>
                      <a:pt x="28" y="165"/>
                    </a:cubicBezTo>
                    <a:cubicBezTo>
                      <a:pt x="27" y="165"/>
                      <a:pt x="27" y="165"/>
                      <a:pt x="27" y="165"/>
                    </a:cubicBezTo>
                    <a:cubicBezTo>
                      <a:pt x="27" y="164"/>
                      <a:pt x="27" y="164"/>
                      <a:pt x="27" y="164"/>
                    </a:cubicBezTo>
                    <a:cubicBezTo>
                      <a:pt x="29" y="164"/>
                      <a:pt x="29" y="164"/>
                      <a:pt x="29" y="164"/>
                    </a:cubicBezTo>
                    <a:cubicBezTo>
                      <a:pt x="29" y="164"/>
                      <a:pt x="29" y="164"/>
                      <a:pt x="29" y="164"/>
                    </a:cubicBezTo>
                    <a:cubicBezTo>
                      <a:pt x="30" y="164"/>
                      <a:pt x="30" y="164"/>
                      <a:pt x="30" y="164"/>
                    </a:cubicBezTo>
                    <a:cubicBezTo>
                      <a:pt x="33" y="164"/>
                      <a:pt x="33" y="164"/>
                      <a:pt x="33" y="164"/>
                    </a:cubicBezTo>
                    <a:cubicBezTo>
                      <a:pt x="33" y="164"/>
                      <a:pt x="33" y="164"/>
                      <a:pt x="33" y="164"/>
                    </a:cubicBezTo>
                    <a:cubicBezTo>
                      <a:pt x="34" y="164"/>
                      <a:pt x="34" y="164"/>
                      <a:pt x="34" y="164"/>
                    </a:cubicBezTo>
                    <a:cubicBezTo>
                      <a:pt x="35" y="164"/>
                      <a:pt x="35" y="164"/>
                      <a:pt x="35" y="164"/>
                    </a:cubicBezTo>
                    <a:cubicBezTo>
                      <a:pt x="35" y="164"/>
                      <a:pt x="35" y="164"/>
                      <a:pt x="35" y="164"/>
                    </a:cubicBezTo>
                    <a:cubicBezTo>
                      <a:pt x="34" y="163"/>
                      <a:pt x="34" y="163"/>
                      <a:pt x="34" y="163"/>
                    </a:cubicBezTo>
                    <a:cubicBezTo>
                      <a:pt x="32" y="163"/>
                      <a:pt x="32" y="163"/>
                      <a:pt x="32" y="163"/>
                    </a:cubicBezTo>
                    <a:cubicBezTo>
                      <a:pt x="31" y="164"/>
                      <a:pt x="31" y="164"/>
                      <a:pt x="31" y="164"/>
                    </a:cubicBezTo>
                    <a:cubicBezTo>
                      <a:pt x="30" y="164"/>
                      <a:pt x="30" y="164"/>
                      <a:pt x="30" y="164"/>
                    </a:cubicBezTo>
                    <a:cubicBezTo>
                      <a:pt x="30" y="164"/>
                      <a:pt x="30" y="164"/>
                      <a:pt x="30" y="164"/>
                    </a:cubicBezTo>
                    <a:cubicBezTo>
                      <a:pt x="29" y="163"/>
                      <a:pt x="29" y="163"/>
                      <a:pt x="29" y="163"/>
                    </a:cubicBezTo>
                    <a:cubicBezTo>
                      <a:pt x="28" y="164"/>
                      <a:pt x="28" y="164"/>
                      <a:pt x="28" y="164"/>
                    </a:cubicBezTo>
                    <a:cubicBezTo>
                      <a:pt x="28" y="164"/>
                      <a:pt x="28" y="164"/>
                      <a:pt x="28" y="164"/>
                    </a:cubicBezTo>
                    <a:cubicBezTo>
                      <a:pt x="28" y="164"/>
                      <a:pt x="28" y="164"/>
                      <a:pt x="28" y="164"/>
                    </a:cubicBezTo>
                    <a:cubicBezTo>
                      <a:pt x="28" y="163"/>
                      <a:pt x="28" y="163"/>
                      <a:pt x="28" y="163"/>
                    </a:cubicBezTo>
                    <a:cubicBezTo>
                      <a:pt x="28" y="163"/>
                      <a:pt x="28" y="163"/>
                      <a:pt x="28" y="163"/>
                    </a:cubicBezTo>
                    <a:cubicBezTo>
                      <a:pt x="29" y="162"/>
                      <a:pt x="29" y="162"/>
                      <a:pt x="29" y="162"/>
                    </a:cubicBezTo>
                    <a:cubicBezTo>
                      <a:pt x="29" y="162"/>
                      <a:pt x="29" y="162"/>
                      <a:pt x="29" y="162"/>
                    </a:cubicBezTo>
                    <a:cubicBezTo>
                      <a:pt x="30" y="162"/>
                      <a:pt x="30" y="162"/>
                      <a:pt x="30" y="162"/>
                    </a:cubicBezTo>
                    <a:cubicBezTo>
                      <a:pt x="31" y="161"/>
                      <a:pt x="31" y="161"/>
                      <a:pt x="31" y="161"/>
                    </a:cubicBezTo>
                    <a:cubicBezTo>
                      <a:pt x="31" y="160"/>
                      <a:pt x="31" y="160"/>
                      <a:pt x="31" y="160"/>
                    </a:cubicBezTo>
                    <a:cubicBezTo>
                      <a:pt x="32" y="160"/>
                      <a:pt x="32" y="160"/>
                      <a:pt x="32" y="160"/>
                    </a:cubicBezTo>
                    <a:cubicBezTo>
                      <a:pt x="32" y="161"/>
                      <a:pt x="32" y="161"/>
                      <a:pt x="32" y="161"/>
                    </a:cubicBezTo>
                    <a:cubicBezTo>
                      <a:pt x="33" y="161"/>
                      <a:pt x="33" y="161"/>
                      <a:pt x="33" y="161"/>
                    </a:cubicBezTo>
                    <a:cubicBezTo>
                      <a:pt x="33" y="160"/>
                      <a:pt x="33" y="160"/>
                      <a:pt x="33" y="160"/>
                    </a:cubicBezTo>
                    <a:cubicBezTo>
                      <a:pt x="34" y="160"/>
                      <a:pt x="34" y="160"/>
                      <a:pt x="34" y="160"/>
                    </a:cubicBezTo>
                    <a:cubicBezTo>
                      <a:pt x="34" y="161"/>
                      <a:pt x="34" y="161"/>
                      <a:pt x="34" y="161"/>
                    </a:cubicBezTo>
                    <a:cubicBezTo>
                      <a:pt x="35" y="161"/>
                      <a:pt x="35" y="161"/>
                      <a:pt x="35" y="161"/>
                    </a:cubicBezTo>
                    <a:cubicBezTo>
                      <a:pt x="36" y="162"/>
                      <a:pt x="36" y="162"/>
                      <a:pt x="36" y="162"/>
                    </a:cubicBezTo>
                    <a:cubicBezTo>
                      <a:pt x="37" y="162"/>
                      <a:pt x="37" y="162"/>
                      <a:pt x="37" y="162"/>
                    </a:cubicBezTo>
                    <a:cubicBezTo>
                      <a:pt x="37" y="162"/>
                      <a:pt x="37" y="162"/>
                      <a:pt x="37" y="162"/>
                    </a:cubicBezTo>
                    <a:cubicBezTo>
                      <a:pt x="38" y="163"/>
                      <a:pt x="38" y="163"/>
                      <a:pt x="38" y="163"/>
                    </a:cubicBezTo>
                    <a:cubicBezTo>
                      <a:pt x="39" y="163"/>
                      <a:pt x="39" y="163"/>
                      <a:pt x="39" y="163"/>
                    </a:cubicBezTo>
                    <a:cubicBezTo>
                      <a:pt x="41" y="164"/>
                      <a:pt x="41" y="164"/>
                      <a:pt x="41" y="164"/>
                    </a:cubicBezTo>
                    <a:cubicBezTo>
                      <a:pt x="41" y="163"/>
                      <a:pt x="41" y="163"/>
                      <a:pt x="41" y="163"/>
                    </a:cubicBezTo>
                    <a:cubicBezTo>
                      <a:pt x="41" y="163"/>
                      <a:pt x="41" y="163"/>
                      <a:pt x="41" y="163"/>
                    </a:cubicBezTo>
                    <a:cubicBezTo>
                      <a:pt x="42" y="163"/>
                      <a:pt x="42" y="163"/>
                      <a:pt x="42" y="163"/>
                    </a:cubicBezTo>
                    <a:cubicBezTo>
                      <a:pt x="41" y="163"/>
                      <a:pt x="41" y="163"/>
                      <a:pt x="41" y="163"/>
                    </a:cubicBezTo>
                    <a:cubicBezTo>
                      <a:pt x="41" y="163"/>
                      <a:pt x="41" y="163"/>
                      <a:pt x="41" y="163"/>
                    </a:cubicBezTo>
                    <a:cubicBezTo>
                      <a:pt x="40" y="163"/>
                      <a:pt x="40" y="163"/>
                      <a:pt x="40" y="163"/>
                    </a:cubicBezTo>
                    <a:cubicBezTo>
                      <a:pt x="40" y="163"/>
                      <a:pt x="40" y="163"/>
                      <a:pt x="40" y="163"/>
                    </a:cubicBezTo>
                    <a:cubicBezTo>
                      <a:pt x="39" y="162"/>
                      <a:pt x="39" y="162"/>
                      <a:pt x="39" y="162"/>
                    </a:cubicBezTo>
                    <a:cubicBezTo>
                      <a:pt x="38" y="161"/>
                      <a:pt x="38" y="161"/>
                      <a:pt x="38" y="161"/>
                    </a:cubicBezTo>
                    <a:cubicBezTo>
                      <a:pt x="38" y="161"/>
                      <a:pt x="38" y="161"/>
                      <a:pt x="38" y="161"/>
                    </a:cubicBezTo>
                    <a:cubicBezTo>
                      <a:pt x="39" y="161"/>
                      <a:pt x="39" y="161"/>
                      <a:pt x="39" y="161"/>
                    </a:cubicBezTo>
                    <a:cubicBezTo>
                      <a:pt x="40" y="161"/>
                      <a:pt x="40" y="161"/>
                      <a:pt x="40" y="161"/>
                    </a:cubicBezTo>
                    <a:cubicBezTo>
                      <a:pt x="41" y="161"/>
                      <a:pt x="41" y="161"/>
                      <a:pt x="41" y="161"/>
                    </a:cubicBezTo>
                    <a:cubicBezTo>
                      <a:pt x="41" y="160"/>
                      <a:pt x="41" y="160"/>
                      <a:pt x="41" y="160"/>
                    </a:cubicBezTo>
                    <a:cubicBezTo>
                      <a:pt x="41" y="160"/>
                      <a:pt x="41" y="160"/>
                      <a:pt x="41" y="160"/>
                    </a:cubicBezTo>
                    <a:cubicBezTo>
                      <a:pt x="40" y="160"/>
                      <a:pt x="40" y="160"/>
                      <a:pt x="40" y="160"/>
                    </a:cubicBezTo>
                    <a:cubicBezTo>
                      <a:pt x="40" y="160"/>
                      <a:pt x="40" y="160"/>
                      <a:pt x="40" y="160"/>
                    </a:cubicBezTo>
                    <a:cubicBezTo>
                      <a:pt x="40" y="160"/>
                      <a:pt x="40" y="160"/>
                      <a:pt x="40" y="160"/>
                    </a:cubicBezTo>
                    <a:cubicBezTo>
                      <a:pt x="40" y="160"/>
                      <a:pt x="40" y="160"/>
                      <a:pt x="40" y="160"/>
                    </a:cubicBezTo>
                    <a:cubicBezTo>
                      <a:pt x="40" y="161"/>
                      <a:pt x="40" y="161"/>
                      <a:pt x="40" y="161"/>
                    </a:cubicBezTo>
                    <a:cubicBezTo>
                      <a:pt x="39" y="161"/>
                      <a:pt x="39" y="161"/>
                      <a:pt x="39" y="161"/>
                    </a:cubicBezTo>
                    <a:cubicBezTo>
                      <a:pt x="38" y="160"/>
                      <a:pt x="38" y="160"/>
                      <a:pt x="38" y="160"/>
                    </a:cubicBezTo>
                    <a:cubicBezTo>
                      <a:pt x="38" y="160"/>
                      <a:pt x="38" y="160"/>
                      <a:pt x="38" y="160"/>
                    </a:cubicBezTo>
                    <a:cubicBezTo>
                      <a:pt x="38" y="160"/>
                      <a:pt x="38" y="160"/>
                      <a:pt x="38" y="160"/>
                    </a:cubicBezTo>
                    <a:cubicBezTo>
                      <a:pt x="39" y="160"/>
                      <a:pt x="39" y="160"/>
                      <a:pt x="39" y="160"/>
                    </a:cubicBezTo>
                    <a:cubicBezTo>
                      <a:pt x="39" y="159"/>
                      <a:pt x="39" y="159"/>
                      <a:pt x="39" y="159"/>
                    </a:cubicBezTo>
                    <a:cubicBezTo>
                      <a:pt x="39" y="159"/>
                      <a:pt x="39" y="159"/>
                      <a:pt x="39" y="159"/>
                    </a:cubicBezTo>
                    <a:cubicBezTo>
                      <a:pt x="38" y="159"/>
                      <a:pt x="38" y="159"/>
                      <a:pt x="38" y="159"/>
                    </a:cubicBezTo>
                    <a:cubicBezTo>
                      <a:pt x="38" y="159"/>
                      <a:pt x="38" y="159"/>
                      <a:pt x="38" y="159"/>
                    </a:cubicBezTo>
                    <a:cubicBezTo>
                      <a:pt x="37" y="159"/>
                      <a:pt x="37" y="159"/>
                      <a:pt x="37" y="159"/>
                    </a:cubicBezTo>
                    <a:cubicBezTo>
                      <a:pt x="37" y="159"/>
                      <a:pt x="37" y="159"/>
                      <a:pt x="37" y="159"/>
                    </a:cubicBezTo>
                    <a:cubicBezTo>
                      <a:pt x="37" y="159"/>
                      <a:pt x="37" y="159"/>
                      <a:pt x="37" y="159"/>
                    </a:cubicBezTo>
                    <a:cubicBezTo>
                      <a:pt x="37" y="160"/>
                      <a:pt x="37" y="160"/>
                      <a:pt x="37" y="160"/>
                    </a:cubicBezTo>
                    <a:cubicBezTo>
                      <a:pt x="37" y="160"/>
                      <a:pt x="37" y="160"/>
                      <a:pt x="37" y="160"/>
                    </a:cubicBezTo>
                    <a:cubicBezTo>
                      <a:pt x="37" y="161"/>
                      <a:pt x="37" y="161"/>
                      <a:pt x="37" y="161"/>
                    </a:cubicBezTo>
                    <a:cubicBezTo>
                      <a:pt x="36" y="161"/>
                      <a:pt x="36" y="161"/>
                      <a:pt x="36" y="161"/>
                    </a:cubicBezTo>
                    <a:cubicBezTo>
                      <a:pt x="36" y="161"/>
                      <a:pt x="36" y="161"/>
                      <a:pt x="36" y="161"/>
                    </a:cubicBezTo>
                    <a:cubicBezTo>
                      <a:pt x="35" y="160"/>
                      <a:pt x="35" y="160"/>
                      <a:pt x="35" y="160"/>
                    </a:cubicBezTo>
                    <a:cubicBezTo>
                      <a:pt x="34" y="160"/>
                      <a:pt x="34" y="160"/>
                      <a:pt x="34" y="160"/>
                    </a:cubicBezTo>
                    <a:cubicBezTo>
                      <a:pt x="34" y="160"/>
                      <a:pt x="34" y="160"/>
                      <a:pt x="34" y="160"/>
                    </a:cubicBezTo>
                    <a:cubicBezTo>
                      <a:pt x="34" y="159"/>
                      <a:pt x="34" y="159"/>
                      <a:pt x="34" y="159"/>
                    </a:cubicBezTo>
                    <a:cubicBezTo>
                      <a:pt x="33" y="159"/>
                      <a:pt x="33" y="159"/>
                      <a:pt x="33" y="159"/>
                    </a:cubicBezTo>
                    <a:cubicBezTo>
                      <a:pt x="33" y="160"/>
                      <a:pt x="33" y="160"/>
                      <a:pt x="33" y="160"/>
                    </a:cubicBezTo>
                    <a:cubicBezTo>
                      <a:pt x="32" y="160"/>
                      <a:pt x="32" y="160"/>
                      <a:pt x="32" y="160"/>
                    </a:cubicBezTo>
                    <a:cubicBezTo>
                      <a:pt x="31" y="160"/>
                      <a:pt x="31" y="160"/>
                      <a:pt x="31" y="160"/>
                    </a:cubicBezTo>
                    <a:cubicBezTo>
                      <a:pt x="31" y="160"/>
                      <a:pt x="31" y="160"/>
                      <a:pt x="31" y="160"/>
                    </a:cubicBezTo>
                    <a:cubicBezTo>
                      <a:pt x="30" y="161"/>
                      <a:pt x="30" y="161"/>
                      <a:pt x="30" y="161"/>
                    </a:cubicBezTo>
                    <a:cubicBezTo>
                      <a:pt x="29" y="161"/>
                      <a:pt x="29" y="161"/>
                      <a:pt x="29" y="161"/>
                    </a:cubicBezTo>
                    <a:cubicBezTo>
                      <a:pt x="29" y="161"/>
                      <a:pt x="29" y="161"/>
                      <a:pt x="29" y="161"/>
                    </a:cubicBezTo>
                    <a:cubicBezTo>
                      <a:pt x="29" y="161"/>
                      <a:pt x="29" y="161"/>
                      <a:pt x="29" y="161"/>
                    </a:cubicBezTo>
                    <a:cubicBezTo>
                      <a:pt x="30" y="160"/>
                      <a:pt x="30" y="160"/>
                      <a:pt x="30" y="160"/>
                    </a:cubicBezTo>
                    <a:cubicBezTo>
                      <a:pt x="30" y="160"/>
                      <a:pt x="30" y="160"/>
                      <a:pt x="30" y="160"/>
                    </a:cubicBezTo>
                    <a:cubicBezTo>
                      <a:pt x="31" y="159"/>
                      <a:pt x="31" y="159"/>
                      <a:pt x="31" y="159"/>
                    </a:cubicBezTo>
                    <a:cubicBezTo>
                      <a:pt x="31" y="159"/>
                      <a:pt x="31" y="159"/>
                      <a:pt x="31" y="159"/>
                    </a:cubicBezTo>
                    <a:cubicBezTo>
                      <a:pt x="31" y="159"/>
                      <a:pt x="31" y="159"/>
                      <a:pt x="31" y="159"/>
                    </a:cubicBezTo>
                    <a:cubicBezTo>
                      <a:pt x="31" y="159"/>
                      <a:pt x="31" y="159"/>
                      <a:pt x="31" y="159"/>
                    </a:cubicBezTo>
                    <a:cubicBezTo>
                      <a:pt x="31" y="158"/>
                      <a:pt x="31" y="158"/>
                      <a:pt x="31" y="158"/>
                    </a:cubicBezTo>
                    <a:cubicBezTo>
                      <a:pt x="32" y="158"/>
                      <a:pt x="32" y="158"/>
                      <a:pt x="32" y="158"/>
                    </a:cubicBezTo>
                    <a:cubicBezTo>
                      <a:pt x="32" y="158"/>
                      <a:pt x="32" y="158"/>
                      <a:pt x="32" y="158"/>
                    </a:cubicBezTo>
                    <a:cubicBezTo>
                      <a:pt x="33" y="158"/>
                      <a:pt x="33" y="158"/>
                      <a:pt x="33" y="158"/>
                    </a:cubicBezTo>
                    <a:cubicBezTo>
                      <a:pt x="33" y="159"/>
                      <a:pt x="33" y="159"/>
                      <a:pt x="33" y="159"/>
                    </a:cubicBezTo>
                    <a:cubicBezTo>
                      <a:pt x="35" y="159"/>
                      <a:pt x="35" y="159"/>
                      <a:pt x="35" y="159"/>
                    </a:cubicBezTo>
                    <a:cubicBezTo>
                      <a:pt x="35" y="158"/>
                      <a:pt x="35" y="158"/>
                      <a:pt x="35" y="158"/>
                    </a:cubicBezTo>
                    <a:cubicBezTo>
                      <a:pt x="34" y="158"/>
                      <a:pt x="34" y="158"/>
                      <a:pt x="34" y="158"/>
                    </a:cubicBezTo>
                    <a:cubicBezTo>
                      <a:pt x="34" y="158"/>
                      <a:pt x="34" y="158"/>
                      <a:pt x="34" y="158"/>
                    </a:cubicBezTo>
                    <a:cubicBezTo>
                      <a:pt x="33" y="158"/>
                      <a:pt x="33" y="158"/>
                      <a:pt x="33" y="158"/>
                    </a:cubicBezTo>
                    <a:cubicBezTo>
                      <a:pt x="32" y="157"/>
                      <a:pt x="32" y="157"/>
                      <a:pt x="32" y="157"/>
                    </a:cubicBezTo>
                    <a:cubicBezTo>
                      <a:pt x="32" y="156"/>
                      <a:pt x="32" y="156"/>
                      <a:pt x="32" y="156"/>
                    </a:cubicBezTo>
                    <a:cubicBezTo>
                      <a:pt x="31" y="156"/>
                      <a:pt x="31" y="156"/>
                      <a:pt x="31" y="156"/>
                    </a:cubicBezTo>
                    <a:cubicBezTo>
                      <a:pt x="31" y="156"/>
                      <a:pt x="31" y="156"/>
                      <a:pt x="31" y="156"/>
                    </a:cubicBezTo>
                    <a:cubicBezTo>
                      <a:pt x="32" y="156"/>
                      <a:pt x="32" y="156"/>
                      <a:pt x="32" y="156"/>
                    </a:cubicBezTo>
                    <a:cubicBezTo>
                      <a:pt x="33" y="156"/>
                      <a:pt x="33" y="156"/>
                      <a:pt x="33" y="156"/>
                    </a:cubicBezTo>
                    <a:cubicBezTo>
                      <a:pt x="33" y="157"/>
                      <a:pt x="33" y="157"/>
                      <a:pt x="33" y="157"/>
                    </a:cubicBezTo>
                    <a:cubicBezTo>
                      <a:pt x="34" y="158"/>
                      <a:pt x="34" y="158"/>
                      <a:pt x="34" y="158"/>
                    </a:cubicBezTo>
                    <a:cubicBezTo>
                      <a:pt x="34" y="157"/>
                      <a:pt x="34" y="157"/>
                      <a:pt x="34" y="157"/>
                    </a:cubicBezTo>
                    <a:cubicBezTo>
                      <a:pt x="34" y="157"/>
                      <a:pt x="34" y="157"/>
                      <a:pt x="34" y="157"/>
                    </a:cubicBezTo>
                    <a:cubicBezTo>
                      <a:pt x="34" y="156"/>
                      <a:pt x="34" y="156"/>
                      <a:pt x="34" y="156"/>
                    </a:cubicBezTo>
                    <a:cubicBezTo>
                      <a:pt x="34" y="156"/>
                      <a:pt x="34" y="156"/>
                      <a:pt x="34" y="156"/>
                    </a:cubicBezTo>
                    <a:cubicBezTo>
                      <a:pt x="35" y="157"/>
                      <a:pt x="35" y="157"/>
                      <a:pt x="35" y="157"/>
                    </a:cubicBezTo>
                    <a:cubicBezTo>
                      <a:pt x="35" y="157"/>
                      <a:pt x="35" y="157"/>
                      <a:pt x="35" y="157"/>
                    </a:cubicBezTo>
                    <a:cubicBezTo>
                      <a:pt x="36" y="158"/>
                      <a:pt x="36" y="158"/>
                      <a:pt x="36" y="158"/>
                    </a:cubicBezTo>
                    <a:cubicBezTo>
                      <a:pt x="37" y="158"/>
                      <a:pt x="37" y="158"/>
                      <a:pt x="37" y="158"/>
                    </a:cubicBezTo>
                    <a:cubicBezTo>
                      <a:pt x="37" y="158"/>
                      <a:pt x="37" y="158"/>
                      <a:pt x="37" y="158"/>
                    </a:cubicBezTo>
                    <a:cubicBezTo>
                      <a:pt x="38" y="158"/>
                      <a:pt x="38" y="158"/>
                      <a:pt x="38" y="158"/>
                    </a:cubicBezTo>
                    <a:cubicBezTo>
                      <a:pt x="38" y="158"/>
                      <a:pt x="38" y="158"/>
                      <a:pt x="38" y="158"/>
                    </a:cubicBezTo>
                    <a:cubicBezTo>
                      <a:pt x="39" y="159"/>
                      <a:pt x="39" y="159"/>
                      <a:pt x="39" y="159"/>
                    </a:cubicBezTo>
                    <a:cubicBezTo>
                      <a:pt x="40" y="159"/>
                      <a:pt x="40" y="159"/>
                      <a:pt x="40" y="159"/>
                    </a:cubicBezTo>
                    <a:cubicBezTo>
                      <a:pt x="40" y="159"/>
                      <a:pt x="40" y="159"/>
                      <a:pt x="40" y="159"/>
                    </a:cubicBezTo>
                    <a:cubicBezTo>
                      <a:pt x="41" y="159"/>
                      <a:pt x="41" y="159"/>
                      <a:pt x="41" y="159"/>
                    </a:cubicBezTo>
                    <a:cubicBezTo>
                      <a:pt x="41" y="159"/>
                      <a:pt x="41" y="159"/>
                      <a:pt x="41" y="159"/>
                    </a:cubicBezTo>
                    <a:cubicBezTo>
                      <a:pt x="40" y="158"/>
                      <a:pt x="40" y="158"/>
                      <a:pt x="40" y="158"/>
                    </a:cubicBezTo>
                    <a:cubicBezTo>
                      <a:pt x="38" y="157"/>
                      <a:pt x="38" y="157"/>
                      <a:pt x="38" y="157"/>
                    </a:cubicBezTo>
                    <a:cubicBezTo>
                      <a:pt x="38" y="157"/>
                      <a:pt x="38" y="157"/>
                      <a:pt x="38" y="157"/>
                    </a:cubicBezTo>
                    <a:cubicBezTo>
                      <a:pt x="38" y="156"/>
                      <a:pt x="38" y="156"/>
                      <a:pt x="38" y="156"/>
                    </a:cubicBezTo>
                    <a:cubicBezTo>
                      <a:pt x="39" y="156"/>
                      <a:pt x="39" y="156"/>
                      <a:pt x="39" y="156"/>
                    </a:cubicBezTo>
                    <a:cubicBezTo>
                      <a:pt x="39" y="156"/>
                      <a:pt x="39" y="156"/>
                      <a:pt x="39" y="156"/>
                    </a:cubicBezTo>
                    <a:cubicBezTo>
                      <a:pt x="40" y="155"/>
                      <a:pt x="40" y="155"/>
                      <a:pt x="40" y="155"/>
                    </a:cubicBezTo>
                    <a:cubicBezTo>
                      <a:pt x="40" y="155"/>
                      <a:pt x="40" y="155"/>
                      <a:pt x="40" y="155"/>
                    </a:cubicBezTo>
                    <a:cubicBezTo>
                      <a:pt x="40" y="155"/>
                      <a:pt x="40" y="155"/>
                      <a:pt x="40" y="155"/>
                    </a:cubicBezTo>
                    <a:cubicBezTo>
                      <a:pt x="39" y="155"/>
                      <a:pt x="39" y="155"/>
                      <a:pt x="39" y="155"/>
                    </a:cubicBezTo>
                    <a:cubicBezTo>
                      <a:pt x="39" y="155"/>
                      <a:pt x="39" y="155"/>
                      <a:pt x="39" y="155"/>
                    </a:cubicBezTo>
                    <a:cubicBezTo>
                      <a:pt x="38" y="155"/>
                      <a:pt x="38" y="155"/>
                      <a:pt x="38" y="155"/>
                    </a:cubicBezTo>
                    <a:cubicBezTo>
                      <a:pt x="37" y="155"/>
                      <a:pt x="37" y="155"/>
                      <a:pt x="37" y="155"/>
                    </a:cubicBezTo>
                    <a:cubicBezTo>
                      <a:pt x="38" y="155"/>
                      <a:pt x="38" y="155"/>
                      <a:pt x="38" y="155"/>
                    </a:cubicBezTo>
                    <a:cubicBezTo>
                      <a:pt x="38" y="156"/>
                      <a:pt x="38" y="156"/>
                      <a:pt x="38" y="156"/>
                    </a:cubicBezTo>
                    <a:cubicBezTo>
                      <a:pt x="38" y="156"/>
                      <a:pt x="38" y="156"/>
                      <a:pt x="38" y="156"/>
                    </a:cubicBezTo>
                    <a:cubicBezTo>
                      <a:pt x="37" y="156"/>
                      <a:pt x="37" y="156"/>
                      <a:pt x="37" y="156"/>
                    </a:cubicBezTo>
                    <a:cubicBezTo>
                      <a:pt x="37" y="156"/>
                      <a:pt x="37" y="156"/>
                      <a:pt x="37" y="156"/>
                    </a:cubicBezTo>
                    <a:cubicBezTo>
                      <a:pt x="36" y="156"/>
                      <a:pt x="36" y="156"/>
                      <a:pt x="36" y="156"/>
                    </a:cubicBezTo>
                    <a:cubicBezTo>
                      <a:pt x="35" y="156"/>
                      <a:pt x="35" y="156"/>
                      <a:pt x="35" y="156"/>
                    </a:cubicBezTo>
                    <a:cubicBezTo>
                      <a:pt x="35" y="156"/>
                      <a:pt x="35" y="156"/>
                      <a:pt x="35" y="156"/>
                    </a:cubicBezTo>
                    <a:cubicBezTo>
                      <a:pt x="34" y="156"/>
                      <a:pt x="34" y="156"/>
                      <a:pt x="34" y="156"/>
                    </a:cubicBezTo>
                    <a:cubicBezTo>
                      <a:pt x="34" y="155"/>
                      <a:pt x="34" y="155"/>
                      <a:pt x="34" y="155"/>
                    </a:cubicBezTo>
                    <a:cubicBezTo>
                      <a:pt x="34" y="155"/>
                      <a:pt x="34" y="155"/>
                      <a:pt x="34" y="155"/>
                    </a:cubicBezTo>
                    <a:cubicBezTo>
                      <a:pt x="35" y="155"/>
                      <a:pt x="35" y="155"/>
                      <a:pt x="35" y="155"/>
                    </a:cubicBezTo>
                    <a:cubicBezTo>
                      <a:pt x="34" y="155"/>
                      <a:pt x="34" y="155"/>
                      <a:pt x="34" y="155"/>
                    </a:cubicBezTo>
                    <a:cubicBezTo>
                      <a:pt x="33" y="155"/>
                      <a:pt x="33" y="155"/>
                      <a:pt x="33" y="155"/>
                    </a:cubicBezTo>
                    <a:cubicBezTo>
                      <a:pt x="33" y="155"/>
                      <a:pt x="33" y="155"/>
                      <a:pt x="33" y="155"/>
                    </a:cubicBezTo>
                    <a:cubicBezTo>
                      <a:pt x="34" y="154"/>
                      <a:pt x="34" y="154"/>
                      <a:pt x="34" y="154"/>
                    </a:cubicBezTo>
                    <a:cubicBezTo>
                      <a:pt x="35" y="154"/>
                      <a:pt x="35" y="154"/>
                      <a:pt x="35" y="154"/>
                    </a:cubicBezTo>
                    <a:cubicBezTo>
                      <a:pt x="36" y="154"/>
                      <a:pt x="36" y="154"/>
                      <a:pt x="36" y="154"/>
                    </a:cubicBezTo>
                    <a:cubicBezTo>
                      <a:pt x="37" y="154"/>
                      <a:pt x="37" y="154"/>
                      <a:pt x="37" y="154"/>
                    </a:cubicBezTo>
                    <a:cubicBezTo>
                      <a:pt x="37" y="154"/>
                      <a:pt x="37" y="154"/>
                      <a:pt x="37" y="154"/>
                    </a:cubicBezTo>
                    <a:cubicBezTo>
                      <a:pt x="38" y="154"/>
                      <a:pt x="38" y="154"/>
                      <a:pt x="38" y="154"/>
                    </a:cubicBezTo>
                    <a:cubicBezTo>
                      <a:pt x="39" y="154"/>
                      <a:pt x="39" y="154"/>
                      <a:pt x="39" y="154"/>
                    </a:cubicBezTo>
                    <a:cubicBezTo>
                      <a:pt x="40" y="154"/>
                      <a:pt x="40" y="154"/>
                      <a:pt x="40" y="154"/>
                    </a:cubicBezTo>
                    <a:cubicBezTo>
                      <a:pt x="40" y="154"/>
                      <a:pt x="40" y="154"/>
                      <a:pt x="40" y="154"/>
                    </a:cubicBezTo>
                    <a:cubicBezTo>
                      <a:pt x="40" y="153"/>
                      <a:pt x="40" y="153"/>
                      <a:pt x="40" y="153"/>
                    </a:cubicBezTo>
                    <a:cubicBezTo>
                      <a:pt x="40" y="153"/>
                      <a:pt x="40" y="153"/>
                      <a:pt x="40" y="153"/>
                    </a:cubicBezTo>
                    <a:cubicBezTo>
                      <a:pt x="41" y="153"/>
                      <a:pt x="41" y="153"/>
                      <a:pt x="41" y="153"/>
                    </a:cubicBezTo>
                    <a:cubicBezTo>
                      <a:pt x="41" y="152"/>
                      <a:pt x="41" y="152"/>
                      <a:pt x="41" y="152"/>
                    </a:cubicBezTo>
                    <a:cubicBezTo>
                      <a:pt x="41" y="152"/>
                      <a:pt x="41" y="152"/>
                      <a:pt x="41" y="152"/>
                    </a:cubicBezTo>
                    <a:cubicBezTo>
                      <a:pt x="40" y="153"/>
                      <a:pt x="40" y="153"/>
                      <a:pt x="40" y="153"/>
                    </a:cubicBezTo>
                    <a:cubicBezTo>
                      <a:pt x="40" y="153"/>
                      <a:pt x="40" y="153"/>
                      <a:pt x="40" y="153"/>
                    </a:cubicBezTo>
                    <a:cubicBezTo>
                      <a:pt x="40" y="152"/>
                      <a:pt x="40" y="152"/>
                      <a:pt x="40" y="152"/>
                    </a:cubicBezTo>
                    <a:cubicBezTo>
                      <a:pt x="40" y="152"/>
                      <a:pt x="40" y="152"/>
                      <a:pt x="40" y="152"/>
                    </a:cubicBezTo>
                    <a:cubicBezTo>
                      <a:pt x="41" y="150"/>
                      <a:pt x="41" y="150"/>
                      <a:pt x="41" y="150"/>
                    </a:cubicBezTo>
                    <a:cubicBezTo>
                      <a:pt x="41" y="149"/>
                      <a:pt x="41" y="149"/>
                      <a:pt x="41" y="149"/>
                    </a:cubicBezTo>
                    <a:cubicBezTo>
                      <a:pt x="41" y="149"/>
                      <a:pt x="41" y="149"/>
                      <a:pt x="41" y="149"/>
                    </a:cubicBezTo>
                    <a:cubicBezTo>
                      <a:pt x="41" y="149"/>
                      <a:pt x="41" y="149"/>
                      <a:pt x="41" y="149"/>
                    </a:cubicBezTo>
                    <a:cubicBezTo>
                      <a:pt x="42" y="150"/>
                      <a:pt x="42" y="150"/>
                      <a:pt x="42" y="150"/>
                    </a:cubicBezTo>
                    <a:cubicBezTo>
                      <a:pt x="42" y="150"/>
                      <a:pt x="42" y="150"/>
                      <a:pt x="42" y="150"/>
                    </a:cubicBezTo>
                    <a:cubicBezTo>
                      <a:pt x="42" y="151"/>
                      <a:pt x="42" y="151"/>
                      <a:pt x="42" y="151"/>
                    </a:cubicBezTo>
                    <a:cubicBezTo>
                      <a:pt x="42" y="151"/>
                      <a:pt x="42" y="151"/>
                      <a:pt x="42" y="151"/>
                    </a:cubicBezTo>
                    <a:cubicBezTo>
                      <a:pt x="43" y="151"/>
                      <a:pt x="43" y="151"/>
                      <a:pt x="43" y="151"/>
                    </a:cubicBezTo>
                    <a:cubicBezTo>
                      <a:pt x="43" y="151"/>
                      <a:pt x="43" y="151"/>
                      <a:pt x="43" y="151"/>
                    </a:cubicBezTo>
                    <a:cubicBezTo>
                      <a:pt x="44" y="151"/>
                      <a:pt x="44" y="151"/>
                      <a:pt x="44" y="151"/>
                    </a:cubicBezTo>
                    <a:cubicBezTo>
                      <a:pt x="44" y="151"/>
                      <a:pt x="44" y="151"/>
                      <a:pt x="44" y="151"/>
                    </a:cubicBezTo>
                    <a:cubicBezTo>
                      <a:pt x="44" y="151"/>
                      <a:pt x="44" y="151"/>
                      <a:pt x="44" y="151"/>
                    </a:cubicBezTo>
                    <a:cubicBezTo>
                      <a:pt x="45" y="151"/>
                      <a:pt x="45" y="151"/>
                      <a:pt x="45" y="151"/>
                    </a:cubicBezTo>
                    <a:cubicBezTo>
                      <a:pt x="45" y="151"/>
                      <a:pt x="45" y="151"/>
                      <a:pt x="45" y="151"/>
                    </a:cubicBezTo>
                    <a:cubicBezTo>
                      <a:pt x="44" y="150"/>
                      <a:pt x="44" y="150"/>
                      <a:pt x="44" y="150"/>
                    </a:cubicBezTo>
                    <a:cubicBezTo>
                      <a:pt x="43" y="150"/>
                      <a:pt x="43" y="150"/>
                      <a:pt x="43" y="150"/>
                    </a:cubicBezTo>
                    <a:cubicBezTo>
                      <a:pt x="43" y="150"/>
                      <a:pt x="43" y="150"/>
                      <a:pt x="43" y="150"/>
                    </a:cubicBezTo>
                    <a:cubicBezTo>
                      <a:pt x="44" y="150"/>
                      <a:pt x="44" y="150"/>
                      <a:pt x="44" y="150"/>
                    </a:cubicBezTo>
                    <a:cubicBezTo>
                      <a:pt x="44" y="150"/>
                      <a:pt x="44" y="150"/>
                      <a:pt x="44" y="150"/>
                    </a:cubicBezTo>
                    <a:cubicBezTo>
                      <a:pt x="44" y="150"/>
                      <a:pt x="44" y="150"/>
                      <a:pt x="44" y="150"/>
                    </a:cubicBezTo>
                    <a:cubicBezTo>
                      <a:pt x="44" y="149"/>
                      <a:pt x="44" y="149"/>
                      <a:pt x="44" y="149"/>
                    </a:cubicBezTo>
                    <a:cubicBezTo>
                      <a:pt x="44" y="149"/>
                      <a:pt x="44" y="149"/>
                      <a:pt x="44" y="149"/>
                    </a:cubicBezTo>
                    <a:cubicBezTo>
                      <a:pt x="43" y="149"/>
                      <a:pt x="43" y="149"/>
                      <a:pt x="43" y="149"/>
                    </a:cubicBezTo>
                    <a:cubicBezTo>
                      <a:pt x="43" y="149"/>
                      <a:pt x="43" y="149"/>
                      <a:pt x="43" y="149"/>
                    </a:cubicBezTo>
                    <a:cubicBezTo>
                      <a:pt x="43" y="149"/>
                      <a:pt x="43" y="149"/>
                      <a:pt x="43" y="149"/>
                    </a:cubicBezTo>
                    <a:cubicBezTo>
                      <a:pt x="42" y="149"/>
                      <a:pt x="42" y="149"/>
                      <a:pt x="42" y="149"/>
                    </a:cubicBezTo>
                    <a:cubicBezTo>
                      <a:pt x="42" y="149"/>
                      <a:pt x="42" y="149"/>
                      <a:pt x="42" y="149"/>
                    </a:cubicBezTo>
                    <a:cubicBezTo>
                      <a:pt x="42" y="149"/>
                      <a:pt x="42" y="149"/>
                      <a:pt x="42" y="149"/>
                    </a:cubicBezTo>
                    <a:cubicBezTo>
                      <a:pt x="42" y="148"/>
                      <a:pt x="42" y="148"/>
                      <a:pt x="42" y="148"/>
                    </a:cubicBezTo>
                    <a:cubicBezTo>
                      <a:pt x="42" y="148"/>
                      <a:pt x="42" y="148"/>
                      <a:pt x="42" y="148"/>
                    </a:cubicBezTo>
                    <a:cubicBezTo>
                      <a:pt x="43" y="147"/>
                      <a:pt x="43" y="147"/>
                      <a:pt x="43" y="147"/>
                    </a:cubicBezTo>
                    <a:cubicBezTo>
                      <a:pt x="44" y="147"/>
                      <a:pt x="44" y="147"/>
                      <a:pt x="44" y="147"/>
                    </a:cubicBezTo>
                    <a:cubicBezTo>
                      <a:pt x="44" y="147"/>
                      <a:pt x="44" y="147"/>
                      <a:pt x="44" y="147"/>
                    </a:cubicBezTo>
                    <a:cubicBezTo>
                      <a:pt x="44" y="147"/>
                      <a:pt x="44" y="147"/>
                      <a:pt x="44" y="147"/>
                    </a:cubicBezTo>
                    <a:cubicBezTo>
                      <a:pt x="45" y="147"/>
                      <a:pt x="45" y="147"/>
                      <a:pt x="45" y="147"/>
                    </a:cubicBezTo>
                    <a:cubicBezTo>
                      <a:pt x="45" y="147"/>
                      <a:pt x="45" y="147"/>
                      <a:pt x="45" y="147"/>
                    </a:cubicBezTo>
                    <a:cubicBezTo>
                      <a:pt x="44" y="146"/>
                      <a:pt x="44" y="146"/>
                      <a:pt x="44" y="146"/>
                    </a:cubicBezTo>
                    <a:cubicBezTo>
                      <a:pt x="43" y="146"/>
                      <a:pt x="43" y="146"/>
                      <a:pt x="43" y="146"/>
                    </a:cubicBezTo>
                    <a:cubicBezTo>
                      <a:pt x="43" y="146"/>
                      <a:pt x="43" y="146"/>
                      <a:pt x="43" y="146"/>
                    </a:cubicBezTo>
                    <a:cubicBezTo>
                      <a:pt x="44" y="146"/>
                      <a:pt x="44" y="146"/>
                      <a:pt x="44" y="146"/>
                    </a:cubicBezTo>
                    <a:cubicBezTo>
                      <a:pt x="44" y="146"/>
                      <a:pt x="44" y="146"/>
                      <a:pt x="44" y="146"/>
                    </a:cubicBezTo>
                    <a:cubicBezTo>
                      <a:pt x="45" y="145"/>
                      <a:pt x="45" y="145"/>
                      <a:pt x="45" y="145"/>
                    </a:cubicBezTo>
                    <a:cubicBezTo>
                      <a:pt x="45" y="145"/>
                      <a:pt x="45" y="145"/>
                      <a:pt x="45" y="145"/>
                    </a:cubicBezTo>
                    <a:cubicBezTo>
                      <a:pt x="45" y="145"/>
                      <a:pt x="45" y="145"/>
                      <a:pt x="45" y="145"/>
                    </a:cubicBezTo>
                    <a:cubicBezTo>
                      <a:pt x="46" y="144"/>
                      <a:pt x="46" y="144"/>
                      <a:pt x="46" y="144"/>
                    </a:cubicBezTo>
                    <a:cubicBezTo>
                      <a:pt x="46" y="144"/>
                      <a:pt x="46" y="144"/>
                      <a:pt x="46" y="144"/>
                    </a:cubicBezTo>
                    <a:cubicBezTo>
                      <a:pt x="45" y="144"/>
                      <a:pt x="45" y="144"/>
                      <a:pt x="45" y="144"/>
                    </a:cubicBezTo>
                    <a:cubicBezTo>
                      <a:pt x="45" y="144"/>
                      <a:pt x="45" y="144"/>
                      <a:pt x="45" y="144"/>
                    </a:cubicBezTo>
                    <a:cubicBezTo>
                      <a:pt x="46" y="143"/>
                      <a:pt x="46" y="143"/>
                      <a:pt x="46" y="143"/>
                    </a:cubicBezTo>
                    <a:cubicBezTo>
                      <a:pt x="46" y="143"/>
                      <a:pt x="46" y="143"/>
                      <a:pt x="46" y="143"/>
                    </a:cubicBezTo>
                    <a:cubicBezTo>
                      <a:pt x="46" y="143"/>
                      <a:pt x="46" y="143"/>
                      <a:pt x="46" y="143"/>
                    </a:cubicBezTo>
                    <a:cubicBezTo>
                      <a:pt x="46" y="143"/>
                      <a:pt x="46" y="143"/>
                      <a:pt x="46" y="143"/>
                    </a:cubicBezTo>
                    <a:cubicBezTo>
                      <a:pt x="45" y="143"/>
                      <a:pt x="45" y="143"/>
                      <a:pt x="45" y="143"/>
                    </a:cubicBezTo>
                    <a:cubicBezTo>
                      <a:pt x="44" y="143"/>
                      <a:pt x="44" y="143"/>
                      <a:pt x="44" y="143"/>
                    </a:cubicBezTo>
                    <a:cubicBezTo>
                      <a:pt x="43" y="143"/>
                      <a:pt x="43" y="143"/>
                      <a:pt x="43" y="143"/>
                    </a:cubicBezTo>
                    <a:cubicBezTo>
                      <a:pt x="43" y="143"/>
                      <a:pt x="43" y="143"/>
                      <a:pt x="43" y="143"/>
                    </a:cubicBezTo>
                    <a:cubicBezTo>
                      <a:pt x="42" y="143"/>
                      <a:pt x="42" y="143"/>
                      <a:pt x="42" y="143"/>
                    </a:cubicBezTo>
                    <a:cubicBezTo>
                      <a:pt x="42" y="143"/>
                      <a:pt x="42" y="143"/>
                      <a:pt x="42" y="143"/>
                    </a:cubicBezTo>
                    <a:cubicBezTo>
                      <a:pt x="41" y="143"/>
                      <a:pt x="41" y="143"/>
                      <a:pt x="41" y="143"/>
                    </a:cubicBezTo>
                    <a:cubicBezTo>
                      <a:pt x="41" y="143"/>
                      <a:pt x="41" y="143"/>
                      <a:pt x="41" y="143"/>
                    </a:cubicBezTo>
                    <a:cubicBezTo>
                      <a:pt x="40" y="143"/>
                      <a:pt x="40" y="143"/>
                      <a:pt x="40" y="143"/>
                    </a:cubicBezTo>
                    <a:cubicBezTo>
                      <a:pt x="40" y="142"/>
                      <a:pt x="40" y="142"/>
                      <a:pt x="40" y="142"/>
                    </a:cubicBezTo>
                    <a:cubicBezTo>
                      <a:pt x="39" y="142"/>
                      <a:pt x="39" y="142"/>
                      <a:pt x="39" y="142"/>
                    </a:cubicBezTo>
                    <a:cubicBezTo>
                      <a:pt x="38" y="142"/>
                      <a:pt x="38" y="142"/>
                      <a:pt x="38" y="142"/>
                    </a:cubicBezTo>
                    <a:cubicBezTo>
                      <a:pt x="38" y="141"/>
                      <a:pt x="38" y="141"/>
                      <a:pt x="38" y="141"/>
                    </a:cubicBezTo>
                    <a:cubicBezTo>
                      <a:pt x="38" y="141"/>
                      <a:pt x="38" y="141"/>
                      <a:pt x="38" y="141"/>
                    </a:cubicBezTo>
                    <a:cubicBezTo>
                      <a:pt x="37" y="140"/>
                      <a:pt x="37" y="140"/>
                      <a:pt x="37" y="140"/>
                    </a:cubicBezTo>
                    <a:cubicBezTo>
                      <a:pt x="36" y="139"/>
                      <a:pt x="36" y="139"/>
                      <a:pt x="36" y="139"/>
                    </a:cubicBezTo>
                    <a:cubicBezTo>
                      <a:pt x="34" y="139"/>
                      <a:pt x="34" y="139"/>
                      <a:pt x="34" y="139"/>
                    </a:cubicBezTo>
                    <a:cubicBezTo>
                      <a:pt x="34" y="138"/>
                      <a:pt x="34" y="138"/>
                      <a:pt x="34" y="138"/>
                    </a:cubicBezTo>
                    <a:cubicBezTo>
                      <a:pt x="34" y="138"/>
                      <a:pt x="34" y="138"/>
                      <a:pt x="34" y="138"/>
                    </a:cubicBezTo>
                    <a:cubicBezTo>
                      <a:pt x="33" y="137"/>
                      <a:pt x="33" y="137"/>
                      <a:pt x="33" y="137"/>
                    </a:cubicBezTo>
                    <a:cubicBezTo>
                      <a:pt x="33" y="136"/>
                      <a:pt x="33" y="136"/>
                      <a:pt x="33" y="136"/>
                    </a:cubicBezTo>
                    <a:cubicBezTo>
                      <a:pt x="32" y="136"/>
                      <a:pt x="32" y="136"/>
                      <a:pt x="32" y="136"/>
                    </a:cubicBezTo>
                    <a:cubicBezTo>
                      <a:pt x="32" y="136"/>
                      <a:pt x="32" y="136"/>
                      <a:pt x="32" y="136"/>
                    </a:cubicBezTo>
                    <a:cubicBezTo>
                      <a:pt x="33" y="135"/>
                      <a:pt x="33" y="135"/>
                      <a:pt x="33" y="135"/>
                    </a:cubicBezTo>
                    <a:cubicBezTo>
                      <a:pt x="34" y="135"/>
                      <a:pt x="34" y="135"/>
                      <a:pt x="34" y="135"/>
                    </a:cubicBezTo>
                    <a:cubicBezTo>
                      <a:pt x="34" y="135"/>
                      <a:pt x="34" y="135"/>
                      <a:pt x="34" y="135"/>
                    </a:cubicBezTo>
                    <a:cubicBezTo>
                      <a:pt x="35" y="135"/>
                      <a:pt x="35" y="135"/>
                      <a:pt x="35" y="135"/>
                    </a:cubicBezTo>
                    <a:cubicBezTo>
                      <a:pt x="36" y="135"/>
                      <a:pt x="36" y="135"/>
                      <a:pt x="36" y="135"/>
                    </a:cubicBezTo>
                    <a:cubicBezTo>
                      <a:pt x="37" y="136"/>
                      <a:pt x="37" y="136"/>
                      <a:pt x="37" y="136"/>
                    </a:cubicBezTo>
                    <a:cubicBezTo>
                      <a:pt x="37" y="136"/>
                      <a:pt x="37" y="136"/>
                      <a:pt x="37" y="136"/>
                    </a:cubicBezTo>
                    <a:cubicBezTo>
                      <a:pt x="38" y="136"/>
                      <a:pt x="38" y="136"/>
                      <a:pt x="38" y="136"/>
                    </a:cubicBezTo>
                    <a:cubicBezTo>
                      <a:pt x="38" y="136"/>
                      <a:pt x="38" y="136"/>
                      <a:pt x="38" y="136"/>
                    </a:cubicBezTo>
                    <a:cubicBezTo>
                      <a:pt x="39" y="136"/>
                      <a:pt x="39" y="136"/>
                      <a:pt x="39" y="136"/>
                    </a:cubicBezTo>
                    <a:cubicBezTo>
                      <a:pt x="40" y="136"/>
                      <a:pt x="40" y="136"/>
                      <a:pt x="40" y="136"/>
                    </a:cubicBezTo>
                    <a:cubicBezTo>
                      <a:pt x="40" y="137"/>
                      <a:pt x="40" y="137"/>
                      <a:pt x="40" y="137"/>
                    </a:cubicBezTo>
                    <a:cubicBezTo>
                      <a:pt x="41" y="137"/>
                      <a:pt x="41" y="137"/>
                      <a:pt x="41" y="137"/>
                    </a:cubicBezTo>
                    <a:cubicBezTo>
                      <a:pt x="41" y="137"/>
                      <a:pt x="41" y="137"/>
                      <a:pt x="41" y="137"/>
                    </a:cubicBezTo>
                    <a:cubicBezTo>
                      <a:pt x="42" y="139"/>
                      <a:pt x="42" y="139"/>
                      <a:pt x="42" y="139"/>
                    </a:cubicBezTo>
                    <a:cubicBezTo>
                      <a:pt x="43" y="139"/>
                      <a:pt x="43" y="139"/>
                      <a:pt x="43" y="139"/>
                    </a:cubicBezTo>
                    <a:cubicBezTo>
                      <a:pt x="43" y="140"/>
                      <a:pt x="43" y="140"/>
                      <a:pt x="43" y="140"/>
                    </a:cubicBezTo>
                    <a:cubicBezTo>
                      <a:pt x="44" y="140"/>
                      <a:pt x="44" y="140"/>
                      <a:pt x="44" y="140"/>
                    </a:cubicBezTo>
                    <a:cubicBezTo>
                      <a:pt x="45" y="141"/>
                      <a:pt x="45" y="141"/>
                      <a:pt x="45" y="141"/>
                    </a:cubicBezTo>
                    <a:cubicBezTo>
                      <a:pt x="45" y="140"/>
                      <a:pt x="45" y="140"/>
                      <a:pt x="45" y="140"/>
                    </a:cubicBezTo>
                    <a:cubicBezTo>
                      <a:pt x="46" y="140"/>
                      <a:pt x="46" y="140"/>
                      <a:pt x="46" y="140"/>
                    </a:cubicBezTo>
                    <a:cubicBezTo>
                      <a:pt x="45" y="140"/>
                      <a:pt x="45" y="140"/>
                      <a:pt x="45" y="140"/>
                    </a:cubicBezTo>
                    <a:cubicBezTo>
                      <a:pt x="45" y="140"/>
                      <a:pt x="45" y="140"/>
                      <a:pt x="45" y="140"/>
                    </a:cubicBezTo>
                    <a:cubicBezTo>
                      <a:pt x="45" y="140"/>
                      <a:pt x="45" y="140"/>
                      <a:pt x="45" y="140"/>
                    </a:cubicBezTo>
                    <a:cubicBezTo>
                      <a:pt x="44" y="140"/>
                      <a:pt x="44" y="140"/>
                      <a:pt x="44" y="140"/>
                    </a:cubicBezTo>
                    <a:cubicBezTo>
                      <a:pt x="43" y="139"/>
                      <a:pt x="43" y="139"/>
                      <a:pt x="43" y="139"/>
                    </a:cubicBezTo>
                    <a:cubicBezTo>
                      <a:pt x="43" y="138"/>
                      <a:pt x="43" y="138"/>
                      <a:pt x="43" y="138"/>
                    </a:cubicBezTo>
                    <a:cubicBezTo>
                      <a:pt x="43" y="138"/>
                      <a:pt x="43" y="138"/>
                      <a:pt x="43" y="138"/>
                    </a:cubicBezTo>
                    <a:cubicBezTo>
                      <a:pt x="44" y="139"/>
                      <a:pt x="44" y="139"/>
                      <a:pt x="44" y="139"/>
                    </a:cubicBezTo>
                    <a:cubicBezTo>
                      <a:pt x="45" y="139"/>
                      <a:pt x="45" y="139"/>
                      <a:pt x="45" y="139"/>
                    </a:cubicBezTo>
                    <a:cubicBezTo>
                      <a:pt x="45" y="139"/>
                      <a:pt x="45" y="139"/>
                      <a:pt x="45" y="139"/>
                    </a:cubicBezTo>
                    <a:cubicBezTo>
                      <a:pt x="45" y="139"/>
                      <a:pt x="45" y="139"/>
                      <a:pt x="45" y="139"/>
                    </a:cubicBezTo>
                    <a:cubicBezTo>
                      <a:pt x="45" y="138"/>
                      <a:pt x="45" y="138"/>
                      <a:pt x="45" y="138"/>
                    </a:cubicBezTo>
                    <a:cubicBezTo>
                      <a:pt x="44" y="138"/>
                      <a:pt x="44" y="138"/>
                      <a:pt x="44" y="138"/>
                    </a:cubicBezTo>
                    <a:cubicBezTo>
                      <a:pt x="43" y="137"/>
                      <a:pt x="43" y="137"/>
                      <a:pt x="43" y="137"/>
                    </a:cubicBezTo>
                    <a:cubicBezTo>
                      <a:pt x="43" y="136"/>
                      <a:pt x="43" y="136"/>
                      <a:pt x="43" y="136"/>
                    </a:cubicBezTo>
                    <a:cubicBezTo>
                      <a:pt x="43" y="136"/>
                      <a:pt x="43" y="136"/>
                      <a:pt x="43" y="136"/>
                    </a:cubicBezTo>
                    <a:cubicBezTo>
                      <a:pt x="43" y="136"/>
                      <a:pt x="43" y="136"/>
                      <a:pt x="43" y="136"/>
                    </a:cubicBezTo>
                    <a:cubicBezTo>
                      <a:pt x="44" y="137"/>
                      <a:pt x="44" y="137"/>
                      <a:pt x="44" y="137"/>
                    </a:cubicBezTo>
                    <a:cubicBezTo>
                      <a:pt x="45" y="137"/>
                      <a:pt x="45" y="137"/>
                      <a:pt x="45" y="137"/>
                    </a:cubicBezTo>
                    <a:cubicBezTo>
                      <a:pt x="44" y="136"/>
                      <a:pt x="44" y="136"/>
                      <a:pt x="44" y="136"/>
                    </a:cubicBezTo>
                    <a:cubicBezTo>
                      <a:pt x="43" y="135"/>
                      <a:pt x="43" y="135"/>
                      <a:pt x="43" y="135"/>
                    </a:cubicBezTo>
                    <a:cubicBezTo>
                      <a:pt x="43" y="135"/>
                      <a:pt x="43" y="135"/>
                      <a:pt x="43" y="135"/>
                    </a:cubicBezTo>
                    <a:cubicBezTo>
                      <a:pt x="42" y="134"/>
                      <a:pt x="42" y="134"/>
                      <a:pt x="42" y="134"/>
                    </a:cubicBezTo>
                    <a:cubicBezTo>
                      <a:pt x="42" y="134"/>
                      <a:pt x="42" y="134"/>
                      <a:pt x="42" y="134"/>
                    </a:cubicBezTo>
                    <a:cubicBezTo>
                      <a:pt x="43" y="134"/>
                      <a:pt x="43" y="134"/>
                      <a:pt x="43" y="134"/>
                    </a:cubicBezTo>
                    <a:cubicBezTo>
                      <a:pt x="45" y="135"/>
                      <a:pt x="45" y="135"/>
                      <a:pt x="45" y="135"/>
                    </a:cubicBezTo>
                    <a:cubicBezTo>
                      <a:pt x="45" y="135"/>
                      <a:pt x="45" y="135"/>
                      <a:pt x="45" y="135"/>
                    </a:cubicBezTo>
                    <a:cubicBezTo>
                      <a:pt x="46" y="134"/>
                      <a:pt x="46" y="134"/>
                      <a:pt x="46" y="134"/>
                    </a:cubicBezTo>
                    <a:cubicBezTo>
                      <a:pt x="45" y="134"/>
                      <a:pt x="45" y="134"/>
                      <a:pt x="45" y="134"/>
                    </a:cubicBezTo>
                    <a:cubicBezTo>
                      <a:pt x="45" y="134"/>
                      <a:pt x="45" y="134"/>
                      <a:pt x="45" y="134"/>
                    </a:cubicBezTo>
                    <a:cubicBezTo>
                      <a:pt x="44" y="134"/>
                      <a:pt x="44" y="134"/>
                      <a:pt x="44" y="134"/>
                    </a:cubicBezTo>
                    <a:cubicBezTo>
                      <a:pt x="43" y="134"/>
                      <a:pt x="43" y="134"/>
                      <a:pt x="43" y="134"/>
                    </a:cubicBezTo>
                    <a:cubicBezTo>
                      <a:pt x="43" y="134"/>
                      <a:pt x="43" y="134"/>
                      <a:pt x="43" y="134"/>
                    </a:cubicBezTo>
                    <a:cubicBezTo>
                      <a:pt x="42" y="133"/>
                      <a:pt x="42" y="133"/>
                      <a:pt x="42" y="133"/>
                    </a:cubicBezTo>
                    <a:cubicBezTo>
                      <a:pt x="43" y="133"/>
                      <a:pt x="43" y="133"/>
                      <a:pt x="43" y="133"/>
                    </a:cubicBezTo>
                    <a:cubicBezTo>
                      <a:pt x="44" y="133"/>
                      <a:pt x="44" y="133"/>
                      <a:pt x="44" y="133"/>
                    </a:cubicBezTo>
                    <a:cubicBezTo>
                      <a:pt x="44" y="133"/>
                      <a:pt x="44" y="133"/>
                      <a:pt x="44" y="133"/>
                    </a:cubicBezTo>
                    <a:cubicBezTo>
                      <a:pt x="45" y="133"/>
                      <a:pt x="45" y="133"/>
                      <a:pt x="45" y="133"/>
                    </a:cubicBezTo>
                    <a:cubicBezTo>
                      <a:pt x="45" y="133"/>
                      <a:pt x="45" y="133"/>
                      <a:pt x="45" y="133"/>
                    </a:cubicBezTo>
                    <a:cubicBezTo>
                      <a:pt x="45" y="132"/>
                      <a:pt x="45" y="132"/>
                      <a:pt x="45" y="132"/>
                    </a:cubicBezTo>
                    <a:cubicBezTo>
                      <a:pt x="44" y="132"/>
                      <a:pt x="44" y="132"/>
                      <a:pt x="44" y="132"/>
                    </a:cubicBezTo>
                    <a:cubicBezTo>
                      <a:pt x="44" y="132"/>
                      <a:pt x="44" y="132"/>
                      <a:pt x="44" y="132"/>
                    </a:cubicBezTo>
                    <a:cubicBezTo>
                      <a:pt x="44" y="132"/>
                      <a:pt x="44" y="132"/>
                      <a:pt x="44" y="132"/>
                    </a:cubicBezTo>
                    <a:cubicBezTo>
                      <a:pt x="43" y="132"/>
                      <a:pt x="43" y="132"/>
                      <a:pt x="43" y="132"/>
                    </a:cubicBezTo>
                    <a:cubicBezTo>
                      <a:pt x="43" y="132"/>
                      <a:pt x="43" y="132"/>
                      <a:pt x="43" y="132"/>
                    </a:cubicBezTo>
                    <a:cubicBezTo>
                      <a:pt x="41" y="133"/>
                      <a:pt x="41" y="133"/>
                      <a:pt x="41" y="133"/>
                    </a:cubicBezTo>
                    <a:cubicBezTo>
                      <a:pt x="41" y="133"/>
                      <a:pt x="41" y="133"/>
                      <a:pt x="41" y="133"/>
                    </a:cubicBezTo>
                    <a:cubicBezTo>
                      <a:pt x="41" y="133"/>
                      <a:pt x="41" y="133"/>
                      <a:pt x="41" y="133"/>
                    </a:cubicBezTo>
                    <a:cubicBezTo>
                      <a:pt x="42" y="133"/>
                      <a:pt x="42" y="133"/>
                      <a:pt x="42" y="133"/>
                    </a:cubicBezTo>
                    <a:cubicBezTo>
                      <a:pt x="42" y="132"/>
                      <a:pt x="42" y="132"/>
                      <a:pt x="42" y="132"/>
                    </a:cubicBezTo>
                    <a:cubicBezTo>
                      <a:pt x="42" y="131"/>
                      <a:pt x="42" y="131"/>
                      <a:pt x="42" y="131"/>
                    </a:cubicBezTo>
                    <a:cubicBezTo>
                      <a:pt x="43" y="131"/>
                      <a:pt x="43" y="131"/>
                      <a:pt x="43" y="131"/>
                    </a:cubicBezTo>
                    <a:cubicBezTo>
                      <a:pt x="43" y="131"/>
                      <a:pt x="43" y="131"/>
                      <a:pt x="43" y="131"/>
                    </a:cubicBezTo>
                    <a:cubicBezTo>
                      <a:pt x="44" y="131"/>
                      <a:pt x="44" y="131"/>
                      <a:pt x="44" y="131"/>
                    </a:cubicBezTo>
                    <a:cubicBezTo>
                      <a:pt x="44" y="131"/>
                      <a:pt x="44" y="131"/>
                      <a:pt x="44" y="131"/>
                    </a:cubicBezTo>
                    <a:cubicBezTo>
                      <a:pt x="45" y="131"/>
                      <a:pt x="45" y="131"/>
                      <a:pt x="45" y="131"/>
                    </a:cubicBezTo>
                    <a:cubicBezTo>
                      <a:pt x="44" y="130"/>
                      <a:pt x="44" y="130"/>
                      <a:pt x="44" y="130"/>
                    </a:cubicBezTo>
                    <a:cubicBezTo>
                      <a:pt x="43" y="130"/>
                      <a:pt x="43" y="130"/>
                      <a:pt x="43" y="130"/>
                    </a:cubicBezTo>
                    <a:cubicBezTo>
                      <a:pt x="43" y="131"/>
                      <a:pt x="43" y="131"/>
                      <a:pt x="43" y="131"/>
                    </a:cubicBezTo>
                    <a:cubicBezTo>
                      <a:pt x="42" y="131"/>
                      <a:pt x="42" y="131"/>
                      <a:pt x="42" y="131"/>
                    </a:cubicBezTo>
                    <a:cubicBezTo>
                      <a:pt x="42" y="131"/>
                      <a:pt x="42" y="131"/>
                      <a:pt x="42" y="131"/>
                    </a:cubicBezTo>
                    <a:cubicBezTo>
                      <a:pt x="41" y="131"/>
                      <a:pt x="41" y="131"/>
                      <a:pt x="41" y="131"/>
                    </a:cubicBezTo>
                    <a:cubicBezTo>
                      <a:pt x="41" y="131"/>
                      <a:pt x="41" y="131"/>
                      <a:pt x="41" y="131"/>
                    </a:cubicBezTo>
                    <a:cubicBezTo>
                      <a:pt x="41" y="130"/>
                      <a:pt x="41" y="130"/>
                      <a:pt x="41" y="130"/>
                    </a:cubicBezTo>
                    <a:cubicBezTo>
                      <a:pt x="41" y="130"/>
                      <a:pt x="41" y="130"/>
                      <a:pt x="41" y="130"/>
                    </a:cubicBezTo>
                    <a:cubicBezTo>
                      <a:pt x="42" y="130"/>
                      <a:pt x="42" y="130"/>
                      <a:pt x="42" y="130"/>
                    </a:cubicBezTo>
                    <a:cubicBezTo>
                      <a:pt x="43" y="129"/>
                      <a:pt x="43" y="129"/>
                      <a:pt x="43" y="129"/>
                    </a:cubicBezTo>
                    <a:cubicBezTo>
                      <a:pt x="44" y="129"/>
                      <a:pt x="44" y="129"/>
                      <a:pt x="44" y="129"/>
                    </a:cubicBezTo>
                    <a:cubicBezTo>
                      <a:pt x="45" y="129"/>
                      <a:pt x="45" y="129"/>
                      <a:pt x="45" y="129"/>
                    </a:cubicBezTo>
                    <a:cubicBezTo>
                      <a:pt x="45" y="128"/>
                      <a:pt x="45" y="128"/>
                      <a:pt x="45" y="128"/>
                    </a:cubicBezTo>
                    <a:cubicBezTo>
                      <a:pt x="45" y="128"/>
                      <a:pt x="45" y="128"/>
                      <a:pt x="45" y="128"/>
                    </a:cubicBezTo>
                    <a:cubicBezTo>
                      <a:pt x="45" y="128"/>
                      <a:pt x="45" y="128"/>
                      <a:pt x="45" y="128"/>
                    </a:cubicBezTo>
                    <a:cubicBezTo>
                      <a:pt x="44" y="129"/>
                      <a:pt x="44" y="129"/>
                      <a:pt x="44" y="129"/>
                    </a:cubicBezTo>
                    <a:cubicBezTo>
                      <a:pt x="43" y="129"/>
                      <a:pt x="43" y="129"/>
                      <a:pt x="43" y="129"/>
                    </a:cubicBezTo>
                    <a:cubicBezTo>
                      <a:pt x="43" y="129"/>
                      <a:pt x="43" y="129"/>
                      <a:pt x="43" y="129"/>
                    </a:cubicBezTo>
                    <a:cubicBezTo>
                      <a:pt x="42" y="128"/>
                      <a:pt x="42" y="128"/>
                      <a:pt x="42" y="128"/>
                    </a:cubicBezTo>
                    <a:cubicBezTo>
                      <a:pt x="42" y="128"/>
                      <a:pt x="42" y="128"/>
                      <a:pt x="42" y="128"/>
                    </a:cubicBezTo>
                    <a:cubicBezTo>
                      <a:pt x="41" y="128"/>
                      <a:pt x="41" y="128"/>
                      <a:pt x="41" y="128"/>
                    </a:cubicBezTo>
                    <a:cubicBezTo>
                      <a:pt x="41" y="128"/>
                      <a:pt x="41" y="128"/>
                      <a:pt x="41" y="128"/>
                    </a:cubicBezTo>
                    <a:cubicBezTo>
                      <a:pt x="41" y="127"/>
                      <a:pt x="41" y="127"/>
                      <a:pt x="41" y="127"/>
                    </a:cubicBezTo>
                    <a:cubicBezTo>
                      <a:pt x="41" y="127"/>
                      <a:pt x="41" y="127"/>
                      <a:pt x="41" y="127"/>
                    </a:cubicBezTo>
                    <a:cubicBezTo>
                      <a:pt x="42" y="126"/>
                      <a:pt x="42" y="126"/>
                      <a:pt x="42" y="126"/>
                    </a:cubicBezTo>
                    <a:cubicBezTo>
                      <a:pt x="42" y="126"/>
                      <a:pt x="42" y="126"/>
                      <a:pt x="42" y="126"/>
                    </a:cubicBezTo>
                    <a:cubicBezTo>
                      <a:pt x="43" y="126"/>
                      <a:pt x="43" y="126"/>
                      <a:pt x="43" y="126"/>
                    </a:cubicBezTo>
                    <a:cubicBezTo>
                      <a:pt x="43" y="125"/>
                      <a:pt x="43" y="125"/>
                      <a:pt x="43" y="125"/>
                    </a:cubicBezTo>
                    <a:cubicBezTo>
                      <a:pt x="43" y="125"/>
                      <a:pt x="43" y="125"/>
                      <a:pt x="43" y="125"/>
                    </a:cubicBezTo>
                    <a:cubicBezTo>
                      <a:pt x="42" y="126"/>
                      <a:pt x="42" y="126"/>
                      <a:pt x="42" y="126"/>
                    </a:cubicBezTo>
                    <a:cubicBezTo>
                      <a:pt x="41" y="127"/>
                      <a:pt x="41" y="127"/>
                      <a:pt x="41" y="127"/>
                    </a:cubicBezTo>
                    <a:cubicBezTo>
                      <a:pt x="41" y="127"/>
                      <a:pt x="41" y="127"/>
                      <a:pt x="41" y="127"/>
                    </a:cubicBezTo>
                    <a:cubicBezTo>
                      <a:pt x="40" y="127"/>
                      <a:pt x="40" y="127"/>
                      <a:pt x="40" y="127"/>
                    </a:cubicBezTo>
                    <a:cubicBezTo>
                      <a:pt x="40" y="128"/>
                      <a:pt x="40" y="128"/>
                      <a:pt x="40" y="128"/>
                    </a:cubicBezTo>
                    <a:cubicBezTo>
                      <a:pt x="40" y="127"/>
                      <a:pt x="40" y="127"/>
                      <a:pt x="40" y="127"/>
                    </a:cubicBezTo>
                    <a:cubicBezTo>
                      <a:pt x="40" y="127"/>
                      <a:pt x="40" y="127"/>
                      <a:pt x="40" y="127"/>
                    </a:cubicBezTo>
                    <a:cubicBezTo>
                      <a:pt x="40" y="126"/>
                      <a:pt x="40" y="126"/>
                      <a:pt x="40" y="126"/>
                    </a:cubicBezTo>
                    <a:cubicBezTo>
                      <a:pt x="40" y="125"/>
                      <a:pt x="40" y="125"/>
                      <a:pt x="40" y="125"/>
                    </a:cubicBezTo>
                    <a:cubicBezTo>
                      <a:pt x="40" y="124"/>
                      <a:pt x="40" y="124"/>
                      <a:pt x="40" y="124"/>
                    </a:cubicBezTo>
                    <a:cubicBezTo>
                      <a:pt x="40" y="123"/>
                      <a:pt x="40" y="123"/>
                      <a:pt x="40" y="123"/>
                    </a:cubicBezTo>
                    <a:cubicBezTo>
                      <a:pt x="40" y="123"/>
                      <a:pt x="40" y="123"/>
                      <a:pt x="40" y="123"/>
                    </a:cubicBezTo>
                    <a:cubicBezTo>
                      <a:pt x="40" y="122"/>
                      <a:pt x="40" y="122"/>
                      <a:pt x="40" y="122"/>
                    </a:cubicBezTo>
                    <a:cubicBezTo>
                      <a:pt x="40" y="122"/>
                      <a:pt x="40" y="122"/>
                      <a:pt x="40" y="122"/>
                    </a:cubicBezTo>
                    <a:cubicBezTo>
                      <a:pt x="39" y="123"/>
                      <a:pt x="39" y="123"/>
                      <a:pt x="39" y="123"/>
                    </a:cubicBezTo>
                    <a:cubicBezTo>
                      <a:pt x="39" y="124"/>
                      <a:pt x="39" y="124"/>
                      <a:pt x="39" y="124"/>
                    </a:cubicBezTo>
                    <a:cubicBezTo>
                      <a:pt x="39" y="125"/>
                      <a:pt x="39" y="125"/>
                      <a:pt x="39" y="125"/>
                    </a:cubicBezTo>
                    <a:cubicBezTo>
                      <a:pt x="40" y="125"/>
                      <a:pt x="40" y="125"/>
                      <a:pt x="40" y="125"/>
                    </a:cubicBezTo>
                    <a:cubicBezTo>
                      <a:pt x="40" y="126"/>
                      <a:pt x="40" y="126"/>
                      <a:pt x="40" y="126"/>
                    </a:cubicBezTo>
                    <a:cubicBezTo>
                      <a:pt x="40" y="127"/>
                      <a:pt x="40" y="127"/>
                      <a:pt x="40" y="127"/>
                    </a:cubicBezTo>
                    <a:cubicBezTo>
                      <a:pt x="39" y="128"/>
                      <a:pt x="39" y="128"/>
                      <a:pt x="39" y="128"/>
                    </a:cubicBezTo>
                    <a:cubicBezTo>
                      <a:pt x="39" y="128"/>
                      <a:pt x="39" y="128"/>
                      <a:pt x="39" y="128"/>
                    </a:cubicBezTo>
                    <a:cubicBezTo>
                      <a:pt x="38" y="127"/>
                      <a:pt x="38" y="127"/>
                      <a:pt x="38" y="127"/>
                    </a:cubicBezTo>
                    <a:cubicBezTo>
                      <a:pt x="38" y="127"/>
                      <a:pt x="38" y="127"/>
                      <a:pt x="38" y="127"/>
                    </a:cubicBezTo>
                    <a:cubicBezTo>
                      <a:pt x="38" y="128"/>
                      <a:pt x="38" y="128"/>
                      <a:pt x="38" y="128"/>
                    </a:cubicBezTo>
                    <a:cubicBezTo>
                      <a:pt x="38" y="128"/>
                      <a:pt x="38" y="128"/>
                      <a:pt x="38" y="128"/>
                    </a:cubicBezTo>
                    <a:cubicBezTo>
                      <a:pt x="37" y="128"/>
                      <a:pt x="37" y="128"/>
                      <a:pt x="37" y="128"/>
                    </a:cubicBezTo>
                    <a:cubicBezTo>
                      <a:pt x="37" y="128"/>
                      <a:pt x="37" y="128"/>
                      <a:pt x="37" y="128"/>
                    </a:cubicBezTo>
                    <a:cubicBezTo>
                      <a:pt x="37" y="128"/>
                      <a:pt x="37" y="128"/>
                      <a:pt x="37" y="128"/>
                    </a:cubicBezTo>
                    <a:cubicBezTo>
                      <a:pt x="38" y="129"/>
                      <a:pt x="38" y="129"/>
                      <a:pt x="38" y="129"/>
                    </a:cubicBezTo>
                    <a:cubicBezTo>
                      <a:pt x="37" y="129"/>
                      <a:pt x="37" y="129"/>
                      <a:pt x="37" y="129"/>
                    </a:cubicBezTo>
                    <a:cubicBezTo>
                      <a:pt x="37" y="130"/>
                      <a:pt x="37" y="130"/>
                      <a:pt x="37" y="130"/>
                    </a:cubicBezTo>
                    <a:cubicBezTo>
                      <a:pt x="36" y="130"/>
                      <a:pt x="36" y="130"/>
                      <a:pt x="36" y="130"/>
                    </a:cubicBezTo>
                    <a:cubicBezTo>
                      <a:pt x="36" y="130"/>
                      <a:pt x="36" y="130"/>
                      <a:pt x="36" y="130"/>
                    </a:cubicBezTo>
                    <a:cubicBezTo>
                      <a:pt x="36" y="130"/>
                      <a:pt x="36" y="130"/>
                      <a:pt x="36" y="130"/>
                    </a:cubicBezTo>
                    <a:cubicBezTo>
                      <a:pt x="35" y="131"/>
                      <a:pt x="35" y="131"/>
                      <a:pt x="35" y="131"/>
                    </a:cubicBezTo>
                    <a:cubicBezTo>
                      <a:pt x="34" y="131"/>
                      <a:pt x="34" y="131"/>
                      <a:pt x="34" y="131"/>
                    </a:cubicBezTo>
                    <a:cubicBezTo>
                      <a:pt x="33" y="130"/>
                      <a:pt x="33" y="130"/>
                      <a:pt x="33" y="130"/>
                    </a:cubicBezTo>
                    <a:cubicBezTo>
                      <a:pt x="34" y="130"/>
                      <a:pt x="34" y="130"/>
                      <a:pt x="34" y="130"/>
                    </a:cubicBezTo>
                    <a:cubicBezTo>
                      <a:pt x="33" y="129"/>
                      <a:pt x="33" y="129"/>
                      <a:pt x="33" y="129"/>
                    </a:cubicBezTo>
                    <a:cubicBezTo>
                      <a:pt x="33" y="129"/>
                      <a:pt x="33" y="129"/>
                      <a:pt x="33" y="129"/>
                    </a:cubicBezTo>
                    <a:cubicBezTo>
                      <a:pt x="33" y="129"/>
                      <a:pt x="33" y="129"/>
                      <a:pt x="33" y="129"/>
                    </a:cubicBezTo>
                    <a:cubicBezTo>
                      <a:pt x="32" y="129"/>
                      <a:pt x="32" y="129"/>
                      <a:pt x="32" y="129"/>
                    </a:cubicBezTo>
                    <a:cubicBezTo>
                      <a:pt x="32" y="129"/>
                      <a:pt x="32" y="129"/>
                      <a:pt x="32" y="129"/>
                    </a:cubicBezTo>
                    <a:cubicBezTo>
                      <a:pt x="32" y="128"/>
                      <a:pt x="32" y="128"/>
                      <a:pt x="32" y="128"/>
                    </a:cubicBezTo>
                    <a:cubicBezTo>
                      <a:pt x="32" y="128"/>
                      <a:pt x="32" y="128"/>
                      <a:pt x="32" y="128"/>
                    </a:cubicBezTo>
                    <a:cubicBezTo>
                      <a:pt x="32" y="127"/>
                      <a:pt x="32" y="127"/>
                      <a:pt x="32" y="127"/>
                    </a:cubicBezTo>
                    <a:cubicBezTo>
                      <a:pt x="32" y="127"/>
                      <a:pt x="32" y="127"/>
                      <a:pt x="32" y="127"/>
                    </a:cubicBezTo>
                    <a:cubicBezTo>
                      <a:pt x="32" y="127"/>
                      <a:pt x="32" y="127"/>
                      <a:pt x="32" y="127"/>
                    </a:cubicBezTo>
                    <a:cubicBezTo>
                      <a:pt x="32" y="126"/>
                      <a:pt x="32" y="126"/>
                      <a:pt x="32" y="126"/>
                    </a:cubicBezTo>
                    <a:cubicBezTo>
                      <a:pt x="33" y="126"/>
                      <a:pt x="33" y="126"/>
                      <a:pt x="33" y="126"/>
                    </a:cubicBezTo>
                    <a:cubicBezTo>
                      <a:pt x="33" y="127"/>
                      <a:pt x="33" y="127"/>
                      <a:pt x="33" y="127"/>
                    </a:cubicBezTo>
                    <a:cubicBezTo>
                      <a:pt x="34" y="126"/>
                      <a:pt x="34" y="126"/>
                      <a:pt x="34" y="126"/>
                    </a:cubicBezTo>
                    <a:cubicBezTo>
                      <a:pt x="34" y="126"/>
                      <a:pt x="34" y="126"/>
                      <a:pt x="34" y="126"/>
                    </a:cubicBezTo>
                    <a:cubicBezTo>
                      <a:pt x="36" y="126"/>
                      <a:pt x="36" y="126"/>
                      <a:pt x="36" y="126"/>
                    </a:cubicBezTo>
                    <a:cubicBezTo>
                      <a:pt x="36" y="126"/>
                      <a:pt x="36" y="126"/>
                      <a:pt x="36" y="126"/>
                    </a:cubicBezTo>
                    <a:cubicBezTo>
                      <a:pt x="37" y="125"/>
                      <a:pt x="37" y="125"/>
                      <a:pt x="37" y="125"/>
                    </a:cubicBezTo>
                    <a:cubicBezTo>
                      <a:pt x="38" y="124"/>
                      <a:pt x="38" y="124"/>
                      <a:pt x="38" y="124"/>
                    </a:cubicBezTo>
                    <a:cubicBezTo>
                      <a:pt x="38" y="123"/>
                      <a:pt x="38" y="123"/>
                      <a:pt x="38" y="123"/>
                    </a:cubicBezTo>
                    <a:cubicBezTo>
                      <a:pt x="37" y="123"/>
                      <a:pt x="37" y="123"/>
                      <a:pt x="37" y="123"/>
                    </a:cubicBezTo>
                    <a:cubicBezTo>
                      <a:pt x="37" y="124"/>
                      <a:pt x="37" y="124"/>
                      <a:pt x="37" y="124"/>
                    </a:cubicBezTo>
                    <a:cubicBezTo>
                      <a:pt x="37" y="124"/>
                      <a:pt x="37" y="124"/>
                      <a:pt x="37" y="124"/>
                    </a:cubicBezTo>
                    <a:cubicBezTo>
                      <a:pt x="36" y="125"/>
                      <a:pt x="36" y="125"/>
                      <a:pt x="36" y="125"/>
                    </a:cubicBezTo>
                    <a:cubicBezTo>
                      <a:pt x="35" y="125"/>
                      <a:pt x="35" y="125"/>
                      <a:pt x="35" y="125"/>
                    </a:cubicBezTo>
                    <a:cubicBezTo>
                      <a:pt x="34" y="125"/>
                      <a:pt x="34" y="125"/>
                      <a:pt x="34" y="125"/>
                    </a:cubicBezTo>
                    <a:cubicBezTo>
                      <a:pt x="33" y="125"/>
                      <a:pt x="33" y="125"/>
                      <a:pt x="33" y="125"/>
                    </a:cubicBezTo>
                    <a:cubicBezTo>
                      <a:pt x="33" y="124"/>
                      <a:pt x="33" y="124"/>
                      <a:pt x="33" y="124"/>
                    </a:cubicBezTo>
                    <a:cubicBezTo>
                      <a:pt x="34" y="124"/>
                      <a:pt x="34" y="124"/>
                      <a:pt x="34" y="124"/>
                    </a:cubicBezTo>
                    <a:cubicBezTo>
                      <a:pt x="35" y="123"/>
                      <a:pt x="35" y="123"/>
                      <a:pt x="35" y="123"/>
                    </a:cubicBezTo>
                    <a:cubicBezTo>
                      <a:pt x="36" y="123"/>
                      <a:pt x="36" y="123"/>
                      <a:pt x="36" y="123"/>
                    </a:cubicBezTo>
                    <a:cubicBezTo>
                      <a:pt x="36" y="123"/>
                      <a:pt x="36" y="123"/>
                      <a:pt x="36" y="123"/>
                    </a:cubicBezTo>
                    <a:cubicBezTo>
                      <a:pt x="36" y="122"/>
                      <a:pt x="36" y="122"/>
                      <a:pt x="36" y="122"/>
                    </a:cubicBezTo>
                    <a:cubicBezTo>
                      <a:pt x="36" y="122"/>
                      <a:pt x="36" y="122"/>
                      <a:pt x="36" y="122"/>
                    </a:cubicBezTo>
                    <a:cubicBezTo>
                      <a:pt x="36" y="122"/>
                      <a:pt x="36" y="122"/>
                      <a:pt x="36" y="122"/>
                    </a:cubicBezTo>
                    <a:cubicBezTo>
                      <a:pt x="37" y="121"/>
                      <a:pt x="37" y="121"/>
                      <a:pt x="37" y="121"/>
                    </a:cubicBezTo>
                    <a:cubicBezTo>
                      <a:pt x="37" y="121"/>
                      <a:pt x="37" y="121"/>
                      <a:pt x="37" y="121"/>
                    </a:cubicBezTo>
                    <a:cubicBezTo>
                      <a:pt x="36" y="121"/>
                      <a:pt x="36" y="121"/>
                      <a:pt x="36" y="121"/>
                    </a:cubicBezTo>
                    <a:cubicBezTo>
                      <a:pt x="36" y="121"/>
                      <a:pt x="36" y="121"/>
                      <a:pt x="36" y="121"/>
                    </a:cubicBezTo>
                    <a:cubicBezTo>
                      <a:pt x="36" y="121"/>
                      <a:pt x="36" y="121"/>
                      <a:pt x="36" y="121"/>
                    </a:cubicBezTo>
                    <a:cubicBezTo>
                      <a:pt x="36" y="121"/>
                      <a:pt x="36" y="121"/>
                      <a:pt x="36" y="121"/>
                    </a:cubicBezTo>
                    <a:cubicBezTo>
                      <a:pt x="34" y="121"/>
                      <a:pt x="34" y="121"/>
                      <a:pt x="34" y="121"/>
                    </a:cubicBezTo>
                    <a:cubicBezTo>
                      <a:pt x="34" y="121"/>
                      <a:pt x="34" y="121"/>
                      <a:pt x="34" y="121"/>
                    </a:cubicBezTo>
                    <a:cubicBezTo>
                      <a:pt x="34" y="121"/>
                      <a:pt x="34" y="121"/>
                      <a:pt x="34" y="121"/>
                    </a:cubicBezTo>
                    <a:cubicBezTo>
                      <a:pt x="34" y="120"/>
                      <a:pt x="34" y="120"/>
                      <a:pt x="34" y="120"/>
                    </a:cubicBezTo>
                    <a:cubicBezTo>
                      <a:pt x="35" y="120"/>
                      <a:pt x="35" y="120"/>
                      <a:pt x="35" y="120"/>
                    </a:cubicBezTo>
                    <a:cubicBezTo>
                      <a:pt x="35" y="120"/>
                      <a:pt x="35" y="120"/>
                      <a:pt x="35" y="120"/>
                    </a:cubicBezTo>
                    <a:cubicBezTo>
                      <a:pt x="36" y="120"/>
                      <a:pt x="36" y="120"/>
                      <a:pt x="36" y="120"/>
                    </a:cubicBezTo>
                    <a:cubicBezTo>
                      <a:pt x="37" y="120"/>
                      <a:pt x="37" y="120"/>
                      <a:pt x="37" y="120"/>
                    </a:cubicBezTo>
                    <a:cubicBezTo>
                      <a:pt x="37" y="120"/>
                      <a:pt x="37" y="120"/>
                      <a:pt x="37" y="120"/>
                    </a:cubicBezTo>
                    <a:cubicBezTo>
                      <a:pt x="38" y="119"/>
                      <a:pt x="38" y="119"/>
                      <a:pt x="38" y="119"/>
                    </a:cubicBezTo>
                    <a:cubicBezTo>
                      <a:pt x="38" y="118"/>
                      <a:pt x="38" y="118"/>
                      <a:pt x="38" y="118"/>
                    </a:cubicBezTo>
                    <a:cubicBezTo>
                      <a:pt x="38" y="118"/>
                      <a:pt x="38" y="118"/>
                      <a:pt x="38" y="118"/>
                    </a:cubicBezTo>
                    <a:cubicBezTo>
                      <a:pt x="39" y="117"/>
                      <a:pt x="39" y="117"/>
                      <a:pt x="39" y="117"/>
                    </a:cubicBezTo>
                    <a:cubicBezTo>
                      <a:pt x="38" y="116"/>
                      <a:pt x="38" y="116"/>
                      <a:pt x="38" y="116"/>
                    </a:cubicBezTo>
                    <a:cubicBezTo>
                      <a:pt x="38" y="115"/>
                      <a:pt x="38" y="115"/>
                      <a:pt x="38" y="115"/>
                    </a:cubicBezTo>
                    <a:cubicBezTo>
                      <a:pt x="38" y="115"/>
                      <a:pt x="38" y="115"/>
                      <a:pt x="38" y="115"/>
                    </a:cubicBezTo>
                    <a:cubicBezTo>
                      <a:pt x="38" y="115"/>
                      <a:pt x="38" y="115"/>
                      <a:pt x="38" y="115"/>
                    </a:cubicBezTo>
                    <a:cubicBezTo>
                      <a:pt x="37" y="115"/>
                      <a:pt x="37" y="115"/>
                      <a:pt x="37" y="115"/>
                    </a:cubicBezTo>
                    <a:cubicBezTo>
                      <a:pt x="37" y="115"/>
                      <a:pt x="37" y="115"/>
                      <a:pt x="37" y="115"/>
                    </a:cubicBezTo>
                    <a:cubicBezTo>
                      <a:pt x="36" y="114"/>
                      <a:pt x="36" y="114"/>
                      <a:pt x="36" y="114"/>
                    </a:cubicBezTo>
                    <a:cubicBezTo>
                      <a:pt x="36" y="114"/>
                      <a:pt x="36" y="114"/>
                      <a:pt x="36" y="114"/>
                    </a:cubicBezTo>
                    <a:cubicBezTo>
                      <a:pt x="36" y="114"/>
                      <a:pt x="36" y="114"/>
                      <a:pt x="36" y="114"/>
                    </a:cubicBezTo>
                    <a:cubicBezTo>
                      <a:pt x="36" y="114"/>
                      <a:pt x="36" y="114"/>
                      <a:pt x="36" y="114"/>
                    </a:cubicBezTo>
                    <a:cubicBezTo>
                      <a:pt x="37" y="114"/>
                      <a:pt x="37" y="114"/>
                      <a:pt x="37" y="114"/>
                    </a:cubicBezTo>
                    <a:cubicBezTo>
                      <a:pt x="37" y="114"/>
                      <a:pt x="37" y="114"/>
                      <a:pt x="37" y="114"/>
                    </a:cubicBezTo>
                    <a:cubicBezTo>
                      <a:pt x="38" y="113"/>
                      <a:pt x="38" y="113"/>
                      <a:pt x="38" y="113"/>
                    </a:cubicBezTo>
                    <a:cubicBezTo>
                      <a:pt x="38" y="113"/>
                      <a:pt x="38" y="113"/>
                      <a:pt x="38" y="113"/>
                    </a:cubicBezTo>
                    <a:cubicBezTo>
                      <a:pt x="38" y="112"/>
                      <a:pt x="38" y="112"/>
                      <a:pt x="38" y="112"/>
                    </a:cubicBezTo>
                    <a:cubicBezTo>
                      <a:pt x="38" y="112"/>
                      <a:pt x="38" y="112"/>
                      <a:pt x="38" y="112"/>
                    </a:cubicBezTo>
                    <a:cubicBezTo>
                      <a:pt x="38" y="111"/>
                      <a:pt x="38" y="111"/>
                      <a:pt x="38" y="111"/>
                    </a:cubicBezTo>
                    <a:cubicBezTo>
                      <a:pt x="37" y="111"/>
                      <a:pt x="37" y="111"/>
                      <a:pt x="37" y="111"/>
                    </a:cubicBezTo>
                    <a:cubicBezTo>
                      <a:pt x="37" y="111"/>
                      <a:pt x="37" y="111"/>
                      <a:pt x="37" y="111"/>
                    </a:cubicBezTo>
                    <a:cubicBezTo>
                      <a:pt x="37" y="110"/>
                      <a:pt x="37" y="110"/>
                      <a:pt x="37" y="110"/>
                    </a:cubicBezTo>
                    <a:cubicBezTo>
                      <a:pt x="37" y="110"/>
                      <a:pt x="37" y="110"/>
                      <a:pt x="37" y="110"/>
                    </a:cubicBezTo>
                    <a:cubicBezTo>
                      <a:pt x="37" y="110"/>
                      <a:pt x="37" y="110"/>
                      <a:pt x="37" y="110"/>
                    </a:cubicBezTo>
                    <a:cubicBezTo>
                      <a:pt x="37" y="110"/>
                      <a:pt x="37" y="110"/>
                      <a:pt x="37" y="110"/>
                    </a:cubicBezTo>
                    <a:cubicBezTo>
                      <a:pt x="37" y="109"/>
                      <a:pt x="37" y="109"/>
                      <a:pt x="37" y="109"/>
                    </a:cubicBezTo>
                    <a:cubicBezTo>
                      <a:pt x="37" y="108"/>
                      <a:pt x="37" y="108"/>
                      <a:pt x="37" y="108"/>
                    </a:cubicBezTo>
                    <a:cubicBezTo>
                      <a:pt x="37" y="108"/>
                      <a:pt x="37" y="108"/>
                      <a:pt x="37" y="108"/>
                    </a:cubicBezTo>
                    <a:cubicBezTo>
                      <a:pt x="38" y="109"/>
                      <a:pt x="38" y="109"/>
                      <a:pt x="38" y="109"/>
                    </a:cubicBezTo>
                    <a:cubicBezTo>
                      <a:pt x="38" y="108"/>
                      <a:pt x="38" y="108"/>
                      <a:pt x="38" y="108"/>
                    </a:cubicBezTo>
                    <a:cubicBezTo>
                      <a:pt x="37" y="108"/>
                      <a:pt x="37" y="108"/>
                      <a:pt x="37" y="108"/>
                    </a:cubicBezTo>
                    <a:cubicBezTo>
                      <a:pt x="37" y="108"/>
                      <a:pt x="37" y="108"/>
                      <a:pt x="37" y="108"/>
                    </a:cubicBezTo>
                    <a:cubicBezTo>
                      <a:pt x="38" y="107"/>
                      <a:pt x="38" y="107"/>
                      <a:pt x="38" y="107"/>
                    </a:cubicBezTo>
                    <a:cubicBezTo>
                      <a:pt x="38" y="106"/>
                      <a:pt x="38" y="106"/>
                      <a:pt x="38" y="106"/>
                    </a:cubicBezTo>
                    <a:cubicBezTo>
                      <a:pt x="37" y="106"/>
                      <a:pt x="37" y="106"/>
                      <a:pt x="37" y="106"/>
                    </a:cubicBezTo>
                    <a:cubicBezTo>
                      <a:pt x="37" y="105"/>
                      <a:pt x="37" y="105"/>
                      <a:pt x="37" y="105"/>
                    </a:cubicBezTo>
                    <a:cubicBezTo>
                      <a:pt x="37" y="105"/>
                      <a:pt x="37" y="105"/>
                      <a:pt x="37" y="105"/>
                    </a:cubicBezTo>
                    <a:cubicBezTo>
                      <a:pt x="37" y="104"/>
                      <a:pt x="37" y="104"/>
                      <a:pt x="37" y="104"/>
                    </a:cubicBezTo>
                    <a:cubicBezTo>
                      <a:pt x="38" y="103"/>
                      <a:pt x="38" y="103"/>
                      <a:pt x="38" y="103"/>
                    </a:cubicBezTo>
                    <a:cubicBezTo>
                      <a:pt x="37" y="103"/>
                      <a:pt x="37" y="103"/>
                      <a:pt x="37" y="103"/>
                    </a:cubicBezTo>
                    <a:cubicBezTo>
                      <a:pt x="37" y="103"/>
                      <a:pt x="37" y="103"/>
                      <a:pt x="37" y="103"/>
                    </a:cubicBezTo>
                    <a:cubicBezTo>
                      <a:pt x="36" y="104"/>
                      <a:pt x="36" y="104"/>
                      <a:pt x="36" y="104"/>
                    </a:cubicBezTo>
                    <a:cubicBezTo>
                      <a:pt x="36" y="104"/>
                      <a:pt x="36" y="104"/>
                      <a:pt x="36" y="104"/>
                    </a:cubicBezTo>
                    <a:cubicBezTo>
                      <a:pt x="35" y="104"/>
                      <a:pt x="35" y="104"/>
                      <a:pt x="35" y="104"/>
                    </a:cubicBezTo>
                    <a:cubicBezTo>
                      <a:pt x="35" y="105"/>
                      <a:pt x="35" y="105"/>
                      <a:pt x="35" y="105"/>
                    </a:cubicBezTo>
                    <a:cubicBezTo>
                      <a:pt x="34" y="104"/>
                      <a:pt x="34" y="104"/>
                      <a:pt x="34" y="104"/>
                    </a:cubicBezTo>
                    <a:cubicBezTo>
                      <a:pt x="35" y="104"/>
                      <a:pt x="35" y="104"/>
                      <a:pt x="35" y="104"/>
                    </a:cubicBezTo>
                    <a:cubicBezTo>
                      <a:pt x="35" y="103"/>
                      <a:pt x="35" y="103"/>
                      <a:pt x="35" y="103"/>
                    </a:cubicBezTo>
                    <a:cubicBezTo>
                      <a:pt x="36" y="103"/>
                      <a:pt x="36" y="103"/>
                      <a:pt x="36" y="103"/>
                    </a:cubicBezTo>
                    <a:cubicBezTo>
                      <a:pt x="36" y="103"/>
                      <a:pt x="36" y="103"/>
                      <a:pt x="36" y="103"/>
                    </a:cubicBezTo>
                    <a:cubicBezTo>
                      <a:pt x="37" y="102"/>
                      <a:pt x="37" y="102"/>
                      <a:pt x="37" y="102"/>
                    </a:cubicBezTo>
                    <a:cubicBezTo>
                      <a:pt x="37" y="102"/>
                      <a:pt x="37" y="102"/>
                      <a:pt x="37" y="102"/>
                    </a:cubicBezTo>
                    <a:cubicBezTo>
                      <a:pt x="38" y="102"/>
                      <a:pt x="38" y="102"/>
                      <a:pt x="38" y="102"/>
                    </a:cubicBezTo>
                    <a:cubicBezTo>
                      <a:pt x="38" y="101"/>
                      <a:pt x="38" y="101"/>
                      <a:pt x="38" y="101"/>
                    </a:cubicBezTo>
                    <a:cubicBezTo>
                      <a:pt x="38" y="100"/>
                      <a:pt x="38" y="100"/>
                      <a:pt x="38" y="100"/>
                    </a:cubicBezTo>
                    <a:cubicBezTo>
                      <a:pt x="38" y="100"/>
                      <a:pt x="38" y="100"/>
                      <a:pt x="38" y="100"/>
                    </a:cubicBezTo>
                    <a:cubicBezTo>
                      <a:pt x="37" y="99"/>
                      <a:pt x="37" y="99"/>
                      <a:pt x="37" y="99"/>
                    </a:cubicBezTo>
                    <a:cubicBezTo>
                      <a:pt x="37" y="99"/>
                      <a:pt x="37" y="99"/>
                      <a:pt x="37" y="99"/>
                    </a:cubicBezTo>
                    <a:cubicBezTo>
                      <a:pt x="37" y="99"/>
                      <a:pt x="37" y="99"/>
                      <a:pt x="37" y="99"/>
                    </a:cubicBezTo>
                    <a:cubicBezTo>
                      <a:pt x="36" y="99"/>
                      <a:pt x="36" y="99"/>
                      <a:pt x="36" y="99"/>
                    </a:cubicBezTo>
                    <a:cubicBezTo>
                      <a:pt x="36" y="98"/>
                      <a:pt x="36" y="98"/>
                      <a:pt x="36" y="98"/>
                    </a:cubicBezTo>
                    <a:cubicBezTo>
                      <a:pt x="36" y="97"/>
                      <a:pt x="36" y="97"/>
                      <a:pt x="36" y="97"/>
                    </a:cubicBezTo>
                    <a:cubicBezTo>
                      <a:pt x="36" y="97"/>
                      <a:pt x="36" y="97"/>
                      <a:pt x="36" y="97"/>
                    </a:cubicBezTo>
                    <a:cubicBezTo>
                      <a:pt x="36" y="97"/>
                      <a:pt x="36" y="97"/>
                      <a:pt x="36" y="97"/>
                    </a:cubicBezTo>
                    <a:cubicBezTo>
                      <a:pt x="36" y="96"/>
                      <a:pt x="36" y="96"/>
                      <a:pt x="36" y="96"/>
                    </a:cubicBezTo>
                    <a:cubicBezTo>
                      <a:pt x="36" y="95"/>
                      <a:pt x="36" y="95"/>
                      <a:pt x="36" y="95"/>
                    </a:cubicBezTo>
                    <a:cubicBezTo>
                      <a:pt x="34" y="94"/>
                      <a:pt x="34" y="94"/>
                      <a:pt x="34" y="94"/>
                    </a:cubicBezTo>
                    <a:cubicBezTo>
                      <a:pt x="34" y="94"/>
                      <a:pt x="34" y="94"/>
                      <a:pt x="34" y="94"/>
                    </a:cubicBezTo>
                    <a:cubicBezTo>
                      <a:pt x="34" y="94"/>
                      <a:pt x="34" y="94"/>
                      <a:pt x="34" y="94"/>
                    </a:cubicBezTo>
                    <a:cubicBezTo>
                      <a:pt x="33" y="93"/>
                      <a:pt x="33" y="93"/>
                      <a:pt x="33" y="93"/>
                    </a:cubicBezTo>
                    <a:cubicBezTo>
                      <a:pt x="33" y="93"/>
                      <a:pt x="33" y="93"/>
                      <a:pt x="33" y="93"/>
                    </a:cubicBezTo>
                    <a:cubicBezTo>
                      <a:pt x="34" y="93"/>
                      <a:pt x="34" y="93"/>
                      <a:pt x="34" y="93"/>
                    </a:cubicBezTo>
                    <a:cubicBezTo>
                      <a:pt x="35" y="92"/>
                      <a:pt x="35" y="92"/>
                      <a:pt x="35" y="92"/>
                    </a:cubicBezTo>
                    <a:cubicBezTo>
                      <a:pt x="35" y="92"/>
                      <a:pt x="35" y="92"/>
                      <a:pt x="35" y="92"/>
                    </a:cubicBezTo>
                    <a:cubicBezTo>
                      <a:pt x="35" y="91"/>
                      <a:pt x="35" y="91"/>
                      <a:pt x="35" y="91"/>
                    </a:cubicBezTo>
                    <a:cubicBezTo>
                      <a:pt x="35" y="91"/>
                      <a:pt x="35" y="91"/>
                      <a:pt x="35" y="91"/>
                    </a:cubicBezTo>
                    <a:cubicBezTo>
                      <a:pt x="34" y="91"/>
                      <a:pt x="34" y="91"/>
                      <a:pt x="34" y="91"/>
                    </a:cubicBezTo>
                    <a:cubicBezTo>
                      <a:pt x="34" y="91"/>
                      <a:pt x="34" y="91"/>
                      <a:pt x="34" y="91"/>
                    </a:cubicBezTo>
                    <a:cubicBezTo>
                      <a:pt x="35" y="91"/>
                      <a:pt x="35" y="91"/>
                      <a:pt x="35" y="91"/>
                    </a:cubicBezTo>
                    <a:cubicBezTo>
                      <a:pt x="35" y="90"/>
                      <a:pt x="35" y="90"/>
                      <a:pt x="35" y="90"/>
                    </a:cubicBezTo>
                    <a:cubicBezTo>
                      <a:pt x="36" y="89"/>
                      <a:pt x="36" y="89"/>
                      <a:pt x="36" y="89"/>
                    </a:cubicBezTo>
                    <a:cubicBezTo>
                      <a:pt x="36" y="89"/>
                      <a:pt x="36" y="89"/>
                      <a:pt x="36" y="89"/>
                    </a:cubicBezTo>
                    <a:cubicBezTo>
                      <a:pt x="36" y="89"/>
                      <a:pt x="36" y="89"/>
                      <a:pt x="36" y="89"/>
                    </a:cubicBezTo>
                    <a:cubicBezTo>
                      <a:pt x="36" y="88"/>
                      <a:pt x="36" y="88"/>
                      <a:pt x="36" y="88"/>
                    </a:cubicBezTo>
                    <a:cubicBezTo>
                      <a:pt x="36" y="88"/>
                      <a:pt x="36" y="88"/>
                      <a:pt x="36" y="88"/>
                    </a:cubicBezTo>
                    <a:cubicBezTo>
                      <a:pt x="35" y="88"/>
                      <a:pt x="35" y="88"/>
                      <a:pt x="35" y="88"/>
                    </a:cubicBezTo>
                    <a:cubicBezTo>
                      <a:pt x="34" y="87"/>
                      <a:pt x="34" y="87"/>
                      <a:pt x="34" y="87"/>
                    </a:cubicBezTo>
                    <a:cubicBezTo>
                      <a:pt x="33" y="86"/>
                      <a:pt x="33" y="86"/>
                      <a:pt x="33" y="86"/>
                    </a:cubicBezTo>
                    <a:cubicBezTo>
                      <a:pt x="33" y="86"/>
                      <a:pt x="33" y="86"/>
                      <a:pt x="33" y="86"/>
                    </a:cubicBezTo>
                    <a:cubicBezTo>
                      <a:pt x="33" y="86"/>
                      <a:pt x="33" y="86"/>
                      <a:pt x="33" y="86"/>
                    </a:cubicBezTo>
                    <a:cubicBezTo>
                      <a:pt x="33" y="86"/>
                      <a:pt x="33" y="86"/>
                      <a:pt x="33" y="86"/>
                    </a:cubicBezTo>
                    <a:cubicBezTo>
                      <a:pt x="32" y="86"/>
                      <a:pt x="32" y="86"/>
                      <a:pt x="32" y="86"/>
                    </a:cubicBezTo>
                    <a:cubicBezTo>
                      <a:pt x="32" y="86"/>
                      <a:pt x="32" y="86"/>
                      <a:pt x="32" y="86"/>
                    </a:cubicBezTo>
                    <a:cubicBezTo>
                      <a:pt x="32" y="86"/>
                      <a:pt x="32" y="86"/>
                      <a:pt x="32" y="86"/>
                    </a:cubicBezTo>
                    <a:cubicBezTo>
                      <a:pt x="32" y="85"/>
                      <a:pt x="32" y="85"/>
                      <a:pt x="32" y="85"/>
                    </a:cubicBezTo>
                    <a:cubicBezTo>
                      <a:pt x="31" y="85"/>
                      <a:pt x="31" y="85"/>
                      <a:pt x="31" y="85"/>
                    </a:cubicBezTo>
                    <a:cubicBezTo>
                      <a:pt x="31" y="85"/>
                      <a:pt x="31" y="85"/>
                      <a:pt x="31" y="85"/>
                    </a:cubicBezTo>
                    <a:cubicBezTo>
                      <a:pt x="30" y="84"/>
                      <a:pt x="30" y="84"/>
                      <a:pt x="30" y="84"/>
                    </a:cubicBezTo>
                    <a:cubicBezTo>
                      <a:pt x="30" y="84"/>
                      <a:pt x="30" y="84"/>
                      <a:pt x="30" y="84"/>
                    </a:cubicBezTo>
                    <a:cubicBezTo>
                      <a:pt x="30" y="84"/>
                      <a:pt x="30" y="84"/>
                      <a:pt x="30" y="84"/>
                    </a:cubicBezTo>
                    <a:cubicBezTo>
                      <a:pt x="29" y="84"/>
                      <a:pt x="29" y="84"/>
                      <a:pt x="29" y="84"/>
                    </a:cubicBezTo>
                    <a:cubicBezTo>
                      <a:pt x="29" y="84"/>
                      <a:pt x="29" y="84"/>
                      <a:pt x="29" y="84"/>
                    </a:cubicBezTo>
                    <a:cubicBezTo>
                      <a:pt x="29" y="83"/>
                      <a:pt x="29" y="83"/>
                      <a:pt x="29" y="83"/>
                    </a:cubicBezTo>
                    <a:cubicBezTo>
                      <a:pt x="28" y="83"/>
                      <a:pt x="28" y="83"/>
                      <a:pt x="28" y="83"/>
                    </a:cubicBezTo>
                    <a:cubicBezTo>
                      <a:pt x="27" y="82"/>
                      <a:pt x="27" y="82"/>
                      <a:pt x="27" y="82"/>
                    </a:cubicBezTo>
                    <a:cubicBezTo>
                      <a:pt x="27" y="82"/>
                      <a:pt x="27" y="82"/>
                      <a:pt x="27" y="82"/>
                    </a:cubicBezTo>
                    <a:cubicBezTo>
                      <a:pt x="27" y="82"/>
                      <a:pt x="27" y="82"/>
                      <a:pt x="27" y="82"/>
                    </a:cubicBezTo>
                    <a:cubicBezTo>
                      <a:pt x="26" y="82"/>
                      <a:pt x="26" y="82"/>
                      <a:pt x="26" y="82"/>
                    </a:cubicBezTo>
                    <a:cubicBezTo>
                      <a:pt x="25" y="81"/>
                      <a:pt x="25" y="81"/>
                      <a:pt x="25" y="81"/>
                    </a:cubicBezTo>
                    <a:cubicBezTo>
                      <a:pt x="24" y="81"/>
                      <a:pt x="24" y="81"/>
                      <a:pt x="24" y="81"/>
                    </a:cubicBezTo>
                    <a:cubicBezTo>
                      <a:pt x="23" y="80"/>
                      <a:pt x="23" y="80"/>
                      <a:pt x="23" y="80"/>
                    </a:cubicBezTo>
                    <a:cubicBezTo>
                      <a:pt x="22" y="80"/>
                      <a:pt x="22" y="80"/>
                      <a:pt x="22" y="80"/>
                    </a:cubicBezTo>
                    <a:cubicBezTo>
                      <a:pt x="22" y="80"/>
                      <a:pt x="22" y="80"/>
                      <a:pt x="22" y="80"/>
                    </a:cubicBezTo>
                    <a:cubicBezTo>
                      <a:pt x="21" y="80"/>
                      <a:pt x="21" y="80"/>
                      <a:pt x="21" y="80"/>
                    </a:cubicBezTo>
                    <a:cubicBezTo>
                      <a:pt x="20" y="81"/>
                      <a:pt x="20" y="81"/>
                      <a:pt x="20" y="81"/>
                    </a:cubicBezTo>
                    <a:cubicBezTo>
                      <a:pt x="20" y="82"/>
                      <a:pt x="20" y="82"/>
                      <a:pt x="20" y="82"/>
                    </a:cubicBezTo>
                    <a:cubicBezTo>
                      <a:pt x="19" y="82"/>
                      <a:pt x="19" y="82"/>
                      <a:pt x="19" y="82"/>
                    </a:cubicBezTo>
                    <a:cubicBezTo>
                      <a:pt x="19" y="81"/>
                      <a:pt x="19" y="81"/>
                      <a:pt x="19" y="81"/>
                    </a:cubicBezTo>
                    <a:cubicBezTo>
                      <a:pt x="20" y="81"/>
                      <a:pt x="20" y="81"/>
                      <a:pt x="20" y="81"/>
                    </a:cubicBezTo>
                    <a:cubicBezTo>
                      <a:pt x="20" y="80"/>
                      <a:pt x="20" y="80"/>
                      <a:pt x="20" y="80"/>
                    </a:cubicBezTo>
                    <a:cubicBezTo>
                      <a:pt x="19" y="80"/>
                      <a:pt x="19" y="80"/>
                      <a:pt x="19" y="80"/>
                    </a:cubicBezTo>
                    <a:cubicBezTo>
                      <a:pt x="19" y="80"/>
                      <a:pt x="19" y="80"/>
                      <a:pt x="19" y="80"/>
                    </a:cubicBezTo>
                    <a:cubicBezTo>
                      <a:pt x="18" y="80"/>
                      <a:pt x="18" y="80"/>
                      <a:pt x="18" y="80"/>
                    </a:cubicBezTo>
                    <a:cubicBezTo>
                      <a:pt x="18" y="81"/>
                      <a:pt x="18" y="81"/>
                      <a:pt x="18" y="81"/>
                    </a:cubicBezTo>
                    <a:cubicBezTo>
                      <a:pt x="17" y="81"/>
                      <a:pt x="17" y="81"/>
                      <a:pt x="17" y="81"/>
                    </a:cubicBezTo>
                    <a:cubicBezTo>
                      <a:pt x="17" y="81"/>
                      <a:pt x="17" y="81"/>
                      <a:pt x="17" y="81"/>
                    </a:cubicBezTo>
                    <a:cubicBezTo>
                      <a:pt x="16" y="80"/>
                      <a:pt x="16" y="80"/>
                      <a:pt x="16" y="80"/>
                    </a:cubicBezTo>
                    <a:cubicBezTo>
                      <a:pt x="16" y="80"/>
                      <a:pt x="16" y="80"/>
                      <a:pt x="16" y="80"/>
                    </a:cubicBezTo>
                    <a:cubicBezTo>
                      <a:pt x="16" y="80"/>
                      <a:pt x="16" y="80"/>
                      <a:pt x="16" y="80"/>
                    </a:cubicBezTo>
                    <a:cubicBezTo>
                      <a:pt x="15" y="82"/>
                      <a:pt x="15" y="82"/>
                      <a:pt x="15" y="82"/>
                    </a:cubicBezTo>
                    <a:cubicBezTo>
                      <a:pt x="15" y="82"/>
                      <a:pt x="15" y="82"/>
                      <a:pt x="15" y="82"/>
                    </a:cubicBezTo>
                    <a:cubicBezTo>
                      <a:pt x="15" y="82"/>
                      <a:pt x="15" y="82"/>
                      <a:pt x="15" y="82"/>
                    </a:cubicBezTo>
                    <a:cubicBezTo>
                      <a:pt x="14" y="81"/>
                      <a:pt x="14" y="81"/>
                      <a:pt x="14" y="81"/>
                    </a:cubicBezTo>
                    <a:cubicBezTo>
                      <a:pt x="15" y="80"/>
                      <a:pt x="15" y="80"/>
                      <a:pt x="15" y="80"/>
                    </a:cubicBezTo>
                    <a:cubicBezTo>
                      <a:pt x="15" y="80"/>
                      <a:pt x="15" y="80"/>
                      <a:pt x="15" y="80"/>
                    </a:cubicBezTo>
                    <a:cubicBezTo>
                      <a:pt x="15" y="79"/>
                      <a:pt x="15" y="79"/>
                      <a:pt x="15" y="79"/>
                    </a:cubicBezTo>
                    <a:cubicBezTo>
                      <a:pt x="15" y="79"/>
                      <a:pt x="15" y="79"/>
                      <a:pt x="15" y="79"/>
                    </a:cubicBezTo>
                    <a:cubicBezTo>
                      <a:pt x="14" y="79"/>
                      <a:pt x="14" y="79"/>
                      <a:pt x="14" y="79"/>
                    </a:cubicBezTo>
                    <a:cubicBezTo>
                      <a:pt x="14" y="80"/>
                      <a:pt x="14" y="80"/>
                      <a:pt x="14" y="80"/>
                    </a:cubicBezTo>
                    <a:cubicBezTo>
                      <a:pt x="13" y="80"/>
                      <a:pt x="13" y="80"/>
                      <a:pt x="13" y="80"/>
                    </a:cubicBezTo>
                    <a:cubicBezTo>
                      <a:pt x="13" y="80"/>
                      <a:pt x="13" y="80"/>
                      <a:pt x="13" y="80"/>
                    </a:cubicBezTo>
                    <a:cubicBezTo>
                      <a:pt x="13" y="80"/>
                      <a:pt x="13" y="80"/>
                      <a:pt x="13" y="80"/>
                    </a:cubicBezTo>
                    <a:cubicBezTo>
                      <a:pt x="12" y="80"/>
                      <a:pt x="12" y="80"/>
                      <a:pt x="12" y="80"/>
                    </a:cubicBezTo>
                    <a:cubicBezTo>
                      <a:pt x="12" y="79"/>
                      <a:pt x="12" y="79"/>
                      <a:pt x="12" y="79"/>
                    </a:cubicBezTo>
                    <a:cubicBezTo>
                      <a:pt x="12" y="79"/>
                      <a:pt x="12" y="79"/>
                      <a:pt x="12" y="79"/>
                    </a:cubicBezTo>
                    <a:cubicBezTo>
                      <a:pt x="12" y="78"/>
                      <a:pt x="12" y="78"/>
                      <a:pt x="12" y="78"/>
                    </a:cubicBezTo>
                    <a:cubicBezTo>
                      <a:pt x="12" y="78"/>
                      <a:pt x="12" y="78"/>
                      <a:pt x="12" y="78"/>
                    </a:cubicBezTo>
                    <a:cubicBezTo>
                      <a:pt x="11" y="78"/>
                      <a:pt x="11" y="78"/>
                      <a:pt x="11" y="78"/>
                    </a:cubicBezTo>
                    <a:cubicBezTo>
                      <a:pt x="11" y="79"/>
                      <a:pt x="11" y="79"/>
                      <a:pt x="11" y="79"/>
                    </a:cubicBezTo>
                    <a:cubicBezTo>
                      <a:pt x="11" y="79"/>
                      <a:pt x="11" y="79"/>
                      <a:pt x="11" y="79"/>
                    </a:cubicBezTo>
                    <a:cubicBezTo>
                      <a:pt x="10" y="80"/>
                      <a:pt x="10" y="80"/>
                      <a:pt x="10" y="80"/>
                    </a:cubicBezTo>
                    <a:cubicBezTo>
                      <a:pt x="10" y="80"/>
                      <a:pt x="10" y="80"/>
                      <a:pt x="10" y="80"/>
                    </a:cubicBezTo>
                    <a:cubicBezTo>
                      <a:pt x="11" y="81"/>
                      <a:pt x="11" y="81"/>
                      <a:pt x="11" y="81"/>
                    </a:cubicBezTo>
                    <a:cubicBezTo>
                      <a:pt x="11" y="82"/>
                      <a:pt x="11" y="82"/>
                      <a:pt x="11" y="82"/>
                    </a:cubicBezTo>
                    <a:cubicBezTo>
                      <a:pt x="10" y="82"/>
                      <a:pt x="10" y="82"/>
                      <a:pt x="10" y="82"/>
                    </a:cubicBezTo>
                    <a:cubicBezTo>
                      <a:pt x="10" y="82"/>
                      <a:pt x="10" y="82"/>
                      <a:pt x="10" y="82"/>
                    </a:cubicBezTo>
                    <a:cubicBezTo>
                      <a:pt x="9" y="81"/>
                      <a:pt x="9" y="81"/>
                      <a:pt x="9" y="81"/>
                    </a:cubicBezTo>
                    <a:cubicBezTo>
                      <a:pt x="8" y="81"/>
                      <a:pt x="8" y="81"/>
                      <a:pt x="8" y="81"/>
                    </a:cubicBezTo>
                    <a:cubicBezTo>
                      <a:pt x="7" y="80"/>
                      <a:pt x="7" y="80"/>
                      <a:pt x="7" y="80"/>
                    </a:cubicBezTo>
                    <a:cubicBezTo>
                      <a:pt x="7" y="80"/>
                      <a:pt x="7" y="80"/>
                      <a:pt x="7" y="80"/>
                    </a:cubicBezTo>
                    <a:cubicBezTo>
                      <a:pt x="6" y="79"/>
                      <a:pt x="6" y="79"/>
                      <a:pt x="6" y="79"/>
                    </a:cubicBezTo>
                    <a:cubicBezTo>
                      <a:pt x="6" y="79"/>
                      <a:pt x="6" y="79"/>
                      <a:pt x="6" y="79"/>
                    </a:cubicBezTo>
                    <a:cubicBezTo>
                      <a:pt x="6" y="79"/>
                      <a:pt x="6" y="79"/>
                      <a:pt x="6" y="79"/>
                    </a:cubicBezTo>
                    <a:cubicBezTo>
                      <a:pt x="5" y="79"/>
                      <a:pt x="5" y="79"/>
                      <a:pt x="5" y="79"/>
                    </a:cubicBezTo>
                    <a:cubicBezTo>
                      <a:pt x="5" y="77"/>
                      <a:pt x="5" y="77"/>
                      <a:pt x="5" y="77"/>
                    </a:cubicBezTo>
                    <a:cubicBezTo>
                      <a:pt x="4" y="77"/>
                      <a:pt x="4" y="77"/>
                      <a:pt x="4" y="77"/>
                    </a:cubicBezTo>
                    <a:cubicBezTo>
                      <a:pt x="4" y="76"/>
                      <a:pt x="4" y="76"/>
                      <a:pt x="4" y="76"/>
                    </a:cubicBezTo>
                    <a:cubicBezTo>
                      <a:pt x="4" y="75"/>
                      <a:pt x="4" y="75"/>
                      <a:pt x="4" y="75"/>
                    </a:cubicBezTo>
                    <a:cubicBezTo>
                      <a:pt x="4" y="75"/>
                      <a:pt x="4" y="75"/>
                      <a:pt x="4" y="75"/>
                    </a:cubicBezTo>
                    <a:cubicBezTo>
                      <a:pt x="5" y="75"/>
                      <a:pt x="5" y="75"/>
                      <a:pt x="5" y="75"/>
                    </a:cubicBezTo>
                    <a:cubicBezTo>
                      <a:pt x="6" y="74"/>
                      <a:pt x="6" y="74"/>
                      <a:pt x="6" y="74"/>
                    </a:cubicBezTo>
                    <a:cubicBezTo>
                      <a:pt x="6" y="74"/>
                      <a:pt x="6" y="74"/>
                      <a:pt x="6" y="74"/>
                    </a:cubicBezTo>
                    <a:cubicBezTo>
                      <a:pt x="8" y="74"/>
                      <a:pt x="8" y="74"/>
                      <a:pt x="8" y="74"/>
                    </a:cubicBezTo>
                    <a:cubicBezTo>
                      <a:pt x="8" y="74"/>
                      <a:pt x="8" y="74"/>
                      <a:pt x="8" y="74"/>
                    </a:cubicBezTo>
                    <a:cubicBezTo>
                      <a:pt x="8" y="74"/>
                      <a:pt x="8" y="74"/>
                      <a:pt x="8" y="74"/>
                    </a:cubicBezTo>
                    <a:cubicBezTo>
                      <a:pt x="9" y="73"/>
                      <a:pt x="9" y="73"/>
                      <a:pt x="9" y="73"/>
                    </a:cubicBezTo>
                    <a:cubicBezTo>
                      <a:pt x="9" y="73"/>
                      <a:pt x="9" y="73"/>
                      <a:pt x="9" y="73"/>
                    </a:cubicBezTo>
                    <a:cubicBezTo>
                      <a:pt x="8" y="73"/>
                      <a:pt x="8" y="73"/>
                      <a:pt x="8" y="73"/>
                    </a:cubicBezTo>
                    <a:cubicBezTo>
                      <a:pt x="7" y="73"/>
                      <a:pt x="7" y="73"/>
                      <a:pt x="7" y="73"/>
                    </a:cubicBezTo>
                    <a:cubicBezTo>
                      <a:pt x="6" y="73"/>
                      <a:pt x="6" y="73"/>
                      <a:pt x="6" y="73"/>
                    </a:cubicBezTo>
                    <a:cubicBezTo>
                      <a:pt x="6" y="73"/>
                      <a:pt x="6" y="73"/>
                      <a:pt x="6" y="73"/>
                    </a:cubicBezTo>
                    <a:cubicBezTo>
                      <a:pt x="5" y="72"/>
                      <a:pt x="5" y="72"/>
                      <a:pt x="5" y="72"/>
                    </a:cubicBezTo>
                    <a:cubicBezTo>
                      <a:pt x="5" y="71"/>
                      <a:pt x="5" y="71"/>
                      <a:pt x="5" y="71"/>
                    </a:cubicBezTo>
                    <a:cubicBezTo>
                      <a:pt x="5" y="70"/>
                      <a:pt x="5" y="70"/>
                      <a:pt x="5" y="70"/>
                    </a:cubicBezTo>
                    <a:cubicBezTo>
                      <a:pt x="6" y="70"/>
                      <a:pt x="6" y="70"/>
                      <a:pt x="6" y="70"/>
                    </a:cubicBezTo>
                    <a:cubicBezTo>
                      <a:pt x="6" y="69"/>
                      <a:pt x="6" y="69"/>
                      <a:pt x="6" y="69"/>
                    </a:cubicBezTo>
                    <a:cubicBezTo>
                      <a:pt x="6" y="69"/>
                      <a:pt x="6" y="69"/>
                      <a:pt x="6" y="69"/>
                    </a:cubicBezTo>
                    <a:cubicBezTo>
                      <a:pt x="6" y="69"/>
                      <a:pt x="6" y="69"/>
                      <a:pt x="6" y="69"/>
                    </a:cubicBezTo>
                    <a:cubicBezTo>
                      <a:pt x="5" y="69"/>
                      <a:pt x="5" y="69"/>
                      <a:pt x="5" y="69"/>
                    </a:cubicBezTo>
                    <a:cubicBezTo>
                      <a:pt x="5" y="70"/>
                      <a:pt x="5" y="70"/>
                      <a:pt x="5" y="70"/>
                    </a:cubicBezTo>
                    <a:cubicBezTo>
                      <a:pt x="4" y="70"/>
                      <a:pt x="4" y="70"/>
                      <a:pt x="4" y="70"/>
                    </a:cubicBezTo>
                    <a:cubicBezTo>
                      <a:pt x="4" y="70"/>
                      <a:pt x="4" y="70"/>
                      <a:pt x="4" y="70"/>
                    </a:cubicBezTo>
                    <a:cubicBezTo>
                      <a:pt x="4" y="71"/>
                      <a:pt x="4" y="71"/>
                      <a:pt x="4" y="71"/>
                    </a:cubicBezTo>
                    <a:cubicBezTo>
                      <a:pt x="3" y="70"/>
                      <a:pt x="3" y="70"/>
                      <a:pt x="3" y="70"/>
                    </a:cubicBezTo>
                    <a:cubicBezTo>
                      <a:pt x="2" y="70"/>
                      <a:pt x="2" y="70"/>
                      <a:pt x="2" y="70"/>
                    </a:cubicBezTo>
                    <a:cubicBezTo>
                      <a:pt x="3" y="69"/>
                      <a:pt x="3" y="69"/>
                      <a:pt x="3" y="69"/>
                    </a:cubicBezTo>
                    <a:cubicBezTo>
                      <a:pt x="3" y="69"/>
                      <a:pt x="3" y="69"/>
                      <a:pt x="3" y="69"/>
                    </a:cubicBezTo>
                    <a:cubicBezTo>
                      <a:pt x="3" y="69"/>
                      <a:pt x="3" y="69"/>
                      <a:pt x="3" y="69"/>
                    </a:cubicBezTo>
                    <a:cubicBezTo>
                      <a:pt x="2" y="69"/>
                      <a:pt x="2" y="69"/>
                      <a:pt x="2" y="69"/>
                    </a:cubicBezTo>
                    <a:cubicBezTo>
                      <a:pt x="2" y="69"/>
                      <a:pt x="2" y="69"/>
                      <a:pt x="2" y="69"/>
                    </a:cubicBezTo>
                    <a:cubicBezTo>
                      <a:pt x="2" y="68"/>
                      <a:pt x="2" y="68"/>
                      <a:pt x="2" y="68"/>
                    </a:cubicBezTo>
                    <a:cubicBezTo>
                      <a:pt x="2" y="68"/>
                      <a:pt x="2" y="68"/>
                      <a:pt x="2" y="68"/>
                    </a:cubicBezTo>
                    <a:cubicBezTo>
                      <a:pt x="2" y="67"/>
                      <a:pt x="2" y="67"/>
                      <a:pt x="2" y="67"/>
                    </a:cubicBezTo>
                    <a:cubicBezTo>
                      <a:pt x="3" y="67"/>
                      <a:pt x="3" y="67"/>
                      <a:pt x="3" y="67"/>
                    </a:cubicBezTo>
                    <a:cubicBezTo>
                      <a:pt x="3" y="67"/>
                      <a:pt x="3" y="67"/>
                      <a:pt x="3" y="67"/>
                    </a:cubicBezTo>
                    <a:cubicBezTo>
                      <a:pt x="4" y="67"/>
                      <a:pt x="4" y="67"/>
                      <a:pt x="4" y="67"/>
                    </a:cubicBezTo>
                    <a:cubicBezTo>
                      <a:pt x="4" y="67"/>
                      <a:pt x="4" y="67"/>
                      <a:pt x="4" y="67"/>
                    </a:cubicBezTo>
                    <a:cubicBezTo>
                      <a:pt x="4" y="66"/>
                      <a:pt x="4" y="66"/>
                      <a:pt x="4" y="66"/>
                    </a:cubicBezTo>
                    <a:cubicBezTo>
                      <a:pt x="6" y="66"/>
                      <a:pt x="6" y="66"/>
                      <a:pt x="6" y="66"/>
                    </a:cubicBezTo>
                    <a:cubicBezTo>
                      <a:pt x="7" y="66"/>
                      <a:pt x="7" y="66"/>
                      <a:pt x="7" y="66"/>
                    </a:cubicBezTo>
                    <a:cubicBezTo>
                      <a:pt x="8" y="67"/>
                      <a:pt x="8" y="67"/>
                      <a:pt x="8" y="67"/>
                    </a:cubicBezTo>
                    <a:cubicBezTo>
                      <a:pt x="10" y="67"/>
                      <a:pt x="10" y="67"/>
                      <a:pt x="10" y="67"/>
                    </a:cubicBezTo>
                    <a:cubicBezTo>
                      <a:pt x="11" y="67"/>
                      <a:pt x="11" y="67"/>
                      <a:pt x="11" y="67"/>
                    </a:cubicBezTo>
                    <a:cubicBezTo>
                      <a:pt x="12" y="67"/>
                      <a:pt x="12" y="67"/>
                      <a:pt x="12" y="67"/>
                    </a:cubicBezTo>
                    <a:cubicBezTo>
                      <a:pt x="13" y="68"/>
                      <a:pt x="13" y="68"/>
                      <a:pt x="13" y="68"/>
                    </a:cubicBezTo>
                    <a:cubicBezTo>
                      <a:pt x="15" y="69"/>
                      <a:pt x="15" y="69"/>
                      <a:pt x="15" y="69"/>
                    </a:cubicBezTo>
                    <a:cubicBezTo>
                      <a:pt x="15" y="69"/>
                      <a:pt x="15" y="69"/>
                      <a:pt x="15" y="69"/>
                    </a:cubicBezTo>
                    <a:cubicBezTo>
                      <a:pt x="16" y="69"/>
                      <a:pt x="16" y="69"/>
                      <a:pt x="16" y="69"/>
                    </a:cubicBezTo>
                    <a:cubicBezTo>
                      <a:pt x="17" y="68"/>
                      <a:pt x="17" y="68"/>
                      <a:pt x="17" y="68"/>
                    </a:cubicBezTo>
                    <a:cubicBezTo>
                      <a:pt x="16" y="68"/>
                      <a:pt x="16" y="68"/>
                      <a:pt x="16" y="68"/>
                    </a:cubicBezTo>
                    <a:cubicBezTo>
                      <a:pt x="15" y="68"/>
                      <a:pt x="15" y="68"/>
                      <a:pt x="15" y="68"/>
                    </a:cubicBezTo>
                    <a:cubicBezTo>
                      <a:pt x="14" y="68"/>
                      <a:pt x="14" y="68"/>
                      <a:pt x="14" y="68"/>
                    </a:cubicBezTo>
                    <a:cubicBezTo>
                      <a:pt x="13" y="67"/>
                      <a:pt x="13" y="67"/>
                      <a:pt x="13" y="67"/>
                    </a:cubicBezTo>
                    <a:cubicBezTo>
                      <a:pt x="12" y="67"/>
                      <a:pt x="12" y="67"/>
                      <a:pt x="12" y="67"/>
                    </a:cubicBezTo>
                    <a:cubicBezTo>
                      <a:pt x="11" y="67"/>
                      <a:pt x="11" y="67"/>
                      <a:pt x="11" y="67"/>
                    </a:cubicBezTo>
                    <a:cubicBezTo>
                      <a:pt x="10" y="66"/>
                      <a:pt x="10" y="66"/>
                      <a:pt x="10" y="66"/>
                    </a:cubicBezTo>
                    <a:cubicBezTo>
                      <a:pt x="10" y="66"/>
                      <a:pt x="10" y="66"/>
                      <a:pt x="10" y="66"/>
                    </a:cubicBezTo>
                    <a:cubicBezTo>
                      <a:pt x="11" y="65"/>
                      <a:pt x="11" y="65"/>
                      <a:pt x="11" y="65"/>
                    </a:cubicBezTo>
                    <a:cubicBezTo>
                      <a:pt x="13" y="65"/>
                      <a:pt x="13" y="65"/>
                      <a:pt x="13" y="65"/>
                    </a:cubicBezTo>
                    <a:cubicBezTo>
                      <a:pt x="14" y="65"/>
                      <a:pt x="14" y="65"/>
                      <a:pt x="14" y="65"/>
                    </a:cubicBezTo>
                    <a:cubicBezTo>
                      <a:pt x="16" y="66"/>
                      <a:pt x="16" y="66"/>
                      <a:pt x="16" y="66"/>
                    </a:cubicBezTo>
                    <a:cubicBezTo>
                      <a:pt x="16" y="66"/>
                      <a:pt x="16" y="66"/>
                      <a:pt x="16" y="66"/>
                    </a:cubicBezTo>
                    <a:cubicBezTo>
                      <a:pt x="17" y="67"/>
                      <a:pt x="17" y="67"/>
                      <a:pt x="17" y="67"/>
                    </a:cubicBezTo>
                    <a:cubicBezTo>
                      <a:pt x="17" y="67"/>
                      <a:pt x="17" y="67"/>
                      <a:pt x="17" y="67"/>
                    </a:cubicBezTo>
                    <a:cubicBezTo>
                      <a:pt x="18" y="67"/>
                      <a:pt x="18" y="67"/>
                      <a:pt x="18" y="67"/>
                    </a:cubicBezTo>
                    <a:cubicBezTo>
                      <a:pt x="18" y="67"/>
                      <a:pt x="18" y="67"/>
                      <a:pt x="18" y="67"/>
                    </a:cubicBezTo>
                    <a:cubicBezTo>
                      <a:pt x="18" y="67"/>
                      <a:pt x="18" y="67"/>
                      <a:pt x="18" y="67"/>
                    </a:cubicBezTo>
                    <a:cubicBezTo>
                      <a:pt x="18" y="66"/>
                      <a:pt x="18" y="66"/>
                      <a:pt x="18" y="66"/>
                    </a:cubicBezTo>
                    <a:cubicBezTo>
                      <a:pt x="19" y="65"/>
                      <a:pt x="19" y="65"/>
                      <a:pt x="19" y="65"/>
                    </a:cubicBezTo>
                    <a:cubicBezTo>
                      <a:pt x="19" y="65"/>
                      <a:pt x="19" y="65"/>
                      <a:pt x="19" y="65"/>
                    </a:cubicBezTo>
                    <a:cubicBezTo>
                      <a:pt x="19" y="64"/>
                      <a:pt x="19" y="64"/>
                      <a:pt x="19" y="64"/>
                    </a:cubicBezTo>
                    <a:cubicBezTo>
                      <a:pt x="18" y="64"/>
                      <a:pt x="18" y="64"/>
                      <a:pt x="18" y="64"/>
                    </a:cubicBezTo>
                    <a:cubicBezTo>
                      <a:pt x="18" y="64"/>
                      <a:pt x="18" y="64"/>
                      <a:pt x="18" y="64"/>
                    </a:cubicBezTo>
                    <a:cubicBezTo>
                      <a:pt x="17" y="64"/>
                      <a:pt x="17" y="64"/>
                      <a:pt x="17" y="64"/>
                    </a:cubicBezTo>
                    <a:cubicBezTo>
                      <a:pt x="18" y="63"/>
                      <a:pt x="18" y="63"/>
                      <a:pt x="18" y="63"/>
                    </a:cubicBezTo>
                    <a:cubicBezTo>
                      <a:pt x="17" y="63"/>
                      <a:pt x="17" y="63"/>
                      <a:pt x="17" y="63"/>
                    </a:cubicBezTo>
                    <a:cubicBezTo>
                      <a:pt x="16" y="63"/>
                      <a:pt x="16" y="63"/>
                      <a:pt x="16" y="63"/>
                    </a:cubicBezTo>
                    <a:cubicBezTo>
                      <a:pt x="16" y="64"/>
                      <a:pt x="16" y="64"/>
                      <a:pt x="16" y="64"/>
                    </a:cubicBezTo>
                    <a:cubicBezTo>
                      <a:pt x="15" y="64"/>
                      <a:pt x="15" y="64"/>
                      <a:pt x="15" y="64"/>
                    </a:cubicBezTo>
                    <a:cubicBezTo>
                      <a:pt x="13" y="64"/>
                      <a:pt x="13" y="64"/>
                      <a:pt x="13" y="64"/>
                    </a:cubicBezTo>
                    <a:cubicBezTo>
                      <a:pt x="13" y="63"/>
                      <a:pt x="13" y="63"/>
                      <a:pt x="13" y="63"/>
                    </a:cubicBezTo>
                    <a:cubicBezTo>
                      <a:pt x="13" y="63"/>
                      <a:pt x="13" y="63"/>
                      <a:pt x="13" y="63"/>
                    </a:cubicBezTo>
                    <a:cubicBezTo>
                      <a:pt x="13" y="63"/>
                      <a:pt x="13" y="63"/>
                      <a:pt x="13" y="63"/>
                    </a:cubicBezTo>
                    <a:cubicBezTo>
                      <a:pt x="12" y="62"/>
                      <a:pt x="12" y="62"/>
                      <a:pt x="12" y="62"/>
                    </a:cubicBezTo>
                    <a:cubicBezTo>
                      <a:pt x="11" y="62"/>
                      <a:pt x="11" y="62"/>
                      <a:pt x="11" y="62"/>
                    </a:cubicBezTo>
                    <a:cubicBezTo>
                      <a:pt x="11" y="62"/>
                      <a:pt x="11" y="62"/>
                      <a:pt x="11" y="62"/>
                    </a:cubicBezTo>
                    <a:cubicBezTo>
                      <a:pt x="11" y="62"/>
                      <a:pt x="11" y="62"/>
                      <a:pt x="11" y="62"/>
                    </a:cubicBezTo>
                    <a:cubicBezTo>
                      <a:pt x="12" y="63"/>
                      <a:pt x="12" y="63"/>
                      <a:pt x="12" y="63"/>
                    </a:cubicBezTo>
                    <a:cubicBezTo>
                      <a:pt x="12" y="64"/>
                      <a:pt x="12" y="64"/>
                      <a:pt x="12" y="64"/>
                    </a:cubicBezTo>
                    <a:cubicBezTo>
                      <a:pt x="11" y="64"/>
                      <a:pt x="11" y="64"/>
                      <a:pt x="11" y="64"/>
                    </a:cubicBezTo>
                    <a:cubicBezTo>
                      <a:pt x="10" y="64"/>
                      <a:pt x="10" y="64"/>
                      <a:pt x="10" y="64"/>
                    </a:cubicBezTo>
                    <a:cubicBezTo>
                      <a:pt x="9" y="64"/>
                      <a:pt x="9" y="64"/>
                      <a:pt x="9" y="64"/>
                    </a:cubicBezTo>
                    <a:cubicBezTo>
                      <a:pt x="8" y="62"/>
                      <a:pt x="8" y="62"/>
                      <a:pt x="8" y="62"/>
                    </a:cubicBezTo>
                    <a:cubicBezTo>
                      <a:pt x="8" y="62"/>
                      <a:pt x="8" y="62"/>
                      <a:pt x="8" y="62"/>
                    </a:cubicBezTo>
                    <a:cubicBezTo>
                      <a:pt x="9" y="62"/>
                      <a:pt x="9" y="62"/>
                      <a:pt x="9" y="62"/>
                    </a:cubicBezTo>
                    <a:cubicBezTo>
                      <a:pt x="10" y="61"/>
                      <a:pt x="10" y="61"/>
                      <a:pt x="10" y="61"/>
                    </a:cubicBezTo>
                    <a:cubicBezTo>
                      <a:pt x="10" y="61"/>
                      <a:pt x="10" y="61"/>
                      <a:pt x="10" y="61"/>
                    </a:cubicBezTo>
                    <a:cubicBezTo>
                      <a:pt x="10" y="61"/>
                      <a:pt x="10" y="61"/>
                      <a:pt x="10" y="61"/>
                    </a:cubicBezTo>
                    <a:cubicBezTo>
                      <a:pt x="9" y="61"/>
                      <a:pt x="9" y="61"/>
                      <a:pt x="9" y="61"/>
                    </a:cubicBezTo>
                    <a:cubicBezTo>
                      <a:pt x="8" y="62"/>
                      <a:pt x="8" y="62"/>
                      <a:pt x="8" y="62"/>
                    </a:cubicBezTo>
                    <a:cubicBezTo>
                      <a:pt x="7" y="61"/>
                      <a:pt x="7" y="61"/>
                      <a:pt x="7" y="61"/>
                    </a:cubicBezTo>
                    <a:cubicBezTo>
                      <a:pt x="7" y="61"/>
                      <a:pt x="7" y="61"/>
                      <a:pt x="7" y="61"/>
                    </a:cubicBezTo>
                    <a:cubicBezTo>
                      <a:pt x="7" y="60"/>
                      <a:pt x="7" y="60"/>
                      <a:pt x="7" y="60"/>
                    </a:cubicBezTo>
                    <a:cubicBezTo>
                      <a:pt x="8" y="60"/>
                      <a:pt x="8" y="60"/>
                      <a:pt x="8" y="60"/>
                    </a:cubicBezTo>
                    <a:cubicBezTo>
                      <a:pt x="9" y="60"/>
                      <a:pt x="9" y="60"/>
                      <a:pt x="9" y="60"/>
                    </a:cubicBezTo>
                    <a:cubicBezTo>
                      <a:pt x="10" y="59"/>
                      <a:pt x="10" y="59"/>
                      <a:pt x="10" y="59"/>
                    </a:cubicBezTo>
                    <a:cubicBezTo>
                      <a:pt x="9" y="59"/>
                      <a:pt x="9" y="59"/>
                      <a:pt x="9" y="59"/>
                    </a:cubicBezTo>
                    <a:cubicBezTo>
                      <a:pt x="9" y="58"/>
                      <a:pt x="9" y="58"/>
                      <a:pt x="9" y="58"/>
                    </a:cubicBezTo>
                    <a:cubicBezTo>
                      <a:pt x="9" y="59"/>
                      <a:pt x="9" y="59"/>
                      <a:pt x="9" y="59"/>
                    </a:cubicBezTo>
                    <a:cubicBezTo>
                      <a:pt x="8" y="59"/>
                      <a:pt x="8" y="59"/>
                      <a:pt x="8" y="59"/>
                    </a:cubicBezTo>
                    <a:cubicBezTo>
                      <a:pt x="7" y="59"/>
                      <a:pt x="7" y="59"/>
                      <a:pt x="7" y="59"/>
                    </a:cubicBezTo>
                    <a:cubicBezTo>
                      <a:pt x="6" y="60"/>
                      <a:pt x="6" y="60"/>
                      <a:pt x="6" y="60"/>
                    </a:cubicBezTo>
                    <a:cubicBezTo>
                      <a:pt x="6" y="60"/>
                      <a:pt x="6" y="60"/>
                      <a:pt x="6" y="60"/>
                    </a:cubicBezTo>
                    <a:cubicBezTo>
                      <a:pt x="5" y="59"/>
                      <a:pt x="5" y="59"/>
                      <a:pt x="5" y="59"/>
                    </a:cubicBezTo>
                    <a:cubicBezTo>
                      <a:pt x="6" y="59"/>
                      <a:pt x="6" y="59"/>
                      <a:pt x="6" y="59"/>
                    </a:cubicBezTo>
                    <a:cubicBezTo>
                      <a:pt x="6" y="58"/>
                      <a:pt x="6" y="58"/>
                      <a:pt x="6" y="58"/>
                    </a:cubicBezTo>
                    <a:cubicBezTo>
                      <a:pt x="6" y="58"/>
                      <a:pt x="6" y="58"/>
                      <a:pt x="6" y="58"/>
                    </a:cubicBezTo>
                    <a:cubicBezTo>
                      <a:pt x="6" y="58"/>
                      <a:pt x="6" y="58"/>
                      <a:pt x="6" y="58"/>
                    </a:cubicBezTo>
                    <a:cubicBezTo>
                      <a:pt x="6" y="57"/>
                      <a:pt x="6" y="57"/>
                      <a:pt x="6" y="57"/>
                    </a:cubicBezTo>
                    <a:cubicBezTo>
                      <a:pt x="5" y="57"/>
                      <a:pt x="5" y="57"/>
                      <a:pt x="5" y="57"/>
                    </a:cubicBezTo>
                    <a:cubicBezTo>
                      <a:pt x="5" y="57"/>
                      <a:pt x="5" y="57"/>
                      <a:pt x="5" y="57"/>
                    </a:cubicBezTo>
                    <a:cubicBezTo>
                      <a:pt x="4" y="55"/>
                      <a:pt x="4" y="55"/>
                      <a:pt x="4" y="55"/>
                    </a:cubicBezTo>
                    <a:cubicBezTo>
                      <a:pt x="3" y="55"/>
                      <a:pt x="3" y="55"/>
                      <a:pt x="3" y="55"/>
                    </a:cubicBezTo>
                    <a:cubicBezTo>
                      <a:pt x="3" y="55"/>
                      <a:pt x="3" y="55"/>
                      <a:pt x="3" y="55"/>
                    </a:cubicBezTo>
                    <a:cubicBezTo>
                      <a:pt x="2" y="54"/>
                      <a:pt x="2" y="54"/>
                      <a:pt x="2" y="54"/>
                    </a:cubicBezTo>
                    <a:cubicBezTo>
                      <a:pt x="3" y="54"/>
                      <a:pt x="3" y="54"/>
                      <a:pt x="3" y="54"/>
                    </a:cubicBezTo>
                    <a:cubicBezTo>
                      <a:pt x="4" y="54"/>
                      <a:pt x="4" y="54"/>
                      <a:pt x="4" y="54"/>
                    </a:cubicBezTo>
                    <a:cubicBezTo>
                      <a:pt x="4" y="53"/>
                      <a:pt x="4" y="53"/>
                      <a:pt x="4" y="53"/>
                    </a:cubicBezTo>
                    <a:cubicBezTo>
                      <a:pt x="4" y="53"/>
                      <a:pt x="4" y="53"/>
                      <a:pt x="4" y="53"/>
                    </a:cubicBezTo>
                    <a:cubicBezTo>
                      <a:pt x="5" y="53"/>
                      <a:pt x="5" y="53"/>
                      <a:pt x="5" y="53"/>
                    </a:cubicBezTo>
                    <a:cubicBezTo>
                      <a:pt x="5" y="53"/>
                      <a:pt x="5" y="53"/>
                      <a:pt x="5" y="53"/>
                    </a:cubicBezTo>
                    <a:cubicBezTo>
                      <a:pt x="5" y="53"/>
                      <a:pt x="5" y="53"/>
                      <a:pt x="5" y="53"/>
                    </a:cubicBezTo>
                    <a:cubicBezTo>
                      <a:pt x="4" y="52"/>
                      <a:pt x="4" y="52"/>
                      <a:pt x="4" y="52"/>
                    </a:cubicBezTo>
                    <a:cubicBezTo>
                      <a:pt x="4" y="52"/>
                      <a:pt x="4" y="52"/>
                      <a:pt x="4" y="52"/>
                    </a:cubicBezTo>
                    <a:cubicBezTo>
                      <a:pt x="3" y="52"/>
                      <a:pt x="3" y="52"/>
                      <a:pt x="3" y="52"/>
                    </a:cubicBezTo>
                    <a:cubicBezTo>
                      <a:pt x="4" y="52"/>
                      <a:pt x="4" y="52"/>
                      <a:pt x="4" y="52"/>
                    </a:cubicBezTo>
                    <a:cubicBezTo>
                      <a:pt x="4" y="52"/>
                      <a:pt x="4" y="52"/>
                      <a:pt x="4" y="52"/>
                    </a:cubicBezTo>
                    <a:cubicBezTo>
                      <a:pt x="6" y="51"/>
                      <a:pt x="6" y="51"/>
                      <a:pt x="6" y="51"/>
                    </a:cubicBezTo>
                    <a:cubicBezTo>
                      <a:pt x="6" y="51"/>
                      <a:pt x="6" y="51"/>
                      <a:pt x="6" y="51"/>
                    </a:cubicBezTo>
                    <a:cubicBezTo>
                      <a:pt x="6" y="50"/>
                      <a:pt x="6" y="50"/>
                      <a:pt x="6" y="50"/>
                    </a:cubicBezTo>
                    <a:cubicBezTo>
                      <a:pt x="7" y="50"/>
                      <a:pt x="7" y="50"/>
                      <a:pt x="7" y="50"/>
                    </a:cubicBezTo>
                    <a:cubicBezTo>
                      <a:pt x="7" y="50"/>
                      <a:pt x="7" y="50"/>
                      <a:pt x="7" y="50"/>
                    </a:cubicBezTo>
                    <a:cubicBezTo>
                      <a:pt x="8" y="50"/>
                      <a:pt x="8" y="50"/>
                      <a:pt x="8" y="50"/>
                    </a:cubicBezTo>
                    <a:cubicBezTo>
                      <a:pt x="8" y="50"/>
                      <a:pt x="8" y="50"/>
                      <a:pt x="8" y="50"/>
                    </a:cubicBezTo>
                    <a:cubicBezTo>
                      <a:pt x="9" y="50"/>
                      <a:pt x="9" y="50"/>
                      <a:pt x="9" y="50"/>
                    </a:cubicBezTo>
                    <a:cubicBezTo>
                      <a:pt x="9" y="50"/>
                      <a:pt x="9" y="50"/>
                      <a:pt x="9" y="50"/>
                    </a:cubicBezTo>
                    <a:cubicBezTo>
                      <a:pt x="10" y="50"/>
                      <a:pt x="10" y="50"/>
                      <a:pt x="10" y="50"/>
                    </a:cubicBezTo>
                    <a:cubicBezTo>
                      <a:pt x="10" y="50"/>
                      <a:pt x="10" y="50"/>
                      <a:pt x="10" y="50"/>
                    </a:cubicBezTo>
                    <a:cubicBezTo>
                      <a:pt x="10" y="50"/>
                      <a:pt x="10" y="50"/>
                      <a:pt x="10" y="50"/>
                    </a:cubicBezTo>
                    <a:cubicBezTo>
                      <a:pt x="11" y="50"/>
                      <a:pt x="11" y="50"/>
                      <a:pt x="11" y="50"/>
                    </a:cubicBezTo>
                    <a:cubicBezTo>
                      <a:pt x="11" y="50"/>
                      <a:pt x="11" y="50"/>
                      <a:pt x="11" y="50"/>
                    </a:cubicBezTo>
                    <a:cubicBezTo>
                      <a:pt x="11" y="50"/>
                      <a:pt x="11" y="50"/>
                      <a:pt x="11" y="50"/>
                    </a:cubicBezTo>
                    <a:cubicBezTo>
                      <a:pt x="12" y="49"/>
                      <a:pt x="12" y="49"/>
                      <a:pt x="12" y="49"/>
                    </a:cubicBezTo>
                    <a:cubicBezTo>
                      <a:pt x="13" y="49"/>
                      <a:pt x="13" y="49"/>
                      <a:pt x="13" y="49"/>
                    </a:cubicBezTo>
                    <a:cubicBezTo>
                      <a:pt x="13" y="49"/>
                      <a:pt x="13" y="49"/>
                      <a:pt x="13" y="49"/>
                    </a:cubicBezTo>
                    <a:cubicBezTo>
                      <a:pt x="13" y="49"/>
                      <a:pt x="13" y="49"/>
                      <a:pt x="13" y="49"/>
                    </a:cubicBezTo>
                    <a:cubicBezTo>
                      <a:pt x="14" y="49"/>
                      <a:pt x="14" y="49"/>
                      <a:pt x="14" y="49"/>
                    </a:cubicBezTo>
                    <a:cubicBezTo>
                      <a:pt x="14" y="49"/>
                      <a:pt x="14" y="49"/>
                      <a:pt x="14" y="49"/>
                    </a:cubicBezTo>
                    <a:cubicBezTo>
                      <a:pt x="18" y="48"/>
                      <a:pt x="18" y="48"/>
                      <a:pt x="18" y="48"/>
                    </a:cubicBezTo>
                    <a:cubicBezTo>
                      <a:pt x="18" y="48"/>
                      <a:pt x="18" y="48"/>
                      <a:pt x="18" y="48"/>
                    </a:cubicBezTo>
                    <a:cubicBezTo>
                      <a:pt x="19" y="49"/>
                      <a:pt x="19" y="49"/>
                      <a:pt x="19" y="49"/>
                    </a:cubicBezTo>
                    <a:cubicBezTo>
                      <a:pt x="19" y="48"/>
                      <a:pt x="19" y="48"/>
                      <a:pt x="19" y="48"/>
                    </a:cubicBezTo>
                    <a:cubicBezTo>
                      <a:pt x="18" y="48"/>
                      <a:pt x="18" y="48"/>
                      <a:pt x="18" y="48"/>
                    </a:cubicBezTo>
                    <a:cubicBezTo>
                      <a:pt x="19" y="47"/>
                      <a:pt x="19" y="47"/>
                      <a:pt x="19" y="47"/>
                    </a:cubicBezTo>
                    <a:cubicBezTo>
                      <a:pt x="20" y="47"/>
                      <a:pt x="20" y="47"/>
                      <a:pt x="20" y="47"/>
                    </a:cubicBezTo>
                    <a:cubicBezTo>
                      <a:pt x="21" y="47"/>
                      <a:pt x="21" y="47"/>
                      <a:pt x="21" y="47"/>
                    </a:cubicBezTo>
                    <a:cubicBezTo>
                      <a:pt x="22" y="47"/>
                      <a:pt x="22" y="47"/>
                      <a:pt x="22" y="47"/>
                    </a:cubicBezTo>
                    <a:cubicBezTo>
                      <a:pt x="23" y="47"/>
                      <a:pt x="23" y="47"/>
                      <a:pt x="23" y="47"/>
                    </a:cubicBezTo>
                    <a:cubicBezTo>
                      <a:pt x="23" y="47"/>
                      <a:pt x="23" y="47"/>
                      <a:pt x="23" y="47"/>
                    </a:cubicBezTo>
                    <a:cubicBezTo>
                      <a:pt x="24" y="47"/>
                      <a:pt x="24" y="47"/>
                      <a:pt x="24" y="47"/>
                    </a:cubicBezTo>
                    <a:cubicBezTo>
                      <a:pt x="25" y="47"/>
                      <a:pt x="25" y="47"/>
                      <a:pt x="25" y="47"/>
                    </a:cubicBezTo>
                    <a:cubicBezTo>
                      <a:pt x="26" y="47"/>
                      <a:pt x="26" y="47"/>
                      <a:pt x="26" y="47"/>
                    </a:cubicBezTo>
                    <a:cubicBezTo>
                      <a:pt x="27" y="47"/>
                      <a:pt x="27" y="47"/>
                      <a:pt x="27" y="47"/>
                    </a:cubicBezTo>
                    <a:cubicBezTo>
                      <a:pt x="27" y="47"/>
                      <a:pt x="27" y="47"/>
                      <a:pt x="27" y="47"/>
                    </a:cubicBezTo>
                    <a:cubicBezTo>
                      <a:pt x="28" y="48"/>
                      <a:pt x="28" y="48"/>
                      <a:pt x="28" y="48"/>
                    </a:cubicBezTo>
                    <a:cubicBezTo>
                      <a:pt x="29" y="48"/>
                      <a:pt x="29" y="48"/>
                      <a:pt x="29" y="48"/>
                    </a:cubicBezTo>
                    <a:cubicBezTo>
                      <a:pt x="29" y="48"/>
                      <a:pt x="29" y="48"/>
                      <a:pt x="29" y="48"/>
                    </a:cubicBezTo>
                    <a:cubicBezTo>
                      <a:pt x="30" y="48"/>
                      <a:pt x="30" y="48"/>
                      <a:pt x="30" y="48"/>
                    </a:cubicBezTo>
                    <a:cubicBezTo>
                      <a:pt x="30" y="48"/>
                      <a:pt x="30" y="48"/>
                      <a:pt x="30" y="48"/>
                    </a:cubicBezTo>
                    <a:cubicBezTo>
                      <a:pt x="31" y="47"/>
                      <a:pt x="31" y="47"/>
                      <a:pt x="31" y="47"/>
                    </a:cubicBezTo>
                    <a:cubicBezTo>
                      <a:pt x="31" y="46"/>
                      <a:pt x="31" y="46"/>
                      <a:pt x="31" y="46"/>
                    </a:cubicBezTo>
                    <a:cubicBezTo>
                      <a:pt x="32" y="45"/>
                      <a:pt x="32" y="45"/>
                      <a:pt x="32" y="45"/>
                    </a:cubicBezTo>
                    <a:cubicBezTo>
                      <a:pt x="33" y="45"/>
                      <a:pt x="33" y="45"/>
                      <a:pt x="33" y="45"/>
                    </a:cubicBezTo>
                    <a:cubicBezTo>
                      <a:pt x="33" y="44"/>
                      <a:pt x="33" y="44"/>
                      <a:pt x="33" y="44"/>
                    </a:cubicBezTo>
                    <a:cubicBezTo>
                      <a:pt x="34" y="43"/>
                      <a:pt x="34" y="43"/>
                      <a:pt x="34" y="43"/>
                    </a:cubicBezTo>
                    <a:cubicBezTo>
                      <a:pt x="35" y="43"/>
                      <a:pt x="35" y="43"/>
                      <a:pt x="35" y="43"/>
                    </a:cubicBezTo>
                    <a:cubicBezTo>
                      <a:pt x="35" y="42"/>
                      <a:pt x="35" y="42"/>
                      <a:pt x="35" y="42"/>
                    </a:cubicBezTo>
                    <a:cubicBezTo>
                      <a:pt x="34" y="42"/>
                      <a:pt x="34" y="42"/>
                      <a:pt x="34" y="42"/>
                    </a:cubicBezTo>
                    <a:cubicBezTo>
                      <a:pt x="34" y="41"/>
                      <a:pt x="34" y="41"/>
                      <a:pt x="34" y="41"/>
                    </a:cubicBezTo>
                    <a:cubicBezTo>
                      <a:pt x="35" y="41"/>
                      <a:pt x="35" y="41"/>
                      <a:pt x="35" y="41"/>
                    </a:cubicBezTo>
                    <a:cubicBezTo>
                      <a:pt x="36" y="40"/>
                      <a:pt x="36" y="40"/>
                      <a:pt x="36" y="40"/>
                    </a:cubicBezTo>
                    <a:cubicBezTo>
                      <a:pt x="37" y="41"/>
                      <a:pt x="37" y="41"/>
                      <a:pt x="37" y="41"/>
                    </a:cubicBezTo>
                    <a:cubicBezTo>
                      <a:pt x="38" y="40"/>
                      <a:pt x="38" y="40"/>
                      <a:pt x="38" y="40"/>
                    </a:cubicBezTo>
                    <a:cubicBezTo>
                      <a:pt x="38" y="39"/>
                      <a:pt x="38" y="39"/>
                      <a:pt x="38" y="39"/>
                    </a:cubicBezTo>
                    <a:cubicBezTo>
                      <a:pt x="38" y="39"/>
                      <a:pt x="38" y="39"/>
                      <a:pt x="38" y="39"/>
                    </a:cubicBezTo>
                    <a:cubicBezTo>
                      <a:pt x="37" y="39"/>
                      <a:pt x="37" y="39"/>
                      <a:pt x="37" y="39"/>
                    </a:cubicBezTo>
                    <a:cubicBezTo>
                      <a:pt x="36" y="39"/>
                      <a:pt x="36" y="39"/>
                      <a:pt x="36" y="39"/>
                    </a:cubicBezTo>
                    <a:cubicBezTo>
                      <a:pt x="36" y="38"/>
                      <a:pt x="36" y="38"/>
                      <a:pt x="36" y="38"/>
                    </a:cubicBezTo>
                    <a:cubicBezTo>
                      <a:pt x="36" y="38"/>
                      <a:pt x="36" y="38"/>
                      <a:pt x="36" y="38"/>
                    </a:cubicBezTo>
                    <a:cubicBezTo>
                      <a:pt x="37" y="38"/>
                      <a:pt x="37" y="38"/>
                      <a:pt x="37" y="38"/>
                    </a:cubicBezTo>
                    <a:cubicBezTo>
                      <a:pt x="38" y="38"/>
                      <a:pt x="38" y="38"/>
                      <a:pt x="38" y="38"/>
                    </a:cubicBezTo>
                    <a:cubicBezTo>
                      <a:pt x="39" y="37"/>
                      <a:pt x="39" y="37"/>
                      <a:pt x="39" y="37"/>
                    </a:cubicBezTo>
                    <a:cubicBezTo>
                      <a:pt x="40" y="37"/>
                      <a:pt x="40" y="37"/>
                      <a:pt x="40" y="37"/>
                    </a:cubicBezTo>
                    <a:cubicBezTo>
                      <a:pt x="40" y="37"/>
                      <a:pt x="40" y="37"/>
                      <a:pt x="40" y="37"/>
                    </a:cubicBezTo>
                    <a:cubicBezTo>
                      <a:pt x="40" y="36"/>
                      <a:pt x="40" y="36"/>
                      <a:pt x="40" y="36"/>
                    </a:cubicBezTo>
                    <a:cubicBezTo>
                      <a:pt x="40" y="36"/>
                      <a:pt x="40" y="36"/>
                      <a:pt x="40" y="36"/>
                    </a:cubicBezTo>
                    <a:cubicBezTo>
                      <a:pt x="40" y="36"/>
                      <a:pt x="40" y="36"/>
                      <a:pt x="40" y="36"/>
                    </a:cubicBezTo>
                    <a:cubicBezTo>
                      <a:pt x="39" y="36"/>
                      <a:pt x="39" y="36"/>
                      <a:pt x="39" y="36"/>
                    </a:cubicBezTo>
                    <a:cubicBezTo>
                      <a:pt x="39" y="37"/>
                      <a:pt x="39" y="37"/>
                      <a:pt x="39" y="37"/>
                    </a:cubicBezTo>
                    <a:cubicBezTo>
                      <a:pt x="39" y="37"/>
                      <a:pt x="39" y="37"/>
                      <a:pt x="39" y="37"/>
                    </a:cubicBezTo>
                    <a:cubicBezTo>
                      <a:pt x="37" y="37"/>
                      <a:pt x="37" y="37"/>
                      <a:pt x="37" y="37"/>
                    </a:cubicBezTo>
                    <a:cubicBezTo>
                      <a:pt x="36" y="37"/>
                      <a:pt x="36" y="37"/>
                      <a:pt x="36" y="37"/>
                    </a:cubicBezTo>
                    <a:cubicBezTo>
                      <a:pt x="36" y="37"/>
                      <a:pt x="36" y="37"/>
                      <a:pt x="36" y="37"/>
                    </a:cubicBezTo>
                    <a:cubicBezTo>
                      <a:pt x="35" y="38"/>
                      <a:pt x="35" y="38"/>
                      <a:pt x="35" y="38"/>
                    </a:cubicBezTo>
                    <a:cubicBezTo>
                      <a:pt x="35" y="38"/>
                      <a:pt x="35" y="38"/>
                      <a:pt x="35" y="38"/>
                    </a:cubicBezTo>
                    <a:cubicBezTo>
                      <a:pt x="34" y="37"/>
                      <a:pt x="34" y="37"/>
                      <a:pt x="34" y="37"/>
                    </a:cubicBezTo>
                    <a:cubicBezTo>
                      <a:pt x="33" y="37"/>
                      <a:pt x="33" y="37"/>
                      <a:pt x="33" y="37"/>
                    </a:cubicBezTo>
                    <a:cubicBezTo>
                      <a:pt x="33" y="37"/>
                      <a:pt x="33" y="37"/>
                      <a:pt x="33" y="37"/>
                    </a:cubicBezTo>
                    <a:cubicBezTo>
                      <a:pt x="33" y="37"/>
                      <a:pt x="33" y="37"/>
                      <a:pt x="33" y="37"/>
                    </a:cubicBezTo>
                    <a:cubicBezTo>
                      <a:pt x="32" y="37"/>
                      <a:pt x="32" y="37"/>
                      <a:pt x="32" y="37"/>
                    </a:cubicBezTo>
                    <a:cubicBezTo>
                      <a:pt x="32" y="37"/>
                      <a:pt x="32" y="37"/>
                      <a:pt x="32" y="37"/>
                    </a:cubicBezTo>
                    <a:cubicBezTo>
                      <a:pt x="31" y="37"/>
                      <a:pt x="31" y="37"/>
                      <a:pt x="31" y="37"/>
                    </a:cubicBezTo>
                    <a:cubicBezTo>
                      <a:pt x="31" y="37"/>
                      <a:pt x="31" y="37"/>
                      <a:pt x="31" y="37"/>
                    </a:cubicBezTo>
                    <a:cubicBezTo>
                      <a:pt x="31" y="36"/>
                      <a:pt x="31" y="36"/>
                      <a:pt x="31" y="36"/>
                    </a:cubicBezTo>
                    <a:cubicBezTo>
                      <a:pt x="31" y="36"/>
                      <a:pt x="31" y="36"/>
                      <a:pt x="31" y="36"/>
                    </a:cubicBezTo>
                    <a:cubicBezTo>
                      <a:pt x="31" y="36"/>
                      <a:pt x="31" y="36"/>
                      <a:pt x="31" y="36"/>
                    </a:cubicBezTo>
                    <a:cubicBezTo>
                      <a:pt x="30" y="35"/>
                      <a:pt x="30" y="35"/>
                      <a:pt x="30" y="35"/>
                    </a:cubicBezTo>
                    <a:cubicBezTo>
                      <a:pt x="31" y="35"/>
                      <a:pt x="31" y="35"/>
                      <a:pt x="31" y="35"/>
                    </a:cubicBezTo>
                    <a:cubicBezTo>
                      <a:pt x="31" y="34"/>
                      <a:pt x="31" y="34"/>
                      <a:pt x="31" y="34"/>
                    </a:cubicBezTo>
                    <a:cubicBezTo>
                      <a:pt x="32" y="34"/>
                      <a:pt x="32" y="34"/>
                      <a:pt x="32" y="34"/>
                    </a:cubicBezTo>
                    <a:cubicBezTo>
                      <a:pt x="32" y="33"/>
                      <a:pt x="32" y="33"/>
                      <a:pt x="32" y="33"/>
                    </a:cubicBezTo>
                    <a:cubicBezTo>
                      <a:pt x="32" y="33"/>
                      <a:pt x="32" y="33"/>
                      <a:pt x="32" y="33"/>
                    </a:cubicBezTo>
                    <a:cubicBezTo>
                      <a:pt x="33" y="33"/>
                      <a:pt x="33" y="33"/>
                      <a:pt x="33" y="33"/>
                    </a:cubicBezTo>
                    <a:cubicBezTo>
                      <a:pt x="32" y="33"/>
                      <a:pt x="32" y="33"/>
                      <a:pt x="32" y="33"/>
                    </a:cubicBezTo>
                    <a:cubicBezTo>
                      <a:pt x="32" y="32"/>
                      <a:pt x="32" y="32"/>
                      <a:pt x="32" y="32"/>
                    </a:cubicBezTo>
                    <a:cubicBezTo>
                      <a:pt x="32" y="32"/>
                      <a:pt x="32" y="32"/>
                      <a:pt x="32" y="32"/>
                    </a:cubicBezTo>
                    <a:cubicBezTo>
                      <a:pt x="33" y="32"/>
                      <a:pt x="33" y="32"/>
                      <a:pt x="33" y="32"/>
                    </a:cubicBezTo>
                    <a:cubicBezTo>
                      <a:pt x="34" y="31"/>
                      <a:pt x="34" y="31"/>
                      <a:pt x="34" y="31"/>
                    </a:cubicBezTo>
                    <a:cubicBezTo>
                      <a:pt x="34" y="31"/>
                      <a:pt x="34" y="31"/>
                      <a:pt x="34" y="31"/>
                    </a:cubicBezTo>
                    <a:cubicBezTo>
                      <a:pt x="34" y="30"/>
                      <a:pt x="34" y="30"/>
                      <a:pt x="34" y="30"/>
                    </a:cubicBezTo>
                    <a:cubicBezTo>
                      <a:pt x="36" y="30"/>
                      <a:pt x="36" y="30"/>
                      <a:pt x="36" y="30"/>
                    </a:cubicBezTo>
                    <a:cubicBezTo>
                      <a:pt x="36" y="30"/>
                      <a:pt x="36" y="30"/>
                      <a:pt x="36" y="30"/>
                    </a:cubicBezTo>
                    <a:cubicBezTo>
                      <a:pt x="37" y="29"/>
                      <a:pt x="37" y="29"/>
                      <a:pt x="37" y="29"/>
                    </a:cubicBezTo>
                    <a:cubicBezTo>
                      <a:pt x="38" y="29"/>
                      <a:pt x="38" y="29"/>
                      <a:pt x="38" y="29"/>
                    </a:cubicBezTo>
                    <a:cubicBezTo>
                      <a:pt x="39" y="29"/>
                      <a:pt x="39" y="29"/>
                      <a:pt x="39" y="29"/>
                    </a:cubicBezTo>
                    <a:cubicBezTo>
                      <a:pt x="39" y="29"/>
                      <a:pt x="39" y="29"/>
                      <a:pt x="39" y="29"/>
                    </a:cubicBezTo>
                    <a:cubicBezTo>
                      <a:pt x="38" y="29"/>
                      <a:pt x="38" y="29"/>
                      <a:pt x="38" y="29"/>
                    </a:cubicBezTo>
                    <a:cubicBezTo>
                      <a:pt x="38" y="28"/>
                      <a:pt x="38" y="28"/>
                      <a:pt x="38" y="28"/>
                    </a:cubicBezTo>
                    <a:cubicBezTo>
                      <a:pt x="39" y="28"/>
                      <a:pt x="39" y="28"/>
                      <a:pt x="39" y="28"/>
                    </a:cubicBezTo>
                    <a:cubicBezTo>
                      <a:pt x="39" y="28"/>
                      <a:pt x="39" y="28"/>
                      <a:pt x="39" y="28"/>
                    </a:cubicBezTo>
                    <a:cubicBezTo>
                      <a:pt x="39" y="29"/>
                      <a:pt x="39" y="29"/>
                      <a:pt x="39" y="29"/>
                    </a:cubicBezTo>
                    <a:cubicBezTo>
                      <a:pt x="40" y="28"/>
                      <a:pt x="40" y="28"/>
                      <a:pt x="40" y="28"/>
                    </a:cubicBezTo>
                    <a:cubicBezTo>
                      <a:pt x="41" y="27"/>
                      <a:pt x="41" y="27"/>
                      <a:pt x="41" y="27"/>
                    </a:cubicBezTo>
                    <a:cubicBezTo>
                      <a:pt x="41" y="27"/>
                      <a:pt x="41" y="27"/>
                      <a:pt x="41" y="27"/>
                    </a:cubicBezTo>
                    <a:cubicBezTo>
                      <a:pt x="41" y="26"/>
                      <a:pt x="41" y="26"/>
                      <a:pt x="41" y="26"/>
                    </a:cubicBezTo>
                    <a:cubicBezTo>
                      <a:pt x="42" y="26"/>
                      <a:pt x="42" y="26"/>
                      <a:pt x="42" y="26"/>
                    </a:cubicBezTo>
                    <a:cubicBezTo>
                      <a:pt x="43" y="26"/>
                      <a:pt x="43" y="26"/>
                      <a:pt x="43" y="26"/>
                    </a:cubicBezTo>
                    <a:cubicBezTo>
                      <a:pt x="43" y="25"/>
                      <a:pt x="43" y="25"/>
                      <a:pt x="43" y="25"/>
                    </a:cubicBezTo>
                    <a:cubicBezTo>
                      <a:pt x="44" y="25"/>
                      <a:pt x="44" y="25"/>
                      <a:pt x="44" y="25"/>
                    </a:cubicBezTo>
                    <a:cubicBezTo>
                      <a:pt x="44" y="25"/>
                      <a:pt x="44" y="25"/>
                      <a:pt x="44" y="25"/>
                    </a:cubicBezTo>
                    <a:cubicBezTo>
                      <a:pt x="44" y="25"/>
                      <a:pt x="44" y="25"/>
                      <a:pt x="44" y="25"/>
                    </a:cubicBezTo>
                    <a:cubicBezTo>
                      <a:pt x="45" y="26"/>
                      <a:pt x="45" y="26"/>
                      <a:pt x="45" y="26"/>
                    </a:cubicBezTo>
                    <a:cubicBezTo>
                      <a:pt x="45" y="27"/>
                      <a:pt x="45" y="27"/>
                      <a:pt x="45" y="27"/>
                    </a:cubicBezTo>
                    <a:cubicBezTo>
                      <a:pt x="45" y="28"/>
                      <a:pt x="45" y="28"/>
                      <a:pt x="45" y="28"/>
                    </a:cubicBezTo>
                    <a:cubicBezTo>
                      <a:pt x="45" y="29"/>
                      <a:pt x="45" y="29"/>
                      <a:pt x="45" y="29"/>
                    </a:cubicBezTo>
                    <a:cubicBezTo>
                      <a:pt x="45" y="30"/>
                      <a:pt x="45" y="30"/>
                      <a:pt x="45" y="30"/>
                    </a:cubicBezTo>
                    <a:cubicBezTo>
                      <a:pt x="45" y="30"/>
                      <a:pt x="45" y="30"/>
                      <a:pt x="45" y="30"/>
                    </a:cubicBezTo>
                    <a:cubicBezTo>
                      <a:pt x="45" y="30"/>
                      <a:pt x="45" y="30"/>
                      <a:pt x="45" y="30"/>
                    </a:cubicBezTo>
                    <a:cubicBezTo>
                      <a:pt x="46" y="29"/>
                      <a:pt x="46" y="29"/>
                      <a:pt x="46" y="29"/>
                    </a:cubicBezTo>
                    <a:cubicBezTo>
                      <a:pt x="45" y="27"/>
                      <a:pt x="45" y="27"/>
                      <a:pt x="45" y="27"/>
                    </a:cubicBezTo>
                    <a:cubicBezTo>
                      <a:pt x="45" y="27"/>
                      <a:pt x="45" y="27"/>
                      <a:pt x="45" y="27"/>
                    </a:cubicBezTo>
                    <a:cubicBezTo>
                      <a:pt x="45" y="26"/>
                      <a:pt x="45" y="26"/>
                      <a:pt x="45" y="26"/>
                    </a:cubicBezTo>
                    <a:cubicBezTo>
                      <a:pt x="45" y="25"/>
                      <a:pt x="45" y="25"/>
                      <a:pt x="45" y="25"/>
                    </a:cubicBezTo>
                    <a:cubicBezTo>
                      <a:pt x="46" y="25"/>
                      <a:pt x="46" y="25"/>
                      <a:pt x="46" y="25"/>
                    </a:cubicBezTo>
                    <a:cubicBezTo>
                      <a:pt x="46" y="25"/>
                      <a:pt x="46" y="25"/>
                      <a:pt x="46" y="25"/>
                    </a:cubicBezTo>
                    <a:cubicBezTo>
                      <a:pt x="46" y="24"/>
                      <a:pt x="46" y="24"/>
                      <a:pt x="46" y="24"/>
                    </a:cubicBezTo>
                    <a:cubicBezTo>
                      <a:pt x="47" y="24"/>
                      <a:pt x="47" y="24"/>
                      <a:pt x="47" y="24"/>
                    </a:cubicBezTo>
                    <a:cubicBezTo>
                      <a:pt x="47" y="24"/>
                      <a:pt x="47" y="24"/>
                      <a:pt x="47" y="24"/>
                    </a:cubicBezTo>
                    <a:cubicBezTo>
                      <a:pt x="47" y="25"/>
                      <a:pt x="47" y="25"/>
                      <a:pt x="47" y="25"/>
                    </a:cubicBezTo>
                    <a:cubicBezTo>
                      <a:pt x="48" y="25"/>
                      <a:pt x="48" y="25"/>
                      <a:pt x="48" y="25"/>
                    </a:cubicBezTo>
                    <a:cubicBezTo>
                      <a:pt x="48" y="25"/>
                      <a:pt x="48" y="25"/>
                      <a:pt x="48" y="25"/>
                    </a:cubicBezTo>
                    <a:cubicBezTo>
                      <a:pt x="48" y="25"/>
                      <a:pt x="48" y="25"/>
                      <a:pt x="48" y="25"/>
                    </a:cubicBezTo>
                    <a:cubicBezTo>
                      <a:pt x="48" y="26"/>
                      <a:pt x="48" y="26"/>
                      <a:pt x="48" y="26"/>
                    </a:cubicBezTo>
                    <a:cubicBezTo>
                      <a:pt x="48" y="26"/>
                      <a:pt x="48" y="26"/>
                      <a:pt x="48" y="26"/>
                    </a:cubicBezTo>
                    <a:cubicBezTo>
                      <a:pt x="49" y="27"/>
                      <a:pt x="49" y="27"/>
                      <a:pt x="49" y="27"/>
                    </a:cubicBezTo>
                    <a:cubicBezTo>
                      <a:pt x="50" y="26"/>
                      <a:pt x="50" y="26"/>
                      <a:pt x="50" y="26"/>
                    </a:cubicBezTo>
                    <a:cubicBezTo>
                      <a:pt x="51" y="26"/>
                      <a:pt x="51" y="26"/>
                      <a:pt x="51" y="26"/>
                    </a:cubicBezTo>
                    <a:cubicBezTo>
                      <a:pt x="51" y="26"/>
                      <a:pt x="51" y="26"/>
                      <a:pt x="51" y="26"/>
                    </a:cubicBezTo>
                    <a:cubicBezTo>
                      <a:pt x="51" y="26"/>
                      <a:pt x="51" y="26"/>
                      <a:pt x="51" y="26"/>
                    </a:cubicBezTo>
                    <a:cubicBezTo>
                      <a:pt x="51" y="25"/>
                      <a:pt x="51" y="25"/>
                      <a:pt x="51" y="25"/>
                    </a:cubicBezTo>
                    <a:cubicBezTo>
                      <a:pt x="51" y="25"/>
                      <a:pt x="51" y="25"/>
                      <a:pt x="51" y="25"/>
                    </a:cubicBezTo>
                    <a:cubicBezTo>
                      <a:pt x="52" y="25"/>
                      <a:pt x="52" y="25"/>
                      <a:pt x="52" y="25"/>
                    </a:cubicBezTo>
                    <a:cubicBezTo>
                      <a:pt x="52" y="24"/>
                      <a:pt x="52" y="24"/>
                      <a:pt x="52" y="24"/>
                    </a:cubicBezTo>
                    <a:cubicBezTo>
                      <a:pt x="52" y="24"/>
                      <a:pt x="52" y="24"/>
                      <a:pt x="52" y="24"/>
                    </a:cubicBezTo>
                    <a:cubicBezTo>
                      <a:pt x="53" y="24"/>
                      <a:pt x="53" y="24"/>
                      <a:pt x="53" y="24"/>
                    </a:cubicBezTo>
                    <a:cubicBezTo>
                      <a:pt x="54" y="23"/>
                      <a:pt x="54" y="23"/>
                      <a:pt x="54" y="23"/>
                    </a:cubicBezTo>
                    <a:cubicBezTo>
                      <a:pt x="55" y="22"/>
                      <a:pt x="55" y="22"/>
                      <a:pt x="55" y="22"/>
                    </a:cubicBezTo>
                    <a:cubicBezTo>
                      <a:pt x="55" y="21"/>
                      <a:pt x="55" y="21"/>
                      <a:pt x="55" y="21"/>
                    </a:cubicBezTo>
                    <a:cubicBezTo>
                      <a:pt x="54" y="21"/>
                      <a:pt x="54" y="21"/>
                      <a:pt x="54" y="21"/>
                    </a:cubicBezTo>
                    <a:cubicBezTo>
                      <a:pt x="54" y="21"/>
                      <a:pt x="54" y="21"/>
                      <a:pt x="54" y="21"/>
                    </a:cubicBezTo>
                    <a:cubicBezTo>
                      <a:pt x="54" y="21"/>
                      <a:pt x="54" y="21"/>
                      <a:pt x="54" y="21"/>
                    </a:cubicBezTo>
                    <a:cubicBezTo>
                      <a:pt x="54" y="20"/>
                      <a:pt x="54" y="20"/>
                      <a:pt x="54" y="20"/>
                    </a:cubicBezTo>
                    <a:cubicBezTo>
                      <a:pt x="55" y="20"/>
                      <a:pt x="55" y="20"/>
                      <a:pt x="55" y="20"/>
                    </a:cubicBezTo>
                    <a:cubicBezTo>
                      <a:pt x="55" y="19"/>
                      <a:pt x="55" y="19"/>
                      <a:pt x="55" y="19"/>
                    </a:cubicBezTo>
                    <a:cubicBezTo>
                      <a:pt x="55" y="18"/>
                      <a:pt x="55" y="18"/>
                      <a:pt x="55" y="18"/>
                    </a:cubicBezTo>
                    <a:cubicBezTo>
                      <a:pt x="55" y="17"/>
                      <a:pt x="55" y="17"/>
                      <a:pt x="55" y="17"/>
                    </a:cubicBezTo>
                    <a:cubicBezTo>
                      <a:pt x="55" y="17"/>
                      <a:pt x="55" y="17"/>
                      <a:pt x="55" y="17"/>
                    </a:cubicBezTo>
                    <a:cubicBezTo>
                      <a:pt x="57" y="17"/>
                      <a:pt x="57" y="17"/>
                      <a:pt x="57" y="17"/>
                    </a:cubicBezTo>
                    <a:cubicBezTo>
                      <a:pt x="58" y="16"/>
                      <a:pt x="58" y="16"/>
                      <a:pt x="58" y="16"/>
                    </a:cubicBezTo>
                    <a:cubicBezTo>
                      <a:pt x="59" y="16"/>
                      <a:pt x="59" y="16"/>
                      <a:pt x="59" y="16"/>
                    </a:cubicBezTo>
                    <a:cubicBezTo>
                      <a:pt x="59" y="16"/>
                      <a:pt x="59" y="16"/>
                      <a:pt x="59" y="16"/>
                    </a:cubicBezTo>
                    <a:cubicBezTo>
                      <a:pt x="59" y="16"/>
                      <a:pt x="59" y="16"/>
                      <a:pt x="59" y="16"/>
                    </a:cubicBezTo>
                    <a:cubicBezTo>
                      <a:pt x="59" y="17"/>
                      <a:pt x="59" y="17"/>
                      <a:pt x="59" y="17"/>
                    </a:cubicBezTo>
                    <a:cubicBezTo>
                      <a:pt x="60" y="18"/>
                      <a:pt x="60" y="18"/>
                      <a:pt x="60" y="18"/>
                    </a:cubicBezTo>
                    <a:cubicBezTo>
                      <a:pt x="60" y="19"/>
                      <a:pt x="60" y="19"/>
                      <a:pt x="60" y="19"/>
                    </a:cubicBezTo>
                    <a:cubicBezTo>
                      <a:pt x="60" y="20"/>
                      <a:pt x="60" y="20"/>
                      <a:pt x="60" y="20"/>
                    </a:cubicBezTo>
                    <a:cubicBezTo>
                      <a:pt x="60" y="22"/>
                      <a:pt x="60" y="22"/>
                      <a:pt x="60" y="22"/>
                    </a:cubicBezTo>
                    <a:cubicBezTo>
                      <a:pt x="60" y="22"/>
                      <a:pt x="60" y="22"/>
                      <a:pt x="60" y="22"/>
                    </a:cubicBezTo>
                    <a:cubicBezTo>
                      <a:pt x="61" y="23"/>
                      <a:pt x="61" y="23"/>
                      <a:pt x="61" y="23"/>
                    </a:cubicBezTo>
                    <a:cubicBezTo>
                      <a:pt x="62" y="24"/>
                      <a:pt x="62" y="24"/>
                      <a:pt x="62" y="24"/>
                    </a:cubicBezTo>
                    <a:cubicBezTo>
                      <a:pt x="62" y="24"/>
                      <a:pt x="62" y="24"/>
                      <a:pt x="62" y="24"/>
                    </a:cubicBezTo>
                    <a:cubicBezTo>
                      <a:pt x="62" y="24"/>
                      <a:pt x="62" y="24"/>
                      <a:pt x="62" y="24"/>
                    </a:cubicBezTo>
                    <a:cubicBezTo>
                      <a:pt x="62" y="22"/>
                      <a:pt x="62" y="22"/>
                      <a:pt x="62" y="22"/>
                    </a:cubicBezTo>
                    <a:cubicBezTo>
                      <a:pt x="62" y="22"/>
                      <a:pt x="62" y="22"/>
                      <a:pt x="62" y="22"/>
                    </a:cubicBezTo>
                    <a:cubicBezTo>
                      <a:pt x="61" y="20"/>
                      <a:pt x="61" y="20"/>
                      <a:pt x="61" y="20"/>
                    </a:cubicBezTo>
                    <a:cubicBezTo>
                      <a:pt x="61" y="19"/>
                      <a:pt x="61" y="19"/>
                      <a:pt x="61" y="19"/>
                    </a:cubicBezTo>
                    <a:cubicBezTo>
                      <a:pt x="61" y="18"/>
                      <a:pt x="61" y="18"/>
                      <a:pt x="61" y="18"/>
                    </a:cubicBezTo>
                    <a:cubicBezTo>
                      <a:pt x="62" y="18"/>
                      <a:pt x="62" y="18"/>
                      <a:pt x="62" y="18"/>
                    </a:cubicBezTo>
                    <a:cubicBezTo>
                      <a:pt x="61" y="17"/>
                      <a:pt x="61" y="17"/>
                      <a:pt x="61" y="17"/>
                    </a:cubicBezTo>
                    <a:cubicBezTo>
                      <a:pt x="61" y="16"/>
                      <a:pt x="61" y="16"/>
                      <a:pt x="61" y="16"/>
                    </a:cubicBezTo>
                    <a:cubicBezTo>
                      <a:pt x="61" y="16"/>
                      <a:pt x="61" y="16"/>
                      <a:pt x="61" y="16"/>
                    </a:cubicBezTo>
                    <a:cubicBezTo>
                      <a:pt x="61" y="15"/>
                      <a:pt x="61" y="15"/>
                      <a:pt x="61" y="15"/>
                    </a:cubicBezTo>
                    <a:cubicBezTo>
                      <a:pt x="61" y="15"/>
                      <a:pt x="61" y="15"/>
                      <a:pt x="61" y="15"/>
                    </a:cubicBezTo>
                    <a:cubicBezTo>
                      <a:pt x="62" y="14"/>
                      <a:pt x="62" y="14"/>
                      <a:pt x="62" y="14"/>
                    </a:cubicBezTo>
                    <a:cubicBezTo>
                      <a:pt x="62" y="14"/>
                      <a:pt x="62" y="14"/>
                      <a:pt x="62" y="14"/>
                    </a:cubicBezTo>
                    <a:cubicBezTo>
                      <a:pt x="63" y="14"/>
                      <a:pt x="63" y="14"/>
                      <a:pt x="63" y="14"/>
                    </a:cubicBezTo>
                    <a:cubicBezTo>
                      <a:pt x="64" y="14"/>
                      <a:pt x="64" y="14"/>
                      <a:pt x="64" y="14"/>
                    </a:cubicBezTo>
                    <a:cubicBezTo>
                      <a:pt x="64" y="14"/>
                      <a:pt x="64" y="14"/>
                      <a:pt x="64" y="14"/>
                    </a:cubicBezTo>
                    <a:cubicBezTo>
                      <a:pt x="65" y="15"/>
                      <a:pt x="65" y="15"/>
                      <a:pt x="65" y="15"/>
                    </a:cubicBezTo>
                    <a:cubicBezTo>
                      <a:pt x="67" y="14"/>
                      <a:pt x="67" y="14"/>
                      <a:pt x="67" y="14"/>
                    </a:cubicBezTo>
                    <a:cubicBezTo>
                      <a:pt x="69" y="14"/>
                      <a:pt x="69" y="14"/>
                      <a:pt x="69" y="14"/>
                    </a:cubicBezTo>
                    <a:cubicBezTo>
                      <a:pt x="71" y="14"/>
                      <a:pt x="71" y="14"/>
                      <a:pt x="71" y="14"/>
                    </a:cubicBezTo>
                    <a:cubicBezTo>
                      <a:pt x="71" y="14"/>
                      <a:pt x="71" y="14"/>
                      <a:pt x="71" y="14"/>
                    </a:cubicBezTo>
                    <a:cubicBezTo>
                      <a:pt x="71" y="15"/>
                      <a:pt x="71" y="15"/>
                      <a:pt x="71" y="15"/>
                    </a:cubicBezTo>
                    <a:cubicBezTo>
                      <a:pt x="71" y="16"/>
                      <a:pt x="71" y="16"/>
                      <a:pt x="71" y="16"/>
                    </a:cubicBezTo>
                    <a:cubicBezTo>
                      <a:pt x="71" y="16"/>
                      <a:pt x="71" y="16"/>
                      <a:pt x="71" y="16"/>
                    </a:cubicBezTo>
                    <a:cubicBezTo>
                      <a:pt x="72" y="16"/>
                      <a:pt x="72" y="16"/>
                      <a:pt x="72" y="16"/>
                    </a:cubicBezTo>
                    <a:cubicBezTo>
                      <a:pt x="72" y="15"/>
                      <a:pt x="72" y="15"/>
                      <a:pt x="72" y="15"/>
                    </a:cubicBezTo>
                    <a:cubicBezTo>
                      <a:pt x="72" y="15"/>
                      <a:pt x="72" y="15"/>
                      <a:pt x="72" y="15"/>
                    </a:cubicBezTo>
                    <a:cubicBezTo>
                      <a:pt x="72" y="14"/>
                      <a:pt x="72" y="14"/>
                      <a:pt x="72" y="14"/>
                    </a:cubicBezTo>
                    <a:cubicBezTo>
                      <a:pt x="73" y="13"/>
                      <a:pt x="73" y="13"/>
                      <a:pt x="73" y="13"/>
                    </a:cubicBezTo>
                    <a:cubicBezTo>
                      <a:pt x="74" y="13"/>
                      <a:pt x="74" y="13"/>
                      <a:pt x="74" y="13"/>
                    </a:cubicBezTo>
                    <a:cubicBezTo>
                      <a:pt x="74" y="14"/>
                      <a:pt x="74" y="14"/>
                      <a:pt x="74" y="14"/>
                    </a:cubicBezTo>
                    <a:cubicBezTo>
                      <a:pt x="75" y="15"/>
                      <a:pt x="75" y="15"/>
                      <a:pt x="75" y="15"/>
                    </a:cubicBezTo>
                    <a:cubicBezTo>
                      <a:pt x="75" y="15"/>
                      <a:pt x="75" y="15"/>
                      <a:pt x="75" y="15"/>
                    </a:cubicBezTo>
                    <a:cubicBezTo>
                      <a:pt x="75" y="15"/>
                      <a:pt x="75" y="15"/>
                      <a:pt x="75" y="15"/>
                    </a:cubicBezTo>
                    <a:cubicBezTo>
                      <a:pt x="75" y="14"/>
                      <a:pt x="75" y="14"/>
                      <a:pt x="75" y="14"/>
                    </a:cubicBezTo>
                    <a:cubicBezTo>
                      <a:pt x="75" y="13"/>
                      <a:pt x="75" y="13"/>
                      <a:pt x="75" y="13"/>
                    </a:cubicBezTo>
                    <a:cubicBezTo>
                      <a:pt x="74" y="12"/>
                      <a:pt x="74" y="12"/>
                      <a:pt x="74" y="12"/>
                    </a:cubicBezTo>
                    <a:cubicBezTo>
                      <a:pt x="75" y="12"/>
                      <a:pt x="75" y="12"/>
                      <a:pt x="75" y="12"/>
                    </a:cubicBezTo>
                    <a:cubicBezTo>
                      <a:pt x="75" y="12"/>
                      <a:pt x="75" y="12"/>
                      <a:pt x="75" y="12"/>
                    </a:cubicBezTo>
                    <a:cubicBezTo>
                      <a:pt x="76" y="13"/>
                      <a:pt x="76" y="13"/>
                      <a:pt x="76" y="13"/>
                    </a:cubicBezTo>
                    <a:cubicBezTo>
                      <a:pt x="77" y="12"/>
                      <a:pt x="77" y="12"/>
                      <a:pt x="77" y="12"/>
                    </a:cubicBezTo>
                    <a:cubicBezTo>
                      <a:pt x="78" y="12"/>
                      <a:pt x="78" y="12"/>
                      <a:pt x="78" y="12"/>
                    </a:cubicBezTo>
                    <a:cubicBezTo>
                      <a:pt x="79" y="12"/>
                      <a:pt x="79" y="12"/>
                      <a:pt x="79" y="12"/>
                    </a:cubicBezTo>
                    <a:cubicBezTo>
                      <a:pt x="79" y="13"/>
                      <a:pt x="79" y="13"/>
                      <a:pt x="79" y="13"/>
                    </a:cubicBezTo>
                    <a:cubicBezTo>
                      <a:pt x="79" y="14"/>
                      <a:pt x="79" y="14"/>
                      <a:pt x="79" y="14"/>
                    </a:cubicBezTo>
                    <a:cubicBezTo>
                      <a:pt x="79" y="16"/>
                      <a:pt x="79" y="16"/>
                      <a:pt x="79" y="16"/>
                    </a:cubicBezTo>
                    <a:cubicBezTo>
                      <a:pt x="79" y="16"/>
                      <a:pt x="79" y="16"/>
                      <a:pt x="79" y="16"/>
                    </a:cubicBezTo>
                    <a:cubicBezTo>
                      <a:pt x="78" y="18"/>
                      <a:pt x="78" y="18"/>
                      <a:pt x="78" y="18"/>
                    </a:cubicBezTo>
                    <a:cubicBezTo>
                      <a:pt x="78" y="18"/>
                      <a:pt x="78" y="18"/>
                      <a:pt x="78" y="18"/>
                    </a:cubicBezTo>
                    <a:cubicBezTo>
                      <a:pt x="78" y="19"/>
                      <a:pt x="78" y="19"/>
                      <a:pt x="78" y="19"/>
                    </a:cubicBezTo>
                    <a:cubicBezTo>
                      <a:pt x="77" y="19"/>
                      <a:pt x="77" y="19"/>
                      <a:pt x="77" y="19"/>
                    </a:cubicBezTo>
                    <a:cubicBezTo>
                      <a:pt x="77" y="20"/>
                      <a:pt x="77" y="20"/>
                      <a:pt x="77" y="20"/>
                    </a:cubicBezTo>
                    <a:cubicBezTo>
                      <a:pt x="77" y="20"/>
                      <a:pt x="77" y="20"/>
                      <a:pt x="77" y="20"/>
                    </a:cubicBezTo>
                    <a:cubicBezTo>
                      <a:pt x="77" y="20"/>
                      <a:pt x="77" y="20"/>
                      <a:pt x="77" y="20"/>
                    </a:cubicBezTo>
                    <a:cubicBezTo>
                      <a:pt x="77" y="21"/>
                      <a:pt x="77" y="21"/>
                      <a:pt x="77" y="21"/>
                    </a:cubicBezTo>
                    <a:cubicBezTo>
                      <a:pt x="77" y="21"/>
                      <a:pt x="77" y="21"/>
                      <a:pt x="77" y="21"/>
                    </a:cubicBezTo>
                    <a:cubicBezTo>
                      <a:pt x="76" y="22"/>
                      <a:pt x="76" y="22"/>
                      <a:pt x="76" y="22"/>
                    </a:cubicBezTo>
                    <a:cubicBezTo>
                      <a:pt x="76" y="23"/>
                      <a:pt x="76" y="23"/>
                      <a:pt x="76" y="23"/>
                    </a:cubicBezTo>
                    <a:cubicBezTo>
                      <a:pt x="75" y="23"/>
                      <a:pt x="75" y="23"/>
                      <a:pt x="75" y="23"/>
                    </a:cubicBezTo>
                    <a:cubicBezTo>
                      <a:pt x="75" y="24"/>
                      <a:pt x="75" y="24"/>
                      <a:pt x="75" y="24"/>
                    </a:cubicBezTo>
                    <a:cubicBezTo>
                      <a:pt x="75" y="25"/>
                      <a:pt x="75" y="25"/>
                      <a:pt x="75" y="25"/>
                    </a:cubicBezTo>
                    <a:cubicBezTo>
                      <a:pt x="74" y="25"/>
                      <a:pt x="74" y="25"/>
                      <a:pt x="74" y="25"/>
                    </a:cubicBezTo>
                    <a:cubicBezTo>
                      <a:pt x="74" y="26"/>
                      <a:pt x="74" y="26"/>
                      <a:pt x="74" y="26"/>
                    </a:cubicBezTo>
                    <a:cubicBezTo>
                      <a:pt x="74" y="26"/>
                      <a:pt x="74" y="26"/>
                      <a:pt x="74" y="26"/>
                    </a:cubicBezTo>
                    <a:cubicBezTo>
                      <a:pt x="74" y="26"/>
                      <a:pt x="74" y="26"/>
                      <a:pt x="74" y="26"/>
                    </a:cubicBezTo>
                    <a:cubicBezTo>
                      <a:pt x="75" y="25"/>
                      <a:pt x="75" y="25"/>
                      <a:pt x="75" y="25"/>
                    </a:cubicBezTo>
                    <a:cubicBezTo>
                      <a:pt x="76" y="25"/>
                      <a:pt x="76" y="25"/>
                      <a:pt x="76" y="25"/>
                    </a:cubicBezTo>
                    <a:cubicBezTo>
                      <a:pt x="76" y="25"/>
                      <a:pt x="76" y="25"/>
                      <a:pt x="76" y="25"/>
                    </a:cubicBezTo>
                    <a:cubicBezTo>
                      <a:pt x="76" y="24"/>
                      <a:pt x="76" y="24"/>
                      <a:pt x="76" y="24"/>
                    </a:cubicBezTo>
                    <a:cubicBezTo>
                      <a:pt x="77" y="23"/>
                      <a:pt x="77" y="23"/>
                      <a:pt x="77" y="23"/>
                    </a:cubicBezTo>
                    <a:cubicBezTo>
                      <a:pt x="77" y="22"/>
                      <a:pt x="77" y="22"/>
                      <a:pt x="77" y="22"/>
                    </a:cubicBezTo>
                    <a:cubicBezTo>
                      <a:pt x="78" y="22"/>
                      <a:pt x="78" y="22"/>
                      <a:pt x="78" y="22"/>
                    </a:cubicBezTo>
                    <a:cubicBezTo>
                      <a:pt x="78" y="22"/>
                      <a:pt x="78" y="22"/>
                      <a:pt x="78" y="22"/>
                    </a:cubicBezTo>
                    <a:cubicBezTo>
                      <a:pt x="79" y="21"/>
                      <a:pt x="79" y="21"/>
                      <a:pt x="79" y="21"/>
                    </a:cubicBezTo>
                    <a:cubicBezTo>
                      <a:pt x="79" y="21"/>
                      <a:pt x="79" y="21"/>
                      <a:pt x="79" y="21"/>
                    </a:cubicBezTo>
                    <a:cubicBezTo>
                      <a:pt x="79" y="20"/>
                      <a:pt x="79" y="20"/>
                      <a:pt x="79" y="20"/>
                    </a:cubicBezTo>
                    <a:cubicBezTo>
                      <a:pt x="79" y="20"/>
                      <a:pt x="79" y="20"/>
                      <a:pt x="79" y="20"/>
                    </a:cubicBezTo>
                    <a:cubicBezTo>
                      <a:pt x="80" y="19"/>
                      <a:pt x="80" y="19"/>
                      <a:pt x="80" y="19"/>
                    </a:cubicBezTo>
                    <a:cubicBezTo>
                      <a:pt x="80" y="20"/>
                      <a:pt x="80" y="20"/>
                      <a:pt x="80" y="20"/>
                    </a:cubicBezTo>
                    <a:cubicBezTo>
                      <a:pt x="80" y="20"/>
                      <a:pt x="80" y="20"/>
                      <a:pt x="80" y="20"/>
                    </a:cubicBezTo>
                    <a:cubicBezTo>
                      <a:pt x="81" y="21"/>
                      <a:pt x="81" y="21"/>
                      <a:pt x="81" y="21"/>
                    </a:cubicBezTo>
                    <a:cubicBezTo>
                      <a:pt x="81" y="21"/>
                      <a:pt x="81" y="21"/>
                      <a:pt x="81" y="21"/>
                    </a:cubicBezTo>
                    <a:cubicBezTo>
                      <a:pt x="81" y="22"/>
                      <a:pt x="81" y="22"/>
                      <a:pt x="81" y="22"/>
                    </a:cubicBezTo>
                    <a:cubicBezTo>
                      <a:pt x="82" y="23"/>
                      <a:pt x="82" y="23"/>
                      <a:pt x="82" y="23"/>
                    </a:cubicBezTo>
                    <a:cubicBezTo>
                      <a:pt x="82" y="24"/>
                      <a:pt x="82" y="24"/>
                      <a:pt x="82" y="24"/>
                    </a:cubicBezTo>
                    <a:cubicBezTo>
                      <a:pt x="82" y="24"/>
                      <a:pt x="82" y="24"/>
                      <a:pt x="82" y="24"/>
                    </a:cubicBezTo>
                    <a:cubicBezTo>
                      <a:pt x="83" y="25"/>
                      <a:pt x="83" y="25"/>
                      <a:pt x="83" y="25"/>
                    </a:cubicBezTo>
                    <a:cubicBezTo>
                      <a:pt x="83" y="25"/>
                      <a:pt x="83" y="25"/>
                      <a:pt x="83" y="25"/>
                    </a:cubicBezTo>
                    <a:cubicBezTo>
                      <a:pt x="84" y="25"/>
                      <a:pt x="84" y="25"/>
                      <a:pt x="84" y="25"/>
                    </a:cubicBezTo>
                    <a:cubicBezTo>
                      <a:pt x="84" y="24"/>
                      <a:pt x="84" y="24"/>
                      <a:pt x="84" y="24"/>
                    </a:cubicBezTo>
                    <a:cubicBezTo>
                      <a:pt x="84" y="24"/>
                      <a:pt x="84" y="24"/>
                      <a:pt x="84" y="24"/>
                    </a:cubicBezTo>
                    <a:cubicBezTo>
                      <a:pt x="84" y="24"/>
                      <a:pt x="84" y="24"/>
                      <a:pt x="84" y="24"/>
                    </a:cubicBezTo>
                    <a:cubicBezTo>
                      <a:pt x="83" y="23"/>
                      <a:pt x="83" y="23"/>
                      <a:pt x="83" y="23"/>
                    </a:cubicBezTo>
                    <a:cubicBezTo>
                      <a:pt x="83" y="23"/>
                      <a:pt x="83" y="23"/>
                      <a:pt x="83" y="23"/>
                    </a:cubicBezTo>
                    <a:cubicBezTo>
                      <a:pt x="83" y="23"/>
                      <a:pt x="83" y="23"/>
                      <a:pt x="83" y="23"/>
                    </a:cubicBezTo>
                    <a:cubicBezTo>
                      <a:pt x="84" y="23"/>
                      <a:pt x="84" y="23"/>
                      <a:pt x="84" y="23"/>
                    </a:cubicBezTo>
                    <a:cubicBezTo>
                      <a:pt x="84" y="23"/>
                      <a:pt x="84" y="23"/>
                      <a:pt x="84" y="23"/>
                    </a:cubicBezTo>
                    <a:cubicBezTo>
                      <a:pt x="85" y="23"/>
                      <a:pt x="85" y="23"/>
                      <a:pt x="85" y="23"/>
                    </a:cubicBezTo>
                    <a:cubicBezTo>
                      <a:pt x="86" y="23"/>
                      <a:pt x="86" y="23"/>
                      <a:pt x="86" y="23"/>
                    </a:cubicBezTo>
                    <a:cubicBezTo>
                      <a:pt x="86" y="24"/>
                      <a:pt x="86" y="24"/>
                      <a:pt x="86" y="24"/>
                    </a:cubicBezTo>
                    <a:cubicBezTo>
                      <a:pt x="87" y="24"/>
                      <a:pt x="87" y="24"/>
                      <a:pt x="87" y="24"/>
                    </a:cubicBezTo>
                    <a:cubicBezTo>
                      <a:pt x="87" y="23"/>
                      <a:pt x="87" y="23"/>
                      <a:pt x="87" y="23"/>
                    </a:cubicBezTo>
                    <a:cubicBezTo>
                      <a:pt x="87" y="24"/>
                      <a:pt x="87" y="24"/>
                      <a:pt x="87" y="24"/>
                    </a:cubicBezTo>
                    <a:cubicBezTo>
                      <a:pt x="87" y="24"/>
                      <a:pt x="87" y="24"/>
                      <a:pt x="87" y="24"/>
                    </a:cubicBezTo>
                    <a:cubicBezTo>
                      <a:pt x="88" y="24"/>
                      <a:pt x="88" y="24"/>
                      <a:pt x="88" y="24"/>
                    </a:cubicBezTo>
                    <a:cubicBezTo>
                      <a:pt x="88" y="22"/>
                      <a:pt x="88" y="22"/>
                      <a:pt x="88" y="22"/>
                    </a:cubicBezTo>
                    <a:cubicBezTo>
                      <a:pt x="88" y="22"/>
                      <a:pt x="88" y="22"/>
                      <a:pt x="88" y="22"/>
                    </a:cubicBezTo>
                    <a:cubicBezTo>
                      <a:pt x="88" y="20"/>
                      <a:pt x="88" y="20"/>
                      <a:pt x="88" y="20"/>
                    </a:cubicBezTo>
                    <a:cubicBezTo>
                      <a:pt x="88" y="19"/>
                      <a:pt x="88" y="19"/>
                      <a:pt x="88" y="19"/>
                    </a:cubicBezTo>
                    <a:cubicBezTo>
                      <a:pt x="88" y="19"/>
                      <a:pt x="88" y="19"/>
                      <a:pt x="88" y="19"/>
                    </a:cubicBezTo>
                    <a:cubicBezTo>
                      <a:pt x="87" y="18"/>
                      <a:pt x="87" y="18"/>
                      <a:pt x="87" y="18"/>
                    </a:cubicBezTo>
                    <a:cubicBezTo>
                      <a:pt x="88" y="17"/>
                      <a:pt x="88" y="17"/>
                      <a:pt x="88" y="17"/>
                    </a:cubicBezTo>
                    <a:cubicBezTo>
                      <a:pt x="88" y="16"/>
                      <a:pt x="88" y="16"/>
                      <a:pt x="88" y="16"/>
                    </a:cubicBezTo>
                    <a:cubicBezTo>
                      <a:pt x="88" y="15"/>
                      <a:pt x="88" y="15"/>
                      <a:pt x="88" y="15"/>
                    </a:cubicBezTo>
                    <a:cubicBezTo>
                      <a:pt x="88" y="15"/>
                      <a:pt x="88" y="15"/>
                      <a:pt x="88" y="15"/>
                    </a:cubicBezTo>
                    <a:cubicBezTo>
                      <a:pt x="88" y="14"/>
                      <a:pt x="88" y="14"/>
                      <a:pt x="88" y="14"/>
                    </a:cubicBezTo>
                    <a:cubicBezTo>
                      <a:pt x="88" y="13"/>
                      <a:pt x="88" y="13"/>
                      <a:pt x="88" y="13"/>
                    </a:cubicBezTo>
                    <a:cubicBezTo>
                      <a:pt x="89" y="13"/>
                      <a:pt x="89" y="13"/>
                      <a:pt x="89" y="13"/>
                    </a:cubicBezTo>
                    <a:cubicBezTo>
                      <a:pt x="89" y="13"/>
                      <a:pt x="89" y="13"/>
                      <a:pt x="89" y="13"/>
                    </a:cubicBezTo>
                    <a:cubicBezTo>
                      <a:pt x="90" y="13"/>
                      <a:pt x="90" y="13"/>
                      <a:pt x="90" y="13"/>
                    </a:cubicBezTo>
                    <a:cubicBezTo>
                      <a:pt x="91" y="13"/>
                      <a:pt x="91" y="13"/>
                      <a:pt x="91" y="13"/>
                    </a:cubicBezTo>
                    <a:cubicBezTo>
                      <a:pt x="91" y="13"/>
                      <a:pt x="91" y="13"/>
                      <a:pt x="91" y="13"/>
                    </a:cubicBezTo>
                    <a:cubicBezTo>
                      <a:pt x="92" y="14"/>
                      <a:pt x="92" y="14"/>
                      <a:pt x="92" y="14"/>
                    </a:cubicBezTo>
                    <a:cubicBezTo>
                      <a:pt x="92" y="14"/>
                      <a:pt x="92" y="14"/>
                      <a:pt x="92" y="14"/>
                    </a:cubicBezTo>
                    <a:cubicBezTo>
                      <a:pt x="93" y="15"/>
                      <a:pt x="93" y="15"/>
                      <a:pt x="93" y="15"/>
                    </a:cubicBezTo>
                    <a:cubicBezTo>
                      <a:pt x="93" y="16"/>
                      <a:pt x="93" y="16"/>
                      <a:pt x="93" y="16"/>
                    </a:cubicBezTo>
                    <a:cubicBezTo>
                      <a:pt x="93" y="17"/>
                      <a:pt x="93" y="17"/>
                      <a:pt x="93" y="17"/>
                    </a:cubicBezTo>
                    <a:cubicBezTo>
                      <a:pt x="94" y="18"/>
                      <a:pt x="94" y="18"/>
                      <a:pt x="94" y="18"/>
                    </a:cubicBezTo>
                    <a:cubicBezTo>
                      <a:pt x="95" y="19"/>
                      <a:pt x="95" y="19"/>
                      <a:pt x="95" y="19"/>
                    </a:cubicBezTo>
                    <a:cubicBezTo>
                      <a:pt x="95" y="21"/>
                      <a:pt x="95" y="21"/>
                      <a:pt x="95" y="21"/>
                    </a:cubicBezTo>
                    <a:cubicBezTo>
                      <a:pt x="95" y="21"/>
                      <a:pt x="95" y="21"/>
                      <a:pt x="95" y="21"/>
                    </a:cubicBezTo>
                    <a:cubicBezTo>
                      <a:pt x="94" y="22"/>
                      <a:pt x="94" y="22"/>
                      <a:pt x="94" y="22"/>
                    </a:cubicBezTo>
                    <a:cubicBezTo>
                      <a:pt x="94" y="23"/>
                      <a:pt x="94" y="23"/>
                      <a:pt x="94" y="23"/>
                    </a:cubicBezTo>
                    <a:cubicBezTo>
                      <a:pt x="94" y="23"/>
                      <a:pt x="94" y="23"/>
                      <a:pt x="94" y="23"/>
                    </a:cubicBezTo>
                    <a:cubicBezTo>
                      <a:pt x="95" y="24"/>
                      <a:pt x="95" y="24"/>
                      <a:pt x="95" y="24"/>
                    </a:cubicBezTo>
                    <a:cubicBezTo>
                      <a:pt x="95" y="25"/>
                      <a:pt x="95" y="25"/>
                      <a:pt x="95" y="25"/>
                    </a:cubicBezTo>
                    <a:cubicBezTo>
                      <a:pt x="95" y="26"/>
                      <a:pt x="95" y="26"/>
                      <a:pt x="95" y="26"/>
                    </a:cubicBezTo>
                    <a:cubicBezTo>
                      <a:pt x="95" y="27"/>
                      <a:pt x="95" y="27"/>
                      <a:pt x="95" y="27"/>
                    </a:cubicBezTo>
                    <a:cubicBezTo>
                      <a:pt x="96" y="27"/>
                      <a:pt x="96" y="27"/>
                      <a:pt x="96" y="27"/>
                    </a:cubicBezTo>
                    <a:cubicBezTo>
                      <a:pt x="96" y="27"/>
                      <a:pt x="96" y="27"/>
                      <a:pt x="96" y="27"/>
                    </a:cubicBezTo>
                    <a:cubicBezTo>
                      <a:pt x="97" y="28"/>
                      <a:pt x="97" y="28"/>
                      <a:pt x="97" y="28"/>
                    </a:cubicBezTo>
                    <a:cubicBezTo>
                      <a:pt x="98" y="28"/>
                      <a:pt x="98" y="28"/>
                      <a:pt x="98" y="28"/>
                    </a:cubicBezTo>
                    <a:cubicBezTo>
                      <a:pt x="99" y="28"/>
                      <a:pt x="99" y="28"/>
                      <a:pt x="99" y="28"/>
                    </a:cubicBezTo>
                    <a:cubicBezTo>
                      <a:pt x="100" y="27"/>
                      <a:pt x="100" y="27"/>
                      <a:pt x="100" y="27"/>
                    </a:cubicBezTo>
                    <a:cubicBezTo>
                      <a:pt x="100" y="26"/>
                      <a:pt x="100" y="26"/>
                      <a:pt x="100" y="26"/>
                    </a:cubicBezTo>
                    <a:cubicBezTo>
                      <a:pt x="100" y="26"/>
                      <a:pt x="100" y="26"/>
                      <a:pt x="100" y="26"/>
                    </a:cubicBezTo>
                    <a:cubicBezTo>
                      <a:pt x="100" y="27"/>
                      <a:pt x="100" y="27"/>
                      <a:pt x="100" y="27"/>
                    </a:cubicBezTo>
                    <a:cubicBezTo>
                      <a:pt x="100" y="27"/>
                      <a:pt x="100" y="27"/>
                      <a:pt x="100" y="27"/>
                    </a:cubicBezTo>
                    <a:cubicBezTo>
                      <a:pt x="101" y="27"/>
                      <a:pt x="101" y="27"/>
                      <a:pt x="101" y="27"/>
                    </a:cubicBezTo>
                    <a:cubicBezTo>
                      <a:pt x="101" y="27"/>
                      <a:pt x="101" y="27"/>
                      <a:pt x="101" y="27"/>
                    </a:cubicBezTo>
                    <a:cubicBezTo>
                      <a:pt x="102" y="27"/>
                      <a:pt x="102" y="27"/>
                      <a:pt x="102" y="27"/>
                    </a:cubicBezTo>
                    <a:cubicBezTo>
                      <a:pt x="102" y="28"/>
                      <a:pt x="102" y="28"/>
                      <a:pt x="102" y="28"/>
                    </a:cubicBezTo>
                    <a:cubicBezTo>
                      <a:pt x="102" y="28"/>
                      <a:pt x="102" y="28"/>
                      <a:pt x="102" y="28"/>
                    </a:cubicBezTo>
                    <a:cubicBezTo>
                      <a:pt x="102" y="29"/>
                      <a:pt x="102" y="29"/>
                      <a:pt x="102" y="29"/>
                    </a:cubicBezTo>
                    <a:cubicBezTo>
                      <a:pt x="103" y="29"/>
                      <a:pt x="103" y="29"/>
                      <a:pt x="103" y="29"/>
                    </a:cubicBezTo>
                    <a:cubicBezTo>
                      <a:pt x="103" y="29"/>
                      <a:pt x="103" y="29"/>
                      <a:pt x="103" y="29"/>
                    </a:cubicBezTo>
                    <a:cubicBezTo>
                      <a:pt x="104" y="29"/>
                      <a:pt x="104" y="29"/>
                      <a:pt x="104" y="29"/>
                    </a:cubicBezTo>
                    <a:cubicBezTo>
                      <a:pt x="105" y="29"/>
                      <a:pt x="105" y="29"/>
                      <a:pt x="105" y="29"/>
                    </a:cubicBezTo>
                    <a:cubicBezTo>
                      <a:pt x="104" y="29"/>
                      <a:pt x="104" y="29"/>
                      <a:pt x="104" y="29"/>
                    </a:cubicBezTo>
                    <a:cubicBezTo>
                      <a:pt x="103" y="28"/>
                      <a:pt x="103" y="28"/>
                      <a:pt x="103" y="28"/>
                    </a:cubicBezTo>
                    <a:cubicBezTo>
                      <a:pt x="103" y="28"/>
                      <a:pt x="103" y="28"/>
                      <a:pt x="103" y="28"/>
                    </a:cubicBezTo>
                    <a:cubicBezTo>
                      <a:pt x="103" y="27"/>
                      <a:pt x="103" y="27"/>
                      <a:pt x="103" y="27"/>
                    </a:cubicBezTo>
                    <a:cubicBezTo>
                      <a:pt x="103" y="27"/>
                      <a:pt x="103" y="27"/>
                      <a:pt x="103" y="27"/>
                    </a:cubicBezTo>
                    <a:cubicBezTo>
                      <a:pt x="102" y="27"/>
                      <a:pt x="102" y="27"/>
                      <a:pt x="102" y="27"/>
                    </a:cubicBezTo>
                    <a:cubicBezTo>
                      <a:pt x="102" y="26"/>
                      <a:pt x="102" y="26"/>
                      <a:pt x="102" y="26"/>
                    </a:cubicBezTo>
                    <a:cubicBezTo>
                      <a:pt x="102" y="25"/>
                      <a:pt x="102" y="25"/>
                      <a:pt x="102" y="25"/>
                    </a:cubicBezTo>
                    <a:cubicBezTo>
                      <a:pt x="101" y="25"/>
                      <a:pt x="101" y="25"/>
                      <a:pt x="101" y="25"/>
                    </a:cubicBezTo>
                    <a:cubicBezTo>
                      <a:pt x="101" y="24"/>
                      <a:pt x="101" y="24"/>
                      <a:pt x="101" y="24"/>
                    </a:cubicBezTo>
                    <a:cubicBezTo>
                      <a:pt x="101" y="23"/>
                      <a:pt x="101" y="23"/>
                      <a:pt x="101" y="23"/>
                    </a:cubicBezTo>
                    <a:cubicBezTo>
                      <a:pt x="100" y="23"/>
                      <a:pt x="100" y="23"/>
                      <a:pt x="100" y="23"/>
                    </a:cubicBezTo>
                    <a:cubicBezTo>
                      <a:pt x="100" y="22"/>
                      <a:pt x="100" y="22"/>
                      <a:pt x="100" y="22"/>
                    </a:cubicBezTo>
                    <a:cubicBezTo>
                      <a:pt x="100" y="21"/>
                      <a:pt x="100" y="21"/>
                      <a:pt x="100" y="21"/>
                    </a:cubicBezTo>
                    <a:cubicBezTo>
                      <a:pt x="100" y="20"/>
                      <a:pt x="100" y="20"/>
                      <a:pt x="100" y="20"/>
                    </a:cubicBezTo>
                    <a:cubicBezTo>
                      <a:pt x="100" y="19"/>
                      <a:pt x="100" y="19"/>
                      <a:pt x="100" y="19"/>
                    </a:cubicBezTo>
                    <a:cubicBezTo>
                      <a:pt x="100" y="19"/>
                      <a:pt x="100" y="19"/>
                      <a:pt x="100" y="19"/>
                    </a:cubicBezTo>
                    <a:cubicBezTo>
                      <a:pt x="100" y="18"/>
                      <a:pt x="100" y="18"/>
                      <a:pt x="100" y="18"/>
                    </a:cubicBezTo>
                    <a:cubicBezTo>
                      <a:pt x="99" y="17"/>
                      <a:pt x="99" y="17"/>
                      <a:pt x="99" y="17"/>
                    </a:cubicBezTo>
                    <a:cubicBezTo>
                      <a:pt x="99" y="17"/>
                      <a:pt x="99" y="17"/>
                      <a:pt x="99" y="17"/>
                    </a:cubicBezTo>
                    <a:cubicBezTo>
                      <a:pt x="99" y="16"/>
                      <a:pt x="99" y="16"/>
                      <a:pt x="99" y="16"/>
                    </a:cubicBezTo>
                    <a:cubicBezTo>
                      <a:pt x="99" y="15"/>
                      <a:pt x="99" y="15"/>
                      <a:pt x="99" y="15"/>
                    </a:cubicBezTo>
                    <a:cubicBezTo>
                      <a:pt x="98" y="14"/>
                      <a:pt x="98" y="14"/>
                      <a:pt x="98" y="14"/>
                    </a:cubicBezTo>
                    <a:cubicBezTo>
                      <a:pt x="99" y="14"/>
                      <a:pt x="99" y="14"/>
                      <a:pt x="99" y="14"/>
                    </a:cubicBezTo>
                    <a:cubicBezTo>
                      <a:pt x="98" y="13"/>
                      <a:pt x="98" y="13"/>
                      <a:pt x="98" y="13"/>
                    </a:cubicBezTo>
                    <a:cubicBezTo>
                      <a:pt x="98" y="12"/>
                      <a:pt x="98" y="12"/>
                      <a:pt x="98" y="12"/>
                    </a:cubicBezTo>
                    <a:cubicBezTo>
                      <a:pt x="99" y="12"/>
                      <a:pt x="99" y="12"/>
                      <a:pt x="99" y="12"/>
                    </a:cubicBezTo>
                    <a:cubicBezTo>
                      <a:pt x="100" y="12"/>
                      <a:pt x="100" y="12"/>
                      <a:pt x="100" y="12"/>
                    </a:cubicBezTo>
                    <a:cubicBezTo>
                      <a:pt x="100" y="12"/>
                      <a:pt x="100" y="12"/>
                      <a:pt x="100" y="12"/>
                    </a:cubicBezTo>
                    <a:cubicBezTo>
                      <a:pt x="101" y="12"/>
                      <a:pt x="101" y="12"/>
                      <a:pt x="101" y="12"/>
                    </a:cubicBezTo>
                    <a:cubicBezTo>
                      <a:pt x="101" y="12"/>
                      <a:pt x="101" y="12"/>
                      <a:pt x="101" y="12"/>
                    </a:cubicBezTo>
                    <a:cubicBezTo>
                      <a:pt x="102" y="12"/>
                      <a:pt x="102" y="12"/>
                      <a:pt x="102" y="12"/>
                    </a:cubicBezTo>
                    <a:cubicBezTo>
                      <a:pt x="103" y="13"/>
                      <a:pt x="103" y="13"/>
                      <a:pt x="103" y="13"/>
                    </a:cubicBezTo>
                    <a:cubicBezTo>
                      <a:pt x="104" y="14"/>
                      <a:pt x="104" y="14"/>
                      <a:pt x="104" y="14"/>
                    </a:cubicBezTo>
                    <a:cubicBezTo>
                      <a:pt x="105" y="14"/>
                      <a:pt x="105" y="14"/>
                      <a:pt x="105" y="14"/>
                    </a:cubicBezTo>
                    <a:cubicBezTo>
                      <a:pt x="105" y="13"/>
                      <a:pt x="105" y="13"/>
                      <a:pt x="105" y="13"/>
                    </a:cubicBezTo>
                    <a:cubicBezTo>
                      <a:pt x="104" y="13"/>
                      <a:pt x="104" y="13"/>
                      <a:pt x="104" y="13"/>
                    </a:cubicBezTo>
                    <a:cubicBezTo>
                      <a:pt x="105" y="11"/>
                      <a:pt x="105" y="11"/>
                      <a:pt x="105" y="11"/>
                    </a:cubicBezTo>
                    <a:cubicBezTo>
                      <a:pt x="105" y="11"/>
                      <a:pt x="105" y="11"/>
                      <a:pt x="105" y="11"/>
                    </a:cubicBezTo>
                    <a:cubicBezTo>
                      <a:pt x="106" y="12"/>
                      <a:pt x="106" y="12"/>
                      <a:pt x="106" y="12"/>
                    </a:cubicBezTo>
                    <a:cubicBezTo>
                      <a:pt x="107" y="11"/>
                      <a:pt x="107" y="11"/>
                      <a:pt x="107" y="11"/>
                    </a:cubicBezTo>
                    <a:cubicBezTo>
                      <a:pt x="108" y="11"/>
                      <a:pt x="108" y="11"/>
                      <a:pt x="108" y="11"/>
                    </a:cubicBezTo>
                    <a:cubicBezTo>
                      <a:pt x="108" y="11"/>
                      <a:pt x="108" y="11"/>
                      <a:pt x="108" y="11"/>
                    </a:cubicBezTo>
                    <a:cubicBezTo>
                      <a:pt x="109" y="12"/>
                      <a:pt x="109" y="12"/>
                      <a:pt x="109" y="12"/>
                    </a:cubicBezTo>
                    <a:cubicBezTo>
                      <a:pt x="110" y="12"/>
                      <a:pt x="110" y="12"/>
                      <a:pt x="110" y="12"/>
                    </a:cubicBezTo>
                    <a:cubicBezTo>
                      <a:pt x="110" y="12"/>
                      <a:pt x="110" y="12"/>
                      <a:pt x="110" y="12"/>
                    </a:cubicBezTo>
                    <a:cubicBezTo>
                      <a:pt x="111" y="13"/>
                      <a:pt x="111" y="13"/>
                      <a:pt x="111" y="13"/>
                    </a:cubicBezTo>
                    <a:cubicBezTo>
                      <a:pt x="111" y="14"/>
                      <a:pt x="111" y="14"/>
                      <a:pt x="111" y="14"/>
                    </a:cubicBezTo>
                    <a:cubicBezTo>
                      <a:pt x="111" y="15"/>
                      <a:pt x="111" y="15"/>
                      <a:pt x="111" y="15"/>
                    </a:cubicBezTo>
                    <a:cubicBezTo>
                      <a:pt x="111" y="15"/>
                      <a:pt x="111" y="15"/>
                      <a:pt x="111" y="15"/>
                    </a:cubicBezTo>
                    <a:cubicBezTo>
                      <a:pt x="111" y="16"/>
                      <a:pt x="111" y="16"/>
                      <a:pt x="111" y="16"/>
                    </a:cubicBezTo>
                    <a:cubicBezTo>
                      <a:pt x="112" y="17"/>
                      <a:pt x="112" y="17"/>
                      <a:pt x="112" y="17"/>
                    </a:cubicBezTo>
                    <a:cubicBezTo>
                      <a:pt x="112" y="18"/>
                      <a:pt x="112" y="18"/>
                      <a:pt x="112" y="18"/>
                    </a:cubicBezTo>
                    <a:cubicBezTo>
                      <a:pt x="112" y="19"/>
                      <a:pt x="112" y="19"/>
                      <a:pt x="112" y="19"/>
                    </a:cubicBezTo>
                    <a:cubicBezTo>
                      <a:pt x="112" y="19"/>
                      <a:pt x="112" y="19"/>
                      <a:pt x="112" y="19"/>
                    </a:cubicBezTo>
                    <a:cubicBezTo>
                      <a:pt x="114" y="19"/>
                      <a:pt x="114" y="19"/>
                      <a:pt x="114" y="19"/>
                    </a:cubicBezTo>
                    <a:cubicBezTo>
                      <a:pt x="115" y="20"/>
                      <a:pt x="115" y="20"/>
                      <a:pt x="115" y="20"/>
                    </a:cubicBezTo>
                    <a:cubicBezTo>
                      <a:pt x="116" y="20"/>
                      <a:pt x="116" y="20"/>
                      <a:pt x="116" y="20"/>
                    </a:cubicBezTo>
                    <a:cubicBezTo>
                      <a:pt x="116" y="20"/>
                      <a:pt x="116" y="20"/>
                      <a:pt x="116" y="20"/>
                    </a:cubicBezTo>
                    <a:cubicBezTo>
                      <a:pt x="116" y="20"/>
                      <a:pt x="116" y="20"/>
                      <a:pt x="116" y="20"/>
                    </a:cubicBezTo>
                    <a:cubicBezTo>
                      <a:pt x="115" y="19"/>
                      <a:pt x="115" y="19"/>
                      <a:pt x="115" y="19"/>
                    </a:cubicBezTo>
                    <a:cubicBezTo>
                      <a:pt x="114" y="19"/>
                      <a:pt x="114" y="19"/>
                      <a:pt x="114" y="19"/>
                    </a:cubicBezTo>
                    <a:cubicBezTo>
                      <a:pt x="113" y="19"/>
                      <a:pt x="113" y="19"/>
                      <a:pt x="113" y="19"/>
                    </a:cubicBezTo>
                    <a:cubicBezTo>
                      <a:pt x="113" y="18"/>
                      <a:pt x="113" y="18"/>
                      <a:pt x="113" y="18"/>
                    </a:cubicBezTo>
                    <a:cubicBezTo>
                      <a:pt x="112" y="18"/>
                      <a:pt x="112" y="18"/>
                      <a:pt x="112" y="18"/>
                    </a:cubicBezTo>
                    <a:cubicBezTo>
                      <a:pt x="112" y="17"/>
                      <a:pt x="112" y="17"/>
                      <a:pt x="112" y="17"/>
                    </a:cubicBezTo>
                    <a:cubicBezTo>
                      <a:pt x="112" y="16"/>
                      <a:pt x="112" y="16"/>
                      <a:pt x="112" y="16"/>
                    </a:cubicBezTo>
                    <a:cubicBezTo>
                      <a:pt x="112" y="15"/>
                      <a:pt x="112" y="15"/>
                      <a:pt x="112" y="15"/>
                    </a:cubicBezTo>
                    <a:cubicBezTo>
                      <a:pt x="112" y="14"/>
                      <a:pt x="112" y="14"/>
                      <a:pt x="112" y="14"/>
                    </a:cubicBezTo>
                    <a:cubicBezTo>
                      <a:pt x="112" y="13"/>
                      <a:pt x="112" y="13"/>
                      <a:pt x="112" y="13"/>
                    </a:cubicBezTo>
                    <a:cubicBezTo>
                      <a:pt x="112" y="13"/>
                      <a:pt x="112" y="13"/>
                      <a:pt x="112" y="13"/>
                    </a:cubicBezTo>
                    <a:cubicBezTo>
                      <a:pt x="112" y="12"/>
                      <a:pt x="112" y="12"/>
                      <a:pt x="112" y="12"/>
                    </a:cubicBezTo>
                    <a:cubicBezTo>
                      <a:pt x="112" y="12"/>
                      <a:pt x="112" y="12"/>
                      <a:pt x="112" y="12"/>
                    </a:cubicBezTo>
                    <a:cubicBezTo>
                      <a:pt x="111" y="12"/>
                      <a:pt x="111" y="12"/>
                      <a:pt x="111" y="12"/>
                    </a:cubicBezTo>
                    <a:cubicBezTo>
                      <a:pt x="110" y="10"/>
                      <a:pt x="110" y="10"/>
                      <a:pt x="110" y="10"/>
                    </a:cubicBezTo>
                    <a:cubicBezTo>
                      <a:pt x="110" y="10"/>
                      <a:pt x="110" y="10"/>
                      <a:pt x="110" y="10"/>
                    </a:cubicBezTo>
                    <a:cubicBezTo>
                      <a:pt x="109" y="10"/>
                      <a:pt x="109" y="10"/>
                      <a:pt x="109" y="10"/>
                    </a:cubicBezTo>
                    <a:cubicBezTo>
                      <a:pt x="108" y="11"/>
                      <a:pt x="108" y="11"/>
                      <a:pt x="108" y="11"/>
                    </a:cubicBezTo>
                    <a:cubicBezTo>
                      <a:pt x="108" y="11"/>
                      <a:pt x="108" y="11"/>
                      <a:pt x="108" y="11"/>
                    </a:cubicBezTo>
                    <a:cubicBezTo>
                      <a:pt x="107" y="10"/>
                      <a:pt x="107" y="10"/>
                      <a:pt x="107" y="10"/>
                    </a:cubicBezTo>
                    <a:cubicBezTo>
                      <a:pt x="107" y="9"/>
                      <a:pt x="107" y="9"/>
                      <a:pt x="107" y="9"/>
                    </a:cubicBezTo>
                    <a:cubicBezTo>
                      <a:pt x="107" y="8"/>
                      <a:pt x="107" y="8"/>
                      <a:pt x="107" y="8"/>
                    </a:cubicBezTo>
                    <a:cubicBezTo>
                      <a:pt x="108" y="8"/>
                      <a:pt x="108" y="8"/>
                      <a:pt x="108" y="8"/>
                    </a:cubicBezTo>
                    <a:cubicBezTo>
                      <a:pt x="108" y="8"/>
                      <a:pt x="108" y="8"/>
                      <a:pt x="108" y="8"/>
                    </a:cubicBezTo>
                    <a:cubicBezTo>
                      <a:pt x="107" y="7"/>
                      <a:pt x="107" y="7"/>
                      <a:pt x="107" y="7"/>
                    </a:cubicBezTo>
                    <a:cubicBezTo>
                      <a:pt x="107" y="6"/>
                      <a:pt x="107" y="6"/>
                      <a:pt x="107" y="6"/>
                    </a:cubicBezTo>
                    <a:cubicBezTo>
                      <a:pt x="107" y="6"/>
                      <a:pt x="107" y="6"/>
                      <a:pt x="107" y="6"/>
                    </a:cubicBezTo>
                    <a:cubicBezTo>
                      <a:pt x="107" y="5"/>
                      <a:pt x="107" y="5"/>
                      <a:pt x="107" y="5"/>
                    </a:cubicBezTo>
                    <a:cubicBezTo>
                      <a:pt x="107" y="5"/>
                      <a:pt x="107" y="5"/>
                      <a:pt x="107" y="5"/>
                    </a:cubicBezTo>
                    <a:cubicBezTo>
                      <a:pt x="108" y="6"/>
                      <a:pt x="108" y="6"/>
                      <a:pt x="108" y="6"/>
                    </a:cubicBezTo>
                    <a:cubicBezTo>
                      <a:pt x="108" y="7"/>
                      <a:pt x="108" y="7"/>
                      <a:pt x="108" y="7"/>
                    </a:cubicBezTo>
                    <a:cubicBezTo>
                      <a:pt x="109" y="6"/>
                      <a:pt x="109" y="6"/>
                      <a:pt x="109" y="6"/>
                    </a:cubicBezTo>
                    <a:cubicBezTo>
                      <a:pt x="110" y="5"/>
                      <a:pt x="110" y="5"/>
                      <a:pt x="110" y="5"/>
                    </a:cubicBezTo>
                    <a:cubicBezTo>
                      <a:pt x="110" y="5"/>
                      <a:pt x="110" y="5"/>
                      <a:pt x="110" y="5"/>
                    </a:cubicBezTo>
                    <a:cubicBezTo>
                      <a:pt x="111" y="5"/>
                      <a:pt x="111" y="5"/>
                      <a:pt x="111" y="5"/>
                    </a:cubicBezTo>
                    <a:cubicBezTo>
                      <a:pt x="111" y="4"/>
                      <a:pt x="111" y="4"/>
                      <a:pt x="111" y="4"/>
                    </a:cubicBezTo>
                    <a:cubicBezTo>
                      <a:pt x="112" y="3"/>
                      <a:pt x="112" y="3"/>
                      <a:pt x="112" y="3"/>
                    </a:cubicBezTo>
                    <a:cubicBezTo>
                      <a:pt x="113" y="3"/>
                      <a:pt x="113" y="3"/>
                      <a:pt x="113" y="3"/>
                    </a:cubicBezTo>
                    <a:cubicBezTo>
                      <a:pt x="112" y="4"/>
                      <a:pt x="112" y="4"/>
                      <a:pt x="112" y="4"/>
                    </a:cubicBezTo>
                    <a:cubicBezTo>
                      <a:pt x="112" y="4"/>
                      <a:pt x="112" y="4"/>
                      <a:pt x="112" y="4"/>
                    </a:cubicBezTo>
                    <a:cubicBezTo>
                      <a:pt x="112" y="5"/>
                      <a:pt x="112" y="5"/>
                      <a:pt x="112" y="5"/>
                    </a:cubicBezTo>
                    <a:cubicBezTo>
                      <a:pt x="113" y="4"/>
                      <a:pt x="113" y="4"/>
                      <a:pt x="113" y="4"/>
                    </a:cubicBezTo>
                    <a:cubicBezTo>
                      <a:pt x="114" y="4"/>
                      <a:pt x="114" y="4"/>
                      <a:pt x="114" y="4"/>
                    </a:cubicBezTo>
                    <a:cubicBezTo>
                      <a:pt x="114" y="5"/>
                      <a:pt x="114" y="5"/>
                      <a:pt x="114" y="5"/>
                    </a:cubicBezTo>
                    <a:cubicBezTo>
                      <a:pt x="114" y="5"/>
                      <a:pt x="114" y="5"/>
                      <a:pt x="114" y="5"/>
                    </a:cubicBezTo>
                    <a:cubicBezTo>
                      <a:pt x="115" y="6"/>
                      <a:pt x="115" y="6"/>
                      <a:pt x="115" y="6"/>
                    </a:cubicBezTo>
                    <a:cubicBezTo>
                      <a:pt x="115" y="6"/>
                      <a:pt x="115" y="6"/>
                      <a:pt x="115" y="6"/>
                    </a:cubicBezTo>
                    <a:cubicBezTo>
                      <a:pt x="114" y="7"/>
                      <a:pt x="114" y="7"/>
                      <a:pt x="114" y="7"/>
                    </a:cubicBezTo>
                    <a:cubicBezTo>
                      <a:pt x="114" y="7"/>
                      <a:pt x="114" y="7"/>
                      <a:pt x="114" y="7"/>
                    </a:cubicBezTo>
                    <a:cubicBezTo>
                      <a:pt x="115" y="7"/>
                      <a:pt x="115" y="7"/>
                      <a:pt x="115" y="7"/>
                    </a:cubicBezTo>
                    <a:cubicBezTo>
                      <a:pt x="115" y="6"/>
                      <a:pt x="115" y="6"/>
                      <a:pt x="115" y="6"/>
                    </a:cubicBezTo>
                    <a:cubicBezTo>
                      <a:pt x="116" y="6"/>
                      <a:pt x="116" y="6"/>
                      <a:pt x="116" y="6"/>
                    </a:cubicBezTo>
                    <a:cubicBezTo>
                      <a:pt x="117" y="7"/>
                      <a:pt x="117" y="7"/>
                      <a:pt x="117" y="7"/>
                    </a:cubicBezTo>
                    <a:cubicBezTo>
                      <a:pt x="117" y="7"/>
                      <a:pt x="117" y="7"/>
                      <a:pt x="117" y="7"/>
                    </a:cubicBezTo>
                    <a:cubicBezTo>
                      <a:pt x="118" y="8"/>
                      <a:pt x="118" y="8"/>
                      <a:pt x="118" y="8"/>
                    </a:cubicBezTo>
                    <a:cubicBezTo>
                      <a:pt x="118" y="9"/>
                      <a:pt x="118" y="9"/>
                      <a:pt x="118" y="9"/>
                    </a:cubicBezTo>
                    <a:cubicBezTo>
                      <a:pt x="118" y="10"/>
                      <a:pt x="118" y="10"/>
                      <a:pt x="118" y="10"/>
                    </a:cubicBezTo>
                    <a:cubicBezTo>
                      <a:pt x="118" y="10"/>
                      <a:pt x="118" y="10"/>
                      <a:pt x="118" y="10"/>
                    </a:cubicBezTo>
                    <a:cubicBezTo>
                      <a:pt x="118" y="9"/>
                      <a:pt x="118" y="9"/>
                      <a:pt x="118" y="9"/>
                    </a:cubicBezTo>
                    <a:cubicBezTo>
                      <a:pt x="118" y="8"/>
                      <a:pt x="118" y="8"/>
                      <a:pt x="118" y="8"/>
                    </a:cubicBezTo>
                    <a:cubicBezTo>
                      <a:pt x="118" y="8"/>
                      <a:pt x="118" y="8"/>
                      <a:pt x="118" y="8"/>
                    </a:cubicBezTo>
                    <a:cubicBezTo>
                      <a:pt x="118" y="7"/>
                      <a:pt x="118" y="7"/>
                      <a:pt x="118" y="7"/>
                    </a:cubicBezTo>
                    <a:cubicBezTo>
                      <a:pt x="118" y="7"/>
                      <a:pt x="118" y="7"/>
                      <a:pt x="118" y="7"/>
                    </a:cubicBezTo>
                    <a:cubicBezTo>
                      <a:pt x="118" y="6"/>
                      <a:pt x="118" y="6"/>
                      <a:pt x="118" y="6"/>
                    </a:cubicBezTo>
                    <a:cubicBezTo>
                      <a:pt x="118" y="7"/>
                      <a:pt x="118" y="7"/>
                      <a:pt x="118" y="7"/>
                    </a:cubicBezTo>
                    <a:cubicBezTo>
                      <a:pt x="120" y="8"/>
                      <a:pt x="120" y="8"/>
                      <a:pt x="120" y="8"/>
                    </a:cubicBezTo>
                    <a:cubicBezTo>
                      <a:pt x="121" y="9"/>
                      <a:pt x="121" y="9"/>
                      <a:pt x="121" y="9"/>
                    </a:cubicBezTo>
                    <a:cubicBezTo>
                      <a:pt x="122" y="9"/>
                      <a:pt x="122" y="9"/>
                      <a:pt x="122" y="9"/>
                    </a:cubicBezTo>
                    <a:cubicBezTo>
                      <a:pt x="123" y="10"/>
                      <a:pt x="123" y="10"/>
                      <a:pt x="123" y="10"/>
                    </a:cubicBezTo>
                    <a:cubicBezTo>
                      <a:pt x="123" y="9"/>
                      <a:pt x="123" y="9"/>
                      <a:pt x="123" y="9"/>
                    </a:cubicBezTo>
                    <a:cubicBezTo>
                      <a:pt x="122" y="9"/>
                      <a:pt x="122" y="9"/>
                      <a:pt x="122" y="9"/>
                    </a:cubicBezTo>
                    <a:cubicBezTo>
                      <a:pt x="121" y="8"/>
                      <a:pt x="121" y="8"/>
                      <a:pt x="121" y="8"/>
                    </a:cubicBezTo>
                    <a:cubicBezTo>
                      <a:pt x="120" y="7"/>
                      <a:pt x="120" y="7"/>
                      <a:pt x="120" y="7"/>
                    </a:cubicBezTo>
                    <a:cubicBezTo>
                      <a:pt x="120" y="6"/>
                      <a:pt x="120" y="6"/>
                      <a:pt x="120" y="6"/>
                    </a:cubicBezTo>
                    <a:cubicBezTo>
                      <a:pt x="120" y="5"/>
                      <a:pt x="120" y="5"/>
                      <a:pt x="120" y="5"/>
                    </a:cubicBezTo>
                    <a:cubicBezTo>
                      <a:pt x="121" y="5"/>
                      <a:pt x="121" y="5"/>
                      <a:pt x="121" y="5"/>
                    </a:cubicBezTo>
                    <a:cubicBezTo>
                      <a:pt x="122" y="5"/>
                      <a:pt x="122" y="5"/>
                      <a:pt x="122" y="5"/>
                    </a:cubicBezTo>
                    <a:cubicBezTo>
                      <a:pt x="123" y="6"/>
                      <a:pt x="123" y="6"/>
                      <a:pt x="123" y="6"/>
                    </a:cubicBezTo>
                    <a:cubicBezTo>
                      <a:pt x="124" y="6"/>
                      <a:pt x="124" y="6"/>
                      <a:pt x="124" y="6"/>
                    </a:cubicBezTo>
                    <a:cubicBezTo>
                      <a:pt x="124" y="5"/>
                      <a:pt x="124" y="5"/>
                      <a:pt x="124" y="5"/>
                    </a:cubicBezTo>
                    <a:cubicBezTo>
                      <a:pt x="124" y="5"/>
                      <a:pt x="124" y="5"/>
                      <a:pt x="124" y="5"/>
                    </a:cubicBezTo>
                    <a:cubicBezTo>
                      <a:pt x="124" y="5"/>
                      <a:pt x="124" y="5"/>
                      <a:pt x="124" y="5"/>
                    </a:cubicBezTo>
                    <a:cubicBezTo>
                      <a:pt x="124" y="5"/>
                      <a:pt x="124" y="5"/>
                      <a:pt x="124" y="5"/>
                    </a:cubicBezTo>
                    <a:cubicBezTo>
                      <a:pt x="124" y="4"/>
                      <a:pt x="124" y="4"/>
                      <a:pt x="124" y="4"/>
                    </a:cubicBezTo>
                    <a:cubicBezTo>
                      <a:pt x="125" y="3"/>
                      <a:pt x="125" y="3"/>
                      <a:pt x="125" y="3"/>
                    </a:cubicBezTo>
                    <a:cubicBezTo>
                      <a:pt x="125" y="3"/>
                      <a:pt x="125" y="3"/>
                      <a:pt x="125" y="3"/>
                    </a:cubicBezTo>
                    <a:cubicBezTo>
                      <a:pt x="124" y="2"/>
                      <a:pt x="124" y="2"/>
                      <a:pt x="124" y="2"/>
                    </a:cubicBezTo>
                    <a:cubicBezTo>
                      <a:pt x="125" y="2"/>
                      <a:pt x="125" y="2"/>
                      <a:pt x="125" y="2"/>
                    </a:cubicBezTo>
                    <a:cubicBezTo>
                      <a:pt x="125" y="1"/>
                      <a:pt x="125" y="1"/>
                      <a:pt x="125" y="1"/>
                    </a:cubicBezTo>
                    <a:cubicBezTo>
                      <a:pt x="126" y="2"/>
                      <a:pt x="126" y="2"/>
                      <a:pt x="126" y="2"/>
                    </a:cubicBezTo>
                    <a:cubicBezTo>
                      <a:pt x="126" y="1"/>
                      <a:pt x="126" y="1"/>
                      <a:pt x="126" y="1"/>
                    </a:cubicBezTo>
                    <a:cubicBezTo>
                      <a:pt x="126" y="0"/>
                      <a:pt x="126" y="0"/>
                      <a:pt x="126" y="0"/>
                    </a:cubicBezTo>
                    <a:cubicBezTo>
                      <a:pt x="127" y="0"/>
                      <a:pt x="127" y="0"/>
                      <a:pt x="127" y="0"/>
                    </a:cubicBezTo>
                    <a:cubicBezTo>
                      <a:pt x="127" y="0"/>
                      <a:pt x="127" y="0"/>
                      <a:pt x="127" y="0"/>
                    </a:cubicBezTo>
                    <a:cubicBezTo>
                      <a:pt x="127" y="1"/>
                      <a:pt x="127" y="1"/>
                      <a:pt x="127" y="1"/>
                    </a:cubicBezTo>
                    <a:cubicBezTo>
                      <a:pt x="128" y="1"/>
                      <a:pt x="128" y="1"/>
                      <a:pt x="128" y="1"/>
                    </a:cubicBezTo>
                    <a:cubicBezTo>
                      <a:pt x="128" y="1"/>
                      <a:pt x="128" y="1"/>
                      <a:pt x="128" y="1"/>
                    </a:cubicBezTo>
                    <a:cubicBezTo>
                      <a:pt x="128" y="2"/>
                      <a:pt x="128" y="2"/>
                      <a:pt x="128" y="2"/>
                    </a:cubicBezTo>
                    <a:cubicBezTo>
                      <a:pt x="129" y="2"/>
                      <a:pt x="129" y="2"/>
                      <a:pt x="129" y="2"/>
                    </a:cubicBezTo>
                    <a:cubicBezTo>
                      <a:pt x="129" y="2"/>
                      <a:pt x="129" y="2"/>
                      <a:pt x="129" y="2"/>
                    </a:cubicBezTo>
                    <a:cubicBezTo>
                      <a:pt x="129" y="2"/>
                      <a:pt x="129" y="2"/>
                      <a:pt x="129" y="2"/>
                    </a:cubicBezTo>
                    <a:cubicBezTo>
                      <a:pt x="129" y="1"/>
                      <a:pt x="129" y="1"/>
                      <a:pt x="129" y="1"/>
                    </a:cubicBezTo>
                    <a:cubicBezTo>
                      <a:pt x="129" y="0"/>
                      <a:pt x="129" y="0"/>
                      <a:pt x="129" y="0"/>
                    </a:cubicBezTo>
                    <a:cubicBezTo>
                      <a:pt x="129" y="0"/>
                      <a:pt x="129" y="0"/>
                      <a:pt x="129" y="0"/>
                    </a:cubicBezTo>
                    <a:cubicBezTo>
                      <a:pt x="130" y="0"/>
                      <a:pt x="130" y="0"/>
                      <a:pt x="130" y="0"/>
                    </a:cubicBezTo>
                    <a:cubicBezTo>
                      <a:pt x="131" y="0"/>
                      <a:pt x="131" y="0"/>
                      <a:pt x="131" y="0"/>
                    </a:cubicBezTo>
                    <a:cubicBezTo>
                      <a:pt x="132" y="0"/>
                      <a:pt x="132" y="0"/>
                      <a:pt x="132" y="0"/>
                    </a:cubicBezTo>
                    <a:cubicBezTo>
                      <a:pt x="133" y="0"/>
                      <a:pt x="133" y="0"/>
                      <a:pt x="133" y="0"/>
                    </a:cubicBezTo>
                    <a:cubicBezTo>
                      <a:pt x="133" y="1"/>
                      <a:pt x="133" y="1"/>
                      <a:pt x="133" y="1"/>
                    </a:cubicBezTo>
                    <a:cubicBezTo>
                      <a:pt x="134" y="1"/>
                      <a:pt x="134" y="1"/>
                      <a:pt x="134" y="1"/>
                    </a:cubicBezTo>
                    <a:cubicBezTo>
                      <a:pt x="134" y="0"/>
                      <a:pt x="134" y="0"/>
                      <a:pt x="134" y="0"/>
                    </a:cubicBezTo>
                    <a:cubicBezTo>
                      <a:pt x="135" y="0"/>
                      <a:pt x="135" y="0"/>
                      <a:pt x="135" y="0"/>
                    </a:cubicBezTo>
                    <a:cubicBezTo>
                      <a:pt x="136" y="1"/>
                      <a:pt x="136" y="1"/>
                      <a:pt x="136" y="1"/>
                    </a:cubicBezTo>
                    <a:cubicBezTo>
                      <a:pt x="137" y="1"/>
                      <a:pt x="137" y="1"/>
                      <a:pt x="137" y="1"/>
                    </a:cubicBezTo>
                    <a:cubicBezTo>
                      <a:pt x="137" y="1"/>
                      <a:pt x="137" y="1"/>
                      <a:pt x="137" y="1"/>
                    </a:cubicBezTo>
                    <a:cubicBezTo>
                      <a:pt x="138" y="1"/>
                      <a:pt x="138" y="1"/>
                      <a:pt x="138" y="1"/>
                    </a:cubicBezTo>
                    <a:cubicBezTo>
                      <a:pt x="139" y="1"/>
                      <a:pt x="139" y="1"/>
                      <a:pt x="139" y="1"/>
                    </a:cubicBezTo>
                    <a:cubicBezTo>
                      <a:pt x="139" y="1"/>
                      <a:pt x="139" y="1"/>
                      <a:pt x="139" y="1"/>
                    </a:cubicBezTo>
                    <a:cubicBezTo>
                      <a:pt x="140" y="2"/>
                      <a:pt x="140" y="2"/>
                      <a:pt x="140" y="2"/>
                    </a:cubicBezTo>
                    <a:cubicBezTo>
                      <a:pt x="140" y="2"/>
                      <a:pt x="140" y="2"/>
                      <a:pt x="140" y="2"/>
                    </a:cubicBezTo>
                    <a:cubicBezTo>
                      <a:pt x="140" y="2"/>
                      <a:pt x="140" y="2"/>
                      <a:pt x="140" y="2"/>
                    </a:cubicBezTo>
                    <a:cubicBezTo>
                      <a:pt x="141" y="2"/>
                      <a:pt x="141" y="2"/>
                      <a:pt x="141" y="2"/>
                    </a:cubicBezTo>
                    <a:cubicBezTo>
                      <a:pt x="142" y="2"/>
                      <a:pt x="142" y="2"/>
                      <a:pt x="142" y="2"/>
                    </a:cubicBezTo>
                    <a:cubicBezTo>
                      <a:pt x="143" y="2"/>
                      <a:pt x="143" y="2"/>
                      <a:pt x="143" y="2"/>
                    </a:cubicBezTo>
                    <a:cubicBezTo>
                      <a:pt x="144" y="3"/>
                      <a:pt x="144" y="3"/>
                      <a:pt x="144" y="3"/>
                    </a:cubicBezTo>
                    <a:cubicBezTo>
                      <a:pt x="146" y="3"/>
                      <a:pt x="146" y="3"/>
                      <a:pt x="146" y="3"/>
                    </a:cubicBezTo>
                    <a:cubicBezTo>
                      <a:pt x="146" y="4"/>
                      <a:pt x="146" y="4"/>
                      <a:pt x="146" y="4"/>
                    </a:cubicBezTo>
                    <a:cubicBezTo>
                      <a:pt x="147" y="3"/>
                      <a:pt x="147" y="3"/>
                      <a:pt x="147" y="3"/>
                    </a:cubicBezTo>
                    <a:cubicBezTo>
                      <a:pt x="147" y="4"/>
                      <a:pt x="147" y="4"/>
                      <a:pt x="147" y="4"/>
                    </a:cubicBezTo>
                    <a:cubicBezTo>
                      <a:pt x="148" y="4"/>
                      <a:pt x="148" y="4"/>
                      <a:pt x="148" y="4"/>
                    </a:cubicBezTo>
                    <a:cubicBezTo>
                      <a:pt x="148" y="4"/>
                      <a:pt x="148" y="4"/>
                      <a:pt x="148" y="4"/>
                    </a:cubicBezTo>
                    <a:cubicBezTo>
                      <a:pt x="149" y="4"/>
                      <a:pt x="149" y="4"/>
                      <a:pt x="149" y="4"/>
                    </a:cubicBezTo>
                    <a:cubicBezTo>
                      <a:pt x="150" y="5"/>
                      <a:pt x="150" y="5"/>
                      <a:pt x="150" y="5"/>
                    </a:cubicBezTo>
                    <a:cubicBezTo>
                      <a:pt x="151" y="5"/>
                      <a:pt x="151" y="5"/>
                      <a:pt x="151" y="5"/>
                    </a:cubicBezTo>
                    <a:cubicBezTo>
                      <a:pt x="152" y="6"/>
                      <a:pt x="152" y="6"/>
                      <a:pt x="152" y="6"/>
                    </a:cubicBezTo>
                    <a:cubicBezTo>
                      <a:pt x="153" y="6"/>
                      <a:pt x="153" y="6"/>
                      <a:pt x="153" y="6"/>
                    </a:cubicBezTo>
                    <a:cubicBezTo>
                      <a:pt x="153" y="7"/>
                      <a:pt x="153" y="7"/>
                      <a:pt x="153" y="7"/>
                    </a:cubicBezTo>
                    <a:cubicBezTo>
                      <a:pt x="154" y="7"/>
                      <a:pt x="154" y="7"/>
                      <a:pt x="154" y="7"/>
                    </a:cubicBezTo>
                    <a:cubicBezTo>
                      <a:pt x="154" y="8"/>
                      <a:pt x="154" y="8"/>
                      <a:pt x="154" y="8"/>
                    </a:cubicBezTo>
                    <a:cubicBezTo>
                      <a:pt x="154" y="8"/>
                      <a:pt x="154" y="8"/>
                      <a:pt x="154" y="8"/>
                    </a:cubicBezTo>
                    <a:cubicBezTo>
                      <a:pt x="153" y="8"/>
                      <a:pt x="153" y="8"/>
                      <a:pt x="153" y="8"/>
                    </a:cubicBezTo>
                    <a:cubicBezTo>
                      <a:pt x="152" y="8"/>
                      <a:pt x="152" y="8"/>
                      <a:pt x="152" y="8"/>
                    </a:cubicBezTo>
                    <a:cubicBezTo>
                      <a:pt x="152" y="9"/>
                      <a:pt x="152" y="9"/>
                      <a:pt x="152" y="9"/>
                    </a:cubicBezTo>
                    <a:cubicBezTo>
                      <a:pt x="151" y="9"/>
                      <a:pt x="151" y="9"/>
                      <a:pt x="151" y="9"/>
                    </a:cubicBezTo>
                    <a:cubicBezTo>
                      <a:pt x="151" y="9"/>
                      <a:pt x="151" y="9"/>
                      <a:pt x="151" y="9"/>
                    </a:cubicBezTo>
                    <a:cubicBezTo>
                      <a:pt x="150" y="9"/>
                      <a:pt x="150" y="9"/>
                      <a:pt x="150" y="9"/>
                    </a:cubicBezTo>
                    <a:cubicBezTo>
                      <a:pt x="150" y="9"/>
                      <a:pt x="150" y="9"/>
                      <a:pt x="150" y="9"/>
                    </a:cubicBezTo>
                    <a:cubicBezTo>
                      <a:pt x="149" y="9"/>
                      <a:pt x="149" y="9"/>
                      <a:pt x="149" y="9"/>
                    </a:cubicBezTo>
                    <a:cubicBezTo>
                      <a:pt x="147" y="8"/>
                      <a:pt x="147" y="8"/>
                      <a:pt x="147" y="8"/>
                    </a:cubicBezTo>
                    <a:cubicBezTo>
                      <a:pt x="146" y="8"/>
                      <a:pt x="146" y="8"/>
                      <a:pt x="146" y="8"/>
                    </a:cubicBezTo>
                    <a:cubicBezTo>
                      <a:pt x="146" y="8"/>
                      <a:pt x="146" y="8"/>
                      <a:pt x="146" y="8"/>
                    </a:cubicBezTo>
                    <a:cubicBezTo>
                      <a:pt x="145" y="8"/>
                      <a:pt x="145" y="8"/>
                      <a:pt x="145" y="8"/>
                    </a:cubicBezTo>
                    <a:cubicBezTo>
                      <a:pt x="144" y="8"/>
                      <a:pt x="144" y="8"/>
                      <a:pt x="144" y="8"/>
                    </a:cubicBezTo>
                    <a:cubicBezTo>
                      <a:pt x="143" y="8"/>
                      <a:pt x="143" y="8"/>
                      <a:pt x="143" y="8"/>
                    </a:cubicBezTo>
                    <a:cubicBezTo>
                      <a:pt x="143" y="8"/>
                      <a:pt x="143" y="8"/>
                      <a:pt x="143" y="8"/>
                    </a:cubicBezTo>
                    <a:cubicBezTo>
                      <a:pt x="143" y="8"/>
                      <a:pt x="143" y="8"/>
                      <a:pt x="143" y="8"/>
                    </a:cubicBezTo>
                    <a:cubicBezTo>
                      <a:pt x="142" y="8"/>
                      <a:pt x="142" y="8"/>
                      <a:pt x="142" y="8"/>
                    </a:cubicBezTo>
                    <a:cubicBezTo>
                      <a:pt x="140" y="9"/>
                      <a:pt x="140" y="9"/>
                      <a:pt x="140" y="9"/>
                    </a:cubicBezTo>
                    <a:cubicBezTo>
                      <a:pt x="140" y="9"/>
                      <a:pt x="140" y="9"/>
                      <a:pt x="140" y="9"/>
                    </a:cubicBezTo>
                    <a:cubicBezTo>
                      <a:pt x="139" y="9"/>
                      <a:pt x="139" y="9"/>
                      <a:pt x="139" y="9"/>
                    </a:cubicBezTo>
                    <a:cubicBezTo>
                      <a:pt x="138" y="9"/>
                      <a:pt x="138" y="9"/>
                      <a:pt x="138" y="9"/>
                    </a:cubicBezTo>
                    <a:cubicBezTo>
                      <a:pt x="137" y="9"/>
                      <a:pt x="137" y="9"/>
                      <a:pt x="137" y="9"/>
                    </a:cubicBezTo>
                    <a:cubicBezTo>
                      <a:pt x="136" y="9"/>
                      <a:pt x="136" y="9"/>
                      <a:pt x="136" y="9"/>
                    </a:cubicBezTo>
                    <a:cubicBezTo>
                      <a:pt x="136" y="8"/>
                      <a:pt x="136" y="8"/>
                      <a:pt x="136" y="8"/>
                    </a:cubicBezTo>
                    <a:cubicBezTo>
                      <a:pt x="135" y="8"/>
                      <a:pt x="135" y="8"/>
                      <a:pt x="135" y="8"/>
                    </a:cubicBezTo>
                    <a:cubicBezTo>
                      <a:pt x="136" y="7"/>
                      <a:pt x="136" y="7"/>
                      <a:pt x="136" y="7"/>
                    </a:cubicBezTo>
                    <a:cubicBezTo>
                      <a:pt x="136" y="7"/>
                      <a:pt x="136" y="7"/>
                      <a:pt x="136" y="7"/>
                    </a:cubicBezTo>
                    <a:cubicBezTo>
                      <a:pt x="137" y="7"/>
                      <a:pt x="137" y="7"/>
                      <a:pt x="137" y="7"/>
                    </a:cubicBezTo>
                    <a:cubicBezTo>
                      <a:pt x="136" y="7"/>
                      <a:pt x="136" y="7"/>
                      <a:pt x="136" y="7"/>
                    </a:cubicBezTo>
                    <a:cubicBezTo>
                      <a:pt x="136" y="6"/>
                      <a:pt x="136" y="6"/>
                      <a:pt x="136" y="6"/>
                    </a:cubicBezTo>
                    <a:cubicBezTo>
                      <a:pt x="135" y="7"/>
                      <a:pt x="135" y="7"/>
                      <a:pt x="135" y="7"/>
                    </a:cubicBezTo>
                    <a:cubicBezTo>
                      <a:pt x="134" y="7"/>
                      <a:pt x="134" y="7"/>
                      <a:pt x="134" y="7"/>
                    </a:cubicBezTo>
                    <a:cubicBezTo>
                      <a:pt x="134" y="8"/>
                      <a:pt x="134" y="8"/>
                      <a:pt x="134" y="8"/>
                    </a:cubicBezTo>
                    <a:cubicBezTo>
                      <a:pt x="135" y="9"/>
                      <a:pt x="135" y="9"/>
                      <a:pt x="135" y="9"/>
                    </a:cubicBezTo>
                    <a:cubicBezTo>
                      <a:pt x="135" y="9"/>
                      <a:pt x="135" y="9"/>
                      <a:pt x="135" y="9"/>
                    </a:cubicBezTo>
                    <a:cubicBezTo>
                      <a:pt x="135" y="9"/>
                      <a:pt x="135" y="9"/>
                      <a:pt x="135" y="9"/>
                    </a:cubicBezTo>
                    <a:cubicBezTo>
                      <a:pt x="134" y="9"/>
                      <a:pt x="134" y="9"/>
                      <a:pt x="134" y="9"/>
                    </a:cubicBezTo>
                    <a:cubicBezTo>
                      <a:pt x="134" y="9"/>
                      <a:pt x="134" y="9"/>
                      <a:pt x="134" y="9"/>
                    </a:cubicBezTo>
                    <a:cubicBezTo>
                      <a:pt x="133" y="9"/>
                      <a:pt x="133" y="9"/>
                      <a:pt x="133" y="9"/>
                    </a:cubicBezTo>
                    <a:cubicBezTo>
                      <a:pt x="132" y="9"/>
                      <a:pt x="132" y="9"/>
                      <a:pt x="132" y="9"/>
                    </a:cubicBezTo>
                    <a:cubicBezTo>
                      <a:pt x="132" y="10"/>
                      <a:pt x="132" y="10"/>
                      <a:pt x="132" y="10"/>
                    </a:cubicBezTo>
                    <a:cubicBezTo>
                      <a:pt x="131" y="10"/>
                      <a:pt x="131" y="10"/>
                      <a:pt x="131" y="10"/>
                    </a:cubicBezTo>
                    <a:cubicBezTo>
                      <a:pt x="130" y="9"/>
                      <a:pt x="130" y="9"/>
                      <a:pt x="130" y="9"/>
                    </a:cubicBezTo>
                    <a:cubicBezTo>
                      <a:pt x="129" y="9"/>
                      <a:pt x="129" y="9"/>
                      <a:pt x="129" y="9"/>
                    </a:cubicBezTo>
                    <a:cubicBezTo>
                      <a:pt x="128" y="10"/>
                      <a:pt x="128" y="10"/>
                      <a:pt x="128" y="10"/>
                    </a:cubicBezTo>
                    <a:cubicBezTo>
                      <a:pt x="126" y="11"/>
                      <a:pt x="126" y="11"/>
                      <a:pt x="126" y="11"/>
                    </a:cubicBezTo>
                    <a:cubicBezTo>
                      <a:pt x="126" y="11"/>
                      <a:pt x="126" y="11"/>
                      <a:pt x="126" y="11"/>
                    </a:cubicBezTo>
                    <a:cubicBezTo>
                      <a:pt x="126" y="13"/>
                      <a:pt x="126" y="13"/>
                      <a:pt x="126" y="13"/>
                    </a:cubicBezTo>
                    <a:cubicBezTo>
                      <a:pt x="126" y="13"/>
                      <a:pt x="126" y="13"/>
                      <a:pt x="126" y="13"/>
                    </a:cubicBezTo>
                    <a:cubicBezTo>
                      <a:pt x="126" y="14"/>
                      <a:pt x="126" y="14"/>
                      <a:pt x="126" y="14"/>
                    </a:cubicBezTo>
                    <a:cubicBezTo>
                      <a:pt x="126" y="14"/>
                      <a:pt x="126" y="14"/>
                      <a:pt x="126" y="14"/>
                    </a:cubicBezTo>
                    <a:cubicBezTo>
                      <a:pt x="127" y="14"/>
                      <a:pt x="127" y="14"/>
                      <a:pt x="127" y="14"/>
                    </a:cubicBezTo>
                    <a:cubicBezTo>
                      <a:pt x="127" y="13"/>
                      <a:pt x="127" y="13"/>
                      <a:pt x="127" y="13"/>
                    </a:cubicBezTo>
                    <a:cubicBezTo>
                      <a:pt x="127" y="12"/>
                      <a:pt x="127" y="12"/>
                      <a:pt x="127" y="12"/>
                    </a:cubicBezTo>
                    <a:cubicBezTo>
                      <a:pt x="127" y="12"/>
                      <a:pt x="127" y="12"/>
                      <a:pt x="127" y="12"/>
                    </a:cubicBezTo>
                    <a:cubicBezTo>
                      <a:pt x="128" y="12"/>
                      <a:pt x="128" y="12"/>
                      <a:pt x="128" y="12"/>
                    </a:cubicBezTo>
                    <a:cubicBezTo>
                      <a:pt x="128" y="12"/>
                      <a:pt x="128" y="12"/>
                      <a:pt x="128" y="12"/>
                    </a:cubicBezTo>
                    <a:cubicBezTo>
                      <a:pt x="129" y="12"/>
                      <a:pt x="129" y="12"/>
                      <a:pt x="129" y="12"/>
                    </a:cubicBezTo>
                    <a:cubicBezTo>
                      <a:pt x="129" y="12"/>
                      <a:pt x="129" y="12"/>
                      <a:pt x="129" y="12"/>
                    </a:cubicBezTo>
                    <a:cubicBezTo>
                      <a:pt x="129" y="12"/>
                      <a:pt x="129" y="12"/>
                      <a:pt x="129" y="12"/>
                    </a:cubicBezTo>
                    <a:cubicBezTo>
                      <a:pt x="129" y="13"/>
                      <a:pt x="129" y="13"/>
                      <a:pt x="129" y="13"/>
                    </a:cubicBezTo>
                    <a:cubicBezTo>
                      <a:pt x="129" y="13"/>
                      <a:pt x="129" y="13"/>
                      <a:pt x="129" y="13"/>
                    </a:cubicBezTo>
                    <a:cubicBezTo>
                      <a:pt x="129" y="13"/>
                      <a:pt x="129" y="13"/>
                      <a:pt x="129" y="13"/>
                    </a:cubicBezTo>
                    <a:cubicBezTo>
                      <a:pt x="129" y="13"/>
                      <a:pt x="129" y="13"/>
                      <a:pt x="129" y="13"/>
                    </a:cubicBezTo>
                    <a:cubicBezTo>
                      <a:pt x="130" y="12"/>
                      <a:pt x="130" y="12"/>
                      <a:pt x="130" y="12"/>
                    </a:cubicBezTo>
                    <a:cubicBezTo>
                      <a:pt x="130" y="12"/>
                      <a:pt x="130" y="11"/>
                      <a:pt x="130" y="11"/>
                    </a:cubicBezTo>
                    <a:cubicBezTo>
                      <a:pt x="130" y="11"/>
                      <a:pt x="131" y="11"/>
                      <a:pt x="131" y="11"/>
                    </a:cubicBezTo>
                    <a:cubicBezTo>
                      <a:pt x="132" y="11"/>
                      <a:pt x="132" y="11"/>
                      <a:pt x="132" y="11"/>
                    </a:cubicBezTo>
                    <a:cubicBezTo>
                      <a:pt x="133" y="11"/>
                      <a:pt x="133" y="11"/>
                      <a:pt x="133" y="11"/>
                    </a:cubicBezTo>
                    <a:cubicBezTo>
                      <a:pt x="134" y="10"/>
                      <a:pt x="134" y="10"/>
                      <a:pt x="134" y="10"/>
                    </a:cubicBezTo>
                    <a:cubicBezTo>
                      <a:pt x="134" y="10"/>
                      <a:pt x="134" y="10"/>
                      <a:pt x="134" y="10"/>
                    </a:cubicBezTo>
                    <a:cubicBezTo>
                      <a:pt x="135" y="10"/>
                      <a:pt x="135" y="10"/>
                      <a:pt x="135" y="10"/>
                    </a:cubicBezTo>
                    <a:cubicBezTo>
                      <a:pt x="135" y="11"/>
                      <a:pt x="135" y="11"/>
                      <a:pt x="135" y="11"/>
                    </a:cubicBezTo>
                    <a:cubicBezTo>
                      <a:pt x="135" y="12"/>
                      <a:pt x="135" y="12"/>
                      <a:pt x="135" y="12"/>
                    </a:cubicBezTo>
                    <a:cubicBezTo>
                      <a:pt x="136" y="12"/>
                      <a:pt x="136" y="12"/>
                      <a:pt x="136" y="12"/>
                    </a:cubicBezTo>
                    <a:cubicBezTo>
                      <a:pt x="136" y="12"/>
                      <a:pt x="136" y="12"/>
                      <a:pt x="136" y="12"/>
                    </a:cubicBezTo>
                    <a:cubicBezTo>
                      <a:pt x="136" y="12"/>
                      <a:pt x="136" y="12"/>
                      <a:pt x="136" y="12"/>
                    </a:cubicBezTo>
                    <a:cubicBezTo>
                      <a:pt x="136" y="11"/>
                      <a:pt x="136" y="11"/>
                      <a:pt x="136" y="11"/>
                    </a:cubicBezTo>
                    <a:cubicBezTo>
                      <a:pt x="136" y="10"/>
                      <a:pt x="136" y="10"/>
                      <a:pt x="136" y="10"/>
                    </a:cubicBezTo>
                    <a:cubicBezTo>
                      <a:pt x="137" y="10"/>
                      <a:pt x="137" y="10"/>
                      <a:pt x="137" y="10"/>
                    </a:cubicBezTo>
                    <a:cubicBezTo>
                      <a:pt x="138" y="10"/>
                      <a:pt x="138" y="10"/>
                      <a:pt x="138" y="10"/>
                    </a:cubicBezTo>
                    <a:cubicBezTo>
                      <a:pt x="139" y="10"/>
                      <a:pt x="139" y="10"/>
                      <a:pt x="139" y="10"/>
                    </a:cubicBezTo>
                    <a:cubicBezTo>
                      <a:pt x="140" y="10"/>
                      <a:pt x="140" y="10"/>
                      <a:pt x="140" y="10"/>
                    </a:cubicBezTo>
                    <a:cubicBezTo>
                      <a:pt x="141" y="10"/>
                      <a:pt x="141" y="10"/>
                      <a:pt x="141" y="10"/>
                    </a:cubicBezTo>
                    <a:cubicBezTo>
                      <a:pt x="142" y="9"/>
                      <a:pt x="142" y="9"/>
                      <a:pt x="142" y="9"/>
                    </a:cubicBezTo>
                    <a:cubicBezTo>
                      <a:pt x="144" y="9"/>
                      <a:pt x="144" y="9"/>
                      <a:pt x="144" y="9"/>
                    </a:cubicBezTo>
                    <a:cubicBezTo>
                      <a:pt x="145" y="10"/>
                      <a:pt x="145" y="10"/>
                      <a:pt x="145" y="10"/>
                    </a:cubicBezTo>
                    <a:cubicBezTo>
                      <a:pt x="146" y="10"/>
                      <a:pt x="146" y="10"/>
                      <a:pt x="146" y="10"/>
                    </a:cubicBezTo>
                    <a:cubicBezTo>
                      <a:pt x="146" y="10"/>
                      <a:pt x="146" y="10"/>
                      <a:pt x="146" y="10"/>
                    </a:cubicBezTo>
                    <a:cubicBezTo>
                      <a:pt x="147" y="11"/>
                      <a:pt x="147" y="11"/>
                      <a:pt x="147" y="11"/>
                    </a:cubicBezTo>
                    <a:cubicBezTo>
                      <a:pt x="148" y="11"/>
                      <a:pt x="148" y="11"/>
                      <a:pt x="148" y="11"/>
                    </a:cubicBezTo>
                    <a:cubicBezTo>
                      <a:pt x="148" y="11"/>
                      <a:pt x="148" y="11"/>
                      <a:pt x="148" y="11"/>
                    </a:cubicBezTo>
                    <a:cubicBezTo>
                      <a:pt x="149" y="11"/>
                      <a:pt x="149" y="11"/>
                      <a:pt x="149" y="11"/>
                    </a:cubicBezTo>
                    <a:cubicBezTo>
                      <a:pt x="150" y="11"/>
                      <a:pt x="150" y="11"/>
                      <a:pt x="150" y="11"/>
                    </a:cubicBezTo>
                    <a:cubicBezTo>
                      <a:pt x="150" y="11"/>
                      <a:pt x="150" y="11"/>
                      <a:pt x="150" y="11"/>
                    </a:cubicBezTo>
                    <a:cubicBezTo>
                      <a:pt x="151" y="11"/>
                      <a:pt x="151" y="11"/>
                      <a:pt x="151" y="11"/>
                    </a:cubicBezTo>
                    <a:cubicBezTo>
                      <a:pt x="151" y="12"/>
                      <a:pt x="151" y="12"/>
                      <a:pt x="151" y="12"/>
                    </a:cubicBezTo>
                    <a:cubicBezTo>
                      <a:pt x="151" y="12"/>
                      <a:pt x="151" y="12"/>
                      <a:pt x="151" y="12"/>
                    </a:cubicBezTo>
                    <a:cubicBezTo>
                      <a:pt x="152" y="11"/>
                      <a:pt x="152" y="11"/>
                      <a:pt x="152" y="11"/>
                    </a:cubicBezTo>
                    <a:cubicBezTo>
                      <a:pt x="153" y="11"/>
                      <a:pt x="153" y="11"/>
                      <a:pt x="153" y="11"/>
                    </a:cubicBezTo>
                    <a:cubicBezTo>
                      <a:pt x="153" y="11"/>
                      <a:pt x="153" y="11"/>
                      <a:pt x="153" y="11"/>
                    </a:cubicBezTo>
                    <a:cubicBezTo>
                      <a:pt x="155" y="10"/>
                      <a:pt x="155" y="10"/>
                      <a:pt x="155" y="10"/>
                    </a:cubicBezTo>
                    <a:cubicBezTo>
                      <a:pt x="155" y="10"/>
                      <a:pt x="155" y="10"/>
                      <a:pt x="155" y="10"/>
                    </a:cubicBezTo>
                    <a:cubicBezTo>
                      <a:pt x="156" y="10"/>
                      <a:pt x="156" y="10"/>
                      <a:pt x="156" y="10"/>
                    </a:cubicBezTo>
                    <a:cubicBezTo>
                      <a:pt x="156" y="10"/>
                      <a:pt x="156" y="10"/>
                      <a:pt x="156" y="10"/>
                    </a:cubicBezTo>
                    <a:cubicBezTo>
                      <a:pt x="157" y="11"/>
                      <a:pt x="157" y="11"/>
                      <a:pt x="157" y="11"/>
                    </a:cubicBezTo>
                    <a:cubicBezTo>
                      <a:pt x="157" y="11"/>
                      <a:pt x="157" y="11"/>
                      <a:pt x="157" y="11"/>
                    </a:cubicBezTo>
                    <a:cubicBezTo>
                      <a:pt x="157" y="11"/>
                      <a:pt x="157" y="11"/>
                      <a:pt x="157" y="11"/>
                    </a:cubicBezTo>
                    <a:cubicBezTo>
                      <a:pt x="157" y="12"/>
                      <a:pt x="157" y="12"/>
                      <a:pt x="157" y="12"/>
                    </a:cubicBezTo>
                    <a:cubicBezTo>
                      <a:pt x="157" y="12"/>
                      <a:pt x="157" y="12"/>
                      <a:pt x="157" y="12"/>
                    </a:cubicBezTo>
                    <a:cubicBezTo>
                      <a:pt x="157" y="12"/>
                      <a:pt x="157" y="12"/>
                      <a:pt x="157" y="12"/>
                    </a:cubicBezTo>
                    <a:cubicBezTo>
                      <a:pt x="158" y="13"/>
                      <a:pt x="158" y="13"/>
                      <a:pt x="158" y="13"/>
                    </a:cubicBezTo>
                    <a:cubicBezTo>
                      <a:pt x="158" y="13"/>
                      <a:pt x="158" y="13"/>
                      <a:pt x="158" y="13"/>
                    </a:cubicBezTo>
                    <a:cubicBezTo>
                      <a:pt x="156" y="14"/>
                      <a:pt x="156" y="14"/>
                      <a:pt x="156" y="14"/>
                    </a:cubicBezTo>
                    <a:cubicBezTo>
                      <a:pt x="155" y="14"/>
                      <a:pt x="155" y="14"/>
                      <a:pt x="155" y="14"/>
                    </a:cubicBezTo>
                    <a:cubicBezTo>
                      <a:pt x="154" y="14"/>
                      <a:pt x="154" y="14"/>
                      <a:pt x="154" y="14"/>
                    </a:cubicBezTo>
                    <a:cubicBezTo>
                      <a:pt x="154" y="14"/>
                      <a:pt x="154" y="14"/>
                      <a:pt x="154" y="14"/>
                    </a:cubicBezTo>
                    <a:cubicBezTo>
                      <a:pt x="153" y="13"/>
                      <a:pt x="153" y="13"/>
                      <a:pt x="153" y="13"/>
                    </a:cubicBezTo>
                    <a:cubicBezTo>
                      <a:pt x="153" y="14"/>
                      <a:pt x="153" y="14"/>
                      <a:pt x="153" y="14"/>
                    </a:cubicBezTo>
                    <a:cubicBezTo>
                      <a:pt x="153" y="14"/>
                      <a:pt x="153" y="14"/>
                      <a:pt x="153" y="14"/>
                    </a:cubicBezTo>
                    <a:cubicBezTo>
                      <a:pt x="154" y="15"/>
                      <a:pt x="154" y="15"/>
                      <a:pt x="154" y="15"/>
                    </a:cubicBezTo>
                    <a:cubicBezTo>
                      <a:pt x="154" y="15"/>
                      <a:pt x="154" y="15"/>
                      <a:pt x="154" y="15"/>
                    </a:cubicBezTo>
                    <a:cubicBezTo>
                      <a:pt x="154" y="15"/>
                      <a:pt x="154" y="15"/>
                      <a:pt x="154" y="15"/>
                    </a:cubicBezTo>
                    <a:cubicBezTo>
                      <a:pt x="153" y="15"/>
                      <a:pt x="153" y="15"/>
                      <a:pt x="153" y="15"/>
                    </a:cubicBezTo>
                    <a:cubicBezTo>
                      <a:pt x="152" y="15"/>
                      <a:pt x="152" y="15"/>
                      <a:pt x="152" y="15"/>
                    </a:cubicBezTo>
                    <a:cubicBezTo>
                      <a:pt x="152" y="15"/>
                      <a:pt x="152" y="15"/>
                      <a:pt x="152" y="15"/>
                    </a:cubicBezTo>
                    <a:cubicBezTo>
                      <a:pt x="152" y="15"/>
                      <a:pt x="152" y="15"/>
                      <a:pt x="152" y="15"/>
                    </a:cubicBezTo>
                    <a:cubicBezTo>
                      <a:pt x="152" y="15"/>
                      <a:pt x="152" y="15"/>
                      <a:pt x="152" y="15"/>
                    </a:cubicBezTo>
                    <a:cubicBezTo>
                      <a:pt x="153" y="16"/>
                      <a:pt x="153" y="16"/>
                      <a:pt x="153" y="16"/>
                    </a:cubicBezTo>
                    <a:cubicBezTo>
                      <a:pt x="154" y="16"/>
                      <a:pt x="154" y="16"/>
                      <a:pt x="154" y="16"/>
                    </a:cubicBezTo>
                    <a:cubicBezTo>
                      <a:pt x="155" y="16"/>
                      <a:pt x="155" y="16"/>
                      <a:pt x="155" y="16"/>
                    </a:cubicBezTo>
                    <a:cubicBezTo>
                      <a:pt x="155" y="16"/>
                      <a:pt x="155" y="16"/>
                      <a:pt x="155" y="16"/>
                    </a:cubicBezTo>
                    <a:cubicBezTo>
                      <a:pt x="157" y="15"/>
                      <a:pt x="157" y="15"/>
                      <a:pt x="157" y="15"/>
                    </a:cubicBezTo>
                    <a:cubicBezTo>
                      <a:pt x="157" y="15"/>
                      <a:pt x="157" y="15"/>
                      <a:pt x="157" y="15"/>
                    </a:cubicBezTo>
                    <a:cubicBezTo>
                      <a:pt x="157" y="16"/>
                      <a:pt x="157" y="16"/>
                      <a:pt x="157" y="16"/>
                    </a:cubicBezTo>
                    <a:cubicBezTo>
                      <a:pt x="157" y="15"/>
                      <a:pt x="157" y="15"/>
                      <a:pt x="157" y="15"/>
                    </a:cubicBezTo>
                    <a:cubicBezTo>
                      <a:pt x="157" y="15"/>
                      <a:pt x="157" y="15"/>
                      <a:pt x="157" y="15"/>
                    </a:cubicBezTo>
                    <a:cubicBezTo>
                      <a:pt x="158" y="15"/>
                      <a:pt x="158" y="15"/>
                      <a:pt x="158" y="15"/>
                    </a:cubicBezTo>
                    <a:cubicBezTo>
                      <a:pt x="160" y="15"/>
                      <a:pt x="160" y="15"/>
                      <a:pt x="160" y="15"/>
                    </a:cubicBezTo>
                    <a:cubicBezTo>
                      <a:pt x="160" y="15"/>
                      <a:pt x="160" y="15"/>
                      <a:pt x="160" y="15"/>
                    </a:cubicBezTo>
                    <a:cubicBezTo>
                      <a:pt x="161" y="16"/>
                      <a:pt x="161" y="16"/>
                      <a:pt x="161" y="16"/>
                    </a:cubicBezTo>
                    <a:cubicBezTo>
                      <a:pt x="161" y="16"/>
                      <a:pt x="161" y="16"/>
                      <a:pt x="161" y="16"/>
                    </a:cubicBezTo>
                    <a:cubicBezTo>
                      <a:pt x="161" y="16"/>
                      <a:pt x="161" y="16"/>
                      <a:pt x="161" y="16"/>
                    </a:cubicBezTo>
                    <a:cubicBezTo>
                      <a:pt x="162" y="15"/>
                      <a:pt x="162" y="15"/>
                      <a:pt x="162" y="15"/>
                    </a:cubicBezTo>
                    <a:cubicBezTo>
                      <a:pt x="162" y="16"/>
                      <a:pt x="162" y="16"/>
                      <a:pt x="162" y="16"/>
                    </a:cubicBezTo>
                    <a:cubicBezTo>
                      <a:pt x="162" y="16"/>
                      <a:pt x="162" y="16"/>
                      <a:pt x="162" y="16"/>
                    </a:cubicBezTo>
                    <a:cubicBezTo>
                      <a:pt x="163" y="17"/>
                      <a:pt x="163" y="17"/>
                      <a:pt x="163" y="17"/>
                    </a:cubicBezTo>
                    <a:cubicBezTo>
                      <a:pt x="164" y="17"/>
                      <a:pt x="164" y="17"/>
                      <a:pt x="164" y="17"/>
                    </a:cubicBezTo>
                    <a:cubicBezTo>
                      <a:pt x="165" y="17"/>
                      <a:pt x="165" y="17"/>
                      <a:pt x="165" y="17"/>
                    </a:cubicBezTo>
                    <a:cubicBezTo>
                      <a:pt x="165" y="18"/>
                      <a:pt x="165" y="18"/>
                      <a:pt x="165" y="18"/>
                    </a:cubicBezTo>
                    <a:cubicBezTo>
                      <a:pt x="165" y="18"/>
                      <a:pt x="165" y="18"/>
                      <a:pt x="165" y="18"/>
                    </a:cubicBezTo>
                    <a:cubicBezTo>
                      <a:pt x="167" y="19"/>
                      <a:pt x="167" y="19"/>
                      <a:pt x="167" y="19"/>
                    </a:cubicBezTo>
                    <a:cubicBezTo>
                      <a:pt x="167" y="19"/>
                      <a:pt x="167" y="19"/>
                      <a:pt x="167" y="19"/>
                    </a:cubicBezTo>
                    <a:cubicBezTo>
                      <a:pt x="167" y="20"/>
                      <a:pt x="167" y="20"/>
                      <a:pt x="167" y="20"/>
                    </a:cubicBezTo>
                    <a:cubicBezTo>
                      <a:pt x="167" y="20"/>
                      <a:pt x="167" y="20"/>
                      <a:pt x="167" y="20"/>
                    </a:cubicBezTo>
                    <a:cubicBezTo>
                      <a:pt x="167" y="21"/>
                      <a:pt x="167" y="21"/>
                      <a:pt x="167" y="21"/>
                    </a:cubicBezTo>
                    <a:cubicBezTo>
                      <a:pt x="167" y="21"/>
                      <a:pt x="167" y="21"/>
                      <a:pt x="167" y="21"/>
                    </a:cubicBezTo>
                    <a:cubicBezTo>
                      <a:pt x="167" y="22"/>
                      <a:pt x="167" y="22"/>
                      <a:pt x="167" y="22"/>
                    </a:cubicBezTo>
                    <a:cubicBezTo>
                      <a:pt x="166" y="22"/>
                      <a:pt x="166" y="22"/>
                      <a:pt x="166" y="22"/>
                    </a:cubicBezTo>
                    <a:cubicBezTo>
                      <a:pt x="166" y="22"/>
                      <a:pt x="166" y="22"/>
                      <a:pt x="166" y="22"/>
                    </a:cubicBezTo>
                    <a:cubicBezTo>
                      <a:pt x="165" y="23"/>
                      <a:pt x="165" y="23"/>
                      <a:pt x="165" y="23"/>
                    </a:cubicBezTo>
                    <a:cubicBezTo>
                      <a:pt x="165" y="22"/>
                      <a:pt x="165" y="22"/>
                      <a:pt x="165" y="22"/>
                    </a:cubicBezTo>
                    <a:cubicBezTo>
                      <a:pt x="164" y="23"/>
                      <a:pt x="164" y="23"/>
                      <a:pt x="164" y="23"/>
                    </a:cubicBezTo>
                    <a:cubicBezTo>
                      <a:pt x="164" y="23"/>
                      <a:pt x="164" y="23"/>
                      <a:pt x="164" y="23"/>
                    </a:cubicBezTo>
                    <a:cubicBezTo>
                      <a:pt x="164" y="23"/>
                      <a:pt x="164" y="23"/>
                      <a:pt x="164" y="23"/>
                    </a:cubicBezTo>
                    <a:cubicBezTo>
                      <a:pt x="163" y="24"/>
                      <a:pt x="163" y="24"/>
                      <a:pt x="163" y="24"/>
                    </a:cubicBezTo>
                    <a:cubicBezTo>
                      <a:pt x="162" y="24"/>
                      <a:pt x="162" y="24"/>
                      <a:pt x="162" y="24"/>
                    </a:cubicBezTo>
                    <a:cubicBezTo>
                      <a:pt x="161" y="24"/>
                      <a:pt x="161" y="24"/>
                      <a:pt x="161" y="24"/>
                    </a:cubicBezTo>
                    <a:cubicBezTo>
                      <a:pt x="160" y="24"/>
                      <a:pt x="160" y="24"/>
                      <a:pt x="160" y="24"/>
                    </a:cubicBezTo>
                    <a:cubicBezTo>
                      <a:pt x="160" y="24"/>
                      <a:pt x="160" y="24"/>
                      <a:pt x="160" y="24"/>
                    </a:cubicBezTo>
                    <a:cubicBezTo>
                      <a:pt x="159" y="24"/>
                      <a:pt x="159" y="24"/>
                      <a:pt x="159" y="24"/>
                    </a:cubicBezTo>
                    <a:cubicBezTo>
                      <a:pt x="159" y="24"/>
                      <a:pt x="159" y="24"/>
                      <a:pt x="159" y="24"/>
                    </a:cubicBezTo>
                    <a:cubicBezTo>
                      <a:pt x="159" y="24"/>
                      <a:pt x="159" y="24"/>
                      <a:pt x="159" y="24"/>
                    </a:cubicBezTo>
                    <a:cubicBezTo>
                      <a:pt x="159" y="24"/>
                      <a:pt x="159" y="24"/>
                      <a:pt x="159" y="24"/>
                    </a:cubicBezTo>
                    <a:cubicBezTo>
                      <a:pt x="159" y="24"/>
                      <a:pt x="159" y="24"/>
                      <a:pt x="159" y="24"/>
                    </a:cubicBezTo>
                    <a:cubicBezTo>
                      <a:pt x="159" y="25"/>
                      <a:pt x="159" y="25"/>
                      <a:pt x="159" y="25"/>
                    </a:cubicBezTo>
                    <a:cubicBezTo>
                      <a:pt x="158" y="25"/>
                      <a:pt x="158" y="25"/>
                      <a:pt x="158" y="25"/>
                    </a:cubicBezTo>
                    <a:cubicBezTo>
                      <a:pt x="157" y="25"/>
                      <a:pt x="157" y="25"/>
                      <a:pt x="157" y="25"/>
                    </a:cubicBezTo>
                    <a:cubicBezTo>
                      <a:pt x="157" y="25"/>
                      <a:pt x="157" y="25"/>
                      <a:pt x="157" y="25"/>
                    </a:cubicBezTo>
                    <a:cubicBezTo>
                      <a:pt x="156" y="25"/>
                      <a:pt x="156" y="25"/>
                      <a:pt x="156" y="25"/>
                    </a:cubicBezTo>
                    <a:cubicBezTo>
                      <a:pt x="156" y="25"/>
                      <a:pt x="156" y="25"/>
                      <a:pt x="156" y="25"/>
                    </a:cubicBezTo>
                    <a:cubicBezTo>
                      <a:pt x="155" y="25"/>
                      <a:pt x="155" y="25"/>
                      <a:pt x="155" y="25"/>
                    </a:cubicBezTo>
                    <a:cubicBezTo>
                      <a:pt x="154" y="25"/>
                      <a:pt x="154" y="25"/>
                      <a:pt x="154" y="25"/>
                    </a:cubicBezTo>
                    <a:cubicBezTo>
                      <a:pt x="153" y="25"/>
                      <a:pt x="153" y="25"/>
                      <a:pt x="153" y="25"/>
                    </a:cubicBezTo>
                    <a:cubicBezTo>
                      <a:pt x="153" y="25"/>
                      <a:pt x="153" y="25"/>
                      <a:pt x="153" y="25"/>
                    </a:cubicBezTo>
                    <a:cubicBezTo>
                      <a:pt x="152" y="25"/>
                      <a:pt x="152" y="25"/>
                      <a:pt x="152" y="25"/>
                    </a:cubicBezTo>
                    <a:cubicBezTo>
                      <a:pt x="152" y="25"/>
                      <a:pt x="152" y="25"/>
                      <a:pt x="152" y="25"/>
                    </a:cubicBezTo>
                    <a:cubicBezTo>
                      <a:pt x="151" y="25"/>
                      <a:pt x="151" y="25"/>
                      <a:pt x="151" y="25"/>
                    </a:cubicBezTo>
                    <a:cubicBezTo>
                      <a:pt x="150" y="25"/>
                      <a:pt x="150" y="25"/>
                      <a:pt x="150" y="25"/>
                    </a:cubicBezTo>
                    <a:cubicBezTo>
                      <a:pt x="150" y="25"/>
                      <a:pt x="150" y="25"/>
                      <a:pt x="150" y="25"/>
                    </a:cubicBezTo>
                    <a:cubicBezTo>
                      <a:pt x="149" y="25"/>
                      <a:pt x="149" y="25"/>
                      <a:pt x="149" y="25"/>
                    </a:cubicBezTo>
                    <a:cubicBezTo>
                      <a:pt x="148" y="25"/>
                      <a:pt x="148" y="25"/>
                      <a:pt x="148" y="25"/>
                    </a:cubicBezTo>
                    <a:cubicBezTo>
                      <a:pt x="147" y="24"/>
                      <a:pt x="147" y="24"/>
                      <a:pt x="147" y="24"/>
                    </a:cubicBezTo>
                    <a:cubicBezTo>
                      <a:pt x="147" y="24"/>
                      <a:pt x="147" y="24"/>
                      <a:pt x="147" y="24"/>
                    </a:cubicBezTo>
                    <a:cubicBezTo>
                      <a:pt x="147" y="24"/>
                      <a:pt x="147" y="24"/>
                      <a:pt x="147" y="24"/>
                    </a:cubicBezTo>
                    <a:cubicBezTo>
                      <a:pt x="145" y="24"/>
                      <a:pt x="145" y="24"/>
                      <a:pt x="145" y="24"/>
                    </a:cubicBezTo>
                    <a:cubicBezTo>
                      <a:pt x="145" y="24"/>
                      <a:pt x="145" y="24"/>
                      <a:pt x="145" y="24"/>
                    </a:cubicBezTo>
                    <a:cubicBezTo>
                      <a:pt x="144" y="24"/>
                      <a:pt x="144" y="24"/>
                      <a:pt x="144" y="24"/>
                    </a:cubicBezTo>
                    <a:cubicBezTo>
                      <a:pt x="143" y="24"/>
                      <a:pt x="143" y="24"/>
                      <a:pt x="143" y="24"/>
                    </a:cubicBezTo>
                    <a:cubicBezTo>
                      <a:pt x="143" y="24"/>
                      <a:pt x="143" y="24"/>
                      <a:pt x="143" y="24"/>
                    </a:cubicBezTo>
                    <a:cubicBezTo>
                      <a:pt x="142" y="24"/>
                      <a:pt x="142" y="24"/>
                      <a:pt x="142" y="24"/>
                    </a:cubicBezTo>
                    <a:cubicBezTo>
                      <a:pt x="141" y="24"/>
                      <a:pt x="141" y="24"/>
                      <a:pt x="141" y="24"/>
                    </a:cubicBezTo>
                    <a:cubicBezTo>
                      <a:pt x="141" y="24"/>
                      <a:pt x="141" y="24"/>
                      <a:pt x="141" y="24"/>
                    </a:cubicBezTo>
                    <a:cubicBezTo>
                      <a:pt x="140" y="24"/>
                      <a:pt x="140" y="24"/>
                      <a:pt x="140" y="24"/>
                    </a:cubicBezTo>
                    <a:cubicBezTo>
                      <a:pt x="139" y="24"/>
                      <a:pt x="139" y="24"/>
                      <a:pt x="139" y="24"/>
                    </a:cubicBezTo>
                    <a:cubicBezTo>
                      <a:pt x="138" y="25"/>
                      <a:pt x="138" y="25"/>
                      <a:pt x="138" y="25"/>
                    </a:cubicBezTo>
                    <a:cubicBezTo>
                      <a:pt x="138" y="25"/>
                      <a:pt x="138" y="25"/>
                      <a:pt x="138" y="25"/>
                    </a:cubicBezTo>
                    <a:cubicBezTo>
                      <a:pt x="138" y="25"/>
                      <a:pt x="138" y="25"/>
                      <a:pt x="138" y="25"/>
                    </a:cubicBezTo>
                    <a:cubicBezTo>
                      <a:pt x="138" y="24"/>
                      <a:pt x="138" y="24"/>
                      <a:pt x="138" y="24"/>
                    </a:cubicBezTo>
                    <a:cubicBezTo>
                      <a:pt x="137" y="24"/>
                      <a:pt x="137" y="24"/>
                      <a:pt x="137" y="24"/>
                    </a:cubicBezTo>
                    <a:cubicBezTo>
                      <a:pt x="137" y="24"/>
                      <a:pt x="137" y="24"/>
                      <a:pt x="137" y="24"/>
                    </a:cubicBezTo>
                    <a:cubicBezTo>
                      <a:pt x="136" y="24"/>
                      <a:pt x="136" y="24"/>
                      <a:pt x="136" y="24"/>
                    </a:cubicBezTo>
                    <a:cubicBezTo>
                      <a:pt x="136" y="24"/>
                      <a:pt x="136" y="24"/>
                      <a:pt x="136" y="24"/>
                    </a:cubicBezTo>
                    <a:cubicBezTo>
                      <a:pt x="136" y="24"/>
                      <a:pt x="136" y="24"/>
                      <a:pt x="136" y="24"/>
                    </a:cubicBezTo>
                    <a:cubicBezTo>
                      <a:pt x="136" y="24"/>
                      <a:pt x="136" y="24"/>
                      <a:pt x="136" y="24"/>
                    </a:cubicBezTo>
                    <a:cubicBezTo>
                      <a:pt x="137" y="24"/>
                      <a:pt x="137" y="24"/>
                      <a:pt x="137" y="24"/>
                    </a:cubicBezTo>
                    <a:cubicBezTo>
                      <a:pt x="137" y="25"/>
                      <a:pt x="137" y="25"/>
                      <a:pt x="137" y="25"/>
                    </a:cubicBezTo>
                    <a:cubicBezTo>
                      <a:pt x="138" y="25"/>
                      <a:pt x="138" y="25"/>
                      <a:pt x="138" y="25"/>
                    </a:cubicBezTo>
                    <a:cubicBezTo>
                      <a:pt x="137" y="25"/>
                      <a:pt x="137" y="25"/>
                      <a:pt x="137" y="25"/>
                    </a:cubicBezTo>
                    <a:cubicBezTo>
                      <a:pt x="137" y="26"/>
                      <a:pt x="137" y="26"/>
                      <a:pt x="137" y="26"/>
                    </a:cubicBezTo>
                    <a:cubicBezTo>
                      <a:pt x="136" y="26"/>
                      <a:pt x="136" y="26"/>
                      <a:pt x="136" y="26"/>
                    </a:cubicBezTo>
                    <a:cubicBezTo>
                      <a:pt x="136" y="26"/>
                      <a:pt x="136" y="26"/>
                      <a:pt x="136" y="26"/>
                    </a:cubicBezTo>
                    <a:cubicBezTo>
                      <a:pt x="135" y="26"/>
                      <a:pt x="135" y="26"/>
                      <a:pt x="135" y="26"/>
                    </a:cubicBezTo>
                    <a:cubicBezTo>
                      <a:pt x="134" y="26"/>
                      <a:pt x="134" y="26"/>
                      <a:pt x="134" y="26"/>
                    </a:cubicBezTo>
                    <a:cubicBezTo>
                      <a:pt x="133" y="27"/>
                      <a:pt x="133" y="27"/>
                      <a:pt x="133" y="27"/>
                    </a:cubicBezTo>
                    <a:cubicBezTo>
                      <a:pt x="132" y="27"/>
                      <a:pt x="132" y="27"/>
                      <a:pt x="132" y="27"/>
                    </a:cubicBezTo>
                    <a:cubicBezTo>
                      <a:pt x="132" y="27"/>
                      <a:pt x="132" y="27"/>
                      <a:pt x="132" y="27"/>
                    </a:cubicBezTo>
                    <a:cubicBezTo>
                      <a:pt x="131" y="27"/>
                      <a:pt x="131" y="27"/>
                      <a:pt x="131" y="27"/>
                    </a:cubicBezTo>
                    <a:cubicBezTo>
                      <a:pt x="131" y="27"/>
                      <a:pt x="131" y="27"/>
                      <a:pt x="131" y="27"/>
                    </a:cubicBezTo>
                    <a:cubicBezTo>
                      <a:pt x="130" y="28"/>
                      <a:pt x="130" y="28"/>
                      <a:pt x="130" y="28"/>
                    </a:cubicBezTo>
                    <a:cubicBezTo>
                      <a:pt x="129" y="28"/>
                      <a:pt x="129" y="28"/>
                      <a:pt x="129" y="28"/>
                    </a:cubicBezTo>
                    <a:cubicBezTo>
                      <a:pt x="129" y="28"/>
                      <a:pt x="129" y="28"/>
                      <a:pt x="129" y="28"/>
                    </a:cubicBezTo>
                    <a:cubicBezTo>
                      <a:pt x="129" y="29"/>
                      <a:pt x="129" y="29"/>
                      <a:pt x="129" y="29"/>
                    </a:cubicBezTo>
                    <a:cubicBezTo>
                      <a:pt x="129" y="29"/>
                      <a:pt x="129" y="29"/>
                      <a:pt x="129" y="29"/>
                    </a:cubicBezTo>
                    <a:cubicBezTo>
                      <a:pt x="129" y="30"/>
                      <a:pt x="129" y="30"/>
                      <a:pt x="129" y="30"/>
                    </a:cubicBezTo>
                    <a:cubicBezTo>
                      <a:pt x="129" y="31"/>
                      <a:pt x="129" y="31"/>
                      <a:pt x="129" y="31"/>
                    </a:cubicBezTo>
                    <a:cubicBezTo>
                      <a:pt x="130" y="31"/>
                      <a:pt x="130" y="31"/>
                      <a:pt x="130" y="31"/>
                    </a:cubicBezTo>
                    <a:cubicBezTo>
                      <a:pt x="130" y="31"/>
                      <a:pt x="130" y="31"/>
                      <a:pt x="130" y="31"/>
                    </a:cubicBezTo>
                    <a:cubicBezTo>
                      <a:pt x="130" y="31"/>
                      <a:pt x="130" y="31"/>
                      <a:pt x="130" y="31"/>
                    </a:cubicBezTo>
                    <a:cubicBezTo>
                      <a:pt x="130" y="30"/>
                      <a:pt x="130" y="30"/>
                      <a:pt x="130" y="30"/>
                    </a:cubicBezTo>
                    <a:cubicBezTo>
                      <a:pt x="131" y="29"/>
                      <a:pt x="131" y="29"/>
                      <a:pt x="131" y="29"/>
                    </a:cubicBezTo>
                    <a:cubicBezTo>
                      <a:pt x="132" y="29"/>
                      <a:pt x="132" y="29"/>
                      <a:pt x="132" y="29"/>
                    </a:cubicBezTo>
                    <a:cubicBezTo>
                      <a:pt x="132" y="29"/>
                      <a:pt x="132" y="29"/>
                      <a:pt x="132" y="29"/>
                    </a:cubicBezTo>
                    <a:cubicBezTo>
                      <a:pt x="133" y="29"/>
                      <a:pt x="133" y="29"/>
                      <a:pt x="133" y="29"/>
                    </a:cubicBezTo>
                    <a:cubicBezTo>
                      <a:pt x="134" y="29"/>
                      <a:pt x="134" y="29"/>
                      <a:pt x="134" y="29"/>
                    </a:cubicBezTo>
                    <a:cubicBezTo>
                      <a:pt x="134" y="29"/>
                      <a:pt x="134" y="29"/>
                      <a:pt x="134" y="29"/>
                    </a:cubicBezTo>
                    <a:cubicBezTo>
                      <a:pt x="135" y="28"/>
                      <a:pt x="135" y="28"/>
                      <a:pt x="135" y="28"/>
                    </a:cubicBezTo>
                    <a:cubicBezTo>
                      <a:pt x="136" y="28"/>
                      <a:pt x="136" y="28"/>
                      <a:pt x="136" y="28"/>
                    </a:cubicBezTo>
                    <a:cubicBezTo>
                      <a:pt x="138" y="27"/>
                      <a:pt x="138" y="27"/>
                      <a:pt x="138" y="27"/>
                    </a:cubicBezTo>
                    <a:cubicBezTo>
                      <a:pt x="138" y="27"/>
                      <a:pt x="138" y="27"/>
                      <a:pt x="138" y="27"/>
                    </a:cubicBezTo>
                    <a:cubicBezTo>
                      <a:pt x="138" y="27"/>
                      <a:pt x="138" y="27"/>
                      <a:pt x="138" y="27"/>
                    </a:cubicBezTo>
                    <a:cubicBezTo>
                      <a:pt x="138" y="28"/>
                      <a:pt x="138" y="28"/>
                      <a:pt x="138" y="28"/>
                    </a:cubicBezTo>
                    <a:cubicBezTo>
                      <a:pt x="138" y="28"/>
                      <a:pt x="138" y="28"/>
                      <a:pt x="138" y="28"/>
                    </a:cubicBezTo>
                    <a:cubicBezTo>
                      <a:pt x="139" y="28"/>
                      <a:pt x="139" y="28"/>
                      <a:pt x="139" y="28"/>
                    </a:cubicBezTo>
                    <a:cubicBezTo>
                      <a:pt x="139" y="27"/>
                      <a:pt x="139" y="27"/>
                      <a:pt x="139" y="27"/>
                    </a:cubicBezTo>
                    <a:cubicBezTo>
                      <a:pt x="140" y="26"/>
                      <a:pt x="140" y="26"/>
                      <a:pt x="140" y="26"/>
                    </a:cubicBezTo>
                    <a:cubicBezTo>
                      <a:pt x="140" y="26"/>
                      <a:pt x="140" y="26"/>
                      <a:pt x="140" y="26"/>
                    </a:cubicBezTo>
                    <a:cubicBezTo>
                      <a:pt x="141" y="26"/>
                      <a:pt x="141" y="26"/>
                      <a:pt x="141" y="26"/>
                    </a:cubicBezTo>
                    <a:cubicBezTo>
                      <a:pt x="141" y="26"/>
                      <a:pt x="141" y="26"/>
                      <a:pt x="141" y="26"/>
                    </a:cubicBezTo>
                    <a:cubicBezTo>
                      <a:pt x="142" y="26"/>
                      <a:pt x="142" y="26"/>
                      <a:pt x="142" y="26"/>
                    </a:cubicBezTo>
                    <a:cubicBezTo>
                      <a:pt x="143" y="26"/>
                      <a:pt x="143" y="26"/>
                      <a:pt x="143" y="26"/>
                    </a:cubicBezTo>
                    <a:cubicBezTo>
                      <a:pt x="144" y="27"/>
                      <a:pt x="144" y="27"/>
                      <a:pt x="144" y="27"/>
                    </a:cubicBezTo>
                    <a:cubicBezTo>
                      <a:pt x="145" y="27"/>
                      <a:pt x="145" y="27"/>
                      <a:pt x="145" y="27"/>
                    </a:cubicBezTo>
                    <a:cubicBezTo>
                      <a:pt x="147" y="27"/>
                      <a:pt x="147" y="27"/>
                      <a:pt x="147" y="27"/>
                    </a:cubicBezTo>
                    <a:cubicBezTo>
                      <a:pt x="148" y="27"/>
                      <a:pt x="148" y="27"/>
                      <a:pt x="148" y="27"/>
                    </a:cubicBezTo>
                    <a:cubicBezTo>
                      <a:pt x="149" y="27"/>
                      <a:pt x="149" y="27"/>
                      <a:pt x="149" y="27"/>
                    </a:cubicBezTo>
                    <a:cubicBezTo>
                      <a:pt x="150" y="27"/>
                      <a:pt x="150" y="27"/>
                      <a:pt x="150" y="27"/>
                    </a:cubicBezTo>
                    <a:cubicBezTo>
                      <a:pt x="152" y="28"/>
                      <a:pt x="152" y="28"/>
                      <a:pt x="152" y="28"/>
                    </a:cubicBezTo>
                    <a:cubicBezTo>
                      <a:pt x="152" y="27"/>
                      <a:pt x="152" y="27"/>
                      <a:pt x="152" y="27"/>
                    </a:cubicBezTo>
                    <a:cubicBezTo>
                      <a:pt x="153" y="28"/>
                      <a:pt x="153" y="28"/>
                      <a:pt x="153" y="28"/>
                    </a:cubicBezTo>
                    <a:cubicBezTo>
                      <a:pt x="153" y="28"/>
                      <a:pt x="153" y="28"/>
                      <a:pt x="153" y="28"/>
                    </a:cubicBezTo>
                    <a:cubicBezTo>
                      <a:pt x="153" y="29"/>
                      <a:pt x="153" y="29"/>
                      <a:pt x="153" y="29"/>
                    </a:cubicBezTo>
                    <a:cubicBezTo>
                      <a:pt x="152" y="29"/>
                      <a:pt x="152" y="29"/>
                      <a:pt x="152" y="29"/>
                    </a:cubicBezTo>
                    <a:cubicBezTo>
                      <a:pt x="152" y="30"/>
                      <a:pt x="152" y="30"/>
                      <a:pt x="152" y="30"/>
                    </a:cubicBezTo>
                    <a:cubicBezTo>
                      <a:pt x="152" y="30"/>
                      <a:pt x="152" y="30"/>
                      <a:pt x="152" y="30"/>
                    </a:cubicBezTo>
                    <a:cubicBezTo>
                      <a:pt x="151" y="31"/>
                      <a:pt x="151" y="31"/>
                      <a:pt x="151" y="31"/>
                    </a:cubicBezTo>
                    <a:cubicBezTo>
                      <a:pt x="149" y="31"/>
                      <a:pt x="149" y="31"/>
                      <a:pt x="149" y="31"/>
                    </a:cubicBezTo>
                    <a:cubicBezTo>
                      <a:pt x="148" y="31"/>
                      <a:pt x="148" y="31"/>
                      <a:pt x="148" y="31"/>
                    </a:cubicBezTo>
                    <a:cubicBezTo>
                      <a:pt x="148" y="31"/>
                      <a:pt x="148" y="31"/>
                      <a:pt x="148" y="31"/>
                    </a:cubicBezTo>
                    <a:cubicBezTo>
                      <a:pt x="147" y="31"/>
                      <a:pt x="147" y="31"/>
                      <a:pt x="147" y="31"/>
                    </a:cubicBezTo>
                    <a:cubicBezTo>
                      <a:pt x="147" y="31"/>
                      <a:pt x="147" y="31"/>
                      <a:pt x="147" y="31"/>
                    </a:cubicBezTo>
                    <a:cubicBezTo>
                      <a:pt x="147" y="32"/>
                      <a:pt x="147" y="32"/>
                      <a:pt x="147" y="32"/>
                    </a:cubicBezTo>
                    <a:cubicBezTo>
                      <a:pt x="147" y="32"/>
                      <a:pt x="147" y="32"/>
                      <a:pt x="147" y="32"/>
                    </a:cubicBezTo>
                    <a:cubicBezTo>
                      <a:pt x="147" y="33"/>
                      <a:pt x="147" y="33"/>
                      <a:pt x="147" y="33"/>
                    </a:cubicBezTo>
                    <a:cubicBezTo>
                      <a:pt x="147" y="33"/>
                      <a:pt x="147" y="33"/>
                      <a:pt x="147" y="33"/>
                    </a:cubicBezTo>
                    <a:cubicBezTo>
                      <a:pt x="147" y="33"/>
                      <a:pt x="147" y="33"/>
                      <a:pt x="147" y="33"/>
                    </a:cubicBezTo>
                    <a:cubicBezTo>
                      <a:pt x="148" y="33"/>
                      <a:pt x="148" y="33"/>
                      <a:pt x="148" y="33"/>
                    </a:cubicBezTo>
                    <a:cubicBezTo>
                      <a:pt x="149" y="33"/>
                      <a:pt x="149" y="33"/>
                      <a:pt x="149" y="33"/>
                    </a:cubicBezTo>
                    <a:cubicBezTo>
                      <a:pt x="150" y="32"/>
                      <a:pt x="150" y="32"/>
                      <a:pt x="150" y="32"/>
                    </a:cubicBezTo>
                    <a:cubicBezTo>
                      <a:pt x="150" y="32"/>
                      <a:pt x="152" y="32"/>
                      <a:pt x="152" y="32"/>
                    </a:cubicBezTo>
                    <a:cubicBezTo>
                      <a:pt x="152" y="32"/>
                      <a:pt x="153" y="33"/>
                      <a:pt x="153" y="33"/>
                    </a:cubicBezTo>
                    <a:cubicBezTo>
                      <a:pt x="154" y="33"/>
                      <a:pt x="154" y="33"/>
                      <a:pt x="154" y="33"/>
                    </a:cubicBezTo>
                    <a:cubicBezTo>
                      <a:pt x="154" y="33"/>
                      <a:pt x="154" y="33"/>
                      <a:pt x="154" y="33"/>
                    </a:cubicBezTo>
                    <a:cubicBezTo>
                      <a:pt x="155" y="33"/>
                      <a:pt x="155" y="33"/>
                      <a:pt x="155" y="33"/>
                    </a:cubicBezTo>
                    <a:cubicBezTo>
                      <a:pt x="155" y="33"/>
                      <a:pt x="155" y="33"/>
                      <a:pt x="155" y="33"/>
                    </a:cubicBezTo>
                    <a:cubicBezTo>
                      <a:pt x="155" y="33"/>
                      <a:pt x="155" y="33"/>
                      <a:pt x="155" y="33"/>
                    </a:cubicBezTo>
                    <a:cubicBezTo>
                      <a:pt x="156" y="33"/>
                      <a:pt x="156" y="33"/>
                      <a:pt x="156" y="33"/>
                    </a:cubicBezTo>
                    <a:cubicBezTo>
                      <a:pt x="156" y="33"/>
                      <a:pt x="156" y="33"/>
                      <a:pt x="156" y="33"/>
                    </a:cubicBezTo>
                    <a:cubicBezTo>
                      <a:pt x="157" y="32"/>
                      <a:pt x="157" y="32"/>
                      <a:pt x="157" y="32"/>
                    </a:cubicBezTo>
                    <a:cubicBezTo>
                      <a:pt x="157" y="31"/>
                      <a:pt x="157" y="31"/>
                      <a:pt x="157" y="31"/>
                    </a:cubicBezTo>
                    <a:cubicBezTo>
                      <a:pt x="157" y="30"/>
                      <a:pt x="157" y="30"/>
                      <a:pt x="157" y="30"/>
                    </a:cubicBezTo>
                    <a:cubicBezTo>
                      <a:pt x="158" y="29"/>
                      <a:pt x="158" y="29"/>
                      <a:pt x="158" y="29"/>
                    </a:cubicBezTo>
                    <a:cubicBezTo>
                      <a:pt x="157" y="29"/>
                      <a:pt x="157" y="29"/>
                      <a:pt x="157" y="29"/>
                    </a:cubicBezTo>
                    <a:cubicBezTo>
                      <a:pt x="157" y="29"/>
                      <a:pt x="157" y="29"/>
                      <a:pt x="157" y="29"/>
                    </a:cubicBezTo>
                    <a:cubicBezTo>
                      <a:pt x="158" y="28"/>
                      <a:pt x="158" y="28"/>
                      <a:pt x="158" y="28"/>
                    </a:cubicBezTo>
                    <a:cubicBezTo>
                      <a:pt x="159" y="28"/>
                      <a:pt x="159" y="28"/>
                      <a:pt x="159" y="28"/>
                    </a:cubicBezTo>
                    <a:cubicBezTo>
                      <a:pt x="160" y="28"/>
                      <a:pt x="160" y="28"/>
                      <a:pt x="160" y="28"/>
                    </a:cubicBezTo>
                    <a:cubicBezTo>
                      <a:pt x="161" y="28"/>
                      <a:pt x="161" y="28"/>
                      <a:pt x="161" y="28"/>
                    </a:cubicBezTo>
                    <a:cubicBezTo>
                      <a:pt x="162" y="28"/>
                      <a:pt x="162" y="28"/>
                      <a:pt x="162" y="28"/>
                    </a:cubicBezTo>
                    <a:cubicBezTo>
                      <a:pt x="163" y="28"/>
                      <a:pt x="163" y="28"/>
                      <a:pt x="163" y="28"/>
                    </a:cubicBezTo>
                    <a:cubicBezTo>
                      <a:pt x="163" y="29"/>
                      <a:pt x="163" y="29"/>
                      <a:pt x="163" y="29"/>
                    </a:cubicBezTo>
                    <a:cubicBezTo>
                      <a:pt x="163" y="30"/>
                      <a:pt x="163" y="30"/>
                      <a:pt x="163" y="30"/>
                    </a:cubicBezTo>
                    <a:cubicBezTo>
                      <a:pt x="163" y="31"/>
                      <a:pt x="163" y="31"/>
                      <a:pt x="163" y="31"/>
                    </a:cubicBezTo>
                    <a:cubicBezTo>
                      <a:pt x="162" y="32"/>
                      <a:pt x="162" y="32"/>
                      <a:pt x="162" y="32"/>
                    </a:cubicBezTo>
                    <a:cubicBezTo>
                      <a:pt x="161" y="34"/>
                      <a:pt x="161" y="34"/>
                      <a:pt x="161" y="34"/>
                    </a:cubicBezTo>
                    <a:cubicBezTo>
                      <a:pt x="161" y="35"/>
                      <a:pt x="161" y="35"/>
                      <a:pt x="161" y="35"/>
                    </a:cubicBezTo>
                    <a:cubicBezTo>
                      <a:pt x="161" y="35"/>
                      <a:pt x="161" y="35"/>
                      <a:pt x="161" y="35"/>
                    </a:cubicBezTo>
                    <a:cubicBezTo>
                      <a:pt x="158" y="37"/>
                      <a:pt x="158" y="37"/>
                      <a:pt x="158" y="37"/>
                    </a:cubicBezTo>
                    <a:cubicBezTo>
                      <a:pt x="158" y="37"/>
                      <a:pt x="158" y="37"/>
                      <a:pt x="158" y="37"/>
                    </a:cubicBezTo>
                    <a:cubicBezTo>
                      <a:pt x="158" y="37"/>
                      <a:pt x="158" y="37"/>
                      <a:pt x="158" y="37"/>
                    </a:cubicBezTo>
                    <a:cubicBezTo>
                      <a:pt x="157" y="37"/>
                      <a:pt x="157" y="37"/>
                      <a:pt x="157" y="37"/>
                    </a:cubicBezTo>
                    <a:cubicBezTo>
                      <a:pt x="156" y="38"/>
                      <a:pt x="156" y="38"/>
                      <a:pt x="156" y="38"/>
                    </a:cubicBezTo>
                    <a:cubicBezTo>
                      <a:pt x="156" y="38"/>
                      <a:pt x="156" y="38"/>
                      <a:pt x="156" y="38"/>
                    </a:cubicBezTo>
                    <a:cubicBezTo>
                      <a:pt x="156" y="38"/>
                      <a:pt x="156" y="38"/>
                      <a:pt x="156" y="38"/>
                    </a:cubicBezTo>
                    <a:cubicBezTo>
                      <a:pt x="155" y="39"/>
                      <a:pt x="155" y="39"/>
                      <a:pt x="155" y="39"/>
                    </a:cubicBezTo>
                    <a:cubicBezTo>
                      <a:pt x="155" y="39"/>
                      <a:pt x="155" y="39"/>
                      <a:pt x="155" y="39"/>
                    </a:cubicBezTo>
                    <a:cubicBezTo>
                      <a:pt x="154" y="40"/>
                      <a:pt x="154" y="40"/>
                      <a:pt x="154" y="40"/>
                    </a:cubicBezTo>
                    <a:cubicBezTo>
                      <a:pt x="154" y="40"/>
                      <a:pt x="154" y="40"/>
                      <a:pt x="154" y="40"/>
                    </a:cubicBezTo>
                    <a:cubicBezTo>
                      <a:pt x="153" y="40"/>
                      <a:pt x="153" y="40"/>
                      <a:pt x="153" y="40"/>
                    </a:cubicBezTo>
                    <a:cubicBezTo>
                      <a:pt x="153" y="40"/>
                      <a:pt x="153" y="40"/>
                      <a:pt x="153" y="40"/>
                    </a:cubicBezTo>
                    <a:cubicBezTo>
                      <a:pt x="153" y="40"/>
                      <a:pt x="153" y="40"/>
                      <a:pt x="153" y="40"/>
                    </a:cubicBezTo>
                    <a:cubicBezTo>
                      <a:pt x="153" y="41"/>
                      <a:pt x="153" y="41"/>
                      <a:pt x="153" y="41"/>
                    </a:cubicBezTo>
                    <a:cubicBezTo>
                      <a:pt x="153" y="41"/>
                      <a:pt x="153" y="41"/>
                      <a:pt x="153" y="41"/>
                    </a:cubicBezTo>
                    <a:cubicBezTo>
                      <a:pt x="152" y="42"/>
                      <a:pt x="152" y="42"/>
                      <a:pt x="152" y="42"/>
                    </a:cubicBezTo>
                    <a:cubicBezTo>
                      <a:pt x="151" y="43"/>
                      <a:pt x="151" y="43"/>
                      <a:pt x="151" y="43"/>
                    </a:cubicBezTo>
                    <a:cubicBezTo>
                      <a:pt x="151" y="43"/>
                      <a:pt x="151" y="43"/>
                      <a:pt x="151" y="43"/>
                    </a:cubicBezTo>
                    <a:cubicBezTo>
                      <a:pt x="150" y="44"/>
                      <a:pt x="150" y="44"/>
                      <a:pt x="150" y="44"/>
                    </a:cubicBezTo>
                    <a:cubicBezTo>
                      <a:pt x="149" y="45"/>
                      <a:pt x="149" y="45"/>
                      <a:pt x="149" y="45"/>
                    </a:cubicBezTo>
                    <a:cubicBezTo>
                      <a:pt x="148" y="45"/>
                      <a:pt x="148" y="45"/>
                      <a:pt x="148" y="45"/>
                    </a:cubicBezTo>
                    <a:cubicBezTo>
                      <a:pt x="147" y="46"/>
                      <a:pt x="147" y="46"/>
                      <a:pt x="147" y="46"/>
                    </a:cubicBezTo>
                    <a:cubicBezTo>
                      <a:pt x="147" y="46"/>
                      <a:pt x="147" y="46"/>
                      <a:pt x="147" y="46"/>
                    </a:cubicBezTo>
                    <a:cubicBezTo>
                      <a:pt x="146" y="46"/>
                      <a:pt x="146" y="46"/>
                      <a:pt x="146" y="46"/>
                    </a:cubicBezTo>
                    <a:cubicBezTo>
                      <a:pt x="146" y="47"/>
                      <a:pt x="146" y="47"/>
                      <a:pt x="146" y="47"/>
                    </a:cubicBezTo>
                    <a:cubicBezTo>
                      <a:pt x="146" y="47"/>
                      <a:pt x="146" y="47"/>
                      <a:pt x="146" y="47"/>
                    </a:cubicBezTo>
                    <a:cubicBezTo>
                      <a:pt x="146" y="48"/>
                      <a:pt x="146" y="48"/>
                      <a:pt x="146" y="48"/>
                    </a:cubicBezTo>
                    <a:cubicBezTo>
                      <a:pt x="146" y="49"/>
                      <a:pt x="146" y="49"/>
                      <a:pt x="146" y="49"/>
                    </a:cubicBezTo>
                    <a:cubicBezTo>
                      <a:pt x="146" y="48"/>
                      <a:pt x="146" y="48"/>
                      <a:pt x="146" y="48"/>
                    </a:cubicBezTo>
                    <a:cubicBezTo>
                      <a:pt x="146" y="48"/>
                      <a:pt x="146" y="48"/>
                      <a:pt x="146" y="48"/>
                    </a:cubicBezTo>
                    <a:cubicBezTo>
                      <a:pt x="147" y="47"/>
                      <a:pt x="147" y="47"/>
                      <a:pt x="147" y="47"/>
                    </a:cubicBezTo>
                    <a:cubicBezTo>
                      <a:pt x="148" y="46"/>
                      <a:pt x="148" y="46"/>
                      <a:pt x="148" y="46"/>
                    </a:cubicBezTo>
                    <a:cubicBezTo>
                      <a:pt x="149" y="45"/>
                      <a:pt x="149" y="45"/>
                      <a:pt x="149" y="45"/>
                    </a:cubicBezTo>
                    <a:cubicBezTo>
                      <a:pt x="149" y="45"/>
                      <a:pt x="149" y="45"/>
                      <a:pt x="149" y="45"/>
                    </a:cubicBezTo>
                    <a:cubicBezTo>
                      <a:pt x="149" y="46"/>
                      <a:pt x="149" y="46"/>
                      <a:pt x="149" y="46"/>
                    </a:cubicBezTo>
                    <a:cubicBezTo>
                      <a:pt x="150" y="45"/>
                      <a:pt x="150" y="45"/>
                      <a:pt x="150" y="45"/>
                    </a:cubicBezTo>
                    <a:cubicBezTo>
                      <a:pt x="151" y="44"/>
                      <a:pt x="151" y="44"/>
                      <a:pt x="151" y="44"/>
                    </a:cubicBezTo>
                    <a:cubicBezTo>
                      <a:pt x="152" y="44"/>
                      <a:pt x="152" y="44"/>
                      <a:pt x="152" y="44"/>
                    </a:cubicBezTo>
                    <a:cubicBezTo>
                      <a:pt x="152" y="43"/>
                      <a:pt x="152" y="43"/>
                      <a:pt x="152" y="43"/>
                    </a:cubicBezTo>
                    <a:cubicBezTo>
                      <a:pt x="153" y="42"/>
                      <a:pt x="153" y="42"/>
                      <a:pt x="153" y="42"/>
                    </a:cubicBezTo>
                    <a:cubicBezTo>
                      <a:pt x="154" y="41"/>
                      <a:pt x="154" y="41"/>
                      <a:pt x="154" y="41"/>
                    </a:cubicBezTo>
                    <a:cubicBezTo>
                      <a:pt x="155" y="41"/>
                      <a:pt x="155" y="41"/>
                      <a:pt x="155" y="41"/>
                    </a:cubicBezTo>
                    <a:cubicBezTo>
                      <a:pt x="156" y="41"/>
                      <a:pt x="156" y="41"/>
                      <a:pt x="156" y="41"/>
                    </a:cubicBezTo>
                    <a:cubicBezTo>
                      <a:pt x="156" y="41"/>
                      <a:pt x="156" y="41"/>
                      <a:pt x="156" y="41"/>
                    </a:cubicBezTo>
                    <a:cubicBezTo>
                      <a:pt x="157" y="40"/>
                      <a:pt x="157" y="40"/>
                      <a:pt x="157" y="40"/>
                    </a:cubicBezTo>
                    <a:cubicBezTo>
                      <a:pt x="157" y="40"/>
                      <a:pt x="157" y="40"/>
                      <a:pt x="157" y="40"/>
                    </a:cubicBezTo>
                    <a:cubicBezTo>
                      <a:pt x="158" y="40"/>
                      <a:pt x="158" y="40"/>
                      <a:pt x="158" y="40"/>
                    </a:cubicBezTo>
                    <a:cubicBezTo>
                      <a:pt x="159" y="40"/>
                      <a:pt x="159" y="40"/>
                      <a:pt x="159" y="40"/>
                    </a:cubicBezTo>
                    <a:cubicBezTo>
                      <a:pt x="160" y="40"/>
                      <a:pt x="160" y="40"/>
                      <a:pt x="160" y="40"/>
                    </a:cubicBezTo>
                    <a:cubicBezTo>
                      <a:pt x="161" y="39"/>
                      <a:pt x="161" y="39"/>
                      <a:pt x="161" y="39"/>
                    </a:cubicBezTo>
                    <a:cubicBezTo>
                      <a:pt x="162" y="39"/>
                      <a:pt x="162" y="39"/>
                      <a:pt x="162" y="39"/>
                    </a:cubicBezTo>
                    <a:cubicBezTo>
                      <a:pt x="163" y="38"/>
                      <a:pt x="163" y="38"/>
                      <a:pt x="163" y="38"/>
                    </a:cubicBezTo>
                    <a:cubicBezTo>
                      <a:pt x="163" y="38"/>
                      <a:pt x="163" y="38"/>
                      <a:pt x="163" y="38"/>
                    </a:cubicBezTo>
                    <a:cubicBezTo>
                      <a:pt x="164" y="38"/>
                      <a:pt x="164" y="38"/>
                      <a:pt x="164" y="38"/>
                    </a:cubicBezTo>
                    <a:cubicBezTo>
                      <a:pt x="164" y="37"/>
                      <a:pt x="164" y="37"/>
                      <a:pt x="164" y="37"/>
                    </a:cubicBezTo>
                    <a:cubicBezTo>
                      <a:pt x="165" y="36"/>
                      <a:pt x="165" y="36"/>
                      <a:pt x="165" y="36"/>
                    </a:cubicBezTo>
                    <a:cubicBezTo>
                      <a:pt x="166" y="35"/>
                      <a:pt x="166" y="35"/>
                      <a:pt x="166" y="35"/>
                    </a:cubicBezTo>
                    <a:cubicBezTo>
                      <a:pt x="166" y="35"/>
                      <a:pt x="166" y="35"/>
                      <a:pt x="166" y="35"/>
                    </a:cubicBezTo>
                    <a:cubicBezTo>
                      <a:pt x="166" y="34"/>
                      <a:pt x="166" y="34"/>
                      <a:pt x="166" y="34"/>
                    </a:cubicBezTo>
                    <a:cubicBezTo>
                      <a:pt x="167" y="34"/>
                      <a:pt x="167" y="34"/>
                      <a:pt x="167" y="34"/>
                    </a:cubicBezTo>
                    <a:cubicBezTo>
                      <a:pt x="167" y="34"/>
                      <a:pt x="167" y="34"/>
                      <a:pt x="167" y="34"/>
                    </a:cubicBezTo>
                    <a:cubicBezTo>
                      <a:pt x="167" y="34"/>
                      <a:pt x="167" y="34"/>
                      <a:pt x="167" y="34"/>
                    </a:cubicBezTo>
                    <a:cubicBezTo>
                      <a:pt x="167" y="35"/>
                      <a:pt x="167" y="35"/>
                      <a:pt x="167" y="35"/>
                    </a:cubicBezTo>
                    <a:cubicBezTo>
                      <a:pt x="167" y="35"/>
                      <a:pt x="167" y="35"/>
                      <a:pt x="167" y="35"/>
                    </a:cubicBezTo>
                    <a:cubicBezTo>
                      <a:pt x="167" y="36"/>
                      <a:pt x="167" y="36"/>
                      <a:pt x="167" y="36"/>
                    </a:cubicBezTo>
                    <a:cubicBezTo>
                      <a:pt x="167" y="36"/>
                      <a:pt x="167" y="36"/>
                      <a:pt x="167" y="36"/>
                    </a:cubicBezTo>
                    <a:cubicBezTo>
                      <a:pt x="168" y="37"/>
                      <a:pt x="168" y="37"/>
                      <a:pt x="168" y="37"/>
                    </a:cubicBezTo>
                    <a:cubicBezTo>
                      <a:pt x="167" y="38"/>
                      <a:pt x="167" y="38"/>
                      <a:pt x="167" y="38"/>
                    </a:cubicBezTo>
                    <a:cubicBezTo>
                      <a:pt x="167" y="38"/>
                      <a:pt x="167" y="38"/>
                      <a:pt x="167" y="38"/>
                    </a:cubicBezTo>
                    <a:cubicBezTo>
                      <a:pt x="168" y="38"/>
                      <a:pt x="168" y="38"/>
                      <a:pt x="168" y="38"/>
                    </a:cubicBezTo>
                    <a:cubicBezTo>
                      <a:pt x="168" y="37"/>
                      <a:pt x="168" y="37"/>
                      <a:pt x="168" y="37"/>
                    </a:cubicBezTo>
                    <a:cubicBezTo>
                      <a:pt x="168" y="36"/>
                      <a:pt x="168" y="36"/>
                      <a:pt x="168" y="36"/>
                    </a:cubicBezTo>
                    <a:cubicBezTo>
                      <a:pt x="168" y="36"/>
                      <a:pt x="168" y="36"/>
                      <a:pt x="168" y="36"/>
                    </a:cubicBezTo>
                    <a:cubicBezTo>
                      <a:pt x="168" y="35"/>
                      <a:pt x="168" y="35"/>
                      <a:pt x="168" y="35"/>
                    </a:cubicBezTo>
                    <a:cubicBezTo>
                      <a:pt x="168" y="35"/>
                      <a:pt x="168" y="35"/>
                      <a:pt x="168" y="35"/>
                    </a:cubicBezTo>
                    <a:cubicBezTo>
                      <a:pt x="169" y="35"/>
                      <a:pt x="169" y="35"/>
                      <a:pt x="169" y="35"/>
                    </a:cubicBezTo>
                    <a:cubicBezTo>
                      <a:pt x="169" y="36"/>
                      <a:pt x="169" y="36"/>
                      <a:pt x="169" y="36"/>
                    </a:cubicBezTo>
                    <a:cubicBezTo>
                      <a:pt x="169" y="36"/>
                      <a:pt x="169" y="36"/>
                      <a:pt x="169" y="36"/>
                    </a:cubicBezTo>
                    <a:cubicBezTo>
                      <a:pt x="170" y="36"/>
                      <a:pt x="170" y="36"/>
                      <a:pt x="170" y="36"/>
                    </a:cubicBezTo>
                    <a:cubicBezTo>
                      <a:pt x="171" y="36"/>
                      <a:pt x="171" y="36"/>
                      <a:pt x="171" y="36"/>
                    </a:cubicBezTo>
                    <a:cubicBezTo>
                      <a:pt x="171" y="36"/>
                      <a:pt x="171" y="36"/>
                      <a:pt x="171" y="36"/>
                    </a:cubicBezTo>
                    <a:cubicBezTo>
                      <a:pt x="171" y="35"/>
                      <a:pt x="171" y="35"/>
                      <a:pt x="171" y="35"/>
                    </a:cubicBezTo>
                    <a:cubicBezTo>
                      <a:pt x="171" y="35"/>
                      <a:pt x="171" y="35"/>
                      <a:pt x="171" y="35"/>
                    </a:cubicBezTo>
                    <a:cubicBezTo>
                      <a:pt x="171" y="35"/>
                      <a:pt x="171" y="35"/>
                      <a:pt x="171" y="35"/>
                    </a:cubicBezTo>
                    <a:cubicBezTo>
                      <a:pt x="172" y="34"/>
                      <a:pt x="172" y="34"/>
                      <a:pt x="172" y="34"/>
                    </a:cubicBezTo>
                    <a:cubicBezTo>
                      <a:pt x="172" y="34"/>
                      <a:pt x="172" y="34"/>
                      <a:pt x="172" y="34"/>
                    </a:cubicBezTo>
                    <a:cubicBezTo>
                      <a:pt x="172" y="33"/>
                      <a:pt x="172" y="33"/>
                      <a:pt x="172" y="33"/>
                    </a:cubicBezTo>
                    <a:cubicBezTo>
                      <a:pt x="172" y="32"/>
                      <a:pt x="172" y="32"/>
                      <a:pt x="172" y="32"/>
                    </a:cubicBezTo>
                    <a:cubicBezTo>
                      <a:pt x="172" y="32"/>
                      <a:pt x="172" y="32"/>
                      <a:pt x="172" y="32"/>
                    </a:cubicBezTo>
                    <a:cubicBezTo>
                      <a:pt x="173" y="33"/>
                      <a:pt x="173" y="33"/>
                      <a:pt x="173" y="33"/>
                    </a:cubicBezTo>
                    <a:cubicBezTo>
                      <a:pt x="173" y="33"/>
                      <a:pt x="173" y="33"/>
                      <a:pt x="173" y="33"/>
                    </a:cubicBezTo>
                    <a:cubicBezTo>
                      <a:pt x="174" y="33"/>
                      <a:pt x="174" y="33"/>
                      <a:pt x="174" y="33"/>
                    </a:cubicBezTo>
                    <a:cubicBezTo>
                      <a:pt x="175" y="32"/>
                      <a:pt x="175" y="32"/>
                      <a:pt x="175" y="32"/>
                    </a:cubicBezTo>
                    <a:cubicBezTo>
                      <a:pt x="176" y="32"/>
                      <a:pt x="176" y="32"/>
                      <a:pt x="176" y="32"/>
                    </a:cubicBezTo>
                    <a:cubicBezTo>
                      <a:pt x="177" y="32"/>
                      <a:pt x="177" y="32"/>
                      <a:pt x="177" y="32"/>
                    </a:cubicBezTo>
                    <a:cubicBezTo>
                      <a:pt x="177" y="32"/>
                      <a:pt x="177" y="32"/>
                      <a:pt x="177" y="32"/>
                    </a:cubicBezTo>
                    <a:cubicBezTo>
                      <a:pt x="179" y="32"/>
                      <a:pt x="179" y="32"/>
                      <a:pt x="179" y="32"/>
                    </a:cubicBezTo>
                    <a:cubicBezTo>
                      <a:pt x="180" y="32"/>
                      <a:pt x="180" y="32"/>
                      <a:pt x="180" y="32"/>
                    </a:cubicBezTo>
                    <a:cubicBezTo>
                      <a:pt x="181" y="33"/>
                      <a:pt x="181" y="33"/>
                      <a:pt x="181" y="33"/>
                    </a:cubicBezTo>
                    <a:cubicBezTo>
                      <a:pt x="182" y="33"/>
                      <a:pt x="182" y="33"/>
                      <a:pt x="182" y="33"/>
                    </a:cubicBezTo>
                    <a:cubicBezTo>
                      <a:pt x="183" y="33"/>
                      <a:pt x="183" y="33"/>
                      <a:pt x="183" y="33"/>
                    </a:cubicBezTo>
                    <a:cubicBezTo>
                      <a:pt x="183" y="34"/>
                      <a:pt x="183" y="34"/>
                      <a:pt x="183" y="34"/>
                    </a:cubicBezTo>
                    <a:cubicBezTo>
                      <a:pt x="184" y="34"/>
                      <a:pt x="184" y="34"/>
                      <a:pt x="184" y="34"/>
                    </a:cubicBezTo>
                    <a:cubicBezTo>
                      <a:pt x="184" y="34"/>
                      <a:pt x="184" y="34"/>
                      <a:pt x="184" y="34"/>
                    </a:cubicBezTo>
                    <a:cubicBezTo>
                      <a:pt x="185" y="35"/>
                      <a:pt x="185" y="35"/>
                      <a:pt x="185" y="35"/>
                    </a:cubicBezTo>
                    <a:cubicBezTo>
                      <a:pt x="185" y="35"/>
                      <a:pt x="185" y="35"/>
                      <a:pt x="185" y="35"/>
                    </a:cubicBezTo>
                    <a:cubicBezTo>
                      <a:pt x="186" y="36"/>
                      <a:pt x="186" y="36"/>
                      <a:pt x="186" y="36"/>
                    </a:cubicBezTo>
                    <a:cubicBezTo>
                      <a:pt x="186" y="37"/>
                      <a:pt x="186" y="37"/>
                      <a:pt x="186" y="37"/>
                    </a:cubicBezTo>
                    <a:cubicBezTo>
                      <a:pt x="187" y="37"/>
                      <a:pt x="187" y="37"/>
                      <a:pt x="187" y="37"/>
                    </a:cubicBezTo>
                    <a:cubicBezTo>
                      <a:pt x="187" y="38"/>
                      <a:pt x="187" y="38"/>
                      <a:pt x="187" y="38"/>
                    </a:cubicBezTo>
                    <a:cubicBezTo>
                      <a:pt x="187" y="39"/>
                      <a:pt x="187" y="39"/>
                      <a:pt x="187" y="39"/>
                    </a:cubicBezTo>
                    <a:cubicBezTo>
                      <a:pt x="187" y="40"/>
                      <a:pt x="187" y="40"/>
                      <a:pt x="187" y="40"/>
                    </a:cubicBezTo>
                    <a:cubicBezTo>
                      <a:pt x="186" y="40"/>
                      <a:pt x="186" y="40"/>
                      <a:pt x="186" y="40"/>
                    </a:cubicBezTo>
                    <a:cubicBezTo>
                      <a:pt x="185" y="40"/>
                      <a:pt x="185" y="40"/>
                      <a:pt x="185" y="40"/>
                    </a:cubicBezTo>
                    <a:cubicBezTo>
                      <a:pt x="185" y="41"/>
                      <a:pt x="185" y="41"/>
                      <a:pt x="185" y="41"/>
                    </a:cubicBezTo>
                    <a:cubicBezTo>
                      <a:pt x="185" y="41"/>
                      <a:pt x="185" y="41"/>
                      <a:pt x="185" y="41"/>
                    </a:cubicBezTo>
                    <a:cubicBezTo>
                      <a:pt x="184" y="41"/>
                      <a:pt x="184" y="41"/>
                      <a:pt x="184" y="41"/>
                    </a:cubicBezTo>
                    <a:cubicBezTo>
                      <a:pt x="183" y="43"/>
                      <a:pt x="183" y="43"/>
                      <a:pt x="183" y="43"/>
                    </a:cubicBezTo>
                    <a:cubicBezTo>
                      <a:pt x="183" y="43"/>
                      <a:pt x="183" y="43"/>
                      <a:pt x="183" y="43"/>
                    </a:cubicBezTo>
                    <a:cubicBezTo>
                      <a:pt x="182" y="43"/>
                      <a:pt x="182" y="43"/>
                      <a:pt x="182" y="43"/>
                    </a:cubicBezTo>
                    <a:cubicBezTo>
                      <a:pt x="182" y="43"/>
                      <a:pt x="182" y="43"/>
                      <a:pt x="182" y="43"/>
                    </a:cubicBezTo>
                    <a:cubicBezTo>
                      <a:pt x="180" y="42"/>
                      <a:pt x="180" y="42"/>
                      <a:pt x="180" y="42"/>
                    </a:cubicBezTo>
                    <a:cubicBezTo>
                      <a:pt x="180" y="42"/>
                      <a:pt x="180" y="42"/>
                      <a:pt x="180" y="42"/>
                    </a:cubicBezTo>
                    <a:cubicBezTo>
                      <a:pt x="179" y="43"/>
                      <a:pt x="179" y="43"/>
                      <a:pt x="179" y="43"/>
                    </a:cubicBezTo>
                    <a:cubicBezTo>
                      <a:pt x="179" y="44"/>
                      <a:pt x="179" y="44"/>
                      <a:pt x="179" y="44"/>
                    </a:cubicBezTo>
                    <a:cubicBezTo>
                      <a:pt x="179" y="44"/>
                      <a:pt x="179" y="44"/>
                      <a:pt x="179" y="44"/>
                    </a:cubicBezTo>
                    <a:cubicBezTo>
                      <a:pt x="179" y="44"/>
                      <a:pt x="179" y="44"/>
                      <a:pt x="179" y="44"/>
                    </a:cubicBezTo>
                    <a:cubicBezTo>
                      <a:pt x="179" y="45"/>
                      <a:pt x="179" y="45"/>
                      <a:pt x="179" y="45"/>
                    </a:cubicBezTo>
                    <a:cubicBezTo>
                      <a:pt x="180" y="45"/>
                      <a:pt x="180" y="45"/>
                      <a:pt x="180" y="45"/>
                    </a:cubicBezTo>
                    <a:cubicBezTo>
                      <a:pt x="180" y="45"/>
                      <a:pt x="180" y="45"/>
                      <a:pt x="180" y="45"/>
                    </a:cubicBezTo>
                    <a:cubicBezTo>
                      <a:pt x="180" y="46"/>
                      <a:pt x="180" y="46"/>
                      <a:pt x="180" y="46"/>
                    </a:cubicBezTo>
                    <a:cubicBezTo>
                      <a:pt x="180" y="46"/>
                      <a:pt x="180" y="46"/>
                      <a:pt x="180" y="46"/>
                    </a:cubicBezTo>
                    <a:cubicBezTo>
                      <a:pt x="179" y="46"/>
                      <a:pt x="179" y="46"/>
                      <a:pt x="179" y="46"/>
                    </a:cubicBezTo>
                    <a:cubicBezTo>
                      <a:pt x="178" y="46"/>
                      <a:pt x="178" y="46"/>
                      <a:pt x="178" y="46"/>
                    </a:cubicBezTo>
                    <a:cubicBezTo>
                      <a:pt x="177" y="47"/>
                      <a:pt x="177" y="47"/>
                      <a:pt x="177" y="47"/>
                    </a:cubicBezTo>
                    <a:cubicBezTo>
                      <a:pt x="176" y="47"/>
                      <a:pt x="176" y="47"/>
                      <a:pt x="176" y="47"/>
                    </a:cubicBezTo>
                    <a:cubicBezTo>
                      <a:pt x="176" y="47"/>
                      <a:pt x="176" y="47"/>
                      <a:pt x="176" y="47"/>
                    </a:cubicBezTo>
                    <a:cubicBezTo>
                      <a:pt x="175" y="48"/>
                      <a:pt x="175" y="48"/>
                      <a:pt x="175" y="48"/>
                    </a:cubicBezTo>
                    <a:cubicBezTo>
                      <a:pt x="174" y="47"/>
                      <a:pt x="174" y="47"/>
                      <a:pt x="174" y="47"/>
                    </a:cubicBezTo>
                    <a:cubicBezTo>
                      <a:pt x="174" y="47"/>
                      <a:pt x="174" y="47"/>
                      <a:pt x="174" y="47"/>
                    </a:cubicBezTo>
                    <a:cubicBezTo>
                      <a:pt x="173" y="47"/>
                      <a:pt x="173" y="47"/>
                      <a:pt x="173" y="47"/>
                    </a:cubicBezTo>
                    <a:cubicBezTo>
                      <a:pt x="173" y="47"/>
                      <a:pt x="173" y="47"/>
                      <a:pt x="173" y="47"/>
                    </a:cubicBezTo>
                    <a:cubicBezTo>
                      <a:pt x="172" y="47"/>
                      <a:pt x="172" y="47"/>
                      <a:pt x="172" y="47"/>
                    </a:cubicBezTo>
                    <a:cubicBezTo>
                      <a:pt x="172" y="46"/>
                      <a:pt x="172" y="46"/>
                      <a:pt x="172" y="46"/>
                    </a:cubicBezTo>
                    <a:cubicBezTo>
                      <a:pt x="172" y="46"/>
                      <a:pt x="172" y="46"/>
                      <a:pt x="172" y="46"/>
                    </a:cubicBezTo>
                    <a:cubicBezTo>
                      <a:pt x="171" y="47"/>
                      <a:pt x="171" y="47"/>
                      <a:pt x="171" y="47"/>
                    </a:cubicBezTo>
                    <a:cubicBezTo>
                      <a:pt x="171" y="47"/>
                      <a:pt x="171" y="47"/>
                      <a:pt x="171" y="47"/>
                    </a:cubicBezTo>
                    <a:cubicBezTo>
                      <a:pt x="171" y="47"/>
                      <a:pt x="171" y="47"/>
                      <a:pt x="171" y="47"/>
                    </a:cubicBezTo>
                    <a:cubicBezTo>
                      <a:pt x="170" y="47"/>
                      <a:pt x="170" y="47"/>
                      <a:pt x="170" y="47"/>
                    </a:cubicBezTo>
                    <a:cubicBezTo>
                      <a:pt x="170" y="47"/>
                      <a:pt x="170" y="47"/>
                      <a:pt x="170" y="47"/>
                    </a:cubicBezTo>
                    <a:cubicBezTo>
                      <a:pt x="170" y="47"/>
                      <a:pt x="170" y="47"/>
                      <a:pt x="170" y="47"/>
                    </a:cubicBezTo>
                    <a:cubicBezTo>
                      <a:pt x="169" y="47"/>
                      <a:pt x="169" y="47"/>
                      <a:pt x="169" y="47"/>
                    </a:cubicBezTo>
                    <a:cubicBezTo>
                      <a:pt x="169" y="47"/>
                      <a:pt x="169" y="47"/>
                      <a:pt x="169" y="47"/>
                    </a:cubicBezTo>
                    <a:cubicBezTo>
                      <a:pt x="168" y="48"/>
                      <a:pt x="168" y="48"/>
                      <a:pt x="168" y="48"/>
                    </a:cubicBezTo>
                    <a:cubicBezTo>
                      <a:pt x="168" y="48"/>
                      <a:pt x="168" y="48"/>
                      <a:pt x="168" y="48"/>
                    </a:cubicBezTo>
                    <a:cubicBezTo>
                      <a:pt x="167" y="48"/>
                      <a:pt x="167" y="48"/>
                      <a:pt x="167" y="48"/>
                    </a:cubicBezTo>
                    <a:cubicBezTo>
                      <a:pt x="166" y="47"/>
                      <a:pt x="166" y="47"/>
                      <a:pt x="166" y="47"/>
                    </a:cubicBezTo>
                    <a:cubicBezTo>
                      <a:pt x="165" y="48"/>
                      <a:pt x="165" y="48"/>
                      <a:pt x="165" y="48"/>
                    </a:cubicBezTo>
                    <a:cubicBezTo>
                      <a:pt x="165" y="48"/>
                      <a:pt x="165" y="48"/>
                      <a:pt x="165" y="48"/>
                    </a:cubicBezTo>
                    <a:cubicBezTo>
                      <a:pt x="164" y="48"/>
                      <a:pt x="164" y="48"/>
                      <a:pt x="164" y="48"/>
                    </a:cubicBezTo>
                    <a:cubicBezTo>
                      <a:pt x="163" y="48"/>
                      <a:pt x="163" y="48"/>
                      <a:pt x="163" y="48"/>
                    </a:cubicBezTo>
                    <a:cubicBezTo>
                      <a:pt x="164" y="48"/>
                      <a:pt x="164" y="48"/>
                      <a:pt x="164" y="48"/>
                    </a:cubicBezTo>
                    <a:cubicBezTo>
                      <a:pt x="165" y="48"/>
                      <a:pt x="165" y="48"/>
                      <a:pt x="165" y="48"/>
                    </a:cubicBezTo>
                    <a:cubicBezTo>
                      <a:pt x="166" y="48"/>
                      <a:pt x="166" y="48"/>
                      <a:pt x="166" y="48"/>
                    </a:cubicBezTo>
                    <a:cubicBezTo>
                      <a:pt x="167" y="48"/>
                      <a:pt x="167" y="48"/>
                      <a:pt x="167" y="48"/>
                    </a:cubicBezTo>
                    <a:cubicBezTo>
                      <a:pt x="168" y="48"/>
                      <a:pt x="168" y="48"/>
                      <a:pt x="168" y="48"/>
                    </a:cubicBezTo>
                    <a:cubicBezTo>
                      <a:pt x="168" y="48"/>
                      <a:pt x="168" y="48"/>
                      <a:pt x="168" y="48"/>
                    </a:cubicBezTo>
                    <a:cubicBezTo>
                      <a:pt x="169" y="48"/>
                      <a:pt x="169" y="48"/>
                      <a:pt x="169" y="48"/>
                    </a:cubicBezTo>
                    <a:cubicBezTo>
                      <a:pt x="171" y="48"/>
                      <a:pt x="171" y="48"/>
                      <a:pt x="171" y="48"/>
                    </a:cubicBezTo>
                    <a:cubicBezTo>
                      <a:pt x="172" y="49"/>
                      <a:pt x="172" y="49"/>
                      <a:pt x="172" y="49"/>
                    </a:cubicBezTo>
                    <a:cubicBezTo>
                      <a:pt x="172" y="49"/>
                      <a:pt x="172" y="49"/>
                      <a:pt x="172" y="49"/>
                    </a:cubicBezTo>
                    <a:cubicBezTo>
                      <a:pt x="173" y="48"/>
                      <a:pt x="173" y="48"/>
                      <a:pt x="173" y="48"/>
                    </a:cubicBezTo>
                    <a:cubicBezTo>
                      <a:pt x="173" y="48"/>
                      <a:pt x="173" y="48"/>
                      <a:pt x="173" y="48"/>
                    </a:cubicBezTo>
                    <a:cubicBezTo>
                      <a:pt x="174" y="48"/>
                      <a:pt x="174" y="48"/>
                      <a:pt x="174" y="48"/>
                    </a:cubicBezTo>
                    <a:cubicBezTo>
                      <a:pt x="174" y="49"/>
                      <a:pt x="174" y="49"/>
                      <a:pt x="174" y="49"/>
                    </a:cubicBezTo>
                    <a:cubicBezTo>
                      <a:pt x="175" y="49"/>
                      <a:pt x="175" y="49"/>
                      <a:pt x="175" y="49"/>
                    </a:cubicBezTo>
                    <a:cubicBezTo>
                      <a:pt x="175" y="50"/>
                      <a:pt x="175" y="50"/>
                      <a:pt x="175" y="50"/>
                    </a:cubicBezTo>
                    <a:cubicBezTo>
                      <a:pt x="175" y="50"/>
                      <a:pt x="175" y="50"/>
                      <a:pt x="175" y="50"/>
                    </a:cubicBezTo>
                    <a:cubicBezTo>
                      <a:pt x="175" y="51"/>
                      <a:pt x="175" y="51"/>
                      <a:pt x="175" y="51"/>
                    </a:cubicBezTo>
                    <a:cubicBezTo>
                      <a:pt x="174" y="51"/>
                      <a:pt x="174" y="51"/>
                      <a:pt x="174" y="51"/>
                    </a:cubicBezTo>
                    <a:cubicBezTo>
                      <a:pt x="174" y="51"/>
                      <a:pt x="174" y="51"/>
                      <a:pt x="174" y="51"/>
                    </a:cubicBezTo>
                    <a:cubicBezTo>
                      <a:pt x="174" y="51"/>
                      <a:pt x="174" y="51"/>
                      <a:pt x="174" y="51"/>
                    </a:cubicBezTo>
                    <a:cubicBezTo>
                      <a:pt x="174" y="52"/>
                      <a:pt x="174" y="52"/>
                      <a:pt x="174" y="52"/>
                    </a:cubicBezTo>
                    <a:cubicBezTo>
                      <a:pt x="173" y="52"/>
                      <a:pt x="173" y="52"/>
                      <a:pt x="173" y="52"/>
                    </a:cubicBezTo>
                    <a:cubicBezTo>
                      <a:pt x="171" y="53"/>
                      <a:pt x="171" y="53"/>
                      <a:pt x="171" y="53"/>
                    </a:cubicBezTo>
                    <a:cubicBezTo>
                      <a:pt x="171" y="52"/>
                      <a:pt x="171" y="52"/>
                      <a:pt x="171" y="52"/>
                    </a:cubicBezTo>
                    <a:cubicBezTo>
                      <a:pt x="170" y="53"/>
                      <a:pt x="170" y="53"/>
                      <a:pt x="170" y="53"/>
                    </a:cubicBezTo>
                    <a:cubicBezTo>
                      <a:pt x="168" y="53"/>
                      <a:pt x="168" y="53"/>
                      <a:pt x="168" y="53"/>
                    </a:cubicBezTo>
                    <a:cubicBezTo>
                      <a:pt x="168" y="52"/>
                      <a:pt x="168" y="52"/>
                      <a:pt x="168" y="52"/>
                    </a:cubicBezTo>
                    <a:cubicBezTo>
                      <a:pt x="166" y="51"/>
                      <a:pt x="166" y="51"/>
                      <a:pt x="166" y="51"/>
                    </a:cubicBezTo>
                    <a:cubicBezTo>
                      <a:pt x="165" y="51"/>
                      <a:pt x="165" y="51"/>
                      <a:pt x="165" y="51"/>
                    </a:cubicBezTo>
                    <a:cubicBezTo>
                      <a:pt x="164" y="51"/>
                      <a:pt x="164" y="51"/>
                      <a:pt x="164" y="51"/>
                    </a:cubicBezTo>
                    <a:cubicBezTo>
                      <a:pt x="164" y="51"/>
                      <a:pt x="164" y="51"/>
                      <a:pt x="164" y="51"/>
                    </a:cubicBezTo>
                    <a:cubicBezTo>
                      <a:pt x="163" y="52"/>
                      <a:pt x="163" y="52"/>
                      <a:pt x="163" y="52"/>
                    </a:cubicBezTo>
                    <a:cubicBezTo>
                      <a:pt x="162" y="53"/>
                      <a:pt x="162" y="53"/>
                      <a:pt x="162" y="53"/>
                    </a:cubicBezTo>
                    <a:cubicBezTo>
                      <a:pt x="162" y="53"/>
                      <a:pt x="162" y="53"/>
                      <a:pt x="162" y="53"/>
                    </a:cubicBezTo>
                    <a:cubicBezTo>
                      <a:pt x="161" y="53"/>
                      <a:pt x="161" y="53"/>
                      <a:pt x="161" y="53"/>
                    </a:cubicBezTo>
                    <a:cubicBezTo>
                      <a:pt x="162" y="54"/>
                      <a:pt x="162" y="54"/>
                      <a:pt x="162" y="54"/>
                    </a:cubicBezTo>
                    <a:cubicBezTo>
                      <a:pt x="162" y="54"/>
                      <a:pt x="162" y="54"/>
                      <a:pt x="162" y="54"/>
                    </a:cubicBezTo>
                    <a:cubicBezTo>
                      <a:pt x="162" y="54"/>
                      <a:pt x="162" y="54"/>
                      <a:pt x="162" y="54"/>
                    </a:cubicBezTo>
                    <a:cubicBezTo>
                      <a:pt x="162" y="55"/>
                      <a:pt x="162" y="55"/>
                      <a:pt x="162" y="55"/>
                    </a:cubicBezTo>
                    <a:cubicBezTo>
                      <a:pt x="162" y="55"/>
                      <a:pt x="162" y="55"/>
                      <a:pt x="162" y="55"/>
                    </a:cubicBezTo>
                    <a:cubicBezTo>
                      <a:pt x="161" y="55"/>
                      <a:pt x="161" y="55"/>
                      <a:pt x="161" y="55"/>
                    </a:cubicBezTo>
                    <a:cubicBezTo>
                      <a:pt x="161" y="55"/>
                      <a:pt x="161" y="55"/>
                      <a:pt x="161" y="55"/>
                    </a:cubicBezTo>
                    <a:cubicBezTo>
                      <a:pt x="162" y="56"/>
                      <a:pt x="162" y="56"/>
                      <a:pt x="162" y="56"/>
                    </a:cubicBezTo>
                    <a:cubicBezTo>
                      <a:pt x="163" y="56"/>
                      <a:pt x="163" y="56"/>
                      <a:pt x="163" y="56"/>
                    </a:cubicBezTo>
                    <a:cubicBezTo>
                      <a:pt x="163" y="56"/>
                      <a:pt x="163" y="56"/>
                      <a:pt x="163" y="56"/>
                    </a:cubicBezTo>
                    <a:cubicBezTo>
                      <a:pt x="163" y="56"/>
                      <a:pt x="163" y="56"/>
                      <a:pt x="163" y="56"/>
                    </a:cubicBezTo>
                    <a:cubicBezTo>
                      <a:pt x="164" y="55"/>
                      <a:pt x="164" y="55"/>
                      <a:pt x="164" y="55"/>
                    </a:cubicBezTo>
                    <a:cubicBezTo>
                      <a:pt x="165" y="54"/>
                      <a:pt x="165" y="54"/>
                      <a:pt x="165" y="54"/>
                    </a:cubicBezTo>
                    <a:cubicBezTo>
                      <a:pt x="166" y="54"/>
                      <a:pt x="166" y="54"/>
                      <a:pt x="166" y="54"/>
                    </a:cubicBezTo>
                    <a:cubicBezTo>
                      <a:pt x="167" y="54"/>
                      <a:pt x="167" y="54"/>
                      <a:pt x="167" y="54"/>
                    </a:cubicBezTo>
                    <a:cubicBezTo>
                      <a:pt x="168" y="53"/>
                      <a:pt x="168" y="53"/>
                      <a:pt x="168" y="53"/>
                    </a:cubicBezTo>
                    <a:cubicBezTo>
                      <a:pt x="169" y="53"/>
                      <a:pt x="169" y="53"/>
                      <a:pt x="169" y="53"/>
                    </a:cubicBezTo>
                    <a:cubicBezTo>
                      <a:pt x="169" y="54"/>
                      <a:pt x="169" y="54"/>
                      <a:pt x="169" y="54"/>
                    </a:cubicBezTo>
                    <a:cubicBezTo>
                      <a:pt x="170" y="54"/>
                      <a:pt x="170" y="54"/>
                      <a:pt x="170" y="54"/>
                    </a:cubicBezTo>
                    <a:cubicBezTo>
                      <a:pt x="170" y="54"/>
                      <a:pt x="170" y="54"/>
                      <a:pt x="170" y="54"/>
                    </a:cubicBezTo>
                    <a:cubicBezTo>
                      <a:pt x="171" y="54"/>
                      <a:pt x="171" y="54"/>
                      <a:pt x="171" y="54"/>
                    </a:cubicBezTo>
                    <a:cubicBezTo>
                      <a:pt x="171" y="55"/>
                      <a:pt x="171" y="55"/>
                      <a:pt x="171" y="55"/>
                    </a:cubicBezTo>
                    <a:cubicBezTo>
                      <a:pt x="171" y="55"/>
                      <a:pt x="171" y="55"/>
                      <a:pt x="171" y="55"/>
                    </a:cubicBezTo>
                    <a:cubicBezTo>
                      <a:pt x="170" y="56"/>
                      <a:pt x="170" y="56"/>
                      <a:pt x="170" y="56"/>
                    </a:cubicBezTo>
                    <a:cubicBezTo>
                      <a:pt x="169" y="57"/>
                      <a:pt x="169" y="57"/>
                      <a:pt x="169" y="57"/>
                    </a:cubicBezTo>
                    <a:cubicBezTo>
                      <a:pt x="169" y="57"/>
                      <a:pt x="169" y="57"/>
                      <a:pt x="169" y="57"/>
                    </a:cubicBezTo>
                    <a:cubicBezTo>
                      <a:pt x="168" y="58"/>
                      <a:pt x="168" y="58"/>
                      <a:pt x="168" y="58"/>
                    </a:cubicBezTo>
                    <a:cubicBezTo>
                      <a:pt x="167" y="59"/>
                      <a:pt x="167" y="59"/>
                      <a:pt x="167" y="59"/>
                    </a:cubicBezTo>
                    <a:cubicBezTo>
                      <a:pt x="166" y="60"/>
                      <a:pt x="166" y="60"/>
                      <a:pt x="166" y="60"/>
                    </a:cubicBezTo>
                    <a:cubicBezTo>
                      <a:pt x="165" y="62"/>
                      <a:pt x="165" y="62"/>
                      <a:pt x="165" y="62"/>
                    </a:cubicBezTo>
                    <a:cubicBezTo>
                      <a:pt x="165" y="63"/>
                      <a:pt x="165" y="63"/>
                      <a:pt x="165" y="63"/>
                    </a:cubicBezTo>
                    <a:cubicBezTo>
                      <a:pt x="164" y="63"/>
                      <a:pt x="164" y="63"/>
                      <a:pt x="164" y="63"/>
                    </a:cubicBezTo>
                    <a:cubicBezTo>
                      <a:pt x="164" y="64"/>
                      <a:pt x="164" y="64"/>
                      <a:pt x="164" y="64"/>
                    </a:cubicBezTo>
                    <a:cubicBezTo>
                      <a:pt x="164" y="65"/>
                      <a:pt x="164" y="65"/>
                      <a:pt x="164" y="65"/>
                    </a:cubicBezTo>
                    <a:cubicBezTo>
                      <a:pt x="164" y="65"/>
                      <a:pt x="164" y="65"/>
                      <a:pt x="164" y="65"/>
                    </a:cubicBezTo>
                    <a:cubicBezTo>
                      <a:pt x="163" y="66"/>
                      <a:pt x="163" y="66"/>
                      <a:pt x="163" y="66"/>
                    </a:cubicBezTo>
                    <a:cubicBezTo>
                      <a:pt x="163" y="67"/>
                      <a:pt x="163" y="67"/>
                      <a:pt x="163" y="67"/>
                    </a:cubicBezTo>
                    <a:cubicBezTo>
                      <a:pt x="163" y="68"/>
                      <a:pt x="163" y="68"/>
                      <a:pt x="163" y="68"/>
                    </a:cubicBezTo>
                    <a:cubicBezTo>
                      <a:pt x="162" y="70"/>
                      <a:pt x="162" y="70"/>
                      <a:pt x="162" y="70"/>
                    </a:cubicBezTo>
                    <a:cubicBezTo>
                      <a:pt x="163" y="70"/>
                      <a:pt x="163" y="70"/>
                      <a:pt x="163" y="70"/>
                    </a:cubicBezTo>
                    <a:cubicBezTo>
                      <a:pt x="163" y="71"/>
                      <a:pt x="163" y="71"/>
                      <a:pt x="163" y="71"/>
                    </a:cubicBezTo>
                    <a:cubicBezTo>
                      <a:pt x="162" y="72"/>
                      <a:pt x="162" y="72"/>
                      <a:pt x="162" y="72"/>
                    </a:cubicBezTo>
                    <a:cubicBezTo>
                      <a:pt x="162" y="72"/>
                      <a:pt x="162" y="72"/>
                      <a:pt x="162" y="72"/>
                    </a:cubicBezTo>
                    <a:cubicBezTo>
                      <a:pt x="161" y="73"/>
                      <a:pt x="161" y="73"/>
                      <a:pt x="161" y="73"/>
                    </a:cubicBezTo>
                    <a:cubicBezTo>
                      <a:pt x="162" y="74"/>
                      <a:pt x="162" y="74"/>
                      <a:pt x="162" y="74"/>
                    </a:cubicBezTo>
                    <a:cubicBezTo>
                      <a:pt x="161" y="74"/>
                      <a:pt x="161" y="74"/>
                      <a:pt x="161" y="74"/>
                    </a:cubicBezTo>
                    <a:cubicBezTo>
                      <a:pt x="161" y="75"/>
                      <a:pt x="161" y="75"/>
                      <a:pt x="161" y="75"/>
                    </a:cubicBezTo>
                    <a:cubicBezTo>
                      <a:pt x="161" y="76"/>
                      <a:pt x="161" y="76"/>
                      <a:pt x="161" y="76"/>
                    </a:cubicBezTo>
                    <a:cubicBezTo>
                      <a:pt x="160" y="77"/>
                      <a:pt x="160" y="77"/>
                      <a:pt x="160" y="77"/>
                    </a:cubicBezTo>
                    <a:cubicBezTo>
                      <a:pt x="160" y="77"/>
                      <a:pt x="160" y="77"/>
                      <a:pt x="160" y="77"/>
                    </a:cubicBezTo>
                    <a:cubicBezTo>
                      <a:pt x="159" y="77"/>
                      <a:pt x="159" y="77"/>
                      <a:pt x="159" y="77"/>
                    </a:cubicBezTo>
                    <a:cubicBezTo>
                      <a:pt x="159" y="77"/>
                      <a:pt x="159" y="77"/>
                      <a:pt x="159" y="77"/>
                    </a:cubicBezTo>
                    <a:cubicBezTo>
                      <a:pt x="159" y="76"/>
                      <a:pt x="159" y="76"/>
                      <a:pt x="159" y="76"/>
                    </a:cubicBezTo>
                    <a:cubicBezTo>
                      <a:pt x="158" y="76"/>
                      <a:pt x="158" y="76"/>
                      <a:pt x="158" y="76"/>
                    </a:cubicBezTo>
                    <a:cubicBezTo>
                      <a:pt x="158" y="76"/>
                      <a:pt x="158" y="76"/>
                      <a:pt x="158" y="76"/>
                    </a:cubicBezTo>
                    <a:cubicBezTo>
                      <a:pt x="159" y="75"/>
                      <a:pt x="159" y="75"/>
                      <a:pt x="159" y="75"/>
                    </a:cubicBezTo>
                    <a:cubicBezTo>
                      <a:pt x="158" y="75"/>
                      <a:pt x="158" y="75"/>
                      <a:pt x="158" y="75"/>
                    </a:cubicBezTo>
                    <a:cubicBezTo>
                      <a:pt x="158" y="75"/>
                      <a:pt x="158" y="75"/>
                      <a:pt x="158" y="75"/>
                    </a:cubicBezTo>
                    <a:cubicBezTo>
                      <a:pt x="157" y="75"/>
                      <a:pt x="157" y="75"/>
                      <a:pt x="157" y="75"/>
                    </a:cubicBezTo>
                    <a:cubicBezTo>
                      <a:pt x="157" y="75"/>
                      <a:pt x="157" y="75"/>
                      <a:pt x="157" y="75"/>
                    </a:cubicBezTo>
                    <a:cubicBezTo>
                      <a:pt x="157" y="75"/>
                      <a:pt x="157" y="75"/>
                      <a:pt x="157" y="75"/>
                    </a:cubicBezTo>
                    <a:cubicBezTo>
                      <a:pt x="157" y="76"/>
                      <a:pt x="157" y="76"/>
                      <a:pt x="157" y="76"/>
                    </a:cubicBezTo>
                    <a:cubicBezTo>
                      <a:pt x="157" y="76"/>
                      <a:pt x="157" y="76"/>
                      <a:pt x="157" y="76"/>
                    </a:cubicBezTo>
                    <a:cubicBezTo>
                      <a:pt x="157" y="76"/>
                      <a:pt x="157" y="76"/>
                      <a:pt x="157" y="76"/>
                    </a:cubicBezTo>
                    <a:cubicBezTo>
                      <a:pt x="157" y="77"/>
                      <a:pt x="157" y="77"/>
                      <a:pt x="157" y="77"/>
                    </a:cubicBezTo>
                    <a:cubicBezTo>
                      <a:pt x="157" y="77"/>
                      <a:pt x="157" y="77"/>
                      <a:pt x="157" y="77"/>
                    </a:cubicBezTo>
                    <a:cubicBezTo>
                      <a:pt x="157" y="78"/>
                      <a:pt x="157" y="78"/>
                      <a:pt x="157" y="78"/>
                    </a:cubicBezTo>
                    <a:cubicBezTo>
                      <a:pt x="158" y="78"/>
                      <a:pt x="158" y="78"/>
                      <a:pt x="158" y="78"/>
                    </a:cubicBezTo>
                    <a:cubicBezTo>
                      <a:pt x="158" y="78"/>
                      <a:pt x="158" y="78"/>
                      <a:pt x="158" y="78"/>
                    </a:cubicBezTo>
                    <a:cubicBezTo>
                      <a:pt x="159" y="79"/>
                      <a:pt x="159" y="79"/>
                      <a:pt x="159" y="79"/>
                    </a:cubicBezTo>
                    <a:cubicBezTo>
                      <a:pt x="159" y="80"/>
                      <a:pt x="159" y="80"/>
                      <a:pt x="159" y="80"/>
                    </a:cubicBezTo>
                    <a:cubicBezTo>
                      <a:pt x="160" y="80"/>
                      <a:pt x="160" y="80"/>
                      <a:pt x="160" y="80"/>
                    </a:cubicBezTo>
                    <a:cubicBezTo>
                      <a:pt x="160" y="80"/>
                      <a:pt x="160" y="80"/>
                      <a:pt x="160" y="80"/>
                    </a:cubicBezTo>
                    <a:cubicBezTo>
                      <a:pt x="161" y="81"/>
                      <a:pt x="161" y="81"/>
                      <a:pt x="161" y="81"/>
                    </a:cubicBezTo>
                    <a:cubicBezTo>
                      <a:pt x="162" y="82"/>
                      <a:pt x="162" y="82"/>
                      <a:pt x="162" y="82"/>
                    </a:cubicBezTo>
                    <a:cubicBezTo>
                      <a:pt x="161" y="82"/>
                      <a:pt x="161" y="82"/>
                      <a:pt x="161" y="82"/>
                    </a:cubicBezTo>
                    <a:cubicBezTo>
                      <a:pt x="161" y="83"/>
                      <a:pt x="161" y="83"/>
                      <a:pt x="161" y="83"/>
                    </a:cubicBezTo>
                    <a:cubicBezTo>
                      <a:pt x="160" y="82"/>
                      <a:pt x="160" y="82"/>
                      <a:pt x="160" y="82"/>
                    </a:cubicBezTo>
                    <a:cubicBezTo>
                      <a:pt x="159" y="81"/>
                      <a:pt x="159" y="81"/>
                      <a:pt x="159" y="81"/>
                    </a:cubicBezTo>
                    <a:cubicBezTo>
                      <a:pt x="159" y="81"/>
                      <a:pt x="159" y="81"/>
                      <a:pt x="159" y="81"/>
                    </a:cubicBezTo>
                    <a:cubicBezTo>
                      <a:pt x="159" y="81"/>
                      <a:pt x="159" y="81"/>
                      <a:pt x="159" y="81"/>
                    </a:cubicBezTo>
                    <a:cubicBezTo>
                      <a:pt x="158" y="80"/>
                      <a:pt x="158" y="80"/>
                      <a:pt x="158" y="80"/>
                    </a:cubicBezTo>
                    <a:cubicBezTo>
                      <a:pt x="158" y="81"/>
                      <a:pt x="158" y="81"/>
                      <a:pt x="158" y="81"/>
                    </a:cubicBezTo>
                    <a:cubicBezTo>
                      <a:pt x="158" y="81"/>
                      <a:pt x="158" y="81"/>
                      <a:pt x="158" y="81"/>
                    </a:cubicBezTo>
                    <a:cubicBezTo>
                      <a:pt x="158" y="82"/>
                      <a:pt x="158" y="82"/>
                      <a:pt x="158" y="82"/>
                    </a:cubicBezTo>
                    <a:cubicBezTo>
                      <a:pt x="158" y="82"/>
                      <a:pt x="158" y="82"/>
                      <a:pt x="158" y="82"/>
                    </a:cubicBezTo>
                    <a:cubicBezTo>
                      <a:pt x="158" y="82"/>
                      <a:pt x="158" y="82"/>
                      <a:pt x="158" y="82"/>
                    </a:cubicBezTo>
                    <a:cubicBezTo>
                      <a:pt x="158" y="82"/>
                      <a:pt x="158" y="82"/>
                      <a:pt x="158" y="82"/>
                    </a:cubicBezTo>
                    <a:cubicBezTo>
                      <a:pt x="158" y="82"/>
                      <a:pt x="158" y="82"/>
                      <a:pt x="158" y="82"/>
                    </a:cubicBezTo>
                    <a:cubicBezTo>
                      <a:pt x="157" y="82"/>
                      <a:pt x="157" y="82"/>
                      <a:pt x="157" y="82"/>
                    </a:cubicBezTo>
                    <a:cubicBezTo>
                      <a:pt x="158" y="83"/>
                      <a:pt x="158" y="83"/>
                      <a:pt x="158" y="83"/>
                    </a:cubicBezTo>
                    <a:cubicBezTo>
                      <a:pt x="158" y="83"/>
                      <a:pt x="158" y="83"/>
                      <a:pt x="158" y="83"/>
                    </a:cubicBezTo>
                    <a:cubicBezTo>
                      <a:pt x="158" y="83"/>
                      <a:pt x="158" y="83"/>
                      <a:pt x="158" y="83"/>
                    </a:cubicBezTo>
                    <a:cubicBezTo>
                      <a:pt x="158" y="84"/>
                      <a:pt x="158" y="84"/>
                      <a:pt x="158" y="84"/>
                    </a:cubicBezTo>
                    <a:cubicBezTo>
                      <a:pt x="158" y="84"/>
                      <a:pt x="158" y="84"/>
                      <a:pt x="158" y="84"/>
                    </a:cubicBezTo>
                    <a:cubicBezTo>
                      <a:pt x="159" y="84"/>
                      <a:pt x="159" y="84"/>
                      <a:pt x="159" y="84"/>
                    </a:cubicBezTo>
                    <a:cubicBezTo>
                      <a:pt x="159" y="84"/>
                      <a:pt x="159" y="84"/>
                      <a:pt x="159" y="84"/>
                    </a:cubicBezTo>
                    <a:cubicBezTo>
                      <a:pt x="160" y="84"/>
                      <a:pt x="160" y="84"/>
                      <a:pt x="160" y="84"/>
                    </a:cubicBezTo>
                    <a:cubicBezTo>
                      <a:pt x="160" y="85"/>
                      <a:pt x="160" y="85"/>
                      <a:pt x="160" y="85"/>
                    </a:cubicBezTo>
                    <a:cubicBezTo>
                      <a:pt x="160" y="85"/>
                      <a:pt x="160" y="85"/>
                      <a:pt x="160" y="85"/>
                    </a:cubicBezTo>
                    <a:cubicBezTo>
                      <a:pt x="160" y="85"/>
                      <a:pt x="160" y="85"/>
                      <a:pt x="160" y="85"/>
                    </a:cubicBezTo>
                    <a:cubicBezTo>
                      <a:pt x="160" y="85"/>
                      <a:pt x="160" y="85"/>
                      <a:pt x="160" y="85"/>
                    </a:cubicBezTo>
                    <a:cubicBezTo>
                      <a:pt x="161" y="84"/>
                      <a:pt x="161" y="84"/>
                      <a:pt x="161" y="84"/>
                    </a:cubicBezTo>
                    <a:cubicBezTo>
                      <a:pt x="162" y="84"/>
                      <a:pt x="162" y="84"/>
                      <a:pt x="162" y="84"/>
                    </a:cubicBezTo>
                    <a:cubicBezTo>
                      <a:pt x="162" y="84"/>
                      <a:pt x="162" y="84"/>
                      <a:pt x="162" y="84"/>
                    </a:cubicBezTo>
                    <a:cubicBezTo>
                      <a:pt x="162" y="84"/>
                      <a:pt x="162" y="84"/>
                      <a:pt x="162" y="84"/>
                    </a:cubicBezTo>
                    <a:cubicBezTo>
                      <a:pt x="162" y="84"/>
                      <a:pt x="162" y="84"/>
                      <a:pt x="162" y="84"/>
                    </a:cubicBezTo>
                    <a:cubicBezTo>
                      <a:pt x="163" y="84"/>
                      <a:pt x="163" y="84"/>
                      <a:pt x="163" y="84"/>
                    </a:cubicBezTo>
                    <a:cubicBezTo>
                      <a:pt x="163" y="85"/>
                      <a:pt x="163" y="85"/>
                      <a:pt x="163" y="85"/>
                    </a:cubicBezTo>
                    <a:cubicBezTo>
                      <a:pt x="164" y="85"/>
                      <a:pt x="164" y="85"/>
                      <a:pt x="164" y="85"/>
                    </a:cubicBezTo>
                    <a:cubicBezTo>
                      <a:pt x="164" y="86"/>
                      <a:pt x="164" y="86"/>
                      <a:pt x="164" y="86"/>
                    </a:cubicBezTo>
                    <a:cubicBezTo>
                      <a:pt x="164" y="86"/>
                      <a:pt x="164" y="86"/>
                      <a:pt x="164" y="86"/>
                    </a:cubicBezTo>
                    <a:cubicBezTo>
                      <a:pt x="164" y="87"/>
                      <a:pt x="164" y="87"/>
                      <a:pt x="164" y="87"/>
                    </a:cubicBezTo>
                    <a:cubicBezTo>
                      <a:pt x="163" y="88"/>
                      <a:pt x="163" y="88"/>
                      <a:pt x="163" y="88"/>
                    </a:cubicBezTo>
                    <a:cubicBezTo>
                      <a:pt x="163" y="89"/>
                      <a:pt x="163" y="89"/>
                      <a:pt x="163" y="89"/>
                    </a:cubicBezTo>
                    <a:cubicBezTo>
                      <a:pt x="163" y="89"/>
                      <a:pt x="163" y="89"/>
                      <a:pt x="163" y="89"/>
                    </a:cubicBezTo>
                    <a:cubicBezTo>
                      <a:pt x="163" y="90"/>
                      <a:pt x="163" y="90"/>
                      <a:pt x="163" y="90"/>
                    </a:cubicBezTo>
                    <a:cubicBezTo>
                      <a:pt x="163" y="91"/>
                      <a:pt x="163" y="91"/>
                      <a:pt x="163" y="91"/>
                    </a:cubicBezTo>
                    <a:cubicBezTo>
                      <a:pt x="163" y="91"/>
                      <a:pt x="163" y="91"/>
                      <a:pt x="163" y="91"/>
                    </a:cubicBezTo>
                    <a:cubicBezTo>
                      <a:pt x="162" y="92"/>
                      <a:pt x="162" y="92"/>
                      <a:pt x="162" y="92"/>
                    </a:cubicBezTo>
                    <a:cubicBezTo>
                      <a:pt x="162" y="91"/>
                      <a:pt x="162" y="91"/>
                      <a:pt x="162" y="91"/>
                    </a:cubicBezTo>
                    <a:cubicBezTo>
                      <a:pt x="162" y="91"/>
                      <a:pt x="162" y="91"/>
                      <a:pt x="162" y="91"/>
                    </a:cubicBezTo>
                    <a:cubicBezTo>
                      <a:pt x="161" y="91"/>
                      <a:pt x="161" y="91"/>
                      <a:pt x="161" y="91"/>
                    </a:cubicBezTo>
                    <a:cubicBezTo>
                      <a:pt x="160" y="90"/>
                      <a:pt x="160" y="90"/>
                      <a:pt x="160" y="90"/>
                    </a:cubicBezTo>
                    <a:cubicBezTo>
                      <a:pt x="160" y="90"/>
                      <a:pt x="160" y="90"/>
                      <a:pt x="160" y="90"/>
                    </a:cubicBezTo>
                    <a:cubicBezTo>
                      <a:pt x="160" y="90"/>
                      <a:pt x="160" y="90"/>
                      <a:pt x="160" y="90"/>
                    </a:cubicBezTo>
                    <a:cubicBezTo>
                      <a:pt x="159" y="90"/>
                      <a:pt x="159" y="90"/>
                      <a:pt x="159" y="90"/>
                    </a:cubicBezTo>
                    <a:cubicBezTo>
                      <a:pt x="159" y="90"/>
                      <a:pt x="159" y="90"/>
                      <a:pt x="159" y="90"/>
                    </a:cubicBezTo>
                    <a:cubicBezTo>
                      <a:pt x="159" y="89"/>
                      <a:pt x="159" y="89"/>
                      <a:pt x="159" y="89"/>
                    </a:cubicBezTo>
                    <a:cubicBezTo>
                      <a:pt x="158" y="88"/>
                      <a:pt x="158" y="88"/>
                      <a:pt x="158" y="88"/>
                    </a:cubicBezTo>
                    <a:cubicBezTo>
                      <a:pt x="158" y="88"/>
                      <a:pt x="158" y="88"/>
                      <a:pt x="158" y="88"/>
                    </a:cubicBezTo>
                    <a:cubicBezTo>
                      <a:pt x="158" y="89"/>
                      <a:pt x="158" y="89"/>
                      <a:pt x="158" y="89"/>
                    </a:cubicBezTo>
                    <a:cubicBezTo>
                      <a:pt x="157" y="88"/>
                      <a:pt x="157" y="88"/>
                      <a:pt x="157" y="88"/>
                    </a:cubicBezTo>
                    <a:cubicBezTo>
                      <a:pt x="157" y="88"/>
                      <a:pt x="157" y="88"/>
                      <a:pt x="157" y="88"/>
                    </a:cubicBezTo>
                    <a:cubicBezTo>
                      <a:pt x="156" y="88"/>
                      <a:pt x="156" y="88"/>
                      <a:pt x="156" y="88"/>
                    </a:cubicBezTo>
                    <a:cubicBezTo>
                      <a:pt x="155" y="88"/>
                      <a:pt x="155" y="88"/>
                      <a:pt x="155" y="88"/>
                    </a:cubicBezTo>
                    <a:cubicBezTo>
                      <a:pt x="156" y="88"/>
                      <a:pt x="156" y="88"/>
                      <a:pt x="156" y="88"/>
                    </a:cubicBezTo>
                    <a:cubicBezTo>
                      <a:pt x="156" y="89"/>
                      <a:pt x="156" y="89"/>
                      <a:pt x="156" y="89"/>
                    </a:cubicBezTo>
                    <a:cubicBezTo>
                      <a:pt x="155" y="89"/>
                      <a:pt x="155" y="89"/>
                      <a:pt x="155" y="89"/>
                    </a:cubicBezTo>
                    <a:cubicBezTo>
                      <a:pt x="155" y="89"/>
                      <a:pt x="155" y="89"/>
                      <a:pt x="155" y="89"/>
                    </a:cubicBezTo>
                    <a:cubicBezTo>
                      <a:pt x="154" y="88"/>
                      <a:pt x="154" y="88"/>
                      <a:pt x="154" y="88"/>
                    </a:cubicBezTo>
                    <a:cubicBezTo>
                      <a:pt x="153" y="89"/>
                      <a:pt x="153" y="89"/>
                      <a:pt x="153" y="89"/>
                    </a:cubicBezTo>
                    <a:cubicBezTo>
                      <a:pt x="154" y="89"/>
                      <a:pt x="154" y="89"/>
                      <a:pt x="154" y="89"/>
                    </a:cubicBezTo>
                    <a:cubicBezTo>
                      <a:pt x="154" y="89"/>
                      <a:pt x="154" y="89"/>
                      <a:pt x="154" y="89"/>
                    </a:cubicBezTo>
                    <a:cubicBezTo>
                      <a:pt x="155" y="89"/>
                      <a:pt x="155" y="89"/>
                      <a:pt x="155" y="89"/>
                    </a:cubicBezTo>
                    <a:cubicBezTo>
                      <a:pt x="155" y="89"/>
                      <a:pt x="155" y="89"/>
                      <a:pt x="155" y="89"/>
                    </a:cubicBezTo>
                    <a:cubicBezTo>
                      <a:pt x="155" y="90"/>
                      <a:pt x="155" y="90"/>
                      <a:pt x="155" y="90"/>
                    </a:cubicBezTo>
                    <a:cubicBezTo>
                      <a:pt x="155" y="90"/>
                      <a:pt x="155" y="90"/>
                      <a:pt x="155" y="90"/>
                    </a:cubicBezTo>
                    <a:cubicBezTo>
                      <a:pt x="154" y="91"/>
                      <a:pt x="154" y="91"/>
                      <a:pt x="154" y="91"/>
                    </a:cubicBezTo>
                    <a:cubicBezTo>
                      <a:pt x="153" y="91"/>
                      <a:pt x="153" y="91"/>
                      <a:pt x="153" y="91"/>
                    </a:cubicBezTo>
                    <a:cubicBezTo>
                      <a:pt x="152" y="91"/>
                      <a:pt x="152" y="91"/>
                      <a:pt x="152" y="91"/>
                    </a:cubicBezTo>
                    <a:cubicBezTo>
                      <a:pt x="152" y="90"/>
                      <a:pt x="152" y="90"/>
                      <a:pt x="152" y="90"/>
                    </a:cubicBezTo>
                    <a:cubicBezTo>
                      <a:pt x="152" y="90"/>
                      <a:pt x="152" y="90"/>
                      <a:pt x="152" y="90"/>
                    </a:cubicBezTo>
                    <a:cubicBezTo>
                      <a:pt x="152" y="90"/>
                      <a:pt x="152" y="90"/>
                      <a:pt x="152" y="90"/>
                    </a:cubicBezTo>
                    <a:cubicBezTo>
                      <a:pt x="151" y="90"/>
                      <a:pt x="151" y="90"/>
                      <a:pt x="151" y="90"/>
                    </a:cubicBezTo>
                    <a:cubicBezTo>
                      <a:pt x="152" y="91"/>
                      <a:pt x="152" y="91"/>
                      <a:pt x="152" y="91"/>
                    </a:cubicBezTo>
                    <a:cubicBezTo>
                      <a:pt x="152" y="91"/>
                      <a:pt x="152" y="91"/>
                      <a:pt x="152" y="91"/>
                    </a:cubicBezTo>
                    <a:cubicBezTo>
                      <a:pt x="151" y="91"/>
                      <a:pt x="151" y="91"/>
                      <a:pt x="151" y="91"/>
                    </a:cubicBezTo>
                    <a:cubicBezTo>
                      <a:pt x="152" y="92"/>
                      <a:pt x="152" y="92"/>
                      <a:pt x="152" y="92"/>
                    </a:cubicBezTo>
                    <a:cubicBezTo>
                      <a:pt x="152" y="92"/>
                      <a:pt x="152" y="92"/>
                      <a:pt x="152" y="92"/>
                    </a:cubicBezTo>
                    <a:cubicBezTo>
                      <a:pt x="151" y="92"/>
                      <a:pt x="151" y="92"/>
                      <a:pt x="151" y="92"/>
                    </a:cubicBezTo>
                    <a:cubicBezTo>
                      <a:pt x="152" y="93"/>
                      <a:pt x="152" y="93"/>
                      <a:pt x="152" y="93"/>
                    </a:cubicBezTo>
                    <a:cubicBezTo>
                      <a:pt x="152" y="93"/>
                      <a:pt x="152" y="93"/>
                      <a:pt x="152" y="93"/>
                    </a:cubicBezTo>
                    <a:cubicBezTo>
                      <a:pt x="151" y="93"/>
                      <a:pt x="151" y="93"/>
                      <a:pt x="151" y="93"/>
                    </a:cubicBezTo>
                    <a:cubicBezTo>
                      <a:pt x="151" y="93"/>
                      <a:pt x="151" y="93"/>
                      <a:pt x="151" y="93"/>
                    </a:cubicBezTo>
                    <a:cubicBezTo>
                      <a:pt x="150" y="93"/>
                      <a:pt x="150" y="93"/>
                      <a:pt x="150" y="93"/>
                    </a:cubicBezTo>
                    <a:cubicBezTo>
                      <a:pt x="150" y="93"/>
                      <a:pt x="150" y="93"/>
                      <a:pt x="150" y="93"/>
                    </a:cubicBezTo>
                    <a:cubicBezTo>
                      <a:pt x="150" y="94"/>
                      <a:pt x="150" y="94"/>
                      <a:pt x="150" y="94"/>
                    </a:cubicBezTo>
                    <a:cubicBezTo>
                      <a:pt x="151" y="94"/>
                      <a:pt x="151" y="94"/>
                      <a:pt x="151" y="94"/>
                    </a:cubicBezTo>
                    <a:cubicBezTo>
                      <a:pt x="152" y="94"/>
                      <a:pt x="152" y="94"/>
                      <a:pt x="152" y="94"/>
                    </a:cubicBezTo>
                    <a:cubicBezTo>
                      <a:pt x="152" y="94"/>
                      <a:pt x="152" y="94"/>
                      <a:pt x="152" y="94"/>
                    </a:cubicBezTo>
                    <a:cubicBezTo>
                      <a:pt x="152" y="95"/>
                      <a:pt x="152" y="95"/>
                      <a:pt x="152" y="95"/>
                    </a:cubicBezTo>
                    <a:cubicBezTo>
                      <a:pt x="152" y="95"/>
                      <a:pt x="152" y="95"/>
                      <a:pt x="152" y="95"/>
                    </a:cubicBezTo>
                    <a:cubicBezTo>
                      <a:pt x="152" y="95"/>
                      <a:pt x="152" y="95"/>
                      <a:pt x="152" y="95"/>
                    </a:cubicBezTo>
                    <a:cubicBezTo>
                      <a:pt x="153" y="95"/>
                      <a:pt x="153" y="95"/>
                      <a:pt x="153" y="95"/>
                    </a:cubicBezTo>
                    <a:cubicBezTo>
                      <a:pt x="153" y="95"/>
                      <a:pt x="153" y="95"/>
                      <a:pt x="153" y="95"/>
                    </a:cubicBezTo>
                    <a:cubicBezTo>
                      <a:pt x="154" y="95"/>
                      <a:pt x="154" y="95"/>
                      <a:pt x="154" y="95"/>
                    </a:cubicBezTo>
                    <a:cubicBezTo>
                      <a:pt x="155" y="95"/>
                      <a:pt x="155" y="95"/>
                      <a:pt x="155" y="95"/>
                    </a:cubicBezTo>
                    <a:cubicBezTo>
                      <a:pt x="156" y="95"/>
                      <a:pt x="156" y="95"/>
                      <a:pt x="156" y="95"/>
                    </a:cubicBezTo>
                    <a:cubicBezTo>
                      <a:pt x="156" y="96"/>
                      <a:pt x="156" y="96"/>
                      <a:pt x="156" y="96"/>
                    </a:cubicBezTo>
                    <a:cubicBezTo>
                      <a:pt x="157" y="95"/>
                      <a:pt x="157" y="95"/>
                      <a:pt x="157" y="95"/>
                    </a:cubicBezTo>
                    <a:cubicBezTo>
                      <a:pt x="157" y="95"/>
                      <a:pt x="157" y="95"/>
                      <a:pt x="157" y="95"/>
                    </a:cubicBezTo>
                    <a:cubicBezTo>
                      <a:pt x="157" y="95"/>
                      <a:pt x="157" y="95"/>
                      <a:pt x="157" y="95"/>
                    </a:cubicBezTo>
                    <a:cubicBezTo>
                      <a:pt x="157" y="96"/>
                      <a:pt x="157" y="96"/>
                      <a:pt x="157" y="96"/>
                    </a:cubicBezTo>
                    <a:cubicBezTo>
                      <a:pt x="157" y="96"/>
                      <a:pt x="157" y="96"/>
                      <a:pt x="157" y="96"/>
                    </a:cubicBezTo>
                    <a:cubicBezTo>
                      <a:pt x="158" y="97"/>
                      <a:pt x="158" y="97"/>
                      <a:pt x="158" y="97"/>
                    </a:cubicBezTo>
                    <a:cubicBezTo>
                      <a:pt x="157" y="97"/>
                      <a:pt x="157" y="97"/>
                      <a:pt x="157" y="97"/>
                    </a:cubicBezTo>
                    <a:cubicBezTo>
                      <a:pt x="157" y="97"/>
                      <a:pt x="157" y="97"/>
                      <a:pt x="157" y="97"/>
                    </a:cubicBezTo>
                    <a:cubicBezTo>
                      <a:pt x="157" y="97"/>
                      <a:pt x="157" y="97"/>
                      <a:pt x="157" y="97"/>
                    </a:cubicBezTo>
                    <a:cubicBezTo>
                      <a:pt x="156" y="97"/>
                      <a:pt x="156" y="97"/>
                      <a:pt x="156" y="97"/>
                    </a:cubicBezTo>
                    <a:cubicBezTo>
                      <a:pt x="155" y="97"/>
                      <a:pt x="155" y="97"/>
                      <a:pt x="155" y="97"/>
                    </a:cubicBezTo>
                    <a:cubicBezTo>
                      <a:pt x="155" y="97"/>
                      <a:pt x="155" y="97"/>
                      <a:pt x="155" y="97"/>
                    </a:cubicBezTo>
                    <a:cubicBezTo>
                      <a:pt x="154" y="97"/>
                      <a:pt x="154" y="97"/>
                      <a:pt x="154" y="97"/>
                    </a:cubicBezTo>
                    <a:cubicBezTo>
                      <a:pt x="153" y="97"/>
                      <a:pt x="153" y="97"/>
                      <a:pt x="153" y="97"/>
                    </a:cubicBezTo>
                    <a:cubicBezTo>
                      <a:pt x="152" y="97"/>
                      <a:pt x="152" y="97"/>
                      <a:pt x="152" y="97"/>
                    </a:cubicBezTo>
                    <a:cubicBezTo>
                      <a:pt x="152" y="97"/>
                      <a:pt x="152" y="97"/>
                      <a:pt x="152" y="97"/>
                    </a:cubicBezTo>
                    <a:cubicBezTo>
                      <a:pt x="152" y="97"/>
                      <a:pt x="152" y="97"/>
                      <a:pt x="152" y="97"/>
                    </a:cubicBezTo>
                    <a:cubicBezTo>
                      <a:pt x="152" y="97"/>
                      <a:pt x="152" y="97"/>
                      <a:pt x="152" y="97"/>
                    </a:cubicBezTo>
                    <a:cubicBezTo>
                      <a:pt x="152" y="98"/>
                      <a:pt x="152" y="98"/>
                      <a:pt x="152" y="98"/>
                    </a:cubicBezTo>
                    <a:cubicBezTo>
                      <a:pt x="152" y="98"/>
                      <a:pt x="152" y="98"/>
                      <a:pt x="152" y="98"/>
                    </a:cubicBezTo>
                    <a:cubicBezTo>
                      <a:pt x="152" y="98"/>
                      <a:pt x="152" y="98"/>
                      <a:pt x="152" y="98"/>
                    </a:cubicBezTo>
                    <a:cubicBezTo>
                      <a:pt x="153" y="98"/>
                      <a:pt x="153" y="98"/>
                      <a:pt x="153" y="98"/>
                    </a:cubicBezTo>
                    <a:cubicBezTo>
                      <a:pt x="155" y="98"/>
                      <a:pt x="155" y="98"/>
                      <a:pt x="155" y="98"/>
                    </a:cubicBezTo>
                    <a:cubicBezTo>
                      <a:pt x="155" y="98"/>
                      <a:pt x="155" y="98"/>
                      <a:pt x="155" y="98"/>
                    </a:cubicBezTo>
                    <a:cubicBezTo>
                      <a:pt x="156" y="98"/>
                      <a:pt x="156" y="98"/>
                      <a:pt x="156" y="98"/>
                    </a:cubicBezTo>
                    <a:cubicBezTo>
                      <a:pt x="156" y="98"/>
                      <a:pt x="156" y="98"/>
                      <a:pt x="156" y="98"/>
                    </a:cubicBezTo>
                    <a:cubicBezTo>
                      <a:pt x="157" y="99"/>
                      <a:pt x="157" y="99"/>
                      <a:pt x="157" y="99"/>
                    </a:cubicBezTo>
                    <a:cubicBezTo>
                      <a:pt x="157" y="99"/>
                      <a:pt x="157" y="99"/>
                      <a:pt x="157" y="99"/>
                    </a:cubicBezTo>
                    <a:cubicBezTo>
                      <a:pt x="158" y="100"/>
                      <a:pt x="158" y="100"/>
                      <a:pt x="158" y="100"/>
                    </a:cubicBezTo>
                    <a:cubicBezTo>
                      <a:pt x="158" y="100"/>
                      <a:pt x="158" y="100"/>
                      <a:pt x="158" y="100"/>
                    </a:cubicBezTo>
                    <a:cubicBezTo>
                      <a:pt x="158" y="101"/>
                      <a:pt x="158" y="101"/>
                      <a:pt x="158" y="101"/>
                    </a:cubicBezTo>
                    <a:cubicBezTo>
                      <a:pt x="158" y="101"/>
                      <a:pt x="158" y="101"/>
                      <a:pt x="158" y="101"/>
                    </a:cubicBezTo>
                    <a:cubicBezTo>
                      <a:pt x="158" y="101"/>
                      <a:pt x="158" y="101"/>
                      <a:pt x="158" y="101"/>
                    </a:cubicBezTo>
                    <a:cubicBezTo>
                      <a:pt x="157" y="100"/>
                      <a:pt x="157" y="100"/>
                      <a:pt x="157" y="100"/>
                    </a:cubicBezTo>
                    <a:cubicBezTo>
                      <a:pt x="157" y="101"/>
                      <a:pt x="157" y="101"/>
                      <a:pt x="157" y="101"/>
                    </a:cubicBezTo>
                    <a:cubicBezTo>
                      <a:pt x="157" y="101"/>
                      <a:pt x="157" y="101"/>
                      <a:pt x="157" y="101"/>
                    </a:cubicBezTo>
                    <a:cubicBezTo>
                      <a:pt x="158" y="102"/>
                      <a:pt x="158" y="102"/>
                      <a:pt x="158" y="102"/>
                    </a:cubicBezTo>
                    <a:cubicBezTo>
                      <a:pt x="158" y="103"/>
                      <a:pt x="158" y="103"/>
                      <a:pt x="158" y="103"/>
                    </a:cubicBezTo>
                    <a:cubicBezTo>
                      <a:pt x="158" y="103"/>
                      <a:pt x="158" y="103"/>
                      <a:pt x="158" y="103"/>
                    </a:cubicBezTo>
                    <a:cubicBezTo>
                      <a:pt x="158" y="104"/>
                      <a:pt x="158" y="104"/>
                      <a:pt x="158" y="104"/>
                    </a:cubicBezTo>
                    <a:cubicBezTo>
                      <a:pt x="158" y="104"/>
                      <a:pt x="158" y="104"/>
                      <a:pt x="158" y="104"/>
                    </a:cubicBezTo>
                    <a:cubicBezTo>
                      <a:pt x="157" y="105"/>
                      <a:pt x="157" y="105"/>
                      <a:pt x="157" y="105"/>
                    </a:cubicBezTo>
                    <a:cubicBezTo>
                      <a:pt x="157" y="106"/>
                      <a:pt x="157" y="106"/>
                      <a:pt x="157" y="106"/>
                    </a:cubicBezTo>
                    <a:cubicBezTo>
                      <a:pt x="156" y="106"/>
                      <a:pt x="156" y="106"/>
                      <a:pt x="156" y="106"/>
                    </a:cubicBezTo>
                    <a:cubicBezTo>
                      <a:pt x="156" y="106"/>
                      <a:pt x="156" y="106"/>
                      <a:pt x="156" y="106"/>
                    </a:cubicBezTo>
                    <a:cubicBezTo>
                      <a:pt x="155" y="106"/>
                      <a:pt x="155" y="106"/>
                      <a:pt x="155" y="106"/>
                    </a:cubicBezTo>
                    <a:cubicBezTo>
                      <a:pt x="155" y="105"/>
                      <a:pt x="155" y="105"/>
                      <a:pt x="155" y="105"/>
                    </a:cubicBezTo>
                    <a:cubicBezTo>
                      <a:pt x="156" y="105"/>
                      <a:pt x="156" y="105"/>
                      <a:pt x="156" y="105"/>
                    </a:cubicBezTo>
                    <a:cubicBezTo>
                      <a:pt x="155" y="105"/>
                      <a:pt x="155" y="105"/>
                      <a:pt x="155" y="105"/>
                    </a:cubicBezTo>
                    <a:cubicBezTo>
                      <a:pt x="155" y="104"/>
                      <a:pt x="155" y="104"/>
                      <a:pt x="155" y="104"/>
                    </a:cubicBezTo>
                    <a:cubicBezTo>
                      <a:pt x="155" y="105"/>
                      <a:pt x="155" y="105"/>
                      <a:pt x="155" y="105"/>
                    </a:cubicBezTo>
                    <a:cubicBezTo>
                      <a:pt x="154" y="105"/>
                      <a:pt x="154" y="105"/>
                      <a:pt x="154" y="105"/>
                    </a:cubicBezTo>
                    <a:cubicBezTo>
                      <a:pt x="153" y="103"/>
                      <a:pt x="153" y="103"/>
                      <a:pt x="153" y="103"/>
                    </a:cubicBezTo>
                    <a:cubicBezTo>
                      <a:pt x="152" y="103"/>
                      <a:pt x="152" y="103"/>
                      <a:pt x="152" y="103"/>
                    </a:cubicBezTo>
                    <a:cubicBezTo>
                      <a:pt x="152" y="102"/>
                      <a:pt x="152" y="102"/>
                      <a:pt x="152" y="102"/>
                    </a:cubicBezTo>
                    <a:cubicBezTo>
                      <a:pt x="152" y="102"/>
                      <a:pt x="152" y="102"/>
                      <a:pt x="152" y="102"/>
                    </a:cubicBezTo>
                    <a:cubicBezTo>
                      <a:pt x="151" y="101"/>
                      <a:pt x="151" y="101"/>
                      <a:pt x="151" y="101"/>
                    </a:cubicBezTo>
                    <a:cubicBezTo>
                      <a:pt x="150" y="100"/>
                      <a:pt x="150" y="100"/>
                      <a:pt x="150" y="100"/>
                    </a:cubicBezTo>
                    <a:cubicBezTo>
                      <a:pt x="150" y="100"/>
                      <a:pt x="150" y="100"/>
                      <a:pt x="150" y="100"/>
                    </a:cubicBezTo>
                    <a:cubicBezTo>
                      <a:pt x="150" y="100"/>
                      <a:pt x="150" y="100"/>
                      <a:pt x="150" y="100"/>
                    </a:cubicBezTo>
                    <a:cubicBezTo>
                      <a:pt x="150" y="100"/>
                      <a:pt x="150" y="100"/>
                      <a:pt x="150" y="100"/>
                    </a:cubicBezTo>
                    <a:cubicBezTo>
                      <a:pt x="150" y="101"/>
                      <a:pt x="150" y="101"/>
                      <a:pt x="150" y="101"/>
                    </a:cubicBezTo>
                    <a:cubicBezTo>
                      <a:pt x="151" y="101"/>
                      <a:pt x="151" y="101"/>
                      <a:pt x="151" y="101"/>
                    </a:cubicBezTo>
                    <a:cubicBezTo>
                      <a:pt x="151" y="102"/>
                      <a:pt x="151" y="102"/>
                      <a:pt x="151" y="102"/>
                    </a:cubicBezTo>
                    <a:cubicBezTo>
                      <a:pt x="150" y="102"/>
                      <a:pt x="150" y="102"/>
                      <a:pt x="150" y="102"/>
                    </a:cubicBezTo>
                    <a:cubicBezTo>
                      <a:pt x="149" y="102"/>
                      <a:pt x="149" y="102"/>
                      <a:pt x="149" y="102"/>
                    </a:cubicBezTo>
                    <a:cubicBezTo>
                      <a:pt x="149" y="102"/>
                      <a:pt x="149" y="102"/>
                      <a:pt x="149" y="102"/>
                    </a:cubicBezTo>
                    <a:cubicBezTo>
                      <a:pt x="148" y="101"/>
                      <a:pt x="148" y="101"/>
                      <a:pt x="148" y="101"/>
                    </a:cubicBezTo>
                    <a:cubicBezTo>
                      <a:pt x="148" y="100"/>
                      <a:pt x="148" y="100"/>
                      <a:pt x="148" y="100"/>
                    </a:cubicBezTo>
                    <a:cubicBezTo>
                      <a:pt x="148" y="101"/>
                      <a:pt x="148" y="101"/>
                      <a:pt x="148" y="101"/>
                    </a:cubicBezTo>
                    <a:cubicBezTo>
                      <a:pt x="148" y="101"/>
                      <a:pt x="148" y="101"/>
                      <a:pt x="148" y="101"/>
                    </a:cubicBezTo>
                    <a:cubicBezTo>
                      <a:pt x="149" y="102"/>
                      <a:pt x="149" y="102"/>
                      <a:pt x="149" y="102"/>
                    </a:cubicBezTo>
                    <a:cubicBezTo>
                      <a:pt x="150" y="103"/>
                      <a:pt x="150" y="103"/>
                      <a:pt x="150" y="103"/>
                    </a:cubicBezTo>
                    <a:cubicBezTo>
                      <a:pt x="151" y="103"/>
                      <a:pt x="151" y="103"/>
                      <a:pt x="151" y="103"/>
                    </a:cubicBezTo>
                    <a:cubicBezTo>
                      <a:pt x="152" y="103"/>
                      <a:pt x="152" y="103"/>
                      <a:pt x="152" y="103"/>
                    </a:cubicBezTo>
                    <a:cubicBezTo>
                      <a:pt x="154" y="105"/>
                      <a:pt x="154" y="105"/>
                      <a:pt x="154" y="105"/>
                    </a:cubicBezTo>
                    <a:cubicBezTo>
                      <a:pt x="154" y="105"/>
                      <a:pt x="154" y="105"/>
                      <a:pt x="154" y="105"/>
                    </a:cubicBezTo>
                    <a:cubicBezTo>
                      <a:pt x="154" y="106"/>
                      <a:pt x="154" y="106"/>
                      <a:pt x="154" y="106"/>
                    </a:cubicBezTo>
                    <a:cubicBezTo>
                      <a:pt x="153" y="106"/>
                      <a:pt x="153" y="106"/>
                      <a:pt x="153" y="106"/>
                    </a:cubicBezTo>
                    <a:cubicBezTo>
                      <a:pt x="153" y="105"/>
                      <a:pt x="153" y="105"/>
                      <a:pt x="153" y="105"/>
                    </a:cubicBezTo>
                    <a:cubicBezTo>
                      <a:pt x="152" y="105"/>
                      <a:pt x="152" y="105"/>
                      <a:pt x="152" y="105"/>
                    </a:cubicBezTo>
                    <a:cubicBezTo>
                      <a:pt x="152" y="106"/>
                      <a:pt x="152" y="106"/>
                      <a:pt x="152" y="106"/>
                    </a:cubicBezTo>
                    <a:cubicBezTo>
                      <a:pt x="151" y="106"/>
                      <a:pt x="151" y="106"/>
                      <a:pt x="151" y="106"/>
                    </a:cubicBezTo>
                    <a:cubicBezTo>
                      <a:pt x="150" y="106"/>
                      <a:pt x="150" y="106"/>
                      <a:pt x="150" y="106"/>
                    </a:cubicBezTo>
                    <a:cubicBezTo>
                      <a:pt x="150" y="106"/>
                      <a:pt x="150" y="106"/>
                      <a:pt x="150" y="106"/>
                    </a:cubicBezTo>
                    <a:cubicBezTo>
                      <a:pt x="149" y="106"/>
                      <a:pt x="149" y="106"/>
                      <a:pt x="149" y="106"/>
                    </a:cubicBezTo>
                    <a:cubicBezTo>
                      <a:pt x="150" y="105"/>
                      <a:pt x="150" y="105"/>
                      <a:pt x="150" y="105"/>
                    </a:cubicBezTo>
                    <a:cubicBezTo>
                      <a:pt x="149" y="105"/>
                      <a:pt x="149" y="105"/>
                      <a:pt x="149" y="105"/>
                    </a:cubicBezTo>
                    <a:cubicBezTo>
                      <a:pt x="149" y="105"/>
                      <a:pt x="149" y="105"/>
                      <a:pt x="149" y="105"/>
                    </a:cubicBezTo>
                    <a:cubicBezTo>
                      <a:pt x="149" y="105"/>
                      <a:pt x="149" y="105"/>
                      <a:pt x="149" y="105"/>
                    </a:cubicBezTo>
                    <a:cubicBezTo>
                      <a:pt x="149" y="106"/>
                      <a:pt x="149" y="106"/>
                      <a:pt x="149" y="106"/>
                    </a:cubicBezTo>
                    <a:cubicBezTo>
                      <a:pt x="149" y="106"/>
                      <a:pt x="149" y="106"/>
                      <a:pt x="149" y="106"/>
                    </a:cubicBezTo>
                    <a:cubicBezTo>
                      <a:pt x="150" y="107"/>
                      <a:pt x="150" y="107"/>
                      <a:pt x="150" y="107"/>
                    </a:cubicBezTo>
                    <a:cubicBezTo>
                      <a:pt x="150" y="107"/>
                      <a:pt x="150" y="107"/>
                      <a:pt x="150" y="107"/>
                    </a:cubicBezTo>
                    <a:cubicBezTo>
                      <a:pt x="151" y="107"/>
                      <a:pt x="151" y="107"/>
                      <a:pt x="151" y="107"/>
                    </a:cubicBezTo>
                    <a:cubicBezTo>
                      <a:pt x="152" y="106"/>
                      <a:pt x="152" y="106"/>
                      <a:pt x="152" y="106"/>
                    </a:cubicBezTo>
                    <a:cubicBezTo>
                      <a:pt x="152" y="106"/>
                      <a:pt x="152" y="106"/>
                      <a:pt x="152" y="106"/>
                    </a:cubicBezTo>
                    <a:cubicBezTo>
                      <a:pt x="153" y="106"/>
                      <a:pt x="153" y="106"/>
                      <a:pt x="153" y="106"/>
                    </a:cubicBezTo>
                    <a:cubicBezTo>
                      <a:pt x="153" y="107"/>
                      <a:pt x="153" y="107"/>
                      <a:pt x="153" y="107"/>
                    </a:cubicBezTo>
                    <a:cubicBezTo>
                      <a:pt x="153" y="107"/>
                      <a:pt x="153" y="107"/>
                      <a:pt x="153" y="107"/>
                    </a:cubicBezTo>
                    <a:cubicBezTo>
                      <a:pt x="153" y="108"/>
                      <a:pt x="153" y="108"/>
                      <a:pt x="153" y="108"/>
                    </a:cubicBezTo>
                    <a:cubicBezTo>
                      <a:pt x="153" y="109"/>
                      <a:pt x="153" y="109"/>
                      <a:pt x="153" y="109"/>
                    </a:cubicBezTo>
                    <a:cubicBezTo>
                      <a:pt x="152" y="109"/>
                      <a:pt x="152" y="109"/>
                      <a:pt x="152" y="109"/>
                    </a:cubicBezTo>
                    <a:cubicBezTo>
                      <a:pt x="152" y="109"/>
                      <a:pt x="152" y="109"/>
                      <a:pt x="152" y="109"/>
                    </a:cubicBezTo>
                    <a:cubicBezTo>
                      <a:pt x="153" y="110"/>
                      <a:pt x="153" y="110"/>
                      <a:pt x="153" y="110"/>
                    </a:cubicBezTo>
                    <a:cubicBezTo>
                      <a:pt x="153" y="109"/>
                      <a:pt x="153" y="109"/>
                      <a:pt x="153" y="109"/>
                    </a:cubicBezTo>
                    <a:cubicBezTo>
                      <a:pt x="154" y="110"/>
                      <a:pt x="154" y="110"/>
                      <a:pt x="154" y="110"/>
                    </a:cubicBezTo>
                    <a:cubicBezTo>
                      <a:pt x="155" y="110"/>
                      <a:pt x="155" y="110"/>
                      <a:pt x="155" y="110"/>
                    </a:cubicBezTo>
                    <a:cubicBezTo>
                      <a:pt x="156" y="111"/>
                      <a:pt x="156" y="111"/>
                      <a:pt x="156" y="111"/>
                    </a:cubicBezTo>
                    <a:cubicBezTo>
                      <a:pt x="156" y="110"/>
                      <a:pt x="156" y="110"/>
                      <a:pt x="156" y="110"/>
                    </a:cubicBezTo>
                    <a:cubicBezTo>
                      <a:pt x="157" y="110"/>
                      <a:pt x="157" y="110"/>
                      <a:pt x="157" y="110"/>
                    </a:cubicBezTo>
                    <a:cubicBezTo>
                      <a:pt x="157" y="110"/>
                      <a:pt x="157" y="110"/>
                      <a:pt x="157" y="110"/>
                    </a:cubicBezTo>
                    <a:cubicBezTo>
                      <a:pt x="157" y="111"/>
                      <a:pt x="157" y="111"/>
                      <a:pt x="157" y="111"/>
                    </a:cubicBezTo>
                    <a:cubicBezTo>
                      <a:pt x="157" y="111"/>
                      <a:pt x="157" y="111"/>
                      <a:pt x="157" y="111"/>
                    </a:cubicBezTo>
                    <a:cubicBezTo>
                      <a:pt x="157" y="112"/>
                      <a:pt x="157" y="112"/>
                      <a:pt x="157" y="112"/>
                    </a:cubicBezTo>
                    <a:cubicBezTo>
                      <a:pt x="158" y="112"/>
                      <a:pt x="158" y="112"/>
                      <a:pt x="158" y="112"/>
                    </a:cubicBezTo>
                    <a:cubicBezTo>
                      <a:pt x="157" y="113"/>
                      <a:pt x="157" y="113"/>
                      <a:pt x="157" y="113"/>
                    </a:cubicBezTo>
                    <a:cubicBezTo>
                      <a:pt x="157" y="114"/>
                      <a:pt x="157" y="114"/>
                      <a:pt x="157" y="114"/>
                    </a:cubicBezTo>
                    <a:cubicBezTo>
                      <a:pt x="156" y="114"/>
                      <a:pt x="156" y="114"/>
                      <a:pt x="156" y="114"/>
                    </a:cubicBezTo>
                    <a:cubicBezTo>
                      <a:pt x="155" y="114"/>
                      <a:pt x="155" y="114"/>
                      <a:pt x="155" y="114"/>
                    </a:cubicBezTo>
                    <a:cubicBezTo>
                      <a:pt x="155" y="114"/>
                      <a:pt x="155" y="114"/>
                      <a:pt x="155" y="114"/>
                    </a:cubicBezTo>
                    <a:cubicBezTo>
                      <a:pt x="154" y="113"/>
                      <a:pt x="154" y="113"/>
                      <a:pt x="154" y="113"/>
                    </a:cubicBezTo>
                    <a:cubicBezTo>
                      <a:pt x="154" y="113"/>
                      <a:pt x="154" y="113"/>
                      <a:pt x="154" y="113"/>
                    </a:cubicBezTo>
                    <a:cubicBezTo>
                      <a:pt x="154" y="112"/>
                      <a:pt x="154" y="112"/>
                      <a:pt x="154" y="112"/>
                    </a:cubicBezTo>
                    <a:cubicBezTo>
                      <a:pt x="153" y="112"/>
                      <a:pt x="153" y="112"/>
                      <a:pt x="153" y="112"/>
                    </a:cubicBezTo>
                    <a:cubicBezTo>
                      <a:pt x="153" y="111"/>
                      <a:pt x="153" y="111"/>
                      <a:pt x="153" y="111"/>
                    </a:cubicBezTo>
                    <a:cubicBezTo>
                      <a:pt x="152" y="111"/>
                      <a:pt x="152" y="111"/>
                      <a:pt x="152" y="111"/>
                    </a:cubicBezTo>
                    <a:cubicBezTo>
                      <a:pt x="151" y="111"/>
                      <a:pt x="151" y="111"/>
                      <a:pt x="151" y="111"/>
                    </a:cubicBezTo>
                    <a:cubicBezTo>
                      <a:pt x="151" y="111"/>
                      <a:pt x="151" y="111"/>
                      <a:pt x="151" y="111"/>
                    </a:cubicBezTo>
                    <a:cubicBezTo>
                      <a:pt x="150" y="111"/>
                      <a:pt x="150" y="111"/>
                      <a:pt x="150" y="111"/>
                    </a:cubicBezTo>
                    <a:cubicBezTo>
                      <a:pt x="150" y="111"/>
                      <a:pt x="150" y="111"/>
                      <a:pt x="150" y="111"/>
                    </a:cubicBezTo>
                    <a:cubicBezTo>
                      <a:pt x="149" y="110"/>
                      <a:pt x="149" y="110"/>
                      <a:pt x="149" y="110"/>
                    </a:cubicBezTo>
                    <a:cubicBezTo>
                      <a:pt x="149" y="110"/>
                      <a:pt x="149" y="110"/>
                      <a:pt x="149" y="110"/>
                    </a:cubicBezTo>
                    <a:cubicBezTo>
                      <a:pt x="149" y="110"/>
                      <a:pt x="149" y="110"/>
                      <a:pt x="149" y="110"/>
                    </a:cubicBezTo>
                    <a:cubicBezTo>
                      <a:pt x="149" y="110"/>
                      <a:pt x="149" y="110"/>
                      <a:pt x="149" y="110"/>
                    </a:cubicBezTo>
                    <a:cubicBezTo>
                      <a:pt x="149" y="111"/>
                      <a:pt x="149" y="111"/>
                      <a:pt x="149" y="111"/>
                    </a:cubicBezTo>
                    <a:cubicBezTo>
                      <a:pt x="149" y="112"/>
                      <a:pt x="149" y="112"/>
                      <a:pt x="149" y="112"/>
                    </a:cubicBezTo>
                    <a:cubicBezTo>
                      <a:pt x="149" y="112"/>
                      <a:pt x="149" y="112"/>
                      <a:pt x="149" y="112"/>
                    </a:cubicBezTo>
                    <a:cubicBezTo>
                      <a:pt x="148" y="112"/>
                      <a:pt x="148" y="112"/>
                      <a:pt x="148" y="112"/>
                    </a:cubicBezTo>
                    <a:cubicBezTo>
                      <a:pt x="148" y="112"/>
                      <a:pt x="148" y="112"/>
                      <a:pt x="148" y="112"/>
                    </a:cubicBezTo>
                    <a:cubicBezTo>
                      <a:pt x="147" y="113"/>
                      <a:pt x="147" y="113"/>
                      <a:pt x="147" y="113"/>
                    </a:cubicBezTo>
                    <a:cubicBezTo>
                      <a:pt x="148" y="113"/>
                      <a:pt x="148" y="113"/>
                      <a:pt x="148" y="113"/>
                    </a:cubicBezTo>
                    <a:cubicBezTo>
                      <a:pt x="148" y="113"/>
                      <a:pt x="148" y="113"/>
                      <a:pt x="148" y="113"/>
                    </a:cubicBezTo>
                    <a:cubicBezTo>
                      <a:pt x="148" y="114"/>
                      <a:pt x="148" y="114"/>
                      <a:pt x="148" y="114"/>
                    </a:cubicBezTo>
                    <a:cubicBezTo>
                      <a:pt x="147" y="114"/>
                      <a:pt x="147" y="114"/>
                      <a:pt x="147" y="114"/>
                    </a:cubicBezTo>
                    <a:cubicBezTo>
                      <a:pt x="147" y="115"/>
                      <a:pt x="147" y="115"/>
                      <a:pt x="147" y="115"/>
                    </a:cubicBezTo>
                    <a:cubicBezTo>
                      <a:pt x="147" y="115"/>
                      <a:pt x="147" y="115"/>
                      <a:pt x="147" y="115"/>
                    </a:cubicBezTo>
                    <a:cubicBezTo>
                      <a:pt x="147" y="115"/>
                      <a:pt x="147" y="115"/>
                      <a:pt x="147" y="115"/>
                    </a:cubicBezTo>
                    <a:cubicBezTo>
                      <a:pt x="147" y="115"/>
                      <a:pt x="147" y="115"/>
                      <a:pt x="147" y="115"/>
                    </a:cubicBezTo>
                    <a:cubicBezTo>
                      <a:pt x="148" y="116"/>
                      <a:pt x="148" y="116"/>
                      <a:pt x="148" y="116"/>
                    </a:cubicBezTo>
                    <a:cubicBezTo>
                      <a:pt x="148" y="116"/>
                      <a:pt x="148" y="116"/>
                      <a:pt x="148" y="116"/>
                    </a:cubicBezTo>
                    <a:cubicBezTo>
                      <a:pt x="148" y="117"/>
                      <a:pt x="148" y="117"/>
                      <a:pt x="148" y="117"/>
                    </a:cubicBezTo>
                    <a:cubicBezTo>
                      <a:pt x="148" y="118"/>
                      <a:pt x="148" y="118"/>
                      <a:pt x="148" y="118"/>
                    </a:cubicBezTo>
                    <a:cubicBezTo>
                      <a:pt x="148" y="118"/>
                      <a:pt x="148" y="118"/>
                      <a:pt x="148" y="118"/>
                    </a:cubicBezTo>
                    <a:cubicBezTo>
                      <a:pt x="149" y="118"/>
                      <a:pt x="149" y="118"/>
                      <a:pt x="149" y="118"/>
                    </a:cubicBezTo>
                    <a:cubicBezTo>
                      <a:pt x="149" y="117"/>
                      <a:pt x="149" y="117"/>
                      <a:pt x="149" y="117"/>
                    </a:cubicBezTo>
                    <a:cubicBezTo>
                      <a:pt x="149" y="117"/>
                      <a:pt x="149" y="117"/>
                      <a:pt x="149" y="117"/>
                    </a:cubicBezTo>
                    <a:cubicBezTo>
                      <a:pt x="148" y="116"/>
                      <a:pt x="148" y="116"/>
                      <a:pt x="148" y="116"/>
                    </a:cubicBezTo>
                    <a:cubicBezTo>
                      <a:pt x="149" y="116"/>
                      <a:pt x="149" y="116"/>
                      <a:pt x="149" y="116"/>
                    </a:cubicBezTo>
                    <a:cubicBezTo>
                      <a:pt x="149" y="115"/>
                      <a:pt x="149" y="115"/>
                      <a:pt x="149" y="115"/>
                    </a:cubicBezTo>
                    <a:cubicBezTo>
                      <a:pt x="149" y="115"/>
                      <a:pt x="149" y="115"/>
                      <a:pt x="149" y="115"/>
                    </a:cubicBezTo>
                    <a:cubicBezTo>
                      <a:pt x="149" y="116"/>
                      <a:pt x="149" y="116"/>
                      <a:pt x="149" y="116"/>
                    </a:cubicBezTo>
                    <a:cubicBezTo>
                      <a:pt x="150" y="116"/>
                      <a:pt x="150" y="116"/>
                      <a:pt x="150" y="116"/>
                    </a:cubicBezTo>
                    <a:cubicBezTo>
                      <a:pt x="150" y="117"/>
                      <a:pt x="150" y="117"/>
                      <a:pt x="150" y="117"/>
                    </a:cubicBezTo>
                    <a:cubicBezTo>
                      <a:pt x="151" y="117"/>
                      <a:pt x="151" y="117"/>
                      <a:pt x="151" y="117"/>
                    </a:cubicBezTo>
                    <a:cubicBezTo>
                      <a:pt x="151" y="117"/>
                      <a:pt x="151" y="117"/>
                      <a:pt x="151" y="117"/>
                    </a:cubicBezTo>
                    <a:cubicBezTo>
                      <a:pt x="151" y="117"/>
                      <a:pt x="151" y="117"/>
                      <a:pt x="151" y="117"/>
                    </a:cubicBezTo>
                    <a:cubicBezTo>
                      <a:pt x="152" y="117"/>
                      <a:pt x="152" y="117"/>
                      <a:pt x="152" y="117"/>
                    </a:cubicBezTo>
                    <a:cubicBezTo>
                      <a:pt x="152" y="117"/>
                      <a:pt x="152" y="117"/>
                      <a:pt x="152" y="117"/>
                    </a:cubicBezTo>
                    <a:cubicBezTo>
                      <a:pt x="153" y="117"/>
                      <a:pt x="153" y="117"/>
                      <a:pt x="153" y="117"/>
                    </a:cubicBezTo>
                    <a:cubicBezTo>
                      <a:pt x="153" y="117"/>
                      <a:pt x="153" y="117"/>
                      <a:pt x="153" y="117"/>
                    </a:cubicBezTo>
                    <a:cubicBezTo>
                      <a:pt x="153" y="117"/>
                      <a:pt x="153" y="117"/>
                      <a:pt x="153" y="117"/>
                    </a:cubicBezTo>
                    <a:cubicBezTo>
                      <a:pt x="153" y="118"/>
                      <a:pt x="153" y="118"/>
                      <a:pt x="153" y="118"/>
                    </a:cubicBezTo>
                    <a:cubicBezTo>
                      <a:pt x="153" y="118"/>
                      <a:pt x="153" y="118"/>
                      <a:pt x="153" y="118"/>
                    </a:cubicBezTo>
                    <a:cubicBezTo>
                      <a:pt x="152" y="119"/>
                      <a:pt x="152" y="119"/>
                      <a:pt x="152" y="119"/>
                    </a:cubicBezTo>
                    <a:cubicBezTo>
                      <a:pt x="152" y="120"/>
                      <a:pt x="152" y="120"/>
                      <a:pt x="152" y="120"/>
                    </a:cubicBezTo>
                    <a:cubicBezTo>
                      <a:pt x="152" y="121"/>
                      <a:pt x="152" y="121"/>
                      <a:pt x="152" y="121"/>
                    </a:cubicBezTo>
                    <a:cubicBezTo>
                      <a:pt x="152" y="121"/>
                      <a:pt x="152" y="121"/>
                      <a:pt x="152" y="121"/>
                    </a:cubicBezTo>
                    <a:cubicBezTo>
                      <a:pt x="151" y="121"/>
                      <a:pt x="151" y="121"/>
                      <a:pt x="151" y="121"/>
                    </a:cubicBezTo>
                    <a:cubicBezTo>
                      <a:pt x="151" y="121"/>
                      <a:pt x="151" y="121"/>
                      <a:pt x="151" y="121"/>
                    </a:cubicBezTo>
                    <a:cubicBezTo>
                      <a:pt x="150" y="121"/>
                      <a:pt x="150" y="121"/>
                      <a:pt x="150" y="121"/>
                    </a:cubicBezTo>
                    <a:cubicBezTo>
                      <a:pt x="149" y="121"/>
                      <a:pt x="149" y="121"/>
                      <a:pt x="149" y="121"/>
                    </a:cubicBezTo>
                    <a:cubicBezTo>
                      <a:pt x="149" y="121"/>
                      <a:pt x="149" y="121"/>
                      <a:pt x="149" y="121"/>
                    </a:cubicBezTo>
                    <a:cubicBezTo>
                      <a:pt x="148" y="121"/>
                      <a:pt x="148" y="121"/>
                      <a:pt x="148" y="121"/>
                    </a:cubicBezTo>
                    <a:cubicBezTo>
                      <a:pt x="148" y="122"/>
                      <a:pt x="148" y="122"/>
                      <a:pt x="148" y="122"/>
                    </a:cubicBezTo>
                    <a:cubicBezTo>
                      <a:pt x="148" y="122"/>
                      <a:pt x="148" y="122"/>
                      <a:pt x="148" y="122"/>
                    </a:cubicBezTo>
                    <a:cubicBezTo>
                      <a:pt x="147" y="122"/>
                      <a:pt x="147" y="122"/>
                      <a:pt x="147" y="122"/>
                    </a:cubicBezTo>
                    <a:cubicBezTo>
                      <a:pt x="147" y="122"/>
                      <a:pt x="147" y="122"/>
                      <a:pt x="147" y="122"/>
                    </a:cubicBezTo>
                    <a:cubicBezTo>
                      <a:pt x="147" y="122"/>
                      <a:pt x="147" y="122"/>
                      <a:pt x="147" y="122"/>
                    </a:cubicBezTo>
                    <a:cubicBezTo>
                      <a:pt x="147" y="123"/>
                      <a:pt x="147" y="123"/>
                      <a:pt x="147" y="123"/>
                    </a:cubicBezTo>
                    <a:cubicBezTo>
                      <a:pt x="146" y="123"/>
                      <a:pt x="146" y="123"/>
                      <a:pt x="146" y="123"/>
                    </a:cubicBezTo>
                    <a:cubicBezTo>
                      <a:pt x="146" y="123"/>
                      <a:pt x="146" y="123"/>
                      <a:pt x="146" y="123"/>
                    </a:cubicBezTo>
                    <a:cubicBezTo>
                      <a:pt x="145" y="122"/>
                      <a:pt x="145" y="122"/>
                      <a:pt x="145" y="122"/>
                    </a:cubicBezTo>
                    <a:cubicBezTo>
                      <a:pt x="144" y="122"/>
                      <a:pt x="144" y="122"/>
                      <a:pt x="144" y="122"/>
                    </a:cubicBezTo>
                    <a:cubicBezTo>
                      <a:pt x="143" y="121"/>
                      <a:pt x="143" y="121"/>
                      <a:pt x="143" y="121"/>
                    </a:cubicBezTo>
                    <a:cubicBezTo>
                      <a:pt x="141" y="119"/>
                      <a:pt x="141" y="119"/>
                      <a:pt x="141" y="119"/>
                    </a:cubicBezTo>
                    <a:cubicBezTo>
                      <a:pt x="141" y="119"/>
                      <a:pt x="141" y="119"/>
                      <a:pt x="141" y="119"/>
                    </a:cubicBezTo>
                    <a:cubicBezTo>
                      <a:pt x="141" y="118"/>
                      <a:pt x="141" y="118"/>
                      <a:pt x="141" y="118"/>
                    </a:cubicBezTo>
                    <a:cubicBezTo>
                      <a:pt x="141" y="118"/>
                      <a:pt x="141" y="118"/>
                      <a:pt x="141" y="118"/>
                    </a:cubicBezTo>
                    <a:cubicBezTo>
                      <a:pt x="142" y="118"/>
                      <a:pt x="142" y="118"/>
                      <a:pt x="142" y="118"/>
                    </a:cubicBezTo>
                    <a:cubicBezTo>
                      <a:pt x="142" y="118"/>
                      <a:pt x="142" y="118"/>
                      <a:pt x="142" y="118"/>
                    </a:cubicBezTo>
                    <a:cubicBezTo>
                      <a:pt x="142" y="119"/>
                      <a:pt x="142" y="119"/>
                      <a:pt x="142" y="119"/>
                    </a:cubicBezTo>
                    <a:cubicBezTo>
                      <a:pt x="144" y="119"/>
                      <a:pt x="144" y="119"/>
                      <a:pt x="144" y="119"/>
                    </a:cubicBezTo>
                    <a:cubicBezTo>
                      <a:pt x="145" y="120"/>
                      <a:pt x="145" y="120"/>
                      <a:pt x="145" y="120"/>
                    </a:cubicBezTo>
                    <a:cubicBezTo>
                      <a:pt x="145" y="120"/>
                      <a:pt x="145" y="120"/>
                      <a:pt x="145" y="120"/>
                    </a:cubicBezTo>
                    <a:cubicBezTo>
                      <a:pt x="146" y="120"/>
                      <a:pt x="146" y="120"/>
                      <a:pt x="146" y="120"/>
                    </a:cubicBezTo>
                    <a:cubicBezTo>
                      <a:pt x="146" y="119"/>
                      <a:pt x="146" y="119"/>
                      <a:pt x="146" y="119"/>
                    </a:cubicBezTo>
                    <a:cubicBezTo>
                      <a:pt x="146" y="119"/>
                      <a:pt x="146" y="119"/>
                      <a:pt x="146" y="119"/>
                    </a:cubicBezTo>
                    <a:cubicBezTo>
                      <a:pt x="145" y="119"/>
                      <a:pt x="145" y="119"/>
                      <a:pt x="145" y="119"/>
                    </a:cubicBezTo>
                    <a:cubicBezTo>
                      <a:pt x="145" y="119"/>
                      <a:pt x="145" y="119"/>
                      <a:pt x="145" y="119"/>
                    </a:cubicBezTo>
                    <a:cubicBezTo>
                      <a:pt x="144" y="119"/>
                      <a:pt x="144" y="119"/>
                      <a:pt x="144" y="119"/>
                    </a:cubicBezTo>
                    <a:cubicBezTo>
                      <a:pt x="143" y="118"/>
                      <a:pt x="143" y="118"/>
                      <a:pt x="143" y="118"/>
                    </a:cubicBezTo>
                    <a:cubicBezTo>
                      <a:pt x="142" y="118"/>
                      <a:pt x="142" y="118"/>
                      <a:pt x="142" y="118"/>
                    </a:cubicBezTo>
                    <a:cubicBezTo>
                      <a:pt x="141" y="118"/>
                      <a:pt x="141" y="118"/>
                      <a:pt x="141" y="118"/>
                    </a:cubicBezTo>
                    <a:cubicBezTo>
                      <a:pt x="141" y="117"/>
                      <a:pt x="141" y="117"/>
                      <a:pt x="141" y="117"/>
                    </a:cubicBezTo>
                    <a:cubicBezTo>
                      <a:pt x="141" y="117"/>
                      <a:pt x="141" y="117"/>
                      <a:pt x="141" y="117"/>
                    </a:cubicBezTo>
                    <a:cubicBezTo>
                      <a:pt x="140" y="117"/>
                      <a:pt x="140" y="117"/>
                      <a:pt x="140" y="117"/>
                    </a:cubicBezTo>
                    <a:cubicBezTo>
                      <a:pt x="140" y="117"/>
                      <a:pt x="140" y="117"/>
                      <a:pt x="140" y="117"/>
                    </a:cubicBezTo>
                    <a:cubicBezTo>
                      <a:pt x="140" y="117"/>
                      <a:pt x="140" y="117"/>
                      <a:pt x="140" y="117"/>
                    </a:cubicBezTo>
                    <a:cubicBezTo>
                      <a:pt x="140" y="118"/>
                      <a:pt x="140" y="118"/>
                      <a:pt x="140" y="118"/>
                    </a:cubicBezTo>
                    <a:cubicBezTo>
                      <a:pt x="140" y="119"/>
                      <a:pt x="140" y="119"/>
                      <a:pt x="140" y="119"/>
                    </a:cubicBezTo>
                    <a:cubicBezTo>
                      <a:pt x="140" y="120"/>
                      <a:pt x="140" y="120"/>
                      <a:pt x="140" y="120"/>
                    </a:cubicBezTo>
                    <a:cubicBezTo>
                      <a:pt x="139" y="120"/>
                      <a:pt x="139" y="120"/>
                      <a:pt x="139" y="120"/>
                    </a:cubicBezTo>
                    <a:cubicBezTo>
                      <a:pt x="139" y="120"/>
                      <a:pt x="139" y="120"/>
                      <a:pt x="139" y="120"/>
                    </a:cubicBezTo>
                    <a:cubicBezTo>
                      <a:pt x="138" y="118"/>
                      <a:pt x="138" y="118"/>
                      <a:pt x="138" y="118"/>
                    </a:cubicBezTo>
                    <a:cubicBezTo>
                      <a:pt x="137" y="117"/>
                      <a:pt x="137" y="117"/>
                      <a:pt x="137" y="117"/>
                    </a:cubicBezTo>
                    <a:cubicBezTo>
                      <a:pt x="137" y="116"/>
                      <a:pt x="137" y="116"/>
                      <a:pt x="137" y="116"/>
                    </a:cubicBezTo>
                    <a:cubicBezTo>
                      <a:pt x="136" y="116"/>
                      <a:pt x="136" y="116"/>
                      <a:pt x="136" y="116"/>
                    </a:cubicBezTo>
                    <a:cubicBezTo>
                      <a:pt x="136" y="116"/>
                      <a:pt x="136" y="116"/>
                      <a:pt x="136" y="116"/>
                    </a:cubicBezTo>
                    <a:cubicBezTo>
                      <a:pt x="136" y="116"/>
                      <a:pt x="136" y="116"/>
                      <a:pt x="136" y="116"/>
                    </a:cubicBezTo>
                    <a:cubicBezTo>
                      <a:pt x="136" y="116"/>
                      <a:pt x="136" y="116"/>
                      <a:pt x="136" y="116"/>
                    </a:cubicBezTo>
                    <a:cubicBezTo>
                      <a:pt x="136" y="116"/>
                      <a:pt x="136" y="116"/>
                      <a:pt x="136" y="116"/>
                    </a:cubicBezTo>
                    <a:cubicBezTo>
                      <a:pt x="136" y="117"/>
                      <a:pt x="136" y="117"/>
                      <a:pt x="136" y="117"/>
                    </a:cubicBezTo>
                    <a:cubicBezTo>
                      <a:pt x="137" y="118"/>
                      <a:pt x="137" y="118"/>
                      <a:pt x="137" y="118"/>
                    </a:cubicBezTo>
                    <a:cubicBezTo>
                      <a:pt x="137" y="119"/>
                      <a:pt x="137" y="119"/>
                      <a:pt x="137" y="119"/>
                    </a:cubicBezTo>
                    <a:cubicBezTo>
                      <a:pt x="138" y="119"/>
                      <a:pt x="138" y="119"/>
                      <a:pt x="138" y="119"/>
                    </a:cubicBezTo>
                    <a:cubicBezTo>
                      <a:pt x="138" y="119"/>
                      <a:pt x="138" y="119"/>
                      <a:pt x="138" y="119"/>
                    </a:cubicBezTo>
                    <a:cubicBezTo>
                      <a:pt x="138" y="120"/>
                      <a:pt x="138" y="120"/>
                      <a:pt x="138" y="120"/>
                    </a:cubicBezTo>
                    <a:cubicBezTo>
                      <a:pt x="138" y="120"/>
                      <a:pt x="138" y="120"/>
                      <a:pt x="138" y="120"/>
                    </a:cubicBezTo>
                    <a:cubicBezTo>
                      <a:pt x="137" y="120"/>
                      <a:pt x="137" y="120"/>
                      <a:pt x="137" y="120"/>
                    </a:cubicBezTo>
                    <a:cubicBezTo>
                      <a:pt x="136" y="120"/>
                      <a:pt x="136" y="120"/>
                      <a:pt x="136" y="120"/>
                    </a:cubicBezTo>
                    <a:cubicBezTo>
                      <a:pt x="136" y="121"/>
                      <a:pt x="136" y="121"/>
                      <a:pt x="136" y="121"/>
                    </a:cubicBezTo>
                    <a:cubicBezTo>
                      <a:pt x="135" y="121"/>
                      <a:pt x="135" y="121"/>
                      <a:pt x="135" y="121"/>
                    </a:cubicBezTo>
                    <a:cubicBezTo>
                      <a:pt x="135" y="121"/>
                      <a:pt x="135" y="121"/>
                      <a:pt x="135" y="121"/>
                    </a:cubicBezTo>
                    <a:cubicBezTo>
                      <a:pt x="134" y="122"/>
                      <a:pt x="134" y="122"/>
                      <a:pt x="134" y="122"/>
                    </a:cubicBezTo>
                    <a:cubicBezTo>
                      <a:pt x="134" y="122"/>
                      <a:pt x="134" y="122"/>
                      <a:pt x="134" y="122"/>
                    </a:cubicBezTo>
                    <a:cubicBezTo>
                      <a:pt x="133" y="121"/>
                      <a:pt x="133" y="121"/>
                      <a:pt x="133" y="121"/>
                    </a:cubicBezTo>
                    <a:cubicBezTo>
                      <a:pt x="133" y="121"/>
                      <a:pt x="133" y="121"/>
                      <a:pt x="133" y="121"/>
                    </a:cubicBezTo>
                    <a:cubicBezTo>
                      <a:pt x="132" y="121"/>
                      <a:pt x="132" y="121"/>
                      <a:pt x="132" y="121"/>
                    </a:cubicBezTo>
                    <a:cubicBezTo>
                      <a:pt x="132" y="120"/>
                      <a:pt x="132" y="120"/>
                      <a:pt x="132" y="120"/>
                    </a:cubicBezTo>
                    <a:cubicBezTo>
                      <a:pt x="131" y="120"/>
                      <a:pt x="131" y="120"/>
                      <a:pt x="131" y="120"/>
                    </a:cubicBezTo>
                    <a:cubicBezTo>
                      <a:pt x="131" y="120"/>
                      <a:pt x="131" y="120"/>
                      <a:pt x="131" y="120"/>
                    </a:cubicBezTo>
                    <a:cubicBezTo>
                      <a:pt x="131" y="119"/>
                      <a:pt x="131" y="119"/>
                      <a:pt x="131" y="119"/>
                    </a:cubicBezTo>
                    <a:cubicBezTo>
                      <a:pt x="130" y="119"/>
                      <a:pt x="130" y="119"/>
                      <a:pt x="130" y="119"/>
                    </a:cubicBezTo>
                    <a:cubicBezTo>
                      <a:pt x="130" y="119"/>
                      <a:pt x="130" y="119"/>
                      <a:pt x="130" y="119"/>
                    </a:cubicBezTo>
                    <a:cubicBezTo>
                      <a:pt x="130" y="119"/>
                      <a:pt x="130" y="119"/>
                      <a:pt x="130" y="119"/>
                    </a:cubicBezTo>
                    <a:cubicBezTo>
                      <a:pt x="130" y="119"/>
                      <a:pt x="130" y="119"/>
                      <a:pt x="130" y="119"/>
                    </a:cubicBezTo>
                    <a:cubicBezTo>
                      <a:pt x="130" y="120"/>
                      <a:pt x="130" y="120"/>
                      <a:pt x="130" y="120"/>
                    </a:cubicBezTo>
                    <a:cubicBezTo>
                      <a:pt x="131" y="120"/>
                      <a:pt x="131" y="120"/>
                      <a:pt x="131" y="120"/>
                    </a:cubicBezTo>
                    <a:cubicBezTo>
                      <a:pt x="132" y="121"/>
                      <a:pt x="132" y="121"/>
                      <a:pt x="132" y="121"/>
                    </a:cubicBezTo>
                    <a:cubicBezTo>
                      <a:pt x="132" y="121"/>
                      <a:pt x="132" y="121"/>
                      <a:pt x="132" y="121"/>
                    </a:cubicBezTo>
                    <a:cubicBezTo>
                      <a:pt x="132" y="122"/>
                      <a:pt x="132" y="122"/>
                      <a:pt x="132" y="122"/>
                    </a:cubicBezTo>
                    <a:cubicBezTo>
                      <a:pt x="132" y="122"/>
                      <a:pt x="132" y="122"/>
                      <a:pt x="132" y="122"/>
                    </a:cubicBezTo>
                    <a:cubicBezTo>
                      <a:pt x="130" y="122"/>
                      <a:pt x="130" y="122"/>
                      <a:pt x="130" y="122"/>
                    </a:cubicBezTo>
                    <a:cubicBezTo>
                      <a:pt x="129" y="122"/>
                      <a:pt x="129" y="122"/>
                      <a:pt x="129" y="122"/>
                    </a:cubicBezTo>
                    <a:cubicBezTo>
                      <a:pt x="129" y="122"/>
                      <a:pt x="129" y="122"/>
                      <a:pt x="129" y="122"/>
                    </a:cubicBezTo>
                    <a:cubicBezTo>
                      <a:pt x="128" y="123"/>
                      <a:pt x="128" y="123"/>
                      <a:pt x="128" y="123"/>
                    </a:cubicBezTo>
                    <a:cubicBezTo>
                      <a:pt x="128" y="123"/>
                      <a:pt x="128" y="123"/>
                      <a:pt x="128" y="123"/>
                    </a:cubicBezTo>
                    <a:cubicBezTo>
                      <a:pt x="129" y="123"/>
                      <a:pt x="129" y="123"/>
                      <a:pt x="129" y="123"/>
                    </a:cubicBezTo>
                    <a:cubicBezTo>
                      <a:pt x="129" y="123"/>
                      <a:pt x="129" y="123"/>
                      <a:pt x="129" y="123"/>
                    </a:cubicBezTo>
                    <a:cubicBezTo>
                      <a:pt x="129" y="123"/>
                      <a:pt x="129" y="123"/>
                      <a:pt x="129" y="123"/>
                    </a:cubicBezTo>
                    <a:cubicBezTo>
                      <a:pt x="130" y="123"/>
                      <a:pt x="130" y="123"/>
                      <a:pt x="130" y="123"/>
                    </a:cubicBezTo>
                    <a:cubicBezTo>
                      <a:pt x="130" y="123"/>
                      <a:pt x="130" y="123"/>
                      <a:pt x="130" y="123"/>
                    </a:cubicBezTo>
                    <a:cubicBezTo>
                      <a:pt x="130" y="123"/>
                      <a:pt x="130" y="123"/>
                      <a:pt x="130" y="123"/>
                    </a:cubicBezTo>
                    <a:cubicBezTo>
                      <a:pt x="130" y="123"/>
                      <a:pt x="131" y="123"/>
                      <a:pt x="131" y="123"/>
                    </a:cubicBezTo>
                    <a:cubicBezTo>
                      <a:pt x="131" y="123"/>
                      <a:pt x="132" y="123"/>
                      <a:pt x="132" y="123"/>
                    </a:cubicBezTo>
                    <a:cubicBezTo>
                      <a:pt x="132" y="123"/>
                      <a:pt x="132" y="123"/>
                      <a:pt x="132" y="123"/>
                    </a:cubicBezTo>
                    <a:cubicBezTo>
                      <a:pt x="132" y="122"/>
                      <a:pt x="132" y="122"/>
                      <a:pt x="132" y="122"/>
                    </a:cubicBezTo>
                    <a:cubicBezTo>
                      <a:pt x="133" y="122"/>
                      <a:pt x="133" y="122"/>
                      <a:pt x="133" y="122"/>
                    </a:cubicBezTo>
                    <a:cubicBezTo>
                      <a:pt x="134" y="122"/>
                      <a:pt x="134" y="122"/>
                      <a:pt x="134" y="122"/>
                    </a:cubicBezTo>
                    <a:cubicBezTo>
                      <a:pt x="135" y="122"/>
                      <a:pt x="135" y="122"/>
                      <a:pt x="135" y="122"/>
                    </a:cubicBezTo>
                    <a:cubicBezTo>
                      <a:pt x="135" y="122"/>
                      <a:pt x="135" y="122"/>
                      <a:pt x="135" y="122"/>
                    </a:cubicBezTo>
                    <a:cubicBezTo>
                      <a:pt x="135" y="123"/>
                      <a:pt x="135" y="123"/>
                      <a:pt x="135" y="123"/>
                    </a:cubicBezTo>
                    <a:cubicBezTo>
                      <a:pt x="136" y="123"/>
                      <a:pt x="136" y="123"/>
                      <a:pt x="136" y="123"/>
                    </a:cubicBezTo>
                    <a:cubicBezTo>
                      <a:pt x="137" y="123"/>
                      <a:pt x="137" y="123"/>
                      <a:pt x="137" y="123"/>
                    </a:cubicBezTo>
                    <a:cubicBezTo>
                      <a:pt x="137" y="124"/>
                      <a:pt x="137" y="124"/>
                      <a:pt x="137" y="124"/>
                    </a:cubicBezTo>
                    <a:cubicBezTo>
                      <a:pt x="137" y="124"/>
                      <a:pt x="137" y="124"/>
                      <a:pt x="137" y="124"/>
                    </a:cubicBezTo>
                    <a:cubicBezTo>
                      <a:pt x="137" y="124"/>
                      <a:pt x="137" y="124"/>
                      <a:pt x="137" y="124"/>
                    </a:cubicBezTo>
                    <a:cubicBezTo>
                      <a:pt x="136" y="125"/>
                      <a:pt x="136" y="125"/>
                      <a:pt x="136" y="125"/>
                    </a:cubicBezTo>
                    <a:cubicBezTo>
                      <a:pt x="135" y="125"/>
                      <a:pt x="135" y="125"/>
                      <a:pt x="135" y="125"/>
                    </a:cubicBezTo>
                    <a:cubicBezTo>
                      <a:pt x="135" y="125"/>
                      <a:pt x="135" y="125"/>
                      <a:pt x="135" y="125"/>
                    </a:cubicBezTo>
                    <a:cubicBezTo>
                      <a:pt x="134" y="125"/>
                      <a:pt x="134" y="125"/>
                      <a:pt x="134" y="125"/>
                    </a:cubicBezTo>
                    <a:cubicBezTo>
                      <a:pt x="133" y="126"/>
                      <a:pt x="133" y="126"/>
                      <a:pt x="133" y="126"/>
                    </a:cubicBezTo>
                    <a:cubicBezTo>
                      <a:pt x="133" y="126"/>
                      <a:pt x="133" y="126"/>
                      <a:pt x="133" y="126"/>
                    </a:cubicBezTo>
                    <a:cubicBezTo>
                      <a:pt x="132" y="125"/>
                      <a:pt x="132" y="125"/>
                      <a:pt x="132" y="125"/>
                    </a:cubicBezTo>
                    <a:cubicBezTo>
                      <a:pt x="132" y="125"/>
                      <a:pt x="132" y="125"/>
                      <a:pt x="132" y="125"/>
                    </a:cubicBezTo>
                    <a:cubicBezTo>
                      <a:pt x="131" y="125"/>
                      <a:pt x="131" y="125"/>
                      <a:pt x="131" y="125"/>
                    </a:cubicBezTo>
                    <a:cubicBezTo>
                      <a:pt x="131" y="125"/>
                      <a:pt x="131" y="125"/>
                      <a:pt x="131" y="125"/>
                    </a:cubicBezTo>
                    <a:cubicBezTo>
                      <a:pt x="130" y="125"/>
                      <a:pt x="130" y="125"/>
                      <a:pt x="130" y="125"/>
                    </a:cubicBezTo>
                    <a:cubicBezTo>
                      <a:pt x="130" y="125"/>
                      <a:pt x="130" y="125"/>
                      <a:pt x="130" y="125"/>
                    </a:cubicBezTo>
                    <a:cubicBezTo>
                      <a:pt x="130" y="125"/>
                      <a:pt x="130" y="125"/>
                      <a:pt x="130" y="125"/>
                    </a:cubicBezTo>
                    <a:cubicBezTo>
                      <a:pt x="130" y="125"/>
                      <a:pt x="130" y="125"/>
                      <a:pt x="130" y="125"/>
                    </a:cubicBezTo>
                    <a:cubicBezTo>
                      <a:pt x="130" y="125"/>
                      <a:pt x="130" y="125"/>
                      <a:pt x="130" y="125"/>
                    </a:cubicBezTo>
                    <a:cubicBezTo>
                      <a:pt x="131" y="125"/>
                      <a:pt x="131" y="125"/>
                      <a:pt x="131" y="125"/>
                    </a:cubicBezTo>
                    <a:cubicBezTo>
                      <a:pt x="131" y="125"/>
                      <a:pt x="131" y="125"/>
                      <a:pt x="131" y="125"/>
                    </a:cubicBezTo>
                    <a:cubicBezTo>
                      <a:pt x="132" y="125"/>
                      <a:pt x="132" y="125"/>
                      <a:pt x="132" y="125"/>
                    </a:cubicBezTo>
                    <a:cubicBezTo>
                      <a:pt x="132" y="126"/>
                      <a:pt x="132" y="126"/>
                      <a:pt x="132" y="126"/>
                    </a:cubicBezTo>
                    <a:cubicBezTo>
                      <a:pt x="132" y="126"/>
                      <a:pt x="132" y="126"/>
                      <a:pt x="132" y="126"/>
                    </a:cubicBezTo>
                    <a:cubicBezTo>
                      <a:pt x="131" y="126"/>
                      <a:pt x="131" y="126"/>
                      <a:pt x="131" y="126"/>
                    </a:cubicBezTo>
                    <a:cubicBezTo>
                      <a:pt x="130" y="126"/>
                      <a:pt x="130" y="126"/>
                      <a:pt x="130" y="126"/>
                    </a:cubicBezTo>
                    <a:cubicBezTo>
                      <a:pt x="130" y="127"/>
                      <a:pt x="130" y="127"/>
                      <a:pt x="130" y="127"/>
                    </a:cubicBezTo>
                    <a:cubicBezTo>
                      <a:pt x="130" y="127"/>
                      <a:pt x="130" y="127"/>
                      <a:pt x="130" y="127"/>
                    </a:cubicBezTo>
                    <a:cubicBezTo>
                      <a:pt x="131" y="126"/>
                      <a:pt x="131" y="126"/>
                      <a:pt x="131" y="126"/>
                    </a:cubicBezTo>
                    <a:cubicBezTo>
                      <a:pt x="132" y="126"/>
                      <a:pt x="132" y="126"/>
                      <a:pt x="132" y="126"/>
                    </a:cubicBezTo>
                    <a:cubicBezTo>
                      <a:pt x="132" y="126"/>
                      <a:pt x="132" y="126"/>
                      <a:pt x="132" y="126"/>
                    </a:cubicBezTo>
                    <a:cubicBezTo>
                      <a:pt x="132" y="127"/>
                      <a:pt x="132" y="127"/>
                      <a:pt x="132" y="127"/>
                    </a:cubicBezTo>
                    <a:cubicBezTo>
                      <a:pt x="132" y="127"/>
                      <a:pt x="132" y="127"/>
                      <a:pt x="132" y="127"/>
                    </a:cubicBezTo>
                    <a:cubicBezTo>
                      <a:pt x="133" y="127"/>
                      <a:pt x="133" y="127"/>
                      <a:pt x="133" y="127"/>
                    </a:cubicBezTo>
                    <a:cubicBezTo>
                      <a:pt x="133" y="126"/>
                      <a:pt x="133" y="126"/>
                      <a:pt x="133" y="126"/>
                    </a:cubicBezTo>
                    <a:cubicBezTo>
                      <a:pt x="134" y="126"/>
                      <a:pt x="134" y="126"/>
                      <a:pt x="134" y="126"/>
                    </a:cubicBezTo>
                    <a:cubicBezTo>
                      <a:pt x="134" y="126"/>
                      <a:pt x="134" y="126"/>
                      <a:pt x="134" y="126"/>
                    </a:cubicBezTo>
                    <a:cubicBezTo>
                      <a:pt x="135" y="126"/>
                      <a:pt x="135" y="126"/>
                      <a:pt x="135" y="126"/>
                    </a:cubicBezTo>
                    <a:cubicBezTo>
                      <a:pt x="135" y="126"/>
                      <a:pt x="135" y="126"/>
                      <a:pt x="135" y="126"/>
                    </a:cubicBezTo>
                    <a:cubicBezTo>
                      <a:pt x="135" y="126"/>
                      <a:pt x="135" y="126"/>
                      <a:pt x="135" y="126"/>
                    </a:cubicBezTo>
                    <a:cubicBezTo>
                      <a:pt x="137" y="127"/>
                      <a:pt x="137" y="127"/>
                      <a:pt x="137" y="127"/>
                    </a:cubicBezTo>
                    <a:cubicBezTo>
                      <a:pt x="137" y="127"/>
                      <a:pt x="137" y="127"/>
                      <a:pt x="137" y="127"/>
                    </a:cubicBezTo>
                    <a:cubicBezTo>
                      <a:pt x="137" y="127"/>
                      <a:pt x="137" y="127"/>
                      <a:pt x="137" y="127"/>
                    </a:cubicBezTo>
                    <a:cubicBezTo>
                      <a:pt x="137" y="127"/>
                      <a:pt x="137" y="127"/>
                      <a:pt x="137" y="127"/>
                    </a:cubicBezTo>
                    <a:cubicBezTo>
                      <a:pt x="137" y="128"/>
                      <a:pt x="137" y="128"/>
                      <a:pt x="137" y="128"/>
                    </a:cubicBezTo>
                    <a:cubicBezTo>
                      <a:pt x="137" y="129"/>
                      <a:pt x="137" y="129"/>
                      <a:pt x="137" y="129"/>
                    </a:cubicBezTo>
                    <a:cubicBezTo>
                      <a:pt x="136" y="129"/>
                      <a:pt x="136" y="129"/>
                      <a:pt x="136" y="129"/>
                    </a:cubicBezTo>
                    <a:cubicBezTo>
                      <a:pt x="135" y="129"/>
                      <a:pt x="135" y="129"/>
                      <a:pt x="135" y="129"/>
                    </a:cubicBezTo>
                    <a:cubicBezTo>
                      <a:pt x="134" y="129"/>
                      <a:pt x="134" y="129"/>
                      <a:pt x="134" y="129"/>
                    </a:cubicBezTo>
                    <a:cubicBezTo>
                      <a:pt x="133" y="129"/>
                      <a:pt x="133" y="129"/>
                      <a:pt x="133" y="129"/>
                    </a:cubicBezTo>
                    <a:cubicBezTo>
                      <a:pt x="133" y="129"/>
                      <a:pt x="133" y="129"/>
                      <a:pt x="133" y="129"/>
                    </a:cubicBezTo>
                    <a:cubicBezTo>
                      <a:pt x="132" y="129"/>
                      <a:pt x="132" y="129"/>
                      <a:pt x="132" y="129"/>
                    </a:cubicBezTo>
                    <a:cubicBezTo>
                      <a:pt x="132" y="129"/>
                      <a:pt x="132" y="129"/>
                      <a:pt x="132" y="129"/>
                    </a:cubicBezTo>
                    <a:cubicBezTo>
                      <a:pt x="133" y="129"/>
                      <a:pt x="133" y="129"/>
                      <a:pt x="133" y="129"/>
                    </a:cubicBezTo>
                    <a:cubicBezTo>
                      <a:pt x="134" y="129"/>
                      <a:pt x="134" y="129"/>
                      <a:pt x="134" y="129"/>
                    </a:cubicBezTo>
                    <a:cubicBezTo>
                      <a:pt x="135" y="130"/>
                      <a:pt x="135" y="130"/>
                      <a:pt x="135" y="130"/>
                    </a:cubicBezTo>
                    <a:cubicBezTo>
                      <a:pt x="135" y="130"/>
                      <a:pt x="135" y="130"/>
                      <a:pt x="135" y="130"/>
                    </a:cubicBezTo>
                    <a:cubicBezTo>
                      <a:pt x="135" y="130"/>
                      <a:pt x="135" y="130"/>
                      <a:pt x="135" y="130"/>
                    </a:cubicBezTo>
                    <a:cubicBezTo>
                      <a:pt x="136" y="130"/>
                      <a:pt x="136" y="130"/>
                      <a:pt x="136" y="130"/>
                    </a:cubicBezTo>
                    <a:cubicBezTo>
                      <a:pt x="137" y="130"/>
                      <a:pt x="137" y="130"/>
                      <a:pt x="137" y="130"/>
                    </a:cubicBezTo>
                    <a:cubicBezTo>
                      <a:pt x="138" y="130"/>
                      <a:pt x="138" y="130"/>
                      <a:pt x="138" y="130"/>
                    </a:cubicBezTo>
                    <a:cubicBezTo>
                      <a:pt x="138" y="130"/>
                      <a:pt x="138" y="130"/>
                      <a:pt x="138" y="130"/>
                    </a:cubicBezTo>
                    <a:cubicBezTo>
                      <a:pt x="139" y="130"/>
                      <a:pt x="139" y="130"/>
                      <a:pt x="139" y="130"/>
                    </a:cubicBezTo>
                    <a:cubicBezTo>
                      <a:pt x="140" y="131"/>
                      <a:pt x="140" y="131"/>
                      <a:pt x="140" y="131"/>
                    </a:cubicBezTo>
                    <a:cubicBezTo>
                      <a:pt x="140" y="131"/>
                      <a:pt x="140" y="131"/>
                      <a:pt x="140" y="131"/>
                    </a:cubicBezTo>
                    <a:cubicBezTo>
                      <a:pt x="140" y="132"/>
                      <a:pt x="140" y="132"/>
                      <a:pt x="140" y="132"/>
                    </a:cubicBezTo>
                    <a:cubicBezTo>
                      <a:pt x="141" y="132"/>
                      <a:pt x="141" y="132"/>
                      <a:pt x="141" y="132"/>
                    </a:cubicBezTo>
                    <a:cubicBezTo>
                      <a:pt x="141" y="132"/>
                      <a:pt x="141" y="132"/>
                      <a:pt x="141" y="132"/>
                    </a:cubicBezTo>
                    <a:cubicBezTo>
                      <a:pt x="141" y="132"/>
                      <a:pt x="141" y="132"/>
                      <a:pt x="141" y="132"/>
                    </a:cubicBezTo>
                    <a:cubicBezTo>
                      <a:pt x="142" y="133"/>
                      <a:pt x="142" y="133"/>
                      <a:pt x="142" y="133"/>
                    </a:cubicBezTo>
                    <a:cubicBezTo>
                      <a:pt x="142" y="133"/>
                      <a:pt x="142" y="133"/>
                      <a:pt x="142" y="133"/>
                    </a:cubicBezTo>
                    <a:cubicBezTo>
                      <a:pt x="143" y="133"/>
                      <a:pt x="143" y="133"/>
                      <a:pt x="143" y="133"/>
                    </a:cubicBezTo>
                    <a:cubicBezTo>
                      <a:pt x="143" y="134"/>
                      <a:pt x="143" y="134"/>
                      <a:pt x="143" y="134"/>
                    </a:cubicBezTo>
                    <a:cubicBezTo>
                      <a:pt x="143" y="134"/>
                      <a:pt x="143" y="134"/>
                      <a:pt x="143" y="134"/>
                    </a:cubicBezTo>
                    <a:cubicBezTo>
                      <a:pt x="144" y="134"/>
                      <a:pt x="144" y="134"/>
                      <a:pt x="144" y="134"/>
                    </a:cubicBezTo>
                    <a:cubicBezTo>
                      <a:pt x="144" y="134"/>
                      <a:pt x="144" y="134"/>
                      <a:pt x="144" y="134"/>
                    </a:cubicBezTo>
                    <a:cubicBezTo>
                      <a:pt x="144" y="135"/>
                      <a:pt x="144" y="135"/>
                      <a:pt x="144" y="135"/>
                    </a:cubicBezTo>
                    <a:cubicBezTo>
                      <a:pt x="143" y="135"/>
                      <a:pt x="143" y="135"/>
                      <a:pt x="143" y="135"/>
                    </a:cubicBezTo>
                    <a:cubicBezTo>
                      <a:pt x="143" y="136"/>
                      <a:pt x="143" y="136"/>
                      <a:pt x="143" y="136"/>
                    </a:cubicBezTo>
                    <a:cubicBezTo>
                      <a:pt x="143" y="136"/>
                      <a:pt x="143" y="136"/>
                      <a:pt x="143" y="136"/>
                    </a:cubicBezTo>
                    <a:cubicBezTo>
                      <a:pt x="142" y="137"/>
                      <a:pt x="142" y="137"/>
                      <a:pt x="142" y="137"/>
                    </a:cubicBezTo>
                    <a:cubicBezTo>
                      <a:pt x="143" y="137"/>
                      <a:pt x="143" y="137"/>
                      <a:pt x="143" y="137"/>
                    </a:cubicBezTo>
                    <a:cubicBezTo>
                      <a:pt x="143" y="136"/>
                      <a:pt x="143" y="136"/>
                      <a:pt x="143" y="136"/>
                    </a:cubicBezTo>
                    <a:cubicBezTo>
                      <a:pt x="144" y="136"/>
                      <a:pt x="144" y="136"/>
                      <a:pt x="144" y="136"/>
                    </a:cubicBezTo>
                    <a:cubicBezTo>
                      <a:pt x="144" y="135"/>
                      <a:pt x="144" y="135"/>
                      <a:pt x="144" y="135"/>
                    </a:cubicBezTo>
                    <a:cubicBezTo>
                      <a:pt x="144" y="136"/>
                      <a:pt x="144" y="136"/>
                      <a:pt x="144" y="136"/>
                    </a:cubicBezTo>
                    <a:cubicBezTo>
                      <a:pt x="144" y="136"/>
                      <a:pt x="144" y="136"/>
                      <a:pt x="144" y="136"/>
                    </a:cubicBezTo>
                    <a:cubicBezTo>
                      <a:pt x="144" y="137"/>
                      <a:pt x="144" y="137"/>
                      <a:pt x="144" y="137"/>
                    </a:cubicBezTo>
                    <a:cubicBezTo>
                      <a:pt x="144" y="136"/>
                      <a:pt x="144" y="136"/>
                      <a:pt x="144" y="136"/>
                    </a:cubicBezTo>
                    <a:cubicBezTo>
                      <a:pt x="144" y="136"/>
                      <a:pt x="144" y="136"/>
                      <a:pt x="144" y="136"/>
                    </a:cubicBezTo>
                    <a:cubicBezTo>
                      <a:pt x="145" y="136"/>
                      <a:pt x="145" y="136"/>
                      <a:pt x="145" y="136"/>
                    </a:cubicBezTo>
                    <a:cubicBezTo>
                      <a:pt x="145" y="136"/>
                      <a:pt x="145" y="136"/>
                      <a:pt x="145" y="136"/>
                    </a:cubicBezTo>
                    <a:cubicBezTo>
                      <a:pt x="146" y="136"/>
                      <a:pt x="146" y="136"/>
                      <a:pt x="146" y="136"/>
                    </a:cubicBezTo>
                    <a:cubicBezTo>
                      <a:pt x="145" y="137"/>
                      <a:pt x="145" y="137"/>
                      <a:pt x="145" y="137"/>
                    </a:cubicBezTo>
                    <a:cubicBezTo>
                      <a:pt x="145" y="137"/>
                      <a:pt x="145" y="137"/>
                      <a:pt x="145" y="137"/>
                    </a:cubicBezTo>
                    <a:cubicBezTo>
                      <a:pt x="144" y="138"/>
                      <a:pt x="144" y="138"/>
                      <a:pt x="144" y="138"/>
                    </a:cubicBezTo>
                    <a:cubicBezTo>
                      <a:pt x="144" y="138"/>
                      <a:pt x="144" y="138"/>
                      <a:pt x="144" y="138"/>
                    </a:cubicBezTo>
                    <a:cubicBezTo>
                      <a:pt x="144" y="139"/>
                      <a:pt x="144" y="139"/>
                      <a:pt x="144" y="139"/>
                    </a:cubicBezTo>
                    <a:cubicBezTo>
                      <a:pt x="144" y="139"/>
                      <a:pt x="144" y="139"/>
                      <a:pt x="144" y="139"/>
                    </a:cubicBezTo>
                    <a:cubicBezTo>
                      <a:pt x="144" y="139"/>
                      <a:pt x="144" y="139"/>
                      <a:pt x="144" y="139"/>
                    </a:cubicBezTo>
                    <a:cubicBezTo>
                      <a:pt x="144" y="140"/>
                      <a:pt x="144" y="140"/>
                      <a:pt x="144" y="140"/>
                    </a:cubicBezTo>
                    <a:cubicBezTo>
                      <a:pt x="144" y="140"/>
                      <a:pt x="144" y="140"/>
                      <a:pt x="144" y="140"/>
                    </a:cubicBezTo>
                    <a:cubicBezTo>
                      <a:pt x="144" y="140"/>
                      <a:pt x="144" y="140"/>
                      <a:pt x="144" y="140"/>
                    </a:cubicBezTo>
                    <a:cubicBezTo>
                      <a:pt x="145" y="139"/>
                      <a:pt x="145" y="139"/>
                      <a:pt x="145" y="139"/>
                    </a:cubicBezTo>
                    <a:cubicBezTo>
                      <a:pt x="145" y="138"/>
                      <a:pt x="145" y="138"/>
                      <a:pt x="145" y="138"/>
                    </a:cubicBezTo>
                    <a:cubicBezTo>
                      <a:pt x="146" y="138"/>
                      <a:pt x="146" y="138"/>
                      <a:pt x="146" y="138"/>
                    </a:cubicBezTo>
                    <a:cubicBezTo>
                      <a:pt x="146" y="138"/>
                      <a:pt x="146" y="138"/>
                      <a:pt x="146" y="138"/>
                    </a:cubicBezTo>
                    <a:cubicBezTo>
                      <a:pt x="146" y="138"/>
                      <a:pt x="146" y="138"/>
                      <a:pt x="146" y="138"/>
                    </a:cubicBezTo>
                    <a:cubicBezTo>
                      <a:pt x="146" y="139"/>
                      <a:pt x="146" y="139"/>
                      <a:pt x="146" y="139"/>
                    </a:cubicBezTo>
                    <a:cubicBezTo>
                      <a:pt x="145" y="140"/>
                      <a:pt x="145" y="140"/>
                      <a:pt x="145" y="140"/>
                    </a:cubicBezTo>
                    <a:cubicBezTo>
                      <a:pt x="146" y="140"/>
                      <a:pt x="146" y="140"/>
                      <a:pt x="146" y="140"/>
                    </a:cubicBezTo>
                    <a:cubicBezTo>
                      <a:pt x="146" y="140"/>
                      <a:pt x="146" y="140"/>
                      <a:pt x="146" y="140"/>
                    </a:cubicBezTo>
                    <a:cubicBezTo>
                      <a:pt x="146" y="140"/>
                      <a:pt x="146" y="140"/>
                      <a:pt x="146" y="140"/>
                    </a:cubicBezTo>
                    <a:cubicBezTo>
                      <a:pt x="146" y="141"/>
                      <a:pt x="146" y="141"/>
                      <a:pt x="146" y="141"/>
                    </a:cubicBezTo>
                    <a:cubicBezTo>
                      <a:pt x="146" y="141"/>
                      <a:pt x="146" y="141"/>
                      <a:pt x="146" y="141"/>
                    </a:cubicBezTo>
                    <a:cubicBezTo>
                      <a:pt x="145" y="141"/>
                      <a:pt x="145" y="141"/>
                      <a:pt x="145" y="141"/>
                    </a:cubicBezTo>
                    <a:cubicBezTo>
                      <a:pt x="145" y="142"/>
                      <a:pt x="145" y="142"/>
                      <a:pt x="145" y="142"/>
                    </a:cubicBezTo>
                    <a:cubicBezTo>
                      <a:pt x="145" y="142"/>
                      <a:pt x="145" y="142"/>
                      <a:pt x="145" y="142"/>
                    </a:cubicBezTo>
                    <a:cubicBezTo>
                      <a:pt x="146" y="142"/>
                      <a:pt x="146" y="142"/>
                      <a:pt x="146" y="142"/>
                    </a:cubicBezTo>
                    <a:cubicBezTo>
                      <a:pt x="146" y="142"/>
                      <a:pt x="146" y="142"/>
                      <a:pt x="146" y="142"/>
                    </a:cubicBezTo>
                    <a:cubicBezTo>
                      <a:pt x="146" y="142"/>
                      <a:pt x="146" y="142"/>
                      <a:pt x="146" y="142"/>
                    </a:cubicBezTo>
                    <a:cubicBezTo>
                      <a:pt x="146" y="143"/>
                      <a:pt x="146" y="143"/>
                      <a:pt x="146" y="143"/>
                    </a:cubicBezTo>
                    <a:cubicBezTo>
                      <a:pt x="146" y="143"/>
                      <a:pt x="146" y="143"/>
                      <a:pt x="146" y="143"/>
                    </a:cubicBezTo>
                    <a:cubicBezTo>
                      <a:pt x="146" y="143"/>
                      <a:pt x="146" y="143"/>
                      <a:pt x="146" y="143"/>
                    </a:cubicBezTo>
                    <a:cubicBezTo>
                      <a:pt x="146" y="144"/>
                      <a:pt x="146" y="144"/>
                      <a:pt x="146" y="144"/>
                    </a:cubicBezTo>
                    <a:cubicBezTo>
                      <a:pt x="146" y="144"/>
                      <a:pt x="146" y="144"/>
                      <a:pt x="146" y="144"/>
                    </a:cubicBezTo>
                    <a:cubicBezTo>
                      <a:pt x="146" y="145"/>
                      <a:pt x="146" y="145"/>
                      <a:pt x="146" y="145"/>
                    </a:cubicBezTo>
                    <a:cubicBezTo>
                      <a:pt x="146" y="146"/>
                      <a:pt x="146" y="146"/>
                      <a:pt x="146" y="146"/>
                    </a:cubicBezTo>
                    <a:cubicBezTo>
                      <a:pt x="146" y="146"/>
                      <a:pt x="146" y="146"/>
                      <a:pt x="146" y="146"/>
                    </a:cubicBezTo>
                    <a:cubicBezTo>
                      <a:pt x="146" y="147"/>
                      <a:pt x="146" y="147"/>
                      <a:pt x="146" y="147"/>
                    </a:cubicBezTo>
                    <a:cubicBezTo>
                      <a:pt x="145" y="147"/>
                      <a:pt x="145" y="147"/>
                      <a:pt x="145" y="147"/>
                    </a:cubicBezTo>
                    <a:cubicBezTo>
                      <a:pt x="145" y="147"/>
                      <a:pt x="145" y="147"/>
                      <a:pt x="145" y="147"/>
                    </a:cubicBezTo>
                    <a:cubicBezTo>
                      <a:pt x="145" y="147"/>
                      <a:pt x="145" y="147"/>
                      <a:pt x="145" y="147"/>
                    </a:cubicBezTo>
                    <a:cubicBezTo>
                      <a:pt x="144" y="147"/>
                      <a:pt x="144" y="147"/>
                      <a:pt x="144" y="147"/>
                    </a:cubicBezTo>
                    <a:cubicBezTo>
                      <a:pt x="145" y="147"/>
                      <a:pt x="145" y="147"/>
                      <a:pt x="145" y="147"/>
                    </a:cubicBezTo>
                    <a:cubicBezTo>
                      <a:pt x="144" y="146"/>
                      <a:pt x="144" y="146"/>
                      <a:pt x="144" y="146"/>
                    </a:cubicBezTo>
                    <a:cubicBezTo>
                      <a:pt x="144" y="146"/>
                      <a:pt x="144" y="146"/>
                      <a:pt x="144" y="146"/>
                    </a:cubicBezTo>
                    <a:cubicBezTo>
                      <a:pt x="144" y="146"/>
                      <a:pt x="144" y="146"/>
                      <a:pt x="144" y="146"/>
                    </a:cubicBezTo>
                    <a:cubicBezTo>
                      <a:pt x="143" y="147"/>
                      <a:pt x="143" y="147"/>
                      <a:pt x="143" y="147"/>
                    </a:cubicBezTo>
                    <a:cubicBezTo>
                      <a:pt x="143" y="146"/>
                      <a:pt x="143" y="146"/>
                      <a:pt x="143" y="146"/>
                    </a:cubicBezTo>
                    <a:cubicBezTo>
                      <a:pt x="143" y="146"/>
                      <a:pt x="143" y="146"/>
                      <a:pt x="143" y="146"/>
                    </a:cubicBezTo>
                    <a:cubicBezTo>
                      <a:pt x="143" y="145"/>
                      <a:pt x="143" y="145"/>
                      <a:pt x="143" y="145"/>
                    </a:cubicBezTo>
                    <a:cubicBezTo>
                      <a:pt x="143" y="145"/>
                      <a:pt x="143" y="145"/>
                      <a:pt x="143" y="145"/>
                    </a:cubicBezTo>
                    <a:cubicBezTo>
                      <a:pt x="143" y="144"/>
                      <a:pt x="143" y="144"/>
                      <a:pt x="143" y="144"/>
                    </a:cubicBezTo>
                    <a:cubicBezTo>
                      <a:pt x="143" y="143"/>
                      <a:pt x="143" y="143"/>
                      <a:pt x="143" y="143"/>
                    </a:cubicBezTo>
                    <a:cubicBezTo>
                      <a:pt x="143" y="143"/>
                      <a:pt x="143" y="143"/>
                      <a:pt x="143" y="143"/>
                    </a:cubicBezTo>
                    <a:cubicBezTo>
                      <a:pt x="143" y="143"/>
                      <a:pt x="143" y="143"/>
                      <a:pt x="143" y="143"/>
                    </a:cubicBezTo>
                    <a:cubicBezTo>
                      <a:pt x="142" y="143"/>
                      <a:pt x="142" y="143"/>
                      <a:pt x="142" y="143"/>
                    </a:cubicBezTo>
                    <a:cubicBezTo>
                      <a:pt x="142" y="144"/>
                      <a:pt x="142" y="144"/>
                      <a:pt x="142" y="144"/>
                    </a:cubicBezTo>
                    <a:cubicBezTo>
                      <a:pt x="142" y="145"/>
                      <a:pt x="142" y="145"/>
                      <a:pt x="142" y="145"/>
                    </a:cubicBezTo>
                    <a:cubicBezTo>
                      <a:pt x="142" y="146"/>
                      <a:pt x="142" y="146"/>
                      <a:pt x="142" y="146"/>
                    </a:cubicBezTo>
                    <a:cubicBezTo>
                      <a:pt x="142" y="147"/>
                      <a:pt x="142" y="147"/>
                      <a:pt x="142" y="147"/>
                    </a:cubicBezTo>
                    <a:cubicBezTo>
                      <a:pt x="142" y="147"/>
                      <a:pt x="142" y="147"/>
                      <a:pt x="142" y="147"/>
                    </a:cubicBezTo>
                    <a:cubicBezTo>
                      <a:pt x="141" y="147"/>
                      <a:pt x="141" y="147"/>
                      <a:pt x="141" y="147"/>
                    </a:cubicBezTo>
                    <a:cubicBezTo>
                      <a:pt x="141" y="147"/>
                      <a:pt x="141" y="147"/>
                      <a:pt x="141" y="147"/>
                    </a:cubicBezTo>
                    <a:cubicBezTo>
                      <a:pt x="140" y="147"/>
                      <a:pt x="140" y="147"/>
                      <a:pt x="140" y="147"/>
                    </a:cubicBezTo>
                    <a:cubicBezTo>
                      <a:pt x="140" y="147"/>
                      <a:pt x="140" y="147"/>
                      <a:pt x="140" y="147"/>
                    </a:cubicBezTo>
                    <a:cubicBezTo>
                      <a:pt x="139" y="146"/>
                      <a:pt x="139" y="146"/>
                      <a:pt x="139" y="146"/>
                    </a:cubicBezTo>
                    <a:cubicBezTo>
                      <a:pt x="138" y="145"/>
                      <a:pt x="138" y="145"/>
                      <a:pt x="138" y="145"/>
                    </a:cubicBezTo>
                    <a:cubicBezTo>
                      <a:pt x="137" y="144"/>
                      <a:pt x="137" y="144"/>
                      <a:pt x="137" y="144"/>
                    </a:cubicBezTo>
                    <a:cubicBezTo>
                      <a:pt x="137" y="144"/>
                      <a:pt x="137" y="144"/>
                      <a:pt x="137" y="144"/>
                    </a:cubicBezTo>
                    <a:cubicBezTo>
                      <a:pt x="137" y="142"/>
                      <a:pt x="137" y="142"/>
                      <a:pt x="137" y="142"/>
                    </a:cubicBezTo>
                    <a:cubicBezTo>
                      <a:pt x="136" y="142"/>
                      <a:pt x="136" y="142"/>
                      <a:pt x="136" y="142"/>
                    </a:cubicBezTo>
                    <a:cubicBezTo>
                      <a:pt x="136" y="141"/>
                      <a:pt x="136" y="141"/>
                      <a:pt x="136" y="141"/>
                    </a:cubicBezTo>
                    <a:cubicBezTo>
                      <a:pt x="136" y="140"/>
                      <a:pt x="136" y="140"/>
                      <a:pt x="136" y="140"/>
                    </a:cubicBezTo>
                    <a:cubicBezTo>
                      <a:pt x="136" y="140"/>
                      <a:pt x="136" y="140"/>
                      <a:pt x="136" y="140"/>
                    </a:cubicBezTo>
                    <a:cubicBezTo>
                      <a:pt x="136" y="139"/>
                      <a:pt x="136" y="139"/>
                      <a:pt x="136" y="139"/>
                    </a:cubicBezTo>
                    <a:cubicBezTo>
                      <a:pt x="136" y="139"/>
                      <a:pt x="136" y="139"/>
                      <a:pt x="136" y="139"/>
                    </a:cubicBezTo>
                    <a:cubicBezTo>
                      <a:pt x="136" y="139"/>
                      <a:pt x="136" y="139"/>
                      <a:pt x="136" y="139"/>
                    </a:cubicBezTo>
                    <a:cubicBezTo>
                      <a:pt x="135" y="139"/>
                      <a:pt x="135" y="139"/>
                      <a:pt x="135" y="139"/>
                    </a:cubicBezTo>
                    <a:cubicBezTo>
                      <a:pt x="135" y="139"/>
                      <a:pt x="135" y="139"/>
                      <a:pt x="135" y="139"/>
                    </a:cubicBezTo>
                    <a:cubicBezTo>
                      <a:pt x="134" y="139"/>
                      <a:pt x="134" y="139"/>
                      <a:pt x="134" y="139"/>
                    </a:cubicBezTo>
                    <a:cubicBezTo>
                      <a:pt x="133" y="137"/>
                      <a:pt x="133" y="137"/>
                      <a:pt x="133" y="137"/>
                    </a:cubicBezTo>
                    <a:cubicBezTo>
                      <a:pt x="132" y="137"/>
                      <a:pt x="132" y="137"/>
                      <a:pt x="132" y="137"/>
                    </a:cubicBezTo>
                    <a:cubicBezTo>
                      <a:pt x="132" y="136"/>
                      <a:pt x="132" y="136"/>
                      <a:pt x="132" y="136"/>
                    </a:cubicBezTo>
                    <a:cubicBezTo>
                      <a:pt x="132" y="136"/>
                      <a:pt x="132" y="136"/>
                      <a:pt x="132" y="136"/>
                    </a:cubicBezTo>
                    <a:cubicBezTo>
                      <a:pt x="131" y="137"/>
                      <a:pt x="131" y="137"/>
                      <a:pt x="131" y="137"/>
                    </a:cubicBezTo>
                    <a:cubicBezTo>
                      <a:pt x="130" y="136"/>
                      <a:pt x="130" y="136"/>
                      <a:pt x="130" y="136"/>
                    </a:cubicBezTo>
                    <a:cubicBezTo>
                      <a:pt x="130" y="136"/>
                      <a:pt x="130" y="136"/>
                      <a:pt x="130" y="136"/>
                    </a:cubicBezTo>
                    <a:cubicBezTo>
                      <a:pt x="129" y="137"/>
                      <a:pt x="129" y="137"/>
                      <a:pt x="129" y="137"/>
                    </a:cubicBezTo>
                    <a:cubicBezTo>
                      <a:pt x="129" y="136"/>
                      <a:pt x="129" y="136"/>
                      <a:pt x="129" y="136"/>
                    </a:cubicBezTo>
                    <a:cubicBezTo>
                      <a:pt x="128" y="136"/>
                      <a:pt x="128" y="136"/>
                      <a:pt x="128" y="136"/>
                    </a:cubicBezTo>
                    <a:cubicBezTo>
                      <a:pt x="128" y="135"/>
                      <a:pt x="128" y="135"/>
                      <a:pt x="128" y="135"/>
                    </a:cubicBezTo>
                    <a:cubicBezTo>
                      <a:pt x="127" y="135"/>
                      <a:pt x="127" y="135"/>
                      <a:pt x="127" y="135"/>
                    </a:cubicBezTo>
                    <a:cubicBezTo>
                      <a:pt x="127" y="134"/>
                      <a:pt x="127" y="134"/>
                      <a:pt x="127" y="134"/>
                    </a:cubicBezTo>
                    <a:cubicBezTo>
                      <a:pt x="127" y="134"/>
                      <a:pt x="127" y="134"/>
                      <a:pt x="127" y="134"/>
                    </a:cubicBezTo>
                    <a:cubicBezTo>
                      <a:pt x="127" y="133"/>
                      <a:pt x="127" y="133"/>
                      <a:pt x="127" y="133"/>
                    </a:cubicBezTo>
                    <a:cubicBezTo>
                      <a:pt x="126" y="132"/>
                      <a:pt x="126" y="132"/>
                      <a:pt x="126" y="132"/>
                    </a:cubicBezTo>
                    <a:cubicBezTo>
                      <a:pt x="126" y="133"/>
                      <a:pt x="126" y="133"/>
                      <a:pt x="126" y="133"/>
                    </a:cubicBezTo>
                    <a:cubicBezTo>
                      <a:pt x="126" y="134"/>
                      <a:pt x="126" y="134"/>
                      <a:pt x="126" y="134"/>
                    </a:cubicBezTo>
                    <a:cubicBezTo>
                      <a:pt x="126" y="134"/>
                      <a:pt x="126" y="134"/>
                      <a:pt x="126" y="134"/>
                    </a:cubicBezTo>
                    <a:cubicBezTo>
                      <a:pt x="125" y="134"/>
                      <a:pt x="125" y="134"/>
                      <a:pt x="125" y="134"/>
                    </a:cubicBezTo>
                    <a:cubicBezTo>
                      <a:pt x="125" y="134"/>
                      <a:pt x="125" y="134"/>
                      <a:pt x="125" y="134"/>
                    </a:cubicBezTo>
                    <a:cubicBezTo>
                      <a:pt x="126" y="135"/>
                      <a:pt x="126" y="135"/>
                      <a:pt x="126" y="135"/>
                    </a:cubicBezTo>
                    <a:cubicBezTo>
                      <a:pt x="126" y="135"/>
                      <a:pt x="126" y="135"/>
                      <a:pt x="126" y="135"/>
                    </a:cubicBezTo>
                    <a:cubicBezTo>
                      <a:pt x="127" y="136"/>
                      <a:pt x="127" y="136"/>
                      <a:pt x="127" y="136"/>
                    </a:cubicBezTo>
                    <a:cubicBezTo>
                      <a:pt x="127" y="136"/>
                      <a:pt x="127" y="136"/>
                      <a:pt x="127" y="136"/>
                    </a:cubicBezTo>
                    <a:cubicBezTo>
                      <a:pt x="127" y="136"/>
                      <a:pt x="127" y="136"/>
                      <a:pt x="127" y="136"/>
                    </a:cubicBezTo>
                    <a:cubicBezTo>
                      <a:pt x="126" y="136"/>
                      <a:pt x="126" y="136"/>
                      <a:pt x="126" y="136"/>
                    </a:cubicBezTo>
                    <a:cubicBezTo>
                      <a:pt x="126" y="137"/>
                      <a:pt x="126" y="137"/>
                      <a:pt x="126" y="137"/>
                    </a:cubicBezTo>
                    <a:cubicBezTo>
                      <a:pt x="125" y="137"/>
                      <a:pt x="125" y="137"/>
                      <a:pt x="125" y="137"/>
                    </a:cubicBezTo>
                    <a:cubicBezTo>
                      <a:pt x="124" y="137"/>
                      <a:pt x="124" y="137"/>
                      <a:pt x="124" y="137"/>
                    </a:cubicBezTo>
                    <a:cubicBezTo>
                      <a:pt x="124" y="137"/>
                      <a:pt x="124" y="137"/>
                      <a:pt x="124" y="137"/>
                    </a:cubicBezTo>
                    <a:cubicBezTo>
                      <a:pt x="125" y="137"/>
                      <a:pt x="125" y="137"/>
                      <a:pt x="125" y="137"/>
                    </a:cubicBezTo>
                    <a:cubicBezTo>
                      <a:pt x="126" y="137"/>
                      <a:pt x="126" y="137"/>
                      <a:pt x="126" y="137"/>
                    </a:cubicBezTo>
                    <a:cubicBezTo>
                      <a:pt x="126" y="137"/>
                      <a:pt x="126" y="137"/>
                      <a:pt x="126" y="137"/>
                    </a:cubicBezTo>
                    <a:cubicBezTo>
                      <a:pt x="127" y="137"/>
                      <a:pt x="127" y="137"/>
                      <a:pt x="127" y="137"/>
                    </a:cubicBezTo>
                    <a:cubicBezTo>
                      <a:pt x="128" y="136"/>
                      <a:pt x="128" y="136"/>
                      <a:pt x="128" y="136"/>
                    </a:cubicBezTo>
                    <a:cubicBezTo>
                      <a:pt x="128" y="137"/>
                      <a:pt x="128" y="137"/>
                      <a:pt x="128" y="137"/>
                    </a:cubicBezTo>
                    <a:cubicBezTo>
                      <a:pt x="128" y="137"/>
                      <a:pt x="128" y="137"/>
                      <a:pt x="128" y="137"/>
                    </a:cubicBezTo>
                    <a:cubicBezTo>
                      <a:pt x="128" y="138"/>
                      <a:pt x="128" y="138"/>
                      <a:pt x="128" y="138"/>
                    </a:cubicBezTo>
                    <a:cubicBezTo>
                      <a:pt x="129" y="137"/>
                      <a:pt x="129" y="137"/>
                      <a:pt x="129" y="137"/>
                    </a:cubicBezTo>
                    <a:cubicBezTo>
                      <a:pt x="130" y="137"/>
                      <a:pt x="130" y="137"/>
                      <a:pt x="130" y="137"/>
                    </a:cubicBezTo>
                    <a:cubicBezTo>
                      <a:pt x="132" y="138"/>
                      <a:pt x="132" y="138"/>
                      <a:pt x="132" y="138"/>
                    </a:cubicBezTo>
                    <a:cubicBezTo>
                      <a:pt x="132" y="138"/>
                      <a:pt x="132" y="138"/>
                      <a:pt x="132" y="138"/>
                    </a:cubicBezTo>
                    <a:cubicBezTo>
                      <a:pt x="133" y="138"/>
                      <a:pt x="133" y="138"/>
                      <a:pt x="133" y="138"/>
                    </a:cubicBezTo>
                    <a:cubicBezTo>
                      <a:pt x="133" y="139"/>
                      <a:pt x="133" y="139"/>
                      <a:pt x="133" y="139"/>
                    </a:cubicBezTo>
                    <a:cubicBezTo>
                      <a:pt x="133" y="139"/>
                      <a:pt x="133" y="139"/>
                      <a:pt x="133" y="139"/>
                    </a:cubicBezTo>
                    <a:cubicBezTo>
                      <a:pt x="133" y="140"/>
                      <a:pt x="133" y="140"/>
                      <a:pt x="133" y="140"/>
                    </a:cubicBezTo>
                    <a:cubicBezTo>
                      <a:pt x="132" y="140"/>
                      <a:pt x="132" y="140"/>
                      <a:pt x="132" y="140"/>
                    </a:cubicBezTo>
                    <a:cubicBezTo>
                      <a:pt x="132" y="141"/>
                      <a:pt x="132" y="141"/>
                      <a:pt x="132" y="141"/>
                    </a:cubicBezTo>
                    <a:cubicBezTo>
                      <a:pt x="132" y="141"/>
                      <a:pt x="132" y="141"/>
                      <a:pt x="132" y="141"/>
                    </a:cubicBezTo>
                    <a:cubicBezTo>
                      <a:pt x="131" y="141"/>
                      <a:pt x="131" y="141"/>
                      <a:pt x="131" y="141"/>
                    </a:cubicBezTo>
                    <a:cubicBezTo>
                      <a:pt x="129" y="142"/>
                      <a:pt x="129" y="142"/>
                      <a:pt x="129" y="142"/>
                    </a:cubicBezTo>
                    <a:cubicBezTo>
                      <a:pt x="128" y="142"/>
                      <a:pt x="128" y="142"/>
                      <a:pt x="128" y="142"/>
                    </a:cubicBezTo>
                    <a:cubicBezTo>
                      <a:pt x="127" y="142"/>
                      <a:pt x="127" y="142"/>
                      <a:pt x="127" y="142"/>
                    </a:cubicBezTo>
                    <a:cubicBezTo>
                      <a:pt x="126" y="142"/>
                      <a:pt x="126" y="142"/>
                      <a:pt x="126" y="142"/>
                    </a:cubicBezTo>
                    <a:cubicBezTo>
                      <a:pt x="126" y="141"/>
                      <a:pt x="126" y="141"/>
                      <a:pt x="126" y="141"/>
                    </a:cubicBezTo>
                    <a:cubicBezTo>
                      <a:pt x="126" y="141"/>
                      <a:pt x="126" y="141"/>
                      <a:pt x="126" y="141"/>
                    </a:cubicBezTo>
                    <a:cubicBezTo>
                      <a:pt x="126" y="140"/>
                      <a:pt x="126" y="140"/>
                      <a:pt x="126" y="140"/>
                    </a:cubicBezTo>
                    <a:cubicBezTo>
                      <a:pt x="125" y="140"/>
                      <a:pt x="125" y="140"/>
                      <a:pt x="125" y="140"/>
                    </a:cubicBezTo>
                    <a:cubicBezTo>
                      <a:pt x="125" y="141"/>
                      <a:pt x="125" y="141"/>
                      <a:pt x="125" y="141"/>
                    </a:cubicBezTo>
                    <a:cubicBezTo>
                      <a:pt x="125" y="141"/>
                      <a:pt x="125" y="141"/>
                      <a:pt x="125" y="141"/>
                    </a:cubicBezTo>
                    <a:cubicBezTo>
                      <a:pt x="125" y="142"/>
                      <a:pt x="125" y="142"/>
                      <a:pt x="125" y="142"/>
                    </a:cubicBezTo>
                    <a:cubicBezTo>
                      <a:pt x="125" y="142"/>
                      <a:pt x="125" y="142"/>
                      <a:pt x="125" y="142"/>
                    </a:cubicBezTo>
                    <a:cubicBezTo>
                      <a:pt x="125" y="142"/>
                      <a:pt x="125" y="142"/>
                      <a:pt x="125" y="142"/>
                    </a:cubicBezTo>
                    <a:cubicBezTo>
                      <a:pt x="124" y="142"/>
                      <a:pt x="124" y="142"/>
                      <a:pt x="124" y="142"/>
                    </a:cubicBezTo>
                    <a:cubicBezTo>
                      <a:pt x="124" y="142"/>
                      <a:pt x="124" y="142"/>
                      <a:pt x="124" y="142"/>
                    </a:cubicBezTo>
                    <a:cubicBezTo>
                      <a:pt x="124" y="142"/>
                      <a:pt x="124" y="142"/>
                      <a:pt x="124" y="142"/>
                    </a:cubicBezTo>
                    <a:cubicBezTo>
                      <a:pt x="124" y="142"/>
                      <a:pt x="124" y="142"/>
                      <a:pt x="124" y="142"/>
                    </a:cubicBezTo>
                    <a:cubicBezTo>
                      <a:pt x="124" y="142"/>
                      <a:pt x="124" y="142"/>
                      <a:pt x="124" y="142"/>
                    </a:cubicBezTo>
                    <a:cubicBezTo>
                      <a:pt x="125" y="143"/>
                      <a:pt x="125" y="143"/>
                      <a:pt x="125" y="143"/>
                    </a:cubicBezTo>
                    <a:cubicBezTo>
                      <a:pt x="125" y="143"/>
                      <a:pt x="125" y="143"/>
                      <a:pt x="125" y="143"/>
                    </a:cubicBezTo>
                    <a:cubicBezTo>
                      <a:pt x="124" y="144"/>
                      <a:pt x="124" y="144"/>
                      <a:pt x="124" y="144"/>
                    </a:cubicBezTo>
                    <a:cubicBezTo>
                      <a:pt x="124" y="144"/>
                      <a:pt x="124" y="144"/>
                      <a:pt x="124" y="144"/>
                    </a:cubicBezTo>
                    <a:cubicBezTo>
                      <a:pt x="124" y="144"/>
                      <a:pt x="124" y="144"/>
                      <a:pt x="124" y="144"/>
                    </a:cubicBezTo>
                    <a:cubicBezTo>
                      <a:pt x="123" y="144"/>
                      <a:pt x="123" y="144"/>
                      <a:pt x="123" y="144"/>
                    </a:cubicBezTo>
                    <a:cubicBezTo>
                      <a:pt x="123" y="145"/>
                      <a:pt x="123" y="145"/>
                      <a:pt x="123" y="145"/>
                    </a:cubicBezTo>
                    <a:cubicBezTo>
                      <a:pt x="123" y="145"/>
                      <a:pt x="123" y="145"/>
                      <a:pt x="123" y="145"/>
                    </a:cubicBezTo>
                    <a:cubicBezTo>
                      <a:pt x="121" y="146"/>
                      <a:pt x="121" y="146"/>
                      <a:pt x="121" y="146"/>
                    </a:cubicBezTo>
                    <a:cubicBezTo>
                      <a:pt x="121" y="145"/>
                      <a:pt x="121" y="145"/>
                      <a:pt x="121" y="145"/>
                    </a:cubicBezTo>
                    <a:cubicBezTo>
                      <a:pt x="120" y="145"/>
                      <a:pt x="120" y="145"/>
                      <a:pt x="120" y="145"/>
                    </a:cubicBezTo>
                    <a:cubicBezTo>
                      <a:pt x="119" y="146"/>
                      <a:pt x="119" y="146"/>
                      <a:pt x="119" y="146"/>
                    </a:cubicBezTo>
                    <a:cubicBezTo>
                      <a:pt x="119" y="147"/>
                      <a:pt x="119" y="147"/>
                      <a:pt x="119" y="147"/>
                    </a:cubicBezTo>
                    <a:cubicBezTo>
                      <a:pt x="119" y="147"/>
                      <a:pt x="119" y="147"/>
                      <a:pt x="119" y="147"/>
                    </a:cubicBezTo>
                    <a:cubicBezTo>
                      <a:pt x="121" y="146"/>
                      <a:pt x="121" y="146"/>
                      <a:pt x="121" y="146"/>
                    </a:cubicBezTo>
                    <a:cubicBezTo>
                      <a:pt x="122" y="146"/>
                      <a:pt x="122" y="146"/>
                      <a:pt x="122" y="146"/>
                    </a:cubicBezTo>
                    <a:cubicBezTo>
                      <a:pt x="122" y="146"/>
                      <a:pt x="122" y="146"/>
                      <a:pt x="122" y="146"/>
                    </a:cubicBezTo>
                    <a:cubicBezTo>
                      <a:pt x="123" y="146"/>
                      <a:pt x="123" y="146"/>
                      <a:pt x="123" y="146"/>
                    </a:cubicBezTo>
                    <a:cubicBezTo>
                      <a:pt x="123" y="146"/>
                      <a:pt x="123" y="146"/>
                      <a:pt x="123" y="146"/>
                    </a:cubicBezTo>
                    <a:cubicBezTo>
                      <a:pt x="124" y="147"/>
                      <a:pt x="124" y="147"/>
                      <a:pt x="124" y="147"/>
                    </a:cubicBezTo>
                    <a:cubicBezTo>
                      <a:pt x="125" y="147"/>
                      <a:pt x="125" y="147"/>
                      <a:pt x="125" y="147"/>
                    </a:cubicBezTo>
                    <a:cubicBezTo>
                      <a:pt x="126" y="146"/>
                      <a:pt x="126" y="146"/>
                      <a:pt x="126" y="146"/>
                    </a:cubicBezTo>
                    <a:cubicBezTo>
                      <a:pt x="127" y="146"/>
                      <a:pt x="127" y="146"/>
                      <a:pt x="127" y="146"/>
                    </a:cubicBezTo>
                    <a:cubicBezTo>
                      <a:pt x="128" y="147"/>
                      <a:pt x="128" y="147"/>
                      <a:pt x="128" y="147"/>
                    </a:cubicBezTo>
                    <a:cubicBezTo>
                      <a:pt x="128" y="146"/>
                      <a:pt x="128" y="146"/>
                      <a:pt x="128" y="146"/>
                    </a:cubicBezTo>
                    <a:cubicBezTo>
                      <a:pt x="129" y="147"/>
                      <a:pt x="129" y="147"/>
                      <a:pt x="129" y="147"/>
                    </a:cubicBezTo>
                    <a:cubicBezTo>
                      <a:pt x="129" y="147"/>
                      <a:pt x="129" y="147"/>
                      <a:pt x="129" y="147"/>
                    </a:cubicBezTo>
                    <a:cubicBezTo>
                      <a:pt x="129" y="147"/>
                      <a:pt x="129" y="147"/>
                      <a:pt x="129" y="147"/>
                    </a:cubicBezTo>
                    <a:cubicBezTo>
                      <a:pt x="130" y="147"/>
                      <a:pt x="130" y="147"/>
                      <a:pt x="130" y="147"/>
                    </a:cubicBezTo>
                    <a:cubicBezTo>
                      <a:pt x="129" y="148"/>
                      <a:pt x="129" y="148"/>
                      <a:pt x="129" y="148"/>
                    </a:cubicBezTo>
                    <a:cubicBezTo>
                      <a:pt x="129" y="148"/>
                      <a:pt x="129" y="148"/>
                      <a:pt x="129" y="148"/>
                    </a:cubicBezTo>
                    <a:cubicBezTo>
                      <a:pt x="128" y="148"/>
                      <a:pt x="128" y="148"/>
                      <a:pt x="128" y="148"/>
                    </a:cubicBezTo>
                    <a:cubicBezTo>
                      <a:pt x="127" y="148"/>
                      <a:pt x="127" y="148"/>
                      <a:pt x="127" y="148"/>
                    </a:cubicBezTo>
                    <a:cubicBezTo>
                      <a:pt x="126" y="148"/>
                      <a:pt x="126" y="148"/>
                      <a:pt x="126" y="148"/>
                    </a:cubicBezTo>
                    <a:cubicBezTo>
                      <a:pt x="125" y="148"/>
                      <a:pt x="125" y="148"/>
                      <a:pt x="125" y="148"/>
                    </a:cubicBezTo>
                    <a:cubicBezTo>
                      <a:pt x="125" y="149"/>
                      <a:pt x="125" y="149"/>
                      <a:pt x="125" y="149"/>
                    </a:cubicBezTo>
                    <a:cubicBezTo>
                      <a:pt x="124" y="148"/>
                      <a:pt x="124" y="148"/>
                      <a:pt x="124" y="148"/>
                    </a:cubicBezTo>
                    <a:cubicBezTo>
                      <a:pt x="124" y="148"/>
                      <a:pt x="124" y="148"/>
                      <a:pt x="124" y="148"/>
                    </a:cubicBezTo>
                    <a:cubicBezTo>
                      <a:pt x="123" y="148"/>
                      <a:pt x="123" y="148"/>
                      <a:pt x="123" y="148"/>
                    </a:cubicBezTo>
                    <a:cubicBezTo>
                      <a:pt x="122" y="149"/>
                      <a:pt x="122" y="149"/>
                      <a:pt x="122" y="149"/>
                    </a:cubicBezTo>
                    <a:cubicBezTo>
                      <a:pt x="123" y="149"/>
                      <a:pt x="123" y="149"/>
                      <a:pt x="123" y="149"/>
                    </a:cubicBezTo>
                    <a:cubicBezTo>
                      <a:pt x="123" y="149"/>
                      <a:pt x="123" y="149"/>
                      <a:pt x="123" y="149"/>
                    </a:cubicBezTo>
                    <a:cubicBezTo>
                      <a:pt x="124" y="149"/>
                      <a:pt x="124" y="149"/>
                      <a:pt x="124" y="149"/>
                    </a:cubicBezTo>
                    <a:cubicBezTo>
                      <a:pt x="125" y="149"/>
                      <a:pt x="125" y="149"/>
                      <a:pt x="125" y="149"/>
                    </a:cubicBezTo>
                    <a:cubicBezTo>
                      <a:pt x="126" y="149"/>
                      <a:pt x="126" y="149"/>
                      <a:pt x="126" y="149"/>
                    </a:cubicBezTo>
                    <a:cubicBezTo>
                      <a:pt x="126" y="150"/>
                      <a:pt x="126" y="150"/>
                      <a:pt x="126" y="150"/>
                    </a:cubicBezTo>
                    <a:cubicBezTo>
                      <a:pt x="126" y="149"/>
                      <a:pt x="126" y="149"/>
                      <a:pt x="126" y="149"/>
                    </a:cubicBezTo>
                    <a:cubicBezTo>
                      <a:pt x="127" y="148"/>
                      <a:pt x="127" y="148"/>
                      <a:pt x="127" y="148"/>
                    </a:cubicBezTo>
                    <a:cubicBezTo>
                      <a:pt x="127" y="148"/>
                      <a:pt x="128" y="148"/>
                      <a:pt x="128" y="148"/>
                    </a:cubicBezTo>
                    <a:cubicBezTo>
                      <a:pt x="128" y="148"/>
                      <a:pt x="129" y="148"/>
                      <a:pt x="129" y="148"/>
                    </a:cubicBezTo>
                    <a:cubicBezTo>
                      <a:pt x="129" y="148"/>
                      <a:pt x="129" y="148"/>
                      <a:pt x="129" y="148"/>
                    </a:cubicBezTo>
                    <a:cubicBezTo>
                      <a:pt x="129" y="149"/>
                      <a:pt x="129" y="149"/>
                      <a:pt x="129" y="149"/>
                    </a:cubicBezTo>
                    <a:cubicBezTo>
                      <a:pt x="130" y="148"/>
                      <a:pt x="130" y="148"/>
                      <a:pt x="130" y="148"/>
                    </a:cubicBezTo>
                    <a:cubicBezTo>
                      <a:pt x="131" y="148"/>
                      <a:pt x="131" y="148"/>
                      <a:pt x="131" y="148"/>
                    </a:cubicBezTo>
                    <a:cubicBezTo>
                      <a:pt x="132" y="148"/>
                      <a:pt x="132" y="148"/>
                      <a:pt x="132" y="148"/>
                    </a:cubicBezTo>
                    <a:cubicBezTo>
                      <a:pt x="133" y="147"/>
                      <a:pt x="133" y="147"/>
                      <a:pt x="133" y="147"/>
                    </a:cubicBezTo>
                    <a:cubicBezTo>
                      <a:pt x="133" y="147"/>
                      <a:pt x="133" y="147"/>
                      <a:pt x="133" y="147"/>
                    </a:cubicBezTo>
                    <a:cubicBezTo>
                      <a:pt x="133" y="147"/>
                      <a:pt x="133" y="147"/>
                      <a:pt x="133" y="147"/>
                    </a:cubicBezTo>
                    <a:cubicBezTo>
                      <a:pt x="133" y="147"/>
                      <a:pt x="133" y="147"/>
                      <a:pt x="133" y="147"/>
                    </a:cubicBezTo>
                    <a:cubicBezTo>
                      <a:pt x="133" y="148"/>
                      <a:pt x="133" y="148"/>
                      <a:pt x="133" y="148"/>
                    </a:cubicBezTo>
                    <a:cubicBezTo>
                      <a:pt x="134" y="147"/>
                      <a:pt x="134" y="147"/>
                      <a:pt x="134" y="147"/>
                    </a:cubicBezTo>
                    <a:cubicBezTo>
                      <a:pt x="134" y="147"/>
                      <a:pt x="134" y="147"/>
                      <a:pt x="134" y="147"/>
                    </a:cubicBezTo>
                    <a:cubicBezTo>
                      <a:pt x="135" y="148"/>
                      <a:pt x="135" y="148"/>
                      <a:pt x="135" y="148"/>
                    </a:cubicBezTo>
                    <a:cubicBezTo>
                      <a:pt x="136" y="148"/>
                      <a:pt x="136" y="148"/>
                      <a:pt x="136" y="148"/>
                    </a:cubicBezTo>
                    <a:cubicBezTo>
                      <a:pt x="137" y="149"/>
                      <a:pt x="137" y="149"/>
                      <a:pt x="137" y="149"/>
                    </a:cubicBezTo>
                    <a:cubicBezTo>
                      <a:pt x="138" y="149"/>
                      <a:pt x="138" y="149"/>
                      <a:pt x="138" y="149"/>
                    </a:cubicBezTo>
                    <a:cubicBezTo>
                      <a:pt x="139" y="149"/>
                      <a:pt x="139" y="149"/>
                      <a:pt x="139" y="149"/>
                    </a:cubicBezTo>
                    <a:cubicBezTo>
                      <a:pt x="140" y="149"/>
                      <a:pt x="140" y="149"/>
                      <a:pt x="140" y="149"/>
                    </a:cubicBezTo>
                    <a:cubicBezTo>
                      <a:pt x="141" y="149"/>
                      <a:pt x="141" y="149"/>
                      <a:pt x="141" y="149"/>
                    </a:cubicBezTo>
                    <a:cubicBezTo>
                      <a:pt x="141" y="149"/>
                      <a:pt x="141" y="149"/>
                      <a:pt x="141" y="149"/>
                    </a:cubicBezTo>
                    <a:cubicBezTo>
                      <a:pt x="142" y="149"/>
                      <a:pt x="142" y="149"/>
                      <a:pt x="142" y="149"/>
                    </a:cubicBezTo>
                    <a:cubicBezTo>
                      <a:pt x="143" y="149"/>
                      <a:pt x="143" y="149"/>
                      <a:pt x="143" y="149"/>
                    </a:cubicBezTo>
                    <a:cubicBezTo>
                      <a:pt x="143" y="149"/>
                      <a:pt x="143" y="149"/>
                      <a:pt x="143" y="149"/>
                    </a:cubicBezTo>
                    <a:cubicBezTo>
                      <a:pt x="143" y="150"/>
                      <a:pt x="143" y="150"/>
                      <a:pt x="143" y="150"/>
                    </a:cubicBezTo>
                    <a:cubicBezTo>
                      <a:pt x="142" y="150"/>
                      <a:pt x="142" y="150"/>
                      <a:pt x="142" y="150"/>
                    </a:cubicBezTo>
                    <a:cubicBezTo>
                      <a:pt x="141" y="151"/>
                      <a:pt x="141" y="151"/>
                      <a:pt x="141" y="151"/>
                    </a:cubicBezTo>
                    <a:cubicBezTo>
                      <a:pt x="141" y="151"/>
                      <a:pt x="141" y="151"/>
                      <a:pt x="141" y="151"/>
                    </a:cubicBezTo>
                    <a:cubicBezTo>
                      <a:pt x="140" y="151"/>
                      <a:pt x="140" y="151"/>
                      <a:pt x="140" y="151"/>
                    </a:cubicBezTo>
                    <a:cubicBezTo>
                      <a:pt x="140" y="151"/>
                      <a:pt x="140" y="151"/>
                      <a:pt x="140" y="151"/>
                    </a:cubicBezTo>
                    <a:cubicBezTo>
                      <a:pt x="141" y="152"/>
                      <a:pt x="141" y="152"/>
                      <a:pt x="141" y="152"/>
                    </a:cubicBezTo>
                    <a:cubicBezTo>
                      <a:pt x="141" y="152"/>
                      <a:pt x="141" y="152"/>
                      <a:pt x="141" y="152"/>
                    </a:cubicBezTo>
                    <a:cubicBezTo>
                      <a:pt x="140" y="152"/>
                      <a:pt x="140" y="152"/>
                      <a:pt x="140" y="152"/>
                    </a:cubicBezTo>
                    <a:cubicBezTo>
                      <a:pt x="140" y="152"/>
                      <a:pt x="140" y="152"/>
                      <a:pt x="140" y="152"/>
                    </a:cubicBezTo>
                    <a:cubicBezTo>
                      <a:pt x="140" y="152"/>
                      <a:pt x="140" y="152"/>
                      <a:pt x="140" y="152"/>
                    </a:cubicBezTo>
                    <a:cubicBezTo>
                      <a:pt x="139" y="152"/>
                      <a:pt x="139" y="152"/>
                      <a:pt x="139" y="152"/>
                    </a:cubicBezTo>
                    <a:cubicBezTo>
                      <a:pt x="139" y="152"/>
                      <a:pt x="139" y="152"/>
                      <a:pt x="139" y="152"/>
                    </a:cubicBezTo>
                    <a:cubicBezTo>
                      <a:pt x="139" y="152"/>
                      <a:pt x="139" y="152"/>
                      <a:pt x="139" y="152"/>
                    </a:cubicBezTo>
                    <a:cubicBezTo>
                      <a:pt x="139" y="152"/>
                      <a:pt x="139" y="152"/>
                      <a:pt x="139" y="152"/>
                    </a:cubicBezTo>
                    <a:cubicBezTo>
                      <a:pt x="138" y="152"/>
                      <a:pt x="138" y="152"/>
                      <a:pt x="138" y="152"/>
                    </a:cubicBezTo>
                    <a:cubicBezTo>
                      <a:pt x="138" y="152"/>
                      <a:pt x="138" y="152"/>
                      <a:pt x="138" y="152"/>
                    </a:cubicBezTo>
                    <a:cubicBezTo>
                      <a:pt x="138" y="153"/>
                      <a:pt x="138" y="153"/>
                      <a:pt x="138" y="153"/>
                    </a:cubicBezTo>
                    <a:cubicBezTo>
                      <a:pt x="138" y="153"/>
                      <a:pt x="138" y="153"/>
                      <a:pt x="138" y="153"/>
                    </a:cubicBezTo>
                    <a:cubicBezTo>
                      <a:pt x="138" y="153"/>
                      <a:pt x="138" y="153"/>
                      <a:pt x="138" y="153"/>
                    </a:cubicBezTo>
                    <a:cubicBezTo>
                      <a:pt x="137" y="154"/>
                      <a:pt x="137" y="154"/>
                      <a:pt x="137" y="154"/>
                    </a:cubicBezTo>
                    <a:cubicBezTo>
                      <a:pt x="137" y="154"/>
                      <a:pt x="137" y="154"/>
                      <a:pt x="137" y="154"/>
                    </a:cubicBezTo>
                    <a:cubicBezTo>
                      <a:pt x="137" y="154"/>
                      <a:pt x="137" y="154"/>
                      <a:pt x="137" y="154"/>
                    </a:cubicBezTo>
                    <a:cubicBezTo>
                      <a:pt x="136" y="153"/>
                      <a:pt x="136" y="153"/>
                      <a:pt x="136" y="153"/>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5" y="155"/>
                      <a:pt x="135" y="155"/>
                      <a:pt x="135" y="155"/>
                    </a:cubicBezTo>
                    <a:cubicBezTo>
                      <a:pt x="135" y="155"/>
                      <a:pt x="135" y="155"/>
                      <a:pt x="135" y="155"/>
                    </a:cubicBezTo>
                    <a:cubicBezTo>
                      <a:pt x="134" y="155"/>
                      <a:pt x="134" y="155"/>
                      <a:pt x="134" y="155"/>
                    </a:cubicBezTo>
                    <a:cubicBezTo>
                      <a:pt x="134" y="154"/>
                      <a:pt x="134" y="154"/>
                      <a:pt x="134" y="154"/>
                    </a:cubicBezTo>
                    <a:cubicBezTo>
                      <a:pt x="134" y="154"/>
                      <a:pt x="134" y="154"/>
                      <a:pt x="134" y="154"/>
                    </a:cubicBezTo>
                    <a:cubicBezTo>
                      <a:pt x="134" y="155"/>
                      <a:pt x="134" y="155"/>
                      <a:pt x="134" y="155"/>
                    </a:cubicBezTo>
                    <a:cubicBezTo>
                      <a:pt x="134" y="156"/>
                      <a:pt x="134" y="156"/>
                      <a:pt x="134" y="156"/>
                    </a:cubicBezTo>
                    <a:cubicBezTo>
                      <a:pt x="134" y="156"/>
                      <a:pt x="134" y="156"/>
                      <a:pt x="134" y="156"/>
                    </a:cubicBezTo>
                    <a:cubicBezTo>
                      <a:pt x="133" y="156"/>
                      <a:pt x="133" y="156"/>
                      <a:pt x="133" y="156"/>
                    </a:cubicBezTo>
                    <a:cubicBezTo>
                      <a:pt x="133" y="155"/>
                      <a:pt x="133" y="155"/>
                      <a:pt x="133" y="155"/>
                    </a:cubicBezTo>
                    <a:cubicBezTo>
                      <a:pt x="132" y="156"/>
                      <a:pt x="132" y="156"/>
                      <a:pt x="132" y="156"/>
                    </a:cubicBezTo>
                    <a:cubicBezTo>
                      <a:pt x="132" y="156"/>
                      <a:pt x="132" y="156"/>
                      <a:pt x="132" y="156"/>
                    </a:cubicBezTo>
                    <a:cubicBezTo>
                      <a:pt x="133" y="156"/>
                      <a:pt x="133" y="156"/>
                      <a:pt x="133" y="156"/>
                    </a:cubicBezTo>
                    <a:cubicBezTo>
                      <a:pt x="133" y="157"/>
                      <a:pt x="133" y="157"/>
                      <a:pt x="133" y="157"/>
                    </a:cubicBezTo>
                    <a:cubicBezTo>
                      <a:pt x="132" y="157"/>
                      <a:pt x="132" y="157"/>
                      <a:pt x="132" y="157"/>
                    </a:cubicBezTo>
                    <a:cubicBezTo>
                      <a:pt x="131" y="157"/>
                      <a:pt x="131" y="157"/>
                      <a:pt x="131" y="157"/>
                    </a:cubicBezTo>
                    <a:cubicBezTo>
                      <a:pt x="131" y="157"/>
                      <a:pt x="131" y="157"/>
                      <a:pt x="131" y="157"/>
                    </a:cubicBezTo>
                    <a:cubicBezTo>
                      <a:pt x="131" y="157"/>
                      <a:pt x="131" y="157"/>
                      <a:pt x="131" y="157"/>
                    </a:cubicBezTo>
                    <a:cubicBezTo>
                      <a:pt x="130" y="157"/>
                      <a:pt x="130" y="157"/>
                      <a:pt x="130" y="157"/>
                    </a:cubicBezTo>
                    <a:cubicBezTo>
                      <a:pt x="130" y="157"/>
                      <a:pt x="130" y="157"/>
                      <a:pt x="130" y="157"/>
                    </a:cubicBezTo>
                    <a:cubicBezTo>
                      <a:pt x="131" y="158"/>
                      <a:pt x="131" y="158"/>
                      <a:pt x="131" y="158"/>
                    </a:cubicBezTo>
                    <a:cubicBezTo>
                      <a:pt x="131" y="158"/>
                      <a:pt x="131" y="158"/>
                      <a:pt x="131" y="158"/>
                    </a:cubicBezTo>
                    <a:cubicBezTo>
                      <a:pt x="130" y="158"/>
                      <a:pt x="130" y="158"/>
                      <a:pt x="130" y="158"/>
                    </a:cubicBezTo>
                    <a:cubicBezTo>
                      <a:pt x="129" y="158"/>
                      <a:pt x="129" y="158"/>
                      <a:pt x="129" y="158"/>
                    </a:cubicBezTo>
                    <a:cubicBezTo>
                      <a:pt x="129" y="159"/>
                      <a:pt x="129" y="159"/>
                      <a:pt x="129" y="159"/>
                    </a:cubicBezTo>
                    <a:cubicBezTo>
                      <a:pt x="128" y="159"/>
                      <a:pt x="128" y="159"/>
                      <a:pt x="128" y="159"/>
                    </a:cubicBezTo>
                    <a:cubicBezTo>
                      <a:pt x="128" y="159"/>
                      <a:pt x="128" y="159"/>
                      <a:pt x="128" y="159"/>
                    </a:cubicBezTo>
                    <a:cubicBezTo>
                      <a:pt x="127" y="160"/>
                      <a:pt x="127" y="160"/>
                      <a:pt x="127" y="160"/>
                    </a:cubicBezTo>
                    <a:cubicBezTo>
                      <a:pt x="127" y="160"/>
                      <a:pt x="127" y="160"/>
                      <a:pt x="127" y="160"/>
                    </a:cubicBezTo>
                    <a:cubicBezTo>
                      <a:pt x="127" y="159"/>
                      <a:pt x="127" y="159"/>
                      <a:pt x="127" y="159"/>
                    </a:cubicBezTo>
                    <a:cubicBezTo>
                      <a:pt x="126" y="159"/>
                      <a:pt x="126" y="159"/>
                      <a:pt x="126" y="159"/>
                    </a:cubicBezTo>
                    <a:cubicBezTo>
                      <a:pt x="126" y="160"/>
                      <a:pt x="126" y="160"/>
                      <a:pt x="126" y="160"/>
                    </a:cubicBezTo>
                    <a:cubicBezTo>
                      <a:pt x="125" y="160"/>
                      <a:pt x="125" y="160"/>
                      <a:pt x="125" y="160"/>
                    </a:cubicBezTo>
                    <a:cubicBezTo>
                      <a:pt x="125" y="160"/>
                      <a:pt x="125" y="160"/>
                      <a:pt x="125" y="160"/>
                    </a:cubicBezTo>
                    <a:cubicBezTo>
                      <a:pt x="124" y="160"/>
                      <a:pt x="124" y="160"/>
                      <a:pt x="124" y="160"/>
                    </a:cubicBezTo>
                    <a:cubicBezTo>
                      <a:pt x="124" y="160"/>
                      <a:pt x="124" y="160"/>
                      <a:pt x="124" y="160"/>
                    </a:cubicBezTo>
                    <a:cubicBezTo>
                      <a:pt x="123" y="160"/>
                      <a:pt x="123" y="160"/>
                      <a:pt x="123" y="160"/>
                    </a:cubicBezTo>
                    <a:cubicBezTo>
                      <a:pt x="123" y="160"/>
                      <a:pt x="123" y="160"/>
                      <a:pt x="123" y="160"/>
                    </a:cubicBezTo>
                    <a:cubicBezTo>
                      <a:pt x="123" y="160"/>
                      <a:pt x="123" y="160"/>
                      <a:pt x="123" y="160"/>
                    </a:cubicBezTo>
                    <a:cubicBezTo>
                      <a:pt x="122" y="161"/>
                      <a:pt x="122" y="161"/>
                      <a:pt x="122" y="161"/>
                    </a:cubicBezTo>
                    <a:cubicBezTo>
                      <a:pt x="122" y="161"/>
                      <a:pt x="122" y="161"/>
                      <a:pt x="122" y="161"/>
                    </a:cubicBezTo>
                    <a:cubicBezTo>
                      <a:pt x="122" y="160"/>
                      <a:pt x="122" y="160"/>
                      <a:pt x="122" y="160"/>
                    </a:cubicBezTo>
                    <a:cubicBezTo>
                      <a:pt x="122" y="160"/>
                      <a:pt x="122" y="160"/>
                      <a:pt x="122" y="160"/>
                    </a:cubicBezTo>
                    <a:cubicBezTo>
                      <a:pt x="121" y="161"/>
                      <a:pt x="121" y="161"/>
                      <a:pt x="121" y="161"/>
                    </a:cubicBezTo>
                    <a:cubicBezTo>
                      <a:pt x="121" y="161"/>
                      <a:pt x="121" y="161"/>
                      <a:pt x="121" y="161"/>
                    </a:cubicBezTo>
                    <a:cubicBezTo>
                      <a:pt x="121" y="161"/>
                      <a:pt x="121" y="161"/>
                      <a:pt x="121" y="161"/>
                    </a:cubicBezTo>
                    <a:cubicBezTo>
                      <a:pt x="120" y="160"/>
                      <a:pt x="120" y="160"/>
                      <a:pt x="120" y="160"/>
                    </a:cubicBezTo>
                    <a:cubicBezTo>
                      <a:pt x="120" y="160"/>
                      <a:pt x="120" y="160"/>
                      <a:pt x="120" y="160"/>
                    </a:cubicBezTo>
                    <a:cubicBezTo>
                      <a:pt x="120" y="161"/>
                      <a:pt x="120" y="161"/>
                      <a:pt x="120" y="161"/>
                    </a:cubicBezTo>
                    <a:cubicBezTo>
                      <a:pt x="120" y="161"/>
                      <a:pt x="120" y="161"/>
                      <a:pt x="120" y="161"/>
                    </a:cubicBezTo>
                    <a:cubicBezTo>
                      <a:pt x="119" y="161"/>
                      <a:pt x="119" y="161"/>
                      <a:pt x="119" y="161"/>
                    </a:cubicBezTo>
                    <a:cubicBezTo>
                      <a:pt x="119" y="161"/>
                      <a:pt x="119" y="161"/>
                      <a:pt x="119" y="161"/>
                    </a:cubicBezTo>
                    <a:cubicBezTo>
                      <a:pt x="119" y="161"/>
                      <a:pt x="119" y="161"/>
                      <a:pt x="119" y="161"/>
                    </a:cubicBezTo>
                    <a:cubicBezTo>
                      <a:pt x="119" y="162"/>
                      <a:pt x="119" y="162"/>
                      <a:pt x="119" y="162"/>
                    </a:cubicBezTo>
                    <a:cubicBezTo>
                      <a:pt x="118" y="162"/>
                      <a:pt x="118" y="162"/>
                      <a:pt x="118" y="162"/>
                    </a:cubicBezTo>
                    <a:cubicBezTo>
                      <a:pt x="118" y="161"/>
                      <a:pt x="118" y="161"/>
                      <a:pt x="118" y="161"/>
                    </a:cubicBezTo>
                    <a:cubicBezTo>
                      <a:pt x="118" y="162"/>
                      <a:pt x="118" y="162"/>
                      <a:pt x="118"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6" y="163"/>
                      <a:pt x="116" y="163"/>
                      <a:pt x="116" y="163"/>
                    </a:cubicBezTo>
                    <a:cubicBezTo>
                      <a:pt x="116" y="163"/>
                      <a:pt x="116" y="163"/>
                      <a:pt x="116" y="163"/>
                    </a:cubicBezTo>
                    <a:cubicBezTo>
                      <a:pt x="115" y="163"/>
                      <a:pt x="115" y="163"/>
                      <a:pt x="115" y="163"/>
                    </a:cubicBezTo>
                    <a:cubicBezTo>
                      <a:pt x="115" y="163"/>
                      <a:pt x="115" y="163"/>
                      <a:pt x="115" y="163"/>
                    </a:cubicBezTo>
                    <a:cubicBezTo>
                      <a:pt x="114" y="162"/>
                      <a:pt x="114" y="162"/>
                      <a:pt x="114" y="162"/>
                    </a:cubicBezTo>
                    <a:cubicBezTo>
                      <a:pt x="114" y="161"/>
                      <a:pt x="114" y="161"/>
                      <a:pt x="114" y="161"/>
                    </a:cubicBezTo>
                    <a:cubicBezTo>
                      <a:pt x="113" y="162"/>
                      <a:pt x="113" y="162"/>
                      <a:pt x="113" y="162"/>
                    </a:cubicBezTo>
                    <a:cubicBezTo>
                      <a:pt x="113" y="162"/>
                      <a:pt x="113" y="162"/>
                      <a:pt x="113" y="162"/>
                    </a:cubicBezTo>
                    <a:cubicBezTo>
                      <a:pt x="113" y="162"/>
                      <a:pt x="113" y="162"/>
                      <a:pt x="113" y="162"/>
                    </a:cubicBezTo>
                    <a:cubicBezTo>
                      <a:pt x="113" y="163"/>
                      <a:pt x="113" y="163"/>
                      <a:pt x="113" y="163"/>
                    </a:cubicBezTo>
                    <a:cubicBezTo>
                      <a:pt x="112" y="163"/>
                      <a:pt x="112" y="163"/>
                      <a:pt x="112" y="163"/>
                    </a:cubicBezTo>
                    <a:cubicBezTo>
                      <a:pt x="112" y="163"/>
                      <a:pt x="112" y="163"/>
                      <a:pt x="112" y="163"/>
                    </a:cubicBezTo>
                    <a:cubicBezTo>
                      <a:pt x="112" y="163"/>
                      <a:pt x="112" y="163"/>
                      <a:pt x="112" y="163"/>
                    </a:cubicBezTo>
                    <a:cubicBezTo>
                      <a:pt x="111" y="163"/>
                      <a:pt x="111" y="163"/>
                      <a:pt x="111" y="163"/>
                    </a:cubicBezTo>
                    <a:cubicBezTo>
                      <a:pt x="111" y="163"/>
                      <a:pt x="111" y="163"/>
                      <a:pt x="111" y="163"/>
                    </a:cubicBezTo>
                    <a:cubicBezTo>
                      <a:pt x="110" y="163"/>
                      <a:pt x="110" y="163"/>
                      <a:pt x="110" y="163"/>
                    </a:cubicBezTo>
                    <a:cubicBezTo>
                      <a:pt x="110" y="163"/>
                      <a:pt x="110" y="163"/>
                      <a:pt x="110" y="163"/>
                    </a:cubicBezTo>
                    <a:cubicBezTo>
                      <a:pt x="109" y="163"/>
                      <a:pt x="109" y="163"/>
                      <a:pt x="109" y="163"/>
                    </a:cubicBezTo>
                    <a:cubicBezTo>
                      <a:pt x="109" y="163"/>
                      <a:pt x="109" y="163"/>
                      <a:pt x="109" y="163"/>
                    </a:cubicBezTo>
                    <a:cubicBezTo>
                      <a:pt x="109" y="163"/>
                      <a:pt x="109" y="163"/>
                      <a:pt x="109" y="163"/>
                    </a:cubicBezTo>
                    <a:cubicBezTo>
                      <a:pt x="108" y="163"/>
                      <a:pt x="108" y="163"/>
                      <a:pt x="108" y="163"/>
                    </a:cubicBezTo>
                    <a:cubicBezTo>
                      <a:pt x="108" y="163"/>
                      <a:pt x="108" y="163"/>
                      <a:pt x="108" y="163"/>
                    </a:cubicBezTo>
                    <a:cubicBezTo>
                      <a:pt x="107" y="162"/>
                      <a:pt x="107" y="162"/>
                      <a:pt x="107" y="162"/>
                    </a:cubicBezTo>
                    <a:cubicBezTo>
                      <a:pt x="108" y="162"/>
                      <a:pt x="108" y="162"/>
                      <a:pt x="108" y="162"/>
                    </a:cubicBezTo>
                    <a:cubicBezTo>
                      <a:pt x="107" y="161"/>
                      <a:pt x="107" y="161"/>
                      <a:pt x="107" y="161"/>
                    </a:cubicBezTo>
                    <a:cubicBezTo>
                      <a:pt x="107" y="161"/>
                      <a:pt x="107" y="161"/>
                      <a:pt x="107" y="161"/>
                    </a:cubicBezTo>
                    <a:cubicBezTo>
                      <a:pt x="106" y="161"/>
                      <a:pt x="106" y="161"/>
                      <a:pt x="106" y="161"/>
                    </a:cubicBezTo>
                    <a:cubicBezTo>
                      <a:pt x="106" y="160"/>
                      <a:pt x="106" y="160"/>
                      <a:pt x="106" y="160"/>
                    </a:cubicBezTo>
                    <a:cubicBezTo>
                      <a:pt x="106" y="159"/>
                      <a:pt x="106" y="159"/>
                      <a:pt x="106" y="159"/>
                    </a:cubicBezTo>
                    <a:cubicBezTo>
                      <a:pt x="106" y="159"/>
                      <a:pt x="106" y="159"/>
                      <a:pt x="106" y="159"/>
                    </a:cubicBezTo>
                    <a:cubicBezTo>
                      <a:pt x="105" y="158"/>
                      <a:pt x="105" y="158"/>
                      <a:pt x="105" y="158"/>
                    </a:cubicBezTo>
                    <a:cubicBezTo>
                      <a:pt x="105" y="159"/>
                      <a:pt x="105" y="159"/>
                      <a:pt x="105" y="159"/>
                    </a:cubicBezTo>
                    <a:cubicBezTo>
                      <a:pt x="105" y="159"/>
                      <a:pt x="105" y="159"/>
                      <a:pt x="105" y="159"/>
                    </a:cubicBezTo>
                    <a:cubicBezTo>
                      <a:pt x="105" y="159"/>
                      <a:pt x="105" y="159"/>
                      <a:pt x="105" y="159"/>
                    </a:cubicBezTo>
                    <a:cubicBezTo>
                      <a:pt x="106" y="160"/>
                      <a:pt x="106" y="160"/>
                      <a:pt x="106" y="160"/>
                    </a:cubicBezTo>
                    <a:cubicBezTo>
                      <a:pt x="106" y="160"/>
                      <a:pt x="106" y="160"/>
                      <a:pt x="106" y="160"/>
                    </a:cubicBezTo>
                    <a:cubicBezTo>
                      <a:pt x="106" y="161"/>
                      <a:pt x="106" y="161"/>
                      <a:pt x="106" y="161"/>
                    </a:cubicBezTo>
                    <a:cubicBezTo>
                      <a:pt x="106" y="162"/>
                      <a:pt x="106" y="162"/>
                      <a:pt x="106" y="162"/>
                    </a:cubicBezTo>
                    <a:cubicBezTo>
                      <a:pt x="106" y="162"/>
                      <a:pt x="106" y="162"/>
                      <a:pt x="106" y="162"/>
                    </a:cubicBezTo>
                    <a:cubicBezTo>
                      <a:pt x="106" y="162"/>
                      <a:pt x="106" y="162"/>
                      <a:pt x="106" y="162"/>
                    </a:cubicBezTo>
                    <a:cubicBezTo>
                      <a:pt x="107" y="162"/>
                      <a:pt x="107" y="162"/>
                      <a:pt x="107" y="162"/>
                    </a:cubicBezTo>
                    <a:cubicBezTo>
                      <a:pt x="107" y="163"/>
                      <a:pt x="107" y="163"/>
                      <a:pt x="107" y="163"/>
                    </a:cubicBezTo>
                    <a:cubicBezTo>
                      <a:pt x="107" y="164"/>
                      <a:pt x="107" y="164"/>
                      <a:pt x="107" y="164"/>
                    </a:cubicBezTo>
                    <a:cubicBezTo>
                      <a:pt x="106" y="165"/>
                      <a:pt x="106" y="165"/>
                      <a:pt x="106" y="165"/>
                    </a:cubicBezTo>
                    <a:cubicBezTo>
                      <a:pt x="106" y="165"/>
                      <a:pt x="106" y="165"/>
                      <a:pt x="106" y="165"/>
                    </a:cubicBezTo>
                    <a:cubicBezTo>
                      <a:pt x="105" y="165"/>
                      <a:pt x="105" y="165"/>
                      <a:pt x="105" y="165"/>
                    </a:cubicBezTo>
                    <a:cubicBezTo>
                      <a:pt x="105" y="165"/>
                      <a:pt x="105" y="165"/>
                      <a:pt x="105" y="165"/>
                    </a:cubicBezTo>
                    <a:cubicBezTo>
                      <a:pt x="104" y="165"/>
                      <a:pt x="104" y="165"/>
                      <a:pt x="104" y="165"/>
                    </a:cubicBezTo>
                    <a:cubicBezTo>
                      <a:pt x="104" y="166"/>
                      <a:pt x="104" y="166"/>
                      <a:pt x="104" y="166"/>
                    </a:cubicBezTo>
                    <a:cubicBezTo>
                      <a:pt x="103" y="166"/>
                      <a:pt x="103" y="166"/>
                      <a:pt x="103" y="166"/>
                    </a:cubicBezTo>
                    <a:cubicBezTo>
                      <a:pt x="103" y="166"/>
                      <a:pt x="103" y="166"/>
                      <a:pt x="103" y="166"/>
                    </a:cubicBezTo>
                    <a:cubicBezTo>
                      <a:pt x="103" y="166"/>
                      <a:pt x="103" y="166"/>
                      <a:pt x="103" y="166"/>
                    </a:cubicBezTo>
                    <a:cubicBezTo>
                      <a:pt x="103" y="166"/>
                      <a:pt x="103" y="166"/>
                      <a:pt x="103" y="166"/>
                    </a:cubicBezTo>
                    <a:cubicBezTo>
                      <a:pt x="103" y="167"/>
                      <a:pt x="103" y="167"/>
                      <a:pt x="103" y="167"/>
                    </a:cubicBezTo>
                    <a:cubicBezTo>
                      <a:pt x="102" y="167"/>
                      <a:pt x="102" y="167"/>
                      <a:pt x="102" y="167"/>
                    </a:cubicBezTo>
                    <a:cubicBezTo>
                      <a:pt x="102" y="167"/>
                      <a:pt x="102" y="167"/>
                      <a:pt x="102" y="167"/>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9"/>
                      <a:pt x="101" y="169"/>
                      <a:pt x="101" y="169"/>
                    </a:cubicBezTo>
                    <a:cubicBezTo>
                      <a:pt x="101" y="169"/>
                      <a:pt x="101" y="169"/>
                      <a:pt x="101" y="169"/>
                    </a:cubicBezTo>
                    <a:cubicBezTo>
                      <a:pt x="100" y="169"/>
                      <a:pt x="100" y="169"/>
                      <a:pt x="100" y="169"/>
                    </a:cubicBezTo>
                    <a:cubicBezTo>
                      <a:pt x="100" y="169"/>
                      <a:pt x="100" y="169"/>
                      <a:pt x="100" y="169"/>
                    </a:cubicBezTo>
                    <a:cubicBezTo>
                      <a:pt x="100" y="169"/>
                      <a:pt x="100" y="169"/>
                      <a:pt x="100" y="169"/>
                    </a:cubicBezTo>
                    <a:cubicBezTo>
                      <a:pt x="100" y="169"/>
                      <a:pt x="100" y="169"/>
                      <a:pt x="100" y="169"/>
                    </a:cubicBezTo>
                    <a:cubicBezTo>
                      <a:pt x="100" y="169"/>
                      <a:pt x="100" y="169"/>
                      <a:pt x="100" y="169"/>
                    </a:cubicBezTo>
                    <a:cubicBezTo>
                      <a:pt x="100" y="170"/>
                      <a:pt x="100" y="170"/>
                      <a:pt x="100" y="170"/>
                    </a:cubicBezTo>
                    <a:cubicBezTo>
                      <a:pt x="100" y="170"/>
                      <a:pt x="100" y="170"/>
                      <a:pt x="100" y="170"/>
                    </a:cubicBezTo>
                    <a:cubicBezTo>
                      <a:pt x="99" y="170"/>
                      <a:pt x="99" y="170"/>
                      <a:pt x="99" y="170"/>
                    </a:cubicBezTo>
                    <a:cubicBezTo>
                      <a:pt x="98" y="171"/>
                      <a:pt x="98" y="171"/>
                      <a:pt x="98" y="171"/>
                    </a:cubicBezTo>
                    <a:cubicBezTo>
                      <a:pt x="98" y="172"/>
                      <a:pt x="98" y="172"/>
                      <a:pt x="98" y="172"/>
                    </a:cubicBezTo>
                    <a:cubicBezTo>
                      <a:pt x="98" y="172"/>
                      <a:pt x="98" y="172"/>
                      <a:pt x="98" y="172"/>
                    </a:cubicBezTo>
                    <a:cubicBezTo>
                      <a:pt x="98" y="173"/>
                      <a:pt x="98" y="173"/>
                      <a:pt x="98" y="173"/>
                    </a:cubicBezTo>
                    <a:cubicBezTo>
                      <a:pt x="97" y="174"/>
                      <a:pt x="97" y="174"/>
                      <a:pt x="97" y="174"/>
                    </a:cubicBezTo>
                    <a:cubicBezTo>
                      <a:pt x="97" y="174"/>
                      <a:pt x="97" y="174"/>
                      <a:pt x="97" y="174"/>
                    </a:cubicBezTo>
                    <a:cubicBezTo>
                      <a:pt x="96" y="174"/>
                      <a:pt x="96" y="174"/>
                      <a:pt x="96" y="174"/>
                    </a:cubicBezTo>
                    <a:cubicBezTo>
                      <a:pt x="96" y="173"/>
                      <a:pt x="96" y="173"/>
                      <a:pt x="96" y="173"/>
                    </a:cubicBezTo>
                    <a:cubicBezTo>
                      <a:pt x="96" y="173"/>
                      <a:pt x="96" y="173"/>
                      <a:pt x="96" y="173"/>
                    </a:cubicBezTo>
                    <a:cubicBezTo>
                      <a:pt x="96" y="173"/>
                      <a:pt x="96" y="173"/>
                      <a:pt x="96" y="173"/>
                    </a:cubicBezTo>
                    <a:cubicBezTo>
                      <a:pt x="96" y="173"/>
                      <a:pt x="96" y="173"/>
                      <a:pt x="96" y="173"/>
                    </a:cubicBezTo>
                    <a:cubicBezTo>
                      <a:pt x="96" y="174"/>
                      <a:pt x="96" y="174"/>
                      <a:pt x="96" y="174"/>
                    </a:cubicBezTo>
                    <a:cubicBezTo>
                      <a:pt x="96" y="174"/>
                      <a:pt x="96" y="174"/>
                      <a:pt x="96" y="174"/>
                    </a:cubicBezTo>
                    <a:cubicBezTo>
                      <a:pt x="95" y="174"/>
                      <a:pt x="95" y="174"/>
                      <a:pt x="95" y="174"/>
                    </a:cubicBezTo>
                    <a:cubicBezTo>
                      <a:pt x="94" y="175"/>
                      <a:pt x="94" y="175"/>
                      <a:pt x="94" y="175"/>
                    </a:cubicBezTo>
                    <a:cubicBezTo>
                      <a:pt x="94" y="176"/>
                      <a:pt x="94" y="176"/>
                      <a:pt x="94" y="176"/>
                    </a:cubicBezTo>
                    <a:cubicBezTo>
                      <a:pt x="94" y="175"/>
                      <a:pt x="94" y="175"/>
                      <a:pt x="94" y="175"/>
                    </a:cubicBezTo>
                    <a:cubicBezTo>
                      <a:pt x="94" y="175"/>
                      <a:pt x="94" y="175"/>
                      <a:pt x="94" y="175"/>
                    </a:cubicBezTo>
                    <a:cubicBezTo>
                      <a:pt x="93" y="175"/>
                      <a:pt x="93" y="175"/>
                      <a:pt x="93" y="175"/>
                    </a:cubicBezTo>
                    <a:cubicBezTo>
                      <a:pt x="93" y="175"/>
                      <a:pt x="93" y="175"/>
                      <a:pt x="93" y="175"/>
                    </a:cubicBezTo>
                    <a:cubicBezTo>
                      <a:pt x="93" y="175"/>
                      <a:pt x="93" y="175"/>
                      <a:pt x="93" y="175"/>
                    </a:cubicBezTo>
                    <a:cubicBezTo>
                      <a:pt x="93" y="175"/>
                      <a:pt x="93" y="175"/>
                      <a:pt x="93" y="175"/>
                    </a:cubicBezTo>
                    <a:cubicBezTo>
                      <a:pt x="92" y="175"/>
                      <a:pt x="92" y="175"/>
                      <a:pt x="92" y="175"/>
                    </a:cubicBezTo>
                    <a:cubicBezTo>
                      <a:pt x="92" y="174"/>
                      <a:pt x="92" y="174"/>
                      <a:pt x="92" y="174"/>
                    </a:cubicBezTo>
                    <a:cubicBezTo>
                      <a:pt x="91" y="174"/>
                      <a:pt x="91" y="174"/>
                      <a:pt x="91" y="174"/>
                    </a:cubicBezTo>
                    <a:cubicBezTo>
                      <a:pt x="91" y="175"/>
                      <a:pt x="91" y="175"/>
                      <a:pt x="91" y="175"/>
                    </a:cubicBezTo>
                    <a:cubicBezTo>
                      <a:pt x="91" y="175"/>
                      <a:pt x="91" y="175"/>
                      <a:pt x="91" y="175"/>
                    </a:cubicBezTo>
                    <a:cubicBezTo>
                      <a:pt x="92" y="175"/>
                      <a:pt x="92" y="175"/>
                      <a:pt x="92" y="175"/>
                    </a:cubicBezTo>
                    <a:cubicBezTo>
                      <a:pt x="92" y="176"/>
                      <a:pt x="92" y="176"/>
                      <a:pt x="92" y="176"/>
                    </a:cubicBezTo>
                    <a:cubicBezTo>
                      <a:pt x="92" y="176"/>
                      <a:pt x="92" y="176"/>
                      <a:pt x="92" y="176"/>
                    </a:cubicBezTo>
                    <a:cubicBezTo>
                      <a:pt x="92" y="177"/>
                      <a:pt x="92" y="177"/>
                      <a:pt x="92" y="177"/>
                    </a:cubicBezTo>
                    <a:cubicBezTo>
                      <a:pt x="91" y="177"/>
                      <a:pt x="91" y="177"/>
                      <a:pt x="91" y="177"/>
                    </a:cubicBezTo>
                    <a:cubicBezTo>
                      <a:pt x="90" y="177"/>
                      <a:pt x="90" y="177"/>
                      <a:pt x="90" y="177"/>
                    </a:cubicBezTo>
                    <a:cubicBezTo>
                      <a:pt x="89" y="178"/>
                      <a:pt x="89" y="178"/>
                      <a:pt x="89" y="178"/>
                    </a:cubicBezTo>
                    <a:cubicBezTo>
                      <a:pt x="89" y="178"/>
                      <a:pt x="89" y="178"/>
                      <a:pt x="89" y="178"/>
                    </a:cubicBezTo>
                    <a:cubicBezTo>
                      <a:pt x="88" y="178"/>
                      <a:pt x="88" y="178"/>
                      <a:pt x="88" y="178"/>
                    </a:cubicBezTo>
                    <a:cubicBezTo>
                      <a:pt x="88" y="177"/>
                      <a:pt x="88" y="177"/>
                      <a:pt x="88" y="177"/>
                    </a:cubicBezTo>
                    <a:cubicBezTo>
                      <a:pt x="89" y="177"/>
                      <a:pt x="89" y="177"/>
                      <a:pt x="89" y="177"/>
                    </a:cubicBezTo>
                    <a:cubicBezTo>
                      <a:pt x="88" y="177"/>
                      <a:pt x="88" y="177"/>
                      <a:pt x="88" y="177"/>
                    </a:cubicBezTo>
                    <a:cubicBezTo>
                      <a:pt x="88" y="177"/>
                      <a:pt x="88" y="177"/>
                      <a:pt x="88" y="177"/>
                    </a:cubicBezTo>
                    <a:cubicBezTo>
                      <a:pt x="88" y="177"/>
                      <a:pt x="88" y="177"/>
                      <a:pt x="88" y="177"/>
                    </a:cubicBezTo>
                    <a:cubicBezTo>
                      <a:pt x="88" y="177"/>
                      <a:pt x="88" y="177"/>
                      <a:pt x="88" y="177"/>
                    </a:cubicBezTo>
                    <a:cubicBezTo>
                      <a:pt x="88" y="178"/>
                      <a:pt x="88" y="178"/>
                      <a:pt x="88" y="178"/>
                    </a:cubicBezTo>
                    <a:cubicBezTo>
                      <a:pt x="87" y="178"/>
                      <a:pt x="87" y="178"/>
                      <a:pt x="87" y="178"/>
                    </a:cubicBezTo>
                    <a:cubicBezTo>
                      <a:pt x="87" y="178"/>
                      <a:pt x="87" y="178"/>
                      <a:pt x="87" y="178"/>
                    </a:cubicBezTo>
                    <a:cubicBezTo>
                      <a:pt x="86" y="178"/>
                      <a:pt x="86" y="178"/>
                      <a:pt x="86" y="178"/>
                    </a:cubicBezTo>
                    <a:cubicBezTo>
                      <a:pt x="86" y="177"/>
                      <a:pt x="86" y="177"/>
                      <a:pt x="86" y="177"/>
                    </a:cubicBezTo>
                    <a:cubicBezTo>
                      <a:pt x="86" y="177"/>
                      <a:pt x="86" y="177"/>
                      <a:pt x="86" y="177"/>
                    </a:cubicBezTo>
                    <a:cubicBezTo>
                      <a:pt x="86" y="176"/>
                      <a:pt x="86" y="176"/>
                      <a:pt x="86" y="176"/>
                    </a:cubicBezTo>
                    <a:cubicBezTo>
                      <a:pt x="86" y="176"/>
                      <a:pt x="86" y="176"/>
                      <a:pt x="86" y="176"/>
                    </a:cubicBezTo>
                    <a:cubicBezTo>
                      <a:pt x="85" y="176"/>
                      <a:pt x="85" y="176"/>
                      <a:pt x="85" y="176"/>
                    </a:cubicBezTo>
                    <a:cubicBezTo>
                      <a:pt x="85" y="177"/>
                      <a:pt x="85" y="177"/>
                      <a:pt x="85" y="177"/>
                    </a:cubicBezTo>
                    <a:cubicBezTo>
                      <a:pt x="85" y="177"/>
                      <a:pt x="85" y="177"/>
                      <a:pt x="85" y="177"/>
                    </a:cubicBezTo>
                    <a:cubicBezTo>
                      <a:pt x="85" y="178"/>
                      <a:pt x="85" y="178"/>
                      <a:pt x="85" y="178"/>
                    </a:cubicBezTo>
                    <a:cubicBezTo>
                      <a:pt x="85" y="178"/>
                      <a:pt x="85" y="178"/>
                      <a:pt x="85" y="178"/>
                    </a:cubicBezTo>
                    <a:cubicBezTo>
                      <a:pt x="85" y="178"/>
                      <a:pt x="85" y="178"/>
                      <a:pt x="85" y="178"/>
                    </a:cubicBezTo>
                    <a:cubicBezTo>
                      <a:pt x="84" y="177"/>
                      <a:pt x="84" y="177"/>
                      <a:pt x="84" y="177"/>
                    </a:cubicBezTo>
                    <a:cubicBezTo>
                      <a:pt x="84" y="176"/>
                      <a:pt x="84" y="176"/>
                      <a:pt x="84" y="176"/>
                    </a:cubicBezTo>
                    <a:cubicBezTo>
                      <a:pt x="84" y="176"/>
                      <a:pt x="84" y="176"/>
                      <a:pt x="84" y="176"/>
                    </a:cubicBezTo>
                    <a:cubicBezTo>
                      <a:pt x="85" y="175"/>
                      <a:pt x="85" y="175"/>
                      <a:pt x="85" y="175"/>
                    </a:cubicBezTo>
                    <a:cubicBezTo>
                      <a:pt x="85" y="175"/>
                      <a:pt x="85" y="175"/>
                      <a:pt x="85" y="175"/>
                    </a:cubicBezTo>
                    <a:cubicBezTo>
                      <a:pt x="85" y="175"/>
                      <a:pt x="85" y="175"/>
                      <a:pt x="85" y="175"/>
                    </a:cubicBezTo>
                    <a:cubicBezTo>
                      <a:pt x="84" y="174"/>
                      <a:pt x="84" y="174"/>
                      <a:pt x="84" y="174"/>
                    </a:cubicBezTo>
                    <a:cubicBezTo>
                      <a:pt x="83" y="174"/>
                      <a:pt x="83" y="174"/>
                      <a:pt x="83" y="174"/>
                    </a:cubicBezTo>
                    <a:cubicBezTo>
                      <a:pt x="83" y="174"/>
                      <a:pt x="83" y="174"/>
                      <a:pt x="83" y="174"/>
                    </a:cubicBezTo>
                    <a:cubicBezTo>
                      <a:pt x="83" y="174"/>
                      <a:pt x="83" y="174"/>
                      <a:pt x="83" y="174"/>
                    </a:cubicBezTo>
                    <a:cubicBezTo>
                      <a:pt x="83" y="174"/>
                      <a:pt x="83" y="174"/>
                      <a:pt x="83" y="174"/>
                    </a:cubicBezTo>
                    <a:cubicBezTo>
                      <a:pt x="83" y="174"/>
                      <a:pt x="83" y="174"/>
                      <a:pt x="83" y="174"/>
                    </a:cubicBezTo>
                    <a:cubicBezTo>
                      <a:pt x="83" y="175"/>
                      <a:pt x="83" y="175"/>
                      <a:pt x="83" y="175"/>
                    </a:cubicBezTo>
                    <a:cubicBezTo>
                      <a:pt x="83" y="175"/>
                      <a:pt x="83" y="175"/>
                      <a:pt x="83" y="175"/>
                    </a:cubicBezTo>
                    <a:cubicBezTo>
                      <a:pt x="83" y="175"/>
                      <a:pt x="83" y="175"/>
                      <a:pt x="83" y="175"/>
                    </a:cubicBezTo>
                    <a:cubicBezTo>
                      <a:pt x="83" y="176"/>
                      <a:pt x="83" y="176"/>
                      <a:pt x="83" y="176"/>
                    </a:cubicBezTo>
                    <a:cubicBezTo>
                      <a:pt x="83" y="177"/>
                      <a:pt x="83" y="177"/>
                      <a:pt x="83" y="177"/>
                    </a:cubicBezTo>
                    <a:cubicBezTo>
                      <a:pt x="82" y="177"/>
                      <a:pt x="82" y="177"/>
                      <a:pt x="82" y="177"/>
                    </a:cubicBezTo>
                    <a:cubicBezTo>
                      <a:pt x="82" y="177"/>
                      <a:pt x="82" y="177"/>
                      <a:pt x="82" y="177"/>
                    </a:cubicBezTo>
                    <a:cubicBezTo>
                      <a:pt x="81" y="176"/>
                      <a:pt x="81" y="176"/>
                      <a:pt x="81" y="176"/>
                    </a:cubicBezTo>
                    <a:cubicBezTo>
                      <a:pt x="81" y="176"/>
                      <a:pt x="81" y="176"/>
                      <a:pt x="81" y="176"/>
                    </a:cubicBezTo>
                    <a:cubicBezTo>
                      <a:pt x="81" y="177"/>
                      <a:pt x="81" y="177"/>
                      <a:pt x="81" y="177"/>
                    </a:cubicBezTo>
                    <a:cubicBezTo>
                      <a:pt x="81" y="177"/>
                      <a:pt x="81" y="177"/>
                      <a:pt x="81" y="177"/>
                    </a:cubicBezTo>
                    <a:cubicBezTo>
                      <a:pt x="81" y="178"/>
                      <a:pt x="81" y="178"/>
                      <a:pt x="81" y="178"/>
                    </a:cubicBezTo>
                    <a:cubicBezTo>
                      <a:pt x="82" y="179"/>
                      <a:pt x="82" y="179"/>
                      <a:pt x="82" y="179"/>
                    </a:cubicBezTo>
                    <a:cubicBezTo>
                      <a:pt x="82" y="179"/>
                      <a:pt x="82" y="179"/>
                      <a:pt x="82" y="179"/>
                    </a:cubicBezTo>
                    <a:cubicBezTo>
                      <a:pt x="81" y="179"/>
                      <a:pt x="81" y="179"/>
                      <a:pt x="81" y="179"/>
                    </a:cubicBezTo>
                    <a:cubicBezTo>
                      <a:pt x="81" y="179"/>
                      <a:pt x="81" y="179"/>
                      <a:pt x="81" y="179"/>
                    </a:cubicBezTo>
                    <a:cubicBezTo>
                      <a:pt x="81" y="180"/>
                      <a:pt x="81" y="180"/>
                      <a:pt x="81" y="180"/>
                    </a:cubicBezTo>
                    <a:cubicBezTo>
                      <a:pt x="80" y="180"/>
                      <a:pt x="80" y="180"/>
                      <a:pt x="80" y="180"/>
                    </a:cubicBezTo>
                    <a:cubicBezTo>
                      <a:pt x="80" y="179"/>
                      <a:pt x="80" y="179"/>
                      <a:pt x="80" y="179"/>
                    </a:cubicBezTo>
                    <a:cubicBezTo>
                      <a:pt x="79" y="180"/>
                      <a:pt x="79" y="180"/>
                      <a:pt x="79" y="180"/>
                    </a:cubicBezTo>
                    <a:cubicBezTo>
                      <a:pt x="79" y="180"/>
                      <a:pt x="79" y="180"/>
                      <a:pt x="79" y="180"/>
                    </a:cubicBezTo>
                    <a:cubicBezTo>
                      <a:pt x="78" y="180"/>
                      <a:pt x="78" y="180"/>
                      <a:pt x="78" y="180"/>
                    </a:cubicBezTo>
                    <a:cubicBezTo>
                      <a:pt x="78" y="180"/>
                      <a:pt x="78" y="180"/>
                      <a:pt x="78" y="180"/>
                    </a:cubicBezTo>
                    <a:cubicBezTo>
                      <a:pt x="78" y="179"/>
                      <a:pt x="78" y="179"/>
                      <a:pt x="78" y="179"/>
                    </a:cubicBezTo>
                    <a:cubicBezTo>
                      <a:pt x="77" y="179"/>
                      <a:pt x="77" y="179"/>
                      <a:pt x="77" y="179"/>
                    </a:cubicBezTo>
                    <a:cubicBezTo>
                      <a:pt x="77" y="179"/>
                      <a:pt x="77" y="179"/>
                      <a:pt x="77" y="179"/>
                    </a:cubicBezTo>
                    <a:cubicBezTo>
                      <a:pt x="77" y="179"/>
                      <a:pt x="77" y="179"/>
                      <a:pt x="77" y="179"/>
                    </a:cubicBezTo>
                    <a:cubicBezTo>
                      <a:pt x="77" y="180"/>
                      <a:pt x="77" y="180"/>
                      <a:pt x="77" y="180"/>
                    </a:cubicBezTo>
                    <a:cubicBezTo>
                      <a:pt x="77" y="180"/>
                      <a:pt x="77" y="180"/>
                      <a:pt x="77" y="180"/>
                    </a:cubicBezTo>
                    <a:cubicBezTo>
                      <a:pt x="76" y="180"/>
                      <a:pt x="76" y="180"/>
                      <a:pt x="76" y="180"/>
                    </a:cubicBezTo>
                    <a:cubicBezTo>
                      <a:pt x="76" y="179"/>
                      <a:pt x="76" y="179"/>
                      <a:pt x="76" y="179"/>
                    </a:cubicBezTo>
                    <a:cubicBezTo>
                      <a:pt x="76" y="179"/>
                      <a:pt x="76" y="179"/>
                      <a:pt x="76" y="179"/>
                    </a:cubicBezTo>
                    <a:cubicBezTo>
                      <a:pt x="75" y="179"/>
                      <a:pt x="75" y="179"/>
                      <a:pt x="75" y="179"/>
                    </a:cubicBezTo>
                    <a:cubicBezTo>
                      <a:pt x="75" y="179"/>
                      <a:pt x="75" y="179"/>
                      <a:pt x="75" y="179"/>
                    </a:cubicBezTo>
                    <a:cubicBezTo>
                      <a:pt x="75" y="179"/>
                      <a:pt x="75" y="179"/>
                      <a:pt x="75" y="179"/>
                    </a:cubicBezTo>
                    <a:cubicBezTo>
                      <a:pt x="74" y="180"/>
                      <a:pt x="74" y="180"/>
                      <a:pt x="74" y="180"/>
                    </a:cubicBezTo>
                    <a:cubicBezTo>
                      <a:pt x="74" y="180"/>
                      <a:pt x="74" y="180"/>
                      <a:pt x="74" y="180"/>
                    </a:cubicBezTo>
                    <a:cubicBezTo>
                      <a:pt x="75" y="180"/>
                      <a:pt x="75" y="180"/>
                      <a:pt x="75" y="180"/>
                    </a:cubicBezTo>
                    <a:cubicBezTo>
                      <a:pt x="75" y="181"/>
                      <a:pt x="75" y="181"/>
                      <a:pt x="75" y="181"/>
                    </a:cubicBezTo>
                    <a:cubicBezTo>
                      <a:pt x="74" y="182"/>
                      <a:pt x="74" y="182"/>
                      <a:pt x="74" y="182"/>
                    </a:cubicBezTo>
                    <a:cubicBezTo>
                      <a:pt x="73" y="183"/>
                      <a:pt x="73" y="183"/>
                      <a:pt x="73" y="183"/>
                    </a:cubicBezTo>
                    <a:cubicBezTo>
                      <a:pt x="73" y="183"/>
                      <a:pt x="73" y="183"/>
                      <a:pt x="73" y="183"/>
                    </a:cubicBezTo>
                    <a:cubicBezTo>
                      <a:pt x="72" y="183"/>
                      <a:pt x="72" y="183"/>
                      <a:pt x="72" y="183"/>
                    </a:cubicBezTo>
                    <a:cubicBezTo>
                      <a:pt x="72" y="182"/>
                      <a:pt x="72" y="182"/>
                      <a:pt x="72" y="182"/>
                    </a:cubicBezTo>
                    <a:cubicBezTo>
                      <a:pt x="72" y="182"/>
                      <a:pt x="72" y="182"/>
                      <a:pt x="72" y="182"/>
                    </a:cubicBezTo>
                    <a:cubicBezTo>
                      <a:pt x="71" y="182"/>
                      <a:pt x="71" y="182"/>
                      <a:pt x="71" y="182"/>
                    </a:cubicBezTo>
                    <a:cubicBezTo>
                      <a:pt x="71" y="182"/>
                      <a:pt x="71" y="182"/>
                      <a:pt x="71" y="182"/>
                    </a:cubicBezTo>
                    <a:cubicBezTo>
                      <a:pt x="71" y="182"/>
                      <a:pt x="71" y="182"/>
                      <a:pt x="71" y="182"/>
                    </a:cubicBezTo>
                    <a:cubicBezTo>
                      <a:pt x="70" y="182"/>
                      <a:pt x="70" y="182"/>
                      <a:pt x="70" y="182"/>
                    </a:cubicBezTo>
                    <a:cubicBezTo>
                      <a:pt x="70" y="182"/>
                      <a:pt x="70" y="182"/>
                      <a:pt x="70" y="182"/>
                    </a:cubicBezTo>
                    <a:cubicBezTo>
                      <a:pt x="70" y="182"/>
                      <a:pt x="70" y="182"/>
                      <a:pt x="70" y="182"/>
                    </a:cubicBezTo>
                    <a:cubicBezTo>
                      <a:pt x="70" y="182"/>
                      <a:pt x="70" y="182"/>
                      <a:pt x="70" y="182"/>
                    </a:cubicBezTo>
                    <a:cubicBezTo>
                      <a:pt x="70" y="183"/>
                      <a:pt x="70" y="183"/>
                      <a:pt x="70" y="183"/>
                    </a:cubicBezTo>
                    <a:cubicBezTo>
                      <a:pt x="70" y="183"/>
                      <a:pt x="70" y="183"/>
                      <a:pt x="70" y="183"/>
                    </a:cubicBezTo>
                    <a:cubicBezTo>
                      <a:pt x="70" y="184"/>
                      <a:pt x="70" y="184"/>
                      <a:pt x="70" y="184"/>
                    </a:cubicBezTo>
                    <a:cubicBezTo>
                      <a:pt x="70" y="184"/>
                      <a:pt x="70" y="184"/>
                      <a:pt x="70" y="184"/>
                    </a:cubicBezTo>
                    <a:cubicBezTo>
                      <a:pt x="71" y="184"/>
                      <a:pt x="71" y="184"/>
                      <a:pt x="71" y="184"/>
                    </a:cubicBezTo>
                    <a:cubicBezTo>
                      <a:pt x="71" y="185"/>
                      <a:pt x="71" y="185"/>
                      <a:pt x="71" y="185"/>
                    </a:cubicBezTo>
                    <a:cubicBezTo>
                      <a:pt x="71" y="186"/>
                      <a:pt x="71" y="186"/>
                      <a:pt x="71" y="186"/>
                    </a:cubicBezTo>
                    <a:cubicBezTo>
                      <a:pt x="71" y="187"/>
                      <a:pt x="71" y="187"/>
                      <a:pt x="71" y="187"/>
                    </a:cubicBezTo>
                    <a:cubicBezTo>
                      <a:pt x="70" y="187"/>
                      <a:pt x="70" y="187"/>
                      <a:pt x="70" y="187"/>
                    </a:cubicBezTo>
                    <a:cubicBezTo>
                      <a:pt x="70" y="187"/>
                      <a:pt x="70" y="187"/>
                      <a:pt x="70" y="187"/>
                    </a:cubicBezTo>
                    <a:cubicBezTo>
                      <a:pt x="70" y="187"/>
                      <a:pt x="70" y="187"/>
                      <a:pt x="70" y="187"/>
                    </a:cubicBezTo>
                    <a:cubicBezTo>
                      <a:pt x="69" y="187"/>
                      <a:pt x="69" y="187"/>
                      <a:pt x="69" y="187"/>
                    </a:cubicBezTo>
                    <a:cubicBezTo>
                      <a:pt x="68" y="187"/>
                      <a:pt x="68" y="187"/>
                      <a:pt x="68" y="187"/>
                    </a:cubicBezTo>
                    <a:cubicBezTo>
                      <a:pt x="67" y="187"/>
                      <a:pt x="67" y="187"/>
                      <a:pt x="67" y="187"/>
                    </a:cubicBezTo>
                    <a:cubicBezTo>
                      <a:pt x="67" y="187"/>
                      <a:pt x="67" y="187"/>
                      <a:pt x="67" y="187"/>
                    </a:cubicBezTo>
                    <a:cubicBezTo>
                      <a:pt x="67" y="188"/>
                      <a:pt x="67" y="188"/>
                      <a:pt x="67" y="188"/>
                    </a:cubicBezTo>
                    <a:cubicBezTo>
                      <a:pt x="68" y="188"/>
                      <a:pt x="68" y="188"/>
                      <a:pt x="68" y="188"/>
                    </a:cubicBezTo>
                    <a:cubicBezTo>
                      <a:pt x="69" y="188"/>
                      <a:pt x="69" y="188"/>
                      <a:pt x="69" y="188"/>
                    </a:cubicBezTo>
                    <a:cubicBezTo>
                      <a:pt x="69" y="189"/>
                      <a:pt x="69" y="189"/>
                      <a:pt x="69" y="189"/>
                    </a:cubicBezTo>
                    <a:cubicBezTo>
                      <a:pt x="70" y="189"/>
                      <a:pt x="70" y="189"/>
                      <a:pt x="70" y="189"/>
                    </a:cubicBezTo>
                    <a:cubicBezTo>
                      <a:pt x="70" y="189"/>
                      <a:pt x="70" y="189"/>
                      <a:pt x="70" y="189"/>
                    </a:cubicBezTo>
                    <a:cubicBezTo>
                      <a:pt x="70" y="189"/>
                      <a:pt x="70" y="189"/>
                      <a:pt x="70" y="189"/>
                    </a:cubicBezTo>
                    <a:cubicBezTo>
                      <a:pt x="70" y="189"/>
                      <a:pt x="70" y="189"/>
                      <a:pt x="70" y="189"/>
                    </a:cubicBezTo>
                    <a:cubicBezTo>
                      <a:pt x="70" y="190"/>
                      <a:pt x="70" y="190"/>
                      <a:pt x="70" y="190"/>
                    </a:cubicBezTo>
                    <a:cubicBezTo>
                      <a:pt x="70" y="190"/>
                      <a:pt x="70" y="190"/>
                      <a:pt x="70" y="190"/>
                    </a:cubicBezTo>
                    <a:cubicBezTo>
                      <a:pt x="69" y="190"/>
                      <a:pt x="69" y="190"/>
                      <a:pt x="69" y="190"/>
                    </a:cubicBezTo>
                    <a:cubicBezTo>
                      <a:pt x="69" y="190"/>
                      <a:pt x="69" y="190"/>
                      <a:pt x="69" y="190"/>
                    </a:cubicBezTo>
                    <a:cubicBezTo>
                      <a:pt x="70" y="190"/>
                      <a:pt x="70" y="190"/>
                      <a:pt x="70" y="190"/>
                    </a:cubicBezTo>
                    <a:cubicBezTo>
                      <a:pt x="70" y="191"/>
                      <a:pt x="70" y="191"/>
                      <a:pt x="70" y="191"/>
                    </a:cubicBezTo>
                    <a:cubicBezTo>
                      <a:pt x="70" y="191"/>
                      <a:pt x="70" y="191"/>
                      <a:pt x="70" y="191"/>
                    </a:cubicBezTo>
                    <a:cubicBezTo>
                      <a:pt x="70" y="192"/>
                      <a:pt x="70" y="192"/>
                      <a:pt x="70" y="192"/>
                    </a:cubicBezTo>
                    <a:cubicBezTo>
                      <a:pt x="70" y="192"/>
                      <a:pt x="70" y="192"/>
                      <a:pt x="70" y="192"/>
                    </a:cubicBezTo>
                    <a:cubicBezTo>
                      <a:pt x="69" y="192"/>
                      <a:pt x="69" y="192"/>
                      <a:pt x="69" y="192"/>
                    </a:cubicBezTo>
                    <a:cubicBezTo>
                      <a:pt x="69" y="192"/>
                      <a:pt x="69" y="192"/>
                      <a:pt x="69" y="192"/>
                    </a:cubicBezTo>
                    <a:cubicBezTo>
                      <a:pt x="68" y="191"/>
                      <a:pt x="68" y="191"/>
                      <a:pt x="68" y="191"/>
                    </a:cubicBezTo>
                    <a:cubicBezTo>
                      <a:pt x="68" y="191"/>
                      <a:pt x="68" y="191"/>
                      <a:pt x="68" y="191"/>
                    </a:cubicBezTo>
                    <a:cubicBezTo>
                      <a:pt x="67" y="191"/>
                      <a:pt x="67" y="191"/>
                      <a:pt x="67" y="191"/>
                    </a:cubicBezTo>
                    <a:cubicBezTo>
                      <a:pt x="67" y="191"/>
                      <a:pt x="67" y="191"/>
                      <a:pt x="67" y="191"/>
                    </a:cubicBezTo>
                    <a:cubicBezTo>
                      <a:pt x="66" y="190"/>
                      <a:pt x="66" y="190"/>
                      <a:pt x="66" y="190"/>
                    </a:cubicBezTo>
                    <a:cubicBezTo>
                      <a:pt x="66" y="191"/>
                      <a:pt x="66" y="191"/>
                      <a:pt x="66" y="191"/>
                    </a:cubicBezTo>
                    <a:cubicBezTo>
                      <a:pt x="66" y="191"/>
                      <a:pt x="66" y="191"/>
                      <a:pt x="66" y="191"/>
                    </a:cubicBezTo>
                    <a:cubicBezTo>
                      <a:pt x="67" y="191"/>
                      <a:pt x="67" y="191"/>
                      <a:pt x="67" y="191"/>
                    </a:cubicBezTo>
                    <a:cubicBezTo>
                      <a:pt x="67" y="191"/>
                      <a:pt x="67" y="191"/>
                      <a:pt x="67" y="191"/>
                    </a:cubicBezTo>
                    <a:cubicBezTo>
                      <a:pt x="68" y="192"/>
                      <a:pt x="68" y="192"/>
                      <a:pt x="68" y="192"/>
                    </a:cubicBezTo>
                    <a:cubicBezTo>
                      <a:pt x="69" y="192"/>
                      <a:pt x="69" y="192"/>
                      <a:pt x="69" y="192"/>
                    </a:cubicBezTo>
                    <a:cubicBezTo>
                      <a:pt x="69" y="192"/>
                      <a:pt x="69" y="192"/>
                      <a:pt x="69" y="192"/>
                    </a:cubicBezTo>
                    <a:cubicBezTo>
                      <a:pt x="69" y="193"/>
                      <a:pt x="69" y="193"/>
                      <a:pt x="69" y="193"/>
                    </a:cubicBezTo>
                    <a:cubicBezTo>
                      <a:pt x="69" y="193"/>
                      <a:pt x="69" y="193"/>
                      <a:pt x="69" y="193"/>
                    </a:cubicBezTo>
                    <a:cubicBezTo>
                      <a:pt x="68" y="193"/>
                      <a:pt x="68" y="193"/>
                      <a:pt x="68" y="193"/>
                    </a:cubicBezTo>
                    <a:cubicBezTo>
                      <a:pt x="68" y="193"/>
                      <a:pt x="68" y="193"/>
                      <a:pt x="68" y="193"/>
                    </a:cubicBezTo>
                    <a:cubicBezTo>
                      <a:pt x="68" y="194"/>
                      <a:pt x="68" y="194"/>
                      <a:pt x="68" y="194"/>
                    </a:cubicBezTo>
                    <a:cubicBezTo>
                      <a:pt x="67" y="193"/>
                      <a:pt x="67" y="193"/>
                      <a:pt x="67" y="193"/>
                    </a:cubicBezTo>
                    <a:cubicBezTo>
                      <a:pt x="66" y="193"/>
                      <a:pt x="66" y="193"/>
                      <a:pt x="66" y="193"/>
                    </a:cubicBezTo>
                    <a:cubicBezTo>
                      <a:pt x="66" y="192"/>
                      <a:pt x="66" y="192"/>
                      <a:pt x="66" y="192"/>
                    </a:cubicBezTo>
                    <a:cubicBezTo>
                      <a:pt x="65" y="192"/>
                      <a:pt x="65" y="192"/>
                      <a:pt x="65" y="192"/>
                    </a:cubicBezTo>
                    <a:cubicBezTo>
                      <a:pt x="65" y="193"/>
                      <a:pt x="65" y="193"/>
                      <a:pt x="65" y="193"/>
                    </a:cubicBezTo>
                    <a:cubicBezTo>
                      <a:pt x="65" y="193"/>
                      <a:pt x="65" y="193"/>
                      <a:pt x="65" y="193"/>
                    </a:cubicBezTo>
                    <a:cubicBezTo>
                      <a:pt x="65" y="194"/>
                      <a:pt x="65" y="194"/>
                      <a:pt x="65" y="194"/>
                    </a:cubicBezTo>
                    <a:cubicBezTo>
                      <a:pt x="65" y="194"/>
                      <a:pt x="65" y="194"/>
                      <a:pt x="65" y="194"/>
                    </a:cubicBezTo>
                    <a:cubicBezTo>
                      <a:pt x="66" y="194"/>
                      <a:pt x="66" y="194"/>
                      <a:pt x="66" y="194"/>
                    </a:cubicBezTo>
                    <a:cubicBezTo>
                      <a:pt x="66" y="195"/>
                      <a:pt x="66" y="195"/>
                      <a:pt x="66" y="195"/>
                    </a:cubicBezTo>
                    <a:cubicBezTo>
                      <a:pt x="66" y="195"/>
                      <a:pt x="66" y="195"/>
                      <a:pt x="66" y="195"/>
                    </a:cubicBezTo>
                    <a:cubicBezTo>
                      <a:pt x="66" y="195"/>
                      <a:pt x="66" y="195"/>
                      <a:pt x="66" y="195"/>
                    </a:cubicBezTo>
                    <a:cubicBezTo>
                      <a:pt x="66" y="195"/>
                      <a:pt x="66" y="195"/>
                      <a:pt x="66" y="195"/>
                    </a:cubicBezTo>
                    <a:cubicBezTo>
                      <a:pt x="65" y="195"/>
                      <a:pt x="65" y="195"/>
                      <a:pt x="65" y="195"/>
                    </a:cubicBezTo>
                    <a:cubicBezTo>
                      <a:pt x="64" y="194"/>
                      <a:pt x="64" y="194"/>
                      <a:pt x="64" y="194"/>
                    </a:cubicBezTo>
                    <a:cubicBezTo>
                      <a:pt x="64" y="194"/>
                      <a:pt x="64" y="194"/>
                      <a:pt x="64" y="194"/>
                    </a:cubicBezTo>
                    <a:cubicBezTo>
                      <a:pt x="64" y="194"/>
                      <a:pt x="64" y="194"/>
                      <a:pt x="64" y="194"/>
                    </a:cubicBezTo>
                    <a:cubicBezTo>
                      <a:pt x="64" y="195"/>
                      <a:pt x="64" y="195"/>
                      <a:pt x="64" y="195"/>
                    </a:cubicBezTo>
                    <a:cubicBezTo>
                      <a:pt x="65" y="195"/>
                      <a:pt x="65" y="195"/>
                      <a:pt x="65" y="195"/>
                    </a:cubicBezTo>
                    <a:cubicBezTo>
                      <a:pt x="65" y="195"/>
                      <a:pt x="65" y="195"/>
                      <a:pt x="65" y="195"/>
                    </a:cubicBezTo>
                    <a:cubicBezTo>
                      <a:pt x="66" y="196"/>
                      <a:pt x="66" y="196"/>
                      <a:pt x="66" y="196"/>
                    </a:cubicBezTo>
                    <a:cubicBezTo>
                      <a:pt x="66" y="196"/>
                      <a:pt x="66" y="196"/>
                      <a:pt x="66" y="196"/>
                    </a:cubicBezTo>
                    <a:cubicBezTo>
                      <a:pt x="65" y="196"/>
                      <a:pt x="65" y="196"/>
                      <a:pt x="65" y="196"/>
                    </a:cubicBezTo>
                    <a:cubicBezTo>
                      <a:pt x="64" y="196"/>
                      <a:pt x="64" y="196"/>
                      <a:pt x="64" y="196"/>
                    </a:cubicBezTo>
                    <a:cubicBezTo>
                      <a:pt x="64" y="196"/>
                      <a:pt x="64" y="196"/>
                      <a:pt x="64" y="196"/>
                    </a:cubicBezTo>
                    <a:cubicBezTo>
                      <a:pt x="64" y="195"/>
                      <a:pt x="64" y="195"/>
                      <a:pt x="64" y="195"/>
                    </a:cubicBezTo>
                    <a:cubicBezTo>
                      <a:pt x="63" y="195"/>
                      <a:pt x="63" y="195"/>
                      <a:pt x="63" y="195"/>
                    </a:cubicBezTo>
                    <a:cubicBezTo>
                      <a:pt x="63" y="195"/>
                      <a:pt x="63" y="195"/>
                      <a:pt x="63" y="195"/>
                    </a:cubicBezTo>
                    <a:cubicBezTo>
                      <a:pt x="63" y="195"/>
                      <a:pt x="63" y="195"/>
                      <a:pt x="63" y="195"/>
                    </a:cubicBezTo>
                    <a:cubicBezTo>
                      <a:pt x="63" y="195"/>
                      <a:pt x="63" y="195"/>
                      <a:pt x="63" y="195"/>
                    </a:cubicBezTo>
                    <a:cubicBezTo>
                      <a:pt x="63" y="196"/>
                      <a:pt x="63" y="196"/>
                      <a:pt x="63" y="196"/>
                    </a:cubicBezTo>
                    <a:cubicBezTo>
                      <a:pt x="63" y="196"/>
                      <a:pt x="63" y="196"/>
                      <a:pt x="63" y="196"/>
                    </a:cubicBezTo>
                    <a:cubicBezTo>
                      <a:pt x="63" y="197"/>
                      <a:pt x="63" y="197"/>
                      <a:pt x="63" y="197"/>
                    </a:cubicBezTo>
                    <a:cubicBezTo>
                      <a:pt x="63" y="197"/>
                      <a:pt x="63" y="197"/>
                      <a:pt x="63" y="197"/>
                    </a:cubicBezTo>
                    <a:cubicBezTo>
                      <a:pt x="65" y="197"/>
                      <a:pt x="65" y="197"/>
                      <a:pt x="65" y="197"/>
                    </a:cubicBezTo>
                    <a:cubicBezTo>
                      <a:pt x="65" y="197"/>
                      <a:pt x="65" y="197"/>
                      <a:pt x="65" y="197"/>
                    </a:cubicBezTo>
                    <a:cubicBezTo>
                      <a:pt x="65" y="197"/>
                      <a:pt x="65" y="197"/>
                      <a:pt x="65" y="197"/>
                    </a:cubicBezTo>
                    <a:cubicBezTo>
                      <a:pt x="65" y="198"/>
                      <a:pt x="65" y="198"/>
                      <a:pt x="65" y="198"/>
                    </a:cubicBezTo>
                    <a:cubicBezTo>
                      <a:pt x="65" y="198"/>
                      <a:pt x="65" y="198"/>
                      <a:pt x="65" y="198"/>
                    </a:cubicBezTo>
                    <a:cubicBezTo>
                      <a:pt x="65" y="198"/>
                      <a:pt x="65" y="198"/>
                      <a:pt x="65" y="198"/>
                    </a:cubicBezTo>
                    <a:cubicBezTo>
                      <a:pt x="64" y="198"/>
                      <a:pt x="64" y="198"/>
                      <a:pt x="64" y="198"/>
                    </a:cubicBezTo>
                    <a:cubicBezTo>
                      <a:pt x="64" y="198"/>
                      <a:pt x="64" y="198"/>
                      <a:pt x="64" y="198"/>
                    </a:cubicBezTo>
                    <a:cubicBezTo>
                      <a:pt x="63" y="198"/>
                      <a:pt x="63" y="198"/>
                      <a:pt x="63" y="198"/>
                    </a:cubicBezTo>
                    <a:cubicBezTo>
                      <a:pt x="62" y="198"/>
                      <a:pt x="62" y="198"/>
                      <a:pt x="62" y="198"/>
                    </a:cubicBezTo>
                    <a:cubicBezTo>
                      <a:pt x="62" y="197"/>
                      <a:pt x="62" y="197"/>
                      <a:pt x="62" y="197"/>
                    </a:cubicBezTo>
                    <a:cubicBezTo>
                      <a:pt x="62" y="197"/>
                      <a:pt x="62" y="197"/>
                      <a:pt x="62" y="197"/>
                    </a:cubicBezTo>
                    <a:cubicBezTo>
                      <a:pt x="62" y="197"/>
                      <a:pt x="62" y="197"/>
                      <a:pt x="62" y="197"/>
                    </a:cubicBezTo>
                    <a:cubicBezTo>
                      <a:pt x="62" y="197"/>
                      <a:pt x="62" y="197"/>
                      <a:pt x="62" y="197"/>
                    </a:cubicBezTo>
                    <a:cubicBezTo>
                      <a:pt x="62" y="198"/>
                      <a:pt x="62" y="198"/>
                      <a:pt x="62" y="198"/>
                    </a:cubicBezTo>
                    <a:cubicBezTo>
                      <a:pt x="61" y="198"/>
                      <a:pt x="61" y="198"/>
                      <a:pt x="61" y="198"/>
                    </a:cubicBezTo>
                    <a:cubicBezTo>
                      <a:pt x="61" y="198"/>
                      <a:pt x="61" y="198"/>
                      <a:pt x="61" y="198"/>
                    </a:cubicBezTo>
                    <a:cubicBezTo>
                      <a:pt x="60" y="198"/>
                      <a:pt x="60" y="198"/>
                      <a:pt x="60" y="198"/>
                    </a:cubicBezTo>
                    <a:cubicBezTo>
                      <a:pt x="60" y="198"/>
                      <a:pt x="60" y="198"/>
                      <a:pt x="60" y="198"/>
                    </a:cubicBezTo>
                    <a:cubicBezTo>
                      <a:pt x="60" y="198"/>
                      <a:pt x="60" y="198"/>
                      <a:pt x="60" y="198"/>
                    </a:cubicBezTo>
                    <a:cubicBezTo>
                      <a:pt x="59" y="198"/>
                      <a:pt x="59" y="198"/>
                      <a:pt x="59" y="198"/>
                    </a:cubicBezTo>
                    <a:cubicBezTo>
                      <a:pt x="59" y="198"/>
                      <a:pt x="59" y="198"/>
                      <a:pt x="59" y="198"/>
                    </a:cubicBezTo>
                    <a:cubicBezTo>
                      <a:pt x="59" y="199"/>
                      <a:pt x="59" y="199"/>
                      <a:pt x="59" y="199"/>
                    </a:cubicBezTo>
                    <a:cubicBezTo>
                      <a:pt x="61" y="199"/>
                      <a:pt x="61" y="199"/>
                      <a:pt x="61" y="199"/>
                    </a:cubicBezTo>
                    <a:cubicBezTo>
                      <a:pt x="62" y="199"/>
                      <a:pt x="62" y="199"/>
                      <a:pt x="62" y="199"/>
                    </a:cubicBezTo>
                    <a:cubicBezTo>
                      <a:pt x="62" y="200"/>
                      <a:pt x="62" y="200"/>
                      <a:pt x="62" y="200"/>
                    </a:cubicBezTo>
                    <a:cubicBezTo>
                      <a:pt x="62" y="201"/>
                      <a:pt x="62" y="201"/>
                      <a:pt x="62" y="201"/>
                    </a:cubicBezTo>
                    <a:cubicBezTo>
                      <a:pt x="62" y="201"/>
                      <a:pt x="62" y="201"/>
                      <a:pt x="62" y="201"/>
                    </a:cubicBezTo>
                    <a:cubicBezTo>
                      <a:pt x="62" y="201"/>
                      <a:pt x="62" y="201"/>
                      <a:pt x="62" y="201"/>
                    </a:cubicBezTo>
                    <a:cubicBezTo>
                      <a:pt x="61" y="201"/>
                      <a:pt x="61" y="201"/>
                      <a:pt x="61" y="201"/>
                    </a:cubicBezTo>
                    <a:cubicBezTo>
                      <a:pt x="60" y="200"/>
                      <a:pt x="60" y="200"/>
                      <a:pt x="60" y="200"/>
                    </a:cubicBezTo>
                    <a:cubicBezTo>
                      <a:pt x="60" y="200"/>
                      <a:pt x="60" y="200"/>
                      <a:pt x="60" y="200"/>
                    </a:cubicBezTo>
                    <a:cubicBezTo>
                      <a:pt x="59" y="200"/>
                      <a:pt x="59" y="200"/>
                      <a:pt x="59" y="200"/>
                    </a:cubicBezTo>
                    <a:cubicBezTo>
                      <a:pt x="59" y="200"/>
                      <a:pt x="59" y="200"/>
                      <a:pt x="59" y="200"/>
                    </a:cubicBezTo>
                    <a:cubicBezTo>
                      <a:pt x="60" y="200"/>
                      <a:pt x="60" y="200"/>
                      <a:pt x="60" y="200"/>
                    </a:cubicBezTo>
                    <a:cubicBezTo>
                      <a:pt x="60" y="200"/>
                      <a:pt x="60" y="200"/>
                      <a:pt x="60" y="200"/>
                    </a:cubicBezTo>
                    <a:cubicBezTo>
                      <a:pt x="61" y="201"/>
                      <a:pt x="61" y="201"/>
                      <a:pt x="61" y="201"/>
                    </a:cubicBezTo>
                    <a:cubicBezTo>
                      <a:pt x="62" y="202"/>
                      <a:pt x="62" y="202"/>
                      <a:pt x="62" y="202"/>
                    </a:cubicBezTo>
                    <a:cubicBezTo>
                      <a:pt x="62" y="202"/>
                      <a:pt x="62" y="202"/>
                      <a:pt x="62" y="202"/>
                    </a:cubicBezTo>
                    <a:cubicBezTo>
                      <a:pt x="61" y="203"/>
                      <a:pt x="61" y="203"/>
                      <a:pt x="61" y="203"/>
                    </a:cubicBezTo>
                    <a:cubicBezTo>
                      <a:pt x="62" y="203"/>
                      <a:pt x="62" y="203"/>
                      <a:pt x="62" y="203"/>
                    </a:cubicBezTo>
                    <a:cubicBezTo>
                      <a:pt x="62" y="203"/>
                      <a:pt x="62" y="203"/>
                      <a:pt x="62" y="203"/>
                    </a:cubicBezTo>
                    <a:cubicBezTo>
                      <a:pt x="61" y="204"/>
                      <a:pt x="61" y="204"/>
                      <a:pt x="61" y="204"/>
                    </a:cubicBezTo>
                    <a:cubicBezTo>
                      <a:pt x="61" y="204"/>
                      <a:pt x="61" y="204"/>
                      <a:pt x="61" y="204"/>
                    </a:cubicBezTo>
                    <a:cubicBezTo>
                      <a:pt x="61" y="205"/>
                      <a:pt x="61" y="205"/>
                      <a:pt x="61" y="205"/>
                    </a:cubicBezTo>
                    <a:cubicBezTo>
                      <a:pt x="60" y="205"/>
                      <a:pt x="60" y="205"/>
                      <a:pt x="60" y="205"/>
                    </a:cubicBezTo>
                    <a:cubicBezTo>
                      <a:pt x="60" y="205"/>
                      <a:pt x="60" y="205"/>
                      <a:pt x="60" y="205"/>
                    </a:cubicBezTo>
                    <a:cubicBezTo>
                      <a:pt x="59" y="204"/>
                      <a:pt x="59" y="204"/>
                      <a:pt x="59" y="204"/>
                    </a:cubicBezTo>
                    <a:cubicBezTo>
                      <a:pt x="59" y="204"/>
                      <a:pt x="59" y="204"/>
                      <a:pt x="59" y="204"/>
                    </a:cubicBezTo>
                    <a:cubicBezTo>
                      <a:pt x="58" y="204"/>
                      <a:pt x="58" y="204"/>
                      <a:pt x="58" y="204"/>
                    </a:cubicBezTo>
                    <a:cubicBezTo>
                      <a:pt x="59" y="204"/>
                      <a:pt x="59" y="204"/>
                      <a:pt x="59" y="204"/>
                    </a:cubicBezTo>
                    <a:cubicBezTo>
                      <a:pt x="59" y="205"/>
                      <a:pt x="59" y="205"/>
                      <a:pt x="59" y="205"/>
                    </a:cubicBezTo>
                    <a:cubicBezTo>
                      <a:pt x="60" y="205"/>
                      <a:pt x="60" y="205"/>
                      <a:pt x="60" y="205"/>
                    </a:cubicBezTo>
                    <a:cubicBezTo>
                      <a:pt x="60" y="205"/>
                      <a:pt x="60" y="205"/>
                      <a:pt x="60" y="205"/>
                    </a:cubicBezTo>
                    <a:cubicBezTo>
                      <a:pt x="60" y="206"/>
                      <a:pt x="60" y="206"/>
                      <a:pt x="60" y="206"/>
                    </a:cubicBezTo>
                    <a:cubicBezTo>
                      <a:pt x="59" y="206"/>
                      <a:pt x="59" y="206"/>
                      <a:pt x="59" y="206"/>
                    </a:cubicBezTo>
                    <a:cubicBezTo>
                      <a:pt x="59" y="205"/>
                      <a:pt x="59" y="205"/>
                      <a:pt x="59" y="205"/>
                    </a:cubicBezTo>
                    <a:cubicBezTo>
                      <a:pt x="59" y="205"/>
                      <a:pt x="59" y="205"/>
                      <a:pt x="59" y="205"/>
                    </a:cubicBezTo>
                    <a:cubicBezTo>
                      <a:pt x="58" y="206"/>
                      <a:pt x="58" y="206"/>
                      <a:pt x="58" y="206"/>
                    </a:cubicBezTo>
                    <a:cubicBezTo>
                      <a:pt x="59" y="206"/>
                      <a:pt x="59" y="206"/>
                      <a:pt x="59" y="206"/>
                    </a:cubicBezTo>
                    <a:cubicBezTo>
                      <a:pt x="59" y="206"/>
                      <a:pt x="59" y="206"/>
                      <a:pt x="59" y="206"/>
                    </a:cubicBezTo>
                    <a:cubicBezTo>
                      <a:pt x="59" y="207"/>
                      <a:pt x="59" y="207"/>
                      <a:pt x="59" y="207"/>
                    </a:cubicBezTo>
                    <a:cubicBezTo>
                      <a:pt x="59" y="207"/>
                      <a:pt x="59" y="207"/>
                      <a:pt x="59" y="207"/>
                    </a:cubicBezTo>
                    <a:cubicBezTo>
                      <a:pt x="58" y="207"/>
                      <a:pt x="58" y="207"/>
                      <a:pt x="58" y="207"/>
                    </a:cubicBezTo>
                    <a:cubicBezTo>
                      <a:pt x="58" y="207"/>
                      <a:pt x="58" y="207"/>
                      <a:pt x="58" y="207"/>
                    </a:cubicBezTo>
                    <a:cubicBezTo>
                      <a:pt x="58" y="207"/>
                      <a:pt x="58" y="207"/>
                      <a:pt x="58" y="207"/>
                    </a:cubicBezTo>
                    <a:cubicBezTo>
                      <a:pt x="57" y="207"/>
                      <a:pt x="57" y="207"/>
                      <a:pt x="57" y="207"/>
                    </a:cubicBezTo>
                    <a:cubicBezTo>
                      <a:pt x="57" y="207"/>
                      <a:pt x="57" y="207"/>
                      <a:pt x="57" y="207"/>
                    </a:cubicBezTo>
                    <a:cubicBezTo>
                      <a:pt x="58" y="207"/>
                      <a:pt x="58" y="207"/>
                      <a:pt x="58" y="207"/>
                    </a:cubicBezTo>
                    <a:cubicBezTo>
                      <a:pt x="58" y="208"/>
                      <a:pt x="58" y="208"/>
                      <a:pt x="58" y="208"/>
                    </a:cubicBezTo>
                    <a:cubicBezTo>
                      <a:pt x="58" y="208"/>
                      <a:pt x="58" y="208"/>
                      <a:pt x="58" y="208"/>
                    </a:cubicBezTo>
                    <a:cubicBezTo>
                      <a:pt x="58" y="208"/>
                      <a:pt x="58" y="208"/>
                      <a:pt x="58" y="208"/>
                    </a:cubicBezTo>
                    <a:cubicBezTo>
                      <a:pt x="57" y="208"/>
                      <a:pt x="57" y="208"/>
                      <a:pt x="57" y="208"/>
                    </a:cubicBezTo>
                    <a:cubicBezTo>
                      <a:pt x="56" y="208"/>
                      <a:pt x="56" y="208"/>
                      <a:pt x="56" y="208"/>
                    </a:cubicBezTo>
                    <a:cubicBezTo>
                      <a:pt x="56" y="208"/>
                      <a:pt x="56" y="208"/>
                      <a:pt x="56" y="208"/>
                    </a:cubicBezTo>
                    <a:cubicBezTo>
                      <a:pt x="56" y="208"/>
                      <a:pt x="56" y="208"/>
                      <a:pt x="56" y="208"/>
                    </a:cubicBezTo>
                    <a:cubicBezTo>
                      <a:pt x="57" y="209"/>
                      <a:pt x="57" y="209"/>
                      <a:pt x="57" y="209"/>
                    </a:cubicBezTo>
                    <a:cubicBezTo>
                      <a:pt x="58" y="209"/>
                      <a:pt x="58" y="209"/>
                      <a:pt x="58" y="209"/>
                    </a:cubicBezTo>
                    <a:cubicBezTo>
                      <a:pt x="59" y="209"/>
                      <a:pt x="59" y="209"/>
                      <a:pt x="59" y="209"/>
                    </a:cubicBezTo>
                    <a:cubicBezTo>
                      <a:pt x="59" y="209"/>
                      <a:pt x="59" y="209"/>
                      <a:pt x="59" y="209"/>
                    </a:cubicBezTo>
                    <a:cubicBezTo>
                      <a:pt x="59" y="210"/>
                      <a:pt x="59" y="210"/>
                      <a:pt x="59" y="210"/>
                    </a:cubicBezTo>
                    <a:cubicBezTo>
                      <a:pt x="58" y="210"/>
                      <a:pt x="58" y="210"/>
                      <a:pt x="58" y="210"/>
                    </a:cubicBezTo>
                    <a:cubicBezTo>
                      <a:pt x="57" y="210"/>
                      <a:pt x="57" y="210"/>
                      <a:pt x="57" y="210"/>
                    </a:cubicBezTo>
                    <a:cubicBezTo>
                      <a:pt x="56" y="210"/>
                      <a:pt x="56" y="210"/>
                      <a:pt x="56" y="210"/>
                    </a:cubicBezTo>
                    <a:cubicBezTo>
                      <a:pt x="56" y="210"/>
                      <a:pt x="56" y="210"/>
                      <a:pt x="56" y="210"/>
                    </a:cubicBezTo>
                    <a:cubicBezTo>
                      <a:pt x="55" y="210"/>
                      <a:pt x="55" y="210"/>
                      <a:pt x="55" y="210"/>
                    </a:cubicBezTo>
                    <a:cubicBezTo>
                      <a:pt x="56" y="210"/>
                      <a:pt x="56" y="210"/>
                      <a:pt x="56" y="210"/>
                    </a:cubicBezTo>
                    <a:cubicBezTo>
                      <a:pt x="57" y="210"/>
                      <a:pt x="57" y="210"/>
                      <a:pt x="57" y="210"/>
                    </a:cubicBezTo>
                    <a:cubicBezTo>
                      <a:pt x="57" y="211"/>
                      <a:pt x="57" y="211"/>
                      <a:pt x="57" y="211"/>
                    </a:cubicBezTo>
                    <a:cubicBezTo>
                      <a:pt x="57" y="211"/>
                      <a:pt x="57" y="211"/>
                      <a:pt x="57" y="211"/>
                    </a:cubicBezTo>
                    <a:cubicBezTo>
                      <a:pt x="56" y="211"/>
                      <a:pt x="56" y="211"/>
                      <a:pt x="56" y="211"/>
                    </a:cubicBezTo>
                    <a:cubicBezTo>
                      <a:pt x="56" y="211"/>
                      <a:pt x="56" y="211"/>
                      <a:pt x="56" y="211"/>
                    </a:cubicBezTo>
                    <a:cubicBezTo>
                      <a:pt x="57" y="211"/>
                      <a:pt x="57" y="211"/>
                      <a:pt x="57" y="211"/>
                    </a:cubicBezTo>
                    <a:cubicBezTo>
                      <a:pt x="58" y="211"/>
                      <a:pt x="58" y="211"/>
                      <a:pt x="58" y="211"/>
                    </a:cubicBezTo>
                    <a:cubicBezTo>
                      <a:pt x="58" y="212"/>
                      <a:pt x="58" y="212"/>
                      <a:pt x="58" y="212"/>
                    </a:cubicBezTo>
                    <a:cubicBezTo>
                      <a:pt x="57" y="212"/>
                      <a:pt x="57" y="212"/>
                      <a:pt x="57" y="212"/>
                    </a:cubicBezTo>
                    <a:cubicBezTo>
                      <a:pt x="56" y="212"/>
                      <a:pt x="56" y="212"/>
                      <a:pt x="56" y="212"/>
                    </a:cubicBezTo>
                    <a:cubicBezTo>
                      <a:pt x="56" y="212"/>
                      <a:pt x="56" y="212"/>
                      <a:pt x="56" y="212"/>
                    </a:cubicBezTo>
                    <a:cubicBezTo>
                      <a:pt x="56" y="212"/>
                      <a:pt x="56" y="212"/>
                      <a:pt x="56" y="212"/>
                    </a:cubicBezTo>
                    <a:cubicBezTo>
                      <a:pt x="56" y="212"/>
                      <a:pt x="56" y="212"/>
                      <a:pt x="56" y="212"/>
                    </a:cubicBezTo>
                    <a:cubicBezTo>
                      <a:pt x="57" y="212"/>
                      <a:pt x="57" y="212"/>
                      <a:pt x="57" y="212"/>
                    </a:cubicBezTo>
                    <a:cubicBezTo>
                      <a:pt x="58" y="212"/>
                      <a:pt x="58" y="212"/>
                      <a:pt x="58" y="212"/>
                    </a:cubicBezTo>
                    <a:cubicBezTo>
                      <a:pt x="58" y="213"/>
                      <a:pt x="58" y="213"/>
                      <a:pt x="58" y="213"/>
                    </a:cubicBezTo>
                    <a:cubicBezTo>
                      <a:pt x="57" y="213"/>
                      <a:pt x="57" y="213"/>
                      <a:pt x="57" y="213"/>
                    </a:cubicBezTo>
                    <a:cubicBezTo>
                      <a:pt x="56" y="213"/>
                      <a:pt x="56" y="213"/>
                      <a:pt x="56" y="213"/>
                    </a:cubicBezTo>
                    <a:cubicBezTo>
                      <a:pt x="56" y="213"/>
                      <a:pt x="56" y="213"/>
                      <a:pt x="56" y="213"/>
                    </a:cubicBezTo>
                    <a:cubicBezTo>
                      <a:pt x="55" y="213"/>
                      <a:pt x="55" y="213"/>
                      <a:pt x="55" y="213"/>
                    </a:cubicBezTo>
                    <a:cubicBezTo>
                      <a:pt x="55" y="212"/>
                      <a:pt x="55" y="212"/>
                      <a:pt x="55" y="212"/>
                    </a:cubicBezTo>
                    <a:cubicBezTo>
                      <a:pt x="54" y="212"/>
                      <a:pt x="54" y="212"/>
                      <a:pt x="54" y="212"/>
                    </a:cubicBezTo>
                    <a:cubicBezTo>
                      <a:pt x="54" y="212"/>
                      <a:pt x="54" y="212"/>
                      <a:pt x="54" y="212"/>
                    </a:cubicBezTo>
                    <a:cubicBezTo>
                      <a:pt x="54" y="212"/>
                      <a:pt x="54" y="212"/>
                      <a:pt x="54" y="212"/>
                    </a:cubicBezTo>
                    <a:cubicBezTo>
                      <a:pt x="53" y="212"/>
                      <a:pt x="53" y="212"/>
                      <a:pt x="53" y="212"/>
                    </a:cubicBezTo>
                    <a:cubicBezTo>
                      <a:pt x="53" y="212"/>
                      <a:pt x="53" y="212"/>
                      <a:pt x="53" y="212"/>
                    </a:cubicBezTo>
                    <a:cubicBezTo>
                      <a:pt x="53" y="213"/>
                      <a:pt x="53" y="213"/>
                      <a:pt x="53" y="213"/>
                    </a:cubicBezTo>
                    <a:cubicBezTo>
                      <a:pt x="55" y="213"/>
                      <a:pt x="55" y="213"/>
                      <a:pt x="55" y="213"/>
                    </a:cubicBezTo>
                    <a:cubicBezTo>
                      <a:pt x="55" y="214"/>
                      <a:pt x="55" y="214"/>
                      <a:pt x="55" y="214"/>
                    </a:cubicBezTo>
                    <a:cubicBezTo>
                      <a:pt x="55" y="214"/>
                      <a:pt x="55" y="214"/>
                      <a:pt x="55" y="214"/>
                    </a:cubicBezTo>
                    <a:cubicBezTo>
                      <a:pt x="55" y="214"/>
                      <a:pt x="55" y="214"/>
                      <a:pt x="55" y="214"/>
                    </a:cubicBezTo>
                    <a:cubicBezTo>
                      <a:pt x="55" y="214"/>
                      <a:pt x="55" y="214"/>
                      <a:pt x="55" y="214"/>
                    </a:cubicBezTo>
                    <a:cubicBezTo>
                      <a:pt x="55" y="214"/>
                      <a:pt x="55" y="214"/>
                      <a:pt x="55" y="214"/>
                    </a:cubicBezTo>
                    <a:cubicBezTo>
                      <a:pt x="56" y="214"/>
                      <a:pt x="56" y="214"/>
                      <a:pt x="56" y="214"/>
                    </a:cubicBezTo>
                    <a:cubicBezTo>
                      <a:pt x="56" y="215"/>
                      <a:pt x="56" y="215"/>
                      <a:pt x="56" y="215"/>
                    </a:cubicBezTo>
                    <a:cubicBezTo>
                      <a:pt x="57" y="215"/>
                      <a:pt x="57" y="215"/>
                      <a:pt x="57" y="215"/>
                    </a:cubicBezTo>
                    <a:cubicBezTo>
                      <a:pt x="57" y="215"/>
                      <a:pt x="57" y="215"/>
                      <a:pt x="57" y="215"/>
                    </a:cubicBezTo>
                    <a:cubicBezTo>
                      <a:pt x="56" y="215"/>
                      <a:pt x="56" y="215"/>
                      <a:pt x="56" y="215"/>
                    </a:cubicBezTo>
                    <a:cubicBezTo>
                      <a:pt x="56" y="215"/>
                      <a:pt x="56" y="215"/>
                      <a:pt x="56" y="215"/>
                    </a:cubicBezTo>
                    <a:cubicBezTo>
                      <a:pt x="56" y="216"/>
                      <a:pt x="56" y="216"/>
                      <a:pt x="56" y="216"/>
                    </a:cubicBezTo>
                    <a:cubicBezTo>
                      <a:pt x="55" y="216"/>
                      <a:pt x="55" y="216"/>
                      <a:pt x="55" y="216"/>
                    </a:cubicBezTo>
                    <a:close/>
                    <a:moveTo>
                      <a:pt x="54" y="216"/>
                    </a:moveTo>
                    <a:cubicBezTo>
                      <a:pt x="53" y="215"/>
                      <a:pt x="53" y="215"/>
                      <a:pt x="53" y="215"/>
                    </a:cubicBezTo>
                    <a:cubicBezTo>
                      <a:pt x="52" y="215"/>
                      <a:pt x="52" y="215"/>
                      <a:pt x="52" y="215"/>
                    </a:cubicBezTo>
                    <a:cubicBezTo>
                      <a:pt x="52" y="215"/>
                      <a:pt x="52" y="215"/>
                      <a:pt x="52" y="215"/>
                    </a:cubicBezTo>
                    <a:cubicBezTo>
                      <a:pt x="53" y="216"/>
                      <a:pt x="53" y="216"/>
                      <a:pt x="53" y="216"/>
                    </a:cubicBezTo>
                    <a:cubicBezTo>
                      <a:pt x="54" y="216"/>
                      <a:pt x="54" y="216"/>
                      <a:pt x="54" y="216"/>
                    </a:cubicBezTo>
                    <a:cubicBezTo>
                      <a:pt x="54" y="216"/>
                      <a:pt x="54" y="216"/>
                      <a:pt x="54" y="216"/>
                    </a:cubicBezTo>
                    <a:close/>
                    <a:moveTo>
                      <a:pt x="124" y="146"/>
                    </a:moveTo>
                    <a:cubicBezTo>
                      <a:pt x="124" y="146"/>
                      <a:pt x="124" y="146"/>
                      <a:pt x="124" y="146"/>
                    </a:cubicBezTo>
                    <a:cubicBezTo>
                      <a:pt x="125" y="146"/>
                      <a:pt x="125" y="146"/>
                      <a:pt x="125" y="146"/>
                    </a:cubicBezTo>
                    <a:cubicBezTo>
                      <a:pt x="127" y="146"/>
                      <a:pt x="127" y="146"/>
                      <a:pt x="127" y="146"/>
                    </a:cubicBezTo>
                    <a:cubicBezTo>
                      <a:pt x="129" y="146"/>
                      <a:pt x="129" y="146"/>
                      <a:pt x="129" y="146"/>
                    </a:cubicBezTo>
                    <a:cubicBezTo>
                      <a:pt x="129" y="145"/>
                      <a:pt x="129" y="145"/>
                      <a:pt x="129" y="145"/>
                    </a:cubicBezTo>
                    <a:cubicBezTo>
                      <a:pt x="130" y="145"/>
                      <a:pt x="130" y="145"/>
                      <a:pt x="130" y="145"/>
                    </a:cubicBezTo>
                    <a:cubicBezTo>
                      <a:pt x="131" y="146"/>
                      <a:pt x="131" y="146"/>
                      <a:pt x="131" y="146"/>
                    </a:cubicBezTo>
                    <a:cubicBezTo>
                      <a:pt x="132" y="145"/>
                      <a:pt x="132" y="145"/>
                      <a:pt x="132" y="145"/>
                    </a:cubicBezTo>
                    <a:cubicBezTo>
                      <a:pt x="133" y="146"/>
                      <a:pt x="133" y="146"/>
                      <a:pt x="133" y="146"/>
                    </a:cubicBezTo>
                    <a:cubicBezTo>
                      <a:pt x="134" y="145"/>
                      <a:pt x="134" y="145"/>
                      <a:pt x="134" y="145"/>
                    </a:cubicBezTo>
                    <a:cubicBezTo>
                      <a:pt x="134" y="143"/>
                      <a:pt x="134" y="143"/>
                      <a:pt x="134" y="143"/>
                    </a:cubicBezTo>
                    <a:cubicBezTo>
                      <a:pt x="133" y="142"/>
                      <a:pt x="133" y="142"/>
                      <a:pt x="133" y="142"/>
                    </a:cubicBezTo>
                    <a:cubicBezTo>
                      <a:pt x="133" y="141"/>
                      <a:pt x="133" y="141"/>
                      <a:pt x="133" y="141"/>
                    </a:cubicBezTo>
                    <a:cubicBezTo>
                      <a:pt x="132" y="141"/>
                      <a:pt x="132" y="141"/>
                      <a:pt x="132" y="141"/>
                    </a:cubicBezTo>
                    <a:cubicBezTo>
                      <a:pt x="130" y="142"/>
                      <a:pt x="130" y="142"/>
                      <a:pt x="130" y="142"/>
                    </a:cubicBezTo>
                    <a:cubicBezTo>
                      <a:pt x="127" y="143"/>
                      <a:pt x="127" y="143"/>
                      <a:pt x="127" y="143"/>
                    </a:cubicBezTo>
                    <a:cubicBezTo>
                      <a:pt x="127" y="143"/>
                      <a:pt x="127" y="143"/>
                      <a:pt x="127" y="143"/>
                    </a:cubicBezTo>
                    <a:cubicBezTo>
                      <a:pt x="126" y="144"/>
                      <a:pt x="126" y="144"/>
                      <a:pt x="126" y="144"/>
                    </a:cubicBezTo>
                    <a:cubicBezTo>
                      <a:pt x="125" y="145"/>
                      <a:pt x="125" y="145"/>
                      <a:pt x="125" y="145"/>
                    </a:cubicBezTo>
                    <a:cubicBezTo>
                      <a:pt x="124" y="145"/>
                      <a:pt x="124" y="145"/>
                      <a:pt x="124" y="145"/>
                    </a:cubicBezTo>
                    <a:cubicBezTo>
                      <a:pt x="124" y="145"/>
                      <a:pt x="124" y="145"/>
                      <a:pt x="124" y="145"/>
                    </a:cubicBezTo>
                    <a:cubicBezTo>
                      <a:pt x="124" y="146"/>
                      <a:pt x="124" y="146"/>
                      <a:pt x="124" y="146"/>
                    </a:cubicBezTo>
                    <a:close/>
                    <a:moveTo>
                      <a:pt x="57" y="211"/>
                    </a:moveTo>
                    <a:cubicBezTo>
                      <a:pt x="58" y="211"/>
                      <a:pt x="58" y="211"/>
                      <a:pt x="58" y="211"/>
                    </a:cubicBezTo>
                    <a:cubicBezTo>
                      <a:pt x="58" y="211"/>
                      <a:pt x="58" y="211"/>
                      <a:pt x="58" y="211"/>
                    </a:cubicBezTo>
                    <a:cubicBezTo>
                      <a:pt x="58" y="210"/>
                      <a:pt x="58" y="210"/>
                      <a:pt x="58" y="210"/>
                    </a:cubicBezTo>
                    <a:cubicBezTo>
                      <a:pt x="58" y="210"/>
                      <a:pt x="58" y="210"/>
                      <a:pt x="58" y="210"/>
                    </a:cubicBezTo>
                    <a:cubicBezTo>
                      <a:pt x="57" y="211"/>
                      <a:pt x="57" y="211"/>
                      <a:pt x="57" y="211"/>
                    </a:cubicBezTo>
                    <a:close/>
                    <a:moveTo>
                      <a:pt x="62" y="203"/>
                    </a:moveTo>
                    <a:cubicBezTo>
                      <a:pt x="62" y="203"/>
                      <a:pt x="62" y="203"/>
                      <a:pt x="62" y="203"/>
                    </a:cubicBezTo>
                    <a:cubicBezTo>
                      <a:pt x="62" y="202"/>
                      <a:pt x="62" y="202"/>
                      <a:pt x="62" y="202"/>
                    </a:cubicBezTo>
                    <a:cubicBezTo>
                      <a:pt x="62" y="203"/>
                      <a:pt x="62" y="203"/>
                      <a:pt x="62" y="203"/>
                    </a:cubicBezTo>
                    <a:close/>
                    <a:moveTo>
                      <a:pt x="62" y="202"/>
                    </a:moveTo>
                    <a:cubicBezTo>
                      <a:pt x="62" y="202"/>
                      <a:pt x="62" y="202"/>
                      <a:pt x="62" y="202"/>
                    </a:cubicBezTo>
                    <a:cubicBezTo>
                      <a:pt x="63" y="202"/>
                      <a:pt x="63" y="202"/>
                      <a:pt x="63" y="202"/>
                    </a:cubicBezTo>
                    <a:cubicBezTo>
                      <a:pt x="63" y="201"/>
                      <a:pt x="63" y="201"/>
                      <a:pt x="63" y="201"/>
                    </a:cubicBezTo>
                    <a:cubicBezTo>
                      <a:pt x="62" y="202"/>
                      <a:pt x="62" y="202"/>
                      <a:pt x="62" y="202"/>
                    </a:cubicBezTo>
                    <a:close/>
                    <a:moveTo>
                      <a:pt x="63" y="200"/>
                    </a:moveTo>
                    <a:cubicBezTo>
                      <a:pt x="63" y="200"/>
                      <a:pt x="63" y="200"/>
                      <a:pt x="63" y="200"/>
                    </a:cubicBezTo>
                    <a:cubicBezTo>
                      <a:pt x="63" y="200"/>
                      <a:pt x="63" y="200"/>
                      <a:pt x="63" y="200"/>
                    </a:cubicBezTo>
                    <a:cubicBezTo>
                      <a:pt x="63" y="200"/>
                      <a:pt x="63" y="200"/>
                      <a:pt x="63" y="200"/>
                    </a:cubicBezTo>
                    <a:cubicBezTo>
                      <a:pt x="63" y="200"/>
                      <a:pt x="63" y="200"/>
                      <a:pt x="63" y="200"/>
                    </a:cubicBezTo>
                    <a:cubicBezTo>
                      <a:pt x="63" y="200"/>
                      <a:pt x="63" y="200"/>
                      <a:pt x="63" y="200"/>
                    </a:cubicBezTo>
                    <a:close/>
                    <a:moveTo>
                      <a:pt x="62" y="198"/>
                    </a:moveTo>
                    <a:cubicBezTo>
                      <a:pt x="62" y="199"/>
                      <a:pt x="62" y="199"/>
                      <a:pt x="62" y="199"/>
                    </a:cubicBezTo>
                    <a:cubicBezTo>
                      <a:pt x="63" y="199"/>
                      <a:pt x="63" y="199"/>
                      <a:pt x="63" y="199"/>
                    </a:cubicBezTo>
                    <a:cubicBezTo>
                      <a:pt x="63" y="199"/>
                      <a:pt x="63" y="199"/>
                      <a:pt x="63" y="199"/>
                    </a:cubicBezTo>
                    <a:cubicBezTo>
                      <a:pt x="64" y="199"/>
                      <a:pt x="64" y="199"/>
                      <a:pt x="64" y="199"/>
                    </a:cubicBezTo>
                    <a:cubicBezTo>
                      <a:pt x="64" y="199"/>
                      <a:pt x="64" y="199"/>
                      <a:pt x="64" y="199"/>
                    </a:cubicBezTo>
                    <a:cubicBezTo>
                      <a:pt x="64" y="199"/>
                      <a:pt x="64" y="199"/>
                      <a:pt x="64" y="199"/>
                    </a:cubicBezTo>
                    <a:cubicBezTo>
                      <a:pt x="63" y="199"/>
                      <a:pt x="63" y="199"/>
                      <a:pt x="63" y="199"/>
                    </a:cubicBezTo>
                    <a:cubicBezTo>
                      <a:pt x="62" y="198"/>
                      <a:pt x="62" y="198"/>
                      <a:pt x="62" y="198"/>
                    </a:cubicBezTo>
                    <a:cubicBezTo>
                      <a:pt x="62" y="198"/>
                      <a:pt x="62" y="198"/>
                      <a:pt x="62" y="198"/>
                    </a:cubicBezTo>
                    <a:close/>
                    <a:moveTo>
                      <a:pt x="66" y="198"/>
                    </a:moveTo>
                    <a:cubicBezTo>
                      <a:pt x="66" y="198"/>
                      <a:pt x="66" y="198"/>
                      <a:pt x="66" y="198"/>
                    </a:cubicBezTo>
                    <a:cubicBezTo>
                      <a:pt x="66" y="197"/>
                      <a:pt x="66" y="197"/>
                      <a:pt x="66" y="197"/>
                    </a:cubicBezTo>
                    <a:cubicBezTo>
                      <a:pt x="66" y="197"/>
                      <a:pt x="66" y="197"/>
                      <a:pt x="66" y="197"/>
                    </a:cubicBezTo>
                    <a:cubicBezTo>
                      <a:pt x="66" y="198"/>
                      <a:pt x="66" y="198"/>
                      <a:pt x="66" y="198"/>
                    </a:cubicBezTo>
                    <a:close/>
                    <a:moveTo>
                      <a:pt x="65" y="193"/>
                    </a:moveTo>
                    <a:cubicBezTo>
                      <a:pt x="65" y="193"/>
                      <a:pt x="65" y="193"/>
                      <a:pt x="65" y="193"/>
                    </a:cubicBezTo>
                    <a:cubicBezTo>
                      <a:pt x="66" y="194"/>
                      <a:pt x="66" y="194"/>
                      <a:pt x="66" y="194"/>
                    </a:cubicBezTo>
                    <a:cubicBezTo>
                      <a:pt x="67" y="194"/>
                      <a:pt x="67" y="194"/>
                      <a:pt x="67" y="194"/>
                    </a:cubicBezTo>
                    <a:cubicBezTo>
                      <a:pt x="67" y="195"/>
                      <a:pt x="67" y="195"/>
                      <a:pt x="67" y="195"/>
                    </a:cubicBezTo>
                    <a:cubicBezTo>
                      <a:pt x="67" y="194"/>
                      <a:pt x="67" y="194"/>
                      <a:pt x="67" y="194"/>
                    </a:cubicBezTo>
                    <a:cubicBezTo>
                      <a:pt x="67" y="194"/>
                      <a:pt x="67" y="194"/>
                      <a:pt x="67" y="194"/>
                    </a:cubicBezTo>
                    <a:cubicBezTo>
                      <a:pt x="66" y="194"/>
                      <a:pt x="66" y="194"/>
                      <a:pt x="66" y="194"/>
                    </a:cubicBezTo>
                    <a:cubicBezTo>
                      <a:pt x="66" y="193"/>
                      <a:pt x="66" y="193"/>
                      <a:pt x="66" y="193"/>
                    </a:cubicBezTo>
                    <a:cubicBezTo>
                      <a:pt x="65" y="193"/>
                      <a:pt x="65" y="193"/>
                      <a:pt x="65" y="193"/>
                    </a:cubicBezTo>
                    <a:close/>
                    <a:moveTo>
                      <a:pt x="71" y="184"/>
                    </a:moveTo>
                    <a:cubicBezTo>
                      <a:pt x="71" y="185"/>
                      <a:pt x="71" y="185"/>
                      <a:pt x="71" y="185"/>
                    </a:cubicBezTo>
                    <a:cubicBezTo>
                      <a:pt x="72" y="185"/>
                      <a:pt x="72" y="185"/>
                      <a:pt x="72" y="185"/>
                    </a:cubicBezTo>
                    <a:cubicBezTo>
                      <a:pt x="71" y="186"/>
                      <a:pt x="71" y="186"/>
                      <a:pt x="71" y="186"/>
                    </a:cubicBezTo>
                    <a:cubicBezTo>
                      <a:pt x="72" y="187"/>
                      <a:pt x="72" y="187"/>
                      <a:pt x="72" y="187"/>
                    </a:cubicBezTo>
                    <a:cubicBezTo>
                      <a:pt x="72" y="187"/>
                      <a:pt x="72" y="187"/>
                      <a:pt x="72" y="187"/>
                    </a:cubicBezTo>
                    <a:cubicBezTo>
                      <a:pt x="72" y="186"/>
                      <a:pt x="72" y="186"/>
                      <a:pt x="72" y="186"/>
                    </a:cubicBezTo>
                    <a:cubicBezTo>
                      <a:pt x="72" y="185"/>
                      <a:pt x="72" y="185"/>
                      <a:pt x="72" y="185"/>
                    </a:cubicBezTo>
                    <a:cubicBezTo>
                      <a:pt x="72" y="185"/>
                      <a:pt x="72" y="185"/>
                      <a:pt x="72" y="185"/>
                    </a:cubicBezTo>
                    <a:cubicBezTo>
                      <a:pt x="71" y="184"/>
                      <a:pt x="71" y="184"/>
                      <a:pt x="71" y="184"/>
                    </a:cubicBezTo>
                    <a:cubicBezTo>
                      <a:pt x="71" y="184"/>
                      <a:pt x="71" y="184"/>
                      <a:pt x="71" y="184"/>
                    </a:cubicBezTo>
                    <a:cubicBezTo>
                      <a:pt x="71" y="184"/>
                      <a:pt x="71" y="184"/>
                      <a:pt x="71" y="184"/>
                    </a:cubicBezTo>
                    <a:close/>
                    <a:moveTo>
                      <a:pt x="75" y="181"/>
                    </a:moveTo>
                    <a:cubicBezTo>
                      <a:pt x="75" y="182"/>
                      <a:pt x="75" y="182"/>
                      <a:pt x="75" y="182"/>
                    </a:cubicBezTo>
                    <a:cubicBezTo>
                      <a:pt x="76" y="182"/>
                      <a:pt x="76" y="182"/>
                      <a:pt x="76" y="182"/>
                    </a:cubicBezTo>
                    <a:cubicBezTo>
                      <a:pt x="76" y="182"/>
                      <a:pt x="76" y="182"/>
                      <a:pt x="76" y="182"/>
                    </a:cubicBezTo>
                    <a:cubicBezTo>
                      <a:pt x="76" y="181"/>
                      <a:pt x="76" y="181"/>
                      <a:pt x="76" y="181"/>
                    </a:cubicBezTo>
                    <a:cubicBezTo>
                      <a:pt x="75" y="181"/>
                      <a:pt x="75" y="181"/>
                      <a:pt x="75" y="181"/>
                    </a:cubicBezTo>
                    <a:close/>
                    <a:moveTo>
                      <a:pt x="76" y="181"/>
                    </a:moveTo>
                    <a:cubicBezTo>
                      <a:pt x="77" y="181"/>
                      <a:pt x="77" y="181"/>
                      <a:pt x="77" y="181"/>
                    </a:cubicBezTo>
                    <a:cubicBezTo>
                      <a:pt x="77" y="181"/>
                      <a:pt x="77" y="181"/>
                      <a:pt x="77" y="181"/>
                    </a:cubicBezTo>
                    <a:cubicBezTo>
                      <a:pt x="76" y="180"/>
                      <a:pt x="76" y="180"/>
                      <a:pt x="76" y="180"/>
                    </a:cubicBezTo>
                    <a:cubicBezTo>
                      <a:pt x="76" y="181"/>
                      <a:pt x="76" y="181"/>
                      <a:pt x="76" y="181"/>
                    </a:cubicBezTo>
                    <a:close/>
                    <a:moveTo>
                      <a:pt x="83" y="180"/>
                    </a:moveTo>
                    <a:cubicBezTo>
                      <a:pt x="84" y="180"/>
                      <a:pt x="84" y="180"/>
                      <a:pt x="84" y="180"/>
                    </a:cubicBezTo>
                    <a:cubicBezTo>
                      <a:pt x="85" y="180"/>
                      <a:pt x="85" y="180"/>
                      <a:pt x="85" y="180"/>
                    </a:cubicBezTo>
                    <a:cubicBezTo>
                      <a:pt x="85" y="179"/>
                      <a:pt x="85" y="179"/>
                      <a:pt x="85" y="179"/>
                    </a:cubicBezTo>
                    <a:cubicBezTo>
                      <a:pt x="84" y="178"/>
                      <a:pt x="84" y="178"/>
                      <a:pt x="84" y="178"/>
                    </a:cubicBezTo>
                    <a:cubicBezTo>
                      <a:pt x="84" y="178"/>
                      <a:pt x="84" y="178"/>
                      <a:pt x="84" y="178"/>
                    </a:cubicBezTo>
                    <a:cubicBezTo>
                      <a:pt x="84" y="178"/>
                      <a:pt x="84" y="178"/>
                      <a:pt x="84" y="178"/>
                    </a:cubicBezTo>
                    <a:cubicBezTo>
                      <a:pt x="83" y="178"/>
                      <a:pt x="83" y="178"/>
                      <a:pt x="83" y="178"/>
                    </a:cubicBezTo>
                    <a:cubicBezTo>
                      <a:pt x="83" y="178"/>
                      <a:pt x="83" y="178"/>
                      <a:pt x="83" y="178"/>
                    </a:cubicBezTo>
                    <a:cubicBezTo>
                      <a:pt x="83" y="179"/>
                      <a:pt x="83" y="179"/>
                      <a:pt x="83" y="179"/>
                    </a:cubicBezTo>
                    <a:cubicBezTo>
                      <a:pt x="82" y="179"/>
                      <a:pt x="82" y="179"/>
                      <a:pt x="82" y="179"/>
                    </a:cubicBezTo>
                    <a:cubicBezTo>
                      <a:pt x="83" y="180"/>
                      <a:pt x="83" y="180"/>
                      <a:pt x="83" y="180"/>
                    </a:cubicBezTo>
                    <a:cubicBezTo>
                      <a:pt x="83" y="180"/>
                      <a:pt x="83" y="180"/>
                      <a:pt x="83" y="180"/>
                    </a:cubicBezTo>
                    <a:cubicBezTo>
                      <a:pt x="83" y="180"/>
                      <a:pt x="83" y="180"/>
                      <a:pt x="83" y="180"/>
                    </a:cubicBezTo>
                    <a:close/>
                    <a:moveTo>
                      <a:pt x="86" y="180"/>
                    </a:moveTo>
                    <a:cubicBezTo>
                      <a:pt x="86" y="179"/>
                      <a:pt x="86" y="179"/>
                      <a:pt x="86" y="179"/>
                    </a:cubicBezTo>
                    <a:cubicBezTo>
                      <a:pt x="86" y="179"/>
                      <a:pt x="86" y="179"/>
                      <a:pt x="86" y="179"/>
                    </a:cubicBezTo>
                    <a:cubicBezTo>
                      <a:pt x="86" y="179"/>
                      <a:pt x="86" y="179"/>
                      <a:pt x="86" y="179"/>
                    </a:cubicBezTo>
                    <a:cubicBezTo>
                      <a:pt x="86" y="179"/>
                      <a:pt x="86" y="179"/>
                      <a:pt x="86" y="179"/>
                    </a:cubicBezTo>
                    <a:cubicBezTo>
                      <a:pt x="86" y="180"/>
                      <a:pt x="86" y="180"/>
                      <a:pt x="86" y="180"/>
                    </a:cubicBezTo>
                    <a:cubicBezTo>
                      <a:pt x="86" y="180"/>
                      <a:pt x="86" y="180"/>
                      <a:pt x="86" y="180"/>
                    </a:cubicBezTo>
                    <a:close/>
                    <a:moveTo>
                      <a:pt x="139" y="153"/>
                    </a:moveTo>
                    <a:cubicBezTo>
                      <a:pt x="139" y="153"/>
                      <a:pt x="139" y="153"/>
                      <a:pt x="139" y="153"/>
                    </a:cubicBezTo>
                    <a:cubicBezTo>
                      <a:pt x="139" y="153"/>
                      <a:pt x="139" y="153"/>
                      <a:pt x="139" y="153"/>
                    </a:cubicBezTo>
                    <a:cubicBezTo>
                      <a:pt x="139" y="153"/>
                      <a:pt x="139" y="153"/>
                      <a:pt x="139" y="153"/>
                    </a:cubicBezTo>
                    <a:cubicBezTo>
                      <a:pt x="139" y="153"/>
                      <a:pt x="139" y="153"/>
                      <a:pt x="139" y="153"/>
                    </a:cubicBezTo>
                    <a:cubicBezTo>
                      <a:pt x="139" y="153"/>
                      <a:pt x="139" y="153"/>
                      <a:pt x="139" y="153"/>
                    </a:cubicBezTo>
                    <a:close/>
                    <a:moveTo>
                      <a:pt x="129" y="146"/>
                    </a:moveTo>
                    <a:cubicBezTo>
                      <a:pt x="130" y="146"/>
                      <a:pt x="130" y="146"/>
                      <a:pt x="130" y="146"/>
                    </a:cubicBezTo>
                    <a:cubicBezTo>
                      <a:pt x="130" y="146"/>
                      <a:pt x="130" y="146"/>
                      <a:pt x="130" y="146"/>
                    </a:cubicBezTo>
                    <a:cubicBezTo>
                      <a:pt x="130" y="146"/>
                      <a:pt x="130" y="146"/>
                      <a:pt x="130" y="146"/>
                    </a:cubicBezTo>
                    <a:cubicBezTo>
                      <a:pt x="130" y="146"/>
                      <a:pt x="130" y="146"/>
                      <a:pt x="130" y="146"/>
                    </a:cubicBezTo>
                    <a:cubicBezTo>
                      <a:pt x="130" y="146"/>
                      <a:pt x="129" y="146"/>
                      <a:pt x="129" y="146"/>
                    </a:cubicBezTo>
                    <a:close/>
                    <a:moveTo>
                      <a:pt x="125" y="143"/>
                    </a:moveTo>
                    <a:cubicBezTo>
                      <a:pt x="126" y="143"/>
                      <a:pt x="126" y="143"/>
                      <a:pt x="126" y="143"/>
                    </a:cubicBezTo>
                    <a:cubicBezTo>
                      <a:pt x="126" y="143"/>
                      <a:pt x="126" y="143"/>
                      <a:pt x="126" y="143"/>
                    </a:cubicBezTo>
                    <a:cubicBezTo>
                      <a:pt x="126" y="143"/>
                      <a:pt x="126" y="143"/>
                      <a:pt x="126" y="143"/>
                    </a:cubicBezTo>
                    <a:cubicBezTo>
                      <a:pt x="126" y="143"/>
                      <a:pt x="126" y="143"/>
                      <a:pt x="126" y="143"/>
                    </a:cubicBezTo>
                    <a:cubicBezTo>
                      <a:pt x="125" y="143"/>
                      <a:pt x="125" y="143"/>
                      <a:pt x="125" y="143"/>
                    </a:cubicBezTo>
                    <a:close/>
                    <a:moveTo>
                      <a:pt x="133" y="141"/>
                    </a:moveTo>
                    <a:cubicBezTo>
                      <a:pt x="133" y="141"/>
                      <a:pt x="133" y="141"/>
                      <a:pt x="133" y="141"/>
                    </a:cubicBezTo>
                    <a:cubicBezTo>
                      <a:pt x="134" y="142"/>
                      <a:pt x="134" y="142"/>
                      <a:pt x="134" y="142"/>
                    </a:cubicBezTo>
                    <a:cubicBezTo>
                      <a:pt x="134" y="141"/>
                      <a:pt x="134" y="141"/>
                      <a:pt x="134" y="141"/>
                    </a:cubicBezTo>
                    <a:cubicBezTo>
                      <a:pt x="134" y="141"/>
                      <a:pt x="134" y="141"/>
                      <a:pt x="134" y="141"/>
                    </a:cubicBezTo>
                    <a:cubicBezTo>
                      <a:pt x="134" y="141"/>
                      <a:pt x="134" y="141"/>
                      <a:pt x="134" y="141"/>
                    </a:cubicBezTo>
                    <a:cubicBezTo>
                      <a:pt x="133" y="141"/>
                      <a:pt x="133" y="141"/>
                      <a:pt x="133" y="141"/>
                    </a:cubicBezTo>
                    <a:close/>
                    <a:moveTo>
                      <a:pt x="139" y="126"/>
                    </a:moveTo>
                    <a:cubicBezTo>
                      <a:pt x="139" y="126"/>
                      <a:pt x="139" y="126"/>
                      <a:pt x="139" y="126"/>
                    </a:cubicBezTo>
                    <a:cubicBezTo>
                      <a:pt x="139" y="127"/>
                      <a:pt x="139" y="127"/>
                      <a:pt x="139" y="127"/>
                    </a:cubicBezTo>
                    <a:cubicBezTo>
                      <a:pt x="139" y="127"/>
                      <a:pt x="139" y="127"/>
                      <a:pt x="139" y="127"/>
                    </a:cubicBezTo>
                    <a:cubicBezTo>
                      <a:pt x="140" y="128"/>
                      <a:pt x="140" y="128"/>
                      <a:pt x="140" y="128"/>
                    </a:cubicBezTo>
                    <a:cubicBezTo>
                      <a:pt x="140" y="129"/>
                      <a:pt x="140" y="129"/>
                      <a:pt x="140" y="129"/>
                    </a:cubicBezTo>
                    <a:cubicBezTo>
                      <a:pt x="141" y="129"/>
                      <a:pt x="141" y="129"/>
                      <a:pt x="141" y="129"/>
                    </a:cubicBezTo>
                    <a:cubicBezTo>
                      <a:pt x="142" y="130"/>
                      <a:pt x="142" y="130"/>
                      <a:pt x="142" y="130"/>
                    </a:cubicBezTo>
                    <a:cubicBezTo>
                      <a:pt x="143" y="131"/>
                      <a:pt x="143" y="131"/>
                      <a:pt x="143" y="131"/>
                    </a:cubicBezTo>
                    <a:cubicBezTo>
                      <a:pt x="144" y="131"/>
                      <a:pt x="144" y="131"/>
                      <a:pt x="144" y="131"/>
                    </a:cubicBezTo>
                    <a:cubicBezTo>
                      <a:pt x="144" y="131"/>
                      <a:pt x="144" y="131"/>
                      <a:pt x="144" y="131"/>
                    </a:cubicBezTo>
                    <a:cubicBezTo>
                      <a:pt x="144" y="132"/>
                      <a:pt x="144" y="132"/>
                      <a:pt x="144" y="132"/>
                    </a:cubicBezTo>
                    <a:cubicBezTo>
                      <a:pt x="145" y="132"/>
                      <a:pt x="145" y="132"/>
                      <a:pt x="145" y="132"/>
                    </a:cubicBezTo>
                    <a:cubicBezTo>
                      <a:pt x="145" y="132"/>
                      <a:pt x="145" y="132"/>
                      <a:pt x="145" y="132"/>
                    </a:cubicBezTo>
                    <a:cubicBezTo>
                      <a:pt x="145" y="131"/>
                      <a:pt x="145" y="131"/>
                      <a:pt x="145" y="131"/>
                    </a:cubicBezTo>
                    <a:cubicBezTo>
                      <a:pt x="146" y="131"/>
                      <a:pt x="146" y="131"/>
                      <a:pt x="146" y="131"/>
                    </a:cubicBezTo>
                    <a:cubicBezTo>
                      <a:pt x="145" y="130"/>
                      <a:pt x="145" y="130"/>
                      <a:pt x="145" y="130"/>
                    </a:cubicBezTo>
                    <a:cubicBezTo>
                      <a:pt x="144" y="130"/>
                      <a:pt x="144" y="130"/>
                      <a:pt x="144" y="130"/>
                    </a:cubicBezTo>
                    <a:cubicBezTo>
                      <a:pt x="144" y="130"/>
                      <a:pt x="144" y="130"/>
                      <a:pt x="144" y="130"/>
                    </a:cubicBezTo>
                    <a:cubicBezTo>
                      <a:pt x="143" y="129"/>
                      <a:pt x="143" y="129"/>
                      <a:pt x="143" y="129"/>
                    </a:cubicBezTo>
                    <a:cubicBezTo>
                      <a:pt x="144" y="129"/>
                      <a:pt x="144" y="129"/>
                      <a:pt x="144" y="129"/>
                    </a:cubicBezTo>
                    <a:cubicBezTo>
                      <a:pt x="144" y="129"/>
                      <a:pt x="144" y="129"/>
                      <a:pt x="144" y="129"/>
                    </a:cubicBezTo>
                    <a:cubicBezTo>
                      <a:pt x="145" y="129"/>
                      <a:pt x="145" y="129"/>
                      <a:pt x="145" y="129"/>
                    </a:cubicBezTo>
                    <a:cubicBezTo>
                      <a:pt x="145" y="129"/>
                      <a:pt x="145" y="129"/>
                      <a:pt x="145" y="129"/>
                    </a:cubicBezTo>
                    <a:cubicBezTo>
                      <a:pt x="146" y="129"/>
                      <a:pt x="146" y="129"/>
                      <a:pt x="146" y="129"/>
                    </a:cubicBezTo>
                    <a:cubicBezTo>
                      <a:pt x="146" y="130"/>
                      <a:pt x="146" y="130"/>
                      <a:pt x="146" y="130"/>
                    </a:cubicBezTo>
                    <a:cubicBezTo>
                      <a:pt x="147" y="129"/>
                      <a:pt x="147" y="129"/>
                      <a:pt x="147" y="129"/>
                    </a:cubicBezTo>
                    <a:cubicBezTo>
                      <a:pt x="146" y="129"/>
                      <a:pt x="146" y="129"/>
                      <a:pt x="146" y="129"/>
                    </a:cubicBezTo>
                    <a:cubicBezTo>
                      <a:pt x="144" y="128"/>
                      <a:pt x="144" y="128"/>
                      <a:pt x="144" y="128"/>
                    </a:cubicBezTo>
                    <a:cubicBezTo>
                      <a:pt x="143" y="127"/>
                      <a:pt x="143" y="127"/>
                      <a:pt x="143" y="127"/>
                    </a:cubicBezTo>
                    <a:cubicBezTo>
                      <a:pt x="143" y="126"/>
                      <a:pt x="143" y="126"/>
                      <a:pt x="143" y="126"/>
                    </a:cubicBezTo>
                    <a:cubicBezTo>
                      <a:pt x="142" y="126"/>
                      <a:pt x="142" y="126"/>
                      <a:pt x="142" y="126"/>
                    </a:cubicBezTo>
                    <a:cubicBezTo>
                      <a:pt x="141" y="126"/>
                      <a:pt x="141" y="126"/>
                      <a:pt x="141" y="126"/>
                    </a:cubicBezTo>
                    <a:cubicBezTo>
                      <a:pt x="141" y="126"/>
                      <a:pt x="141" y="126"/>
                      <a:pt x="141" y="126"/>
                    </a:cubicBezTo>
                    <a:cubicBezTo>
                      <a:pt x="140" y="126"/>
                      <a:pt x="140" y="126"/>
                      <a:pt x="140" y="126"/>
                    </a:cubicBezTo>
                    <a:cubicBezTo>
                      <a:pt x="139" y="125"/>
                      <a:pt x="139" y="125"/>
                      <a:pt x="139" y="125"/>
                    </a:cubicBezTo>
                    <a:cubicBezTo>
                      <a:pt x="139" y="126"/>
                      <a:pt x="139" y="126"/>
                      <a:pt x="139" y="126"/>
                    </a:cubicBezTo>
                    <a:close/>
                    <a:moveTo>
                      <a:pt x="137" y="126"/>
                    </a:moveTo>
                    <a:cubicBezTo>
                      <a:pt x="137" y="126"/>
                      <a:pt x="137" y="126"/>
                      <a:pt x="137" y="126"/>
                    </a:cubicBezTo>
                    <a:cubicBezTo>
                      <a:pt x="137" y="125"/>
                      <a:pt x="137" y="125"/>
                      <a:pt x="137" y="125"/>
                    </a:cubicBezTo>
                    <a:cubicBezTo>
                      <a:pt x="138" y="125"/>
                      <a:pt x="138" y="125"/>
                      <a:pt x="138" y="125"/>
                    </a:cubicBezTo>
                    <a:cubicBezTo>
                      <a:pt x="136" y="125"/>
                      <a:pt x="136" y="125"/>
                      <a:pt x="136" y="125"/>
                    </a:cubicBezTo>
                    <a:cubicBezTo>
                      <a:pt x="136" y="126"/>
                      <a:pt x="136" y="126"/>
                      <a:pt x="136" y="126"/>
                    </a:cubicBezTo>
                    <a:cubicBezTo>
                      <a:pt x="137" y="126"/>
                      <a:pt x="137" y="126"/>
                      <a:pt x="137" y="126"/>
                    </a:cubicBezTo>
                    <a:close/>
                    <a:moveTo>
                      <a:pt x="139" y="125"/>
                    </a:moveTo>
                    <a:cubicBezTo>
                      <a:pt x="139" y="125"/>
                      <a:pt x="139" y="125"/>
                      <a:pt x="139" y="125"/>
                    </a:cubicBezTo>
                    <a:cubicBezTo>
                      <a:pt x="141" y="125"/>
                      <a:pt x="141" y="125"/>
                      <a:pt x="141" y="125"/>
                    </a:cubicBezTo>
                    <a:cubicBezTo>
                      <a:pt x="141" y="126"/>
                      <a:pt x="141" y="126"/>
                      <a:pt x="141" y="126"/>
                    </a:cubicBezTo>
                    <a:cubicBezTo>
                      <a:pt x="143" y="126"/>
                      <a:pt x="143" y="126"/>
                      <a:pt x="143" y="126"/>
                    </a:cubicBezTo>
                    <a:cubicBezTo>
                      <a:pt x="144" y="126"/>
                      <a:pt x="144" y="126"/>
                      <a:pt x="144" y="126"/>
                    </a:cubicBezTo>
                    <a:cubicBezTo>
                      <a:pt x="144" y="126"/>
                      <a:pt x="144" y="126"/>
                      <a:pt x="144" y="126"/>
                    </a:cubicBezTo>
                    <a:cubicBezTo>
                      <a:pt x="145" y="126"/>
                      <a:pt x="145" y="126"/>
                      <a:pt x="145" y="126"/>
                    </a:cubicBezTo>
                    <a:cubicBezTo>
                      <a:pt x="145" y="127"/>
                      <a:pt x="145" y="127"/>
                      <a:pt x="145" y="127"/>
                    </a:cubicBezTo>
                    <a:cubicBezTo>
                      <a:pt x="145" y="127"/>
                      <a:pt x="145" y="127"/>
                      <a:pt x="145" y="127"/>
                    </a:cubicBezTo>
                    <a:cubicBezTo>
                      <a:pt x="146" y="127"/>
                      <a:pt x="146" y="127"/>
                      <a:pt x="146" y="127"/>
                    </a:cubicBezTo>
                    <a:cubicBezTo>
                      <a:pt x="146" y="127"/>
                      <a:pt x="146" y="127"/>
                      <a:pt x="146" y="127"/>
                    </a:cubicBezTo>
                    <a:cubicBezTo>
                      <a:pt x="147" y="127"/>
                      <a:pt x="147" y="127"/>
                      <a:pt x="147" y="127"/>
                    </a:cubicBezTo>
                    <a:cubicBezTo>
                      <a:pt x="147" y="127"/>
                      <a:pt x="147" y="127"/>
                      <a:pt x="147" y="127"/>
                    </a:cubicBezTo>
                    <a:cubicBezTo>
                      <a:pt x="147" y="126"/>
                      <a:pt x="147" y="126"/>
                      <a:pt x="147" y="126"/>
                    </a:cubicBezTo>
                    <a:cubicBezTo>
                      <a:pt x="147" y="126"/>
                      <a:pt x="147" y="126"/>
                      <a:pt x="147" y="126"/>
                    </a:cubicBezTo>
                    <a:cubicBezTo>
                      <a:pt x="147" y="126"/>
                      <a:pt x="147" y="126"/>
                      <a:pt x="147" y="126"/>
                    </a:cubicBezTo>
                    <a:cubicBezTo>
                      <a:pt x="146" y="125"/>
                      <a:pt x="146" y="125"/>
                      <a:pt x="146" y="125"/>
                    </a:cubicBezTo>
                    <a:cubicBezTo>
                      <a:pt x="146" y="125"/>
                      <a:pt x="146" y="125"/>
                      <a:pt x="146" y="125"/>
                    </a:cubicBezTo>
                    <a:cubicBezTo>
                      <a:pt x="145" y="124"/>
                      <a:pt x="145" y="124"/>
                      <a:pt x="145" y="124"/>
                    </a:cubicBezTo>
                    <a:cubicBezTo>
                      <a:pt x="144" y="124"/>
                      <a:pt x="144" y="124"/>
                      <a:pt x="144" y="124"/>
                    </a:cubicBezTo>
                    <a:cubicBezTo>
                      <a:pt x="142" y="125"/>
                      <a:pt x="142" y="125"/>
                      <a:pt x="142" y="125"/>
                    </a:cubicBezTo>
                    <a:cubicBezTo>
                      <a:pt x="141" y="124"/>
                      <a:pt x="141" y="124"/>
                      <a:pt x="141" y="124"/>
                    </a:cubicBezTo>
                    <a:cubicBezTo>
                      <a:pt x="140" y="124"/>
                      <a:pt x="140" y="124"/>
                      <a:pt x="140" y="124"/>
                    </a:cubicBezTo>
                    <a:cubicBezTo>
                      <a:pt x="139" y="124"/>
                      <a:pt x="139" y="124"/>
                      <a:pt x="139" y="124"/>
                    </a:cubicBezTo>
                    <a:cubicBezTo>
                      <a:pt x="139" y="124"/>
                      <a:pt x="139" y="125"/>
                      <a:pt x="139" y="125"/>
                    </a:cubicBezTo>
                    <a:close/>
                    <a:moveTo>
                      <a:pt x="135" y="122"/>
                    </a:moveTo>
                    <a:cubicBezTo>
                      <a:pt x="136" y="122"/>
                      <a:pt x="136" y="122"/>
                      <a:pt x="136" y="122"/>
                    </a:cubicBezTo>
                    <a:cubicBezTo>
                      <a:pt x="137" y="123"/>
                      <a:pt x="137" y="123"/>
                      <a:pt x="137" y="123"/>
                    </a:cubicBezTo>
                    <a:cubicBezTo>
                      <a:pt x="138" y="124"/>
                      <a:pt x="138" y="124"/>
                      <a:pt x="138" y="124"/>
                    </a:cubicBezTo>
                    <a:cubicBezTo>
                      <a:pt x="139" y="124"/>
                      <a:pt x="139" y="124"/>
                      <a:pt x="139" y="124"/>
                    </a:cubicBezTo>
                    <a:cubicBezTo>
                      <a:pt x="141" y="124"/>
                      <a:pt x="141" y="124"/>
                      <a:pt x="141" y="124"/>
                    </a:cubicBezTo>
                    <a:cubicBezTo>
                      <a:pt x="143" y="124"/>
                      <a:pt x="143" y="124"/>
                      <a:pt x="143" y="124"/>
                    </a:cubicBezTo>
                    <a:cubicBezTo>
                      <a:pt x="145" y="124"/>
                      <a:pt x="145" y="124"/>
                      <a:pt x="145" y="124"/>
                    </a:cubicBezTo>
                    <a:cubicBezTo>
                      <a:pt x="144" y="123"/>
                      <a:pt x="144" y="123"/>
                      <a:pt x="144" y="123"/>
                    </a:cubicBezTo>
                    <a:cubicBezTo>
                      <a:pt x="143" y="123"/>
                      <a:pt x="143" y="123"/>
                      <a:pt x="143" y="123"/>
                    </a:cubicBezTo>
                    <a:cubicBezTo>
                      <a:pt x="141" y="123"/>
                      <a:pt x="141" y="123"/>
                      <a:pt x="141" y="123"/>
                    </a:cubicBezTo>
                    <a:cubicBezTo>
                      <a:pt x="141" y="123"/>
                      <a:pt x="141" y="123"/>
                      <a:pt x="141" y="123"/>
                    </a:cubicBezTo>
                    <a:cubicBezTo>
                      <a:pt x="139" y="122"/>
                      <a:pt x="139" y="122"/>
                      <a:pt x="139" y="122"/>
                    </a:cubicBezTo>
                    <a:cubicBezTo>
                      <a:pt x="138" y="122"/>
                      <a:pt x="138" y="122"/>
                      <a:pt x="138" y="122"/>
                    </a:cubicBezTo>
                    <a:cubicBezTo>
                      <a:pt x="138" y="122"/>
                      <a:pt x="138" y="122"/>
                      <a:pt x="138" y="122"/>
                    </a:cubicBezTo>
                    <a:cubicBezTo>
                      <a:pt x="138" y="122"/>
                      <a:pt x="138" y="122"/>
                      <a:pt x="138" y="122"/>
                    </a:cubicBezTo>
                    <a:cubicBezTo>
                      <a:pt x="139" y="122"/>
                      <a:pt x="139" y="122"/>
                      <a:pt x="139" y="122"/>
                    </a:cubicBezTo>
                    <a:cubicBezTo>
                      <a:pt x="140" y="122"/>
                      <a:pt x="140" y="122"/>
                      <a:pt x="140" y="122"/>
                    </a:cubicBezTo>
                    <a:cubicBezTo>
                      <a:pt x="142" y="123"/>
                      <a:pt x="142" y="123"/>
                      <a:pt x="142" y="123"/>
                    </a:cubicBezTo>
                    <a:cubicBezTo>
                      <a:pt x="142" y="123"/>
                      <a:pt x="142" y="123"/>
                      <a:pt x="142" y="123"/>
                    </a:cubicBezTo>
                    <a:cubicBezTo>
                      <a:pt x="142" y="122"/>
                      <a:pt x="142" y="122"/>
                      <a:pt x="142" y="122"/>
                    </a:cubicBezTo>
                    <a:cubicBezTo>
                      <a:pt x="140" y="121"/>
                      <a:pt x="140" y="121"/>
                      <a:pt x="140" y="121"/>
                    </a:cubicBezTo>
                    <a:cubicBezTo>
                      <a:pt x="138" y="121"/>
                      <a:pt x="138" y="121"/>
                      <a:pt x="138" y="121"/>
                    </a:cubicBezTo>
                    <a:cubicBezTo>
                      <a:pt x="137" y="121"/>
                      <a:pt x="137" y="121"/>
                      <a:pt x="137" y="121"/>
                    </a:cubicBezTo>
                    <a:cubicBezTo>
                      <a:pt x="137" y="121"/>
                      <a:pt x="137" y="121"/>
                      <a:pt x="137" y="121"/>
                    </a:cubicBezTo>
                    <a:cubicBezTo>
                      <a:pt x="136" y="122"/>
                      <a:pt x="136" y="122"/>
                      <a:pt x="136" y="122"/>
                    </a:cubicBezTo>
                    <a:cubicBezTo>
                      <a:pt x="135" y="122"/>
                      <a:pt x="135" y="122"/>
                      <a:pt x="135" y="122"/>
                    </a:cubicBezTo>
                    <a:close/>
                    <a:moveTo>
                      <a:pt x="149" y="124"/>
                    </a:moveTo>
                    <a:cubicBezTo>
                      <a:pt x="149" y="124"/>
                      <a:pt x="149" y="124"/>
                      <a:pt x="149" y="124"/>
                    </a:cubicBezTo>
                    <a:cubicBezTo>
                      <a:pt x="150" y="124"/>
                      <a:pt x="150" y="124"/>
                      <a:pt x="150" y="124"/>
                    </a:cubicBezTo>
                    <a:cubicBezTo>
                      <a:pt x="150" y="123"/>
                      <a:pt x="150" y="123"/>
                      <a:pt x="150" y="123"/>
                    </a:cubicBezTo>
                    <a:cubicBezTo>
                      <a:pt x="149" y="124"/>
                      <a:pt x="149" y="124"/>
                      <a:pt x="149" y="124"/>
                    </a:cubicBezTo>
                    <a:cubicBezTo>
                      <a:pt x="149" y="124"/>
                      <a:pt x="149" y="124"/>
                      <a:pt x="149" y="124"/>
                    </a:cubicBezTo>
                    <a:close/>
                    <a:moveTo>
                      <a:pt x="150" y="112"/>
                    </a:moveTo>
                    <a:cubicBezTo>
                      <a:pt x="149" y="113"/>
                      <a:pt x="149" y="113"/>
                      <a:pt x="149" y="113"/>
                    </a:cubicBezTo>
                    <a:cubicBezTo>
                      <a:pt x="149" y="114"/>
                      <a:pt x="149" y="114"/>
                      <a:pt x="149" y="114"/>
                    </a:cubicBezTo>
                    <a:cubicBezTo>
                      <a:pt x="149" y="114"/>
                      <a:pt x="149" y="114"/>
                      <a:pt x="149" y="114"/>
                    </a:cubicBezTo>
                    <a:cubicBezTo>
                      <a:pt x="150" y="114"/>
                      <a:pt x="150" y="114"/>
                      <a:pt x="150" y="114"/>
                    </a:cubicBezTo>
                    <a:cubicBezTo>
                      <a:pt x="151" y="115"/>
                      <a:pt x="151" y="115"/>
                      <a:pt x="151" y="115"/>
                    </a:cubicBezTo>
                    <a:cubicBezTo>
                      <a:pt x="152" y="115"/>
                      <a:pt x="152" y="115"/>
                      <a:pt x="152" y="115"/>
                    </a:cubicBezTo>
                    <a:cubicBezTo>
                      <a:pt x="153" y="115"/>
                      <a:pt x="153" y="115"/>
                      <a:pt x="153" y="115"/>
                    </a:cubicBezTo>
                    <a:cubicBezTo>
                      <a:pt x="153" y="115"/>
                      <a:pt x="153" y="115"/>
                      <a:pt x="153" y="115"/>
                    </a:cubicBezTo>
                    <a:cubicBezTo>
                      <a:pt x="153" y="114"/>
                      <a:pt x="153" y="114"/>
                      <a:pt x="153" y="114"/>
                    </a:cubicBezTo>
                    <a:cubicBezTo>
                      <a:pt x="154" y="114"/>
                      <a:pt x="154" y="114"/>
                      <a:pt x="154" y="114"/>
                    </a:cubicBezTo>
                    <a:cubicBezTo>
                      <a:pt x="154" y="113"/>
                      <a:pt x="154" y="113"/>
                      <a:pt x="154" y="113"/>
                    </a:cubicBezTo>
                    <a:cubicBezTo>
                      <a:pt x="152" y="112"/>
                      <a:pt x="152" y="112"/>
                      <a:pt x="152" y="112"/>
                    </a:cubicBezTo>
                    <a:cubicBezTo>
                      <a:pt x="151" y="112"/>
                      <a:pt x="151" y="112"/>
                      <a:pt x="151" y="112"/>
                    </a:cubicBezTo>
                    <a:cubicBezTo>
                      <a:pt x="150" y="112"/>
                      <a:pt x="150" y="112"/>
                      <a:pt x="150" y="112"/>
                    </a:cubicBezTo>
                    <a:close/>
                    <a:moveTo>
                      <a:pt x="158" y="111"/>
                    </a:moveTo>
                    <a:cubicBezTo>
                      <a:pt x="158" y="111"/>
                      <a:pt x="158" y="111"/>
                      <a:pt x="158" y="111"/>
                    </a:cubicBezTo>
                    <a:cubicBezTo>
                      <a:pt x="159" y="111"/>
                      <a:pt x="159" y="111"/>
                      <a:pt x="159" y="111"/>
                    </a:cubicBezTo>
                    <a:cubicBezTo>
                      <a:pt x="159" y="110"/>
                      <a:pt x="159" y="110"/>
                      <a:pt x="159" y="110"/>
                    </a:cubicBezTo>
                    <a:cubicBezTo>
                      <a:pt x="158" y="110"/>
                      <a:pt x="158" y="110"/>
                      <a:pt x="158" y="110"/>
                    </a:cubicBezTo>
                    <a:cubicBezTo>
                      <a:pt x="158" y="111"/>
                      <a:pt x="158" y="111"/>
                      <a:pt x="158" y="111"/>
                    </a:cubicBezTo>
                    <a:cubicBezTo>
                      <a:pt x="158" y="111"/>
                      <a:pt x="158" y="111"/>
                      <a:pt x="158" y="111"/>
                    </a:cubicBezTo>
                    <a:close/>
                    <a:moveTo>
                      <a:pt x="154" y="107"/>
                    </a:moveTo>
                    <a:cubicBezTo>
                      <a:pt x="154" y="107"/>
                      <a:pt x="154" y="107"/>
                      <a:pt x="154" y="107"/>
                    </a:cubicBezTo>
                    <a:cubicBezTo>
                      <a:pt x="154" y="108"/>
                      <a:pt x="154" y="108"/>
                      <a:pt x="154" y="108"/>
                    </a:cubicBezTo>
                    <a:cubicBezTo>
                      <a:pt x="154" y="109"/>
                      <a:pt x="154" y="109"/>
                      <a:pt x="154" y="109"/>
                    </a:cubicBezTo>
                    <a:cubicBezTo>
                      <a:pt x="155" y="109"/>
                      <a:pt x="155" y="109"/>
                      <a:pt x="155" y="109"/>
                    </a:cubicBezTo>
                    <a:cubicBezTo>
                      <a:pt x="155" y="109"/>
                      <a:pt x="155" y="109"/>
                      <a:pt x="155" y="109"/>
                    </a:cubicBezTo>
                    <a:cubicBezTo>
                      <a:pt x="155" y="109"/>
                      <a:pt x="155" y="109"/>
                      <a:pt x="155" y="109"/>
                    </a:cubicBezTo>
                    <a:cubicBezTo>
                      <a:pt x="156" y="108"/>
                      <a:pt x="156" y="108"/>
                      <a:pt x="156" y="108"/>
                    </a:cubicBezTo>
                    <a:cubicBezTo>
                      <a:pt x="156" y="107"/>
                      <a:pt x="156" y="107"/>
                      <a:pt x="156" y="107"/>
                    </a:cubicBezTo>
                    <a:cubicBezTo>
                      <a:pt x="155" y="107"/>
                      <a:pt x="155" y="107"/>
                      <a:pt x="155" y="107"/>
                    </a:cubicBezTo>
                    <a:cubicBezTo>
                      <a:pt x="154" y="107"/>
                      <a:pt x="154" y="107"/>
                      <a:pt x="154" y="107"/>
                    </a:cubicBezTo>
                    <a:close/>
                    <a:moveTo>
                      <a:pt x="160" y="104"/>
                    </a:moveTo>
                    <a:cubicBezTo>
                      <a:pt x="160" y="105"/>
                      <a:pt x="160" y="105"/>
                      <a:pt x="160" y="105"/>
                    </a:cubicBezTo>
                    <a:cubicBezTo>
                      <a:pt x="159" y="106"/>
                      <a:pt x="159" y="106"/>
                      <a:pt x="159" y="106"/>
                    </a:cubicBezTo>
                    <a:cubicBezTo>
                      <a:pt x="160" y="107"/>
                      <a:pt x="160" y="107"/>
                      <a:pt x="160" y="107"/>
                    </a:cubicBezTo>
                    <a:cubicBezTo>
                      <a:pt x="160" y="108"/>
                      <a:pt x="160" y="108"/>
                      <a:pt x="160" y="108"/>
                    </a:cubicBezTo>
                    <a:cubicBezTo>
                      <a:pt x="161" y="107"/>
                      <a:pt x="161" y="107"/>
                      <a:pt x="161" y="107"/>
                    </a:cubicBezTo>
                    <a:cubicBezTo>
                      <a:pt x="162" y="107"/>
                      <a:pt x="162" y="107"/>
                      <a:pt x="162" y="107"/>
                    </a:cubicBezTo>
                    <a:cubicBezTo>
                      <a:pt x="163" y="107"/>
                      <a:pt x="163" y="107"/>
                      <a:pt x="163" y="107"/>
                    </a:cubicBezTo>
                    <a:cubicBezTo>
                      <a:pt x="163" y="108"/>
                      <a:pt x="163" y="108"/>
                      <a:pt x="163" y="108"/>
                    </a:cubicBezTo>
                    <a:cubicBezTo>
                      <a:pt x="163" y="108"/>
                      <a:pt x="163" y="108"/>
                      <a:pt x="163" y="108"/>
                    </a:cubicBezTo>
                    <a:cubicBezTo>
                      <a:pt x="164" y="107"/>
                      <a:pt x="164" y="107"/>
                      <a:pt x="164" y="107"/>
                    </a:cubicBezTo>
                    <a:cubicBezTo>
                      <a:pt x="164" y="107"/>
                      <a:pt x="164" y="107"/>
                      <a:pt x="164" y="107"/>
                    </a:cubicBezTo>
                    <a:cubicBezTo>
                      <a:pt x="164" y="106"/>
                      <a:pt x="164" y="106"/>
                      <a:pt x="164" y="106"/>
                    </a:cubicBezTo>
                    <a:cubicBezTo>
                      <a:pt x="164" y="105"/>
                      <a:pt x="164" y="105"/>
                      <a:pt x="164" y="105"/>
                    </a:cubicBezTo>
                    <a:cubicBezTo>
                      <a:pt x="163" y="106"/>
                      <a:pt x="163" y="106"/>
                      <a:pt x="163" y="106"/>
                    </a:cubicBezTo>
                    <a:cubicBezTo>
                      <a:pt x="163" y="106"/>
                      <a:pt x="163" y="106"/>
                      <a:pt x="163" y="106"/>
                    </a:cubicBezTo>
                    <a:cubicBezTo>
                      <a:pt x="163" y="106"/>
                      <a:pt x="163" y="106"/>
                      <a:pt x="163" y="106"/>
                    </a:cubicBezTo>
                    <a:cubicBezTo>
                      <a:pt x="162" y="105"/>
                      <a:pt x="162" y="105"/>
                      <a:pt x="162" y="105"/>
                    </a:cubicBezTo>
                    <a:cubicBezTo>
                      <a:pt x="162" y="105"/>
                      <a:pt x="162" y="105"/>
                      <a:pt x="162" y="105"/>
                    </a:cubicBezTo>
                    <a:cubicBezTo>
                      <a:pt x="162" y="104"/>
                      <a:pt x="162" y="104"/>
                      <a:pt x="162" y="104"/>
                    </a:cubicBezTo>
                    <a:cubicBezTo>
                      <a:pt x="162" y="104"/>
                      <a:pt x="162" y="104"/>
                      <a:pt x="162" y="104"/>
                    </a:cubicBezTo>
                    <a:cubicBezTo>
                      <a:pt x="163" y="104"/>
                      <a:pt x="163" y="104"/>
                      <a:pt x="163" y="104"/>
                    </a:cubicBezTo>
                    <a:cubicBezTo>
                      <a:pt x="163" y="103"/>
                      <a:pt x="163" y="103"/>
                      <a:pt x="163" y="103"/>
                    </a:cubicBezTo>
                    <a:cubicBezTo>
                      <a:pt x="162" y="103"/>
                      <a:pt x="162" y="103"/>
                      <a:pt x="162" y="103"/>
                    </a:cubicBezTo>
                    <a:cubicBezTo>
                      <a:pt x="161" y="104"/>
                      <a:pt x="161" y="104"/>
                      <a:pt x="161" y="104"/>
                    </a:cubicBezTo>
                    <a:cubicBezTo>
                      <a:pt x="161" y="103"/>
                      <a:pt x="161" y="103"/>
                      <a:pt x="161" y="103"/>
                    </a:cubicBezTo>
                    <a:cubicBezTo>
                      <a:pt x="160" y="104"/>
                      <a:pt x="160" y="104"/>
                      <a:pt x="160" y="104"/>
                    </a:cubicBezTo>
                    <a:cubicBezTo>
                      <a:pt x="160" y="104"/>
                      <a:pt x="160" y="104"/>
                      <a:pt x="160" y="104"/>
                    </a:cubicBezTo>
                    <a:close/>
                    <a:moveTo>
                      <a:pt x="161" y="91"/>
                    </a:moveTo>
                    <a:cubicBezTo>
                      <a:pt x="160" y="91"/>
                      <a:pt x="160" y="91"/>
                      <a:pt x="160" y="91"/>
                    </a:cubicBezTo>
                    <a:cubicBezTo>
                      <a:pt x="160" y="92"/>
                      <a:pt x="160" y="92"/>
                      <a:pt x="160" y="92"/>
                    </a:cubicBezTo>
                    <a:cubicBezTo>
                      <a:pt x="161" y="92"/>
                      <a:pt x="161" y="92"/>
                      <a:pt x="161" y="92"/>
                    </a:cubicBezTo>
                    <a:cubicBezTo>
                      <a:pt x="161" y="93"/>
                      <a:pt x="161" y="93"/>
                      <a:pt x="161" y="93"/>
                    </a:cubicBezTo>
                    <a:cubicBezTo>
                      <a:pt x="160" y="93"/>
                      <a:pt x="160" y="93"/>
                      <a:pt x="160" y="93"/>
                    </a:cubicBezTo>
                    <a:cubicBezTo>
                      <a:pt x="160" y="94"/>
                      <a:pt x="160" y="94"/>
                      <a:pt x="160" y="94"/>
                    </a:cubicBezTo>
                    <a:cubicBezTo>
                      <a:pt x="161" y="95"/>
                      <a:pt x="161" y="95"/>
                      <a:pt x="161" y="95"/>
                    </a:cubicBezTo>
                    <a:cubicBezTo>
                      <a:pt x="161" y="96"/>
                      <a:pt x="161" y="96"/>
                      <a:pt x="161" y="96"/>
                    </a:cubicBezTo>
                    <a:cubicBezTo>
                      <a:pt x="161" y="97"/>
                      <a:pt x="161" y="97"/>
                      <a:pt x="161" y="97"/>
                    </a:cubicBezTo>
                    <a:cubicBezTo>
                      <a:pt x="161" y="98"/>
                      <a:pt x="161" y="98"/>
                      <a:pt x="161" y="98"/>
                    </a:cubicBezTo>
                    <a:cubicBezTo>
                      <a:pt x="161" y="98"/>
                      <a:pt x="161" y="98"/>
                      <a:pt x="161" y="98"/>
                    </a:cubicBezTo>
                    <a:cubicBezTo>
                      <a:pt x="161" y="98"/>
                      <a:pt x="161" y="98"/>
                      <a:pt x="161" y="98"/>
                    </a:cubicBezTo>
                    <a:cubicBezTo>
                      <a:pt x="161" y="97"/>
                      <a:pt x="161" y="97"/>
                      <a:pt x="161" y="97"/>
                    </a:cubicBezTo>
                    <a:cubicBezTo>
                      <a:pt x="162" y="96"/>
                      <a:pt x="162" y="96"/>
                      <a:pt x="162" y="96"/>
                    </a:cubicBezTo>
                    <a:cubicBezTo>
                      <a:pt x="162" y="95"/>
                      <a:pt x="162" y="95"/>
                      <a:pt x="162" y="95"/>
                    </a:cubicBezTo>
                    <a:cubicBezTo>
                      <a:pt x="161" y="94"/>
                      <a:pt x="161" y="94"/>
                      <a:pt x="161" y="94"/>
                    </a:cubicBezTo>
                    <a:cubicBezTo>
                      <a:pt x="161" y="93"/>
                      <a:pt x="161" y="93"/>
                      <a:pt x="161" y="93"/>
                    </a:cubicBezTo>
                    <a:cubicBezTo>
                      <a:pt x="161" y="92"/>
                      <a:pt x="161" y="92"/>
                      <a:pt x="161" y="92"/>
                    </a:cubicBezTo>
                    <a:cubicBezTo>
                      <a:pt x="161" y="91"/>
                      <a:pt x="161" y="91"/>
                      <a:pt x="161" y="91"/>
                    </a:cubicBezTo>
                    <a:cubicBezTo>
                      <a:pt x="161" y="91"/>
                      <a:pt x="161" y="91"/>
                      <a:pt x="161" y="91"/>
                    </a:cubicBezTo>
                    <a:close/>
                    <a:moveTo>
                      <a:pt x="154" y="93"/>
                    </a:moveTo>
                    <a:cubicBezTo>
                      <a:pt x="154" y="94"/>
                      <a:pt x="154" y="94"/>
                      <a:pt x="154" y="94"/>
                    </a:cubicBezTo>
                    <a:cubicBezTo>
                      <a:pt x="154" y="94"/>
                      <a:pt x="154" y="94"/>
                      <a:pt x="154" y="94"/>
                    </a:cubicBezTo>
                    <a:cubicBezTo>
                      <a:pt x="155" y="94"/>
                      <a:pt x="155" y="94"/>
                      <a:pt x="155" y="94"/>
                    </a:cubicBezTo>
                    <a:cubicBezTo>
                      <a:pt x="156" y="93"/>
                      <a:pt x="156" y="93"/>
                      <a:pt x="156" y="93"/>
                    </a:cubicBezTo>
                    <a:cubicBezTo>
                      <a:pt x="155" y="93"/>
                      <a:pt x="155" y="93"/>
                      <a:pt x="155" y="93"/>
                    </a:cubicBezTo>
                    <a:cubicBezTo>
                      <a:pt x="154" y="93"/>
                      <a:pt x="154" y="93"/>
                      <a:pt x="154" y="93"/>
                    </a:cubicBezTo>
                    <a:cubicBezTo>
                      <a:pt x="154" y="93"/>
                      <a:pt x="154" y="93"/>
                      <a:pt x="154" y="93"/>
                    </a:cubicBezTo>
                    <a:close/>
                    <a:moveTo>
                      <a:pt x="153" y="92"/>
                    </a:moveTo>
                    <a:cubicBezTo>
                      <a:pt x="153" y="92"/>
                      <a:pt x="153" y="92"/>
                      <a:pt x="153" y="92"/>
                    </a:cubicBezTo>
                    <a:cubicBezTo>
                      <a:pt x="154" y="92"/>
                      <a:pt x="154" y="92"/>
                      <a:pt x="154" y="92"/>
                    </a:cubicBezTo>
                    <a:cubicBezTo>
                      <a:pt x="154" y="91"/>
                      <a:pt x="154" y="91"/>
                      <a:pt x="154" y="91"/>
                    </a:cubicBezTo>
                    <a:cubicBezTo>
                      <a:pt x="153" y="91"/>
                      <a:pt x="153" y="91"/>
                      <a:pt x="153" y="91"/>
                    </a:cubicBezTo>
                    <a:cubicBezTo>
                      <a:pt x="153" y="92"/>
                      <a:pt x="153" y="92"/>
                      <a:pt x="153" y="92"/>
                    </a:cubicBezTo>
                    <a:close/>
                    <a:moveTo>
                      <a:pt x="159" y="78"/>
                    </a:moveTo>
                    <a:cubicBezTo>
                      <a:pt x="159" y="79"/>
                      <a:pt x="159" y="79"/>
                      <a:pt x="159" y="79"/>
                    </a:cubicBezTo>
                    <a:cubicBezTo>
                      <a:pt x="160" y="80"/>
                      <a:pt x="160" y="80"/>
                      <a:pt x="160" y="80"/>
                    </a:cubicBezTo>
                    <a:cubicBezTo>
                      <a:pt x="161" y="80"/>
                      <a:pt x="161" y="80"/>
                      <a:pt x="161" y="80"/>
                    </a:cubicBezTo>
                    <a:cubicBezTo>
                      <a:pt x="161" y="79"/>
                      <a:pt x="161" y="79"/>
                      <a:pt x="161" y="79"/>
                    </a:cubicBezTo>
                    <a:cubicBezTo>
                      <a:pt x="160" y="79"/>
                      <a:pt x="160" y="79"/>
                      <a:pt x="160" y="79"/>
                    </a:cubicBezTo>
                    <a:cubicBezTo>
                      <a:pt x="159" y="78"/>
                      <a:pt x="159" y="78"/>
                      <a:pt x="159" y="78"/>
                    </a:cubicBezTo>
                    <a:cubicBezTo>
                      <a:pt x="159" y="78"/>
                      <a:pt x="159" y="78"/>
                      <a:pt x="159" y="78"/>
                    </a:cubicBezTo>
                    <a:cubicBezTo>
                      <a:pt x="159" y="78"/>
                      <a:pt x="159" y="78"/>
                      <a:pt x="159" y="78"/>
                    </a:cubicBezTo>
                    <a:close/>
                    <a:moveTo>
                      <a:pt x="164" y="82"/>
                    </a:moveTo>
                    <a:cubicBezTo>
                      <a:pt x="164" y="82"/>
                      <a:pt x="165" y="82"/>
                      <a:pt x="165" y="82"/>
                    </a:cubicBezTo>
                    <a:cubicBezTo>
                      <a:pt x="165" y="82"/>
                      <a:pt x="165" y="82"/>
                      <a:pt x="165" y="82"/>
                    </a:cubicBezTo>
                    <a:cubicBezTo>
                      <a:pt x="165" y="82"/>
                      <a:pt x="165" y="82"/>
                      <a:pt x="165" y="82"/>
                    </a:cubicBezTo>
                    <a:cubicBezTo>
                      <a:pt x="165" y="81"/>
                      <a:pt x="165" y="81"/>
                      <a:pt x="165" y="81"/>
                    </a:cubicBezTo>
                    <a:cubicBezTo>
                      <a:pt x="165" y="80"/>
                      <a:pt x="165" y="80"/>
                      <a:pt x="165" y="80"/>
                    </a:cubicBezTo>
                    <a:cubicBezTo>
                      <a:pt x="166" y="80"/>
                      <a:pt x="166" y="80"/>
                      <a:pt x="166" y="80"/>
                    </a:cubicBezTo>
                    <a:cubicBezTo>
                      <a:pt x="166" y="79"/>
                      <a:pt x="166" y="79"/>
                      <a:pt x="166" y="79"/>
                    </a:cubicBezTo>
                    <a:cubicBezTo>
                      <a:pt x="165" y="80"/>
                      <a:pt x="165" y="80"/>
                      <a:pt x="165" y="80"/>
                    </a:cubicBezTo>
                    <a:cubicBezTo>
                      <a:pt x="165" y="81"/>
                      <a:pt x="165" y="81"/>
                      <a:pt x="165" y="81"/>
                    </a:cubicBezTo>
                    <a:cubicBezTo>
                      <a:pt x="164" y="82"/>
                      <a:pt x="164" y="82"/>
                      <a:pt x="164" y="82"/>
                    </a:cubicBezTo>
                    <a:close/>
                    <a:moveTo>
                      <a:pt x="162" y="77"/>
                    </a:moveTo>
                    <a:cubicBezTo>
                      <a:pt x="162" y="77"/>
                      <a:pt x="162" y="77"/>
                      <a:pt x="162" y="77"/>
                    </a:cubicBezTo>
                    <a:cubicBezTo>
                      <a:pt x="162" y="77"/>
                      <a:pt x="162" y="77"/>
                      <a:pt x="162" y="77"/>
                    </a:cubicBezTo>
                    <a:cubicBezTo>
                      <a:pt x="163" y="76"/>
                      <a:pt x="163" y="76"/>
                      <a:pt x="163" y="76"/>
                    </a:cubicBezTo>
                    <a:cubicBezTo>
                      <a:pt x="163" y="76"/>
                      <a:pt x="163" y="76"/>
                      <a:pt x="163" y="76"/>
                    </a:cubicBezTo>
                    <a:cubicBezTo>
                      <a:pt x="162" y="76"/>
                      <a:pt x="162" y="76"/>
                      <a:pt x="162" y="76"/>
                    </a:cubicBezTo>
                    <a:cubicBezTo>
                      <a:pt x="162" y="77"/>
                      <a:pt x="162" y="77"/>
                      <a:pt x="162" y="77"/>
                    </a:cubicBezTo>
                    <a:close/>
                    <a:moveTo>
                      <a:pt x="162" y="74"/>
                    </a:moveTo>
                    <a:cubicBezTo>
                      <a:pt x="162" y="74"/>
                      <a:pt x="162" y="74"/>
                      <a:pt x="162" y="74"/>
                    </a:cubicBezTo>
                    <a:cubicBezTo>
                      <a:pt x="163" y="75"/>
                      <a:pt x="163" y="75"/>
                      <a:pt x="163" y="75"/>
                    </a:cubicBezTo>
                    <a:cubicBezTo>
                      <a:pt x="163" y="74"/>
                      <a:pt x="163" y="74"/>
                      <a:pt x="163" y="74"/>
                    </a:cubicBezTo>
                    <a:cubicBezTo>
                      <a:pt x="163" y="74"/>
                      <a:pt x="163" y="74"/>
                      <a:pt x="163" y="74"/>
                    </a:cubicBezTo>
                    <a:cubicBezTo>
                      <a:pt x="162" y="74"/>
                      <a:pt x="162" y="74"/>
                      <a:pt x="162" y="74"/>
                    </a:cubicBezTo>
                    <a:close/>
                    <a:moveTo>
                      <a:pt x="166" y="65"/>
                    </a:moveTo>
                    <a:cubicBezTo>
                      <a:pt x="167" y="66"/>
                      <a:pt x="167" y="66"/>
                      <a:pt x="167" y="66"/>
                    </a:cubicBezTo>
                    <a:cubicBezTo>
                      <a:pt x="167" y="67"/>
                      <a:pt x="167" y="67"/>
                      <a:pt x="167" y="67"/>
                    </a:cubicBezTo>
                    <a:cubicBezTo>
                      <a:pt x="167" y="66"/>
                      <a:pt x="167" y="66"/>
                      <a:pt x="167" y="66"/>
                    </a:cubicBezTo>
                    <a:cubicBezTo>
                      <a:pt x="168" y="65"/>
                      <a:pt x="168" y="65"/>
                      <a:pt x="168" y="65"/>
                    </a:cubicBezTo>
                    <a:cubicBezTo>
                      <a:pt x="168" y="64"/>
                      <a:pt x="168" y="64"/>
                      <a:pt x="168" y="64"/>
                    </a:cubicBezTo>
                    <a:cubicBezTo>
                      <a:pt x="168" y="64"/>
                      <a:pt x="168" y="64"/>
                      <a:pt x="168" y="64"/>
                    </a:cubicBezTo>
                    <a:cubicBezTo>
                      <a:pt x="168" y="63"/>
                      <a:pt x="168" y="63"/>
                      <a:pt x="168" y="63"/>
                    </a:cubicBezTo>
                    <a:cubicBezTo>
                      <a:pt x="167" y="64"/>
                      <a:pt x="167" y="64"/>
                      <a:pt x="167" y="64"/>
                    </a:cubicBezTo>
                    <a:cubicBezTo>
                      <a:pt x="167" y="64"/>
                      <a:pt x="167" y="64"/>
                      <a:pt x="167" y="64"/>
                    </a:cubicBezTo>
                    <a:cubicBezTo>
                      <a:pt x="166" y="65"/>
                      <a:pt x="166" y="65"/>
                      <a:pt x="166" y="65"/>
                    </a:cubicBezTo>
                    <a:close/>
                    <a:moveTo>
                      <a:pt x="164" y="54"/>
                    </a:moveTo>
                    <a:cubicBezTo>
                      <a:pt x="164" y="54"/>
                      <a:pt x="164" y="54"/>
                      <a:pt x="164" y="54"/>
                    </a:cubicBezTo>
                    <a:cubicBezTo>
                      <a:pt x="164" y="53"/>
                      <a:pt x="164" y="53"/>
                      <a:pt x="164" y="53"/>
                    </a:cubicBezTo>
                    <a:cubicBezTo>
                      <a:pt x="165" y="53"/>
                      <a:pt x="165" y="53"/>
                      <a:pt x="165" y="53"/>
                    </a:cubicBezTo>
                    <a:cubicBezTo>
                      <a:pt x="166" y="53"/>
                      <a:pt x="166" y="53"/>
                      <a:pt x="166" y="53"/>
                    </a:cubicBezTo>
                    <a:cubicBezTo>
                      <a:pt x="166" y="52"/>
                      <a:pt x="166" y="52"/>
                      <a:pt x="166" y="52"/>
                    </a:cubicBezTo>
                    <a:cubicBezTo>
                      <a:pt x="165" y="51"/>
                      <a:pt x="165" y="51"/>
                      <a:pt x="165" y="51"/>
                    </a:cubicBezTo>
                    <a:cubicBezTo>
                      <a:pt x="164" y="52"/>
                      <a:pt x="164" y="52"/>
                      <a:pt x="164" y="52"/>
                    </a:cubicBezTo>
                    <a:cubicBezTo>
                      <a:pt x="164" y="53"/>
                      <a:pt x="164" y="53"/>
                      <a:pt x="164" y="53"/>
                    </a:cubicBezTo>
                    <a:cubicBezTo>
                      <a:pt x="164" y="54"/>
                      <a:pt x="164" y="54"/>
                      <a:pt x="164" y="54"/>
                    </a:cubicBezTo>
                    <a:close/>
                    <a:moveTo>
                      <a:pt x="173" y="32"/>
                    </a:moveTo>
                    <a:cubicBezTo>
                      <a:pt x="173" y="31"/>
                      <a:pt x="173" y="31"/>
                      <a:pt x="173" y="31"/>
                    </a:cubicBezTo>
                    <a:cubicBezTo>
                      <a:pt x="173" y="30"/>
                      <a:pt x="173" y="30"/>
                      <a:pt x="173" y="30"/>
                    </a:cubicBezTo>
                    <a:cubicBezTo>
                      <a:pt x="173" y="29"/>
                      <a:pt x="173" y="29"/>
                      <a:pt x="173" y="29"/>
                    </a:cubicBezTo>
                    <a:cubicBezTo>
                      <a:pt x="173" y="29"/>
                      <a:pt x="173" y="29"/>
                      <a:pt x="173" y="29"/>
                    </a:cubicBezTo>
                    <a:cubicBezTo>
                      <a:pt x="173" y="28"/>
                      <a:pt x="173" y="28"/>
                      <a:pt x="173" y="28"/>
                    </a:cubicBezTo>
                    <a:cubicBezTo>
                      <a:pt x="172" y="28"/>
                      <a:pt x="172" y="28"/>
                      <a:pt x="172" y="28"/>
                    </a:cubicBezTo>
                    <a:cubicBezTo>
                      <a:pt x="172" y="29"/>
                      <a:pt x="172" y="29"/>
                      <a:pt x="172" y="29"/>
                    </a:cubicBezTo>
                    <a:cubicBezTo>
                      <a:pt x="173" y="29"/>
                      <a:pt x="173" y="29"/>
                      <a:pt x="173" y="29"/>
                    </a:cubicBezTo>
                    <a:cubicBezTo>
                      <a:pt x="173" y="30"/>
                      <a:pt x="173" y="30"/>
                      <a:pt x="173" y="30"/>
                    </a:cubicBezTo>
                    <a:cubicBezTo>
                      <a:pt x="172" y="30"/>
                      <a:pt x="172" y="30"/>
                      <a:pt x="172" y="30"/>
                    </a:cubicBezTo>
                    <a:cubicBezTo>
                      <a:pt x="173" y="32"/>
                      <a:pt x="173" y="32"/>
                      <a:pt x="173" y="32"/>
                    </a:cubicBezTo>
                    <a:close/>
                    <a:moveTo>
                      <a:pt x="170" y="34"/>
                    </a:moveTo>
                    <a:cubicBezTo>
                      <a:pt x="170" y="34"/>
                      <a:pt x="170" y="34"/>
                      <a:pt x="170" y="34"/>
                    </a:cubicBezTo>
                    <a:cubicBezTo>
                      <a:pt x="171" y="34"/>
                      <a:pt x="171" y="34"/>
                      <a:pt x="171" y="34"/>
                    </a:cubicBezTo>
                    <a:cubicBezTo>
                      <a:pt x="171" y="32"/>
                      <a:pt x="171" y="32"/>
                      <a:pt x="171" y="32"/>
                    </a:cubicBezTo>
                    <a:cubicBezTo>
                      <a:pt x="170" y="32"/>
                      <a:pt x="170" y="32"/>
                      <a:pt x="170" y="32"/>
                    </a:cubicBezTo>
                    <a:cubicBezTo>
                      <a:pt x="170" y="32"/>
                      <a:pt x="170" y="32"/>
                      <a:pt x="170" y="32"/>
                    </a:cubicBezTo>
                    <a:cubicBezTo>
                      <a:pt x="170" y="33"/>
                      <a:pt x="170" y="33"/>
                      <a:pt x="170" y="33"/>
                    </a:cubicBezTo>
                    <a:cubicBezTo>
                      <a:pt x="170" y="34"/>
                      <a:pt x="170" y="34"/>
                      <a:pt x="170" y="34"/>
                    </a:cubicBezTo>
                    <a:close/>
                    <a:moveTo>
                      <a:pt x="169" y="32"/>
                    </a:moveTo>
                    <a:cubicBezTo>
                      <a:pt x="169" y="32"/>
                      <a:pt x="169" y="32"/>
                      <a:pt x="169" y="32"/>
                    </a:cubicBezTo>
                    <a:cubicBezTo>
                      <a:pt x="169" y="32"/>
                      <a:pt x="169" y="32"/>
                      <a:pt x="169" y="32"/>
                    </a:cubicBezTo>
                    <a:cubicBezTo>
                      <a:pt x="170" y="31"/>
                      <a:pt x="170" y="31"/>
                      <a:pt x="170" y="31"/>
                    </a:cubicBezTo>
                    <a:cubicBezTo>
                      <a:pt x="170" y="30"/>
                      <a:pt x="170" y="30"/>
                      <a:pt x="170" y="30"/>
                    </a:cubicBezTo>
                    <a:cubicBezTo>
                      <a:pt x="170" y="30"/>
                      <a:pt x="170" y="30"/>
                      <a:pt x="170" y="30"/>
                    </a:cubicBezTo>
                    <a:cubicBezTo>
                      <a:pt x="170" y="29"/>
                      <a:pt x="170" y="29"/>
                      <a:pt x="170" y="29"/>
                    </a:cubicBezTo>
                    <a:cubicBezTo>
                      <a:pt x="169" y="30"/>
                      <a:pt x="169" y="30"/>
                      <a:pt x="169" y="30"/>
                    </a:cubicBezTo>
                    <a:cubicBezTo>
                      <a:pt x="168" y="30"/>
                      <a:pt x="168" y="30"/>
                      <a:pt x="168" y="30"/>
                    </a:cubicBezTo>
                    <a:cubicBezTo>
                      <a:pt x="169" y="31"/>
                      <a:pt x="169" y="31"/>
                      <a:pt x="169" y="31"/>
                    </a:cubicBezTo>
                    <a:cubicBezTo>
                      <a:pt x="169" y="32"/>
                      <a:pt x="169" y="32"/>
                      <a:pt x="169" y="32"/>
                    </a:cubicBezTo>
                    <a:close/>
                    <a:moveTo>
                      <a:pt x="122" y="2"/>
                    </a:moveTo>
                    <a:cubicBezTo>
                      <a:pt x="122" y="2"/>
                      <a:pt x="122" y="2"/>
                      <a:pt x="122" y="2"/>
                    </a:cubicBezTo>
                    <a:cubicBezTo>
                      <a:pt x="123" y="2"/>
                      <a:pt x="123" y="2"/>
                      <a:pt x="123" y="2"/>
                    </a:cubicBezTo>
                    <a:cubicBezTo>
                      <a:pt x="123" y="1"/>
                      <a:pt x="123" y="1"/>
                      <a:pt x="123" y="1"/>
                    </a:cubicBezTo>
                    <a:cubicBezTo>
                      <a:pt x="122" y="1"/>
                      <a:pt x="122" y="1"/>
                      <a:pt x="122" y="1"/>
                    </a:cubicBezTo>
                    <a:cubicBezTo>
                      <a:pt x="122" y="1"/>
                      <a:pt x="122" y="1"/>
                      <a:pt x="122" y="1"/>
                    </a:cubicBezTo>
                    <a:cubicBezTo>
                      <a:pt x="122" y="2"/>
                      <a:pt x="122" y="2"/>
                      <a:pt x="122" y="2"/>
                    </a:cubicBezTo>
                    <a:cubicBezTo>
                      <a:pt x="122" y="2"/>
                      <a:pt x="122" y="2"/>
                      <a:pt x="122" y="2"/>
                    </a:cubicBezTo>
                    <a:close/>
                    <a:moveTo>
                      <a:pt x="122" y="4"/>
                    </a:moveTo>
                    <a:cubicBezTo>
                      <a:pt x="122" y="4"/>
                      <a:pt x="122" y="4"/>
                      <a:pt x="122" y="4"/>
                    </a:cubicBezTo>
                    <a:cubicBezTo>
                      <a:pt x="123" y="4"/>
                      <a:pt x="123" y="4"/>
                      <a:pt x="123" y="4"/>
                    </a:cubicBezTo>
                    <a:cubicBezTo>
                      <a:pt x="123" y="4"/>
                      <a:pt x="123" y="4"/>
                      <a:pt x="123" y="4"/>
                    </a:cubicBezTo>
                    <a:cubicBezTo>
                      <a:pt x="123" y="3"/>
                      <a:pt x="123" y="3"/>
                      <a:pt x="123" y="3"/>
                    </a:cubicBezTo>
                    <a:cubicBezTo>
                      <a:pt x="123" y="3"/>
                      <a:pt x="123" y="3"/>
                      <a:pt x="123" y="3"/>
                    </a:cubicBezTo>
                    <a:cubicBezTo>
                      <a:pt x="122" y="3"/>
                      <a:pt x="122" y="3"/>
                      <a:pt x="122" y="3"/>
                    </a:cubicBezTo>
                    <a:cubicBezTo>
                      <a:pt x="122" y="4"/>
                      <a:pt x="122" y="4"/>
                      <a:pt x="122" y="4"/>
                    </a:cubicBezTo>
                    <a:close/>
                    <a:moveTo>
                      <a:pt x="118" y="4"/>
                    </a:moveTo>
                    <a:cubicBezTo>
                      <a:pt x="119" y="5"/>
                      <a:pt x="119" y="5"/>
                      <a:pt x="119" y="5"/>
                    </a:cubicBezTo>
                    <a:cubicBezTo>
                      <a:pt x="119" y="5"/>
                      <a:pt x="119" y="5"/>
                      <a:pt x="119" y="5"/>
                    </a:cubicBezTo>
                    <a:cubicBezTo>
                      <a:pt x="120" y="5"/>
                      <a:pt x="120" y="5"/>
                      <a:pt x="120" y="5"/>
                    </a:cubicBezTo>
                    <a:cubicBezTo>
                      <a:pt x="120" y="5"/>
                      <a:pt x="120" y="5"/>
                      <a:pt x="120" y="5"/>
                    </a:cubicBezTo>
                    <a:cubicBezTo>
                      <a:pt x="121" y="4"/>
                      <a:pt x="121" y="4"/>
                      <a:pt x="121" y="4"/>
                    </a:cubicBezTo>
                    <a:cubicBezTo>
                      <a:pt x="119" y="4"/>
                      <a:pt x="119" y="4"/>
                      <a:pt x="119" y="4"/>
                    </a:cubicBezTo>
                    <a:cubicBezTo>
                      <a:pt x="119" y="3"/>
                      <a:pt x="119" y="3"/>
                      <a:pt x="119" y="3"/>
                    </a:cubicBezTo>
                    <a:cubicBezTo>
                      <a:pt x="119" y="2"/>
                      <a:pt x="119" y="2"/>
                      <a:pt x="119" y="2"/>
                    </a:cubicBezTo>
                    <a:cubicBezTo>
                      <a:pt x="119" y="3"/>
                      <a:pt x="119" y="3"/>
                      <a:pt x="119" y="3"/>
                    </a:cubicBezTo>
                    <a:cubicBezTo>
                      <a:pt x="118" y="3"/>
                      <a:pt x="118" y="3"/>
                      <a:pt x="118" y="3"/>
                    </a:cubicBezTo>
                    <a:cubicBezTo>
                      <a:pt x="118" y="3"/>
                      <a:pt x="118" y="3"/>
                      <a:pt x="118" y="3"/>
                    </a:cubicBezTo>
                    <a:cubicBezTo>
                      <a:pt x="118" y="4"/>
                      <a:pt x="118" y="4"/>
                      <a:pt x="118" y="4"/>
                    </a:cubicBezTo>
                    <a:close/>
                    <a:moveTo>
                      <a:pt x="116" y="5"/>
                    </a:moveTo>
                    <a:cubicBezTo>
                      <a:pt x="116" y="5"/>
                      <a:pt x="116" y="5"/>
                      <a:pt x="116" y="5"/>
                    </a:cubicBezTo>
                    <a:cubicBezTo>
                      <a:pt x="117" y="5"/>
                      <a:pt x="117" y="5"/>
                      <a:pt x="117" y="5"/>
                    </a:cubicBezTo>
                    <a:cubicBezTo>
                      <a:pt x="117" y="5"/>
                      <a:pt x="117" y="5"/>
                      <a:pt x="117" y="5"/>
                    </a:cubicBezTo>
                    <a:cubicBezTo>
                      <a:pt x="117" y="5"/>
                      <a:pt x="117" y="5"/>
                      <a:pt x="117" y="5"/>
                    </a:cubicBezTo>
                    <a:cubicBezTo>
                      <a:pt x="116" y="4"/>
                      <a:pt x="116" y="4"/>
                      <a:pt x="116" y="4"/>
                    </a:cubicBezTo>
                    <a:cubicBezTo>
                      <a:pt x="116" y="5"/>
                      <a:pt x="116" y="5"/>
                      <a:pt x="116" y="5"/>
                    </a:cubicBezTo>
                    <a:close/>
                    <a:moveTo>
                      <a:pt x="103" y="8"/>
                    </a:moveTo>
                    <a:cubicBezTo>
                      <a:pt x="103" y="9"/>
                      <a:pt x="103" y="9"/>
                      <a:pt x="103" y="9"/>
                    </a:cubicBezTo>
                    <a:cubicBezTo>
                      <a:pt x="104" y="9"/>
                      <a:pt x="104" y="9"/>
                      <a:pt x="104" y="9"/>
                    </a:cubicBezTo>
                    <a:cubicBezTo>
                      <a:pt x="105" y="10"/>
                      <a:pt x="105" y="10"/>
                      <a:pt x="105" y="10"/>
                    </a:cubicBezTo>
                    <a:cubicBezTo>
                      <a:pt x="106" y="10"/>
                      <a:pt x="106" y="10"/>
                      <a:pt x="106" y="10"/>
                    </a:cubicBezTo>
                    <a:cubicBezTo>
                      <a:pt x="106" y="9"/>
                      <a:pt x="106" y="9"/>
                      <a:pt x="106" y="9"/>
                    </a:cubicBezTo>
                    <a:cubicBezTo>
                      <a:pt x="106" y="8"/>
                      <a:pt x="106" y="8"/>
                      <a:pt x="106" y="8"/>
                    </a:cubicBezTo>
                    <a:cubicBezTo>
                      <a:pt x="106" y="8"/>
                      <a:pt x="106" y="8"/>
                      <a:pt x="106" y="8"/>
                    </a:cubicBezTo>
                    <a:cubicBezTo>
                      <a:pt x="106" y="8"/>
                      <a:pt x="106" y="8"/>
                      <a:pt x="106" y="8"/>
                    </a:cubicBezTo>
                    <a:cubicBezTo>
                      <a:pt x="106" y="7"/>
                      <a:pt x="106" y="7"/>
                      <a:pt x="106" y="7"/>
                    </a:cubicBezTo>
                    <a:cubicBezTo>
                      <a:pt x="105" y="7"/>
                      <a:pt x="105" y="7"/>
                      <a:pt x="105" y="7"/>
                    </a:cubicBezTo>
                    <a:cubicBezTo>
                      <a:pt x="104" y="6"/>
                      <a:pt x="104" y="6"/>
                      <a:pt x="104" y="6"/>
                    </a:cubicBezTo>
                    <a:cubicBezTo>
                      <a:pt x="104" y="7"/>
                      <a:pt x="104" y="7"/>
                      <a:pt x="104" y="7"/>
                    </a:cubicBezTo>
                    <a:cubicBezTo>
                      <a:pt x="104" y="8"/>
                      <a:pt x="104" y="8"/>
                      <a:pt x="104" y="8"/>
                    </a:cubicBezTo>
                    <a:cubicBezTo>
                      <a:pt x="104" y="8"/>
                      <a:pt x="104" y="8"/>
                      <a:pt x="104" y="8"/>
                    </a:cubicBezTo>
                    <a:cubicBezTo>
                      <a:pt x="104" y="8"/>
                      <a:pt x="104" y="8"/>
                      <a:pt x="104" y="8"/>
                    </a:cubicBezTo>
                    <a:cubicBezTo>
                      <a:pt x="103" y="8"/>
                      <a:pt x="103" y="8"/>
                      <a:pt x="103" y="8"/>
                    </a:cubicBezTo>
                    <a:cubicBezTo>
                      <a:pt x="103" y="8"/>
                      <a:pt x="103" y="8"/>
                      <a:pt x="103" y="8"/>
                    </a:cubicBezTo>
                    <a:close/>
                    <a:moveTo>
                      <a:pt x="102" y="9"/>
                    </a:moveTo>
                    <a:cubicBezTo>
                      <a:pt x="103" y="10"/>
                      <a:pt x="103" y="10"/>
                      <a:pt x="103" y="10"/>
                    </a:cubicBezTo>
                    <a:cubicBezTo>
                      <a:pt x="103" y="10"/>
                      <a:pt x="103" y="10"/>
                      <a:pt x="103" y="10"/>
                    </a:cubicBezTo>
                    <a:cubicBezTo>
                      <a:pt x="103" y="9"/>
                      <a:pt x="103" y="9"/>
                      <a:pt x="103" y="9"/>
                    </a:cubicBezTo>
                    <a:cubicBezTo>
                      <a:pt x="102" y="8"/>
                      <a:pt x="102" y="8"/>
                      <a:pt x="102" y="8"/>
                    </a:cubicBezTo>
                    <a:cubicBezTo>
                      <a:pt x="102" y="9"/>
                      <a:pt x="102" y="9"/>
                      <a:pt x="102" y="9"/>
                    </a:cubicBezTo>
                    <a:close/>
                    <a:moveTo>
                      <a:pt x="98" y="8"/>
                    </a:moveTo>
                    <a:cubicBezTo>
                      <a:pt x="98" y="9"/>
                      <a:pt x="98" y="9"/>
                      <a:pt x="98" y="9"/>
                    </a:cubicBezTo>
                    <a:cubicBezTo>
                      <a:pt x="99" y="9"/>
                      <a:pt x="99" y="9"/>
                      <a:pt x="99" y="9"/>
                    </a:cubicBezTo>
                    <a:cubicBezTo>
                      <a:pt x="99" y="9"/>
                      <a:pt x="99" y="9"/>
                      <a:pt x="99" y="9"/>
                    </a:cubicBezTo>
                    <a:cubicBezTo>
                      <a:pt x="100" y="9"/>
                      <a:pt x="100" y="9"/>
                      <a:pt x="100" y="9"/>
                    </a:cubicBezTo>
                    <a:cubicBezTo>
                      <a:pt x="100" y="9"/>
                      <a:pt x="100" y="9"/>
                      <a:pt x="100" y="9"/>
                    </a:cubicBezTo>
                    <a:cubicBezTo>
                      <a:pt x="99" y="9"/>
                      <a:pt x="99" y="9"/>
                      <a:pt x="99" y="9"/>
                    </a:cubicBezTo>
                    <a:cubicBezTo>
                      <a:pt x="99" y="8"/>
                      <a:pt x="99" y="8"/>
                      <a:pt x="99" y="8"/>
                    </a:cubicBezTo>
                    <a:cubicBezTo>
                      <a:pt x="99" y="8"/>
                      <a:pt x="99" y="8"/>
                      <a:pt x="99" y="8"/>
                    </a:cubicBezTo>
                    <a:cubicBezTo>
                      <a:pt x="98" y="7"/>
                      <a:pt x="98" y="7"/>
                      <a:pt x="98" y="7"/>
                    </a:cubicBezTo>
                    <a:cubicBezTo>
                      <a:pt x="98" y="8"/>
                      <a:pt x="98" y="8"/>
                      <a:pt x="98" y="8"/>
                    </a:cubicBezTo>
                    <a:cubicBezTo>
                      <a:pt x="98" y="8"/>
                      <a:pt x="98" y="8"/>
                      <a:pt x="98" y="8"/>
                    </a:cubicBezTo>
                    <a:close/>
                    <a:moveTo>
                      <a:pt x="95" y="16"/>
                    </a:moveTo>
                    <a:cubicBezTo>
                      <a:pt x="95" y="16"/>
                      <a:pt x="95" y="16"/>
                      <a:pt x="95" y="16"/>
                    </a:cubicBezTo>
                    <a:cubicBezTo>
                      <a:pt x="96" y="16"/>
                      <a:pt x="96" y="16"/>
                      <a:pt x="96" y="16"/>
                    </a:cubicBezTo>
                    <a:cubicBezTo>
                      <a:pt x="96" y="15"/>
                      <a:pt x="96" y="15"/>
                      <a:pt x="96" y="15"/>
                    </a:cubicBezTo>
                    <a:cubicBezTo>
                      <a:pt x="96" y="15"/>
                      <a:pt x="96" y="15"/>
                      <a:pt x="96" y="15"/>
                    </a:cubicBezTo>
                    <a:cubicBezTo>
                      <a:pt x="95" y="14"/>
                      <a:pt x="95" y="14"/>
                      <a:pt x="95" y="14"/>
                    </a:cubicBezTo>
                    <a:cubicBezTo>
                      <a:pt x="95" y="13"/>
                      <a:pt x="95" y="13"/>
                      <a:pt x="95" y="13"/>
                    </a:cubicBezTo>
                    <a:cubicBezTo>
                      <a:pt x="94" y="13"/>
                      <a:pt x="94" y="13"/>
                      <a:pt x="94" y="13"/>
                    </a:cubicBezTo>
                    <a:cubicBezTo>
                      <a:pt x="94" y="14"/>
                      <a:pt x="94" y="14"/>
                      <a:pt x="94" y="14"/>
                    </a:cubicBezTo>
                    <a:cubicBezTo>
                      <a:pt x="95" y="14"/>
                      <a:pt x="95" y="14"/>
                      <a:pt x="95" y="14"/>
                    </a:cubicBezTo>
                    <a:cubicBezTo>
                      <a:pt x="95" y="15"/>
                      <a:pt x="95" y="15"/>
                      <a:pt x="95" y="15"/>
                    </a:cubicBezTo>
                    <a:cubicBezTo>
                      <a:pt x="95" y="16"/>
                      <a:pt x="95" y="16"/>
                      <a:pt x="95" y="16"/>
                    </a:cubicBezTo>
                    <a:close/>
                    <a:moveTo>
                      <a:pt x="96" y="23"/>
                    </a:moveTo>
                    <a:cubicBezTo>
                      <a:pt x="97" y="23"/>
                      <a:pt x="97" y="23"/>
                      <a:pt x="97" y="23"/>
                    </a:cubicBezTo>
                    <a:cubicBezTo>
                      <a:pt x="98" y="23"/>
                      <a:pt x="98" y="23"/>
                      <a:pt x="98" y="23"/>
                    </a:cubicBezTo>
                    <a:cubicBezTo>
                      <a:pt x="98" y="22"/>
                      <a:pt x="98" y="22"/>
                      <a:pt x="98" y="22"/>
                    </a:cubicBezTo>
                    <a:cubicBezTo>
                      <a:pt x="97" y="22"/>
                      <a:pt x="97" y="22"/>
                      <a:pt x="97" y="22"/>
                    </a:cubicBezTo>
                    <a:cubicBezTo>
                      <a:pt x="97" y="21"/>
                      <a:pt x="97" y="21"/>
                      <a:pt x="97" y="21"/>
                    </a:cubicBezTo>
                    <a:cubicBezTo>
                      <a:pt x="97" y="21"/>
                      <a:pt x="97" y="21"/>
                      <a:pt x="97" y="21"/>
                    </a:cubicBezTo>
                    <a:cubicBezTo>
                      <a:pt x="96" y="21"/>
                      <a:pt x="96" y="21"/>
                      <a:pt x="96" y="21"/>
                    </a:cubicBezTo>
                    <a:cubicBezTo>
                      <a:pt x="95" y="22"/>
                      <a:pt x="95" y="22"/>
                      <a:pt x="95" y="22"/>
                    </a:cubicBezTo>
                    <a:cubicBezTo>
                      <a:pt x="95" y="23"/>
                      <a:pt x="95" y="23"/>
                      <a:pt x="95" y="23"/>
                    </a:cubicBezTo>
                    <a:cubicBezTo>
                      <a:pt x="96" y="23"/>
                      <a:pt x="96" y="23"/>
                      <a:pt x="96" y="23"/>
                    </a:cubicBezTo>
                    <a:cubicBezTo>
                      <a:pt x="96" y="23"/>
                      <a:pt x="96" y="23"/>
                      <a:pt x="96" y="23"/>
                    </a:cubicBezTo>
                    <a:close/>
                    <a:moveTo>
                      <a:pt x="96" y="24"/>
                    </a:moveTo>
                    <a:cubicBezTo>
                      <a:pt x="96" y="25"/>
                      <a:pt x="96" y="25"/>
                      <a:pt x="96" y="25"/>
                    </a:cubicBezTo>
                    <a:cubicBezTo>
                      <a:pt x="96" y="26"/>
                      <a:pt x="96" y="26"/>
                      <a:pt x="96" y="26"/>
                    </a:cubicBezTo>
                    <a:cubicBezTo>
                      <a:pt x="96" y="26"/>
                      <a:pt x="96" y="26"/>
                      <a:pt x="96" y="26"/>
                    </a:cubicBezTo>
                    <a:cubicBezTo>
                      <a:pt x="98" y="27"/>
                      <a:pt x="98" y="27"/>
                      <a:pt x="98" y="27"/>
                    </a:cubicBezTo>
                    <a:cubicBezTo>
                      <a:pt x="98" y="27"/>
                      <a:pt x="98" y="27"/>
                      <a:pt x="98" y="27"/>
                    </a:cubicBezTo>
                    <a:cubicBezTo>
                      <a:pt x="98" y="25"/>
                      <a:pt x="98" y="25"/>
                      <a:pt x="98" y="25"/>
                    </a:cubicBezTo>
                    <a:cubicBezTo>
                      <a:pt x="97" y="24"/>
                      <a:pt x="97" y="24"/>
                      <a:pt x="97" y="24"/>
                    </a:cubicBezTo>
                    <a:cubicBezTo>
                      <a:pt x="97" y="24"/>
                      <a:pt x="97" y="24"/>
                      <a:pt x="97" y="24"/>
                    </a:cubicBezTo>
                    <a:cubicBezTo>
                      <a:pt x="96" y="24"/>
                      <a:pt x="96" y="24"/>
                      <a:pt x="96" y="24"/>
                    </a:cubicBezTo>
                    <a:close/>
                    <a:moveTo>
                      <a:pt x="84" y="17"/>
                    </a:moveTo>
                    <a:cubicBezTo>
                      <a:pt x="84" y="16"/>
                      <a:pt x="84" y="16"/>
                      <a:pt x="84" y="16"/>
                    </a:cubicBezTo>
                    <a:cubicBezTo>
                      <a:pt x="84" y="16"/>
                      <a:pt x="84" y="16"/>
                      <a:pt x="84" y="16"/>
                    </a:cubicBezTo>
                    <a:cubicBezTo>
                      <a:pt x="84" y="16"/>
                      <a:pt x="84" y="16"/>
                      <a:pt x="84" y="16"/>
                    </a:cubicBezTo>
                    <a:cubicBezTo>
                      <a:pt x="84" y="15"/>
                      <a:pt x="84" y="15"/>
                      <a:pt x="84" y="15"/>
                    </a:cubicBezTo>
                    <a:cubicBezTo>
                      <a:pt x="83" y="15"/>
                      <a:pt x="83" y="15"/>
                      <a:pt x="83" y="15"/>
                    </a:cubicBezTo>
                    <a:cubicBezTo>
                      <a:pt x="83" y="16"/>
                      <a:pt x="83" y="16"/>
                      <a:pt x="83" y="16"/>
                    </a:cubicBezTo>
                    <a:cubicBezTo>
                      <a:pt x="84" y="17"/>
                      <a:pt x="84" y="17"/>
                      <a:pt x="84" y="17"/>
                    </a:cubicBezTo>
                    <a:close/>
                    <a:moveTo>
                      <a:pt x="82" y="22"/>
                    </a:moveTo>
                    <a:cubicBezTo>
                      <a:pt x="82" y="22"/>
                      <a:pt x="82" y="22"/>
                      <a:pt x="82" y="22"/>
                    </a:cubicBezTo>
                    <a:cubicBezTo>
                      <a:pt x="83" y="21"/>
                      <a:pt x="83" y="21"/>
                      <a:pt x="83" y="21"/>
                    </a:cubicBezTo>
                    <a:cubicBezTo>
                      <a:pt x="83" y="20"/>
                      <a:pt x="83" y="20"/>
                      <a:pt x="83" y="20"/>
                    </a:cubicBezTo>
                    <a:cubicBezTo>
                      <a:pt x="82" y="19"/>
                      <a:pt x="82" y="19"/>
                      <a:pt x="82" y="19"/>
                    </a:cubicBezTo>
                    <a:cubicBezTo>
                      <a:pt x="82" y="18"/>
                      <a:pt x="82" y="18"/>
                      <a:pt x="82" y="18"/>
                    </a:cubicBezTo>
                    <a:cubicBezTo>
                      <a:pt x="82" y="17"/>
                      <a:pt x="82" y="17"/>
                      <a:pt x="82" y="17"/>
                    </a:cubicBezTo>
                    <a:cubicBezTo>
                      <a:pt x="82" y="16"/>
                      <a:pt x="82" y="16"/>
                      <a:pt x="82" y="16"/>
                    </a:cubicBezTo>
                    <a:cubicBezTo>
                      <a:pt x="82" y="15"/>
                      <a:pt x="82" y="15"/>
                      <a:pt x="82" y="15"/>
                    </a:cubicBezTo>
                    <a:cubicBezTo>
                      <a:pt x="82" y="14"/>
                      <a:pt x="82" y="14"/>
                      <a:pt x="82" y="14"/>
                    </a:cubicBezTo>
                    <a:cubicBezTo>
                      <a:pt x="81" y="13"/>
                      <a:pt x="81" y="13"/>
                      <a:pt x="81" y="13"/>
                    </a:cubicBezTo>
                    <a:cubicBezTo>
                      <a:pt x="81" y="14"/>
                      <a:pt x="81" y="14"/>
                      <a:pt x="81" y="14"/>
                    </a:cubicBezTo>
                    <a:cubicBezTo>
                      <a:pt x="81" y="16"/>
                      <a:pt x="81" y="16"/>
                      <a:pt x="81" y="16"/>
                    </a:cubicBezTo>
                    <a:cubicBezTo>
                      <a:pt x="80" y="17"/>
                      <a:pt x="80" y="17"/>
                      <a:pt x="80" y="17"/>
                    </a:cubicBezTo>
                    <a:cubicBezTo>
                      <a:pt x="80" y="18"/>
                      <a:pt x="80" y="18"/>
                      <a:pt x="80" y="18"/>
                    </a:cubicBezTo>
                    <a:cubicBezTo>
                      <a:pt x="81" y="19"/>
                      <a:pt x="81" y="19"/>
                      <a:pt x="81" y="19"/>
                    </a:cubicBezTo>
                    <a:cubicBezTo>
                      <a:pt x="81" y="20"/>
                      <a:pt x="81" y="20"/>
                      <a:pt x="81" y="20"/>
                    </a:cubicBezTo>
                    <a:cubicBezTo>
                      <a:pt x="82" y="22"/>
                      <a:pt x="82" y="22"/>
                      <a:pt x="82" y="22"/>
                    </a:cubicBezTo>
                    <a:close/>
                    <a:moveTo>
                      <a:pt x="34" y="28"/>
                    </a:moveTo>
                    <a:cubicBezTo>
                      <a:pt x="35" y="29"/>
                      <a:pt x="35" y="29"/>
                      <a:pt x="35" y="29"/>
                    </a:cubicBezTo>
                    <a:cubicBezTo>
                      <a:pt x="35" y="29"/>
                      <a:pt x="35" y="29"/>
                      <a:pt x="35" y="29"/>
                    </a:cubicBezTo>
                    <a:cubicBezTo>
                      <a:pt x="35" y="30"/>
                      <a:pt x="35" y="30"/>
                      <a:pt x="35" y="30"/>
                    </a:cubicBezTo>
                    <a:cubicBezTo>
                      <a:pt x="36" y="29"/>
                      <a:pt x="36" y="29"/>
                      <a:pt x="36" y="29"/>
                    </a:cubicBezTo>
                    <a:cubicBezTo>
                      <a:pt x="35" y="28"/>
                      <a:pt x="35" y="28"/>
                      <a:pt x="35" y="28"/>
                    </a:cubicBezTo>
                    <a:cubicBezTo>
                      <a:pt x="34" y="28"/>
                      <a:pt x="34" y="28"/>
                      <a:pt x="34" y="28"/>
                    </a:cubicBezTo>
                    <a:close/>
                    <a:moveTo>
                      <a:pt x="4" y="63"/>
                    </a:moveTo>
                    <a:cubicBezTo>
                      <a:pt x="5" y="64"/>
                      <a:pt x="5" y="64"/>
                      <a:pt x="5" y="64"/>
                    </a:cubicBezTo>
                    <a:cubicBezTo>
                      <a:pt x="6" y="64"/>
                      <a:pt x="6" y="64"/>
                      <a:pt x="6" y="64"/>
                    </a:cubicBezTo>
                    <a:cubicBezTo>
                      <a:pt x="6" y="64"/>
                      <a:pt x="6" y="64"/>
                      <a:pt x="6" y="64"/>
                    </a:cubicBezTo>
                    <a:cubicBezTo>
                      <a:pt x="7" y="64"/>
                      <a:pt x="7" y="64"/>
                      <a:pt x="7" y="64"/>
                    </a:cubicBezTo>
                    <a:cubicBezTo>
                      <a:pt x="7" y="64"/>
                      <a:pt x="7" y="64"/>
                      <a:pt x="7" y="64"/>
                    </a:cubicBezTo>
                    <a:cubicBezTo>
                      <a:pt x="6" y="64"/>
                      <a:pt x="6" y="64"/>
                      <a:pt x="6" y="64"/>
                    </a:cubicBezTo>
                    <a:cubicBezTo>
                      <a:pt x="5" y="63"/>
                      <a:pt x="5" y="63"/>
                      <a:pt x="5" y="63"/>
                    </a:cubicBezTo>
                    <a:cubicBezTo>
                      <a:pt x="5" y="63"/>
                      <a:pt x="5" y="63"/>
                      <a:pt x="5" y="63"/>
                    </a:cubicBezTo>
                    <a:cubicBezTo>
                      <a:pt x="4" y="63"/>
                      <a:pt x="4" y="63"/>
                      <a:pt x="4" y="63"/>
                    </a:cubicBezTo>
                    <a:cubicBezTo>
                      <a:pt x="4" y="63"/>
                      <a:pt x="4" y="63"/>
                      <a:pt x="4" y="63"/>
                    </a:cubicBezTo>
                    <a:close/>
                    <a:moveTo>
                      <a:pt x="0" y="63"/>
                    </a:moveTo>
                    <a:cubicBezTo>
                      <a:pt x="1" y="64"/>
                      <a:pt x="1" y="64"/>
                      <a:pt x="1" y="64"/>
                    </a:cubicBezTo>
                    <a:cubicBezTo>
                      <a:pt x="2" y="64"/>
                      <a:pt x="2" y="64"/>
                      <a:pt x="2" y="64"/>
                    </a:cubicBezTo>
                    <a:cubicBezTo>
                      <a:pt x="2" y="65"/>
                      <a:pt x="2" y="65"/>
                      <a:pt x="2" y="65"/>
                    </a:cubicBezTo>
                    <a:cubicBezTo>
                      <a:pt x="3" y="64"/>
                      <a:pt x="3" y="64"/>
                      <a:pt x="3" y="64"/>
                    </a:cubicBezTo>
                    <a:cubicBezTo>
                      <a:pt x="2" y="63"/>
                      <a:pt x="2" y="63"/>
                      <a:pt x="2" y="63"/>
                    </a:cubicBezTo>
                    <a:cubicBezTo>
                      <a:pt x="1" y="63"/>
                      <a:pt x="1" y="63"/>
                      <a:pt x="1" y="63"/>
                    </a:cubicBezTo>
                    <a:cubicBezTo>
                      <a:pt x="0" y="63"/>
                      <a:pt x="0" y="63"/>
                      <a:pt x="0" y="63"/>
                    </a:cubicBezTo>
                    <a:cubicBezTo>
                      <a:pt x="0" y="63"/>
                      <a:pt x="0" y="63"/>
                      <a:pt x="0" y="63"/>
                    </a:cubicBezTo>
                    <a:close/>
                    <a:moveTo>
                      <a:pt x="34" y="97"/>
                    </a:moveTo>
                    <a:cubicBezTo>
                      <a:pt x="33" y="97"/>
                      <a:pt x="33" y="97"/>
                      <a:pt x="33" y="97"/>
                    </a:cubicBezTo>
                    <a:cubicBezTo>
                      <a:pt x="34" y="97"/>
                      <a:pt x="34" y="97"/>
                      <a:pt x="34" y="97"/>
                    </a:cubicBezTo>
                    <a:cubicBezTo>
                      <a:pt x="34" y="97"/>
                      <a:pt x="34" y="97"/>
                      <a:pt x="34" y="97"/>
                    </a:cubicBezTo>
                    <a:cubicBezTo>
                      <a:pt x="34" y="96"/>
                      <a:pt x="34" y="96"/>
                      <a:pt x="34" y="96"/>
                    </a:cubicBezTo>
                    <a:cubicBezTo>
                      <a:pt x="34" y="97"/>
                      <a:pt x="34" y="97"/>
                      <a:pt x="34" y="97"/>
                    </a:cubicBezTo>
                    <a:close/>
                    <a:moveTo>
                      <a:pt x="34" y="100"/>
                    </a:moveTo>
                    <a:cubicBezTo>
                      <a:pt x="34" y="100"/>
                      <a:pt x="34" y="100"/>
                      <a:pt x="34" y="100"/>
                    </a:cubicBezTo>
                    <a:cubicBezTo>
                      <a:pt x="35" y="100"/>
                      <a:pt x="35" y="100"/>
                      <a:pt x="35" y="100"/>
                    </a:cubicBezTo>
                    <a:cubicBezTo>
                      <a:pt x="36" y="100"/>
                      <a:pt x="36" y="100"/>
                      <a:pt x="36" y="100"/>
                    </a:cubicBezTo>
                    <a:cubicBezTo>
                      <a:pt x="37" y="101"/>
                      <a:pt x="37" y="101"/>
                      <a:pt x="37" y="101"/>
                    </a:cubicBezTo>
                    <a:cubicBezTo>
                      <a:pt x="37" y="101"/>
                      <a:pt x="37" y="101"/>
                      <a:pt x="37" y="101"/>
                    </a:cubicBezTo>
                    <a:cubicBezTo>
                      <a:pt x="37" y="100"/>
                      <a:pt x="37" y="100"/>
                      <a:pt x="37" y="100"/>
                    </a:cubicBezTo>
                    <a:cubicBezTo>
                      <a:pt x="37" y="100"/>
                      <a:pt x="37" y="100"/>
                      <a:pt x="37" y="100"/>
                    </a:cubicBezTo>
                    <a:cubicBezTo>
                      <a:pt x="36" y="100"/>
                      <a:pt x="36" y="100"/>
                      <a:pt x="36" y="100"/>
                    </a:cubicBezTo>
                    <a:cubicBezTo>
                      <a:pt x="35" y="100"/>
                      <a:pt x="35" y="100"/>
                      <a:pt x="35" y="100"/>
                    </a:cubicBezTo>
                    <a:cubicBezTo>
                      <a:pt x="34" y="99"/>
                      <a:pt x="34" y="99"/>
                      <a:pt x="34" y="99"/>
                    </a:cubicBezTo>
                    <a:cubicBezTo>
                      <a:pt x="34" y="99"/>
                      <a:pt x="34" y="99"/>
                      <a:pt x="34" y="99"/>
                    </a:cubicBezTo>
                    <a:cubicBezTo>
                      <a:pt x="34" y="100"/>
                      <a:pt x="34" y="100"/>
                      <a:pt x="34" y="100"/>
                    </a:cubicBezTo>
                    <a:cubicBezTo>
                      <a:pt x="34" y="100"/>
                      <a:pt x="34" y="100"/>
                      <a:pt x="34" y="100"/>
                    </a:cubicBezTo>
                    <a:close/>
                    <a:moveTo>
                      <a:pt x="35" y="101"/>
                    </a:moveTo>
                    <a:cubicBezTo>
                      <a:pt x="35" y="101"/>
                      <a:pt x="35" y="101"/>
                      <a:pt x="35" y="101"/>
                    </a:cubicBezTo>
                    <a:cubicBezTo>
                      <a:pt x="35" y="101"/>
                      <a:pt x="35" y="101"/>
                      <a:pt x="35" y="101"/>
                    </a:cubicBezTo>
                    <a:cubicBezTo>
                      <a:pt x="35" y="101"/>
                      <a:pt x="35" y="101"/>
                      <a:pt x="35" y="101"/>
                    </a:cubicBezTo>
                    <a:cubicBezTo>
                      <a:pt x="35" y="101"/>
                      <a:pt x="35" y="101"/>
                      <a:pt x="35" y="101"/>
                    </a:cubicBezTo>
                    <a:close/>
                    <a:moveTo>
                      <a:pt x="35" y="106"/>
                    </a:moveTo>
                    <a:cubicBezTo>
                      <a:pt x="35" y="107"/>
                      <a:pt x="35" y="107"/>
                      <a:pt x="35" y="107"/>
                    </a:cubicBezTo>
                    <a:cubicBezTo>
                      <a:pt x="36" y="107"/>
                      <a:pt x="36" y="107"/>
                      <a:pt x="36" y="107"/>
                    </a:cubicBezTo>
                    <a:cubicBezTo>
                      <a:pt x="36" y="107"/>
                      <a:pt x="36" y="107"/>
                      <a:pt x="36" y="107"/>
                    </a:cubicBezTo>
                    <a:cubicBezTo>
                      <a:pt x="37" y="107"/>
                      <a:pt x="37" y="107"/>
                      <a:pt x="37" y="107"/>
                    </a:cubicBezTo>
                    <a:cubicBezTo>
                      <a:pt x="37" y="106"/>
                      <a:pt x="37" y="106"/>
                      <a:pt x="37" y="106"/>
                    </a:cubicBezTo>
                    <a:cubicBezTo>
                      <a:pt x="36" y="106"/>
                      <a:pt x="36" y="106"/>
                      <a:pt x="36" y="106"/>
                    </a:cubicBezTo>
                    <a:cubicBezTo>
                      <a:pt x="35" y="106"/>
                      <a:pt x="35" y="106"/>
                      <a:pt x="35" y="106"/>
                    </a:cubicBezTo>
                    <a:cubicBezTo>
                      <a:pt x="35" y="106"/>
                      <a:pt x="35" y="106"/>
                      <a:pt x="35" y="106"/>
                    </a:cubicBezTo>
                    <a:close/>
                    <a:moveTo>
                      <a:pt x="34" y="108"/>
                    </a:moveTo>
                    <a:cubicBezTo>
                      <a:pt x="34" y="109"/>
                      <a:pt x="34" y="109"/>
                      <a:pt x="34" y="109"/>
                    </a:cubicBezTo>
                    <a:cubicBezTo>
                      <a:pt x="35" y="109"/>
                      <a:pt x="35" y="109"/>
                      <a:pt x="35" y="109"/>
                    </a:cubicBezTo>
                    <a:cubicBezTo>
                      <a:pt x="36" y="108"/>
                      <a:pt x="36" y="108"/>
                      <a:pt x="36" y="108"/>
                    </a:cubicBezTo>
                    <a:cubicBezTo>
                      <a:pt x="35" y="108"/>
                      <a:pt x="35" y="108"/>
                      <a:pt x="35" y="108"/>
                    </a:cubicBezTo>
                    <a:cubicBezTo>
                      <a:pt x="34" y="108"/>
                      <a:pt x="34" y="108"/>
                      <a:pt x="34" y="108"/>
                    </a:cubicBezTo>
                    <a:cubicBezTo>
                      <a:pt x="34" y="108"/>
                      <a:pt x="34" y="108"/>
                      <a:pt x="34" y="108"/>
                    </a:cubicBezTo>
                    <a:close/>
                    <a:moveTo>
                      <a:pt x="35" y="111"/>
                    </a:moveTo>
                    <a:cubicBezTo>
                      <a:pt x="36" y="111"/>
                      <a:pt x="36" y="111"/>
                      <a:pt x="36" y="111"/>
                    </a:cubicBezTo>
                    <a:cubicBezTo>
                      <a:pt x="36" y="111"/>
                      <a:pt x="36" y="111"/>
                      <a:pt x="36" y="111"/>
                    </a:cubicBezTo>
                    <a:cubicBezTo>
                      <a:pt x="36" y="111"/>
                      <a:pt x="36" y="111"/>
                      <a:pt x="36" y="111"/>
                    </a:cubicBezTo>
                    <a:cubicBezTo>
                      <a:pt x="36" y="110"/>
                      <a:pt x="36" y="110"/>
                      <a:pt x="36" y="110"/>
                    </a:cubicBezTo>
                    <a:cubicBezTo>
                      <a:pt x="35" y="111"/>
                      <a:pt x="35" y="111"/>
                      <a:pt x="35" y="111"/>
                    </a:cubicBezTo>
                    <a:cubicBezTo>
                      <a:pt x="35" y="111"/>
                      <a:pt x="35" y="111"/>
                      <a:pt x="35" y="111"/>
                    </a:cubicBezTo>
                    <a:close/>
                    <a:moveTo>
                      <a:pt x="37" y="112"/>
                    </a:moveTo>
                    <a:cubicBezTo>
                      <a:pt x="37" y="113"/>
                      <a:pt x="37" y="113"/>
                      <a:pt x="37" y="113"/>
                    </a:cubicBezTo>
                    <a:cubicBezTo>
                      <a:pt x="37" y="113"/>
                      <a:pt x="37" y="113"/>
                      <a:pt x="37" y="113"/>
                    </a:cubicBezTo>
                    <a:cubicBezTo>
                      <a:pt x="37" y="112"/>
                      <a:pt x="37" y="112"/>
                      <a:pt x="37" y="112"/>
                    </a:cubicBezTo>
                    <a:cubicBezTo>
                      <a:pt x="37" y="112"/>
                      <a:pt x="37" y="112"/>
                      <a:pt x="37" y="112"/>
                    </a:cubicBezTo>
                    <a:close/>
                    <a:moveTo>
                      <a:pt x="34" y="113"/>
                    </a:moveTo>
                    <a:cubicBezTo>
                      <a:pt x="34" y="113"/>
                      <a:pt x="34" y="113"/>
                      <a:pt x="34" y="113"/>
                    </a:cubicBezTo>
                    <a:cubicBezTo>
                      <a:pt x="34" y="112"/>
                      <a:pt x="34" y="112"/>
                      <a:pt x="34" y="112"/>
                    </a:cubicBezTo>
                    <a:cubicBezTo>
                      <a:pt x="34" y="113"/>
                      <a:pt x="34" y="113"/>
                      <a:pt x="34" y="113"/>
                    </a:cubicBezTo>
                    <a:cubicBezTo>
                      <a:pt x="34" y="113"/>
                      <a:pt x="34" y="113"/>
                      <a:pt x="34" y="113"/>
                    </a:cubicBezTo>
                    <a:close/>
                    <a:moveTo>
                      <a:pt x="35" y="113"/>
                    </a:moveTo>
                    <a:cubicBezTo>
                      <a:pt x="35" y="113"/>
                      <a:pt x="35" y="113"/>
                      <a:pt x="35" y="113"/>
                    </a:cubicBezTo>
                    <a:cubicBezTo>
                      <a:pt x="36" y="112"/>
                      <a:pt x="36" y="112"/>
                      <a:pt x="36" y="112"/>
                    </a:cubicBezTo>
                    <a:cubicBezTo>
                      <a:pt x="35" y="112"/>
                      <a:pt x="35" y="112"/>
                      <a:pt x="35" y="112"/>
                    </a:cubicBezTo>
                    <a:cubicBezTo>
                      <a:pt x="35" y="113"/>
                      <a:pt x="35" y="113"/>
                      <a:pt x="35" y="113"/>
                    </a:cubicBezTo>
                    <a:close/>
                    <a:moveTo>
                      <a:pt x="35" y="114"/>
                    </a:moveTo>
                    <a:cubicBezTo>
                      <a:pt x="35" y="113"/>
                      <a:pt x="35" y="113"/>
                      <a:pt x="35" y="113"/>
                    </a:cubicBezTo>
                    <a:cubicBezTo>
                      <a:pt x="35" y="113"/>
                      <a:pt x="35" y="113"/>
                      <a:pt x="35" y="113"/>
                    </a:cubicBezTo>
                    <a:cubicBezTo>
                      <a:pt x="35" y="113"/>
                      <a:pt x="35" y="113"/>
                      <a:pt x="35" y="113"/>
                    </a:cubicBezTo>
                    <a:cubicBezTo>
                      <a:pt x="35" y="114"/>
                      <a:pt x="35" y="114"/>
                      <a:pt x="35" y="114"/>
                    </a:cubicBezTo>
                    <a:close/>
                    <a:moveTo>
                      <a:pt x="35" y="115"/>
                    </a:moveTo>
                    <a:cubicBezTo>
                      <a:pt x="36" y="115"/>
                      <a:pt x="36" y="115"/>
                      <a:pt x="36" y="115"/>
                    </a:cubicBezTo>
                    <a:cubicBezTo>
                      <a:pt x="35" y="115"/>
                      <a:pt x="35" y="115"/>
                      <a:pt x="35" y="115"/>
                    </a:cubicBezTo>
                    <a:cubicBezTo>
                      <a:pt x="35" y="115"/>
                      <a:pt x="35" y="115"/>
                      <a:pt x="35" y="115"/>
                    </a:cubicBezTo>
                    <a:cubicBezTo>
                      <a:pt x="35" y="115"/>
                      <a:pt x="35" y="115"/>
                      <a:pt x="35" y="115"/>
                    </a:cubicBezTo>
                    <a:cubicBezTo>
                      <a:pt x="35" y="115"/>
                      <a:pt x="35" y="115"/>
                      <a:pt x="35" y="115"/>
                    </a:cubicBezTo>
                    <a:close/>
                    <a:moveTo>
                      <a:pt x="36" y="116"/>
                    </a:moveTo>
                    <a:cubicBezTo>
                      <a:pt x="37" y="116"/>
                      <a:pt x="37" y="116"/>
                      <a:pt x="37" y="116"/>
                    </a:cubicBezTo>
                    <a:cubicBezTo>
                      <a:pt x="37" y="115"/>
                      <a:pt x="37" y="115"/>
                      <a:pt x="37" y="115"/>
                    </a:cubicBezTo>
                    <a:cubicBezTo>
                      <a:pt x="36" y="115"/>
                      <a:pt x="36" y="115"/>
                      <a:pt x="36" y="115"/>
                    </a:cubicBezTo>
                    <a:cubicBezTo>
                      <a:pt x="36" y="115"/>
                      <a:pt x="36" y="115"/>
                      <a:pt x="36" y="115"/>
                    </a:cubicBezTo>
                    <a:cubicBezTo>
                      <a:pt x="36" y="115"/>
                      <a:pt x="36" y="116"/>
                      <a:pt x="36" y="116"/>
                    </a:cubicBezTo>
                    <a:close/>
                    <a:moveTo>
                      <a:pt x="33" y="118"/>
                    </a:moveTo>
                    <a:cubicBezTo>
                      <a:pt x="34" y="117"/>
                      <a:pt x="34" y="117"/>
                      <a:pt x="34" y="117"/>
                    </a:cubicBezTo>
                    <a:cubicBezTo>
                      <a:pt x="34" y="117"/>
                      <a:pt x="34" y="117"/>
                      <a:pt x="34" y="117"/>
                    </a:cubicBezTo>
                    <a:cubicBezTo>
                      <a:pt x="34" y="117"/>
                      <a:pt x="34" y="117"/>
                      <a:pt x="34" y="117"/>
                    </a:cubicBezTo>
                    <a:cubicBezTo>
                      <a:pt x="33" y="117"/>
                      <a:pt x="33" y="117"/>
                      <a:pt x="33" y="117"/>
                    </a:cubicBezTo>
                    <a:cubicBezTo>
                      <a:pt x="33" y="117"/>
                      <a:pt x="33" y="117"/>
                      <a:pt x="33" y="117"/>
                    </a:cubicBezTo>
                    <a:cubicBezTo>
                      <a:pt x="33" y="118"/>
                      <a:pt x="33" y="118"/>
                      <a:pt x="33" y="118"/>
                    </a:cubicBezTo>
                    <a:close/>
                    <a:moveTo>
                      <a:pt x="35" y="119"/>
                    </a:moveTo>
                    <a:cubicBezTo>
                      <a:pt x="36" y="118"/>
                      <a:pt x="36" y="118"/>
                      <a:pt x="36" y="118"/>
                    </a:cubicBezTo>
                    <a:cubicBezTo>
                      <a:pt x="37" y="117"/>
                      <a:pt x="37" y="117"/>
                      <a:pt x="37" y="117"/>
                    </a:cubicBezTo>
                    <a:cubicBezTo>
                      <a:pt x="37" y="117"/>
                      <a:pt x="37" y="117"/>
                      <a:pt x="37" y="117"/>
                    </a:cubicBezTo>
                    <a:cubicBezTo>
                      <a:pt x="36" y="117"/>
                      <a:pt x="36" y="117"/>
                      <a:pt x="36" y="117"/>
                    </a:cubicBezTo>
                    <a:cubicBezTo>
                      <a:pt x="35" y="117"/>
                      <a:pt x="35" y="117"/>
                      <a:pt x="35" y="117"/>
                    </a:cubicBezTo>
                    <a:cubicBezTo>
                      <a:pt x="35" y="118"/>
                      <a:pt x="35" y="118"/>
                      <a:pt x="35" y="118"/>
                    </a:cubicBezTo>
                    <a:cubicBezTo>
                      <a:pt x="35" y="118"/>
                      <a:pt x="35" y="118"/>
                      <a:pt x="35" y="118"/>
                    </a:cubicBezTo>
                    <a:cubicBezTo>
                      <a:pt x="34" y="118"/>
                      <a:pt x="34" y="118"/>
                      <a:pt x="34" y="118"/>
                    </a:cubicBezTo>
                    <a:cubicBezTo>
                      <a:pt x="34" y="119"/>
                      <a:pt x="34" y="119"/>
                      <a:pt x="34" y="119"/>
                    </a:cubicBezTo>
                    <a:cubicBezTo>
                      <a:pt x="34" y="119"/>
                      <a:pt x="34" y="119"/>
                      <a:pt x="34" y="119"/>
                    </a:cubicBezTo>
                    <a:cubicBezTo>
                      <a:pt x="35" y="119"/>
                      <a:pt x="35" y="119"/>
                      <a:pt x="35" y="119"/>
                    </a:cubicBezTo>
                    <a:cubicBezTo>
                      <a:pt x="35" y="119"/>
                      <a:pt x="35" y="119"/>
                      <a:pt x="35" y="119"/>
                    </a:cubicBezTo>
                    <a:close/>
                    <a:moveTo>
                      <a:pt x="36" y="119"/>
                    </a:moveTo>
                    <a:cubicBezTo>
                      <a:pt x="36" y="119"/>
                      <a:pt x="36" y="119"/>
                      <a:pt x="36" y="119"/>
                    </a:cubicBezTo>
                    <a:cubicBezTo>
                      <a:pt x="37" y="118"/>
                      <a:pt x="37" y="118"/>
                      <a:pt x="37" y="118"/>
                    </a:cubicBezTo>
                    <a:cubicBezTo>
                      <a:pt x="37" y="118"/>
                      <a:pt x="37" y="118"/>
                      <a:pt x="37" y="118"/>
                    </a:cubicBezTo>
                    <a:cubicBezTo>
                      <a:pt x="36" y="119"/>
                      <a:pt x="36" y="119"/>
                      <a:pt x="36" y="119"/>
                    </a:cubicBezTo>
                    <a:close/>
                    <a:moveTo>
                      <a:pt x="36" y="120"/>
                    </a:moveTo>
                    <a:cubicBezTo>
                      <a:pt x="36" y="119"/>
                      <a:pt x="36" y="119"/>
                      <a:pt x="36" y="119"/>
                    </a:cubicBezTo>
                    <a:cubicBezTo>
                      <a:pt x="36" y="119"/>
                      <a:pt x="36" y="119"/>
                      <a:pt x="36" y="119"/>
                    </a:cubicBezTo>
                    <a:cubicBezTo>
                      <a:pt x="36" y="119"/>
                      <a:pt x="36" y="119"/>
                      <a:pt x="36" y="119"/>
                    </a:cubicBezTo>
                    <a:cubicBezTo>
                      <a:pt x="36" y="120"/>
                      <a:pt x="36" y="120"/>
                      <a:pt x="36" y="120"/>
                    </a:cubicBezTo>
                    <a:close/>
                    <a:moveTo>
                      <a:pt x="34" y="120"/>
                    </a:moveTo>
                    <a:cubicBezTo>
                      <a:pt x="35" y="120"/>
                      <a:pt x="35" y="120"/>
                      <a:pt x="35" y="120"/>
                    </a:cubicBezTo>
                    <a:cubicBezTo>
                      <a:pt x="34" y="119"/>
                      <a:pt x="34" y="119"/>
                      <a:pt x="34" y="119"/>
                    </a:cubicBezTo>
                    <a:cubicBezTo>
                      <a:pt x="34" y="119"/>
                      <a:pt x="34" y="119"/>
                      <a:pt x="34" y="119"/>
                    </a:cubicBezTo>
                    <a:cubicBezTo>
                      <a:pt x="34" y="120"/>
                      <a:pt x="34" y="120"/>
                      <a:pt x="34" y="120"/>
                    </a:cubicBezTo>
                    <a:cubicBezTo>
                      <a:pt x="34" y="120"/>
                      <a:pt x="34" y="120"/>
                      <a:pt x="34" y="120"/>
                    </a:cubicBezTo>
                    <a:close/>
                    <a:moveTo>
                      <a:pt x="33" y="123"/>
                    </a:moveTo>
                    <a:cubicBezTo>
                      <a:pt x="33" y="123"/>
                      <a:pt x="33" y="123"/>
                      <a:pt x="33" y="123"/>
                    </a:cubicBezTo>
                    <a:cubicBezTo>
                      <a:pt x="33" y="123"/>
                      <a:pt x="33" y="123"/>
                      <a:pt x="33" y="123"/>
                    </a:cubicBezTo>
                    <a:cubicBezTo>
                      <a:pt x="34" y="122"/>
                      <a:pt x="34" y="122"/>
                      <a:pt x="34" y="122"/>
                    </a:cubicBezTo>
                    <a:cubicBezTo>
                      <a:pt x="35" y="122"/>
                      <a:pt x="35" y="122"/>
                      <a:pt x="35" y="122"/>
                    </a:cubicBezTo>
                    <a:cubicBezTo>
                      <a:pt x="35" y="122"/>
                      <a:pt x="35" y="122"/>
                      <a:pt x="35" y="122"/>
                    </a:cubicBezTo>
                    <a:cubicBezTo>
                      <a:pt x="35" y="122"/>
                      <a:pt x="35" y="122"/>
                      <a:pt x="35" y="122"/>
                    </a:cubicBezTo>
                    <a:cubicBezTo>
                      <a:pt x="34" y="122"/>
                      <a:pt x="34" y="122"/>
                      <a:pt x="34" y="122"/>
                    </a:cubicBezTo>
                    <a:cubicBezTo>
                      <a:pt x="33" y="122"/>
                      <a:pt x="33" y="122"/>
                      <a:pt x="33" y="122"/>
                    </a:cubicBezTo>
                    <a:cubicBezTo>
                      <a:pt x="33" y="122"/>
                      <a:pt x="33" y="122"/>
                      <a:pt x="33" y="122"/>
                    </a:cubicBezTo>
                    <a:cubicBezTo>
                      <a:pt x="33" y="122"/>
                      <a:pt x="33" y="123"/>
                      <a:pt x="33" y="123"/>
                    </a:cubicBezTo>
                    <a:close/>
                    <a:moveTo>
                      <a:pt x="32" y="125"/>
                    </a:moveTo>
                    <a:cubicBezTo>
                      <a:pt x="32" y="126"/>
                      <a:pt x="32" y="126"/>
                      <a:pt x="32" y="126"/>
                    </a:cubicBezTo>
                    <a:cubicBezTo>
                      <a:pt x="33" y="126"/>
                      <a:pt x="33" y="126"/>
                      <a:pt x="33" y="126"/>
                    </a:cubicBezTo>
                    <a:cubicBezTo>
                      <a:pt x="33" y="125"/>
                      <a:pt x="33" y="125"/>
                      <a:pt x="33" y="125"/>
                    </a:cubicBezTo>
                    <a:cubicBezTo>
                      <a:pt x="33" y="125"/>
                      <a:pt x="33" y="125"/>
                      <a:pt x="33" y="125"/>
                    </a:cubicBezTo>
                    <a:cubicBezTo>
                      <a:pt x="32" y="125"/>
                      <a:pt x="32" y="125"/>
                      <a:pt x="32" y="125"/>
                    </a:cubicBezTo>
                    <a:close/>
                    <a:moveTo>
                      <a:pt x="52" y="218"/>
                    </a:moveTo>
                    <a:cubicBezTo>
                      <a:pt x="52" y="217"/>
                      <a:pt x="52" y="217"/>
                      <a:pt x="52" y="217"/>
                    </a:cubicBezTo>
                    <a:cubicBezTo>
                      <a:pt x="53" y="217"/>
                      <a:pt x="53" y="217"/>
                      <a:pt x="53" y="217"/>
                    </a:cubicBezTo>
                    <a:cubicBezTo>
                      <a:pt x="53" y="217"/>
                      <a:pt x="53" y="217"/>
                      <a:pt x="53" y="217"/>
                    </a:cubicBezTo>
                    <a:cubicBezTo>
                      <a:pt x="53" y="218"/>
                      <a:pt x="53" y="218"/>
                      <a:pt x="53" y="218"/>
                    </a:cubicBezTo>
                    <a:cubicBezTo>
                      <a:pt x="52" y="218"/>
                      <a:pt x="52" y="218"/>
                      <a:pt x="52" y="218"/>
                    </a:cubicBezTo>
                    <a:cubicBezTo>
                      <a:pt x="52" y="218"/>
                      <a:pt x="52" y="218"/>
                      <a:pt x="52" y="218"/>
                    </a:cubicBezTo>
                    <a:cubicBezTo>
                      <a:pt x="52" y="218"/>
                      <a:pt x="52" y="218"/>
                      <a:pt x="52" y="218"/>
                    </a:cubicBezTo>
                    <a:close/>
                    <a:moveTo>
                      <a:pt x="47" y="215"/>
                    </a:moveTo>
                    <a:cubicBezTo>
                      <a:pt x="47" y="215"/>
                      <a:pt x="47" y="215"/>
                      <a:pt x="47" y="215"/>
                    </a:cubicBezTo>
                    <a:cubicBezTo>
                      <a:pt x="47" y="215"/>
                      <a:pt x="47" y="215"/>
                      <a:pt x="47" y="215"/>
                    </a:cubicBezTo>
                    <a:cubicBezTo>
                      <a:pt x="48" y="214"/>
                      <a:pt x="48" y="214"/>
                      <a:pt x="48" y="214"/>
                    </a:cubicBezTo>
                    <a:cubicBezTo>
                      <a:pt x="48" y="214"/>
                      <a:pt x="48" y="214"/>
                      <a:pt x="48" y="214"/>
                    </a:cubicBezTo>
                    <a:cubicBezTo>
                      <a:pt x="47" y="214"/>
                      <a:pt x="47" y="214"/>
                      <a:pt x="47" y="214"/>
                    </a:cubicBezTo>
                    <a:cubicBezTo>
                      <a:pt x="47" y="214"/>
                      <a:pt x="47" y="214"/>
                      <a:pt x="47" y="214"/>
                    </a:cubicBezTo>
                    <a:cubicBezTo>
                      <a:pt x="47" y="214"/>
                      <a:pt x="47" y="214"/>
                      <a:pt x="47" y="214"/>
                    </a:cubicBezTo>
                    <a:cubicBezTo>
                      <a:pt x="47" y="215"/>
                      <a:pt x="47" y="215"/>
                      <a:pt x="47" y="215"/>
                    </a:cubicBezTo>
                    <a:close/>
                    <a:moveTo>
                      <a:pt x="44" y="210"/>
                    </a:moveTo>
                    <a:cubicBezTo>
                      <a:pt x="44" y="210"/>
                      <a:pt x="44" y="210"/>
                      <a:pt x="44" y="210"/>
                    </a:cubicBezTo>
                    <a:cubicBezTo>
                      <a:pt x="44" y="210"/>
                      <a:pt x="44" y="210"/>
                      <a:pt x="44" y="210"/>
                    </a:cubicBezTo>
                    <a:cubicBezTo>
                      <a:pt x="45" y="210"/>
                      <a:pt x="45" y="210"/>
                      <a:pt x="45" y="210"/>
                    </a:cubicBezTo>
                    <a:cubicBezTo>
                      <a:pt x="45" y="209"/>
                      <a:pt x="45" y="209"/>
                      <a:pt x="45" y="209"/>
                    </a:cubicBezTo>
                    <a:cubicBezTo>
                      <a:pt x="44" y="209"/>
                      <a:pt x="44" y="209"/>
                      <a:pt x="44" y="209"/>
                    </a:cubicBezTo>
                    <a:cubicBezTo>
                      <a:pt x="44" y="210"/>
                      <a:pt x="44" y="210"/>
                      <a:pt x="44" y="210"/>
                    </a:cubicBezTo>
                    <a:close/>
                    <a:moveTo>
                      <a:pt x="42" y="210"/>
                    </a:moveTo>
                    <a:cubicBezTo>
                      <a:pt x="42" y="210"/>
                      <a:pt x="42" y="210"/>
                      <a:pt x="42" y="210"/>
                    </a:cubicBezTo>
                    <a:cubicBezTo>
                      <a:pt x="43" y="210"/>
                      <a:pt x="43" y="210"/>
                      <a:pt x="43" y="210"/>
                    </a:cubicBezTo>
                    <a:cubicBezTo>
                      <a:pt x="43" y="210"/>
                      <a:pt x="43" y="210"/>
                      <a:pt x="43" y="210"/>
                    </a:cubicBezTo>
                    <a:cubicBezTo>
                      <a:pt x="42" y="209"/>
                      <a:pt x="42" y="209"/>
                      <a:pt x="42" y="209"/>
                    </a:cubicBezTo>
                    <a:cubicBezTo>
                      <a:pt x="42" y="210"/>
                      <a:pt x="42" y="210"/>
                      <a:pt x="42" y="210"/>
                    </a:cubicBezTo>
                    <a:close/>
                    <a:moveTo>
                      <a:pt x="37" y="210"/>
                    </a:moveTo>
                    <a:cubicBezTo>
                      <a:pt x="37" y="210"/>
                      <a:pt x="37" y="210"/>
                      <a:pt x="37" y="210"/>
                    </a:cubicBezTo>
                    <a:cubicBezTo>
                      <a:pt x="38" y="210"/>
                      <a:pt x="38" y="210"/>
                      <a:pt x="38" y="210"/>
                    </a:cubicBezTo>
                    <a:cubicBezTo>
                      <a:pt x="38" y="211"/>
                      <a:pt x="38" y="211"/>
                      <a:pt x="38" y="211"/>
                    </a:cubicBezTo>
                    <a:cubicBezTo>
                      <a:pt x="39" y="211"/>
                      <a:pt x="39" y="211"/>
                      <a:pt x="39" y="211"/>
                    </a:cubicBezTo>
                    <a:cubicBezTo>
                      <a:pt x="38" y="210"/>
                      <a:pt x="38" y="210"/>
                      <a:pt x="38" y="210"/>
                    </a:cubicBezTo>
                    <a:cubicBezTo>
                      <a:pt x="38" y="210"/>
                      <a:pt x="38" y="210"/>
                      <a:pt x="38" y="210"/>
                    </a:cubicBezTo>
                    <a:cubicBezTo>
                      <a:pt x="37" y="210"/>
                      <a:pt x="37" y="210"/>
                      <a:pt x="37" y="210"/>
                    </a:cubicBezTo>
                    <a:close/>
                    <a:moveTo>
                      <a:pt x="31" y="186"/>
                    </a:moveTo>
                    <a:cubicBezTo>
                      <a:pt x="31" y="186"/>
                      <a:pt x="31" y="186"/>
                      <a:pt x="31" y="186"/>
                    </a:cubicBezTo>
                    <a:cubicBezTo>
                      <a:pt x="32" y="185"/>
                      <a:pt x="32" y="185"/>
                      <a:pt x="32" y="185"/>
                    </a:cubicBezTo>
                    <a:cubicBezTo>
                      <a:pt x="33" y="184"/>
                      <a:pt x="33" y="184"/>
                      <a:pt x="33" y="184"/>
                    </a:cubicBezTo>
                    <a:cubicBezTo>
                      <a:pt x="32" y="184"/>
                      <a:pt x="32" y="184"/>
                      <a:pt x="32" y="184"/>
                    </a:cubicBezTo>
                    <a:cubicBezTo>
                      <a:pt x="32" y="185"/>
                      <a:pt x="32" y="185"/>
                      <a:pt x="32" y="185"/>
                    </a:cubicBezTo>
                    <a:cubicBezTo>
                      <a:pt x="31" y="186"/>
                      <a:pt x="31" y="186"/>
                      <a:pt x="31" y="186"/>
                    </a:cubicBezTo>
                    <a:close/>
                    <a:moveTo>
                      <a:pt x="31" y="185"/>
                    </a:moveTo>
                    <a:cubicBezTo>
                      <a:pt x="31" y="185"/>
                      <a:pt x="31" y="185"/>
                      <a:pt x="31" y="185"/>
                    </a:cubicBezTo>
                    <a:cubicBezTo>
                      <a:pt x="31" y="185"/>
                      <a:pt x="31" y="185"/>
                      <a:pt x="31" y="185"/>
                    </a:cubicBezTo>
                    <a:cubicBezTo>
                      <a:pt x="32" y="185"/>
                      <a:pt x="32" y="185"/>
                      <a:pt x="32" y="185"/>
                    </a:cubicBezTo>
                    <a:cubicBezTo>
                      <a:pt x="32" y="184"/>
                      <a:pt x="32" y="184"/>
                      <a:pt x="32" y="184"/>
                    </a:cubicBezTo>
                    <a:cubicBezTo>
                      <a:pt x="32" y="184"/>
                      <a:pt x="32" y="184"/>
                      <a:pt x="32" y="184"/>
                    </a:cubicBezTo>
                    <a:cubicBezTo>
                      <a:pt x="31" y="185"/>
                      <a:pt x="31" y="185"/>
                      <a:pt x="31" y="185"/>
                    </a:cubicBezTo>
                    <a:close/>
                    <a:moveTo>
                      <a:pt x="27" y="177"/>
                    </a:moveTo>
                    <a:cubicBezTo>
                      <a:pt x="27" y="177"/>
                      <a:pt x="27" y="177"/>
                      <a:pt x="27" y="177"/>
                    </a:cubicBezTo>
                    <a:cubicBezTo>
                      <a:pt x="27" y="177"/>
                      <a:pt x="27" y="177"/>
                      <a:pt x="27" y="177"/>
                    </a:cubicBezTo>
                    <a:cubicBezTo>
                      <a:pt x="28" y="177"/>
                      <a:pt x="28" y="177"/>
                      <a:pt x="28" y="177"/>
                    </a:cubicBezTo>
                    <a:cubicBezTo>
                      <a:pt x="28" y="177"/>
                      <a:pt x="28" y="177"/>
                      <a:pt x="28" y="177"/>
                    </a:cubicBezTo>
                    <a:cubicBezTo>
                      <a:pt x="28" y="176"/>
                      <a:pt x="28" y="176"/>
                      <a:pt x="28" y="176"/>
                    </a:cubicBezTo>
                    <a:cubicBezTo>
                      <a:pt x="27" y="177"/>
                      <a:pt x="27" y="177"/>
                      <a:pt x="27" y="177"/>
                    </a:cubicBezTo>
                    <a:close/>
                    <a:moveTo>
                      <a:pt x="27" y="176"/>
                    </a:moveTo>
                    <a:cubicBezTo>
                      <a:pt x="27" y="176"/>
                      <a:pt x="27" y="176"/>
                      <a:pt x="27" y="176"/>
                    </a:cubicBezTo>
                    <a:cubicBezTo>
                      <a:pt x="28" y="176"/>
                      <a:pt x="28" y="176"/>
                      <a:pt x="28" y="176"/>
                    </a:cubicBezTo>
                    <a:cubicBezTo>
                      <a:pt x="28" y="175"/>
                      <a:pt x="28" y="175"/>
                      <a:pt x="28" y="175"/>
                    </a:cubicBezTo>
                    <a:cubicBezTo>
                      <a:pt x="27" y="175"/>
                      <a:pt x="27" y="175"/>
                      <a:pt x="27" y="175"/>
                    </a:cubicBezTo>
                    <a:cubicBezTo>
                      <a:pt x="27" y="176"/>
                      <a:pt x="27" y="176"/>
                      <a:pt x="27" y="176"/>
                    </a:cubicBezTo>
                    <a:close/>
                    <a:moveTo>
                      <a:pt x="27" y="168"/>
                    </a:moveTo>
                    <a:cubicBezTo>
                      <a:pt x="28" y="168"/>
                      <a:pt x="28" y="168"/>
                      <a:pt x="28" y="168"/>
                    </a:cubicBezTo>
                    <a:cubicBezTo>
                      <a:pt x="29" y="168"/>
                      <a:pt x="29" y="168"/>
                      <a:pt x="29" y="168"/>
                    </a:cubicBezTo>
                    <a:cubicBezTo>
                      <a:pt x="28" y="167"/>
                      <a:pt x="28" y="167"/>
                      <a:pt x="28" y="167"/>
                    </a:cubicBezTo>
                    <a:cubicBezTo>
                      <a:pt x="27" y="168"/>
                      <a:pt x="27" y="168"/>
                      <a:pt x="27" y="168"/>
                    </a:cubicBezTo>
                    <a:close/>
                    <a:moveTo>
                      <a:pt x="28" y="167"/>
                    </a:moveTo>
                    <a:cubicBezTo>
                      <a:pt x="28" y="167"/>
                      <a:pt x="28" y="167"/>
                      <a:pt x="28" y="167"/>
                    </a:cubicBezTo>
                    <a:cubicBezTo>
                      <a:pt x="29" y="167"/>
                      <a:pt x="29" y="167"/>
                      <a:pt x="29" y="167"/>
                    </a:cubicBezTo>
                    <a:cubicBezTo>
                      <a:pt x="29" y="167"/>
                      <a:pt x="29" y="167"/>
                      <a:pt x="29" y="167"/>
                    </a:cubicBezTo>
                    <a:cubicBezTo>
                      <a:pt x="29" y="167"/>
                      <a:pt x="29" y="167"/>
                      <a:pt x="29" y="167"/>
                    </a:cubicBezTo>
                    <a:cubicBezTo>
                      <a:pt x="28" y="167"/>
                      <a:pt x="28" y="167"/>
                      <a:pt x="28" y="167"/>
                    </a:cubicBezTo>
                    <a:cubicBezTo>
                      <a:pt x="28" y="167"/>
                      <a:pt x="28" y="167"/>
                      <a:pt x="28" y="167"/>
                    </a:cubicBezTo>
                    <a:close/>
                    <a:moveTo>
                      <a:pt x="26" y="167"/>
                    </a:moveTo>
                    <a:cubicBezTo>
                      <a:pt x="26" y="167"/>
                      <a:pt x="26" y="167"/>
                      <a:pt x="26" y="167"/>
                    </a:cubicBezTo>
                    <a:cubicBezTo>
                      <a:pt x="27" y="167"/>
                      <a:pt x="27" y="167"/>
                      <a:pt x="27" y="167"/>
                    </a:cubicBezTo>
                    <a:cubicBezTo>
                      <a:pt x="27" y="167"/>
                      <a:pt x="27" y="167"/>
                      <a:pt x="27" y="167"/>
                    </a:cubicBezTo>
                    <a:cubicBezTo>
                      <a:pt x="26" y="167"/>
                      <a:pt x="26" y="167"/>
                      <a:pt x="26" y="167"/>
                    </a:cubicBezTo>
                    <a:cubicBezTo>
                      <a:pt x="26" y="167"/>
                      <a:pt x="26" y="167"/>
                      <a:pt x="26" y="167"/>
                    </a:cubicBezTo>
                    <a:close/>
                    <a:moveTo>
                      <a:pt x="29" y="160"/>
                    </a:moveTo>
                    <a:cubicBezTo>
                      <a:pt x="28" y="160"/>
                      <a:pt x="28" y="160"/>
                      <a:pt x="28" y="160"/>
                    </a:cubicBezTo>
                    <a:cubicBezTo>
                      <a:pt x="29" y="160"/>
                      <a:pt x="29" y="160"/>
                      <a:pt x="29" y="160"/>
                    </a:cubicBezTo>
                    <a:cubicBezTo>
                      <a:pt x="29" y="160"/>
                      <a:pt x="29" y="160"/>
                      <a:pt x="29" y="160"/>
                    </a:cubicBezTo>
                    <a:cubicBezTo>
                      <a:pt x="29" y="160"/>
                      <a:pt x="29" y="160"/>
                      <a:pt x="29" y="160"/>
                    </a:cubicBezTo>
                    <a:cubicBezTo>
                      <a:pt x="30" y="159"/>
                      <a:pt x="30" y="159"/>
                      <a:pt x="30" y="159"/>
                    </a:cubicBezTo>
                    <a:cubicBezTo>
                      <a:pt x="29" y="159"/>
                      <a:pt x="29" y="159"/>
                      <a:pt x="29" y="159"/>
                    </a:cubicBezTo>
                    <a:cubicBezTo>
                      <a:pt x="29" y="160"/>
                      <a:pt x="29" y="160"/>
                      <a:pt x="29" y="160"/>
                    </a:cubicBezTo>
                    <a:close/>
                    <a:moveTo>
                      <a:pt x="36" y="157"/>
                    </a:moveTo>
                    <a:cubicBezTo>
                      <a:pt x="36" y="157"/>
                      <a:pt x="36" y="157"/>
                      <a:pt x="36" y="157"/>
                    </a:cubicBezTo>
                    <a:cubicBezTo>
                      <a:pt x="37" y="157"/>
                      <a:pt x="37" y="157"/>
                      <a:pt x="37" y="157"/>
                    </a:cubicBezTo>
                    <a:cubicBezTo>
                      <a:pt x="37" y="157"/>
                      <a:pt x="37" y="157"/>
                      <a:pt x="37" y="157"/>
                    </a:cubicBezTo>
                    <a:cubicBezTo>
                      <a:pt x="36" y="157"/>
                      <a:pt x="36" y="157"/>
                      <a:pt x="36" y="157"/>
                    </a:cubicBezTo>
                    <a:cubicBezTo>
                      <a:pt x="36" y="157"/>
                      <a:pt x="36" y="157"/>
                      <a:pt x="36" y="157"/>
                    </a:cubicBezTo>
                    <a:cubicBezTo>
                      <a:pt x="36" y="157"/>
                      <a:pt x="36" y="157"/>
                      <a:pt x="36" y="157"/>
                    </a:cubicBezTo>
                    <a:close/>
                    <a:moveTo>
                      <a:pt x="33" y="153"/>
                    </a:moveTo>
                    <a:cubicBezTo>
                      <a:pt x="33" y="154"/>
                      <a:pt x="33" y="154"/>
                      <a:pt x="33" y="154"/>
                    </a:cubicBezTo>
                    <a:cubicBezTo>
                      <a:pt x="33" y="154"/>
                      <a:pt x="33" y="154"/>
                      <a:pt x="33" y="154"/>
                    </a:cubicBezTo>
                    <a:cubicBezTo>
                      <a:pt x="34" y="154"/>
                      <a:pt x="34" y="154"/>
                      <a:pt x="34" y="154"/>
                    </a:cubicBezTo>
                    <a:cubicBezTo>
                      <a:pt x="34" y="153"/>
                      <a:pt x="34" y="153"/>
                      <a:pt x="34" y="153"/>
                    </a:cubicBezTo>
                    <a:cubicBezTo>
                      <a:pt x="33" y="153"/>
                      <a:pt x="33" y="153"/>
                      <a:pt x="33" y="153"/>
                    </a:cubicBezTo>
                    <a:cubicBezTo>
                      <a:pt x="33" y="153"/>
                      <a:pt x="33" y="153"/>
                      <a:pt x="33" y="153"/>
                    </a:cubicBezTo>
                    <a:close/>
                    <a:moveTo>
                      <a:pt x="36" y="153"/>
                    </a:moveTo>
                    <a:cubicBezTo>
                      <a:pt x="37" y="153"/>
                      <a:pt x="37" y="153"/>
                      <a:pt x="37" y="153"/>
                    </a:cubicBezTo>
                    <a:cubicBezTo>
                      <a:pt x="37" y="153"/>
                      <a:pt x="37" y="153"/>
                      <a:pt x="37" y="153"/>
                    </a:cubicBezTo>
                    <a:cubicBezTo>
                      <a:pt x="38" y="153"/>
                      <a:pt x="38" y="153"/>
                      <a:pt x="38" y="153"/>
                    </a:cubicBezTo>
                    <a:cubicBezTo>
                      <a:pt x="37" y="153"/>
                      <a:pt x="37" y="153"/>
                      <a:pt x="37" y="153"/>
                    </a:cubicBezTo>
                    <a:cubicBezTo>
                      <a:pt x="36" y="153"/>
                      <a:pt x="36" y="153"/>
                      <a:pt x="36" y="153"/>
                    </a:cubicBezTo>
                    <a:close/>
                    <a:moveTo>
                      <a:pt x="34" y="153"/>
                    </a:moveTo>
                    <a:cubicBezTo>
                      <a:pt x="35" y="153"/>
                      <a:pt x="35" y="153"/>
                      <a:pt x="35" y="153"/>
                    </a:cubicBezTo>
                    <a:cubicBezTo>
                      <a:pt x="36" y="153"/>
                      <a:pt x="36" y="153"/>
                      <a:pt x="36" y="153"/>
                    </a:cubicBezTo>
                    <a:cubicBezTo>
                      <a:pt x="37" y="152"/>
                      <a:pt x="37" y="152"/>
                      <a:pt x="37" y="152"/>
                    </a:cubicBezTo>
                    <a:cubicBezTo>
                      <a:pt x="36" y="152"/>
                      <a:pt x="36" y="152"/>
                      <a:pt x="36" y="152"/>
                    </a:cubicBezTo>
                    <a:cubicBezTo>
                      <a:pt x="35" y="152"/>
                      <a:pt x="35" y="152"/>
                      <a:pt x="35" y="152"/>
                    </a:cubicBezTo>
                    <a:cubicBezTo>
                      <a:pt x="34" y="152"/>
                      <a:pt x="34" y="152"/>
                      <a:pt x="34" y="152"/>
                    </a:cubicBezTo>
                    <a:cubicBezTo>
                      <a:pt x="34" y="153"/>
                      <a:pt x="34" y="153"/>
                      <a:pt x="34" y="153"/>
                    </a:cubicBezTo>
                    <a:close/>
                    <a:moveTo>
                      <a:pt x="42" y="137"/>
                    </a:moveTo>
                    <a:cubicBezTo>
                      <a:pt x="42" y="138"/>
                      <a:pt x="42" y="138"/>
                      <a:pt x="42" y="138"/>
                    </a:cubicBezTo>
                    <a:cubicBezTo>
                      <a:pt x="43" y="138"/>
                      <a:pt x="43" y="138"/>
                      <a:pt x="43" y="138"/>
                    </a:cubicBezTo>
                    <a:cubicBezTo>
                      <a:pt x="43" y="137"/>
                      <a:pt x="43" y="137"/>
                      <a:pt x="43" y="137"/>
                    </a:cubicBezTo>
                    <a:cubicBezTo>
                      <a:pt x="43" y="137"/>
                      <a:pt x="43" y="137"/>
                      <a:pt x="43" y="137"/>
                    </a:cubicBezTo>
                    <a:cubicBezTo>
                      <a:pt x="42" y="137"/>
                      <a:pt x="42" y="137"/>
                      <a:pt x="42" y="137"/>
                    </a:cubicBezTo>
                    <a:close/>
                    <a:moveTo>
                      <a:pt x="42" y="135"/>
                    </a:moveTo>
                    <a:cubicBezTo>
                      <a:pt x="41" y="135"/>
                      <a:pt x="41" y="135"/>
                      <a:pt x="41" y="135"/>
                    </a:cubicBezTo>
                    <a:cubicBezTo>
                      <a:pt x="42" y="136"/>
                      <a:pt x="42" y="136"/>
                      <a:pt x="42" y="136"/>
                    </a:cubicBezTo>
                    <a:cubicBezTo>
                      <a:pt x="43" y="136"/>
                      <a:pt x="43" y="136"/>
                      <a:pt x="43" y="136"/>
                    </a:cubicBezTo>
                    <a:cubicBezTo>
                      <a:pt x="42" y="135"/>
                      <a:pt x="42" y="135"/>
                      <a:pt x="42" y="135"/>
                    </a:cubicBezTo>
                    <a:cubicBezTo>
                      <a:pt x="42" y="135"/>
                      <a:pt x="42" y="135"/>
                      <a:pt x="42" y="135"/>
                    </a:cubicBezTo>
                    <a:close/>
                    <a:moveTo>
                      <a:pt x="39" y="130"/>
                    </a:moveTo>
                    <a:cubicBezTo>
                      <a:pt x="40" y="130"/>
                      <a:pt x="40" y="130"/>
                      <a:pt x="40" y="130"/>
                    </a:cubicBezTo>
                    <a:cubicBezTo>
                      <a:pt x="40" y="129"/>
                      <a:pt x="40" y="129"/>
                      <a:pt x="40" y="129"/>
                    </a:cubicBezTo>
                    <a:cubicBezTo>
                      <a:pt x="41" y="129"/>
                      <a:pt x="41" y="129"/>
                      <a:pt x="41" y="129"/>
                    </a:cubicBezTo>
                    <a:cubicBezTo>
                      <a:pt x="41" y="129"/>
                      <a:pt x="41" y="129"/>
                      <a:pt x="41" y="129"/>
                    </a:cubicBezTo>
                    <a:cubicBezTo>
                      <a:pt x="40" y="129"/>
                      <a:pt x="40" y="129"/>
                      <a:pt x="40" y="129"/>
                    </a:cubicBezTo>
                    <a:cubicBezTo>
                      <a:pt x="40" y="128"/>
                      <a:pt x="40" y="128"/>
                      <a:pt x="40" y="128"/>
                    </a:cubicBezTo>
                    <a:cubicBezTo>
                      <a:pt x="39" y="129"/>
                      <a:pt x="39" y="129"/>
                      <a:pt x="39" y="129"/>
                    </a:cubicBezTo>
                    <a:cubicBezTo>
                      <a:pt x="39" y="129"/>
                      <a:pt x="39" y="129"/>
                      <a:pt x="39" y="129"/>
                    </a:cubicBezTo>
                    <a:cubicBezTo>
                      <a:pt x="39" y="130"/>
                      <a:pt x="39" y="130"/>
                      <a:pt x="39" y="130"/>
                    </a:cubicBezTo>
                    <a:close/>
                    <a:moveTo>
                      <a:pt x="39" y="133"/>
                    </a:moveTo>
                    <a:cubicBezTo>
                      <a:pt x="40" y="133"/>
                      <a:pt x="40" y="133"/>
                      <a:pt x="40" y="133"/>
                    </a:cubicBezTo>
                    <a:cubicBezTo>
                      <a:pt x="40" y="133"/>
                      <a:pt x="40" y="133"/>
                      <a:pt x="40" y="133"/>
                    </a:cubicBezTo>
                    <a:cubicBezTo>
                      <a:pt x="41" y="132"/>
                      <a:pt x="41" y="132"/>
                      <a:pt x="41" y="132"/>
                    </a:cubicBezTo>
                    <a:cubicBezTo>
                      <a:pt x="41" y="131"/>
                      <a:pt x="41" y="131"/>
                      <a:pt x="41" y="131"/>
                    </a:cubicBezTo>
                    <a:cubicBezTo>
                      <a:pt x="40" y="131"/>
                      <a:pt x="40" y="131"/>
                      <a:pt x="40" y="131"/>
                    </a:cubicBezTo>
                    <a:cubicBezTo>
                      <a:pt x="40" y="131"/>
                      <a:pt x="40" y="131"/>
                      <a:pt x="40" y="131"/>
                    </a:cubicBezTo>
                    <a:cubicBezTo>
                      <a:pt x="39" y="133"/>
                      <a:pt x="39" y="133"/>
                      <a:pt x="39" y="133"/>
                    </a:cubicBezTo>
                    <a:close/>
                    <a:moveTo>
                      <a:pt x="36" y="133"/>
                    </a:moveTo>
                    <a:cubicBezTo>
                      <a:pt x="37" y="133"/>
                      <a:pt x="37" y="133"/>
                      <a:pt x="37" y="133"/>
                    </a:cubicBezTo>
                    <a:cubicBezTo>
                      <a:pt x="38" y="133"/>
                      <a:pt x="38" y="133"/>
                      <a:pt x="38" y="133"/>
                    </a:cubicBezTo>
                    <a:cubicBezTo>
                      <a:pt x="38" y="132"/>
                      <a:pt x="38" y="132"/>
                      <a:pt x="38" y="132"/>
                    </a:cubicBezTo>
                    <a:cubicBezTo>
                      <a:pt x="38" y="131"/>
                      <a:pt x="38" y="131"/>
                      <a:pt x="38" y="131"/>
                    </a:cubicBezTo>
                    <a:cubicBezTo>
                      <a:pt x="37" y="132"/>
                      <a:pt x="37" y="132"/>
                      <a:pt x="37" y="132"/>
                    </a:cubicBezTo>
                    <a:cubicBezTo>
                      <a:pt x="36" y="132"/>
                      <a:pt x="36" y="132"/>
                      <a:pt x="36" y="132"/>
                    </a:cubicBezTo>
                    <a:cubicBezTo>
                      <a:pt x="36" y="133"/>
                      <a:pt x="36" y="133"/>
                      <a:pt x="36" y="133"/>
                    </a:cubicBezTo>
                    <a:close/>
                    <a:moveTo>
                      <a:pt x="31" y="137"/>
                    </a:moveTo>
                    <a:cubicBezTo>
                      <a:pt x="31" y="137"/>
                      <a:pt x="31" y="137"/>
                      <a:pt x="31" y="137"/>
                    </a:cubicBezTo>
                    <a:cubicBezTo>
                      <a:pt x="31" y="138"/>
                      <a:pt x="31" y="138"/>
                      <a:pt x="31" y="138"/>
                    </a:cubicBezTo>
                    <a:cubicBezTo>
                      <a:pt x="32" y="138"/>
                      <a:pt x="32" y="138"/>
                      <a:pt x="32" y="138"/>
                    </a:cubicBezTo>
                    <a:cubicBezTo>
                      <a:pt x="32" y="137"/>
                      <a:pt x="32" y="137"/>
                      <a:pt x="32" y="137"/>
                    </a:cubicBezTo>
                    <a:cubicBezTo>
                      <a:pt x="32" y="137"/>
                      <a:pt x="32" y="137"/>
                      <a:pt x="32" y="137"/>
                    </a:cubicBezTo>
                    <a:cubicBezTo>
                      <a:pt x="31" y="137"/>
                      <a:pt x="31" y="137"/>
                      <a:pt x="31" y="137"/>
                    </a:cubicBezTo>
                    <a:close/>
                    <a:moveTo>
                      <a:pt x="41" y="144"/>
                    </a:moveTo>
                    <a:cubicBezTo>
                      <a:pt x="41" y="145"/>
                      <a:pt x="41" y="145"/>
                      <a:pt x="41" y="145"/>
                    </a:cubicBezTo>
                    <a:cubicBezTo>
                      <a:pt x="42" y="144"/>
                      <a:pt x="42" y="144"/>
                      <a:pt x="42" y="144"/>
                    </a:cubicBezTo>
                    <a:cubicBezTo>
                      <a:pt x="42" y="145"/>
                      <a:pt x="42" y="145"/>
                      <a:pt x="42" y="145"/>
                    </a:cubicBezTo>
                    <a:cubicBezTo>
                      <a:pt x="42" y="146"/>
                      <a:pt x="42" y="146"/>
                      <a:pt x="42" y="146"/>
                    </a:cubicBezTo>
                    <a:cubicBezTo>
                      <a:pt x="42" y="146"/>
                      <a:pt x="42" y="146"/>
                      <a:pt x="42" y="146"/>
                    </a:cubicBezTo>
                    <a:cubicBezTo>
                      <a:pt x="43" y="146"/>
                      <a:pt x="43" y="146"/>
                      <a:pt x="43" y="146"/>
                    </a:cubicBezTo>
                    <a:cubicBezTo>
                      <a:pt x="43" y="145"/>
                      <a:pt x="43" y="145"/>
                      <a:pt x="43" y="145"/>
                    </a:cubicBezTo>
                    <a:cubicBezTo>
                      <a:pt x="44" y="144"/>
                      <a:pt x="44" y="144"/>
                      <a:pt x="44" y="144"/>
                    </a:cubicBezTo>
                    <a:cubicBezTo>
                      <a:pt x="43" y="144"/>
                      <a:pt x="43" y="144"/>
                      <a:pt x="43" y="144"/>
                    </a:cubicBezTo>
                    <a:cubicBezTo>
                      <a:pt x="43" y="144"/>
                      <a:pt x="43" y="144"/>
                      <a:pt x="43" y="144"/>
                    </a:cubicBezTo>
                    <a:cubicBezTo>
                      <a:pt x="42" y="144"/>
                      <a:pt x="42" y="144"/>
                      <a:pt x="42" y="144"/>
                    </a:cubicBezTo>
                    <a:cubicBezTo>
                      <a:pt x="41" y="144"/>
                      <a:pt x="41" y="144"/>
                      <a:pt x="41" y="144"/>
                    </a:cubicBezTo>
                    <a:close/>
                    <a:moveTo>
                      <a:pt x="31" y="147"/>
                    </a:moveTo>
                    <a:cubicBezTo>
                      <a:pt x="31" y="147"/>
                      <a:pt x="31" y="147"/>
                      <a:pt x="31" y="147"/>
                    </a:cubicBezTo>
                    <a:cubicBezTo>
                      <a:pt x="33" y="147"/>
                      <a:pt x="33" y="147"/>
                      <a:pt x="33" y="147"/>
                    </a:cubicBezTo>
                    <a:cubicBezTo>
                      <a:pt x="33" y="148"/>
                      <a:pt x="33" y="148"/>
                      <a:pt x="33" y="148"/>
                    </a:cubicBezTo>
                    <a:cubicBezTo>
                      <a:pt x="34" y="148"/>
                      <a:pt x="34" y="148"/>
                      <a:pt x="34" y="148"/>
                    </a:cubicBezTo>
                    <a:cubicBezTo>
                      <a:pt x="34" y="148"/>
                      <a:pt x="34" y="148"/>
                      <a:pt x="34" y="148"/>
                    </a:cubicBezTo>
                    <a:cubicBezTo>
                      <a:pt x="37" y="147"/>
                      <a:pt x="37" y="147"/>
                      <a:pt x="37" y="147"/>
                    </a:cubicBezTo>
                    <a:cubicBezTo>
                      <a:pt x="38" y="147"/>
                      <a:pt x="38" y="147"/>
                      <a:pt x="38" y="147"/>
                    </a:cubicBezTo>
                    <a:cubicBezTo>
                      <a:pt x="40" y="146"/>
                      <a:pt x="40" y="146"/>
                      <a:pt x="40" y="146"/>
                    </a:cubicBezTo>
                    <a:cubicBezTo>
                      <a:pt x="39" y="145"/>
                      <a:pt x="39" y="145"/>
                      <a:pt x="39" y="145"/>
                    </a:cubicBezTo>
                    <a:cubicBezTo>
                      <a:pt x="39" y="144"/>
                      <a:pt x="39" y="144"/>
                      <a:pt x="39" y="144"/>
                    </a:cubicBezTo>
                    <a:cubicBezTo>
                      <a:pt x="38" y="144"/>
                      <a:pt x="38" y="144"/>
                      <a:pt x="38" y="144"/>
                    </a:cubicBezTo>
                    <a:cubicBezTo>
                      <a:pt x="37" y="144"/>
                      <a:pt x="37" y="144"/>
                      <a:pt x="37" y="144"/>
                    </a:cubicBezTo>
                    <a:cubicBezTo>
                      <a:pt x="37" y="142"/>
                      <a:pt x="37" y="142"/>
                      <a:pt x="37" y="142"/>
                    </a:cubicBezTo>
                    <a:cubicBezTo>
                      <a:pt x="36" y="140"/>
                      <a:pt x="36" y="140"/>
                      <a:pt x="36" y="140"/>
                    </a:cubicBezTo>
                    <a:cubicBezTo>
                      <a:pt x="34" y="140"/>
                      <a:pt x="34" y="140"/>
                      <a:pt x="34" y="140"/>
                    </a:cubicBezTo>
                    <a:cubicBezTo>
                      <a:pt x="34" y="139"/>
                      <a:pt x="34" y="139"/>
                      <a:pt x="34" y="139"/>
                    </a:cubicBezTo>
                    <a:cubicBezTo>
                      <a:pt x="32" y="139"/>
                      <a:pt x="32" y="139"/>
                      <a:pt x="32" y="139"/>
                    </a:cubicBezTo>
                    <a:cubicBezTo>
                      <a:pt x="31" y="139"/>
                      <a:pt x="31" y="139"/>
                      <a:pt x="31" y="139"/>
                    </a:cubicBezTo>
                    <a:cubicBezTo>
                      <a:pt x="31" y="139"/>
                      <a:pt x="31" y="139"/>
                      <a:pt x="31" y="139"/>
                    </a:cubicBezTo>
                    <a:cubicBezTo>
                      <a:pt x="30" y="140"/>
                      <a:pt x="30" y="140"/>
                      <a:pt x="30" y="140"/>
                    </a:cubicBezTo>
                    <a:cubicBezTo>
                      <a:pt x="30" y="141"/>
                      <a:pt x="30" y="141"/>
                      <a:pt x="30" y="141"/>
                    </a:cubicBezTo>
                    <a:cubicBezTo>
                      <a:pt x="31" y="142"/>
                      <a:pt x="31" y="142"/>
                      <a:pt x="31" y="142"/>
                    </a:cubicBezTo>
                    <a:cubicBezTo>
                      <a:pt x="32" y="142"/>
                      <a:pt x="32" y="142"/>
                      <a:pt x="32" y="142"/>
                    </a:cubicBezTo>
                    <a:cubicBezTo>
                      <a:pt x="31" y="142"/>
                      <a:pt x="31" y="142"/>
                      <a:pt x="31" y="142"/>
                    </a:cubicBezTo>
                    <a:cubicBezTo>
                      <a:pt x="30" y="142"/>
                      <a:pt x="30" y="142"/>
                      <a:pt x="30" y="142"/>
                    </a:cubicBezTo>
                    <a:cubicBezTo>
                      <a:pt x="30" y="143"/>
                      <a:pt x="30" y="143"/>
                      <a:pt x="30" y="143"/>
                    </a:cubicBezTo>
                    <a:cubicBezTo>
                      <a:pt x="30" y="143"/>
                      <a:pt x="30" y="143"/>
                      <a:pt x="30" y="143"/>
                    </a:cubicBezTo>
                    <a:cubicBezTo>
                      <a:pt x="31" y="144"/>
                      <a:pt x="31" y="144"/>
                      <a:pt x="31" y="144"/>
                    </a:cubicBezTo>
                    <a:cubicBezTo>
                      <a:pt x="30" y="144"/>
                      <a:pt x="30" y="144"/>
                      <a:pt x="30" y="144"/>
                    </a:cubicBezTo>
                    <a:cubicBezTo>
                      <a:pt x="30" y="144"/>
                      <a:pt x="30" y="144"/>
                      <a:pt x="30" y="144"/>
                    </a:cubicBezTo>
                    <a:cubicBezTo>
                      <a:pt x="30" y="145"/>
                      <a:pt x="30" y="145"/>
                      <a:pt x="30" y="145"/>
                    </a:cubicBezTo>
                    <a:cubicBezTo>
                      <a:pt x="32" y="146"/>
                      <a:pt x="32" y="146"/>
                      <a:pt x="32" y="146"/>
                    </a:cubicBezTo>
                    <a:cubicBezTo>
                      <a:pt x="33" y="146"/>
                      <a:pt x="33" y="146"/>
                      <a:pt x="33" y="146"/>
                    </a:cubicBezTo>
                    <a:cubicBezTo>
                      <a:pt x="33" y="146"/>
                      <a:pt x="33" y="146"/>
                      <a:pt x="33" y="146"/>
                    </a:cubicBezTo>
                    <a:cubicBezTo>
                      <a:pt x="35" y="145"/>
                      <a:pt x="35" y="145"/>
                      <a:pt x="35" y="145"/>
                    </a:cubicBezTo>
                    <a:cubicBezTo>
                      <a:pt x="34" y="146"/>
                      <a:pt x="34" y="146"/>
                      <a:pt x="34" y="146"/>
                    </a:cubicBezTo>
                    <a:cubicBezTo>
                      <a:pt x="33" y="147"/>
                      <a:pt x="33" y="147"/>
                      <a:pt x="33" y="147"/>
                    </a:cubicBezTo>
                    <a:cubicBezTo>
                      <a:pt x="32" y="146"/>
                      <a:pt x="32" y="146"/>
                      <a:pt x="32" y="146"/>
                    </a:cubicBezTo>
                    <a:cubicBezTo>
                      <a:pt x="31" y="146"/>
                      <a:pt x="31" y="146"/>
                      <a:pt x="31" y="146"/>
                    </a:cubicBezTo>
                    <a:lnTo>
                      <a:pt x="31" y="14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2" name="Freeform 161"/>
              <p:cNvSpPr>
                <a:spLocks noEditPoints="1"/>
              </p:cNvSpPr>
              <p:nvPr/>
            </p:nvSpPr>
            <p:spPr bwMode="auto">
              <a:xfrm>
                <a:off x="1705606" y="742950"/>
                <a:ext cx="1834736" cy="1541384"/>
              </a:xfrm>
              <a:custGeom>
                <a:avLst/>
                <a:gdLst>
                  <a:gd name="T0" fmla="*/ 282 w 385"/>
                  <a:gd name="T1" fmla="*/ 23 h 323"/>
                  <a:gd name="T2" fmla="*/ 282 w 385"/>
                  <a:gd name="T3" fmla="*/ 55 h 323"/>
                  <a:gd name="T4" fmla="*/ 281 w 385"/>
                  <a:gd name="T5" fmla="*/ 61 h 323"/>
                  <a:gd name="T6" fmla="*/ 300 w 385"/>
                  <a:gd name="T7" fmla="*/ 38 h 323"/>
                  <a:gd name="T8" fmla="*/ 301 w 385"/>
                  <a:gd name="T9" fmla="*/ 22 h 323"/>
                  <a:gd name="T10" fmla="*/ 325 w 385"/>
                  <a:gd name="T11" fmla="*/ 10 h 323"/>
                  <a:gd name="T12" fmla="*/ 379 w 385"/>
                  <a:gd name="T13" fmla="*/ 12 h 323"/>
                  <a:gd name="T14" fmla="*/ 330 w 385"/>
                  <a:gd name="T15" fmla="*/ 46 h 323"/>
                  <a:gd name="T16" fmla="*/ 296 w 385"/>
                  <a:gd name="T17" fmla="*/ 67 h 323"/>
                  <a:gd name="T18" fmla="*/ 308 w 385"/>
                  <a:gd name="T19" fmla="*/ 151 h 323"/>
                  <a:gd name="T20" fmla="*/ 270 w 385"/>
                  <a:gd name="T21" fmla="*/ 63 h 323"/>
                  <a:gd name="T22" fmla="*/ 241 w 385"/>
                  <a:gd name="T23" fmla="*/ 43 h 323"/>
                  <a:gd name="T24" fmla="*/ 201 w 385"/>
                  <a:gd name="T25" fmla="*/ 40 h 323"/>
                  <a:gd name="T26" fmla="*/ 263 w 385"/>
                  <a:gd name="T27" fmla="*/ 71 h 323"/>
                  <a:gd name="T28" fmla="*/ 273 w 385"/>
                  <a:gd name="T29" fmla="*/ 98 h 323"/>
                  <a:gd name="T30" fmla="*/ 165 w 385"/>
                  <a:gd name="T31" fmla="*/ 52 h 323"/>
                  <a:gd name="T32" fmla="*/ 239 w 385"/>
                  <a:gd name="T33" fmla="*/ 81 h 323"/>
                  <a:gd name="T34" fmla="*/ 222 w 385"/>
                  <a:gd name="T35" fmla="*/ 71 h 323"/>
                  <a:gd name="T36" fmla="*/ 213 w 385"/>
                  <a:gd name="T37" fmla="*/ 74 h 323"/>
                  <a:gd name="T38" fmla="*/ 201 w 385"/>
                  <a:gd name="T39" fmla="*/ 63 h 323"/>
                  <a:gd name="T40" fmla="*/ 145 w 385"/>
                  <a:gd name="T41" fmla="*/ 70 h 323"/>
                  <a:gd name="T42" fmla="*/ 207 w 385"/>
                  <a:gd name="T43" fmla="*/ 101 h 323"/>
                  <a:gd name="T44" fmla="*/ 221 w 385"/>
                  <a:gd name="T45" fmla="*/ 106 h 323"/>
                  <a:gd name="T46" fmla="*/ 277 w 385"/>
                  <a:gd name="T47" fmla="*/ 112 h 323"/>
                  <a:gd name="T48" fmla="*/ 266 w 385"/>
                  <a:gd name="T49" fmla="*/ 145 h 323"/>
                  <a:gd name="T50" fmla="*/ 191 w 385"/>
                  <a:gd name="T51" fmla="*/ 148 h 323"/>
                  <a:gd name="T52" fmla="*/ 188 w 385"/>
                  <a:gd name="T53" fmla="*/ 109 h 323"/>
                  <a:gd name="T54" fmla="*/ 162 w 385"/>
                  <a:gd name="T55" fmla="*/ 87 h 323"/>
                  <a:gd name="T56" fmla="*/ 142 w 385"/>
                  <a:gd name="T57" fmla="*/ 130 h 323"/>
                  <a:gd name="T58" fmla="*/ 182 w 385"/>
                  <a:gd name="T59" fmla="*/ 139 h 323"/>
                  <a:gd name="T60" fmla="*/ 277 w 385"/>
                  <a:gd name="T61" fmla="*/ 194 h 323"/>
                  <a:gd name="T62" fmla="*/ 280 w 385"/>
                  <a:gd name="T63" fmla="*/ 154 h 323"/>
                  <a:gd name="T64" fmla="*/ 242 w 385"/>
                  <a:gd name="T65" fmla="*/ 135 h 323"/>
                  <a:gd name="T66" fmla="*/ 258 w 385"/>
                  <a:gd name="T67" fmla="*/ 120 h 323"/>
                  <a:gd name="T68" fmla="*/ 287 w 385"/>
                  <a:gd name="T69" fmla="*/ 120 h 323"/>
                  <a:gd name="T70" fmla="*/ 296 w 385"/>
                  <a:gd name="T71" fmla="*/ 143 h 323"/>
                  <a:gd name="T72" fmla="*/ 305 w 385"/>
                  <a:gd name="T73" fmla="*/ 158 h 323"/>
                  <a:gd name="T74" fmla="*/ 320 w 385"/>
                  <a:gd name="T75" fmla="*/ 177 h 323"/>
                  <a:gd name="T76" fmla="*/ 306 w 385"/>
                  <a:gd name="T77" fmla="*/ 178 h 323"/>
                  <a:gd name="T78" fmla="*/ 298 w 385"/>
                  <a:gd name="T79" fmla="*/ 202 h 323"/>
                  <a:gd name="T80" fmla="*/ 241 w 385"/>
                  <a:gd name="T81" fmla="*/ 185 h 323"/>
                  <a:gd name="T82" fmla="*/ 283 w 385"/>
                  <a:gd name="T83" fmla="*/ 220 h 323"/>
                  <a:gd name="T84" fmla="*/ 229 w 385"/>
                  <a:gd name="T85" fmla="*/ 245 h 323"/>
                  <a:gd name="T86" fmla="*/ 305 w 385"/>
                  <a:gd name="T87" fmla="*/ 297 h 323"/>
                  <a:gd name="T88" fmla="*/ 326 w 385"/>
                  <a:gd name="T89" fmla="*/ 297 h 323"/>
                  <a:gd name="T90" fmla="*/ 318 w 385"/>
                  <a:gd name="T91" fmla="*/ 278 h 323"/>
                  <a:gd name="T92" fmla="*/ 35 w 385"/>
                  <a:gd name="T93" fmla="*/ 268 h 323"/>
                  <a:gd name="T94" fmla="*/ 20 w 385"/>
                  <a:gd name="T95" fmla="*/ 240 h 323"/>
                  <a:gd name="T96" fmla="*/ 65 w 385"/>
                  <a:gd name="T97" fmla="*/ 112 h 323"/>
                  <a:gd name="T98" fmla="*/ 28 w 385"/>
                  <a:gd name="T99" fmla="*/ 245 h 323"/>
                  <a:gd name="T100" fmla="*/ 68 w 385"/>
                  <a:gd name="T101" fmla="*/ 116 h 323"/>
                  <a:gd name="T102" fmla="*/ 112 w 385"/>
                  <a:gd name="T103" fmla="*/ 117 h 323"/>
                  <a:gd name="T104" fmla="*/ 169 w 385"/>
                  <a:gd name="T105" fmla="*/ 137 h 323"/>
                  <a:gd name="T106" fmla="*/ 201 w 385"/>
                  <a:gd name="T107" fmla="*/ 156 h 323"/>
                  <a:gd name="T108" fmla="*/ 225 w 385"/>
                  <a:gd name="T109" fmla="*/ 132 h 323"/>
                  <a:gd name="T110" fmla="*/ 258 w 385"/>
                  <a:gd name="T111" fmla="*/ 148 h 323"/>
                  <a:gd name="T112" fmla="*/ 216 w 385"/>
                  <a:gd name="T113" fmla="*/ 185 h 323"/>
                  <a:gd name="T114" fmla="*/ 178 w 385"/>
                  <a:gd name="T115" fmla="*/ 234 h 323"/>
                  <a:gd name="T116" fmla="*/ 246 w 385"/>
                  <a:gd name="T117" fmla="*/ 222 h 323"/>
                  <a:gd name="T118" fmla="*/ 293 w 385"/>
                  <a:gd name="T119" fmla="*/ 224 h 323"/>
                  <a:gd name="T120" fmla="*/ 312 w 385"/>
                  <a:gd name="T121" fmla="*/ 258 h 323"/>
                  <a:gd name="T122" fmla="*/ 275 w 385"/>
                  <a:gd name="T123" fmla="*/ 281 h 323"/>
                  <a:gd name="T124" fmla="*/ 281 w 385"/>
                  <a:gd name="T125" fmla="*/ 30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 h="323">
                    <a:moveTo>
                      <a:pt x="278" y="57"/>
                    </a:moveTo>
                    <a:cubicBezTo>
                      <a:pt x="279" y="56"/>
                      <a:pt x="279" y="56"/>
                      <a:pt x="279" y="56"/>
                    </a:cubicBezTo>
                    <a:cubicBezTo>
                      <a:pt x="280" y="56"/>
                      <a:pt x="280" y="56"/>
                      <a:pt x="280" y="56"/>
                    </a:cubicBezTo>
                    <a:cubicBezTo>
                      <a:pt x="281" y="54"/>
                      <a:pt x="281" y="54"/>
                      <a:pt x="281" y="54"/>
                    </a:cubicBezTo>
                    <a:cubicBezTo>
                      <a:pt x="282" y="52"/>
                      <a:pt x="282" y="52"/>
                      <a:pt x="282" y="52"/>
                    </a:cubicBezTo>
                    <a:cubicBezTo>
                      <a:pt x="282" y="52"/>
                      <a:pt x="282" y="52"/>
                      <a:pt x="282" y="52"/>
                    </a:cubicBezTo>
                    <a:cubicBezTo>
                      <a:pt x="282" y="53"/>
                      <a:pt x="282" y="53"/>
                      <a:pt x="282" y="53"/>
                    </a:cubicBezTo>
                    <a:cubicBezTo>
                      <a:pt x="282" y="54"/>
                      <a:pt x="282" y="54"/>
                      <a:pt x="282" y="54"/>
                    </a:cubicBezTo>
                    <a:cubicBezTo>
                      <a:pt x="282" y="54"/>
                      <a:pt x="282" y="54"/>
                      <a:pt x="282" y="54"/>
                    </a:cubicBezTo>
                    <a:cubicBezTo>
                      <a:pt x="283" y="54"/>
                      <a:pt x="283" y="54"/>
                      <a:pt x="283" y="54"/>
                    </a:cubicBezTo>
                    <a:cubicBezTo>
                      <a:pt x="283" y="53"/>
                      <a:pt x="283" y="53"/>
                      <a:pt x="283" y="53"/>
                    </a:cubicBezTo>
                    <a:cubicBezTo>
                      <a:pt x="284" y="53"/>
                      <a:pt x="284" y="53"/>
                      <a:pt x="284" y="53"/>
                    </a:cubicBezTo>
                    <a:cubicBezTo>
                      <a:pt x="284" y="52"/>
                      <a:pt x="284" y="52"/>
                      <a:pt x="284" y="52"/>
                    </a:cubicBezTo>
                    <a:cubicBezTo>
                      <a:pt x="283" y="52"/>
                      <a:pt x="283" y="52"/>
                      <a:pt x="283" y="52"/>
                    </a:cubicBezTo>
                    <a:cubicBezTo>
                      <a:pt x="283" y="52"/>
                      <a:pt x="283" y="52"/>
                      <a:pt x="283" y="52"/>
                    </a:cubicBezTo>
                    <a:cubicBezTo>
                      <a:pt x="284" y="51"/>
                      <a:pt x="284" y="51"/>
                      <a:pt x="284" y="51"/>
                    </a:cubicBezTo>
                    <a:cubicBezTo>
                      <a:pt x="284" y="50"/>
                      <a:pt x="284" y="50"/>
                      <a:pt x="284" y="50"/>
                    </a:cubicBezTo>
                    <a:cubicBezTo>
                      <a:pt x="284" y="50"/>
                      <a:pt x="284" y="50"/>
                      <a:pt x="284" y="50"/>
                    </a:cubicBezTo>
                    <a:cubicBezTo>
                      <a:pt x="284" y="49"/>
                      <a:pt x="284" y="49"/>
                      <a:pt x="284" y="49"/>
                    </a:cubicBezTo>
                    <a:cubicBezTo>
                      <a:pt x="285" y="48"/>
                      <a:pt x="285" y="48"/>
                      <a:pt x="285" y="48"/>
                    </a:cubicBezTo>
                    <a:cubicBezTo>
                      <a:pt x="285" y="47"/>
                      <a:pt x="285" y="47"/>
                      <a:pt x="285" y="47"/>
                    </a:cubicBezTo>
                    <a:cubicBezTo>
                      <a:pt x="286" y="47"/>
                      <a:pt x="286" y="47"/>
                      <a:pt x="286" y="47"/>
                    </a:cubicBezTo>
                    <a:cubicBezTo>
                      <a:pt x="287" y="46"/>
                      <a:pt x="287" y="46"/>
                      <a:pt x="287" y="46"/>
                    </a:cubicBezTo>
                    <a:cubicBezTo>
                      <a:pt x="287" y="47"/>
                      <a:pt x="287" y="47"/>
                      <a:pt x="287" y="47"/>
                    </a:cubicBezTo>
                    <a:cubicBezTo>
                      <a:pt x="287" y="47"/>
                      <a:pt x="287" y="47"/>
                      <a:pt x="287" y="47"/>
                    </a:cubicBezTo>
                    <a:cubicBezTo>
                      <a:pt x="286" y="47"/>
                      <a:pt x="286" y="47"/>
                      <a:pt x="286" y="47"/>
                    </a:cubicBezTo>
                    <a:cubicBezTo>
                      <a:pt x="286" y="49"/>
                      <a:pt x="286" y="49"/>
                      <a:pt x="286" y="49"/>
                    </a:cubicBezTo>
                    <a:cubicBezTo>
                      <a:pt x="285" y="50"/>
                      <a:pt x="285" y="50"/>
                      <a:pt x="285" y="50"/>
                    </a:cubicBezTo>
                    <a:cubicBezTo>
                      <a:pt x="285" y="51"/>
                      <a:pt x="285" y="51"/>
                      <a:pt x="285" y="51"/>
                    </a:cubicBezTo>
                    <a:cubicBezTo>
                      <a:pt x="285" y="51"/>
                      <a:pt x="285" y="51"/>
                      <a:pt x="285" y="51"/>
                    </a:cubicBezTo>
                    <a:cubicBezTo>
                      <a:pt x="285" y="52"/>
                      <a:pt x="285" y="52"/>
                      <a:pt x="285" y="52"/>
                    </a:cubicBezTo>
                    <a:cubicBezTo>
                      <a:pt x="286" y="52"/>
                      <a:pt x="286" y="52"/>
                      <a:pt x="286" y="52"/>
                    </a:cubicBezTo>
                    <a:cubicBezTo>
                      <a:pt x="287" y="51"/>
                      <a:pt x="287" y="51"/>
                      <a:pt x="287" y="51"/>
                    </a:cubicBezTo>
                    <a:cubicBezTo>
                      <a:pt x="288" y="49"/>
                      <a:pt x="288" y="49"/>
                      <a:pt x="288" y="49"/>
                    </a:cubicBezTo>
                    <a:cubicBezTo>
                      <a:pt x="289" y="48"/>
                      <a:pt x="289" y="48"/>
                      <a:pt x="289" y="48"/>
                    </a:cubicBezTo>
                    <a:cubicBezTo>
                      <a:pt x="289" y="47"/>
                      <a:pt x="289" y="47"/>
                      <a:pt x="289" y="47"/>
                    </a:cubicBezTo>
                    <a:cubicBezTo>
                      <a:pt x="289" y="47"/>
                      <a:pt x="289" y="47"/>
                      <a:pt x="289" y="47"/>
                    </a:cubicBezTo>
                    <a:cubicBezTo>
                      <a:pt x="290" y="46"/>
                      <a:pt x="290" y="46"/>
                      <a:pt x="290" y="46"/>
                    </a:cubicBezTo>
                    <a:cubicBezTo>
                      <a:pt x="290" y="47"/>
                      <a:pt x="290" y="47"/>
                      <a:pt x="290" y="47"/>
                    </a:cubicBezTo>
                    <a:cubicBezTo>
                      <a:pt x="290" y="47"/>
                      <a:pt x="290" y="47"/>
                      <a:pt x="290" y="47"/>
                    </a:cubicBezTo>
                    <a:cubicBezTo>
                      <a:pt x="290" y="48"/>
                      <a:pt x="290" y="48"/>
                      <a:pt x="290" y="48"/>
                    </a:cubicBezTo>
                    <a:cubicBezTo>
                      <a:pt x="290" y="48"/>
                      <a:pt x="290" y="48"/>
                      <a:pt x="290" y="48"/>
                    </a:cubicBezTo>
                    <a:cubicBezTo>
                      <a:pt x="291" y="47"/>
                      <a:pt x="291" y="47"/>
                      <a:pt x="291" y="47"/>
                    </a:cubicBezTo>
                    <a:cubicBezTo>
                      <a:pt x="292" y="47"/>
                      <a:pt x="292" y="47"/>
                      <a:pt x="292" y="47"/>
                    </a:cubicBezTo>
                    <a:cubicBezTo>
                      <a:pt x="293" y="47"/>
                      <a:pt x="293" y="47"/>
                      <a:pt x="293" y="47"/>
                    </a:cubicBezTo>
                    <a:cubicBezTo>
                      <a:pt x="295" y="46"/>
                      <a:pt x="295" y="46"/>
                      <a:pt x="295" y="46"/>
                    </a:cubicBezTo>
                    <a:cubicBezTo>
                      <a:pt x="296" y="46"/>
                      <a:pt x="296" y="46"/>
                      <a:pt x="296" y="46"/>
                    </a:cubicBezTo>
                    <a:cubicBezTo>
                      <a:pt x="296" y="46"/>
                      <a:pt x="296" y="46"/>
                      <a:pt x="296" y="46"/>
                    </a:cubicBezTo>
                    <a:cubicBezTo>
                      <a:pt x="297" y="46"/>
                      <a:pt x="297" y="46"/>
                      <a:pt x="297" y="46"/>
                    </a:cubicBezTo>
                    <a:cubicBezTo>
                      <a:pt x="297" y="45"/>
                      <a:pt x="297" y="45"/>
                      <a:pt x="297" y="45"/>
                    </a:cubicBezTo>
                    <a:cubicBezTo>
                      <a:pt x="297" y="44"/>
                      <a:pt x="297" y="44"/>
                      <a:pt x="297" y="44"/>
                    </a:cubicBezTo>
                    <a:cubicBezTo>
                      <a:pt x="298" y="44"/>
                      <a:pt x="298" y="44"/>
                      <a:pt x="298" y="44"/>
                    </a:cubicBezTo>
                    <a:cubicBezTo>
                      <a:pt x="297" y="43"/>
                      <a:pt x="297" y="43"/>
                      <a:pt x="297" y="43"/>
                    </a:cubicBezTo>
                    <a:cubicBezTo>
                      <a:pt x="297" y="42"/>
                      <a:pt x="297" y="42"/>
                      <a:pt x="297" y="42"/>
                    </a:cubicBezTo>
                    <a:cubicBezTo>
                      <a:pt x="297" y="40"/>
                      <a:pt x="297" y="40"/>
                      <a:pt x="297" y="40"/>
                    </a:cubicBezTo>
                    <a:cubicBezTo>
                      <a:pt x="297" y="40"/>
                      <a:pt x="297" y="40"/>
                      <a:pt x="297" y="40"/>
                    </a:cubicBezTo>
                    <a:cubicBezTo>
                      <a:pt x="296" y="41"/>
                      <a:pt x="296" y="41"/>
                      <a:pt x="296" y="41"/>
                    </a:cubicBezTo>
                    <a:cubicBezTo>
                      <a:pt x="295" y="43"/>
                      <a:pt x="295" y="43"/>
                      <a:pt x="295" y="43"/>
                    </a:cubicBezTo>
                    <a:cubicBezTo>
                      <a:pt x="295" y="43"/>
                      <a:pt x="295" y="43"/>
                      <a:pt x="295" y="43"/>
                    </a:cubicBezTo>
                    <a:cubicBezTo>
                      <a:pt x="295" y="42"/>
                      <a:pt x="295" y="42"/>
                      <a:pt x="295" y="42"/>
                    </a:cubicBezTo>
                    <a:cubicBezTo>
                      <a:pt x="296" y="41"/>
                      <a:pt x="296" y="41"/>
                      <a:pt x="296" y="41"/>
                    </a:cubicBezTo>
                    <a:cubicBezTo>
                      <a:pt x="297" y="41"/>
                      <a:pt x="297" y="41"/>
                      <a:pt x="297" y="41"/>
                    </a:cubicBezTo>
                    <a:cubicBezTo>
                      <a:pt x="297" y="40"/>
                      <a:pt x="297" y="40"/>
                      <a:pt x="297" y="40"/>
                    </a:cubicBezTo>
                    <a:cubicBezTo>
                      <a:pt x="296" y="39"/>
                      <a:pt x="296" y="39"/>
                      <a:pt x="296" y="39"/>
                    </a:cubicBezTo>
                    <a:cubicBezTo>
                      <a:pt x="295" y="39"/>
                      <a:pt x="295" y="39"/>
                      <a:pt x="295" y="39"/>
                    </a:cubicBezTo>
                    <a:cubicBezTo>
                      <a:pt x="295" y="39"/>
                      <a:pt x="295" y="39"/>
                      <a:pt x="295" y="39"/>
                    </a:cubicBezTo>
                    <a:cubicBezTo>
                      <a:pt x="295" y="39"/>
                      <a:pt x="295" y="39"/>
                      <a:pt x="295" y="39"/>
                    </a:cubicBezTo>
                    <a:cubicBezTo>
                      <a:pt x="294" y="39"/>
                      <a:pt x="294" y="39"/>
                      <a:pt x="294" y="39"/>
                    </a:cubicBezTo>
                    <a:cubicBezTo>
                      <a:pt x="294" y="39"/>
                      <a:pt x="294" y="39"/>
                      <a:pt x="294" y="39"/>
                    </a:cubicBezTo>
                    <a:cubicBezTo>
                      <a:pt x="293" y="39"/>
                      <a:pt x="293" y="39"/>
                      <a:pt x="293" y="39"/>
                    </a:cubicBezTo>
                    <a:cubicBezTo>
                      <a:pt x="292" y="40"/>
                      <a:pt x="292" y="40"/>
                      <a:pt x="292" y="40"/>
                    </a:cubicBezTo>
                    <a:cubicBezTo>
                      <a:pt x="292" y="39"/>
                      <a:pt x="292" y="39"/>
                      <a:pt x="292" y="39"/>
                    </a:cubicBezTo>
                    <a:cubicBezTo>
                      <a:pt x="292" y="39"/>
                      <a:pt x="292" y="39"/>
                      <a:pt x="292" y="39"/>
                    </a:cubicBezTo>
                    <a:cubicBezTo>
                      <a:pt x="294" y="38"/>
                      <a:pt x="294" y="38"/>
                      <a:pt x="294" y="38"/>
                    </a:cubicBezTo>
                    <a:cubicBezTo>
                      <a:pt x="295" y="38"/>
                      <a:pt x="295" y="38"/>
                      <a:pt x="295" y="38"/>
                    </a:cubicBezTo>
                    <a:cubicBezTo>
                      <a:pt x="296" y="37"/>
                      <a:pt x="296" y="37"/>
                      <a:pt x="296" y="37"/>
                    </a:cubicBezTo>
                    <a:cubicBezTo>
                      <a:pt x="297" y="36"/>
                      <a:pt x="297" y="36"/>
                      <a:pt x="297" y="36"/>
                    </a:cubicBezTo>
                    <a:cubicBezTo>
                      <a:pt x="298" y="35"/>
                      <a:pt x="298" y="35"/>
                      <a:pt x="298" y="35"/>
                    </a:cubicBezTo>
                    <a:cubicBezTo>
                      <a:pt x="298" y="33"/>
                      <a:pt x="298" y="33"/>
                      <a:pt x="298" y="33"/>
                    </a:cubicBezTo>
                    <a:cubicBezTo>
                      <a:pt x="298" y="33"/>
                      <a:pt x="298" y="33"/>
                      <a:pt x="298" y="33"/>
                    </a:cubicBezTo>
                    <a:cubicBezTo>
                      <a:pt x="297" y="33"/>
                      <a:pt x="297" y="33"/>
                      <a:pt x="297" y="33"/>
                    </a:cubicBezTo>
                    <a:cubicBezTo>
                      <a:pt x="297" y="34"/>
                      <a:pt x="297" y="34"/>
                      <a:pt x="297" y="34"/>
                    </a:cubicBezTo>
                    <a:cubicBezTo>
                      <a:pt x="296" y="33"/>
                      <a:pt x="296" y="33"/>
                      <a:pt x="296" y="33"/>
                    </a:cubicBezTo>
                    <a:cubicBezTo>
                      <a:pt x="297" y="33"/>
                      <a:pt x="297" y="33"/>
                      <a:pt x="297" y="33"/>
                    </a:cubicBezTo>
                    <a:cubicBezTo>
                      <a:pt x="297" y="33"/>
                      <a:pt x="297" y="33"/>
                      <a:pt x="297" y="33"/>
                    </a:cubicBezTo>
                    <a:cubicBezTo>
                      <a:pt x="298" y="33"/>
                      <a:pt x="298" y="33"/>
                      <a:pt x="298" y="33"/>
                    </a:cubicBezTo>
                    <a:cubicBezTo>
                      <a:pt x="298" y="32"/>
                      <a:pt x="298" y="32"/>
                      <a:pt x="298" y="32"/>
                    </a:cubicBezTo>
                    <a:cubicBezTo>
                      <a:pt x="298" y="31"/>
                      <a:pt x="298" y="31"/>
                      <a:pt x="298" y="31"/>
                    </a:cubicBezTo>
                    <a:cubicBezTo>
                      <a:pt x="299" y="30"/>
                      <a:pt x="299" y="30"/>
                      <a:pt x="299" y="30"/>
                    </a:cubicBezTo>
                    <a:cubicBezTo>
                      <a:pt x="299" y="30"/>
                      <a:pt x="299" y="30"/>
                      <a:pt x="299" y="30"/>
                    </a:cubicBezTo>
                    <a:cubicBezTo>
                      <a:pt x="299" y="29"/>
                      <a:pt x="299" y="29"/>
                      <a:pt x="299" y="29"/>
                    </a:cubicBezTo>
                    <a:cubicBezTo>
                      <a:pt x="299" y="29"/>
                      <a:pt x="299" y="29"/>
                      <a:pt x="299" y="29"/>
                    </a:cubicBezTo>
                    <a:cubicBezTo>
                      <a:pt x="298" y="28"/>
                      <a:pt x="298" y="28"/>
                      <a:pt x="298" y="28"/>
                    </a:cubicBezTo>
                    <a:cubicBezTo>
                      <a:pt x="297" y="29"/>
                      <a:pt x="297" y="29"/>
                      <a:pt x="297" y="29"/>
                    </a:cubicBezTo>
                    <a:cubicBezTo>
                      <a:pt x="296" y="30"/>
                      <a:pt x="296" y="30"/>
                      <a:pt x="296" y="30"/>
                    </a:cubicBezTo>
                    <a:cubicBezTo>
                      <a:pt x="296" y="31"/>
                      <a:pt x="296" y="31"/>
                      <a:pt x="296" y="31"/>
                    </a:cubicBezTo>
                    <a:cubicBezTo>
                      <a:pt x="297" y="32"/>
                      <a:pt x="297" y="32"/>
                      <a:pt x="297" y="32"/>
                    </a:cubicBezTo>
                    <a:cubicBezTo>
                      <a:pt x="296" y="33"/>
                      <a:pt x="296" y="33"/>
                      <a:pt x="296" y="33"/>
                    </a:cubicBezTo>
                    <a:cubicBezTo>
                      <a:pt x="296" y="33"/>
                      <a:pt x="296" y="33"/>
                      <a:pt x="296" y="33"/>
                    </a:cubicBezTo>
                    <a:cubicBezTo>
                      <a:pt x="295" y="33"/>
                      <a:pt x="295" y="33"/>
                      <a:pt x="295" y="33"/>
                    </a:cubicBezTo>
                    <a:cubicBezTo>
                      <a:pt x="295" y="32"/>
                      <a:pt x="295" y="32"/>
                      <a:pt x="295" y="32"/>
                    </a:cubicBezTo>
                    <a:cubicBezTo>
                      <a:pt x="295" y="32"/>
                      <a:pt x="295" y="32"/>
                      <a:pt x="295" y="32"/>
                    </a:cubicBezTo>
                    <a:cubicBezTo>
                      <a:pt x="295" y="31"/>
                      <a:pt x="295" y="31"/>
                      <a:pt x="295" y="31"/>
                    </a:cubicBezTo>
                    <a:cubicBezTo>
                      <a:pt x="296" y="30"/>
                      <a:pt x="296" y="30"/>
                      <a:pt x="296" y="30"/>
                    </a:cubicBezTo>
                    <a:cubicBezTo>
                      <a:pt x="296" y="29"/>
                      <a:pt x="296" y="29"/>
                      <a:pt x="296" y="29"/>
                    </a:cubicBezTo>
                    <a:cubicBezTo>
                      <a:pt x="296" y="29"/>
                      <a:pt x="296" y="29"/>
                      <a:pt x="296" y="29"/>
                    </a:cubicBezTo>
                    <a:cubicBezTo>
                      <a:pt x="296" y="29"/>
                      <a:pt x="296" y="29"/>
                      <a:pt x="296" y="29"/>
                    </a:cubicBezTo>
                    <a:cubicBezTo>
                      <a:pt x="297" y="29"/>
                      <a:pt x="297" y="29"/>
                      <a:pt x="297" y="29"/>
                    </a:cubicBezTo>
                    <a:cubicBezTo>
                      <a:pt x="296" y="28"/>
                      <a:pt x="296" y="28"/>
                      <a:pt x="296" y="28"/>
                    </a:cubicBezTo>
                    <a:cubicBezTo>
                      <a:pt x="296" y="27"/>
                      <a:pt x="296" y="27"/>
                      <a:pt x="296" y="27"/>
                    </a:cubicBezTo>
                    <a:cubicBezTo>
                      <a:pt x="295" y="27"/>
                      <a:pt x="295" y="27"/>
                      <a:pt x="295" y="27"/>
                    </a:cubicBezTo>
                    <a:cubicBezTo>
                      <a:pt x="294" y="27"/>
                      <a:pt x="294" y="27"/>
                      <a:pt x="294" y="27"/>
                    </a:cubicBezTo>
                    <a:cubicBezTo>
                      <a:pt x="294" y="28"/>
                      <a:pt x="294" y="28"/>
                      <a:pt x="294" y="28"/>
                    </a:cubicBezTo>
                    <a:cubicBezTo>
                      <a:pt x="293" y="27"/>
                      <a:pt x="293" y="27"/>
                      <a:pt x="293" y="27"/>
                    </a:cubicBezTo>
                    <a:cubicBezTo>
                      <a:pt x="293" y="27"/>
                      <a:pt x="293" y="27"/>
                      <a:pt x="293" y="27"/>
                    </a:cubicBezTo>
                    <a:cubicBezTo>
                      <a:pt x="293" y="26"/>
                      <a:pt x="293" y="26"/>
                      <a:pt x="293" y="26"/>
                    </a:cubicBezTo>
                    <a:cubicBezTo>
                      <a:pt x="293" y="25"/>
                      <a:pt x="293" y="25"/>
                      <a:pt x="293" y="25"/>
                    </a:cubicBezTo>
                    <a:cubicBezTo>
                      <a:pt x="293" y="23"/>
                      <a:pt x="293" y="23"/>
                      <a:pt x="293" y="23"/>
                    </a:cubicBezTo>
                    <a:cubicBezTo>
                      <a:pt x="293" y="22"/>
                      <a:pt x="293" y="22"/>
                      <a:pt x="293" y="22"/>
                    </a:cubicBezTo>
                    <a:cubicBezTo>
                      <a:pt x="293" y="21"/>
                      <a:pt x="293" y="21"/>
                      <a:pt x="293" y="21"/>
                    </a:cubicBezTo>
                    <a:cubicBezTo>
                      <a:pt x="294" y="20"/>
                      <a:pt x="294" y="20"/>
                      <a:pt x="294" y="20"/>
                    </a:cubicBezTo>
                    <a:cubicBezTo>
                      <a:pt x="293" y="19"/>
                      <a:pt x="293" y="19"/>
                      <a:pt x="293" y="19"/>
                    </a:cubicBezTo>
                    <a:cubicBezTo>
                      <a:pt x="294" y="17"/>
                      <a:pt x="294" y="17"/>
                      <a:pt x="294" y="17"/>
                    </a:cubicBezTo>
                    <a:cubicBezTo>
                      <a:pt x="294" y="16"/>
                      <a:pt x="294" y="16"/>
                      <a:pt x="294" y="16"/>
                    </a:cubicBezTo>
                    <a:cubicBezTo>
                      <a:pt x="293" y="16"/>
                      <a:pt x="293" y="16"/>
                      <a:pt x="293" y="16"/>
                    </a:cubicBezTo>
                    <a:cubicBezTo>
                      <a:pt x="293" y="15"/>
                      <a:pt x="293" y="15"/>
                      <a:pt x="293" y="15"/>
                    </a:cubicBezTo>
                    <a:cubicBezTo>
                      <a:pt x="292" y="14"/>
                      <a:pt x="292" y="14"/>
                      <a:pt x="292" y="14"/>
                    </a:cubicBezTo>
                    <a:cubicBezTo>
                      <a:pt x="292" y="13"/>
                      <a:pt x="292" y="13"/>
                      <a:pt x="292" y="13"/>
                    </a:cubicBezTo>
                    <a:cubicBezTo>
                      <a:pt x="290" y="13"/>
                      <a:pt x="290" y="13"/>
                      <a:pt x="290" y="13"/>
                    </a:cubicBezTo>
                    <a:cubicBezTo>
                      <a:pt x="290" y="13"/>
                      <a:pt x="290" y="13"/>
                      <a:pt x="290" y="13"/>
                    </a:cubicBezTo>
                    <a:cubicBezTo>
                      <a:pt x="290" y="13"/>
                      <a:pt x="290" y="13"/>
                      <a:pt x="290" y="13"/>
                    </a:cubicBezTo>
                    <a:cubicBezTo>
                      <a:pt x="290" y="14"/>
                      <a:pt x="290" y="14"/>
                      <a:pt x="290" y="14"/>
                    </a:cubicBezTo>
                    <a:cubicBezTo>
                      <a:pt x="289" y="13"/>
                      <a:pt x="289" y="13"/>
                      <a:pt x="289" y="13"/>
                    </a:cubicBezTo>
                    <a:cubicBezTo>
                      <a:pt x="288" y="13"/>
                      <a:pt x="288" y="13"/>
                      <a:pt x="288" y="13"/>
                    </a:cubicBezTo>
                    <a:cubicBezTo>
                      <a:pt x="288" y="14"/>
                      <a:pt x="288" y="14"/>
                      <a:pt x="288" y="14"/>
                    </a:cubicBezTo>
                    <a:cubicBezTo>
                      <a:pt x="287" y="15"/>
                      <a:pt x="287" y="15"/>
                      <a:pt x="287" y="15"/>
                    </a:cubicBezTo>
                    <a:cubicBezTo>
                      <a:pt x="288" y="15"/>
                      <a:pt x="288" y="15"/>
                      <a:pt x="288" y="15"/>
                    </a:cubicBezTo>
                    <a:cubicBezTo>
                      <a:pt x="288" y="15"/>
                      <a:pt x="288" y="15"/>
                      <a:pt x="288" y="15"/>
                    </a:cubicBezTo>
                    <a:cubicBezTo>
                      <a:pt x="289" y="15"/>
                      <a:pt x="289" y="15"/>
                      <a:pt x="289" y="15"/>
                    </a:cubicBezTo>
                    <a:cubicBezTo>
                      <a:pt x="290" y="15"/>
                      <a:pt x="290" y="15"/>
                      <a:pt x="290" y="15"/>
                    </a:cubicBezTo>
                    <a:cubicBezTo>
                      <a:pt x="291" y="16"/>
                      <a:pt x="291" y="16"/>
                      <a:pt x="291" y="16"/>
                    </a:cubicBezTo>
                    <a:cubicBezTo>
                      <a:pt x="291" y="16"/>
                      <a:pt x="291" y="16"/>
                      <a:pt x="291" y="16"/>
                    </a:cubicBezTo>
                    <a:cubicBezTo>
                      <a:pt x="291" y="17"/>
                      <a:pt x="291" y="17"/>
                      <a:pt x="291" y="17"/>
                    </a:cubicBezTo>
                    <a:cubicBezTo>
                      <a:pt x="290" y="18"/>
                      <a:pt x="290" y="18"/>
                      <a:pt x="290" y="18"/>
                    </a:cubicBezTo>
                    <a:cubicBezTo>
                      <a:pt x="289" y="18"/>
                      <a:pt x="289" y="18"/>
                      <a:pt x="289" y="18"/>
                    </a:cubicBezTo>
                    <a:cubicBezTo>
                      <a:pt x="288" y="17"/>
                      <a:pt x="288" y="17"/>
                      <a:pt x="288" y="17"/>
                    </a:cubicBezTo>
                    <a:cubicBezTo>
                      <a:pt x="288" y="17"/>
                      <a:pt x="288" y="17"/>
                      <a:pt x="288" y="17"/>
                    </a:cubicBezTo>
                    <a:cubicBezTo>
                      <a:pt x="287" y="17"/>
                      <a:pt x="287" y="17"/>
                      <a:pt x="287" y="17"/>
                    </a:cubicBezTo>
                    <a:cubicBezTo>
                      <a:pt x="287" y="18"/>
                      <a:pt x="287" y="18"/>
                      <a:pt x="287" y="18"/>
                    </a:cubicBezTo>
                    <a:cubicBezTo>
                      <a:pt x="288" y="18"/>
                      <a:pt x="288" y="18"/>
                      <a:pt x="288" y="18"/>
                    </a:cubicBezTo>
                    <a:cubicBezTo>
                      <a:pt x="287" y="19"/>
                      <a:pt x="287" y="19"/>
                      <a:pt x="287" y="19"/>
                    </a:cubicBezTo>
                    <a:cubicBezTo>
                      <a:pt x="286" y="19"/>
                      <a:pt x="286" y="19"/>
                      <a:pt x="286" y="19"/>
                    </a:cubicBezTo>
                    <a:cubicBezTo>
                      <a:pt x="285" y="18"/>
                      <a:pt x="285" y="18"/>
                      <a:pt x="285" y="18"/>
                    </a:cubicBezTo>
                    <a:cubicBezTo>
                      <a:pt x="284" y="18"/>
                      <a:pt x="284" y="18"/>
                      <a:pt x="284" y="18"/>
                    </a:cubicBezTo>
                    <a:cubicBezTo>
                      <a:pt x="283" y="19"/>
                      <a:pt x="283" y="19"/>
                      <a:pt x="283" y="19"/>
                    </a:cubicBezTo>
                    <a:cubicBezTo>
                      <a:pt x="283" y="20"/>
                      <a:pt x="283" y="20"/>
                      <a:pt x="283" y="20"/>
                    </a:cubicBezTo>
                    <a:cubicBezTo>
                      <a:pt x="283" y="20"/>
                      <a:pt x="283" y="20"/>
                      <a:pt x="283" y="20"/>
                    </a:cubicBezTo>
                    <a:cubicBezTo>
                      <a:pt x="284" y="20"/>
                      <a:pt x="284" y="20"/>
                      <a:pt x="284" y="20"/>
                    </a:cubicBezTo>
                    <a:cubicBezTo>
                      <a:pt x="284" y="21"/>
                      <a:pt x="284" y="21"/>
                      <a:pt x="284" y="21"/>
                    </a:cubicBezTo>
                    <a:cubicBezTo>
                      <a:pt x="285" y="22"/>
                      <a:pt x="285" y="22"/>
                      <a:pt x="285" y="22"/>
                    </a:cubicBezTo>
                    <a:cubicBezTo>
                      <a:pt x="285" y="22"/>
                      <a:pt x="285" y="22"/>
                      <a:pt x="285" y="22"/>
                    </a:cubicBezTo>
                    <a:cubicBezTo>
                      <a:pt x="284" y="22"/>
                      <a:pt x="284" y="22"/>
                      <a:pt x="284" y="22"/>
                    </a:cubicBezTo>
                    <a:cubicBezTo>
                      <a:pt x="284" y="23"/>
                      <a:pt x="284" y="23"/>
                      <a:pt x="284" y="23"/>
                    </a:cubicBezTo>
                    <a:cubicBezTo>
                      <a:pt x="285" y="23"/>
                      <a:pt x="285" y="23"/>
                      <a:pt x="285" y="23"/>
                    </a:cubicBezTo>
                    <a:cubicBezTo>
                      <a:pt x="285" y="24"/>
                      <a:pt x="285" y="24"/>
                      <a:pt x="285" y="24"/>
                    </a:cubicBezTo>
                    <a:cubicBezTo>
                      <a:pt x="284" y="24"/>
                      <a:pt x="284" y="24"/>
                      <a:pt x="284" y="24"/>
                    </a:cubicBezTo>
                    <a:cubicBezTo>
                      <a:pt x="283" y="23"/>
                      <a:pt x="283" y="23"/>
                      <a:pt x="283" y="23"/>
                    </a:cubicBezTo>
                    <a:cubicBezTo>
                      <a:pt x="282" y="23"/>
                      <a:pt x="282" y="23"/>
                      <a:pt x="282" y="23"/>
                    </a:cubicBezTo>
                    <a:cubicBezTo>
                      <a:pt x="282" y="23"/>
                      <a:pt x="282" y="23"/>
                      <a:pt x="282" y="23"/>
                    </a:cubicBezTo>
                    <a:cubicBezTo>
                      <a:pt x="281" y="23"/>
                      <a:pt x="281" y="23"/>
                      <a:pt x="281" y="23"/>
                    </a:cubicBezTo>
                    <a:cubicBezTo>
                      <a:pt x="280" y="23"/>
                      <a:pt x="280" y="23"/>
                      <a:pt x="280" y="23"/>
                    </a:cubicBezTo>
                    <a:cubicBezTo>
                      <a:pt x="280" y="24"/>
                      <a:pt x="280" y="24"/>
                      <a:pt x="280" y="24"/>
                    </a:cubicBezTo>
                    <a:cubicBezTo>
                      <a:pt x="280" y="24"/>
                      <a:pt x="280" y="24"/>
                      <a:pt x="280" y="24"/>
                    </a:cubicBezTo>
                    <a:cubicBezTo>
                      <a:pt x="280" y="25"/>
                      <a:pt x="280" y="25"/>
                      <a:pt x="280" y="25"/>
                    </a:cubicBezTo>
                    <a:cubicBezTo>
                      <a:pt x="280" y="25"/>
                      <a:pt x="280" y="25"/>
                      <a:pt x="280" y="25"/>
                    </a:cubicBezTo>
                    <a:cubicBezTo>
                      <a:pt x="280" y="24"/>
                      <a:pt x="280" y="24"/>
                      <a:pt x="280" y="24"/>
                    </a:cubicBezTo>
                    <a:cubicBezTo>
                      <a:pt x="279" y="24"/>
                      <a:pt x="279" y="24"/>
                      <a:pt x="279" y="24"/>
                    </a:cubicBezTo>
                    <a:cubicBezTo>
                      <a:pt x="278" y="24"/>
                      <a:pt x="278" y="24"/>
                      <a:pt x="278" y="24"/>
                    </a:cubicBezTo>
                    <a:cubicBezTo>
                      <a:pt x="278" y="24"/>
                      <a:pt x="278" y="24"/>
                      <a:pt x="278" y="24"/>
                    </a:cubicBezTo>
                    <a:cubicBezTo>
                      <a:pt x="277" y="23"/>
                      <a:pt x="277" y="23"/>
                      <a:pt x="277" y="23"/>
                    </a:cubicBezTo>
                    <a:cubicBezTo>
                      <a:pt x="277" y="23"/>
                      <a:pt x="277" y="23"/>
                      <a:pt x="277" y="23"/>
                    </a:cubicBezTo>
                    <a:cubicBezTo>
                      <a:pt x="276" y="23"/>
                      <a:pt x="276" y="23"/>
                      <a:pt x="276" y="23"/>
                    </a:cubicBezTo>
                    <a:cubicBezTo>
                      <a:pt x="277" y="24"/>
                      <a:pt x="277" y="24"/>
                      <a:pt x="277" y="24"/>
                    </a:cubicBezTo>
                    <a:cubicBezTo>
                      <a:pt x="277" y="25"/>
                      <a:pt x="277" y="25"/>
                      <a:pt x="277" y="25"/>
                    </a:cubicBezTo>
                    <a:cubicBezTo>
                      <a:pt x="277" y="26"/>
                      <a:pt x="277" y="26"/>
                      <a:pt x="277" y="26"/>
                    </a:cubicBezTo>
                    <a:cubicBezTo>
                      <a:pt x="278" y="27"/>
                      <a:pt x="278" y="27"/>
                      <a:pt x="278" y="27"/>
                    </a:cubicBezTo>
                    <a:cubicBezTo>
                      <a:pt x="279" y="27"/>
                      <a:pt x="279" y="27"/>
                      <a:pt x="279" y="27"/>
                    </a:cubicBezTo>
                    <a:cubicBezTo>
                      <a:pt x="279" y="27"/>
                      <a:pt x="279" y="27"/>
                      <a:pt x="279" y="27"/>
                    </a:cubicBezTo>
                    <a:cubicBezTo>
                      <a:pt x="279" y="27"/>
                      <a:pt x="279" y="27"/>
                      <a:pt x="279" y="27"/>
                    </a:cubicBezTo>
                    <a:cubicBezTo>
                      <a:pt x="278" y="27"/>
                      <a:pt x="278" y="27"/>
                      <a:pt x="278" y="27"/>
                    </a:cubicBezTo>
                    <a:cubicBezTo>
                      <a:pt x="279" y="28"/>
                      <a:pt x="279" y="28"/>
                      <a:pt x="279" y="28"/>
                    </a:cubicBezTo>
                    <a:cubicBezTo>
                      <a:pt x="279" y="29"/>
                      <a:pt x="279" y="29"/>
                      <a:pt x="279" y="29"/>
                    </a:cubicBezTo>
                    <a:cubicBezTo>
                      <a:pt x="280" y="29"/>
                      <a:pt x="280" y="29"/>
                      <a:pt x="280" y="29"/>
                    </a:cubicBezTo>
                    <a:cubicBezTo>
                      <a:pt x="281" y="29"/>
                      <a:pt x="281" y="29"/>
                      <a:pt x="281" y="29"/>
                    </a:cubicBezTo>
                    <a:cubicBezTo>
                      <a:pt x="282" y="28"/>
                      <a:pt x="282" y="28"/>
                      <a:pt x="282" y="28"/>
                    </a:cubicBezTo>
                    <a:cubicBezTo>
                      <a:pt x="282" y="29"/>
                      <a:pt x="282" y="29"/>
                      <a:pt x="282" y="29"/>
                    </a:cubicBezTo>
                    <a:cubicBezTo>
                      <a:pt x="282" y="29"/>
                      <a:pt x="282" y="29"/>
                      <a:pt x="282" y="29"/>
                    </a:cubicBezTo>
                    <a:cubicBezTo>
                      <a:pt x="282" y="30"/>
                      <a:pt x="282" y="30"/>
                      <a:pt x="282" y="30"/>
                    </a:cubicBezTo>
                    <a:cubicBezTo>
                      <a:pt x="281" y="31"/>
                      <a:pt x="281" y="31"/>
                      <a:pt x="281" y="31"/>
                    </a:cubicBezTo>
                    <a:cubicBezTo>
                      <a:pt x="281" y="31"/>
                      <a:pt x="281" y="31"/>
                      <a:pt x="281" y="31"/>
                    </a:cubicBezTo>
                    <a:cubicBezTo>
                      <a:pt x="280" y="30"/>
                      <a:pt x="280" y="30"/>
                      <a:pt x="280" y="30"/>
                    </a:cubicBezTo>
                    <a:cubicBezTo>
                      <a:pt x="277" y="30"/>
                      <a:pt x="277" y="30"/>
                      <a:pt x="277" y="30"/>
                    </a:cubicBezTo>
                    <a:cubicBezTo>
                      <a:pt x="276" y="28"/>
                      <a:pt x="276" y="28"/>
                      <a:pt x="276" y="28"/>
                    </a:cubicBezTo>
                    <a:cubicBezTo>
                      <a:pt x="276" y="28"/>
                      <a:pt x="276" y="28"/>
                      <a:pt x="276" y="28"/>
                    </a:cubicBezTo>
                    <a:cubicBezTo>
                      <a:pt x="275" y="28"/>
                      <a:pt x="275" y="28"/>
                      <a:pt x="275" y="28"/>
                    </a:cubicBezTo>
                    <a:cubicBezTo>
                      <a:pt x="275" y="28"/>
                      <a:pt x="275" y="28"/>
                      <a:pt x="275" y="28"/>
                    </a:cubicBezTo>
                    <a:cubicBezTo>
                      <a:pt x="275" y="29"/>
                      <a:pt x="275" y="29"/>
                      <a:pt x="275" y="29"/>
                    </a:cubicBezTo>
                    <a:cubicBezTo>
                      <a:pt x="275" y="29"/>
                      <a:pt x="275" y="29"/>
                      <a:pt x="275" y="29"/>
                    </a:cubicBezTo>
                    <a:cubicBezTo>
                      <a:pt x="274" y="29"/>
                      <a:pt x="274" y="29"/>
                      <a:pt x="274" y="29"/>
                    </a:cubicBezTo>
                    <a:cubicBezTo>
                      <a:pt x="275" y="31"/>
                      <a:pt x="275" y="31"/>
                      <a:pt x="275" y="31"/>
                    </a:cubicBezTo>
                    <a:cubicBezTo>
                      <a:pt x="274" y="31"/>
                      <a:pt x="274" y="31"/>
                      <a:pt x="274" y="31"/>
                    </a:cubicBezTo>
                    <a:cubicBezTo>
                      <a:pt x="274" y="31"/>
                      <a:pt x="274" y="31"/>
                      <a:pt x="274" y="31"/>
                    </a:cubicBezTo>
                    <a:cubicBezTo>
                      <a:pt x="274" y="32"/>
                      <a:pt x="274" y="32"/>
                      <a:pt x="274" y="32"/>
                    </a:cubicBezTo>
                    <a:cubicBezTo>
                      <a:pt x="273" y="32"/>
                      <a:pt x="273" y="32"/>
                      <a:pt x="273" y="32"/>
                    </a:cubicBezTo>
                    <a:cubicBezTo>
                      <a:pt x="273" y="34"/>
                      <a:pt x="273" y="34"/>
                      <a:pt x="273" y="34"/>
                    </a:cubicBezTo>
                    <a:cubicBezTo>
                      <a:pt x="274" y="34"/>
                      <a:pt x="274" y="34"/>
                      <a:pt x="274" y="34"/>
                    </a:cubicBezTo>
                    <a:cubicBezTo>
                      <a:pt x="275" y="34"/>
                      <a:pt x="275" y="34"/>
                      <a:pt x="275" y="34"/>
                    </a:cubicBezTo>
                    <a:cubicBezTo>
                      <a:pt x="276" y="35"/>
                      <a:pt x="276" y="35"/>
                      <a:pt x="276" y="35"/>
                    </a:cubicBezTo>
                    <a:cubicBezTo>
                      <a:pt x="277" y="35"/>
                      <a:pt x="277" y="35"/>
                      <a:pt x="277" y="35"/>
                    </a:cubicBezTo>
                    <a:cubicBezTo>
                      <a:pt x="277" y="35"/>
                      <a:pt x="277" y="35"/>
                      <a:pt x="277" y="35"/>
                    </a:cubicBezTo>
                    <a:cubicBezTo>
                      <a:pt x="276" y="35"/>
                      <a:pt x="276" y="35"/>
                      <a:pt x="276" y="35"/>
                    </a:cubicBezTo>
                    <a:cubicBezTo>
                      <a:pt x="275" y="35"/>
                      <a:pt x="275" y="35"/>
                      <a:pt x="275" y="35"/>
                    </a:cubicBezTo>
                    <a:cubicBezTo>
                      <a:pt x="274" y="35"/>
                      <a:pt x="274" y="35"/>
                      <a:pt x="274" y="35"/>
                    </a:cubicBezTo>
                    <a:cubicBezTo>
                      <a:pt x="273" y="35"/>
                      <a:pt x="273" y="35"/>
                      <a:pt x="273" y="35"/>
                    </a:cubicBezTo>
                    <a:cubicBezTo>
                      <a:pt x="272" y="35"/>
                      <a:pt x="272" y="35"/>
                      <a:pt x="272" y="35"/>
                    </a:cubicBezTo>
                    <a:cubicBezTo>
                      <a:pt x="271" y="36"/>
                      <a:pt x="271" y="36"/>
                      <a:pt x="271" y="36"/>
                    </a:cubicBezTo>
                    <a:cubicBezTo>
                      <a:pt x="271" y="37"/>
                      <a:pt x="271" y="37"/>
                      <a:pt x="271" y="37"/>
                    </a:cubicBezTo>
                    <a:cubicBezTo>
                      <a:pt x="272" y="37"/>
                      <a:pt x="272" y="37"/>
                      <a:pt x="272" y="37"/>
                    </a:cubicBezTo>
                    <a:cubicBezTo>
                      <a:pt x="271" y="38"/>
                      <a:pt x="271" y="38"/>
                      <a:pt x="271" y="38"/>
                    </a:cubicBezTo>
                    <a:cubicBezTo>
                      <a:pt x="271" y="38"/>
                      <a:pt x="271" y="38"/>
                      <a:pt x="271" y="38"/>
                    </a:cubicBezTo>
                    <a:cubicBezTo>
                      <a:pt x="271" y="39"/>
                      <a:pt x="271" y="39"/>
                      <a:pt x="271" y="39"/>
                    </a:cubicBezTo>
                    <a:cubicBezTo>
                      <a:pt x="271" y="39"/>
                      <a:pt x="271" y="39"/>
                      <a:pt x="271" y="39"/>
                    </a:cubicBezTo>
                    <a:cubicBezTo>
                      <a:pt x="272" y="39"/>
                      <a:pt x="272" y="39"/>
                      <a:pt x="272" y="39"/>
                    </a:cubicBezTo>
                    <a:cubicBezTo>
                      <a:pt x="273" y="39"/>
                      <a:pt x="273" y="39"/>
                      <a:pt x="273" y="39"/>
                    </a:cubicBezTo>
                    <a:cubicBezTo>
                      <a:pt x="274" y="38"/>
                      <a:pt x="274" y="38"/>
                      <a:pt x="274" y="38"/>
                    </a:cubicBezTo>
                    <a:cubicBezTo>
                      <a:pt x="274" y="38"/>
                      <a:pt x="274" y="38"/>
                      <a:pt x="274" y="38"/>
                    </a:cubicBezTo>
                    <a:cubicBezTo>
                      <a:pt x="274" y="39"/>
                      <a:pt x="274" y="39"/>
                      <a:pt x="274" y="39"/>
                    </a:cubicBezTo>
                    <a:cubicBezTo>
                      <a:pt x="273" y="39"/>
                      <a:pt x="273" y="39"/>
                      <a:pt x="273" y="39"/>
                    </a:cubicBezTo>
                    <a:cubicBezTo>
                      <a:pt x="273" y="40"/>
                      <a:pt x="273" y="40"/>
                      <a:pt x="273" y="40"/>
                    </a:cubicBezTo>
                    <a:cubicBezTo>
                      <a:pt x="273" y="40"/>
                      <a:pt x="273" y="40"/>
                      <a:pt x="273" y="40"/>
                    </a:cubicBezTo>
                    <a:cubicBezTo>
                      <a:pt x="274" y="40"/>
                      <a:pt x="274" y="40"/>
                      <a:pt x="274" y="40"/>
                    </a:cubicBezTo>
                    <a:cubicBezTo>
                      <a:pt x="275" y="40"/>
                      <a:pt x="275" y="40"/>
                      <a:pt x="275" y="40"/>
                    </a:cubicBezTo>
                    <a:cubicBezTo>
                      <a:pt x="275" y="40"/>
                      <a:pt x="275" y="40"/>
                      <a:pt x="275" y="40"/>
                    </a:cubicBezTo>
                    <a:cubicBezTo>
                      <a:pt x="276" y="39"/>
                      <a:pt x="276" y="39"/>
                      <a:pt x="276" y="39"/>
                    </a:cubicBezTo>
                    <a:cubicBezTo>
                      <a:pt x="276" y="40"/>
                      <a:pt x="276" y="40"/>
                      <a:pt x="276" y="40"/>
                    </a:cubicBezTo>
                    <a:cubicBezTo>
                      <a:pt x="275" y="40"/>
                      <a:pt x="275" y="40"/>
                      <a:pt x="275" y="40"/>
                    </a:cubicBezTo>
                    <a:cubicBezTo>
                      <a:pt x="276" y="40"/>
                      <a:pt x="276" y="40"/>
                      <a:pt x="276" y="40"/>
                    </a:cubicBezTo>
                    <a:cubicBezTo>
                      <a:pt x="277" y="40"/>
                      <a:pt x="277" y="40"/>
                      <a:pt x="277" y="40"/>
                    </a:cubicBezTo>
                    <a:cubicBezTo>
                      <a:pt x="278" y="41"/>
                      <a:pt x="278" y="41"/>
                      <a:pt x="278" y="41"/>
                    </a:cubicBezTo>
                    <a:cubicBezTo>
                      <a:pt x="277" y="41"/>
                      <a:pt x="277" y="41"/>
                      <a:pt x="277" y="41"/>
                    </a:cubicBezTo>
                    <a:cubicBezTo>
                      <a:pt x="277" y="41"/>
                      <a:pt x="277" y="41"/>
                      <a:pt x="277" y="41"/>
                    </a:cubicBezTo>
                    <a:cubicBezTo>
                      <a:pt x="277" y="42"/>
                      <a:pt x="277" y="42"/>
                      <a:pt x="277" y="42"/>
                    </a:cubicBezTo>
                    <a:cubicBezTo>
                      <a:pt x="278" y="41"/>
                      <a:pt x="278" y="41"/>
                      <a:pt x="278" y="41"/>
                    </a:cubicBezTo>
                    <a:cubicBezTo>
                      <a:pt x="279" y="42"/>
                      <a:pt x="279" y="42"/>
                      <a:pt x="279" y="42"/>
                    </a:cubicBezTo>
                    <a:cubicBezTo>
                      <a:pt x="282" y="42"/>
                      <a:pt x="282" y="42"/>
                      <a:pt x="282" y="42"/>
                    </a:cubicBezTo>
                    <a:cubicBezTo>
                      <a:pt x="282" y="43"/>
                      <a:pt x="282" y="43"/>
                      <a:pt x="282" y="43"/>
                    </a:cubicBezTo>
                    <a:cubicBezTo>
                      <a:pt x="280" y="43"/>
                      <a:pt x="280" y="43"/>
                      <a:pt x="280" y="43"/>
                    </a:cubicBezTo>
                    <a:cubicBezTo>
                      <a:pt x="279" y="43"/>
                      <a:pt x="279" y="43"/>
                      <a:pt x="279" y="43"/>
                    </a:cubicBezTo>
                    <a:cubicBezTo>
                      <a:pt x="278" y="42"/>
                      <a:pt x="278" y="42"/>
                      <a:pt x="278" y="42"/>
                    </a:cubicBezTo>
                    <a:cubicBezTo>
                      <a:pt x="277" y="42"/>
                      <a:pt x="277" y="42"/>
                      <a:pt x="277" y="42"/>
                    </a:cubicBezTo>
                    <a:cubicBezTo>
                      <a:pt x="277" y="43"/>
                      <a:pt x="277" y="43"/>
                      <a:pt x="277" y="43"/>
                    </a:cubicBezTo>
                    <a:cubicBezTo>
                      <a:pt x="278" y="43"/>
                      <a:pt x="278" y="43"/>
                      <a:pt x="278" y="43"/>
                    </a:cubicBezTo>
                    <a:cubicBezTo>
                      <a:pt x="280" y="44"/>
                      <a:pt x="280" y="44"/>
                      <a:pt x="280" y="44"/>
                    </a:cubicBezTo>
                    <a:cubicBezTo>
                      <a:pt x="281" y="44"/>
                      <a:pt x="281" y="44"/>
                      <a:pt x="281" y="44"/>
                    </a:cubicBezTo>
                    <a:cubicBezTo>
                      <a:pt x="282" y="44"/>
                      <a:pt x="282" y="44"/>
                      <a:pt x="282" y="44"/>
                    </a:cubicBezTo>
                    <a:cubicBezTo>
                      <a:pt x="280" y="44"/>
                      <a:pt x="280" y="44"/>
                      <a:pt x="280" y="44"/>
                    </a:cubicBezTo>
                    <a:cubicBezTo>
                      <a:pt x="279" y="44"/>
                      <a:pt x="279" y="44"/>
                      <a:pt x="279" y="44"/>
                    </a:cubicBezTo>
                    <a:cubicBezTo>
                      <a:pt x="278" y="44"/>
                      <a:pt x="278" y="44"/>
                      <a:pt x="278" y="44"/>
                    </a:cubicBezTo>
                    <a:cubicBezTo>
                      <a:pt x="277" y="44"/>
                      <a:pt x="277" y="44"/>
                      <a:pt x="277" y="44"/>
                    </a:cubicBezTo>
                    <a:cubicBezTo>
                      <a:pt x="276" y="43"/>
                      <a:pt x="276" y="43"/>
                      <a:pt x="276" y="43"/>
                    </a:cubicBezTo>
                    <a:cubicBezTo>
                      <a:pt x="275" y="43"/>
                      <a:pt x="275" y="43"/>
                      <a:pt x="275" y="43"/>
                    </a:cubicBezTo>
                    <a:cubicBezTo>
                      <a:pt x="274" y="42"/>
                      <a:pt x="274" y="42"/>
                      <a:pt x="274" y="42"/>
                    </a:cubicBezTo>
                    <a:cubicBezTo>
                      <a:pt x="273" y="42"/>
                      <a:pt x="273" y="42"/>
                      <a:pt x="273" y="42"/>
                    </a:cubicBezTo>
                    <a:cubicBezTo>
                      <a:pt x="273" y="43"/>
                      <a:pt x="273" y="43"/>
                      <a:pt x="273" y="43"/>
                    </a:cubicBezTo>
                    <a:cubicBezTo>
                      <a:pt x="272" y="43"/>
                      <a:pt x="272" y="43"/>
                      <a:pt x="272" y="43"/>
                    </a:cubicBezTo>
                    <a:cubicBezTo>
                      <a:pt x="271" y="43"/>
                      <a:pt x="271" y="43"/>
                      <a:pt x="271" y="43"/>
                    </a:cubicBezTo>
                    <a:cubicBezTo>
                      <a:pt x="271" y="45"/>
                      <a:pt x="271" y="45"/>
                      <a:pt x="271" y="45"/>
                    </a:cubicBezTo>
                    <a:cubicBezTo>
                      <a:pt x="272" y="46"/>
                      <a:pt x="272" y="46"/>
                      <a:pt x="272" y="46"/>
                    </a:cubicBezTo>
                    <a:cubicBezTo>
                      <a:pt x="272" y="47"/>
                      <a:pt x="272" y="47"/>
                      <a:pt x="272" y="47"/>
                    </a:cubicBezTo>
                    <a:cubicBezTo>
                      <a:pt x="271" y="47"/>
                      <a:pt x="271" y="47"/>
                      <a:pt x="271" y="47"/>
                    </a:cubicBezTo>
                    <a:cubicBezTo>
                      <a:pt x="271" y="46"/>
                      <a:pt x="271" y="46"/>
                      <a:pt x="271" y="46"/>
                    </a:cubicBezTo>
                    <a:cubicBezTo>
                      <a:pt x="270" y="46"/>
                      <a:pt x="270" y="46"/>
                      <a:pt x="270" y="46"/>
                    </a:cubicBezTo>
                    <a:cubicBezTo>
                      <a:pt x="270" y="47"/>
                      <a:pt x="270" y="47"/>
                      <a:pt x="270" y="47"/>
                    </a:cubicBezTo>
                    <a:cubicBezTo>
                      <a:pt x="270" y="48"/>
                      <a:pt x="270" y="48"/>
                      <a:pt x="270" y="48"/>
                    </a:cubicBezTo>
                    <a:cubicBezTo>
                      <a:pt x="270" y="49"/>
                      <a:pt x="270" y="49"/>
                      <a:pt x="270" y="49"/>
                    </a:cubicBezTo>
                    <a:cubicBezTo>
                      <a:pt x="271" y="48"/>
                      <a:pt x="271" y="48"/>
                      <a:pt x="271" y="48"/>
                    </a:cubicBezTo>
                    <a:cubicBezTo>
                      <a:pt x="271" y="48"/>
                      <a:pt x="271" y="48"/>
                      <a:pt x="271" y="48"/>
                    </a:cubicBezTo>
                    <a:cubicBezTo>
                      <a:pt x="272" y="49"/>
                      <a:pt x="272" y="49"/>
                      <a:pt x="272" y="49"/>
                    </a:cubicBezTo>
                    <a:cubicBezTo>
                      <a:pt x="273" y="49"/>
                      <a:pt x="273" y="49"/>
                      <a:pt x="273" y="49"/>
                    </a:cubicBezTo>
                    <a:cubicBezTo>
                      <a:pt x="272" y="50"/>
                      <a:pt x="272" y="50"/>
                      <a:pt x="272" y="50"/>
                    </a:cubicBezTo>
                    <a:cubicBezTo>
                      <a:pt x="271" y="50"/>
                      <a:pt x="271" y="50"/>
                      <a:pt x="271" y="50"/>
                    </a:cubicBezTo>
                    <a:cubicBezTo>
                      <a:pt x="271" y="49"/>
                      <a:pt x="271" y="49"/>
                      <a:pt x="271" y="49"/>
                    </a:cubicBezTo>
                    <a:cubicBezTo>
                      <a:pt x="269" y="49"/>
                      <a:pt x="269" y="49"/>
                      <a:pt x="269" y="49"/>
                    </a:cubicBezTo>
                    <a:cubicBezTo>
                      <a:pt x="269" y="51"/>
                      <a:pt x="269" y="51"/>
                      <a:pt x="269" y="51"/>
                    </a:cubicBezTo>
                    <a:cubicBezTo>
                      <a:pt x="270" y="51"/>
                      <a:pt x="270" y="51"/>
                      <a:pt x="270" y="51"/>
                    </a:cubicBezTo>
                    <a:cubicBezTo>
                      <a:pt x="270" y="51"/>
                      <a:pt x="270" y="51"/>
                      <a:pt x="270" y="51"/>
                    </a:cubicBezTo>
                    <a:cubicBezTo>
                      <a:pt x="270" y="51"/>
                      <a:pt x="270" y="51"/>
                      <a:pt x="270" y="51"/>
                    </a:cubicBezTo>
                    <a:cubicBezTo>
                      <a:pt x="270" y="53"/>
                      <a:pt x="270" y="53"/>
                      <a:pt x="270" y="53"/>
                    </a:cubicBezTo>
                    <a:cubicBezTo>
                      <a:pt x="270" y="53"/>
                      <a:pt x="270" y="53"/>
                      <a:pt x="270" y="53"/>
                    </a:cubicBezTo>
                    <a:cubicBezTo>
                      <a:pt x="271" y="53"/>
                      <a:pt x="271" y="53"/>
                      <a:pt x="271" y="53"/>
                    </a:cubicBezTo>
                    <a:cubicBezTo>
                      <a:pt x="271" y="54"/>
                      <a:pt x="271" y="54"/>
                      <a:pt x="271" y="54"/>
                    </a:cubicBezTo>
                    <a:cubicBezTo>
                      <a:pt x="272" y="54"/>
                      <a:pt x="272" y="54"/>
                      <a:pt x="272" y="54"/>
                    </a:cubicBezTo>
                    <a:cubicBezTo>
                      <a:pt x="274" y="56"/>
                      <a:pt x="274" y="56"/>
                      <a:pt x="274" y="56"/>
                    </a:cubicBezTo>
                    <a:cubicBezTo>
                      <a:pt x="275" y="55"/>
                      <a:pt x="275" y="55"/>
                      <a:pt x="275" y="55"/>
                    </a:cubicBezTo>
                    <a:cubicBezTo>
                      <a:pt x="275" y="55"/>
                      <a:pt x="275" y="55"/>
                      <a:pt x="275" y="55"/>
                    </a:cubicBezTo>
                    <a:cubicBezTo>
                      <a:pt x="275" y="54"/>
                      <a:pt x="275" y="54"/>
                      <a:pt x="275" y="54"/>
                    </a:cubicBezTo>
                    <a:cubicBezTo>
                      <a:pt x="276" y="54"/>
                      <a:pt x="276" y="54"/>
                      <a:pt x="276" y="54"/>
                    </a:cubicBezTo>
                    <a:cubicBezTo>
                      <a:pt x="277" y="55"/>
                      <a:pt x="277" y="55"/>
                      <a:pt x="277" y="55"/>
                    </a:cubicBezTo>
                    <a:cubicBezTo>
                      <a:pt x="276" y="55"/>
                      <a:pt x="276" y="55"/>
                      <a:pt x="276" y="55"/>
                    </a:cubicBezTo>
                    <a:cubicBezTo>
                      <a:pt x="276" y="56"/>
                      <a:pt x="276" y="56"/>
                      <a:pt x="276" y="56"/>
                    </a:cubicBezTo>
                    <a:cubicBezTo>
                      <a:pt x="277" y="56"/>
                      <a:pt x="277" y="56"/>
                      <a:pt x="277" y="56"/>
                    </a:cubicBezTo>
                    <a:cubicBezTo>
                      <a:pt x="278" y="54"/>
                      <a:pt x="278" y="54"/>
                      <a:pt x="278" y="54"/>
                    </a:cubicBezTo>
                    <a:cubicBezTo>
                      <a:pt x="278" y="52"/>
                      <a:pt x="278" y="52"/>
                      <a:pt x="278" y="52"/>
                    </a:cubicBezTo>
                    <a:cubicBezTo>
                      <a:pt x="278" y="51"/>
                      <a:pt x="278" y="51"/>
                      <a:pt x="278" y="51"/>
                    </a:cubicBezTo>
                    <a:cubicBezTo>
                      <a:pt x="279" y="50"/>
                      <a:pt x="279" y="50"/>
                      <a:pt x="279" y="50"/>
                    </a:cubicBezTo>
                    <a:cubicBezTo>
                      <a:pt x="279" y="50"/>
                      <a:pt x="279" y="50"/>
                      <a:pt x="279" y="50"/>
                    </a:cubicBezTo>
                    <a:cubicBezTo>
                      <a:pt x="279" y="51"/>
                      <a:pt x="279" y="51"/>
                      <a:pt x="279" y="51"/>
                    </a:cubicBezTo>
                    <a:cubicBezTo>
                      <a:pt x="278" y="52"/>
                      <a:pt x="278" y="52"/>
                      <a:pt x="278" y="52"/>
                    </a:cubicBezTo>
                    <a:cubicBezTo>
                      <a:pt x="278" y="53"/>
                      <a:pt x="278" y="53"/>
                      <a:pt x="278" y="53"/>
                    </a:cubicBezTo>
                    <a:cubicBezTo>
                      <a:pt x="278" y="54"/>
                      <a:pt x="278" y="54"/>
                      <a:pt x="278" y="54"/>
                    </a:cubicBezTo>
                    <a:cubicBezTo>
                      <a:pt x="278" y="55"/>
                      <a:pt x="278" y="55"/>
                      <a:pt x="278" y="55"/>
                    </a:cubicBezTo>
                    <a:cubicBezTo>
                      <a:pt x="278" y="56"/>
                      <a:pt x="278" y="56"/>
                      <a:pt x="278" y="56"/>
                    </a:cubicBezTo>
                    <a:cubicBezTo>
                      <a:pt x="278" y="57"/>
                      <a:pt x="278" y="57"/>
                      <a:pt x="278" y="57"/>
                    </a:cubicBezTo>
                    <a:cubicBezTo>
                      <a:pt x="278" y="57"/>
                      <a:pt x="278" y="57"/>
                      <a:pt x="278" y="57"/>
                    </a:cubicBezTo>
                    <a:close/>
                    <a:moveTo>
                      <a:pt x="281" y="22"/>
                    </a:moveTo>
                    <a:cubicBezTo>
                      <a:pt x="281" y="21"/>
                      <a:pt x="281" y="21"/>
                      <a:pt x="281" y="21"/>
                    </a:cubicBezTo>
                    <a:cubicBezTo>
                      <a:pt x="281" y="21"/>
                      <a:pt x="281" y="21"/>
                      <a:pt x="281" y="21"/>
                    </a:cubicBezTo>
                    <a:cubicBezTo>
                      <a:pt x="282" y="22"/>
                      <a:pt x="282" y="22"/>
                      <a:pt x="282" y="22"/>
                    </a:cubicBezTo>
                    <a:cubicBezTo>
                      <a:pt x="282" y="22"/>
                      <a:pt x="282" y="22"/>
                      <a:pt x="282" y="22"/>
                    </a:cubicBezTo>
                    <a:cubicBezTo>
                      <a:pt x="283" y="22"/>
                      <a:pt x="283" y="22"/>
                      <a:pt x="283" y="22"/>
                    </a:cubicBezTo>
                    <a:cubicBezTo>
                      <a:pt x="282" y="22"/>
                      <a:pt x="282" y="22"/>
                      <a:pt x="282" y="22"/>
                    </a:cubicBezTo>
                    <a:cubicBezTo>
                      <a:pt x="282" y="22"/>
                      <a:pt x="282" y="22"/>
                      <a:pt x="282" y="22"/>
                    </a:cubicBezTo>
                    <a:cubicBezTo>
                      <a:pt x="281" y="22"/>
                      <a:pt x="281" y="22"/>
                      <a:pt x="281" y="22"/>
                    </a:cubicBezTo>
                    <a:cubicBezTo>
                      <a:pt x="281" y="22"/>
                      <a:pt x="281" y="22"/>
                      <a:pt x="281" y="22"/>
                    </a:cubicBezTo>
                    <a:close/>
                    <a:moveTo>
                      <a:pt x="281" y="57"/>
                    </a:moveTo>
                    <a:cubicBezTo>
                      <a:pt x="281" y="56"/>
                      <a:pt x="281" y="56"/>
                      <a:pt x="281" y="56"/>
                    </a:cubicBezTo>
                    <a:cubicBezTo>
                      <a:pt x="282" y="55"/>
                      <a:pt x="282" y="55"/>
                      <a:pt x="282" y="55"/>
                    </a:cubicBezTo>
                    <a:cubicBezTo>
                      <a:pt x="282" y="55"/>
                      <a:pt x="282" y="55"/>
                      <a:pt x="282" y="55"/>
                    </a:cubicBezTo>
                    <a:cubicBezTo>
                      <a:pt x="283" y="55"/>
                      <a:pt x="283" y="55"/>
                      <a:pt x="283" y="55"/>
                    </a:cubicBezTo>
                    <a:cubicBezTo>
                      <a:pt x="283" y="55"/>
                      <a:pt x="283" y="55"/>
                      <a:pt x="283" y="55"/>
                    </a:cubicBezTo>
                    <a:cubicBezTo>
                      <a:pt x="283" y="55"/>
                      <a:pt x="283" y="55"/>
                      <a:pt x="283" y="55"/>
                    </a:cubicBezTo>
                    <a:cubicBezTo>
                      <a:pt x="282" y="56"/>
                      <a:pt x="282" y="56"/>
                      <a:pt x="282" y="56"/>
                    </a:cubicBezTo>
                    <a:cubicBezTo>
                      <a:pt x="282" y="57"/>
                      <a:pt x="282" y="57"/>
                      <a:pt x="282" y="57"/>
                    </a:cubicBezTo>
                    <a:cubicBezTo>
                      <a:pt x="281" y="57"/>
                      <a:pt x="281" y="57"/>
                      <a:pt x="281" y="57"/>
                    </a:cubicBezTo>
                    <a:close/>
                    <a:moveTo>
                      <a:pt x="290" y="49"/>
                    </a:moveTo>
                    <a:cubicBezTo>
                      <a:pt x="291" y="48"/>
                      <a:pt x="291" y="48"/>
                      <a:pt x="291" y="48"/>
                    </a:cubicBezTo>
                    <a:cubicBezTo>
                      <a:pt x="292" y="48"/>
                      <a:pt x="292" y="48"/>
                      <a:pt x="292" y="48"/>
                    </a:cubicBezTo>
                    <a:cubicBezTo>
                      <a:pt x="293" y="47"/>
                      <a:pt x="293" y="47"/>
                      <a:pt x="293" y="47"/>
                    </a:cubicBezTo>
                    <a:cubicBezTo>
                      <a:pt x="294" y="48"/>
                      <a:pt x="294" y="48"/>
                      <a:pt x="294" y="48"/>
                    </a:cubicBezTo>
                    <a:cubicBezTo>
                      <a:pt x="295" y="48"/>
                      <a:pt x="295" y="48"/>
                      <a:pt x="295" y="48"/>
                    </a:cubicBezTo>
                    <a:cubicBezTo>
                      <a:pt x="294" y="49"/>
                      <a:pt x="294" y="49"/>
                      <a:pt x="294" y="49"/>
                    </a:cubicBezTo>
                    <a:cubicBezTo>
                      <a:pt x="293" y="49"/>
                      <a:pt x="293" y="49"/>
                      <a:pt x="293" y="49"/>
                    </a:cubicBezTo>
                    <a:cubicBezTo>
                      <a:pt x="292" y="49"/>
                      <a:pt x="292" y="49"/>
                      <a:pt x="292" y="49"/>
                    </a:cubicBezTo>
                    <a:cubicBezTo>
                      <a:pt x="291" y="50"/>
                      <a:pt x="291" y="50"/>
                      <a:pt x="291" y="50"/>
                    </a:cubicBezTo>
                    <a:cubicBezTo>
                      <a:pt x="291" y="49"/>
                      <a:pt x="291" y="49"/>
                      <a:pt x="291" y="49"/>
                    </a:cubicBezTo>
                    <a:cubicBezTo>
                      <a:pt x="290" y="49"/>
                      <a:pt x="290" y="49"/>
                      <a:pt x="290" y="49"/>
                    </a:cubicBezTo>
                    <a:close/>
                    <a:moveTo>
                      <a:pt x="357" y="2"/>
                    </a:moveTo>
                    <a:cubicBezTo>
                      <a:pt x="357" y="1"/>
                      <a:pt x="357" y="1"/>
                      <a:pt x="357" y="1"/>
                    </a:cubicBezTo>
                    <a:cubicBezTo>
                      <a:pt x="358" y="1"/>
                      <a:pt x="358" y="1"/>
                      <a:pt x="358" y="1"/>
                    </a:cubicBezTo>
                    <a:cubicBezTo>
                      <a:pt x="358" y="2"/>
                      <a:pt x="358" y="2"/>
                      <a:pt x="358" y="2"/>
                    </a:cubicBezTo>
                    <a:cubicBezTo>
                      <a:pt x="358" y="2"/>
                      <a:pt x="358" y="2"/>
                      <a:pt x="358" y="2"/>
                    </a:cubicBezTo>
                    <a:cubicBezTo>
                      <a:pt x="357" y="2"/>
                      <a:pt x="357" y="2"/>
                      <a:pt x="357" y="2"/>
                    </a:cubicBezTo>
                    <a:close/>
                    <a:moveTo>
                      <a:pt x="325" y="58"/>
                    </a:moveTo>
                    <a:cubicBezTo>
                      <a:pt x="325" y="59"/>
                      <a:pt x="325" y="59"/>
                      <a:pt x="325" y="59"/>
                    </a:cubicBezTo>
                    <a:cubicBezTo>
                      <a:pt x="325" y="59"/>
                      <a:pt x="325" y="59"/>
                      <a:pt x="325" y="59"/>
                    </a:cubicBezTo>
                    <a:cubicBezTo>
                      <a:pt x="326" y="59"/>
                      <a:pt x="326" y="59"/>
                      <a:pt x="326" y="59"/>
                    </a:cubicBezTo>
                    <a:cubicBezTo>
                      <a:pt x="326" y="59"/>
                      <a:pt x="326" y="59"/>
                      <a:pt x="326" y="59"/>
                    </a:cubicBezTo>
                    <a:cubicBezTo>
                      <a:pt x="325" y="58"/>
                      <a:pt x="325" y="58"/>
                      <a:pt x="325" y="58"/>
                    </a:cubicBezTo>
                    <a:cubicBezTo>
                      <a:pt x="325" y="58"/>
                      <a:pt x="325" y="58"/>
                      <a:pt x="325" y="58"/>
                    </a:cubicBezTo>
                    <a:close/>
                    <a:moveTo>
                      <a:pt x="309" y="67"/>
                    </a:moveTo>
                    <a:cubicBezTo>
                      <a:pt x="309" y="68"/>
                      <a:pt x="309" y="68"/>
                      <a:pt x="309" y="68"/>
                    </a:cubicBezTo>
                    <a:cubicBezTo>
                      <a:pt x="310" y="68"/>
                      <a:pt x="310" y="68"/>
                      <a:pt x="310" y="68"/>
                    </a:cubicBezTo>
                    <a:cubicBezTo>
                      <a:pt x="310" y="67"/>
                      <a:pt x="310" y="67"/>
                      <a:pt x="310" y="67"/>
                    </a:cubicBezTo>
                    <a:cubicBezTo>
                      <a:pt x="309" y="67"/>
                      <a:pt x="309" y="67"/>
                      <a:pt x="309" y="67"/>
                    </a:cubicBezTo>
                    <a:close/>
                    <a:moveTo>
                      <a:pt x="287" y="67"/>
                    </a:moveTo>
                    <a:cubicBezTo>
                      <a:pt x="286" y="66"/>
                      <a:pt x="286" y="66"/>
                      <a:pt x="286" y="66"/>
                    </a:cubicBezTo>
                    <a:cubicBezTo>
                      <a:pt x="286" y="65"/>
                      <a:pt x="286" y="65"/>
                      <a:pt x="286" y="65"/>
                    </a:cubicBezTo>
                    <a:cubicBezTo>
                      <a:pt x="287" y="65"/>
                      <a:pt x="287" y="65"/>
                      <a:pt x="287" y="65"/>
                    </a:cubicBezTo>
                    <a:cubicBezTo>
                      <a:pt x="287" y="66"/>
                      <a:pt x="287" y="66"/>
                      <a:pt x="287" y="66"/>
                    </a:cubicBezTo>
                    <a:cubicBezTo>
                      <a:pt x="287" y="67"/>
                      <a:pt x="287" y="67"/>
                      <a:pt x="287" y="67"/>
                    </a:cubicBezTo>
                    <a:cubicBezTo>
                      <a:pt x="287" y="67"/>
                      <a:pt x="287" y="67"/>
                      <a:pt x="287" y="67"/>
                    </a:cubicBezTo>
                    <a:cubicBezTo>
                      <a:pt x="287" y="67"/>
                      <a:pt x="287" y="67"/>
                      <a:pt x="287" y="67"/>
                    </a:cubicBezTo>
                    <a:close/>
                    <a:moveTo>
                      <a:pt x="280" y="79"/>
                    </a:moveTo>
                    <a:cubicBezTo>
                      <a:pt x="280" y="78"/>
                      <a:pt x="280" y="78"/>
                      <a:pt x="280" y="78"/>
                    </a:cubicBezTo>
                    <a:cubicBezTo>
                      <a:pt x="280" y="78"/>
                      <a:pt x="280" y="78"/>
                      <a:pt x="280" y="78"/>
                    </a:cubicBezTo>
                    <a:cubicBezTo>
                      <a:pt x="280" y="77"/>
                      <a:pt x="280" y="77"/>
                      <a:pt x="280" y="77"/>
                    </a:cubicBezTo>
                    <a:cubicBezTo>
                      <a:pt x="280" y="77"/>
                      <a:pt x="280" y="77"/>
                      <a:pt x="280" y="77"/>
                    </a:cubicBezTo>
                    <a:cubicBezTo>
                      <a:pt x="279" y="77"/>
                      <a:pt x="279" y="77"/>
                      <a:pt x="279" y="77"/>
                    </a:cubicBezTo>
                    <a:cubicBezTo>
                      <a:pt x="279" y="78"/>
                      <a:pt x="279" y="78"/>
                      <a:pt x="279" y="78"/>
                    </a:cubicBezTo>
                    <a:cubicBezTo>
                      <a:pt x="279" y="79"/>
                      <a:pt x="279" y="79"/>
                      <a:pt x="279" y="79"/>
                    </a:cubicBezTo>
                    <a:cubicBezTo>
                      <a:pt x="280" y="80"/>
                      <a:pt x="280" y="80"/>
                      <a:pt x="280" y="80"/>
                    </a:cubicBezTo>
                    <a:cubicBezTo>
                      <a:pt x="280" y="81"/>
                      <a:pt x="280" y="81"/>
                      <a:pt x="280" y="81"/>
                    </a:cubicBezTo>
                    <a:cubicBezTo>
                      <a:pt x="279" y="81"/>
                      <a:pt x="279" y="81"/>
                      <a:pt x="279" y="81"/>
                    </a:cubicBezTo>
                    <a:cubicBezTo>
                      <a:pt x="279" y="80"/>
                      <a:pt x="279" y="80"/>
                      <a:pt x="279" y="80"/>
                    </a:cubicBezTo>
                    <a:cubicBezTo>
                      <a:pt x="277" y="80"/>
                      <a:pt x="277" y="80"/>
                      <a:pt x="277" y="80"/>
                    </a:cubicBezTo>
                    <a:cubicBezTo>
                      <a:pt x="277" y="80"/>
                      <a:pt x="277" y="80"/>
                      <a:pt x="277" y="80"/>
                    </a:cubicBezTo>
                    <a:cubicBezTo>
                      <a:pt x="276" y="80"/>
                      <a:pt x="276" y="80"/>
                      <a:pt x="276" y="80"/>
                    </a:cubicBezTo>
                    <a:cubicBezTo>
                      <a:pt x="275" y="79"/>
                      <a:pt x="275" y="79"/>
                      <a:pt x="275" y="79"/>
                    </a:cubicBezTo>
                    <a:cubicBezTo>
                      <a:pt x="275" y="79"/>
                      <a:pt x="275" y="79"/>
                      <a:pt x="275" y="79"/>
                    </a:cubicBezTo>
                    <a:cubicBezTo>
                      <a:pt x="274" y="79"/>
                      <a:pt x="274" y="79"/>
                      <a:pt x="274" y="79"/>
                    </a:cubicBezTo>
                    <a:cubicBezTo>
                      <a:pt x="274" y="78"/>
                      <a:pt x="274" y="78"/>
                      <a:pt x="274" y="78"/>
                    </a:cubicBezTo>
                    <a:cubicBezTo>
                      <a:pt x="274" y="78"/>
                      <a:pt x="274" y="78"/>
                      <a:pt x="274" y="78"/>
                    </a:cubicBezTo>
                    <a:cubicBezTo>
                      <a:pt x="274" y="78"/>
                      <a:pt x="274" y="78"/>
                      <a:pt x="274" y="78"/>
                    </a:cubicBezTo>
                    <a:cubicBezTo>
                      <a:pt x="274" y="77"/>
                      <a:pt x="274" y="77"/>
                      <a:pt x="274" y="77"/>
                    </a:cubicBezTo>
                    <a:cubicBezTo>
                      <a:pt x="274" y="77"/>
                      <a:pt x="274" y="77"/>
                      <a:pt x="274" y="77"/>
                    </a:cubicBezTo>
                    <a:cubicBezTo>
                      <a:pt x="275" y="77"/>
                      <a:pt x="275" y="77"/>
                      <a:pt x="275" y="77"/>
                    </a:cubicBezTo>
                    <a:cubicBezTo>
                      <a:pt x="275" y="76"/>
                      <a:pt x="275" y="76"/>
                      <a:pt x="275" y="76"/>
                    </a:cubicBezTo>
                    <a:cubicBezTo>
                      <a:pt x="274" y="75"/>
                      <a:pt x="274" y="75"/>
                      <a:pt x="274" y="75"/>
                    </a:cubicBezTo>
                    <a:cubicBezTo>
                      <a:pt x="274" y="75"/>
                      <a:pt x="274" y="75"/>
                      <a:pt x="274" y="75"/>
                    </a:cubicBezTo>
                    <a:cubicBezTo>
                      <a:pt x="274" y="75"/>
                      <a:pt x="274" y="75"/>
                      <a:pt x="274" y="75"/>
                    </a:cubicBezTo>
                    <a:cubicBezTo>
                      <a:pt x="274" y="76"/>
                      <a:pt x="274" y="76"/>
                      <a:pt x="274" y="76"/>
                    </a:cubicBezTo>
                    <a:cubicBezTo>
                      <a:pt x="274" y="76"/>
                      <a:pt x="274" y="76"/>
                      <a:pt x="274" y="76"/>
                    </a:cubicBezTo>
                    <a:cubicBezTo>
                      <a:pt x="274" y="77"/>
                      <a:pt x="274" y="77"/>
                      <a:pt x="274" y="77"/>
                    </a:cubicBezTo>
                    <a:cubicBezTo>
                      <a:pt x="273" y="77"/>
                      <a:pt x="273" y="77"/>
                      <a:pt x="273" y="77"/>
                    </a:cubicBezTo>
                    <a:cubicBezTo>
                      <a:pt x="273" y="77"/>
                      <a:pt x="273" y="77"/>
                      <a:pt x="273" y="77"/>
                    </a:cubicBezTo>
                    <a:cubicBezTo>
                      <a:pt x="273" y="77"/>
                      <a:pt x="273" y="77"/>
                      <a:pt x="273" y="77"/>
                    </a:cubicBezTo>
                    <a:cubicBezTo>
                      <a:pt x="273" y="78"/>
                      <a:pt x="273" y="78"/>
                      <a:pt x="273" y="78"/>
                    </a:cubicBezTo>
                    <a:cubicBezTo>
                      <a:pt x="273" y="78"/>
                      <a:pt x="273" y="78"/>
                      <a:pt x="273" y="78"/>
                    </a:cubicBezTo>
                    <a:cubicBezTo>
                      <a:pt x="272" y="78"/>
                      <a:pt x="272" y="78"/>
                      <a:pt x="272" y="78"/>
                    </a:cubicBezTo>
                    <a:cubicBezTo>
                      <a:pt x="272" y="77"/>
                      <a:pt x="272" y="77"/>
                      <a:pt x="272" y="77"/>
                    </a:cubicBezTo>
                    <a:cubicBezTo>
                      <a:pt x="272" y="77"/>
                      <a:pt x="272" y="77"/>
                      <a:pt x="272" y="77"/>
                    </a:cubicBezTo>
                    <a:cubicBezTo>
                      <a:pt x="272" y="76"/>
                      <a:pt x="272" y="76"/>
                      <a:pt x="272" y="76"/>
                    </a:cubicBezTo>
                    <a:cubicBezTo>
                      <a:pt x="272" y="75"/>
                      <a:pt x="272" y="75"/>
                      <a:pt x="272" y="75"/>
                    </a:cubicBezTo>
                    <a:cubicBezTo>
                      <a:pt x="272" y="75"/>
                      <a:pt x="272" y="75"/>
                      <a:pt x="272" y="75"/>
                    </a:cubicBezTo>
                    <a:cubicBezTo>
                      <a:pt x="272" y="74"/>
                      <a:pt x="272" y="74"/>
                      <a:pt x="272" y="74"/>
                    </a:cubicBezTo>
                    <a:cubicBezTo>
                      <a:pt x="272" y="75"/>
                      <a:pt x="272" y="75"/>
                      <a:pt x="272" y="75"/>
                    </a:cubicBezTo>
                    <a:cubicBezTo>
                      <a:pt x="271" y="75"/>
                      <a:pt x="271" y="75"/>
                      <a:pt x="271" y="75"/>
                    </a:cubicBezTo>
                    <a:cubicBezTo>
                      <a:pt x="271" y="76"/>
                      <a:pt x="271" y="76"/>
                      <a:pt x="271" y="76"/>
                    </a:cubicBezTo>
                    <a:cubicBezTo>
                      <a:pt x="271" y="76"/>
                      <a:pt x="271" y="76"/>
                      <a:pt x="271" y="76"/>
                    </a:cubicBezTo>
                    <a:cubicBezTo>
                      <a:pt x="271" y="77"/>
                      <a:pt x="271" y="77"/>
                      <a:pt x="271" y="77"/>
                    </a:cubicBezTo>
                    <a:cubicBezTo>
                      <a:pt x="270" y="77"/>
                      <a:pt x="270" y="77"/>
                      <a:pt x="270" y="77"/>
                    </a:cubicBezTo>
                    <a:cubicBezTo>
                      <a:pt x="269" y="77"/>
                      <a:pt x="269" y="77"/>
                      <a:pt x="269" y="77"/>
                    </a:cubicBezTo>
                    <a:cubicBezTo>
                      <a:pt x="269" y="77"/>
                      <a:pt x="269" y="77"/>
                      <a:pt x="269" y="77"/>
                    </a:cubicBezTo>
                    <a:cubicBezTo>
                      <a:pt x="269" y="76"/>
                      <a:pt x="269" y="76"/>
                      <a:pt x="269" y="76"/>
                    </a:cubicBezTo>
                    <a:cubicBezTo>
                      <a:pt x="269" y="76"/>
                      <a:pt x="269" y="76"/>
                      <a:pt x="269" y="76"/>
                    </a:cubicBezTo>
                    <a:cubicBezTo>
                      <a:pt x="269" y="75"/>
                      <a:pt x="269" y="75"/>
                      <a:pt x="269" y="75"/>
                    </a:cubicBezTo>
                    <a:cubicBezTo>
                      <a:pt x="269" y="74"/>
                      <a:pt x="269" y="74"/>
                      <a:pt x="269" y="74"/>
                    </a:cubicBezTo>
                    <a:cubicBezTo>
                      <a:pt x="269" y="74"/>
                      <a:pt x="269" y="74"/>
                      <a:pt x="269" y="74"/>
                    </a:cubicBezTo>
                    <a:cubicBezTo>
                      <a:pt x="270" y="72"/>
                      <a:pt x="270" y="72"/>
                      <a:pt x="270" y="72"/>
                    </a:cubicBezTo>
                    <a:cubicBezTo>
                      <a:pt x="270" y="72"/>
                      <a:pt x="270" y="72"/>
                      <a:pt x="270" y="72"/>
                    </a:cubicBezTo>
                    <a:cubicBezTo>
                      <a:pt x="269" y="73"/>
                      <a:pt x="269" y="73"/>
                      <a:pt x="269" y="73"/>
                    </a:cubicBezTo>
                    <a:cubicBezTo>
                      <a:pt x="269" y="74"/>
                      <a:pt x="269" y="74"/>
                      <a:pt x="269" y="74"/>
                    </a:cubicBezTo>
                    <a:cubicBezTo>
                      <a:pt x="269" y="75"/>
                      <a:pt x="269" y="75"/>
                      <a:pt x="269" y="75"/>
                    </a:cubicBezTo>
                    <a:cubicBezTo>
                      <a:pt x="268" y="76"/>
                      <a:pt x="268" y="76"/>
                      <a:pt x="268" y="76"/>
                    </a:cubicBezTo>
                    <a:cubicBezTo>
                      <a:pt x="268" y="76"/>
                      <a:pt x="268" y="76"/>
                      <a:pt x="268" y="76"/>
                    </a:cubicBezTo>
                    <a:cubicBezTo>
                      <a:pt x="268" y="75"/>
                      <a:pt x="268" y="75"/>
                      <a:pt x="268" y="75"/>
                    </a:cubicBezTo>
                    <a:cubicBezTo>
                      <a:pt x="268" y="75"/>
                      <a:pt x="268" y="75"/>
                      <a:pt x="268" y="75"/>
                    </a:cubicBezTo>
                    <a:cubicBezTo>
                      <a:pt x="268" y="75"/>
                      <a:pt x="268" y="75"/>
                      <a:pt x="268" y="75"/>
                    </a:cubicBezTo>
                    <a:cubicBezTo>
                      <a:pt x="268" y="76"/>
                      <a:pt x="268" y="76"/>
                      <a:pt x="268" y="76"/>
                    </a:cubicBezTo>
                    <a:cubicBezTo>
                      <a:pt x="267" y="76"/>
                      <a:pt x="267" y="76"/>
                      <a:pt x="267" y="76"/>
                    </a:cubicBezTo>
                    <a:cubicBezTo>
                      <a:pt x="266" y="75"/>
                      <a:pt x="266" y="75"/>
                      <a:pt x="266" y="75"/>
                    </a:cubicBezTo>
                    <a:cubicBezTo>
                      <a:pt x="266" y="74"/>
                      <a:pt x="266" y="74"/>
                      <a:pt x="266" y="74"/>
                    </a:cubicBezTo>
                    <a:cubicBezTo>
                      <a:pt x="266" y="74"/>
                      <a:pt x="266" y="74"/>
                      <a:pt x="266" y="74"/>
                    </a:cubicBezTo>
                    <a:cubicBezTo>
                      <a:pt x="266" y="73"/>
                      <a:pt x="266" y="73"/>
                      <a:pt x="266" y="73"/>
                    </a:cubicBezTo>
                    <a:cubicBezTo>
                      <a:pt x="267" y="73"/>
                      <a:pt x="267" y="73"/>
                      <a:pt x="267" y="73"/>
                    </a:cubicBezTo>
                    <a:cubicBezTo>
                      <a:pt x="268" y="72"/>
                      <a:pt x="268" y="72"/>
                      <a:pt x="268" y="72"/>
                    </a:cubicBezTo>
                    <a:cubicBezTo>
                      <a:pt x="267" y="72"/>
                      <a:pt x="267" y="72"/>
                      <a:pt x="267" y="72"/>
                    </a:cubicBezTo>
                    <a:cubicBezTo>
                      <a:pt x="268" y="71"/>
                      <a:pt x="268" y="71"/>
                      <a:pt x="268" y="71"/>
                    </a:cubicBezTo>
                    <a:cubicBezTo>
                      <a:pt x="268" y="70"/>
                      <a:pt x="268" y="70"/>
                      <a:pt x="268" y="70"/>
                    </a:cubicBezTo>
                    <a:cubicBezTo>
                      <a:pt x="269" y="70"/>
                      <a:pt x="269" y="70"/>
                      <a:pt x="269" y="70"/>
                    </a:cubicBezTo>
                    <a:cubicBezTo>
                      <a:pt x="269" y="70"/>
                      <a:pt x="269" y="70"/>
                      <a:pt x="269" y="70"/>
                    </a:cubicBezTo>
                    <a:cubicBezTo>
                      <a:pt x="271" y="70"/>
                      <a:pt x="271" y="70"/>
                      <a:pt x="271" y="70"/>
                    </a:cubicBezTo>
                    <a:cubicBezTo>
                      <a:pt x="271" y="69"/>
                      <a:pt x="271" y="69"/>
                      <a:pt x="271" y="69"/>
                    </a:cubicBezTo>
                    <a:cubicBezTo>
                      <a:pt x="272" y="69"/>
                      <a:pt x="272" y="69"/>
                      <a:pt x="272" y="69"/>
                    </a:cubicBezTo>
                    <a:cubicBezTo>
                      <a:pt x="272" y="69"/>
                      <a:pt x="272" y="69"/>
                      <a:pt x="272" y="69"/>
                    </a:cubicBezTo>
                    <a:cubicBezTo>
                      <a:pt x="272" y="69"/>
                      <a:pt x="272" y="69"/>
                      <a:pt x="272" y="69"/>
                    </a:cubicBezTo>
                    <a:cubicBezTo>
                      <a:pt x="273" y="68"/>
                      <a:pt x="273" y="68"/>
                      <a:pt x="273" y="68"/>
                    </a:cubicBezTo>
                    <a:cubicBezTo>
                      <a:pt x="274" y="68"/>
                      <a:pt x="274" y="68"/>
                      <a:pt x="274" y="68"/>
                    </a:cubicBezTo>
                    <a:cubicBezTo>
                      <a:pt x="275" y="69"/>
                      <a:pt x="275" y="69"/>
                      <a:pt x="275" y="69"/>
                    </a:cubicBezTo>
                    <a:cubicBezTo>
                      <a:pt x="276" y="69"/>
                      <a:pt x="276" y="69"/>
                      <a:pt x="276" y="69"/>
                    </a:cubicBezTo>
                    <a:cubicBezTo>
                      <a:pt x="277" y="68"/>
                      <a:pt x="277" y="68"/>
                      <a:pt x="277" y="68"/>
                    </a:cubicBezTo>
                    <a:cubicBezTo>
                      <a:pt x="277" y="69"/>
                      <a:pt x="277" y="69"/>
                      <a:pt x="277" y="69"/>
                    </a:cubicBezTo>
                    <a:cubicBezTo>
                      <a:pt x="278" y="69"/>
                      <a:pt x="278" y="69"/>
                      <a:pt x="278" y="69"/>
                    </a:cubicBezTo>
                    <a:cubicBezTo>
                      <a:pt x="278" y="69"/>
                      <a:pt x="278" y="69"/>
                      <a:pt x="278" y="69"/>
                    </a:cubicBezTo>
                    <a:cubicBezTo>
                      <a:pt x="278" y="69"/>
                      <a:pt x="278" y="69"/>
                      <a:pt x="278" y="69"/>
                    </a:cubicBezTo>
                    <a:cubicBezTo>
                      <a:pt x="279" y="69"/>
                      <a:pt x="279" y="69"/>
                      <a:pt x="279" y="69"/>
                    </a:cubicBezTo>
                    <a:cubicBezTo>
                      <a:pt x="280" y="69"/>
                      <a:pt x="280" y="69"/>
                      <a:pt x="280" y="69"/>
                    </a:cubicBezTo>
                    <a:cubicBezTo>
                      <a:pt x="280" y="69"/>
                      <a:pt x="280" y="69"/>
                      <a:pt x="280" y="69"/>
                    </a:cubicBezTo>
                    <a:cubicBezTo>
                      <a:pt x="281" y="69"/>
                      <a:pt x="281" y="69"/>
                      <a:pt x="281" y="69"/>
                    </a:cubicBezTo>
                    <a:cubicBezTo>
                      <a:pt x="281" y="69"/>
                      <a:pt x="281" y="69"/>
                      <a:pt x="281" y="69"/>
                    </a:cubicBezTo>
                    <a:cubicBezTo>
                      <a:pt x="281" y="69"/>
                      <a:pt x="281" y="69"/>
                      <a:pt x="281" y="69"/>
                    </a:cubicBezTo>
                    <a:cubicBezTo>
                      <a:pt x="280" y="69"/>
                      <a:pt x="280" y="69"/>
                      <a:pt x="280" y="69"/>
                    </a:cubicBezTo>
                    <a:cubicBezTo>
                      <a:pt x="280" y="68"/>
                      <a:pt x="280" y="68"/>
                      <a:pt x="280" y="68"/>
                    </a:cubicBezTo>
                    <a:cubicBezTo>
                      <a:pt x="279" y="68"/>
                      <a:pt x="279" y="68"/>
                      <a:pt x="279" y="68"/>
                    </a:cubicBezTo>
                    <a:cubicBezTo>
                      <a:pt x="280" y="68"/>
                      <a:pt x="280" y="68"/>
                      <a:pt x="280" y="68"/>
                    </a:cubicBezTo>
                    <a:cubicBezTo>
                      <a:pt x="280" y="68"/>
                      <a:pt x="280" y="68"/>
                      <a:pt x="280" y="68"/>
                    </a:cubicBezTo>
                    <a:cubicBezTo>
                      <a:pt x="280" y="67"/>
                      <a:pt x="280" y="67"/>
                      <a:pt x="280" y="67"/>
                    </a:cubicBezTo>
                    <a:cubicBezTo>
                      <a:pt x="279" y="67"/>
                      <a:pt x="279" y="67"/>
                      <a:pt x="279" y="67"/>
                    </a:cubicBezTo>
                    <a:cubicBezTo>
                      <a:pt x="280" y="67"/>
                      <a:pt x="280" y="67"/>
                      <a:pt x="280" y="67"/>
                    </a:cubicBezTo>
                    <a:cubicBezTo>
                      <a:pt x="280" y="67"/>
                      <a:pt x="280" y="67"/>
                      <a:pt x="280" y="67"/>
                    </a:cubicBezTo>
                    <a:cubicBezTo>
                      <a:pt x="281" y="67"/>
                      <a:pt x="281" y="67"/>
                      <a:pt x="281" y="67"/>
                    </a:cubicBezTo>
                    <a:cubicBezTo>
                      <a:pt x="280" y="66"/>
                      <a:pt x="280" y="66"/>
                      <a:pt x="280" y="66"/>
                    </a:cubicBezTo>
                    <a:cubicBezTo>
                      <a:pt x="279" y="66"/>
                      <a:pt x="279" y="66"/>
                      <a:pt x="279" y="66"/>
                    </a:cubicBezTo>
                    <a:cubicBezTo>
                      <a:pt x="279" y="67"/>
                      <a:pt x="279" y="67"/>
                      <a:pt x="279" y="67"/>
                    </a:cubicBezTo>
                    <a:cubicBezTo>
                      <a:pt x="278" y="66"/>
                      <a:pt x="278" y="66"/>
                      <a:pt x="278" y="66"/>
                    </a:cubicBezTo>
                    <a:cubicBezTo>
                      <a:pt x="279" y="65"/>
                      <a:pt x="279" y="65"/>
                      <a:pt x="279" y="65"/>
                    </a:cubicBezTo>
                    <a:cubicBezTo>
                      <a:pt x="279" y="65"/>
                      <a:pt x="279" y="65"/>
                      <a:pt x="279" y="65"/>
                    </a:cubicBezTo>
                    <a:cubicBezTo>
                      <a:pt x="279" y="64"/>
                      <a:pt x="279" y="64"/>
                      <a:pt x="279" y="64"/>
                    </a:cubicBezTo>
                    <a:cubicBezTo>
                      <a:pt x="279" y="64"/>
                      <a:pt x="279" y="64"/>
                      <a:pt x="279" y="64"/>
                    </a:cubicBezTo>
                    <a:cubicBezTo>
                      <a:pt x="279" y="64"/>
                      <a:pt x="279" y="64"/>
                      <a:pt x="279" y="64"/>
                    </a:cubicBezTo>
                    <a:cubicBezTo>
                      <a:pt x="279" y="62"/>
                      <a:pt x="279" y="62"/>
                      <a:pt x="279" y="62"/>
                    </a:cubicBezTo>
                    <a:cubicBezTo>
                      <a:pt x="279" y="62"/>
                      <a:pt x="279" y="62"/>
                      <a:pt x="279" y="62"/>
                    </a:cubicBezTo>
                    <a:cubicBezTo>
                      <a:pt x="279" y="61"/>
                      <a:pt x="279" y="61"/>
                      <a:pt x="279" y="61"/>
                    </a:cubicBezTo>
                    <a:cubicBezTo>
                      <a:pt x="279" y="61"/>
                      <a:pt x="279" y="61"/>
                      <a:pt x="279" y="61"/>
                    </a:cubicBezTo>
                    <a:cubicBezTo>
                      <a:pt x="279" y="61"/>
                      <a:pt x="279" y="61"/>
                      <a:pt x="279" y="61"/>
                    </a:cubicBezTo>
                    <a:cubicBezTo>
                      <a:pt x="280" y="60"/>
                      <a:pt x="280" y="60"/>
                      <a:pt x="280" y="60"/>
                    </a:cubicBezTo>
                    <a:cubicBezTo>
                      <a:pt x="281" y="61"/>
                      <a:pt x="281" y="61"/>
                      <a:pt x="281" y="61"/>
                    </a:cubicBezTo>
                    <a:cubicBezTo>
                      <a:pt x="282" y="60"/>
                      <a:pt x="282" y="60"/>
                      <a:pt x="282" y="60"/>
                    </a:cubicBezTo>
                    <a:cubicBezTo>
                      <a:pt x="283" y="61"/>
                      <a:pt x="283" y="61"/>
                      <a:pt x="283" y="61"/>
                    </a:cubicBezTo>
                    <a:cubicBezTo>
                      <a:pt x="283" y="61"/>
                      <a:pt x="283" y="61"/>
                      <a:pt x="283" y="61"/>
                    </a:cubicBezTo>
                    <a:cubicBezTo>
                      <a:pt x="284" y="62"/>
                      <a:pt x="284" y="62"/>
                      <a:pt x="284" y="62"/>
                    </a:cubicBezTo>
                    <a:cubicBezTo>
                      <a:pt x="285" y="63"/>
                      <a:pt x="285" y="63"/>
                      <a:pt x="285" y="63"/>
                    </a:cubicBezTo>
                    <a:cubicBezTo>
                      <a:pt x="285" y="66"/>
                      <a:pt x="285" y="66"/>
                      <a:pt x="285" y="66"/>
                    </a:cubicBezTo>
                    <a:cubicBezTo>
                      <a:pt x="284" y="67"/>
                      <a:pt x="284" y="67"/>
                      <a:pt x="284" y="67"/>
                    </a:cubicBezTo>
                    <a:cubicBezTo>
                      <a:pt x="285" y="67"/>
                      <a:pt x="285" y="67"/>
                      <a:pt x="285" y="67"/>
                    </a:cubicBezTo>
                    <a:cubicBezTo>
                      <a:pt x="285" y="67"/>
                      <a:pt x="285" y="67"/>
                      <a:pt x="285" y="67"/>
                    </a:cubicBezTo>
                    <a:cubicBezTo>
                      <a:pt x="287" y="67"/>
                      <a:pt x="287" y="67"/>
                      <a:pt x="287" y="67"/>
                    </a:cubicBezTo>
                    <a:cubicBezTo>
                      <a:pt x="287" y="68"/>
                      <a:pt x="287" y="68"/>
                      <a:pt x="287" y="68"/>
                    </a:cubicBezTo>
                    <a:cubicBezTo>
                      <a:pt x="288" y="69"/>
                      <a:pt x="288" y="69"/>
                      <a:pt x="288" y="69"/>
                    </a:cubicBezTo>
                    <a:cubicBezTo>
                      <a:pt x="288" y="68"/>
                      <a:pt x="288" y="68"/>
                      <a:pt x="288" y="68"/>
                    </a:cubicBezTo>
                    <a:cubicBezTo>
                      <a:pt x="290" y="68"/>
                      <a:pt x="290" y="68"/>
                      <a:pt x="290" y="68"/>
                    </a:cubicBezTo>
                    <a:cubicBezTo>
                      <a:pt x="291" y="69"/>
                      <a:pt x="291" y="69"/>
                      <a:pt x="291" y="69"/>
                    </a:cubicBezTo>
                    <a:cubicBezTo>
                      <a:pt x="291" y="69"/>
                      <a:pt x="291" y="69"/>
                      <a:pt x="291" y="69"/>
                    </a:cubicBezTo>
                    <a:cubicBezTo>
                      <a:pt x="291" y="68"/>
                      <a:pt x="291" y="68"/>
                      <a:pt x="291" y="68"/>
                    </a:cubicBezTo>
                    <a:cubicBezTo>
                      <a:pt x="292" y="68"/>
                      <a:pt x="292" y="68"/>
                      <a:pt x="292" y="68"/>
                    </a:cubicBezTo>
                    <a:cubicBezTo>
                      <a:pt x="293" y="67"/>
                      <a:pt x="293" y="67"/>
                      <a:pt x="293" y="67"/>
                    </a:cubicBezTo>
                    <a:cubicBezTo>
                      <a:pt x="294" y="66"/>
                      <a:pt x="294" y="66"/>
                      <a:pt x="294" y="66"/>
                    </a:cubicBezTo>
                    <a:cubicBezTo>
                      <a:pt x="295" y="65"/>
                      <a:pt x="295" y="65"/>
                      <a:pt x="295" y="65"/>
                    </a:cubicBezTo>
                    <a:cubicBezTo>
                      <a:pt x="297" y="64"/>
                      <a:pt x="297" y="64"/>
                      <a:pt x="297" y="64"/>
                    </a:cubicBezTo>
                    <a:cubicBezTo>
                      <a:pt x="297" y="63"/>
                      <a:pt x="297" y="63"/>
                      <a:pt x="297" y="63"/>
                    </a:cubicBezTo>
                    <a:cubicBezTo>
                      <a:pt x="298" y="62"/>
                      <a:pt x="298" y="62"/>
                      <a:pt x="298" y="62"/>
                    </a:cubicBezTo>
                    <a:cubicBezTo>
                      <a:pt x="297" y="62"/>
                      <a:pt x="297" y="62"/>
                      <a:pt x="297" y="62"/>
                    </a:cubicBezTo>
                    <a:cubicBezTo>
                      <a:pt x="296" y="63"/>
                      <a:pt x="296" y="63"/>
                      <a:pt x="296" y="63"/>
                    </a:cubicBezTo>
                    <a:cubicBezTo>
                      <a:pt x="296" y="63"/>
                      <a:pt x="296" y="63"/>
                      <a:pt x="296" y="63"/>
                    </a:cubicBezTo>
                    <a:cubicBezTo>
                      <a:pt x="295" y="65"/>
                      <a:pt x="295" y="65"/>
                      <a:pt x="295" y="65"/>
                    </a:cubicBezTo>
                    <a:cubicBezTo>
                      <a:pt x="294" y="65"/>
                      <a:pt x="294" y="65"/>
                      <a:pt x="294" y="65"/>
                    </a:cubicBezTo>
                    <a:cubicBezTo>
                      <a:pt x="294" y="66"/>
                      <a:pt x="294" y="66"/>
                      <a:pt x="294" y="66"/>
                    </a:cubicBezTo>
                    <a:cubicBezTo>
                      <a:pt x="293" y="67"/>
                      <a:pt x="293" y="67"/>
                      <a:pt x="293" y="67"/>
                    </a:cubicBezTo>
                    <a:cubicBezTo>
                      <a:pt x="291" y="67"/>
                      <a:pt x="291" y="67"/>
                      <a:pt x="291" y="67"/>
                    </a:cubicBezTo>
                    <a:cubicBezTo>
                      <a:pt x="291" y="67"/>
                      <a:pt x="291" y="67"/>
                      <a:pt x="291" y="67"/>
                    </a:cubicBezTo>
                    <a:cubicBezTo>
                      <a:pt x="290" y="67"/>
                      <a:pt x="290" y="67"/>
                      <a:pt x="290" y="67"/>
                    </a:cubicBezTo>
                    <a:cubicBezTo>
                      <a:pt x="290" y="67"/>
                      <a:pt x="290" y="67"/>
                      <a:pt x="290" y="67"/>
                    </a:cubicBezTo>
                    <a:cubicBezTo>
                      <a:pt x="289" y="67"/>
                      <a:pt x="289" y="67"/>
                      <a:pt x="289" y="67"/>
                    </a:cubicBezTo>
                    <a:cubicBezTo>
                      <a:pt x="288" y="66"/>
                      <a:pt x="288" y="66"/>
                      <a:pt x="288" y="66"/>
                    </a:cubicBezTo>
                    <a:cubicBezTo>
                      <a:pt x="288" y="66"/>
                      <a:pt x="288" y="66"/>
                      <a:pt x="288" y="66"/>
                    </a:cubicBezTo>
                    <a:cubicBezTo>
                      <a:pt x="289" y="65"/>
                      <a:pt x="289" y="65"/>
                      <a:pt x="289" y="65"/>
                    </a:cubicBezTo>
                    <a:cubicBezTo>
                      <a:pt x="289" y="65"/>
                      <a:pt x="289" y="65"/>
                      <a:pt x="289" y="65"/>
                    </a:cubicBezTo>
                    <a:cubicBezTo>
                      <a:pt x="290" y="64"/>
                      <a:pt x="290" y="64"/>
                      <a:pt x="290" y="64"/>
                    </a:cubicBezTo>
                    <a:cubicBezTo>
                      <a:pt x="289" y="65"/>
                      <a:pt x="289" y="65"/>
                      <a:pt x="289" y="65"/>
                    </a:cubicBezTo>
                    <a:cubicBezTo>
                      <a:pt x="288" y="65"/>
                      <a:pt x="288" y="65"/>
                      <a:pt x="288" y="65"/>
                    </a:cubicBezTo>
                    <a:cubicBezTo>
                      <a:pt x="287" y="65"/>
                      <a:pt x="287" y="65"/>
                      <a:pt x="287" y="65"/>
                    </a:cubicBezTo>
                    <a:cubicBezTo>
                      <a:pt x="287" y="64"/>
                      <a:pt x="287" y="64"/>
                      <a:pt x="287" y="64"/>
                    </a:cubicBezTo>
                    <a:cubicBezTo>
                      <a:pt x="287" y="64"/>
                      <a:pt x="287" y="64"/>
                      <a:pt x="287" y="64"/>
                    </a:cubicBezTo>
                    <a:cubicBezTo>
                      <a:pt x="288" y="64"/>
                      <a:pt x="288" y="64"/>
                      <a:pt x="288" y="64"/>
                    </a:cubicBezTo>
                    <a:cubicBezTo>
                      <a:pt x="288" y="64"/>
                      <a:pt x="288" y="64"/>
                      <a:pt x="288" y="64"/>
                    </a:cubicBezTo>
                    <a:cubicBezTo>
                      <a:pt x="288" y="63"/>
                      <a:pt x="288" y="63"/>
                      <a:pt x="288" y="63"/>
                    </a:cubicBezTo>
                    <a:cubicBezTo>
                      <a:pt x="288" y="63"/>
                      <a:pt x="288" y="63"/>
                      <a:pt x="288" y="63"/>
                    </a:cubicBezTo>
                    <a:cubicBezTo>
                      <a:pt x="288" y="63"/>
                      <a:pt x="288" y="63"/>
                      <a:pt x="288" y="63"/>
                    </a:cubicBezTo>
                    <a:cubicBezTo>
                      <a:pt x="288" y="63"/>
                      <a:pt x="288" y="63"/>
                      <a:pt x="288" y="63"/>
                    </a:cubicBezTo>
                    <a:cubicBezTo>
                      <a:pt x="289" y="63"/>
                      <a:pt x="289" y="63"/>
                      <a:pt x="289" y="63"/>
                    </a:cubicBezTo>
                    <a:cubicBezTo>
                      <a:pt x="289" y="63"/>
                      <a:pt x="289" y="63"/>
                      <a:pt x="289" y="63"/>
                    </a:cubicBezTo>
                    <a:cubicBezTo>
                      <a:pt x="289" y="62"/>
                      <a:pt x="289" y="62"/>
                      <a:pt x="289" y="62"/>
                    </a:cubicBezTo>
                    <a:cubicBezTo>
                      <a:pt x="289" y="62"/>
                      <a:pt x="289" y="62"/>
                      <a:pt x="289" y="62"/>
                    </a:cubicBezTo>
                    <a:cubicBezTo>
                      <a:pt x="288" y="62"/>
                      <a:pt x="288" y="62"/>
                      <a:pt x="288" y="62"/>
                    </a:cubicBezTo>
                    <a:cubicBezTo>
                      <a:pt x="288" y="62"/>
                      <a:pt x="288" y="62"/>
                      <a:pt x="288" y="62"/>
                    </a:cubicBezTo>
                    <a:cubicBezTo>
                      <a:pt x="287" y="62"/>
                      <a:pt x="287" y="62"/>
                      <a:pt x="287" y="62"/>
                    </a:cubicBezTo>
                    <a:cubicBezTo>
                      <a:pt x="287" y="62"/>
                      <a:pt x="287" y="62"/>
                      <a:pt x="287" y="62"/>
                    </a:cubicBezTo>
                    <a:cubicBezTo>
                      <a:pt x="287" y="61"/>
                      <a:pt x="287" y="61"/>
                      <a:pt x="287" y="61"/>
                    </a:cubicBezTo>
                    <a:cubicBezTo>
                      <a:pt x="288" y="61"/>
                      <a:pt x="288" y="61"/>
                      <a:pt x="288" y="61"/>
                    </a:cubicBezTo>
                    <a:cubicBezTo>
                      <a:pt x="288" y="61"/>
                      <a:pt x="288" y="61"/>
                      <a:pt x="288" y="61"/>
                    </a:cubicBezTo>
                    <a:cubicBezTo>
                      <a:pt x="289" y="61"/>
                      <a:pt x="289" y="61"/>
                      <a:pt x="289" y="61"/>
                    </a:cubicBezTo>
                    <a:cubicBezTo>
                      <a:pt x="290" y="61"/>
                      <a:pt x="290" y="61"/>
                      <a:pt x="290" y="61"/>
                    </a:cubicBezTo>
                    <a:cubicBezTo>
                      <a:pt x="291" y="61"/>
                      <a:pt x="291" y="61"/>
                      <a:pt x="291" y="61"/>
                    </a:cubicBezTo>
                    <a:cubicBezTo>
                      <a:pt x="290" y="61"/>
                      <a:pt x="290" y="61"/>
                      <a:pt x="290" y="61"/>
                    </a:cubicBezTo>
                    <a:cubicBezTo>
                      <a:pt x="290" y="60"/>
                      <a:pt x="290" y="60"/>
                      <a:pt x="290" y="60"/>
                    </a:cubicBezTo>
                    <a:cubicBezTo>
                      <a:pt x="290" y="60"/>
                      <a:pt x="290" y="60"/>
                      <a:pt x="290" y="60"/>
                    </a:cubicBezTo>
                    <a:cubicBezTo>
                      <a:pt x="291" y="60"/>
                      <a:pt x="291" y="60"/>
                      <a:pt x="291" y="60"/>
                    </a:cubicBezTo>
                    <a:cubicBezTo>
                      <a:pt x="291" y="59"/>
                      <a:pt x="291" y="59"/>
                      <a:pt x="291" y="59"/>
                    </a:cubicBezTo>
                    <a:cubicBezTo>
                      <a:pt x="291" y="59"/>
                      <a:pt x="291" y="59"/>
                      <a:pt x="291" y="59"/>
                    </a:cubicBezTo>
                    <a:cubicBezTo>
                      <a:pt x="291" y="59"/>
                      <a:pt x="291" y="59"/>
                      <a:pt x="291" y="59"/>
                    </a:cubicBezTo>
                    <a:cubicBezTo>
                      <a:pt x="291" y="58"/>
                      <a:pt x="291" y="58"/>
                      <a:pt x="291" y="58"/>
                    </a:cubicBezTo>
                    <a:cubicBezTo>
                      <a:pt x="292" y="58"/>
                      <a:pt x="292" y="58"/>
                      <a:pt x="292" y="58"/>
                    </a:cubicBezTo>
                    <a:cubicBezTo>
                      <a:pt x="292" y="57"/>
                      <a:pt x="292" y="57"/>
                      <a:pt x="292" y="57"/>
                    </a:cubicBezTo>
                    <a:cubicBezTo>
                      <a:pt x="293" y="56"/>
                      <a:pt x="293" y="56"/>
                      <a:pt x="293" y="56"/>
                    </a:cubicBezTo>
                    <a:cubicBezTo>
                      <a:pt x="293" y="56"/>
                      <a:pt x="293" y="56"/>
                      <a:pt x="293" y="56"/>
                    </a:cubicBezTo>
                    <a:cubicBezTo>
                      <a:pt x="294" y="55"/>
                      <a:pt x="294" y="55"/>
                      <a:pt x="294" y="55"/>
                    </a:cubicBezTo>
                    <a:cubicBezTo>
                      <a:pt x="293" y="55"/>
                      <a:pt x="293" y="55"/>
                      <a:pt x="293" y="55"/>
                    </a:cubicBezTo>
                    <a:cubicBezTo>
                      <a:pt x="292" y="57"/>
                      <a:pt x="292" y="57"/>
                      <a:pt x="292" y="57"/>
                    </a:cubicBezTo>
                    <a:cubicBezTo>
                      <a:pt x="291" y="58"/>
                      <a:pt x="291" y="58"/>
                      <a:pt x="291" y="58"/>
                    </a:cubicBezTo>
                    <a:cubicBezTo>
                      <a:pt x="289" y="59"/>
                      <a:pt x="289" y="59"/>
                      <a:pt x="289" y="59"/>
                    </a:cubicBezTo>
                    <a:cubicBezTo>
                      <a:pt x="288" y="60"/>
                      <a:pt x="288" y="60"/>
                      <a:pt x="288" y="60"/>
                    </a:cubicBezTo>
                    <a:cubicBezTo>
                      <a:pt x="288" y="60"/>
                      <a:pt x="288" y="60"/>
                      <a:pt x="288" y="60"/>
                    </a:cubicBezTo>
                    <a:cubicBezTo>
                      <a:pt x="286" y="60"/>
                      <a:pt x="286" y="60"/>
                      <a:pt x="286" y="60"/>
                    </a:cubicBezTo>
                    <a:cubicBezTo>
                      <a:pt x="286" y="59"/>
                      <a:pt x="286" y="59"/>
                      <a:pt x="286" y="59"/>
                    </a:cubicBezTo>
                    <a:cubicBezTo>
                      <a:pt x="287" y="59"/>
                      <a:pt x="287" y="59"/>
                      <a:pt x="287" y="59"/>
                    </a:cubicBezTo>
                    <a:cubicBezTo>
                      <a:pt x="288" y="58"/>
                      <a:pt x="288" y="58"/>
                      <a:pt x="288" y="58"/>
                    </a:cubicBezTo>
                    <a:cubicBezTo>
                      <a:pt x="288" y="57"/>
                      <a:pt x="288" y="57"/>
                      <a:pt x="288" y="57"/>
                    </a:cubicBezTo>
                    <a:cubicBezTo>
                      <a:pt x="287" y="58"/>
                      <a:pt x="287" y="58"/>
                      <a:pt x="287" y="58"/>
                    </a:cubicBezTo>
                    <a:cubicBezTo>
                      <a:pt x="285" y="58"/>
                      <a:pt x="285" y="58"/>
                      <a:pt x="285" y="58"/>
                    </a:cubicBezTo>
                    <a:cubicBezTo>
                      <a:pt x="285" y="59"/>
                      <a:pt x="285" y="59"/>
                      <a:pt x="285" y="59"/>
                    </a:cubicBezTo>
                    <a:cubicBezTo>
                      <a:pt x="285" y="59"/>
                      <a:pt x="285" y="59"/>
                      <a:pt x="285" y="59"/>
                    </a:cubicBezTo>
                    <a:cubicBezTo>
                      <a:pt x="284" y="59"/>
                      <a:pt x="284" y="59"/>
                      <a:pt x="284" y="59"/>
                    </a:cubicBezTo>
                    <a:cubicBezTo>
                      <a:pt x="282" y="58"/>
                      <a:pt x="282" y="58"/>
                      <a:pt x="282" y="58"/>
                    </a:cubicBezTo>
                    <a:cubicBezTo>
                      <a:pt x="283" y="58"/>
                      <a:pt x="283" y="58"/>
                      <a:pt x="283" y="58"/>
                    </a:cubicBezTo>
                    <a:cubicBezTo>
                      <a:pt x="284" y="58"/>
                      <a:pt x="284" y="58"/>
                      <a:pt x="284" y="58"/>
                    </a:cubicBezTo>
                    <a:cubicBezTo>
                      <a:pt x="284" y="57"/>
                      <a:pt x="284" y="57"/>
                      <a:pt x="284" y="57"/>
                    </a:cubicBezTo>
                    <a:cubicBezTo>
                      <a:pt x="283" y="57"/>
                      <a:pt x="283" y="57"/>
                      <a:pt x="283" y="57"/>
                    </a:cubicBezTo>
                    <a:cubicBezTo>
                      <a:pt x="283" y="56"/>
                      <a:pt x="283" y="56"/>
                      <a:pt x="283" y="56"/>
                    </a:cubicBezTo>
                    <a:cubicBezTo>
                      <a:pt x="284" y="56"/>
                      <a:pt x="284" y="56"/>
                      <a:pt x="284" y="56"/>
                    </a:cubicBezTo>
                    <a:cubicBezTo>
                      <a:pt x="284" y="55"/>
                      <a:pt x="284" y="55"/>
                      <a:pt x="284" y="55"/>
                    </a:cubicBezTo>
                    <a:cubicBezTo>
                      <a:pt x="285" y="55"/>
                      <a:pt x="285" y="55"/>
                      <a:pt x="285" y="55"/>
                    </a:cubicBezTo>
                    <a:cubicBezTo>
                      <a:pt x="286" y="54"/>
                      <a:pt x="286" y="54"/>
                      <a:pt x="286" y="54"/>
                    </a:cubicBezTo>
                    <a:cubicBezTo>
                      <a:pt x="287" y="54"/>
                      <a:pt x="287" y="54"/>
                      <a:pt x="287" y="54"/>
                    </a:cubicBezTo>
                    <a:cubicBezTo>
                      <a:pt x="287" y="53"/>
                      <a:pt x="287" y="53"/>
                      <a:pt x="287" y="53"/>
                    </a:cubicBezTo>
                    <a:cubicBezTo>
                      <a:pt x="288" y="52"/>
                      <a:pt x="288" y="52"/>
                      <a:pt x="288" y="52"/>
                    </a:cubicBezTo>
                    <a:cubicBezTo>
                      <a:pt x="289" y="51"/>
                      <a:pt x="289" y="51"/>
                      <a:pt x="289" y="51"/>
                    </a:cubicBezTo>
                    <a:cubicBezTo>
                      <a:pt x="290" y="51"/>
                      <a:pt x="290" y="51"/>
                      <a:pt x="290" y="51"/>
                    </a:cubicBezTo>
                    <a:cubicBezTo>
                      <a:pt x="291" y="51"/>
                      <a:pt x="291" y="51"/>
                      <a:pt x="291" y="51"/>
                    </a:cubicBezTo>
                    <a:cubicBezTo>
                      <a:pt x="293" y="51"/>
                      <a:pt x="293" y="51"/>
                      <a:pt x="293" y="51"/>
                    </a:cubicBezTo>
                    <a:cubicBezTo>
                      <a:pt x="293" y="51"/>
                      <a:pt x="293" y="51"/>
                      <a:pt x="293" y="51"/>
                    </a:cubicBezTo>
                    <a:cubicBezTo>
                      <a:pt x="294" y="51"/>
                      <a:pt x="294" y="51"/>
                      <a:pt x="294" y="51"/>
                    </a:cubicBezTo>
                    <a:cubicBezTo>
                      <a:pt x="295" y="50"/>
                      <a:pt x="295" y="50"/>
                      <a:pt x="295" y="50"/>
                    </a:cubicBezTo>
                    <a:cubicBezTo>
                      <a:pt x="296" y="50"/>
                      <a:pt x="296" y="50"/>
                      <a:pt x="296" y="50"/>
                    </a:cubicBezTo>
                    <a:cubicBezTo>
                      <a:pt x="296" y="50"/>
                      <a:pt x="296" y="50"/>
                      <a:pt x="296" y="50"/>
                    </a:cubicBezTo>
                    <a:cubicBezTo>
                      <a:pt x="297" y="51"/>
                      <a:pt x="297" y="51"/>
                      <a:pt x="297" y="51"/>
                    </a:cubicBezTo>
                    <a:cubicBezTo>
                      <a:pt x="297" y="51"/>
                      <a:pt x="297" y="51"/>
                      <a:pt x="297" y="51"/>
                    </a:cubicBezTo>
                    <a:cubicBezTo>
                      <a:pt x="299" y="52"/>
                      <a:pt x="299" y="52"/>
                      <a:pt x="299" y="52"/>
                    </a:cubicBezTo>
                    <a:cubicBezTo>
                      <a:pt x="300" y="53"/>
                      <a:pt x="300" y="53"/>
                      <a:pt x="300" y="53"/>
                    </a:cubicBezTo>
                    <a:cubicBezTo>
                      <a:pt x="300" y="54"/>
                      <a:pt x="300" y="54"/>
                      <a:pt x="300" y="54"/>
                    </a:cubicBezTo>
                    <a:cubicBezTo>
                      <a:pt x="301" y="54"/>
                      <a:pt x="301" y="54"/>
                      <a:pt x="301" y="54"/>
                    </a:cubicBezTo>
                    <a:cubicBezTo>
                      <a:pt x="302" y="55"/>
                      <a:pt x="302" y="55"/>
                      <a:pt x="302" y="55"/>
                    </a:cubicBezTo>
                    <a:cubicBezTo>
                      <a:pt x="302" y="54"/>
                      <a:pt x="302" y="54"/>
                      <a:pt x="302" y="54"/>
                    </a:cubicBezTo>
                    <a:cubicBezTo>
                      <a:pt x="303" y="54"/>
                      <a:pt x="303" y="54"/>
                      <a:pt x="303" y="54"/>
                    </a:cubicBezTo>
                    <a:cubicBezTo>
                      <a:pt x="302" y="54"/>
                      <a:pt x="302" y="54"/>
                      <a:pt x="302" y="54"/>
                    </a:cubicBezTo>
                    <a:cubicBezTo>
                      <a:pt x="301" y="54"/>
                      <a:pt x="301" y="54"/>
                      <a:pt x="301" y="54"/>
                    </a:cubicBezTo>
                    <a:cubicBezTo>
                      <a:pt x="301" y="53"/>
                      <a:pt x="301" y="53"/>
                      <a:pt x="301" y="53"/>
                    </a:cubicBezTo>
                    <a:cubicBezTo>
                      <a:pt x="301" y="53"/>
                      <a:pt x="301" y="53"/>
                      <a:pt x="301" y="53"/>
                    </a:cubicBezTo>
                    <a:cubicBezTo>
                      <a:pt x="302" y="52"/>
                      <a:pt x="302" y="52"/>
                      <a:pt x="302" y="52"/>
                    </a:cubicBezTo>
                    <a:cubicBezTo>
                      <a:pt x="304" y="52"/>
                      <a:pt x="304" y="52"/>
                      <a:pt x="304" y="52"/>
                    </a:cubicBezTo>
                    <a:cubicBezTo>
                      <a:pt x="305" y="53"/>
                      <a:pt x="305" y="53"/>
                      <a:pt x="305" y="53"/>
                    </a:cubicBezTo>
                    <a:cubicBezTo>
                      <a:pt x="305" y="53"/>
                      <a:pt x="305" y="53"/>
                      <a:pt x="305" y="53"/>
                    </a:cubicBezTo>
                    <a:cubicBezTo>
                      <a:pt x="305" y="52"/>
                      <a:pt x="305" y="52"/>
                      <a:pt x="305" y="52"/>
                    </a:cubicBezTo>
                    <a:cubicBezTo>
                      <a:pt x="305" y="51"/>
                      <a:pt x="305" y="51"/>
                      <a:pt x="305" y="51"/>
                    </a:cubicBezTo>
                    <a:cubicBezTo>
                      <a:pt x="305" y="50"/>
                      <a:pt x="305" y="50"/>
                      <a:pt x="305" y="50"/>
                    </a:cubicBezTo>
                    <a:cubicBezTo>
                      <a:pt x="305" y="50"/>
                      <a:pt x="305" y="50"/>
                      <a:pt x="305" y="50"/>
                    </a:cubicBezTo>
                    <a:cubicBezTo>
                      <a:pt x="305" y="51"/>
                      <a:pt x="305" y="51"/>
                      <a:pt x="305" y="51"/>
                    </a:cubicBezTo>
                    <a:cubicBezTo>
                      <a:pt x="304" y="52"/>
                      <a:pt x="304" y="52"/>
                      <a:pt x="304" y="52"/>
                    </a:cubicBezTo>
                    <a:cubicBezTo>
                      <a:pt x="303" y="52"/>
                      <a:pt x="303" y="52"/>
                      <a:pt x="303" y="52"/>
                    </a:cubicBezTo>
                    <a:cubicBezTo>
                      <a:pt x="301" y="52"/>
                      <a:pt x="301" y="52"/>
                      <a:pt x="301" y="52"/>
                    </a:cubicBezTo>
                    <a:cubicBezTo>
                      <a:pt x="300" y="52"/>
                      <a:pt x="300" y="52"/>
                      <a:pt x="300" y="52"/>
                    </a:cubicBezTo>
                    <a:cubicBezTo>
                      <a:pt x="300" y="51"/>
                      <a:pt x="300" y="51"/>
                      <a:pt x="300" y="51"/>
                    </a:cubicBezTo>
                    <a:cubicBezTo>
                      <a:pt x="299" y="51"/>
                      <a:pt x="299" y="51"/>
                      <a:pt x="299" y="51"/>
                    </a:cubicBezTo>
                    <a:cubicBezTo>
                      <a:pt x="298" y="51"/>
                      <a:pt x="298" y="51"/>
                      <a:pt x="298" y="51"/>
                    </a:cubicBezTo>
                    <a:cubicBezTo>
                      <a:pt x="297" y="49"/>
                      <a:pt x="297" y="49"/>
                      <a:pt x="297" y="49"/>
                    </a:cubicBezTo>
                    <a:cubicBezTo>
                      <a:pt x="296" y="48"/>
                      <a:pt x="296" y="48"/>
                      <a:pt x="296" y="48"/>
                    </a:cubicBezTo>
                    <a:cubicBezTo>
                      <a:pt x="297" y="47"/>
                      <a:pt x="297" y="47"/>
                      <a:pt x="297" y="47"/>
                    </a:cubicBezTo>
                    <a:cubicBezTo>
                      <a:pt x="298" y="48"/>
                      <a:pt x="298" y="48"/>
                      <a:pt x="298" y="48"/>
                    </a:cubicBezTo>
                    <a:cubicBezTo>
                      <a:pt x="298" y="49"/>
                      <a:pt x="298" y="49"/>
                      <a:pt x="298" y="49"/>
                    </a:cubicBezTo>
                    <a:cubicBezTo>
                      <a:pt x="298" y="49"/>
                      <a:pt x="298" y="49"/>
                      <a:pt x="298" y="49"/>
                    </a:cubicBezTo>
                    <a:cubicBezTo>
                      <a:pt x="299" y="48"/>
                      <a:pt x="299" y="48"/>
                      <a:pt x="299" y="48"/>
                    </a:cubicBezTo>
                    <a:cubicBezTo>
                      <a:pt x="299" y="47"/>
                      <a:pt x="299" y="47"/>
                      <a:pt x="299" y="47"/>
                    </a:cubicBezTo>
                    <a:cubicBezTo>
                      <a:pt x="299" y="47"/>
                      <a:pt x="299" y="47"/>
                      <a:pt x="299" y="47"/>
                    </a:cubicBezTo>
                    <a:cubicBezTo>
                      <a:pt x="298" y="47"/>
                      <a:pt x="298" y="47"/>
                      <a:pt x="298" y="47"/>
                    </a:cubicBezTo>
                    <a:cubicBezTo>
                      <a:pt x="298" y="46"/>
                      <a:pt x="298" y="46"/>
                      <a:pt x="298" y="46"/>
                    </a:cubicBezTo>
                    <a:cubicBezTo>
                      <a:pt x="299" y="45"/>
                      <a:pt x="299" y="45"/>
                      <a:pt x="299" y="45"/>
                    </a:cubicBezTo>
                    <a:cubicBezTo>
                      <a:pt x="299" y="44"/>
                      <a:pt x="299" y="44"/>
                      <a:pt x="299" y="44"/>
                    </a:cubicBezTo>
                    <a:cubicBezTo>
                      <a:pt x="300" y="43"/>
                      <a:pt x="300" y="43"/>
                      <a:pt x="300" y="43"/>
                    </a:cubicBezTo>
                    <a:cubicBezTo>
                      <a:pt x="299" y="40"/>
                      <a:pt x="299" y="40"/>
                      <a:pt x="299" y="40"/>
                    </a:cubicBezTo>
                    <a:cubicBezTo>
                      <a:pt x="299" y="39"/>
                      <a:pt x="299" y="39"/>
                      <a:pt x="299" y="39"/>
                    </a:cubicBezTo>
                    <a:cubicBezTo>
                      <a:pt x="298" y="39"/>
                      <a:pt x="298" y="39"/>
                      <a:pt x="298" y="39"/>
                    </a:cubicBezTo>
                    <a:cubicBezTo>
                      <a:pt x="298" y="38"/>
                      <a:pt x="298" y="38"/>
                      <a:pt x="298" y="38"/>
                    </a:cubicBezTo>
                    <a:cubicBezTo>
                      <a:pt x="298" y="38"/>
                      <a:pt x="298" y="38"/>
                      <a:pt x="298" y="38"/>
                    </a:cubicBezTo>
                    <a:cubicBezTo>
                      <a:pt x="299" y="37"/>
                      <a:pt x="299" y="37"/>
                      <a:pt x="299" y="37"/>
                    </a:cubicBezTo>
                    <a:cubicBezTo>
                      <a:pt x="299" y="37"/>
                      <a:pt x="299" y="37"/>
                      <a:pt x="299" y="37"/>
                    </a:cubicBezTo>
                    <a:cubicBezTo>
                      <a:pt x="300" y="38"/>
                      <a:pt x="300" y="38"/>
                      <a:pt x="300" y="38"/>
                    </a:cubicBezTo>
                    <a:cubicBezTo>
                      <a:pt x="300" y="38"/>
                      <a:pt x="300" y="38"/>
                      <a:pt x="300" y="38"/>
                    </a:cubicBezTo>
                    <a:cubicBezTo>
                      <a:pt x="301" y="39"/>
                      <a:pt x="301" y="39"/>
                      <a:pt x="301" y="39"/>
                    </a:cubicBezTo>
                    <a:cubicBezTo>
                      <a:pt x="301" y="39"/>
                      <a:pt x="301" y="39"/>
                      <a:pt x="301" y="39"/>
                    </a:cubicBezTo>
                    <a:cubicBezTo>
                      <a:pt x="301" y="38"/>
                      <a:pt x="301" y="38"/>
                      <a:pt x="301" y="38"/>
                    </a:cubicBezTo>
                    <a:cubicBezTo>
                      <a:pt x="301" y="37"/>
                      <a:pt x="301" y="37"/>
                      <a:pt x="301" y="37"/>
                    </a:cubicBezTo>
                    <a:cubicBezTo>
                      <a:pt x="300" y="37"/>
                      <a:pt x="300" y="37"/>
                      <a:pt x="300" y="37"/>
                    </a:cubicBezTo>
                    <a:cubicBezTo>
                      <a:pt x="299" y="36"/>
                      <a:pt x="299" y="36"/>
                      <a:pt x="299" y="36"/>
                    </a:cubicBezTo>
                    <a:cubicBezTo>
                      <a:pt x="299" y="36"/>
                      <a:pt x="299" y="36"/>
                      <a:pt x="299" y="36"/>
                    </a:cubicBezTo>
                    <a:cubicBezTo>
                      <a:pt x="300" y="35"/>
                      <a:pt x="300" y="35"/>
                      <a:pt x="300" y="35"/>
                    </a:cubicBezTo>
                    <a:cubicBezTo>
                      <a:pt x="302" y="32"/>
                      <a:pt x="302" y="32"/>
                      <a:pt x="302" y="32"/>
                    </a:cubicBezTo>
                    <a:cubicBezTo>
                      <a:pt x="304" y="32"/>
                      <a:pt x="304" y="32"/>
                      <a:pt x="304" y="32"/>
                    </a:cubicBezTo>
                    <a:cubicBezTo>
                      <a:pt x="304" y="32"/>
                      <a:pt x="304" y="32"/>
                      <a:pt x="304" y="32"/>
                    </a:cubicBezTo>
                    <a:cubicBezTo>
                      <a:pt x="305" y="33"/>
                      <a:pt x="305" y="33"/>
                      <a:pt x="305" y="33"/>
                    </a:cubicBezTo>
                    <a:cubicBezTo>
                      <a:pt x="306" y="33"/>
                      <a:pt x="306" y="33"/>
                      <a:pt x="306" y="33"/>
                    </a:cubicBezTo>
                    <a:cubicBezTo>
                      <a:pt x="307" y="33"/>
                      <a:pt x="307" y="33"/>
                      <a:pt x="307" y="33"/>
                    </a:cubicBezTo>
                    <a:cubicBezTo>
                      <a:pt x="308" y="35"/>
                      <a:pt x="308" y="35"/>
                      <a:pt x="308" y="35"/>
                    </a:cubicBezTo>
                    <a:cubicBezTo>
                      <a:pt x="308" y="35"/>
                      <a:pt x="308" y="35"/>
                      <a:pt x="308" y="35"/>
                    </a:cubicBezTo>
                    <a:cubicBezTo>
                      <a:pt x="309" y="37"/>
                      <a:pt x="309" y="37"/>
                      <a:pt x="309" y="37"/>
                    </a:cubicBezTo>
                    <a:cubicBezTo>
                      <a:pt x="310" y="38"/>
                      <a:pt x="310" y="38"/>
                      <a:pt x="310" y="38"/>
                    </a:cubicBezTo>
                    <a:cubicBezTo>
                      <a:pt x="310" y="40"/>
                      <a:pt x="310" y="40"/>
                      <a:pt x="310" y="40"/>
                    </a:cubicBezTo>
                    <a:cubicBezTo>
                      <a:pt x="310" y="41"/>
                      <a:pt x="310" y="41"/>
                      <a:pt x="310" y="41"/>
                    </a:cubicBezTo>
                    <a:cubicBezTo>
                      <a:pt x="311" y="42"/>
                      <a:pt x="311" y="42"/>
                      <a:pt x="311" y="42"/>
                    </a:cubicBezTo>
                    <a:cubicBezTo>
                      <a:pt x="311" y="42"/>
                      <a:pt x="311" y="42"/>
                      <a:pt x="311" y="42"/>
                    </a:cubicBezTo>
                    <a:cubicBezTo>
                      <a:pt x="311" y="42"/>
                      <a:pt x="311" y="42"/>
                      <a:pt x="311" y="42"/>
                    </a:cubicBezTo>
                    <a:cubicBezTo>
                      <a:pt x="312" y="42"/>
                      <a:pt x="312" y="42"/>
                      <a:pt x="312" y="42"/>
                    </a:cubicBezTo>
                    <a:cubicBezTo>
                      <a:pt x="312" y="43"/>
                      <a:pt x="312" y="43"/>
                      <a:pt x="312" y="43"/>
                    </a:cubicBezTo>
                    <a:cubicBezTo>
                      <a:pt x="313" y="42"/>
                      <a:pt x="313" y="42"/>
                      <a:pt x="313" y="42"/>
                    </a:cubicBezTo>
                    <a:cubicBezTo>
                      <a:pt x="313" y="42"/>
                      <a:pt x="313" y="42"/>
                      <a:pt x="313" y="42"/>
                    </a:cubicBezTo>
                    <a:cubicBezTo>
                      <a:pt x="314" y="42"/>
                      <a:pt x="314" y="42"/>
                      <a:pt x="314" y="42"/>
                    </a:cubicBezTo>
                    <a:cubicBezTo>
                      <a:pt x="313" y="42"/>
                      <a:pt x="313" y="42"/>
                      <a:pt x="313" y="42"/>
                    </a:cubicBezTo>
                    <a:cubicBezTo>
                      <a:pt x="312" y="42"/>
                      <a:pt x="312" y="42"/>
                      <a:pt x="312" y="42"/>
                    </a:cubicBezTo>
                    <a:cubicBezTo>
                      <a:pt x="312" y="41"/>
                      <a:pt x="312" y="41"/>
                      <a:pt x="312" y="41"/>
                    </a:cubicBezTo>
                    <a:cubicBezTo>
                      <a:pt x="311" y="41"/>
                      <a:pt x="311" y="41"/>
                      <a:pt x="311" y="41"/>
                    </a:cubicBezTo>
                    <a:cubicBezTo>
                      <a:pt x="311" y="40"/>
                      <a:pt x="311" y="40"/>
                      <a:pt x="311" y="40"/>
                    </a:cubicBezTo>
                    <a:cubicBezTo>
                      <a:pt x="312" y="39"/>
                      <a:pt x="312" y="39"/>
                      <a:pt x="312" y="39"/>
                    </a:cubicBezTo>
                    <a:cubicBezTo>
                      <a:pt x="312" y="39"/>
                      <a:pt x="312" y="39"/>
                      <a:pt x="312" y="39"/>
                    </a:cubicBezTo>
                    <a:cubicBezTo>
                      <a:pt x="312" y="36"/>
                      <a:pt x="312" y="36"/>
                      <a:pt x="312" y="36"/>
                    </a:cubicBezTo>
                    <a:cubicBezTo>
                      <a:pt x="311" y="35"/>
                      <a:pt x="311" y="35"/>
                      <a:pt x="311" y="35"/>
                    </a:cubicBezTo>
                    <a:cubicBezTo>
                      <a:pt x="312" y="34"/>
                      <a:pt x="312" y="34"/>
                      <a:pt x="312" y="34"/>
                    </a:cubicBezTo>
                    <a:cubicBezTo>
                      <a:pt x="313" y="34"/>
                      <a:pt x="313" y="34"/>
                      <a:pt x="313" y="34"/>
                    </a:cubicBezTo>
                    <a:cubicBezTo>
                      <a:pt x="314" y="34"/>
                      <a:pt x="314" y="34"/>
                      <a:pt x="314" y="34"/>
                    </a:cubicBezTo>
                    <a:cubicBezTo>
                      <a:pt x="315" y="35"/>
                      <a:pt x="315" y="35"/>
                      <a:pt x="315" y="35"/>
                    </a:cubicBezTo>
                    <a:cubicBezTo>
                      <a:pt x="316" y="35"/>
                      <a:pt x="316" y="35"/>
                      <a:pt x="316" y="35"/>
                    </a:cubicBezTo>
                    <a:cubicBezTo>
                      <a:pt x="318" y="35"/>
                      <a:pt x="318" y="35"/>
                      <a:pt x="318" y="35"/>
                    </a:cubicBezTo>
                    <a:cubicBezTo>
                      <a:pt x="320" y="35"/>
                      <a:pt x="320" y="35"/>
                      <a:pt x="320" y="35"/>
                    </a:cubicBezTo>
                    <a:cubicBezTo>
                      <a:pt x="321" y="35"/>
                      <a:pt x="321" y="35"/>
                      <a:pt x="321" y="35"/>
                    </a:cubicBezTo>
                    <a:cubicBezTo>
                      <a:pt x="322" y="35"/>
                      <a:pt x="322" y="35"/>
                      <a:pt x="322" y="35"/>
                    </a:cubicBezTo>
                    <a:cubicBezTo>
                      <a:pt x="323" y="35"/>
                      <a:pt x="323" y="35"/>
                      <a:pt x="323" y="35"/>
                    </a:cubicBezTo>
                    <a:cubicBezTo>
                      <a:pt x="324" y="36"/>
                      <a:pt x="324" y="36"/>
                      <a:pt x="324" y="36"/>
                    </a:cubicBezTo>
                    <a:cubicBezTo>
                      <a:pt x="325" y="36"/>
                      <a:pt x="325" y="36"/>
                      <a:pt x="325" y="36"/>
                    </a:cubicBezTo>
                    <a:cubicBezTo>
                      <a:pt x="326" y="36"/>
                      <a:pt x="326" y="36"/>
                      <a:pt x="326" y="36"/>
                    </a:cubicBezTo>
                    <a:cubicBezTo>
                      <a:pt x="326" y="35"/>
                      <a:pt x="326" y="35"/>
                      <a:pt x="326" y="35"/>
                    </a:cubicBezTo>
                    <a:cubicBezTo>
                      <a:pt x="325" y="35"/>
                      <a:pt x="325" y="35"/>
                      <a:pt x="325" y="35"/>
                    </a:cubicBezTo>
                    <a:cubicBezTo>
                      <a:pt x="324" y="35"/>
                      <a:pt x="324" y="35"/>
                      <a:pt x="324" y="35"/>
                    </a:cubicBezTo>
                    <a:cubicBezTo>
                      <a:pt x="323" y="35"/>
                      <a:pt x="323" y="35"/>
                      <a:pt x="323" y="35"/>
                    </a:cubicBezTo>
                    <a:cubicBezTo>
                      <a:pt x="322" y="34"/>
                      <a:pt x="322" y="34"/>
                      <a:pt x="322" y="34"/>
                    </a:cubicBezTo>
                    <a:cubicBezTo>
                      <a:pt x="322" y="34"/>
                      <a:pt x="322" y="34"/>
                      <a:pt x="322" y="34"/>
                    </a:cubicBezTo>
                    <a:cubicBezTo>
                      <a:pt x="323" y="34"/>
                      <a:pt x="323" y="34"/>
                      <a:pt x="323" y="34"/>
                    </a:cubicBezTo>
                    <a:cubicBezTo>
                      <a:pt x="324" y="34"/>
                      <a:pt x="324" y="34"/>
                      <a:pt x="324" y="34"/>
                    </a:cubicBezTo>
                    <a:cubicBezTo>
                      <a:pt x="327" y="33"/>
                      <a:pt x="327" y="33"/>
                      <a:pt x="327" y="33"/>
                    </a:cubicBezTo>
                    <a:cubicBezTo>
                      <a:pt x="329" y="33"/>
                      <a:pt x="329" y="33"/>
                      <a:pt x="329" y="33"/>
                    </a:cubicBezTo>
                    <a:cubicBezTo>
                      <a:pt x="331" y="34"/>
                      <a:pt x="331" y="34"/>
                      <a:pt x="331" y="34"/>
                    </a:cubicBezTo>
                    <a:cubicBezTo>
                      <a:pt x="332" y="34"/>
                      <a:pt x="332" y="34"/>
                      <a:pt x="332" y="34"/>
                    </a:cubicBezTo>
                    <a:cubicBezTo>
                      <a:pt x="333" y="34"/>
                      <a:pt x="333" y="34"/>
                      <a:pt x="333" y="34"/>
                    </a:cubicBezTo>
                    <a:cubicBezTo>
                      <a:pt x="334" y="34"/>
                      <a:pt x="334" y="34"/>
                      <a:pt x="334" y="34"/>
                    </a:cubicBezTo>
                    <a:cubicBezTo>
                      <a:pt x="333" y="33"/>
                      <a:pt x="333" y="33"/>
                      <a:pt x="333" y="33"/>
                    </a:cubicBezTo>
                    <a:cubicBezTo>
                      <a:pt x="333" y="33"/>
                      <a:pt x="333" y="33"/>
                      <a:pt x="333" y="33"/>
                    </a:cubicBezTo>
                    <a:cubicBezTo>
                      <a:pt x="332" y="33"/>
                      <a:pt x="332" y="33"/>
                      <a:pt x="332" y="33"/>
                    </a:cubicBezTo>
                    <a:cubicBezTo>
                      <a:pt x="332" y="33"/>
                      <a:pt x="332" y="33"/>
                      <a:pt x="332" y="33"/>
                    </a:cubicBezTo>
                    <a:cubicBezTo>
                      <a:pt x="331" y="32"/>
                      <a:pt x="331" y="32"/>
                      <a:pt x="331" y="32"/>
                    </a:cubicBezTo>
                    <a:cubicBezTo>
                      <a:pt x="330" y="32"/>
                      <a:pt x="330" y="32"/>
                      <a:pt x="330" y="32"/>
                    </a:cubicBezTo>
                    <a:cubicBezTo>
                      <a:pt x="330" y="32"/>
                      <a:pt x="330" y="32"/>
                      <a:pt x="330" y="32"/>
                    </a:cubicBezTo>
                    <a:cubicBezTo>
                      <a:pt x="327" y="32"/>
                      <a:pt x="327" y="32"/>
                      <a:pt x="327" y="32"/>
                    </a:cubicBezTo>
                    <a:cubicBezTo>
                      <a:pt x="327" y="32"/>
                      <a:pt x="327" y="32"/>
                      <a:pt x="327" y="32"/>
                    </a:cubicBezTo>
                    <a:cubicBezTo>
                      <a:pt x="328" y="31"/>
                      <a:pt x="328" y="31"/>
                      <a:pt x="328" y="31"/>
                    </a:cubicBezTo>
                    <a:cubicBezTo>
                      <a:pt x="328" y="30"/>
                      <a:pt x="328" y="30"/>
                      <a:pt x="328" y="30"/>
                    </a:cubicBezTo>
                    <a:cubicBezTo>
                      <a:pt x="329" y="30"/>
                      <a:pt x="329" y="30"/>
                      <a:pt x="329" y="30"/>
                    </a:cubicBezTo>
                    <a:cubicBezTo>
                      <a:pt x="330" y="29"/>
                      <a:pt x="330" y="29"/>
                      <a:pt x="330" y="29"/>
                    </a:cubicBezTo>
                    <a:cubicBezTo>
                      <a:pt x="331" y="28"/>
                      <a:pt x="331" y="28"/>
                      <a:pt x="331" y="28"/>
                    </a:cubicBezTo>
                    <a:cubicBezTo>
                      <a:pt x="333" y="27"/>
                      <a:pt x="333" y="27"/>
                      <a:pt x="333" y="27"/>
                    </a:cubicBezTo>
                    <a:cubicBezTo>
                      <a:pt x="334" y="27"/>
                      <a:pt x="334" y="27"/>
                      <a:pt x="334" y="27"/>
                    </a:cubicBezTo>
                    <a:cubicBezTo>
                      <a:pt x="336" y="26"/>
                      <a:pt x="336" y="26"/>
                      <a:pt x="336" y="26"/>
                    </a:cubicBezTo>
                    <a:cubicBezTo>
                      <a:pt x="336" y="26"/>
                      <a:pt x="336" y="26"/>
                      <a:pt x="336" y="26"/>
                    </a:cubicBezTo>
                    <a:cubicBezTo>
                      <a:pt x="334" y="26"/>
                      <a:pt x="334" y="26"/>
                      <a:pt x="334" y="26"/>
                    </a:cubicBezTo>
                    <a:cubicBezTo>
                      <a:pt x="332" y="27"/>
                      <a:pt x="332" y="27"/>
                      <a:pt x="332" y="27"/>
                    </a:cubicBezTo>
                    <a:cubicBezTo>
                      <a:pt x="330" y="28"/>
                      <a:pt x="330" y="28"/>
                      <a:pt x="330" y="28"/>
                    </a:cubicBezTo>
                    <a:cubicBezTo>
                      <a:pt x="330" y="29"/>
                      <a:pt x="330" y="29"/>
                      <a:pt x="330" y="29"/>
                    </a:cubicBezTo>
                    <a:cubicBezTo>
                      <a:pt x="329" y="29"/>
                      <a:pt x="329" y="29"/>
                      <a:pt x="329" y="29"/>
                    </a:cubicBezTo>
                    <a:cubicBezTo>
                      <a:pt x="329" y="28"/>
                      <a:pt x="329" y="28"/>
                      <a:pt x="329" y="28"/>
                    </a:cubicBezTo>
                    <a:cubicBezTo>
                      <a:pt x="329" y="28"/>
                      <a:pt x="329" y="28"/>
                      <a:pt x="329" y="28"/>
                    </a:cubicBezTo>
                    <a:cubicBezTo>
                      <a:pt x="328" y="29"/>
                      <a:pt x="328" y="29"/>
                      <a:pt x="328" y="29"/>
                    </a:cubicBezTo>
                    <a:cubicBezTo>
                      <a:pt x="327" y="29"/>
                      <a:pt x="327" y="29"/>
                      <a:pt x="327" y="29"/>
                    </a:cubicBezTo>
                    <a:cubicBezTo>
                      <a:pt x="326" y="30"/>
                      <a:pt x="326" y="30"/>
                      <a:pt x="326" y="30"/>
                    </a:cubicBezTo>
                    <a:cubicBezTo>
                      <a:pt x="327" y="30"/>
                      <a:pt x="327" y="30"/>
                      <a:pt x="327" y="30"/>
                    </a:cubicBezTo>
                    <a:cubicBezTo>
                      <a:pt x="327" y="31"/>
                      <a:pt x="327" y="31"/>
                      <a:pt x="327" y="31"/>
                    </a:cubicBezTo>
                    <a:cubicBezTo>
                      <a:pt x="325" y="32"/>
                      <a:pt x="325" y="32"/>
                      <a:pt x="325" y="32"/>
                    </a:cubicBezTo>
                    <a:cubicBezTo>
                      <a:pt x="324" y="32"/>
                      <a:pt x="324" y="32"/>
                      <a:pt x="324" y="32"/>
                    </a:cubicBezTo>
                    <a:cubicBezTo>
                      <a:pt x="321" y="33"/>
                      <a:pt x="321" y="33"/>
                      <a:pt x="321" y="33"/>
                    </a:cubicBezTo>
                    <a:cubicBezTo>
                      <a:pt x="320" y="33"/>
                      <a:pt x="320" y="33"/>
                      <a:pt x="320" y="33"/>
                    </a:cubicBezTo>
                    <a:cubicBezTo>
                      <a:pt x="319" y="33"/>
                      <a:pt x="319" y="33"/>
                      <a:pt x="319" y="33"/>
                    </a:cubicBezTo>
                    <a:cubicBezTo>
                      <a:pt x="317" y="33"/>
                      <a:pt x="317" y="33"/>
                      <a:pt x="317" y="33"/>
                    </a:cubicBezTo>
                    <a:cubicBezTo>
                      <a:pt x="316" y="32"/>
                      <a:pt x="316" y="32"/>
                      <a:pt x="316" y="32"/>
                    </a:cubicBezTo>
                    <a:cubicBezTo>
                      <a:pt x="314" y="32"/>
                      <a:pt x="314" y="32"/>
                      <a:pt x="314" y="32"/>
                    </a:cubicBezTo>
                    <a:cubicBezTo>
                      <a:pt x="314" y="32"/>
                      <a:pt x="314" y="32"/>
                      <a:pt x="314" y="32"/>
                    </a:cubicBezTo>
                    <a:cubicBezTo>
                      <a:pt x="314" y="32"/>
                      <a:pt x="314" y="32"/>
                      <a:pt x="314" y="32"/>
                    </a:cubicBezTo>
                    <a:cubicBezTo>
                      <a:pt x="315" y="31"/>
                      <a:pt x="315" y="31"/>
                      <a:pt x="315" y="31"/>
                    </a:cubicBezTo>
                    <a:cubicBezTo>
                      <a:pt x="316" y="31"/>
                      <a:pt x="316" y="31"/>
                      <a:pt x="316" y="31"/>
                    </a:cubicBezTo>
                    <a:cubicBezTo>
                      <a:pt x="317" y="30"/>
                      <a:pt x="317" y="30"/>
                      <a:pt x="317" y="30"/>
                    </a:cubicBezTo>
                    <a:cubicBezTo>
                      <a:pt x="318" y="30"/>
                      <a:pt x="318" y="30"/>
                      <a:pt x="318" y="30"/>
                    </a:cubicBezTo>
                    <a:cubicBezTo>
                      <a:pt x="319" y="29"/>
                      <a:pt x="319" y="29"/>
                      <a:pt x="319" y="29"/>
                    </a:cubicBezTo>
                    <a:cubicBezTo>
                      <a:pt x="318" y="29"/>
                      <a:pt x="318" y="29"/>
                      <a:pt x="318" y="29"/>
                    </a:cubicBezTo>
                    <a:cubicBezTo>
                      <a:pt x="317" y="30"/>
                      <a:pt x="317" y="30"/>
                      <a:pt x="317" y="30"/>
                    </a:cubicBezTo>
                    <a:cubicBezTo>
                      <a:pt x="316" y="30"/>
                      <a:pt x="316" y="30"/>
                      <a:pt x="316" y="30"/>
                    </a:cubicBezTo>
                    <a:cubicBezTo>
                      <a:pt x="315" y="30"/>
                      <a:pt x="315" y="30"/>
                      <a:pt x="315" y="30"/>
                    </a:cubicBezTo>
                    <a:cubicBezTo>
                      <a:pt x="314" y="30"/>
                      <a:pt x="314" y="30"/>
                      <a:pt x="314" y="30"/>
                    </a:cubicBezTo>
                    <a:cubicBezTo>
                      <a:pt x="314" y="29"/>
                      <a:pt x="314" y="29"/>
                      <a:pt x="314" y="29"/>
                    </a:cubicBezTo>
                    <a:cubicBezTo>
                      <a:pt x="315" y="29"/>
                      <a:pt x="315" y="29"/>
                      <a:pt x="315" y="29"/>
                    </a:cubicBezTo>
                    <a:cubicBezTo>
                      <a:pt x="315" y="29"/>
                      <a:pt x="315" y="29"/>
                      <a:pt x="315" y="29"/>
                    </a:cubicBezTo>
                    <a:cubicBezTo>
                      <a:pt x="313" y="29"/>
                      <a:pt x="313" y="29"/>
                      <a:pt x="313" y="29"/>
                    </a:cubicBezTo>
                    <a:cubicBezTo>
                      <a:pt x="313" y="30"/>
                      <a:pt x="313" y="30"/>
                      <a:pt x="313" y="30"/>
                    </a:cubicBezTo>
                    <a:cubicBezTo>
                      <a:pt x="312" y="31"/>
                      <a:pt x="312" y="31"/>
                      <a:pt x="312" y="31"/>
                    </a:cubicBezTo>
                    <a:cubicBezTo>
                      <a:pt x="310" y="31"/>
                      <a:pt x="310" y="31"/>
                      <a:pt x="310" y="31"/>
                    </a:cubicBezTo>
                    <a:cubicBezTo>
                      <a:pt x="309" y="31"/>
                      <a:pt x="309" y="31"/>
                      <a:pt x="309" y="31"/>
                    </a:cubicBezTo>
                    <a:cubicBezTo>
                      <a:pt x="307" y="31"/>
                      <a:pt x="307" y="31"/>
                      <a:pt x="307" y="31"/>
                    </a:cubicBezTo>
                    <a:cubicBezTo>
                      <a:pt x="306" y="30"/>
                      <a:pt x="306" y="30"/>
                      <a:pt x="306" y="30"/>
                    </a:cubicBezTo>
                    <a:cubicBezTo>
                      <a:pt x="306" y="29"/>
                      <a:pt x="306" y="29"/>
                      <a:pt x="306" y="29"/>
                    </a:cubicBezTo>
                    <a:cubicBezTo>
                      <a:pt x="305" y="29"/>
                      <a:pt x="305" y="29"/>
                      <a:pt x="305" y="29"/>
                    </a:cubicBezTo>
                    <a:cubicBezTo>
                      <a:pt x="304" y="29"/>
                      <a:pt x="304" y="29"/>
                      <a:pt x="304" y="29"/>
                    </a:cubicBezTo>
                    <a:cubicBezTo>
                      <a:pt x="304" y="28"/>
                      <a:pt x="304" y="28"/>
                      <a:pt x="304" y="28"/>
                    </a:cubicBezTo>
                    <a:cubicBezTo>
                      <a:pt x="305" y="28"/>
                      <a:pt x="305" y="28"/>
                      <a:pt x="305" y="28"/>
                    </a:cubicBezTo>
                    <a:cubicBezTo>
                      <a:pt x="306" y="27"/>
                      <a:pt x="306" y="27"/>
                      <a:pt x="306" y="27"/>
                    </a:cubicBezTo>
                    <a:cubicBezTo>
                      <a:pt x="307" y="26"/>
                      <a:pt x="307" y="26"/>
                      <a:pt x="307" y="26"/>
                    </a:cubicBezTo>
                    <a:cubicBezTo>
                      <a:pt x="308" y="25"/>
                      <a:pt x="308" y="25"/>
                      <a:pt x="308" y="25"/>
                    </a:cubicBezTo>
                    <a:cubicBezTo>
                      <a:pt x="309" y="24"/>
                      <a:pt x="309" y="24"/>
                      <a:pt x="309" y="24"/>
                    </a:cubicBezTo>
                    <a:cubicBezTo>
                      <a:pt x="309" y="24"/>
                      <a:pt x="309" y="24"/>
                      <a:pt x="309" y="24"/>
                    </a:cubicBezTo>
                    <a:cubicBezTo>
                      <a:pt x="310" y="24"/>
                      <a:pt x="310" y="24"/>
                      <a:pt x="310" y="24"/>
                    </a:cubicBezTo>
                    <a:cubicBezTo>
                      <a:pt x="312" y="24"/>
                      <a:pt x="312" y="24"/>
                      <a:pt x="312" y="24"/>
                    </a:cubicBezTo>
                    <a:cubicBezTo>
                      <a:pt x="313" y="24"/>
                      <a:pt x="313" y="24"/>
                      <a:pt x="313" y="24"/>
                    </a:cubicBezTo>
                    <a:cubicBezTo>
                      <a:pt x="313" y="24"/>
                      <a:pt x="313" y="24"/>
                      <a:pt x="313" y="24"/>
                    </a:cubicBezTo>
                    <a:cubicBezTo>
                      <a:pt x="315" y="25"/>
                      <a:pt x="315" y="25"/>
                      <a:pt x="315" y="25"/>
                    </a:cubicBezTo>
                    <a:cubicBezTo>
                      <a:pt x="317" y="25"/>
                      <a:pt x="317" y="25"/>
                      <a:pt x="317" y="25"/>
                    </a:cubicBezTo>
                    <a:cubicBezTo>
                      <a:pt x="317" y="25"/>
                      <a:pt x="317" y="25"/>
                      <a:pt x="317" y="25"/>
                    </a:cubicBezTo>
                    <a:cubicBezTo>
                      <a:pt x="319" y="25"/>
                      <a:pt x="319" y="25"/>
                      <a:pt x="319" y="25"/>
                    </a:cubicBezTo>
                    <a:cubicBezTo>
                      <a:pt x="319" y="25"/>
                      <a:pt x="319" y="25"/>
                      <a:pt x="319" y="25"/>
                    </a:cubicBezTo>
                    <a:cubicBezTo>
                      <a:pt x="318" y="24"/>
                      <a:pt x="318" y="24"/>
                      <a:pt x="318" y="24"/>
                    </a:cubicBezTo>
                    <a:cubicBezTo>
                      <a:pt x="317" y="25"/>
                      <a:pt x="317" y="25"/>
                      <a:pt x="317" y="25"/>
                    </a:cubicBezTo>
                    <a:cubicBezTo>
                      <a:pt x="315" y="24"/>
                      <a:pt x="315" y="24"/>
                      <a:pt x="315" y="24"/>
                    </a:cubicBezTo>
                    <a:cubicBezTo>
                      <a:pt x="314" y="24"/>
                      <a:pt x="314" y="24"/>
                      <a:pt x="314" y="24"/>
                    </a:cubicBezTo>
                    <a:cubicBezTo>
                      <a:pt x="313" y="24"/>
                      <a:pt x="313" y="24"/>
                      <a:pt x="313" y="24"/>
                    </a:cubicBezTo>
                    <a:cubicBezTo>
                      <a:pt x="311" y="24"/>
                      <a:pt x="311" y="24"/>
                      <a:pt x="311" y="24"/>
                    </a:cubicBezTo>
                    <a:cubicBezTo>
                      <a:pt x="309" y="23"/>
                      <a:pt x="309" y="23"/>
                      <a:pt x="309" y="23"/>
                    </a:cubicBezTo>
                    <a:cubicBezTo>
                      <a:pt x="308" y="23"/>
                      <a:pt x="308" y="23"/>
                      <a:pt x="308" y="23"/>
                    </a:cubicBezTo>
                    <a:cubicBezTo>
                      <a:pt x="308" y="24"/>
                      <a:pt x="308" y="24"/>
                      <a:pt x="308" y="24"/>
                    </a:cubicBezTo>
                    <a:cubicBezTo>
                      <a:pt x="307" y="25"/>
                      <a:pt x="307" y="25"/>
                      <a:pt x="307" y="25"/>
                    </a:cubicBezTo>
                    <a:cubicBezTo>
                      <a:pt x="306" y="26"/>
                      <a:pt x="306" y="26"/>
                      <a:pt x="306" y="26"/>
                    </a:cubicBezTo>
                    <a:cubicBezTo>
                      <a:pt x="304" y="26"/>
                      <a:pt x="304" y="26"/>
                      <a:pt x="304" y="26"/>
                    </a:cubicBezTo>
                    <a:cubicBezTo>
                      <a:pt x="303" y="28"/>
                      <a:pt x="303" y="28"/>
                      <a:pt x="303" y="28"/>
                    </a:cubicBezTo>
                    <a:cubicBezTo>
                      <a:pt x="303" y="28"/>
                      <a:pt x="303" y="28"/>
                      <a:pt x="303" y="28"/>
                    </a:cubicBezTo>
                    <a:cubicBezTo>
                      <a:pt x="302" y="27"/>
                      <a:pt x="302" y="27"/>
                      <a:pt x="302" y="27"/>
                    </a:cubicBezTo>
                    <a:cubicBezTo>
                      <a:pt x="301" y="26"/>
                      <a:pt x="301" y="26"/>
                      <a:pt x="301" y="26"/>
                    </a:cubicBezTo>
                    <a:cubicBezTo>
                      <a:pt x="300" y="26"/>
                      <a:pt x="300" y="26"/>
                      <a:pt x="300" y="26"/>
                    </a:cubicBezTo>
                    <a:cubicBezTo>
                      <a:pt x="300" y="25"/>
                      <a:pt x="300" y="25"/>
                      <a:pt x="300" y="25"/>
                    </a:cubicBezTo>
                    <a:cubicBezTo>
                      <a:pt x="299" y="24"/>
                      <a:pt x="299" y="24"/>
                      <a:pt x="299" y="24"/>
                    </a:cubicBezTo>
                    <a:cubicBezTo>
                      <a:pt x="299" y="23"/>
                      <a:pt x="299" y="23"/>
                      <a:pt x="299" y="23"/>
                    </a:cubicBezTo>
                    <a:cubicBezTo>
                      <a:pt x="299" y="23"/>
                      <a:pt x="299" y="23"/>
                      <a:pt x="299" y="23"/>
                    </a:cubicBezTo>
                    <a:cubicBezTo>
                      <a:pt x="299" y="22"/>
                      <a:pt x="299" y="22"/>
                      <a:pt x="299" y="22"/>
                    </a:cubicBezTo>
                    <a:cubicBezTo>
                      <a:pt x="299" y="21"/>
                      <a:pt x="299" y="21"/>
                      <a:pt x="299" y="21"/>
                    </a:cubicBezTo>
                    <a:cubicBezTo>
                      <a:pt x="300" y="22"/>
                      <a:pt x="300" y="22"/>
                      <a:pt x="300" y="22"/>
                    </a:cubicBezTo>
                    <a:cubicBezTo>
                      <a:pt x="301" y="21"/>
                      <a:pt x="301" y="21"/>
                      <a:pt x="301" y="21"/>
                    </a:cubicBezTo>
                    <a:cubicBezTo>
                      <a:pt x="301" y="22"/>
                      <a:pt x="301" y="22"/>
                      <a:pt x="301" y="22"/>
                    </a:cubicBezTo>
                    <a:cubicBezTo>
                      <a:pt x="304" y="22"/>
                      <a:pt x="304" y="22"/>
                      <a:pt x="304" y="22"/>
                    </a:cubicBezTo>
                    <a:cubicBezTo>
                      <a:pt x="305" y="23"/>
                      <a:pt x="305" y="23"/>
                      <a:pt x="305" y="23"/>
                    </a:cubicBezTo>
                    <a:cubicBezTo>
                      <a:pt x="306" y="23"/>
                      <a:pt x="306" y="23"/>
                      <a:pt x="306" y="23"/>
                    </a:cubicBezTo>
                    <a:cubicBezTo>
                      <a:pt x="306" y="23"/>
                      <a:pt x="306" y="23"/>
                      <a:pt x="306" y="23"/>
                    </a:cubicBezTo>
                    <a:cubicBezTo>
                      <a:pt x="307" y="23"/>
                      <a:pt x="307" y="23"/>
                      <a:pt x="307" y="23"/>
                    </a:cubicBezTo>
                    <a:cubicBezTo>
                      <a:pt x="308" y="22"/>
                      <a:pt x="308" y="22"/>
                      <a:pt x="308" y="22"/>
                    </a:cubicBezTo>
                    <a:cubicBezTo>
                      <a:pt x="309" y="23"/>
                      <a:pt x="309" y="23"/>
                      <a:pt x="309" y="23"/>
                    </a:cubicBezTo>
                    <a:cubicBezTo>
                      <a:pt x="310" y="22"/>
                      <a:pt x="310" y="22"/>
                      <a:pt x="310" y="22"/>
                    </a:cubicBezTo>
                    <a:cubicBezTo>
                      <a:pt x="311" y="22"/>
                      <a:pt x="311" y="22"/>
                      <a:pt x="311" y="22"/>
                    </a:cubicBezTo>
                    <a:cubicBezTo>
                      <a:pt x="311" y="22"/>
                      <a:pt x="311" y="22"/>
                      <a:pt x="311" y="22"/>
                    </a:cubicBezTo>
                    <a:cubicBezTo>
                      <a:pt x="313" y="22"/>
                      <a:pt x="313" y="22"/>
                      <a:pt x="313" y="22"/>
                    </a:cubicBezTo>
                    <a:cubicBezTo>
                      <a:pt x="315" y="21"/>
                      <a:pt x="315" y="21"/>
                      <a:pt x="315" y="21"/>
                    </a:cubicBezTo>
                    <a:cubicBezTo>
                      <a:pt x="315" y="21"/>
                      <a:pt x="315" y="21"/>
                      <a:pt x="315" y="21"/>
                    </a:cubicBezTo>
                    <a:cubicBezTo>
                      <a:pt x="315" y="20"/>
                      <a:pt x="315" y="20"/>
                      <a:pt x="315" y="20"/>
                    </a:cubicBezTo>
                    <a:cubicBezTo>
                      <a:pt x="314" y="21"/>
                      <a:pt x="314" y="21"/>
                      <a:pt x="314" y="21"/>
                    </a:cubicBezTo>
                    <a:cubicBezTo>
                      <a:pt x="314" y="21"/>
                      <a:pt x="314" y="21"/>
                      <a:pt x="314" y="21"/>
                    </a:cubicBezTo>
                    <a:cubicBezTo>
                      <a:pt x="313" y="21"/>
                      <a:pt x="313" y="21"/>
                      <a:pt x="313" y="21"/>
                    </a:cubicBezTo>
                    <a:cubicBezTo>
                      <a:pt x="312" y="21"/>
                      <a:pt x="312" y="21"/>
                      <a:pt x="312" y="21"/>
                    </a:cubicBezTo>
                    <a:cubicBezTo>
                      <a:pt x="310" y="21"/>
                      <a:pt x="310" y="21"/>
                      <a:pt x="310" y="21"/>
                    </a:cubicBezTo>
                    <a:cubicBezTo>
                      <a:pt x="309" y="22"/>
                      <a:pt x="309" y="22"/>
                      <a:pt x="309" y="22"/>
                    </a:cubicBezTo>
                    <a:cubicBezTo>
                      <a:pt x="308" y="22"/>
                      <a:pt x="308" y="22"/>
                      <a:pt x="308" y="22"/>
                    </a:cubicBezTo>
                    <a:cubicBezTo>
                      <a:pt x="307" y="22"/>
                      <a:pt x="307" y="22"/>
                      <a:pt x="307" y="22"/>
                    </a:cubicBezTo>
                    <a:cubicBezTo>
                      <a:pt x="307" y="22"/>
                      <a:pt x="307" y="22"/>
                      <a:pt x="307" y="22"/>
                    </a:cubicBezTo>
                    <a:cubicBezTo>
                      <a:pt x="306" y="22"/>
                      <a:pt x="306" y="22"/>
                      <a:pt x="306" y="22"/>
                    </a:cubicBezTo>
                    <a:cubicBezTo>
                      <a:pt x="305" y="21"/>
                      <a:pt x="305" y="21"/>
                      <a:pt x="305" y="21"/>
                    </a:cubicBezTo>
                    <a:cubicBezTo>
                      <a:pt x="304" y="21"/>
                      <a:pt x="304" y="21"/>
                      <a:pt x="304" y="21"/>
                    </a:cubicBezTo>
                    <a:cubicBezTo>
                      <a:pt x="304" y="21"/>
                      <a:pt x="304" y="21"/>
                      <a:pt x="304" y="21"/>
                    </a:cubicBezTo>
                    <a:cubicBezTo>
                      <a:pt x="303" y="21"/>
                      <a:pt x="303" y="21"/>
                      <a:pt x="303" y="21"/>
                    </a:cubicBezTo>
                    <a:cubicBezTo>
                      <a:pt x="301" y="20"/>
                      <a:pt x="301" y="20"/>
                      <a:pt x="301" y="20"/>
                    </a:cubicBezTo>
                    <a:cubicBezTo>
                      <a:pt x="300" y="21"/>
                      <a:pt x="300" y="21"/>
                      <a:pt x="300" y="21"/>
                    </a:cubicBezTo>
                    <a:cubicBezTo>
                      <a:pt x="299" y="20"/>
                      <a:pt x="299" y="20"/>
                      <a:pt x="299" y="20"/>
                    </a:cubicBezTo>
                    <a:cubicBezTo>
                      <a:pt x="299" y="20"/>
                      <a:pt x="299" y="20"/>
                      <a:pt x="299" y="20"/>
                    </a:cubicBezTo>
                    <a:cubicBezTo>
                      <a:pt x="300" y="19"/>
                      <a:pt x="300" y="19"/>
                      <a:pt x="300" y="19"/>
                    </a:cubicBezTo>
                    <a:cubicBezTo>
                      <a:pt x="300" y="18"/>
                      <a:pt x="300" y="18"/>
                      <a:pt x="300" y="18"/>
                    </a:cubicBezTo>
                    <a:cubicBezTo>
                      <a:pt x="300" y="18"/>
                      <a:pt x="300" y="18"/>
                      <a:pt x="300" y="18"/>
                    </a:cubicBezTo>
                    <a:cubicBezTo>
                      <a:pt x="301" y="18"/>
                      <a:pt x="301" y="18"/>
                      <a:pt x="301" y="18"/>
                    </a:cubicBezTo>
                    <a:cubicBezTo>
                      <a:pt x="301" y="19"/>
                      <a:pt x="301" y="19"/>
                      <a:pt x="301" y="19"/>
                    </a:cubicBezTo>
                    <a:cubicBezTo>
                      <a:pt x="303" y="18"/>
                      <a:pt x="303" y="18"/>
                      <a:pt x="303" y="18"/>
                    </a:cubicBezTo>
                    <a:cubicBezTo>
                      <a:pt x="303" y="18"/>
                      <a:pt x="303" y="18"/>
                      <a:pt x="303" y="18"/>
                    </a:cubicBezTo>
                    <a:cubicBezTo>
                      <a:pt x="302" y="18"/>
                      <a:pt x="302" y="18"/>
                      <a:pt x="302" y="18"/>
                    </a:cubicBezTo>
                    <a:cubicBezTo>
                      <a:pt x="302" y="18"/>
                      <a:pt x="302" y="18"/>
                      <a:pt x="302" y="18"/>
                    </a:cubicBezTo>
                    <a:cubicBezTo>
                      <a:pt x="301" y="17"/>
                      <a:pt x="301" y="17"/>
                      <a:pt x="301" y="17"/>
                    </a:cubicBezTo>
                    <a:cubicBezTo>
                      <a:pt x="301" y="17"/>
                      <a:pt x="301" y="17"/>
                      <a:pt x="301" y="17"/>
                    </a:cubicBezTo>
                    <a:cubicBezTo>
                      <a:pt x="303" y="17"/>
                      <a:pt x="303" y="17"/>
                      <a:pt x="303" y="17"/>
                    </a:cubicBezTo>
                    <a:cubicBezTo>
                      <a:pt x="304" y="16"/>
                      <a:pt x="304" y="16"/>
                      <a:pt x="304" y="16"/>
                    </a:cubicBezTo>
                    <a:cubicBezTo>
                      <a:pt x="305" y="16"/>
                      <a:pt x="305" y="16"/>
                      <a:pt x="305" y="16"/>
                    </a:cubicBezTo>
                    <a:cubicBezTo>
                      <a:pt x="306" y="15"/>
                      <a:pt x="306" y="15"/>
                      <a:pt x="306" y="15"/>
                    </a:cubicBezTo>
                    <a:cubicBezTo>
                      <a:pt x="307" y="15"/>
                      <a:pt x="307" y="15"/>
                      <a:pt x="307" y="15"/>
                    </a:cubicBezTo>
                    <a:cubicBezTo>
                      <a:pt x="307" y="16"/>
                      <a:pt x="307" y="16"/>
                      <a:pt x="307" y="16"/>
                    </a:cubicBezTo>
                    <a:cubicBezTo>
                      <a:pt x="308" y="15"/>
                      <a:pt x="308" y="15"/>
                      <a:pt x="308" y="15"/>
                    </a:cubicBezTo>
                    <a:cubicBezTo>
                      <a:pt x="308" y="15"/>
                      <a:pt x="308" y="15"/>
                      <a:pt x="308" y="15"/>
                    </a:cubicBezTo>
                    <a:cubicBezTo>
                      <a:pt x="308" y="15"/>
                      <a:pt x="308" y="15"/>
                      <a:pt x="308" y="15"/>
                    </a:cubicBezTo>
                    <a:cubicBezTo>
                      <a:pt x="306" y="15"/>
                      <a:pt x="306" y="15"/>
                      <a:pt x="306" y="15"/>
                    </a:cubicBezTo>
                    <a:cubicBezTo>
                      <a:pt x="304" y="15"/>
                      <a:pt x="304" y="15"/>
                      <a:pt x="304" y="15"/>
                    </a:cubicBezTo>
                    <a:cubicBezTo>
                      <a:pt x="303" y="15"/>
                      <a:pt x="303" y="15"/>
                      <a:pt x="303" y="15"/>
                    </a:cubicBezTo>
                    <a:cubicBezTo>
                      <a:pt x="302" y="15"/>
                      <a:pt x="302" y="15"/>
                      <a:pt x="302" y="15"/>
                    </a:cubicBezTo>
                    <a:cubicBezTo>
                      <a:pt x="302" y="16"/>
                      <a:pt x="302" y="16"/>
                      <a:pt x="302" y="16"/>
                    </a:cubicBezTo>
                    <a:cubicBezTo>
                      <a:pt x="301" y="16"/>
                      <a:pt x="301" y="16"/>
                      <a:pt x="301" y="16"/>
                    </a:cubicBezTo>
                    <a:cubicBezTo>
                      <a:pt x="301" y="15"/>
                      <a:pt x="301" y="15"/>
                      <a:pt x="301" y="15"/>
                    </a:cubicBezTo>
                    <a:cubicBezTo>
                      <a:pt x="301" y="15"/>
                      <a:pt x="301" y="15"/>
                      <a:pt x="301" y="15"/>
                    </a:cubicBezTo>
                    <a:cubicBezTo>
                      <a:pt x="302" y="14"/>
                      <a:pt x="302" y="14"/>
                      <a:pt x="302" y="14"/>
                    </a:cubicBezTo>
                    <a:cubicBezTo>
                      <a:pt x="303" y="13"/>
                      <a:pt x="303" y="13"/>
                      <a:pt x="303" y="13"/>
                    </a:cubicBezTo>
                    <a:cubicBezTo>
                      <a:pt x="304" y="13"/>
                      <a:pt x="304" y="13"/>
                      <a:pt x="304" y="13"/>
                    </a:cubicBezTo>
                    <a:cubicBezTo>
                      <a:pt x="305" y="13"/>
                      <a:pt x="305" y="13"/>
                      <a:pt x="305" y="13"/>
                    </a:cubicBezTo>
                    <a:cubicBezTo>
                      <a:pt x="304" y="13"/>
                      <a:pt x="304" y="13"/>
                      <a:pt x="304" y="13"/>
                    </a:cubicBezTo>
                    <a:cubicBezTo>
                      <a:pt x="304" y="13"/>
                      <a:pt x="304" y="13"/>
                      <a:pt x="304" y="13"/>
                    </a:cubicBezTo>
                    <a:cubicBezTo>
                      <a:pt x="304" y="11"/>
                      <a:pt x="304" y="11"/>
                      <a:pt x="304" y="11"/>
                    </a:cubicBezTo>
                    <a:cubicBezTo>
                      <a:pt x="303" y="12"/>
                      <a:pt x="303" y="12"/>
                      <a:pt x="303" y="12"/>
                    </a:cubicBezTo>
                    <a:cubicBezTo>
                      <a:pt x="303" y="12"/>
                      <a:pt x="303" y="12"/>
                      <a:pt x="303" y="12"/>
                    </a:cubicBezTo>
                    <a:cubicBezTo>
                      <a:pt x="303" y="13"/>
                      <a:pt x="303" y="13"/>
                      <a:pt x="303" y="13"/>
                    </a:cubicBezTo>
                    <a:cubicBezTo>
                      <a:pt x="303" y="12"/>
                      <a:pt x="303" y="12"/>
                      <a:pt x="303" y="12"/>
                    </a:cubicBezTo>
                    <a:cubicBezTo>
                      <a:pt x="302" y="12"/>
                      <a:pt x="302" y="12"/>
                      <a:pt x="302" y="12"/>
                    </a:cubicBezTo>
                    <a:cubicBezTo>
                      <a:pt x="302" y="12"/>
                      <a:pt x="302" y="12"/>
                      <a:pt x="302" y="12"/>
                    </a:cubicBezTo>
                    <a:cubicBezTo>
                      <a:pt x="301" y="12"/>
                      <a:pt x="301" y="12"/>
                      <a:pt x="301" y="12"/>
                    </a:cubicBezTo>
                    <a:cubicBezTo>
                      <a:pt x="301" y="13"/>
                      <a:pt x="301" y="13"/>
                      <a:pt x="301" y="13"/>
                    </a:cubicBezTo>
                    <a:cubicBezTo>
                      <a:pt x="300" y="14"/>
                      <a:pt x="300" y="14"/>
                      <a:pt x="300" y="14"/>
                    </a:cubicBezTo>
                    <a:cubicBezTo>
                      <a:pt x="299" y="14"/>
                      <a:pt x="299" y="14"/>
                      <a:pt x="299" y="14"/>
                    </a:cubicBezTo>
                    <a:cubicBezTo>
                      <a:pt x="299" y="13"/>
                      <a:pt x="299" y="13"/>
                      <a:pt x="299" y="13"/>
                    </a:cubicBezTo>
                    <a:cubicBezTo>
                      <a:pt x="299" y="12"/>
                      <a:pt x="299" y="12"/>
                      <a:pt x="299" y="12"/>
                    </a:cubicBezTo>
                    <a:cubicBezTo>
                      <a:pt x="299" y="12"/>
                      <a:pt x="299" y="12"/>
                      <a:pt x="299" y="12"/>
                    </a:cubicBezTo>
                    <a:cubicBezTo>
                      <a:pt x="299" y="11"/>
                      <a:pt x="299" y="11"/>
                      <a:pt x="299" y="11"/>
                    </a:cubicBezTo>
                    <a:cubicBezTo>
                      <a:pt x="299" y="11"/>
                      <a:pt x="299" y="11"/>
                      <a:pt x="299" y="11"/>
                    </a:cubicBezTo>
                    <a:cubicBezTo>
                      <a:pt x="300" y="12"/>
                      <a:pt x="300" y="12"/>
                      <a:pt x="300" y="12"/>
                    </a:cubicBezTo>
                    <a:cubicBezTo>
                      <a:pt x="300" y="11"/>
                      <a:pt x="300" y="11"/>
                      <a:pt x="300" y="11"/>
                    </a:cubicBezTo>
                    <a:cubicBezTo>
                      <a:pt x="300" y="10"/>
                      <a:pt x="300" y="10"/>
                      <a:pt x="300" y="10"/>
                    </a:cubicBezTo>
                    <a:cubicBezTo>
                      <a:pt x="301" y="10"/>
                      <a:pt x="301" y="10"/>
                      <a:pt x="301" y="10"/>
                    </a:cubicBezTo>
                    <a:cubicBezTo>
                      <a:pt x="302" y="10"/>
                      <a:pt x="302" y="10"/>
                      <a:pt x="302" y="10"/>
                    </a:cubicBezTo>
                    <a:cubicBezTo>
                      <a:pt x="303" y="9"/>
                      <a:pt x="303" y="9"/>
                      <a:pt x="303" y="9"/>
                    </a:cubicBezTo>
                    <a:cubicBezTo>
                      <a:pt x="304" y="9"/>
                      <a:pt x="304" y="9"/>
                      <a:pt x="304" y="9"/>
                    </a:cubicBezTo>
                    <a:cubicBezTo>
                      <a:pt x="305" y="9"/>
                      <a:pt x="305" y="9"/>
                      <a:pt x="305" y="9"/>
                    </a:cubicBezTo>
                    <a:cubicBezTo>
                      <a:pt x="307" y="8"/>
                      <a:pt x="307" y="8"/>
                      <a:pt x="307" y="8"/>
                    </a:cubicBezTo>
                    <a:cubicBezTo>
                      <a:pt x="307" y="8"/>
                      <a:pt x="307" y="8"/>
                      <a:pt x="307" y="8"/>
                    </a:cubicBezTo>
                    <a:cubicBezTo>
                      <a:pt x="308" y="8"/>
                      <a:pt x="308" y="8"/>
                      <a:pt x="308" y="8"/>
                    </a:cubicBezTo>
                    <a:cubicBezTo>
                      <a:pt x="308" y="9"/>
                      <a:pt x="308" y="9"/>
                      <a:pt x="308" y="9"/>
                    </a:cubicBezTo>
                    <a:cubicBezTo>
                      <a:pt x="308" y="9"/>
                      <a:pt x="308" y="9"/>
                      <a:pt x="308" y="9"/>
                    </a:cubicBezTo>
                    <a:cubicBezTo>
                      <a:pt x="308" y="11"/>
                      <a:pt x="308" y="11"/>
                      <a:pt x="308" y="11"/>
                    </a:cubicBezTo>
                    <a:cubicBezTo>
                      <a:pt x="308" y="11"/>
                      <a:pt x="308" y="11"/>
                      <a:pt x="308" y="11"/>
                    </a:cubicBezTo>
                    <a:cubicBezTo>
                      <a:pt x="309" y="10"/>
                      <a:pt x="309" y="10"/>
                      <a:pt x="309" y="10"/>
                    </a:cubicBezTo>
                    <a:cubicBezTo>
                      <a:pt x="309" y="9"/>
                      <a:pt x="309" y="9"/>
                      <a:pt x="309" y="9"/>
                    </a:cubicBezTo>
                    <a:cubicBezTo>
                      <a:pt x="310" y="10"/>
                      <a:pt x="310" y="10"/>
                      <a:pt x="310" y="10"/>
                    </a:cubicBezTo>
                    <a:cubicBezTo>
                      <a:pt x="309" y="10"/>
                      <a:pt x="309" y="10"/>
                      <a:pt x="309" y="10"/>
                    </a:cubicBezTo>
                    <a:cubicBezTo>
                      <a:pt x="309" y="11"/>
                      <a:pt x="309" y="11"/>
                      <a:pt x="309" y="11"/>
                    </a:cubicBezTo>
                    <a:cubicBezTo>
                      <a:pt x="310" y="10"/>
                      <a:pt x="310" y="10"/>
                      <a:pt x="310" y="10"/>
                    </a:cubicBezTo>
                    <a:cubicBezTo>
                      <a:pt x="310" y="10"/>
                      <a:pt x="310" y="10"/>
                      <a:pt x="310" y="10"/>
                    </a:cubicBezTo>
                    <a:cubicBezTo>
                      <a:pt x="310" y="9"/>
                      <a:pt x="310" y="9"/>
                      <a:pt x="310" y="9"/>
                    </a:cubicBezTo>
                    <a:cubicBezTo>
                      <a:pt x="310" y="9"/>
                      <a:pt x="310" y="9"/>
                      <a:pt x="310" y="9"/>
                    </a:cubicBezTo>
                    <a:cubicBezTo>
                      <a:pt x="310" y="8"/>
                      <a:pt x="310" y="8"/>
                      <a:pt x="310" y="8"/>
                    </a:cubicBezTo>
                    <a:cubicBezTo>
                      <a:pt x="311" y="8"/>
                      <a:pt x="311" y="8"/>
                      <a:pt x="311" y="8"/>
                    </a:cubicBezTo>
                    <a:cubicBezTo>
                      <a:pt x="312" y="7"/>
                      <a:pt x="312" y="7"/>
                      <a:pt x="312" y="7"/>
                    </a:cubicBezTo>
                    <a:cubicBezTo>
                      <a:pt x="312" y="7"/>
                      <a:pt x="312" y="7"/>
                      <a:pt x="312" y="7"/>
                    </a:cubicBezTo>
                    <a:cubicBezTo>
                      <a:pt x="312" y="8"/>
                      <a:pt x="312" y="8"/>
                      <a:pt x="312" y="8"/>
                    </a:cubicBezTo>
                    <a:cubicBezTo>
                      <a:pt x="312" y="9"/>
                      <a:pt x="312" y="9"/>
                      <a:pt x="312" y="9"/>
                    </a:cubicBezTo>
                    <a:cubicBezTo>
                      <a:pt x="313" y="9"/>
                      <a:pt x="313" y="9"/>
                      <a:pt x="313" y="9"/>
                    </a:cubicBezTo>
                    <a:cubicBezTo>
                      <a:pt x="313" y="10"/>
                      <a:pt x="313" y="10"/>
                      <a:pt x="313" y="10"/>
                    </a:cubicBezTo>
                    <a:cubicBezTo>
                      <a:pt x="313" y="11"/>
                      <a:pt x="313" y="11"/>
                      <a:pt x="313" y="11"/>
                    </a:cubicBezTo>
                    <a:cubicBezTo>
                      <a:pt x="313" y="11"/>
                      <a:pt x="313" y="11"/>
                      <a:pt x="313" y="11"/>
                    </a:cubicBezTo>
                    <a:cubicBezTo>
                      <a:pt x="313" y="12"/>
                      <a:pt x="313" y="12"/>
                      <a:pt x="313" y="12"/>
                    </a:cubicBezTo>
                    <a:cubicBezTo>
                      <a:pt x="314" y="12"/>
                      <a:pt x="314" y="12"/>
                      <a:pt x="314" y="12"/>
                    </a:cubicBezTo>
                    <a:cubicBezTo>
                      <a:pt x="314" y="12"/>
                      <a:pt x="314" y="12"/>
                      <a:pt x="314" y="12"/>
                    </a:cubicBezTo>
                    <a:cubicBezTo>
                      <a:pt x="314" y="11"/>
                      <a:pt x="314" y="11"/>
                      <a:pt x="314" y="11"/>
                    </a:cubicBezTo>
                    <a:cubicBezTo>
                      <a:pt x="314" y="10"/>
                      <a:pt x="314" y="10"/>
                      <a:pt x="314" y="10"/>
                    </a:cubicBezTo>
                    <a:cubicBezTo>
                      <a:pt x="314" y="10"/>
                      <a:pt x="314" y="10"/>
                      <a:pt x="314" y="10"/>
                    </a:cubicBezTo>
                    <a:cubicBezTo>
                      <a:pt x="315" y="9"/>
                      <a:pt x="315" y="9"/>
                      <a:pt x="315" y="9"/>
                    </a:cubicBezTo>
                    <a:cubicBezTo>
                      <a:pt x="316" y="9"/>
                      <a:pt x="316" y="9"/>
                      <a:pt x="316" y="9"/>
                    </a:cubicBezTo>
                    <a:cubicBezTo>
                      <a:pt x="317" y="10"/>
                      <a:pt x="317" y="10"/>
                      <a:pt x="317" y="10"/>
                    </a:cubicBezTo>
                    <a:cubicBezTo>
                      <a:pt x="317" y="11"/>
                      <a:pt x="317" y="11"/>
                      <a:pt x="317" y="11"/>
                    </a:cubicBezTo>
                    <a:cubicBezTo>
                      <a:pt x="316" y="12"/>
                      <a:pt x="316" y="12"/>
                      <a:pt x="316" y="12"/>
                    </a:cubicBezTo>
                    <a:cubicBezTo>
                      <a:pt x="317" y="12"/>
                      <a:pt x="317" y="12"/>
                      <a:pt x="317" y="12"/>
                    </a:cubicBezTo>
                    <a:cubicBezTo>
                      <a:pt x="317" y="13"/>
                      <a:pt x="317" y="13"/>
                      <a:pt x="317" y="13"/>
                    </a:cubicBezTo>
                    <a:cubicBezTo>
                      <a:pt x="317" y="12"/>
                      <a:pt x="317" y="12"/>
                      <a:pt x="317" y="12"/>
                    </a:cubicBezTo>
                    <a:cubicBezTo>
                      <a:pt x="317" y="11"/>
                      <a:pt x="317" y="11"/>
                      <a:pt x="317" y="11"/>
                    </a:cubicBezTo>
                    <a:cubicBezTo>
                      <a:pt x="318" y="11"/>
                      <a:pt x="318" y="11"/>
                      <a:pt x="318" y="11"/>
                    </a:cubicBezTo>
                    <a:cubicBezTo>
                      <a:pt x="318" y="11"/>
                      <a:pt x="318" y="11"/>
                      <a:pt x="318" y="11"/>
                    </a:cubicBezTo>
                    <a:cubicBezTo>
                      <a:pt x="319" y="11"/>
                      <a:pt x="319" y="11"/>
                      <a:pt x="319" y="11"/>
                    </a:cubicBezTo>
                    <a:cubicBezTo>
                      <a:pt x="318" y="12"/>
                      <a:pt x="318" y="12"/>
                      <a:pt x="318" y="12"/>
                    </a:cubicBezTo>
                    <a:cubicBezTo>
                      <a:pt x="318" y="12"/>
                      <a:pt x="318" y="12"/>
                      <a:pt x="318" y="12"/>
                    </a:cubicBezTo>
                    <a:cubicBezTo>
                      <a:pt x="319" y="13"/>
                      <a:pt x="319" y="13"/>
                      <a:pt x="319" y="13"/>
                    </a:cubicBezTo>
                    <a:cubicBezTo>
                      <a:pt x="319" y="12"/>
                      <a:pt x="319" y="12"/>
                      <a:pt x="319" y="12"/>
                    </a:cubicBezTo>
                    <a:cubicBezTo>
                      <a:pt x="320" y="12"/>
                      <a:pt x="320" y="12"/>
                      <a:pt x="320" y="12"/>
                    </a:cubicBezTo>
                    <a:cubicBezTo>
                      <a:pt x="320" y="13"/>
                      <a:pt x="320" y="13"/>
                      <a:pt x="320" y="13"/>
                    </a:cubicBezTo>
                    <a:cubicBezTo>
                      <a:pt x="320" y="12"/>
                      <a:pt x="320" y="12"/>
                      <a:pt x="320" y="12"/>
                    </a:cubicBezTo>
                    <a:cubicBezTo>
                      <a:pt x="320" y="11"/>
                      <a:pt x="320" y="11"/>
                      <a:pt x="320" y="11"/>
                    </a:cubicBezTo>
                    <a:cubicBezTo>
                      <a:pt x="319" y="10"/>
                      <a:pt x="319" y="10"/>
                      <a:pt x="319" y="10"/>
                    </a:cubicBezTo>
                    <a:cubicBezTo>
                      <a:pt x="319" y="10"/>
                      <a:pt x="319" y="10"/>
                      <a:pt x="319" y="10"/>
                    </a:cubicBezTo>
                    <a:cubicBezTo>
                      <a:pt x="319" y="10"/>
                      <a:pt x="319" y="10"/>
                      <a:pt x="319" y="10"/>
                    </a:cubicBezTo>
                    <a:cubicBezTo>
                      <a:pt x="319" y="9"/>
                      <a:pt x="319" y="9"/>
                      <a:pt x="319" y="9"/>
                    </a:cubicBezTo>
                    <a:cubicBezTo>
                      <a:pt x="318" y="8"/>
                      <a:pt x="318" y="8"/>
                      <a:pt x="318" y="8"/>
                    </a:cubicBezTo>
                    <a:cubicBezTo>
                      <a:pt x="318" y="8"/>
                      <a:pt x="318" y="8"/>
                      <a:pt x="318" y="8"/>
                    </a:cubicBezTo>
                    <a:cubicBezTo>
                      <a:pt x="317" y="7"/>
                      <a:pt x="317" y="7"/>
                      <a:pt x="317" y="7"/>
                    </a:cubicBezTo>
                    <a:cubicBezTo>
                      <a:pt x="317" y="6"/>
                      <a:pt x="317" y="6"/>
                      <a:pt x="317" y="6"/>
                    </a:cubicBezTo>
                    <a:cubicBezTo>
                      <a:pt x="318" y="6"/>
                      <a:pt x="318" y="6"/>
                      <a:pt x="318" y="6"/>
                    </a:cubicBezTo>
                    <a:cubicBezTo>
                      <a:pt x="319" y="7"/>
                      <a:pt x="319" y="7"/>
                      <a:pt x="319" y="7"/>
                    </a:cubicBezTo>
                    <a:cubicBezTo>
                      <a:pt x="320" y="7"/>
                      <a:pt x="320" y="7"/>
                      <a:pt x="320" y="7"/>
                    </a:cubicBezTo>
                    <a:cubicBezTo>
                      <a:pt x="321" y="7"/>
                      <a:pt x="321" y="7"/>
                      <a:pt x="321" y="7"/>
                    </a:cubicBezTo>
                    <a:cubicBezTo>
                      <a:pt x="321" y="6"/>
                      <a:pt x="321" y="6"/>
                      <a:pt x="321" y="6"/>
                    </a:cubicBezTo>
                    <a:cubicBezTo>
                      <a:pt x="321" y="5"/>
                      <a:pt x="321" y="5"/>
                      <a:pt x="321" y="5"/>
                    </a:cubicBezTo>
                    <a:cubicBezTo>
                      <a:pt x="320" y="4"/>
                      <a:pt x="320" y="4"/>
                      <a:pt x="320" y="4"/>
                    </a:cubicBezTo>
                    <a:cubicBezTo>
                      <a:pt x="321" y="4"/>
                      <a:pt x="321" y="4"/>
                      <a:pt x="321" y="4"/>
                    </a:cubicBezTo>
                    <a:cubicBezTo>
                      <a:pt x="322" y="3"/>
                      <a:pt x="322" y="3"/>
                      <a:pt x="322" y="3"/>
                    </a:cubicBezTo>
                    <a:cubicBezTo>
                      <a:pt x="322" y="4"/>
                      <a:pt x="322" y="4"/>
                      <a:pt x="322" y="4"/>
                    </a:cubicBezTo>
                    <a:cubicBezTo>
                      <a:pt x="324" y="4"/>
                      <a:pt x="324" y="4"/>
                      <a:pt x="324" y="4"/>
                    </a:cubicBezTo>
                    <a:cubicBezTo>
                      <a:pt x="324" y="4"/>
                      <a:pt x="324" y="4"/>
                      <a:pt x="324" y="4"/>
                    </a:cubicBezTo>
                    <a:cubicBezTo>
                      <a:pt x="324" y="5"/>
                      <a:pt x="324" y="5"/>
                      <a:pt x="324" y="5"/>
                    </a:cubicBezTo>
                    <a:cubicBezTo>
                      <a:pt x="324" y="5"/>
                      <a:pt x="324" y="5"/>
                      <a:pt x="324" y="5"/>
                    </a:cubicBezTo>
                    <a:cubicBezTo>
                      <a:pt x="324" y="6"/>
                      <a:pt x="324" y="6"/>
                      <a:pt x="324" y="6"/>
                    </a:cubicBezTo>
                    <a:cubicBezTo>
                      <a:pt x="325" y="6"/>
                      <a:pt x="325" y="6"/>
                      <a:pt x="325" y="6"/>
                    </a:cubicBezTo>
                    <a:cubicBezTo>
                      <a:pt x="325" y="7"/>
                      <a:pt x="325" y="7"/>
                      <a:pt x="325" y="7"/>
                    </a:cubicBezTo>
                    <a:cubicBezTo>
                      <a:pt x="325" y="8"/>
                      <a:pt x="325" y="8"/>
                      <a:pt x="325" y="8"/>
                    </a:cubicBezTo>
                    <a:cubicBezTo>
                      <a:pt x="325" y="10"/>
                      <a:pt x="325" y="10"/>
                      <a:pt x="325" y="10"/>
                    </a:cubicBezTo>
                    <a:cubicBezTo>
                      <a:pt x="326" y="9"/>
                      <a:pt x="326" y="9"/>
                      <a:pt x="326" y="9"/>
                    </a:cubicBezTo>
                    <a:cubicBezTo>
                      <a:pt x="327" y="9"/>
                      <a:pt x="327" y="9"/>
                      <a:pt x="327" y="9"/>
                    </a:cubicBezTo>
                    <a:cubicBezTo>
                      <a:pt x="327" y="9"/>
                      <a:pt x="327" y="9"/>
                      <a:pt x="327" y="9"/>
                    </a:cubicBezTo>
                    <a:cubicBezTo>
                      <a:pt x="327" y="9"/>
                      <a:pt x="327" y="9"/>
                      <a:pt x="327" y="9"/>
                    </a:cubicBezTo>
                    <a:cubicBezTo>
                      <a:pt x="327" y="10"/>
                      <a:pt x="327" y="10"/>
                      <a:pt x="327" y="10"/>
                    </a:cubicBezTo>
                    <a:cubicBezTo>
                      <a:pt x="328" y="9"/>
                      <a:pt x="328" y="9"/>
                      <a:pt x="328" y="9"/>
                    </a:cubicBezTo>
                    <a:cubicBezTo>
                      <a:pt x="328" y="9"/>
                      <a:pt x="328" y="9"/>
                      <a:pt x="328" y="9"/>
                    </a:cubicBezTo>
                    <a:cubicBezTo>
                      <a:pt x="329" y="8"/>
                      <a:pt x="329" y="8"/>
                      <a:pt x="329" y="8"/>
                    </a:cubicBezTo>
                    <a:cubicBezTo>
                      <a:pt x="330" y="8"/>
                      <a:pt x="330" y="8"/>
                      <a:pt x="330" y="8"/>
                    </a:cubicBezTo>
                    <a:cubicBezTo>
                      <a:pt x="329" y="6"/>
                      <a:pt x="329" y="6"/>
                      <a:pt x="329" y="6"/>
                    </a:cubicBezTo>
                    <a:cubicBezTo>
                      <a:pt x="330" y="6"/>
                      <a:pt x="330" y="6"/>
                      <a:pt x="330" y="6"/>
                    </a:cubicBezTo>
                    <a:cubicBezTo>
                      <a:pt x="330" y="6"/>
                      <a:pt x="330" y="6"/>
                      <a:pt x="330" y="6"/>
                    </a:cubicBezTo>
                    <a:cubicBezTo>
                      <a:pt x="331" y="6"/>
                      <a:pt x="331" y="6"/>
                      <a:pt x="331" y="6"/>
                    </a:cubicBezTo>
                    <a:cubicBezTo>
                      <a:pt x="332" y="6"/>
                      <a:pt x="332" y="6"/>
                      <a:pt x="332" y="6"/>
                    </a:cubicBezTo>
                    <a:cubicBezTo>
                      <a:pt x="332" y="6"/>
                      <a:pt x="332" y="6"/>
                      <a:pt x="332" y="6"/>
                    </a:cubicBezTo>
                    <a:cubicBezTo>
                      <a:pt x="331" y="5"/>
                      <a:pt x="331" y="5"/>
                      <a:pt x="331" y="5"/>
                    </a:cubicBezTo>
                    <a:cubicBezTo>
                      <a:pt x="330" y="4"/>
                      <a:pt x="330" y="4"/>
                      <a:pt x="330" y="4"/>
                    </a:cubicBezTo>
                    <a:cubicBezTo>
                      <a:pt x="331" y="3"/>
                      <a:pt x="331" y="3"/>
                      <a:pt x="331" y="3"/>
                    </a:cubicBezTo>
                    <a:cubicBezTo>
                      <a:pt x="331" y="3"/>
                      <a:pt x="331" y="3"/>
                      <a:pt x="331" y="3"/>
                    </a:cubicBezTo>
                    <a:cubicBezTo>
                      <a:pt x="331" y="3"/>
                      <a:pt x="331" y="3"/>
                      <a:pt x="331" y="3"/>
                    </a:cubicBezTo>
                    <a:cubicBezTo>
                      <a:pt x="333" y="3"/>
                      <a:pt x="333" y="3"/>
                      <a:pt x="333" y="3"/>
                    </a:cubicBezTo>
                    <a:cubicBezTo>
                      <a:pt x="333" y="5"/>
                      <a:pt x="333" y="5"/>
                      <a:pt x="333" y="5"/>
                    </a:cubicBezTo>
                    <a:cubicBezTo>
                      <a:pt x="334" y="5"/>
                      <a:pt x="334" y="5"/>
                      <a:pt x="334" y="5"/>
                    </a:cubicBezTo>
                    <a:cubicBezTo>
                      <a:pt x="333" y="6"/>
                      <a:pt x="333" y="6"/>
                      <a:pt x="333" y="6"/>
                    </a:cubicBezTo>
                    <a:cubicBezTo>
                      <a:pt x="334" y="7"/>
                      <a:pt x="334" y="7"/>
                      <a:pt x="334" y="7"/>
                    </a:cubicBezTo>
                    <a:cubicBezTo>
                      <a:pt x="334" y="8"/>
                      <a:pt x="334" y="8"/>
                      <a:pt x="334" y="8"/>
                    </a:cubicBezTo>
                    <a:cubicBezTo>
                      <a:pt x="334" y="9"/>
                      <a:pt x="334" y="9"/>
                      <a:pt x="334" y="9"/>
                    </a:cubicBezTo>
                    <a:cubicBezTo>
                      <a:pt x="335" y="8"/>
                      <a:pt x="335" y="8"/>
                      <a:pt x="335" y="8"/>
                    </a:cubicBezTo>
                    <a:cubicBezTo>
                      <a:pt x="335" y="7"/>
                      <a:pt x="335" y="7"/>
                      <a:pt x="335" y="7"/>
                    </a:cubicBezTo>
                    <a:cubicBezTo>
                      <a:pt x="335" y="7"/>
                      <a:pt x="335" y="7"/>
                      <a:pt x="335" y="7"/>
                    </a:cubicBezTo>
                    <a:cubicBezTo>
                      <a:pt x="335" y="6"/>
                      <a:pt x="335" y="6"/>
                      <a:pt x="335" y="6"/>
                    </a:cubicBezTo>
                    <a:cubicBezTo>
                      <a:pt x="334" y="5"/>
                      <a:pt x="334" y="5"/>
                      <a:pt x="334" y="5"/>
                    </a:cubicBezTo>
                    <a:cubicBezTo>
                      <a:pt x="334" y="3"/>
                      <a:pt x="334" y="3"/>
                      <a:pt x="334" y="3"/>
                    </a:cubicBezTo>
                    <a:cubicBezTo>
                      <a:pt x="334" y="2"/>
                      <a:pt x="334" y="2"/>
                      <a:pt x="334" y="2"/>
                    </a:cubicBezTo>
                    <a:cubicBezTo>
                      <a:pt x="335" y="1"/>
                      <a:pt x="335" y="1"/>
                      <a:pt x="335" y="1"/>
                    </a:cubicBezTo>
                    <a:cubicBezTo>
                      <a:pt x="335" y="1"/>
                      <a:pt x="335" y="1"/>
                      <a:pt x="335" y="1"/>
                    </a:cubicBezTo>
                    <a:cubicBezTo>
                      <a:pt x="336" y="2"/>
                      <a:pt x="336" y="2"/>
                      <a:pt x="336" y="2"/>
                    </a:cubicBezTo>
                    <a:cubicBezTo>
                      <a:pt x="337" y="2"/>
                      <a:pt x="337" y="2"/>
                      <a:pt x="337" y="2"/>
                    </a:cubicBezTo>
                    <a:cubicBezTo>
                      <a:pt x="337" y="2"/>
                      <a:pt x="337" y="2"/>
                      <a:pt x="337" y="2"/>
                    </a:cubicBezTo>
                    <a:cubicBezTo>
                      <a:pt x="337" y="3"/>
                      <a:pt x="337" y="3"/>
                      <a:pt x="337" y="3"/>
                    </a:cubicBezTo>
                    <a:cubicBezTo>
                      <a:pt x="337" y="4"/>
                      <a:pt x="337" y="4"/>
                      <a:pt x="337" y="4"/>
                    </a:cubicBezTo>
                    <a:cubicBezTo>
                      <a:pt x="337" y="5"/>
                      <a:pt x="337" y="5"/>
                      <a:pt x="337" y="5"/>
                    </a:cubicBezTo>
                    <a:cubicBezTo>
                      <a:pt x="337" y="6"/>
                      <a:pt x="337" y="6"/>
                      <a:pt x="337" y="6"/>
                    </a:cubicBezTo>
                    <a:cubicBezTo>
                      <a:pt x="338" y="6"/>
                      <a:pt x="338" y="6"/>
                      <a:pt x="338" y="6"/>
                    </a:cubicBezTo>
                    <a:cubicBezTo>
                      <a:pt x="338" y="6"/>
                      <a:pt x="338" y="6"/>
                      <a:pt x="338" y="6"/>
                    </a:cubicBezTo>
                    <a:cubicBezTo>
                      <a:pt x="338" y="5"/>
                      <a:pt x="338" y="5"/>
                      <a:pt x="338" y="5"/>
                    </a:cubicBezTo>
                    <a:cubicBezTo>
                      <a:pt x="338" y="5"/>
                      <a:pt x="338" y="5"/>
                      <a:pt x="338" y="5"/>
                    </a:cubicBezTo>
                    <a:cubicBezTo>
                      <a:pt x="340" y="7"/>
                      <a:pt x="340" y="7"/>
                      <a:pt x="340" y="7"/>
                    </a:cubicBezTo>
                    <a:cubicBezTo>
                      <a:pt x="340" y="6"/>
                      <a:pt x="340" y="6"/>
                      <a:pt x="340" y="6"/>
                    </a:cubicBezTo>
                    <a:cubicBezTo>
                      <a:pt x="341" y="6"/>
                      <a:pt x="341" y="6"/>
                      <a:pt x="341" y="6"/>
                    </a:cubicBezTo>
                    <a:cubicBezTo>
                      <a:pt x="341" y="6"/>
                      <a:pt x="341" y="6"/>
                      <a:pt x="341" y="6"/>
                    </a:cubicBezTo>
                    <a:cubicBezTo>
                      <a:pt x="340" y="6"/>
                      <a:pt x="340" y="6"/>
                      <a:pt x="340" y="6"/>
                    </a:cubicBezTo>
                    <a:cubicBezTo>
                      <a:pt x="340" y="5"/>
                      <a:pt x="340" y="5"/>
                      <a:pt x="340" y="5"/>
                    </a:cubicBezTo>
                    <a:cubicBezTo>
                      <a:pt x="340" y="4"/>
                      <a:pt x="340" y="4"/>
                      <a:pt x="340" y="4"/>
                    </a:cubicBezTo>
                    <a:cubicBezTo>
                      <a:pt x="340" y="4"/>
                      <a:pt x="340" y="4"/>
                      <a:pt x="340" y="4"/>
                    </a:cubicBezTo>
                    <a:cubicBezTo>
                      <a:pt x="339" y="3"/>
                      <a:pt x="339" y="3"/>
                      <a:pt x="339" y="3"/>
                    </a:cubicBezTo>
                    <a:cubicBezTo>
                      <a:pt x="339" y="3"/>
                      <a:pt x="339" y="3"/>
                      <a:pt x="339" y="3"/>
                    </a:cubicBezTo>
                    <a:cubicBezTo>
                      <a:pt x="339" y="2"/>
                      <a:pt x="339" y="2"/>
                      <a:pt x="339" y="2"/>
                    </a:cubicBezTo>
                    <a:cubicBezTo>
                      <a:pt x="340" y="2"/>
                      <a:pt x="340" y="2"/>
                      <a:pt x="340" y="2"/>
                    </a:cubicBezTo>
                    <a:cubicBezTo>
                      <a:pt x="339" y="2"/>
                      <a:pt x="339" y="2"/>
                      <a:pt x="339" y="2"/>
                    </a:cubicBezTo>
                    <a:cubicBezTo>
                      <a:pt x="339" y="2"/>
                      <a:pt x="339" y="2"/>
                      <a:pt x="339" y="2"/>
                    </a:cubicBezTo>
                    <a:cubicBezTo>
                      <a:pt x="338" y="1"/>
                      <a:pt x="338" y="1"/>
                      <a:pt x="338" y="1"/>
                    </a:cubicBezTo>
                    <a:cubicBezTo>
                      <a:pt x="339" y="1"/>
                      <a:pt x="339" y="1"/>
                      <a:pt x="339" y="1"/>
                    </a:cubicBezTo>
                    <a:cubicBezTo>
                      <a:pt x="339" y="1"/>
                      <a:pt x="339" y="1"/>
                      <a:pt x="339" y="1"/>
                    </a:cubicBezTo>
                    <a:cubicBezTo>
                      <a:pt x="340" y="0"/>
                      <a:pt x="340" y="0"/>
                      <a:pt x="340" y="0"/>
                    </a:cubicBezTo>
                    <a:cubicBezTo>
                      <a:pt x="342" y="0"/>
                      <a:pt x="342" y="0"/>
                      <a:pt x="342" y="0"/>
                    </a:cubicBezTo>
                    <a:cubicBezTo>
                      <a:pt x="343" y="1"/>
                      <a:pt x="343" y="1"/>
                      <a:pt x="343" y="1"/>
                    </a:cubicBezTo>
                    <a:cubicBezTo>
                      <a:pt x="343" y="2"/>
                      <a:pt x="343" y="2"/>
                      <a:pt x="343" y="2"/>
                    </a:cubicBezTo>
                    <a:cubicBezTo>
                      <a:pt x="342" y="2"/>
                      <a:pt x="342" y="2"/>
                      <a:pt x="342" y="2"/>
                    </a:cubicBezTo>
                    <a:cubicBezTo>
                      <a:pt x="342" y="3"/>
                      <a:pt x="342" y="3"/>
                      <a:pt x="342" y="3"/>
                    </a:cubicBezTo>
                    <a:cubicBezTo>
                      <a:pt x="343" y="3"/>
                      <a:pt x="343" y="3"/>
                      <a:pt x="343" y="3"/>
                    </a:cubicBezTo>
                    <a:cubicBezTo>
                      <a:pt x="343" y="2"/>
                      <a:pt x="343" y="2"/>
                      <a:pt x="343" y="2"/>
                    </a:cubicBezTo>
                    <a:cubicBezTo>
                      <a:pt x="344" y="2"/>
                      <a:pt x="344" y="2"/>
                      <a:pt x="344" y="2"/>
                    </a:cubicBezTo>
                    <a:cubicBezTo>
                      <a:pt x="344" y="2"/>
                      <a:pt x="344" y="2"/>
                      <a:pt x="344" y="2"/>
                    </a:cubicBezTo>
                    <a:cubicBezTo>
                      <a:pt x="344" y="3"/>
                      <a:pt x="344" y="3"/>
                      <a:pt x="344" y="3"/>
                    </a:cubicBezTo>
                    <a:cubicBezTo>
                      <a:pt x="344" y="3"/>
                      <a:pt x="344" y="3"/>
                      <a:pt x="344" y="3"/>
                    </a:cubicBezTo>
                    <a:cubicBezTo>
                      <a:pt x="345" y="3"/>
                      <a:pt x="345" y="3"/>
                      <a:pt x="345" y="3"/>
                    </a:cubicBezTo>
                    <a:cubicBezTo>
                      <a:pt x="345" y="3"/>
                      <a:pt x="345" y="3"/>
                      <a:pt x="345" y="3"/>
                    </a:cubicBezTo>
                    <a:cubicBezTo>
                      <a:pt x="346" y="2"/>
                      <a:pt x="346" y="2"/>
                      <a:pt x="346" y="2"/>
                    </a:cubicBezTo>
                    <a:cubicBezTo>
                      <a:pt x="346" y="2"/>
                      <a:pt x="346" y="2"/>
                      <a:pt x="346" y="2"/>
                    </a:cubicBezTo>
                    <a:cubicBezTo>
                      <a:pt x="346" y="3"/>
                      <a:pt x="346" y="3"/>
                      <a:pt x="346" y="3"/>
                    </a:cubicBezTo>
                    <a:cubicBezTo>
                      <a:pt x="346" y="4"/>
                      <a:pt x="346" y="4"/>
                      <a:pt x="346" y="4"/>
                    </a:cubicBezTo>
                    <a:cubicBezTo>
                      <a:pt x="346" y="5"/>
                      <a:pt x="346" y="5"/>
                      <a:pt x="346" y="5"/>
                    </a:cubicBezTo>
                    <a:cubicBezTo>
                      <a:pt x="346" y="6"/>
                      <a:pt x="346" y="6"/>
                      <a:pt x="346" y="6"/>
                    </a:cubicBezTo>
                    <a:cubicBezTo>
                      <a:pt x="346" y="6"/>
                      <a:pt x="346" y="6"/>
                      <a:pt x="346" y="6"/>
                    </a:cubicBezTo>
                    <a:cubicBezTo>
                      <a:pt x="347" y="6"/>
                      <a:pt x="347" y="6"/>
                      <a:pt x="347" y="6"/>
                    </a:cubicBezTo>
                    <a:cubicBezTo>
                      <a:pt x="348" y="6"/>
                      <a:pt x="348" y="6"/>
                      <a:pt x="348" y="6"/>
                    </a:cubicBezTo>
                    <a:cubicBezTo>
                      <a:pt x="348" y="6"/>
                      <a:pt x="348" y="6"/>
                      <a:pt x="348" y="6"/>
                    </a:cubicBezTo>
                    <a:cubicBezTo>
                      <a:pt x="348" y="5"/>
                      <a:pt x="348" y="5"/>
                      <a:pt x="348" y="5"/>
                    </a:cubicBezTo>
                    <a:cubicBezTo>
                      <a:pt x="349" y="3"/>
                      <a:pt x="349" y="3"/>
                      <a:pt x="349" y="3"/>
                    </a:cubicBezTo>
                    <a:cubicBezTo>
                      <a:pt x="348" y="2"/>
                      <a:pt x="348" y="2"/>
                      <a:pt x="348" y="2"/>
                    </a:cubicBezTo>
                    <a:cubicBezTo>
                      <a:pt x="348" y="0"/>
                      <a:pt x="348" y="0"/>
                      <a:pt x="348" y="0"/>
                    </a:cubicBezTo>
                    <a:cubicBezTo>
                      <a:pt x="349" y="0"/>
                      <a:pt x="349" y="0"/>
                      <a:pt x="349" y="0"/>
                    </a:cubicBezTo>
                    <a:cubicBezTo>
                      <a:pt x="349" y="1"/>
                      <a:pt x="349" y="1"/>
                      <a:pt x="349" y="1"/>
                    </a:cubicBezTo>
                    <a:cubicBezTo>
                      <a:pt x="350" y="1"/>
                      <a:pt x="350" y="1"/>
                      <a:pt x="350" y="1"/>
                    </a:cubicBezTo>
                    <a:cubicBezTo>
                      <a:pt x="351" y="1"/>
                      <a:pt x="351" y="1"/>
                      <a:pt x="351" y="1"/>
                    </a:cubicBezTo>
                    <a:cubicBezTo>
                      <a:pt x="352" y="0"/>
                      <a:pt x="352" y="0"/>
                      <a:pt x="352" y="0"/>
                    </a:cubicBezTo>
                    <a:cubicBezTo>
                      <a:pt x="353" y="1"/>
                      <a:pt x="353" y="1"/>
                      <a:pt x="353" y="1"/>
                    </a:cubicBezTo>
                    <a:cubicBezTo>
                      <a:pt x="353" y="1"/>
                      <a:pt x="353" y="1"/>
                      <a:pt x="353" y="1"/>
                    </a:cubicBezTo>
                    <a:cubicBezTo>
                      <a:pt x="354" y="2"/>
                      <a:pt x="354" y="2"/>
                      <a:pt x="354" y="2"/>
                    </a:cubicBezTo>
                    <a:cubicBezTo>
                      <a:pt x="355" y="1"/>
                      <a:pt x="355" y="1"/>
                      <a:pt x="355" y="1"/>
                    </a:cubicBezTo>
                    <a:cubicBezTo>
                      <a:pt x="357" y="2"/>
                      <a:pt x="357" y="2"/>
                      <a:pt x="357" y="2"/>
                    </a:cubicBezTo>
                    <a:cubicBezTo>
                      <a:pt x="357" y="3"/>
                      <a:pt x="357" y="3"/>
                      <a:pt x="357" y="3"/>
                    </a:cubicBezTo>
                    <a:cubicBezTo>
                      <a:pt x="357" y="3"/>
                      <a:pt x="357" y="3"/>
                      <a:pt x="357" y="3"/>
                    </a:cubicBezTo>
                    <a:cubicBezTo>
                      <a:pt x="357" y="4"/>
                      <a:pt x="357" y="4"/>
                      <a:pt x="357" y="4"/>
                    </a:cubicBezTo>
                    <a:cubicBezTo>
                      <a:pt x="357" y="5"/>
                      <a:pt x="357" y="5"/>
                      <a:pt x="357" y="5"/>
                    </a:cubicBezTo>
                    <a:cubicBezTo>
                      <a:pt x="357" y="5"/>
                      <a:pt x="357" y="5"/>
                      <a:pt x="357" y="5"/>
                    </a:cubicBezTo>
                    <a:cubicBezTo>
                      <a:pt x="358" y="5"/>
                      <a:pt x="358" y="5"/>
                      <a:pt x="358" y="5"/>
                    </a:cubicBezTo>
                    <a:cubicBezTo>
                      <a:pt x="359" y="4"/>
                      <a:pt x="359" y="4"/>
                      <a:pt x="359" y="4"/>
                    </a:cubicBezTo>
                    <a:cubicBezTo>
                      <a:pt x="360" y="3"/>
                      <a:pt x="360" y="3"/>
                      <a:pt x="360" y="3"/>
                    </a:cubicBezTo>
                    <a:cubicBezTo>
                      <a:pt x="361" y="3"/>
                      <a:pt x="361" y="3"/>
                      <a:pt x="361" y="3"/>
                    </a:cubicBezTo>
                    <a:cubicBezTo>
                      <a:pt x="361" y="3"/>
                      <a:pt x="361" y="3"/>
                      <a:pt x="361" y="3"/>
                    </a:cubicBezTo>
                    <a:cubicBezTo>
                      <a:pt x="362" y="3"/>
                      <a:pt x="362" y="3"/>
                      <a:pt x="362" y="3"/>
                    </a:cubicBezTo>
                    <a:cubicBezTo>
                      <a:pt x="364" y="3"/>
                      <a:pt x="364" y="3"/>
                      <a:pt x="364" y="3"/>
                    </a:cubicBezTo>
                    <a:cubicBezTo>
                      <a:pt x="363" y="4"/>
                      <a:pt x="363" y="4"/>
                      <a:pt x="363" y="4"/>
                    </a:cubicBezTo>
                    <a:cubicBezTo>
                      <a:pt x="362" y="5"/>
                      <a:pt x="362" y="5"/>
                      <a:pt x="362" y="5"/>
                    </a:cubicBezTo>
                    <a:cubicBezTo>
                      <a:pt x="363" y="5"/>
                      <a:pt x="363" y="5"/>
                      <a:pt x="363" y="5"/>
                    </a:cubicBezTo>
                    <a:cubicBezTo>
                      <a:pt x="363" y="5"/>
                      <a:pt x="363" y="5"/>
                      <a:pt x="363" y="5"/>
                    </a:cubicBezTo>
                    <a:cubicBezTo>
                      <a:pt x="364" y="4"/>
                      <a:pt x="364" y="4"/>
                      <a:pt x="364" y="4"/>
                    </a:cubicBezTo>
                    <a:cubicBezTo>
                      <a:pt x="365" y="4"/>
                      <a:pt x="365" y="4"/>
                      <a:pt x="365" y="4"/>
                    </a:cubicBezTo>
                    <a:cubicBezTo>
                      <a:pt x="365" y="4"/>
                      <a:pt x="365" y="4"/>
                      <a:pt x="365" y="4"/>
                    </a:cubicBezTo>
                    <a:cubicBezTo>
                      <a:pt x="367" y="4"/>
                      <a:pt x="367" y="4"/>
                      <a:pt x="367" y="4"/>
                    </a:cubicBezTo>
                    <a:cubicBezTo>
                      <a:pt x="368" y="4"/>
                      <a:pt x="368" y="4"/>
                      <a:pt x="368" y="4"/>
                    </a:cubicBezTo>
                    <a:cubicBezTo>
                      <a:pt x="369" y="5"/>
                      <a:pt x="369" y="5"/>
                      <a:pt x="369" y="5"/>
                    </a:cubicBezTo>
                    <a:cubicBezTo>
                      <a:pt x="369" y="5"/>
                      <a:pt x="369" y="5"/>
                      <a:pt x="369" y="5"/>
                    </a:cubicBezTo>
                    <a:cubicBezTo>
                      <a:pt x="368" y="5"/>
                      <a:pt x="368" y="5"/>
                      <a:pt x="368" y="5"/>
                    </a:cubicBezTo>
                    <a:cubicBezTo>
                      <a:pt x="368" y="6"/>
                      <a:pt x="368" y="6"/>
                      <a:pt x="368" y="6"/>
                    </a:cubicBezTo>
                    <a:cubicBezTo>
                      <a:pt x="368" y="6"/>
                      <a:pt x="368" y="6"/>
                      <a:pt x="368" y="6"/>
                    </a:cubicBezTo>
                    <a:cubicBezTo>
                      <a:pt x="368" y="7"/>
                      <a:pt x="368" y="7"/>
                      <a:pt x="368" y="7"/>
                    </a:cubicBezTo>
                    <a:cubicBezTo>
                      <a:pt x="369" y="7"/>
                      <a:pt x="369" y="7"/>
                      <a:pt x="369" y="7"/>
                    </a:cubicBezTo>
                    <a:cubicBezTo>
                      <a:pt x="370" y="6"/>
                      <a:pt x="370" y="6"/>
                      <a:pt x="370" y="6"/>
                    </a:cubicBezTo>
                    <a:cubicBezTo>
                      <a:pt x="370" y="7"/>
                      <a:pt x="370" y="7"/>
                      <a:pt x="370" y="7"/>
                    </a:cubicBezTo>
                    <a:cubicBezTo>
                      <a:pt x="370" y="7"/>
                      <a:pt x="370" y="7"/>
                      <a:pt x="370" y="7"/>
                    </a:cubicBezTo>
                    <a:cubicBezTo>
                      <a:pt x="371" y="7"/>
                      <a:pt x="371" y="7"/>
                      <a:pt x="371" y="7"/>
                    </a:cubicBezTo>
                    <a:cubicBezTo>
                      <a:pt x="372" y="6"/>
                      <a:pt x="372" y="6"/>
                      <a:pt x="372" y="6"/>
                    </a:cubicBezTo>
                    <a:cubicBezTo>
                      <a:pt x="372" y="7"/>
                      <a:pt x="372" y="7"/>
                      <a:pt x="372" y="7"/>
                    </a:cubicBezTo>
                    <a:cubicBezTo>
                      <a:pt x="372" y="8"/>
                      <a:pt x="372" y="8"/>
                      <a:pt x="372" y="8"/>
                    </a:cubicBezTo>
                    <a:cubicBezTo>
                      <a:pt x="372" y="8"/>
                      <a:pt x="372" y="8"/>
                      <a:pt x="372" y="8"/>
                    </a:cubicBezTo>
                    <a:cubicBezTo>
                      <a:pt x="373" y="8"/>
                      <a:pt x="373" y="8"/>
                      <a:pt x="373" y="8"/>
                    </a:cubicBezTo>
                    <a:cubicBezTo>
                      <a:pt x="373" y="8"/>
                      <a:pt x="373" y="8"/>
                      <a:pt x="373" y="8"/>
                    </a:cubicBezTo>
                    <a:cubicBezTo>
                      <a:pt x="374" y="7"/>
                      <a:pt x="374" y="7"/>
                      <a:pt x="374" y="7"/>
                    </a:cubicBezTo>
                    <a:cubicBezTo>
                      <a:pt x="374" y="7"/>
                      <a:pt x="374" y="7"/>
                      <a:pt x="374" y="7"/>
                    </a:cubicBezTo>
                    <a:cubicBezTo>
                      <a:pt x="374" y="8"/>
                      <a:pt x="374" y="8"/>
                      <a:pt x="374" y="8"/>
                    </a:cubicBezTo>
                    <a:cubicBezTo>
                      <a:pt x="376" y="9"/>
                      <a:pt x="376" y="9"/>
                      <a:pt x="376" y="9"/>
                    </a:cubicBezTo>
                    <a:cubicBezTo>
                      <a:pt x="377" y="9"/>
                      <a:pt x="377" y="9"/>
                      <a:pt x="377" y="9"/>
                    </a:cubicBezTo>
                    <a:cubicBezTo>
                      <a:pt x="377" y="9"/>
                      <a:pt x="377" y="9"/>
                      <a:pt x="377" y="9"/>
                    </a:cubicBezTo>
                    <a:cubicBezTo>
                      <a:pt x="377" y="10"/>
                      <a:pt x="377" y="10"/>
                      <a:pt x="377" y="10"/>
                    </a:cubicBezTo>
                    <a:cubicBezTo>
                      <a:pt x="375" y="10"/>
                      <a:pt x="375" y="10"/>
                      <a:pt x="375" y="10"/>
                    </a:cubicBezTo>
                    <a:cubicBezTo>
                      <a:pt x="374" y="11"/>
                      <a:pt x="374" y="11"/>
                      <a:pt x="374" y="11"/>
                    </a:cubicBezTo>
                    <a:cubicBezTo>
                      <a:pt x="373" y="12"/>
                      <a:pt x="373" y="12"/>
                      <a:pt x="373" y="12"/>
                    </a:cubicBezTo>
                    <a:cubicBezTo>
                      <a:pt x="372" y="12"/>
                      <a:pt x="372" y="12"/>
                      <a:pt x="372" y="12"/>
                    </a:cubicBezTo>
                    <a:cubicBezTo>
                      <a:pt x="371" y="12"/>
                      <a:pt x="371" y="12"/>
                      <a:pt x="371" y="12"/>
                    </a:cubicBezTo>
                    <a:cubicBezTo>
                      <a:pt x="370" y="12"/>
                      <a:pt x="370" y="12"/>
                      <a:pt x="370" y="12"/>
                    </a:cubicBezTo>
                    <a:cubicBezTo>
                      <a:pt x="370" y="12"/>
                      <a:pt x="370" y="12"/>
                      <a:pt x="370" y="12"/>
                    </a:cubicBezTo>
                    <a:cubicBezTo>
                      <a:pt x="369" y="13"/>
                      <a:pt x="369" y="13"/>
                      <a:pt x="369" y="13"/>
                    </a:cubicBezTo>
                    <a:cubicBezTo>
                      <a:pt x="371" y="13"/>
                      <a:pt x="371" y="13"/>
                      <a:pt x="371" y="13"/>
                    </a:cubicBezTo>
                    <a:cubicBezTo>
                      <a:pt x="372" y="13"/>
                      <a:pt x="372" y="13"/>
                      <a:pt x="372" y="13"/>
                    </a:cubicBezTo>
                    <a:cubicBezTo>
                      <a:pt x="373" y="13"/>
                      <a:pt x="373" y="13"/>
                      <a:pt x="373" y="13"/>
                    </a:cubicBezTo>
                    <a:cubicBezTo>
                      <a:pt x="374" y="13"/>
                      <a:pt x="374" y="13"/>
                      <a:pt x="374" y="13"/>
                    </a:cubicBezTo>
                    <a:cubicBezTo>
                      <a:pt x="374" y="12"/>
                      <a:pt x="374" y="12"/>
                      <a:pt x="374" y="12"/>
                    </a:cubicBezTo>
                    <a:cubicBezTo>
                      <a:pt x="375" y="12"/>
                      <a:pt x="375" y="12"/>
                      <a:pt x="375" y="12"/>
                    </a:cubicBezTo>
                    <a:cubicBezTo>
                      <a:pt x="375" y="12"/>
                      <a:pt x="375" y="12"/>
                      <a:pt x="375" y="12"/>
                    </a:cubicBezTo>
                    <a:cubicBezTo>
                      <a:pt x="376" y="11"/>
                      <a:pt x="376" y="11"/>
                      <a:pt x="376" y="11"/>
                    </a:cubicBezTo>
                    <a:cubicBezTo>
                      <a:pt x="377" y="11"/>
                      <a:pt x="377" y="11"/>
                      <a:pt x="377" y="11"/>
                    </a:cubicBezTo>
                    <a:cubicBezTo>
                      <a:pt x="378" y="11"/>
                      <a:pt x="378" y="11"/>
                      <a:pt x="378" y="11"/>
                    </a:cubicBezTo>
                    <a:cubicBezTo>
                      <a:pt x="378" y="11"/>
                      <a:pt x="378" y="11"/>
                      <a:pt x="378" y="11"/>
                    </a:cubicBezTo>
                    <a:cubicBezTo>
                      <a:pt x="378" y="12"/>
                      <a:pt x="378" y="12"/>
                      <a:pt x="378" y="12"/>
                    </a:cubicBezTo>
                    <a:cubicBezTo>
                      <a:pt x="378" y="13"/>
                      <a:pt x="378" y="13"/>
                      <a:pt x="378" y="13"/>
                    </a:cubicBezTo>
                    <a:cubicBezTo>
                      <a:pt x="379" y="12"/>
                      <a:pt x="379" y="12"/>
                      <a:pt x="379" y="12"/>
                    </a:cubicBezTo>
                    <a:cubicBezTo>
                      <a:pt x="379" y="12"/>
                      <a:pt x="379" y="12"/>
                      <a:pt x="379" y="12"/>
                    </a:cubicBezTo>
                    <a:cubicBezTo>
                      <a:pt x="380" y="11"/>
                      <a:pt x="380" y="11"/>
                      <a:pt x="380" y="11"/>
                    </a:cubicBezTo>
                    <a:cubicBezTo>
                      <a:pt x="380" y="11"/>
                      <a:pt x="380" y="11"/>
                      <a:pt x="380" y="11"/>
                    </a:cubicBezTo>
                    <a:cubicBezTo>
                      <a:pt x="380" y="12"/>
                      <a:pt x="380" y="12"/>
                      <a:pt x="380" y="12"/>
                    </a:cubicBezTo>
                    <a:cubicBezTo>
                      <a:pt x="380" y="12"/>
                      <a:pt x="380" y="12"/>
                      <a:pt x="380" y="12"/>
                    </a:cubicBezTo>
                    <a:cubicBezTo>
                      <a:pt x="380" y="13"/>
                      <a:pt x="380" y="13"/>
                      <a:pt x="380" y="13"/>
                    </a:cubicBezTo>
                    <a:cubicBezTo>
                      <a:pt x="380" y="13"/>
                      <a:pt x="380" y="13"/>
                      <a:pt x="380" y="13"/>
                    </a:cubicBezTo>
                    <a:cubicBezTo>
                      <a:pt x="381" y="13"/>
                      <a:pt x="381" y="13"/>
                      <a:pt x="381" y="13"/>
                    </a:cubicBezTo>
                    <a:cubicBezTo>
                      <a:pt x="381" y="13"/>
                      <a:pt x="381" y="13"/>
                      <a:pt x="381" y="13"/>
                    </a:cubicBezTo>
                    <a:cubicBezTo>
                      <a:pt x="381" y="12"/>
                      <a:pt x="381" y="12"/>
                      <a:pt x="381" y="12"/>
                    </a:cubicBezTo>
                    <a:cubicBezTo>
                      <a:pt x="382" y="12"/>
                      <a:pt x="382" y="12"/>
                      <a:pt x="382" y="12"/>
                    </a:cubicBezTo>
                    <a:cubicBezTo>
                      <a:pt x="383" y="12"/>
                      <a:pt x="383" y="12"/>
                      <a:pt x="383" y="12"/>
                    </a:cubicBezTo>
                    <a:cubicBezTo>
                      <a:pt x="382" y="14"/>
                      <a:pt x="382" y="14"/>
                      <a:pt x="382" y="14"/>
                    </a:cubicBezTo>
                    <a:cubicBezTo>
                      <a:pt x="382" y="14"/>
                      <a:pt x="382" y="14"/>
                      <a:pt x="382" y="14"/>
                    </a:cubicBezTo>
                    <a:cubicBezTo>
                      <a:pt x="382" y="14"/>
                      <a:pt x="382" y="14"/>
                      <a:pt x="382" y="14"/>
                    </a:cubicBezTo>
                    <a:cubicBezTo>
                      <a:pt x="382" y="15"/>
                      <a:pt x="382" y="15"/>
                      <a:pt x="382" y="15"/>
                    </a:cubicBezTo>
                    <a:cubicBezTo>
                      <a:pt x="382" y="16"/>
                      <a:pt x="382" y="16"/>
                      <a:pt x="382" y="16"/>
                    </a:cubicBezTo>
                    <a:cubicBezTo>
                      <a:pt x="382" y="17"/>
                      <a:pt x="382" y="17"/>
                      <a:pt x="382" y="17"/>
                    </a:cubicBezTo>
                    <a:cubicBezTo>
                      <a:pt x="381" y="17"/>
                      <a:pt x="381" y="17"/>
                      <a:pt x="381" y="17"/>
                    </a:cubicBezTo>
                    <a:cubicBezTo>
                      <a:pt x="380" y="18"/>
                      <a:pt x="380" y="18"/>
                      <a:pt x="380" y="18"/>
                    </a:cubicBezTo>
                    <a:cubicBezTo>
                      <a:pt x="381" y="19"/>
                      <a:pt x="381" y="19"/>
                      <a:pt x="381" y="19"/>
                    </a:cubicBezTo>
                    <a:cubicBezTo>
                      <a:pt x="381" y="19"/>
                      <a:pt x="381" y="19"/>
                      <a:pt x="381" y="19"/>
                    </a:cubicBezTo>
                    <a:cubicBezTo>
                      <a:pt x="382" y="18"/>
                      <a:pt x="382" y="18"/>
                      <a:pt x="382" y="18"/>
                    </a:cubicBezTo>
                    <a:cubicBezTo>
                      <a:pt x="383" y="18"/>
                      <a:pt x="383" y="18"/>
                      <a:pt x="383" y="18"/>
                    </a:cubicBezTo>
                    <a:cubicBezTo>
                      <a:pt x="383" y="18"/>
                      <a:pt x="383" y="18"/>
                      <a:pt x="383" y="18"/>
                    </a:cubicBezTo>
                    <a:cubicBezTo>
                      <a:pt x="383" y="18"/>
                      <a:pt x="383" y="18"/>
                      <a:pt x="383" y="18"/>
                    </a:cubicBezTo>
                    <a:cubicBezTo>
                      <a:pt x="384" y="18"/>
                      <a:pt x="384" y="18"/>
                      <a:pt x="384" y="18"/>
                    </a:cubicBezTo>
                    <a:cubicBezTo>
                      <a:pt x="385" y="19"/>
                      <a:pt x="385" y="19"/>
                      <a:pt x="385" y="19"/>
                    </a:cubicBezTo>
                    <a:cubicBezTo>
                      <a:pt x="385" y="20"/>
                      <a:pt x="385" y="20"/>
                      <a:pt x="385" y="20"/>
                    </a:cubicBezTo>
                    <a:cubicBezTo>
                      <a:pt x="385" y="22"/>
                      <a:pt x="385" y="22"/>
                      <a:pt x="385" y="22"/>
                    </a:cubicBezTo>
                    <a:cubicBezTo>
                      <a:pt x="384" y="24"/>
                      <a:pt x="384" y="24"/>
                      <a:pt x="384" y="24"/>
                    </a:cubicBezTo>
                    <a:cubicBezTo>
                      <a:pt x="382" y="25"/>
                      <a:pt x="382" y="25"/>
                      <a:pt x="382" y="25"/>
                    </a:cubicBezTo>
                    <a:cubicBezTo>
                      <a:pt x="382" y="25"/>
                      <a:pt x="382" y="25"/>
                      <a:pt x="382" y="25"/>
                    </a:cubicBezTo>
                    <a:cubicBezTo>
                      <a:pt x="381" y="25"/>
                      <a:pt x="381" y="25"/>
                      <a:pt x="381" y="25"/>
                    </a:cubicBezTo>
                    <a:cubicBezTo>
                      <a:pt x="380" y="25"/>
                      <a:pt x="380" y="25"/>
                      <a:pt x="380" y="25"/>
                    </a:cubicBezTo>
                    <a:cubicBezTo>
                      <a:pt x="380" y="26"/>
                      <a:pt x="380" y="26"/>
                      <a:pt x="380" y="26"/>
                    </a:cubicBezTo>
                    <a:cubicBezTo>
                      <a:pt x="379" y="26"/>
                      <a:pt x="379" y="26"/>
                      <a:pt x="379" y="26"/>
                    </a:cubicBezTo>
                    <a:cubicBezTo>
                      <a:pt x="377" y="27"/>
                      <a:pt x="377" y="27"/>
                      <a:pt x="377" y="27"/>
                    </a:cubicBezTo>
                    <a:cubicBezTo>
                      <a:pt x="376" y="28"/>
                      <a:pt x="376" y="28"/>
                      <a:pt x="376" y="28"/>
                    </a:cubicBezTo>
                    <a:cubicBezTo>
                      <a:pt x="375" y="28"/>
                      <a:pt x="375" y="28"/>
                      <a:pt x="375" y="28"/>
                    </a:cubicBezTo>
                    <a:cubicBezTo>
                      <a:pt x="374" y="29"/>
                      <a:pt x="374" y="29"/>
                      <a:pt x="374" y="29"/>
                    </a:cubicBezTo>
                    <a:cubicBezTo>
                      <a:pt x="372" y="29"/>
                      <a:pt x="372" y="29"/>
                      <a:pt x="372" y="29"/>
                    </a:cubicBezTo>
                    <a:cubicBezTo>
                      <a:pt x="372" y="28"/>
                      <a:pt x="372" y="28"/>
                      <a:pt x="372" y="28"/>
                    </a:cubicBezTo>
                    <a:cubicBezTo>
                      <a:pt x="371" y="29"/>
                      <a:pt x="371" y="29"/>
                      <a:pt x="371" y="29"/>
                    </a:cubicBezTo>
                    <a:cubicBezTo>
                      <a:pt x="371" y="29"/>
                      <a:pt x="371" y="29"/>
                      <a:pt x="371" y="29"/>
                    </a:cubicBezTo>
                    <a:cubicBezTo>
                      <a:pt x="370" y="28"/>
                      <a:pt x="370" y="28"/>
                      <a:pt x="370" y="28"/>
                    </a:cubicBezTo>
                    <a:cubicBezTo>
                      <a:pt x="369" y="28"/>
                      <a:pt x="369" y="28"/>
                      <a:pt x="369" y="28"/>
                    </a:cubicBezTo>
                    <a:cubicBezTo>
                      <a:pt x="368" y="28"/>
                      <a:pt x="368" y="28"/>
                      <a:pt x="368" y="28"/>
                    </a:cubicBezTo>
                    <a:cubicBezTo>
                      <a:pt x="368" y="28"/>
                      <a:pt x="368" y="28"/>
                      <a:pt x="368" y="28"/>
                    </a:cubicBezTo>
                    <a:cubicBezTo>
                      <a:pt x="369" y="28"/>
                      <a:pt x="369" y="28"/>
                      <a:pt x="369" y="28"/>
                    </a:cubicBezTo>
                    <a:cubicBezTo>
                      <a:pt x="369" y="29"/>
                      <a:pt x="369" y="29"/>
                      <a:pt x="369" y="29"/>
                    </a:cubicBezTo>
                    <a:cubicBezTo>
                      <a:pt x="368" y="29"/>
                      <a:pt x="368" y="29"/>
                      <a:pt x="368" y="29"/>
                    </a:cubicBezTo>
                    <a:cubicBezTo>
                      <a:pt x="367" y="29"/>
                      <a:pt x="367" y="29"/>
                      <a:pt x="367" y="29"/>
                    </a:cubicBezTo>
                    <a:cubicBezTo>
                      <a:pt x="367" y="29"/>
                      <a:pt x="367" y="29"/>
                      <a:pt x="367" y="29"/>
                    </a:cubicBezTo>
                    <a:cubicBezTo>
                      <a:pt x="366" y="29"/>
                      <a:pt x="366" y="29"/>
                      <a:pt x="366" y="29"/>
                    </a:cubicBezTo>
                    <a:cubicBezTo>
                      <a:pt x="364" y="28"/>
                      <a:pt x="364" y="28"/>
                      <a:pt x="364" y="28"/>
                    </a:cubicBezTo>
                    <a:cubicBezTo>
                      <a:pt x="364" y="28"/>
                      <a:pt x="364" y="28"/>
                      <a:pt x="364" y="28"/>
                    </a:cubicBezTo>
                    <a:cubicBezTo>
                      <a:pt x="363" y="28"/>
                      <a:pt x="363" y="28"/>
                      <a:pt x="363" y="28"/>
                    </a:cubicBezTo>
                    <a:cubicBezTo>
                      <a:pt x="363" y="28"/>
                      <a:pt x="363" y="28"/>
                      <a:pt x="363" y="28"/>
                    </a:cubicBezTo>
                    <a:cubicBezTo>
                      <a:pt x="362" y="27"/>
                      <a:pt x="362" y="27"/>
                      <a:pt x="362" y="27"/>
                    </a:cubicBezTo>
                    <a:cubicBezTo>
                      <a:pt x="361" y="26"/>
                      <a:pt x="361" y="26"/>
                      <a:pt x="361" y="26"/>
                    </a:cubicBezTo>
                    <a:cubicBezTo>
                      <a:pt x="361" y="27"/>
                      <a:pt x="361" y="27"/>
                      <a:pt x="361" y="27"/>
                    </a:cubicBezTo>
                    <a:cubicBezTo>
                      <a:pt x="362" y="28"/>
                      <a:pt x="362" y="28"/>
                      <a:pt x="362" y="28"/>
                    </a:cubicBezTo>
                    <a:cubicBezTo>
                      <a:pt x="362" y="28"/>
                      <a:pt x="362" y="28"/>
                      <a:pt x="362" y="28"/>
                    </a:cubicBezTo>
                    <a:cubicBezTo>
                      <a:pt x="361" y="28"/>
                      <a:pt x="361" y="28"/>
                      <a:pt x="361" y="28"/>
                    </a:cubicBezTo>
                    <a:cubicBezTo>
                      <a:pt x="360" y="28"/>
                      <a:pt x="360" y="28"/>
                      <a:pt x="360" y="28"/>
                    </a:cubicBezTo>
                    <a:cubicBezTo>
                      <a:pt x="361" y="28"/>
                      <a:pt x="361" y="28"/>
                      <a:pt x="361" y="28"/>
                    </a:cubicBezTo>
                    <a:cubicBezTo>
                      <a:pt x="363" y="29"/>
                      <a:pt x="363" y="29"/>
                      <a:pt x="363" y="29"/>
                    </a:cubicBezTo>
                    <a:cubicBezTo>
                      <a:pt x="365" y="29"/>
                      <a:pt x="365" y="29"/>
                      <a:pt x="365" y="29"/>
                    </a:cubicBezTo>
                    <a:cubicBezTo>
                      <a:pt x="366" y="30"/>
                      <a:pt x="366" y="30"/>
                      <a:pt x="366" y="30"/>
                    </a:cubicBezTo>
                    <a:cubicBezTo>
                      <a:pt x="365" y="30"/>
                      <a:pt x="365" y="30"/>
                      <a:pt x="365" y="30"/>
                    </a:cubicBezTo>
                    <a:cubicBezTo>
                      <a:pt x="361" y="32"/>
                      <a:pt x="361" y="32"/>
                      <a:pt x="361" y="32"/>
                    </a:cubicBezTo>
                    <a:cubicBezTo>
                      <a:pt x="359" y="32"/>
                      <a:pt x="359" y="32"/>
                      <a:pt x="359" y="32"/>
                    </a:cubicBezTo>
                    <a:cubicBezTo>
                      <a:pt x="358" y="32"/>
                      <a:pt x="358" y="32"/>
                      <a:pt x="358" y="32"/>
                    </a:cubicBezTo>
                    <a:cubicBezTo>
                      <a:pt x="356" y="32"/>
                      <a:pt x="356" y="32"/>
                      <a:pt x="356" y="32"/>
                    </a:cubicBezTo>
                    <a:cubicBezTo>
                      <a:pt x="355" y="32"/>
                      <a:pt x="355" y="32"/>
                      <a:pt x="355" y="32"/>
                    </a:cubicBezTo>
                    <a:cubicBezTo>
                      <a:pt x="355" y="32"/>
                      <a:pt x="355" y="32"/>
                      <a:pt x="355" y="32"/>
                    </a:cubicBezTo>
                    <a:cubicBezTo>
                      <a:pt x="354" y="32"/>
                      <a:pt x="354" y="32"/>
                      <a:pt x="354" y="32"/>
                    </a:cubicBezTo>
                    <a:cubicBezTo>
                      <a:pt x="354" y="32"/>
                      <a:pt x="354" y="32"/>
                      <a:pt x="354" y="32"/>
                    </a:cubicBezTo>
                    <a:cubicBezTo>
                      <a:pt x="353" y="32"/>
                      <a:pt x="353" y="32"/>
                      <a:pt x="353" y="32"/>
                    </a:cubicBezTo>
                    <a:cubicBezTo>
                      <a:pt x="352" y="33"/>
                      <a:pt x="352" y="33"/>
                      <a:pt x="352" y="33"/>
                    </a:cubicBezTo>
                    <a:cubicBezTo>
                      <a:pt x="353" y="32"/>
                      <a:pt x="353" y="32"/>
                      <a:pt x="353" y="32"/>
                    </a:cubicBezTo>
                    <a:cubicBezTo>
                      <a:pt x="353" y="33"/>
                      <a:pt x="353" y="33"/>
                      <a:pt x="353" y="33"/>
                    </a:cubicBezTo>
                    <a:cubicBezTo>
                      <a:pt x="354" y="33"/>
                      <a:pt x="354" y="33"/>
                      <a:pt x="354" y="33"/>
                    </a:cubicBezTo>
                    <a:cubicBezTo>
                      <a:pt x="357" y="33"/>
                      <a:pt x="357" y="33"/>
                      <a:pt x="357" y="33"/>
                    </a:cubicBezTo>
                    <a:cubicBezTo>
                      <a:pt x="358" y="33"/>
                      <a:pt x="358" y="33"/>
                      <a:pt x="358" y="33"/>
                    </a:cubicBezTo>
                    <a:cubicBezTo>
                      <a:pt x="361" y="33"/>
                      <a:pt x="361" y="33"/>
                      <a:pt x="361" y="33"/>
                    </a:cubicBezTo>
                    <a:cubicBezTo>
                      <a:pt x="364" y="32"/>
                      <a:pt x="364" y="32"/>
                      <a:pt x="364" y="32"/>
                    </a:cubicBezTo>
                    <a:cubicBezTo>
                      <a:pt x="365" y="31"/>
                      <a:pt x="365" y="31"/>
                      <a:pt x="365" y="31"/>
                    </a:cubicBezTo>
                    <a:cubicBezTo>
                      <a:pt x="366" y="31"/>
                      <a:pt x="366" y="31"/>
                      <a:pt x="366" y="31"/>
                    </a:cubicBezTo>
                    <a:cubicBezTo>
                      <a:pt x="367" y="31"/>
                      <a:pt x="367" y="31"/>
                      <a:pt x="367" y="31"/>
                    </a:cubicBezTo>
                    <a:cubicBezTo>
                      <a:pt x="368" y="31"/>
                      <a:pt x="368" y="31"/>
                      <a:pt x="368" y="31"/>
                    </a:cubicBezTo>
                    <a:cubicBezTo>
                      <a:pt x="369" y="31"/>
                      <a:pt x="369" y="31"/>
                      <a:pt x="369" y="31"/>
                    </a:cubicBezTo>
                    <a:cubicBezTo>
                      <a:pt x="369" y="32"/>
                      <a:pt x="369" y="32"/>
                      <a:pt x="369" y="32"/>
                    </a:cubicBezTo>
                    <a:cubicBezTo>
                      <a:pt x="368" y="33"/>
                      <a:pt x="368" y="33"/>
                      <a:pt x="368" y="33"/>
                    </a:cubicBezTo>
                    <a:cubicBezTo>
                      <a:pt x="366" y="34"/>
                      <a:pt x="366" y="34"/>
                      <a:pt x="366" y="34"/>
                    </a:cubicBezTo>
                    <a:cubicBezTo>
                      <a:pt x="366" y="34"/>
                      <a:pt x="366" y="34"/>
                      <a:pt x="366" y="34"/>
                    </a:cubicBezTo>
                    <a:cubicBezTo>
                      <a:pt x="364" y="35"/>
                      <a:pt x="364" y="35"/>
                      <a:pt x="364" y="35"/>
                    </a:cubicBezTo>
                    <a:cubicBezTo>
                      <a:pt x="364" y="35"/>
                      <a:pt x="364" y="35"/>
                      <a:pt x="364" y="35"/>
                    </a:cubicBezTo>
                    <a:cubicBezTo>
                      <a:pt x="363" y="36"/>
                      <a:pt x="363" y="36"/>
                      <a:pt x="363" y="36"/>
                    </a:cubicBezTo>
                    <a:cubicBezTo>
                      <a:pt x="362" y="36"/>
                      <a:pt x="362" y="36"/>
                      <a:pt x="362" y="36"/>
                    </a:cubicBezTo>
                    <a:cubicBezTo>
                      <a:pt x="361" y="37"/>
                      <a:pt x="361" y="37"/>
                      <a:pt x="361" y="37"/>
                    </a:cubicBezTo>
                    <a:cubicBezTo>
                      <a:pt x="360" y="37"/>
                      <a:pt x="360" y="37"/>
                      <a:pt x="360" y="37"/>
                    </a:cubicBezTo>
                    <a:cubicBezTo>
                      <a:pt x="359" y="37"/>
                      <a:pt x="359" y="37"/>
                      <a:pt x="359" y="37"/>
                    </a:cubicBezTo>
                    <a:cubicBezTo>
                      <a:pt x="358" y="37"/>
                      <a:pt x="358" y="37"/>
                      <a:pt x="358" y="37"/>
                    </a:cubicBezTo>
                    <a:cubicBezTo>
                      <a:pt x="357" y="38"/>
                      <a:pt x="357" y="38"/>
                      <a:pt x="357" y="38"/>
                    </a:cubicBezTo>
                    <a:cubicBezTo>
                      <a:pt x="356" y="38"/>
                      <a:pt x="356" y="38"/>
                      <a:pt x="356" y="38"/>
                    </a:cubicBezTo>
                    <a:cubicBezTo>
                      <a:pt x="355" y="39"/>
                      <a:pt x="355" y="39"/>
                      <a:pt x="355" y="39"/>
                    </a:cubicBezTo>
                    <a:cubicBezTo>
                      <a:pt x="353" y="39"/>
                      <a:pt x="353" y="39"/>
                      <a:pt x="353" y="39"/>
                    </a:cubicBezTo>
                    <a:cubicBezTo>
                      <a:pt x="352" y="40"/>
                      <a:pt x="352" y="40"/>
                      <a:pt x="352" y="40"/>
                    </a:cubicBezTo>
                    <a:cubicBezTo>
                      <a:pt x="352" y="39"/>
                      <a:pt x="352" y="39"/>
                      <a:pt x="352" y="39"/>
                    </a:cubicBezTo>
                    <a:cubicBezTo>
                      <a:pt x="351" y="40"/>
                      <a:pt x="351" y="40"/>
                      <a:pt x="351" y="40"/>
                    </a:cubicBezTo>
                    <a:cubicBezTo>
                      <a:pt x="350" y="40"/>
                      <a:pt x="350" y="40"/>
                      <a:pt x="350" y="40"/>
                    </a:cubicBezTo>
                    <a:cubicBezTo>
                      <a:pt x="350" y="40"/>
                      <a:pt x="350" y="40"/>
                      <a:pt x="350" y="40"/>
                    </a:cubicBezTo>
                    <a:cubicBezTo>
                      <a:pt x="350" y="41"/>
                      <a:pt x="350" y="41"/>
                      <a:pt x="350" y="41"/>
                    </a:cubicBezTo>
                    <a:cubicBezTo>
                      <a:pt x="349" y="42"/>
                      <a:pt x="349" y="42"/>
                      <a:pt x="349" y="42"/>
                    </a:cubicBezTo>
                    <a:cubicBezTo>
                      <a:pt x="349" y="43"/>
                      <a:pt x="349" y="43"/>
                      <a:pt x="349" y="43"/>
                    </a:cubicBezTo>
                    <a:cubicBezTo>
                      <a:pt x="347" y="43"/>
                      <a:pt x="347" y="43"/>
                      <a:pt x="347" y="43"/>
                    </a:cubicBezTo>
                    <a:cubicBezTo>
                      <a:pt x="346" y="43"/>
                      <a:pt x="346" y="43"/>
                      <a:pt x="346" y="43"/>
                    </a:cubicBezTo>
                    <a:cubicBezTo>
                      <a:pt x="345" y="43"/>
                      <a:pt x="345" y="43"/>
                      <a:pt x="345" y="43"/>
                    </a:cubicBezTo>
                    <a:cubicBezTo>
                      <a:pt x="345" y="42"/>
                      <a:pt x="345" y="42"/>
                      <a:pt x="345" y="42"/>
                    </a:cubicBezTo>
                    <a:cubicBezTo>
                      <a:pt x="346" y="42"/>
                      <a:pt x="346" y="42"/>
                      <a:pt x="346" y="42"/>
                    </a:cubicBezTo>
                    <a:cubicBezTo>
                      <a:pt x="346" y="41"/>
                      <a:pt x="346" y="41"/>
                      <a:pt x="346" y="41"/>
                    </a:cubicBezTo>
                    <a:cubicBezTo>
                      <a:pt x="345" y="41"/>
                      <a:pt x="345" y="41"/>
                      <a:pt x="345" y="41"/>
                    </a:cubicBezTo>
                    <a:cubicBezTo>
                      <a:pt x="345" y="42"/>
                      <a:pt x="345" y="42"/>
                      <a:pt x="345" y="42"/>
                    </a:cubicBezTo>
                    <a:cubicBezTo>
                      <a:pt x="345" y="42"/>
                      <a:pt x="345" y="42"/>
                      <a:pt x="345" y="42"/>
                    </a:cubicBezTo>
                    <a:cubicBezTo>
                      <a:pt x="344" y="43"/>
                      <a:pt x="344" y="43"/>
                      <a:pt x="344" y="43"/>
                    </a:cubicBezTo>
                    <a:cubicBezTo>
                      <a:pt x="345" y="43"/>
                      <a:pt x="345" y="43"/>
                      <a:pt x="345" y="43"/>
                    </a:cubicBezTo>
                    <a:cubicBezTo>
                      <a:pt x="346" y="44"/>
                      <a:pt x="346" y="44"/>
                      <a:pt x="346" y="44"/>
                    </a:cubicBezTo>
                    <a:cubicBezTo>
                      <a:pt x="345" y="45"/>
                      <a:pt x="345" y="45"/>
                      <a:pt x="345" y="45"/>
                    </a:cubicBezTo>
                    <a:cubicBezTo>
                      <a:pt x="344" y="45"/>
                      <a:pt x="344" y="45"/>
                      <a:pt x="344" y="45"/>
                    </a:cubicBezTo>
                    <a:cubicBezTo>
                      <a:pt x="343" y="44"/>
                      <a:pt x="343" y="44"/>
                      <a:pt x="343" y="44"/>
                    </a:cubicBezTo>
                    <a:cubicBezTo>
                      <a:pt x="343" y="45"/>
                      <a:pt x="343" y="45"/>
                      <a:pt x="343" y="45"/>
                    </a:cubicBezTo>
                    <a:cubicBezTo>
                      <a:pt x="341" y="44"/>
                      <a:pt x="341" y="44"/>
                      <a:pt x="341" y="44"/>
                    </a:cubicBezTo>
                    <a:cubicBezTo>
                      <a:pt x="341" y="44"/>
                      <a:pt x="341" y="44"/>
                      <a:pt x="341" y="44"/>
                    </a:cubicBezTo>
                    <a:cubicBezTo>
                      <a:pt x="340" y="45"/>
                      <a:pt x="340" y="45"/>
                      <a:pt x="340" y="45"/>
                    </a:cubicBezTo>
                    <a:cubicBezTo>
                      <a:pt x="340" y="44"/>
                      <a:pt x="340" y="44"/>
                      <a:pt x="340" y="44"/>
                    </a:cubicBezTo>
                    <a:cubicBezTo>
                      <a:pt x="340" y="44"/>
                      <a:pt x="340" y="44"/>
                      <a:pt x="340" y="44"/>
                    </a:cubicBezTo>
                    <a:cubicBezTo>
                      <a:pt x="339" y="44"/>
                      <a:pt x="339" y="44"/>
                      <a:pt x="339" y="44"/>
                    </a:cubicBezTo>
                    <a:cubicBezTo>
                      <a:pt x="339" y="44"/>
                      <a:pt x="339" y="44"/>
                      <a:pt x="339" y="44"/>
                    </a:cubicBezTo>
                    <a:cubicBezTo>
                      <a:pt x="339" y="45"/>
                      <a:pt x="339" y="45"/>
                      <a:pt x="339" y="45"/>
                    </a:cubicBezTo>
                    <a:cubicBezTo>
                      <a:pt x="340" y="45"/>
                      <a:pt x="340" y="45"/>
                      <a:pt x="340" y="45"/>
                    </a:cubicBezTo>
                    <a:cubicBezTo>
                      <a:pt x="343" y="45"/>
                      <a:pt x="343" y="45"/>
                      <a:pt x="343" y="45"/>
                    </a:cubicBezTo>
                    <a:cubicBezTo>
                      <a:pt x="343" y="46"/>
                      <a:pt x="343" y="46"/>
                      <a:pt x="343" y="46"/>
                    </a:cubicBezTo>
                    <a:cubicBezTo>
                      <a:pt x="343" y="46"/>
                      <a:pt x="343" y="46"/>
                      <a:pt x="343" y="46"/>
                    </a:cubicBezTo>
                    <a:cubicBezTo>
                      <a:pt x="342" y="47"/>
                      <a:pt x="342" y="47"/>
                      <a:pt x="342" y="47"/>
                    </a:cubicBezTo>
                    <a:cubicBezTo>
                      <a:pt x="341" y="47"/>
                      <a:pt x="341" y="47"/>
                      <a:pt x="341" y="47"/>
                    </a:cubicBezTo>
                    <a:cubicBezTo>
                      <a:pt x="340" y="47"/>
                      <a:pt x="340" y="47"/>
                      <a:pt x="340" y="47"/>
                    </a:cubicBezTo>
                    <a:cubicBezTo>
                      <a:pt x="339" y="47"/>
                      <a:pt x="339" y="47"/>
                      <a:pt x="339" y="47"/>
                    </a:cubicBezTo>
                    <a:cubicBezTo>
                      <a:pt x="340" y="48"/>
                      <a:pt x="340" y="48"/>
                      <a:pt x="340" y="48"/>
                    </a:cubicBezTo>
                    <a:cubicBezTo>
                      <a:pt x="340" y="47"/>
                      <a:pt x="340" y="47"/>
                      <a:pt x="340" y="47"/>
                    </a:cubicBezTo>
                    <a:cubicBezTo>
                      <a:pt x="341" y="48"/>
                      <a:pt x="341" y="48"/>
                      <a:pt x="341" y="48"/>
                    </a:cubicBezTo>
                    <a:cubicBezTo>
                      <a:pt x="341" y="48"/>
                      <a:pt x="341" y="48"/>
                      <a:pt x="341" y="48"/>
                    </a:cubicBezTo>
                    <a:cubicBezTo>
                      <a:pt x="339" y="50"/>
                      <a:pt x="339" y="50"/>
                      <a:pt x="339" y="50"/>
                    </a:cubicBezTo>
                    <a:cubicBezTo>
                      <a:pt x="338" y="50"/>
                      <a:pt x="338" y="50"/>
                      <a:pt x="338" y="50"/>
                    </a:cubicBezTo>
                    <a:cubicBezTo>
                      <a:pt x="336" y="49"/>
                      <a:pt x="336" y="49"/>
                      <a:pt x="336" y="49"/>
                    </a:cubicBezTo>
                    <a:cubicBezTo>
                      <a:pt x="336" y="49"/>
                      <a:pt x="336" y="49"/>
                      <a:pt x="336" y="49"/>
                    </a:cubicBezTo>
                    <a:cubicBezTo>
                      <a:pt x="335" y="49"/>
                      <a:pt x="335" y="49"/>
                      <a:pt x="335" y="49"/>
                    </a:cubicBezTo>
                    <a:cubicBezTo>
                      <a:pt x="334" y="49"/>
                      <a:pt x="334" y="49"/>
                      <a:pt x="334" y="49"/>
                    </a:cubicBezTo>
                    <a:cubicBezTo>
                      <a:pt x="334" y="47"/>
                      <a:pt x="334" y="47"/>
                      <a:pt x="334" y="47"/>
                    </a:cubicBezTo>
                    <a:cubicBezTo>
                      <a:pt x="333" y="47"/>
                      <a:pt x="333" y="47"/>
                      <a:pt x="333" y="47"/>
                    </a:cubicBezTo>
                    <a:cubicBezTo>
                      <a:pt x="333" y="47"/>
                      <a:pt x="333" y="47"/>
                      <a:pt x="333" y="47"/>
                    </a:cubicBezTo>
                    <a:cubicBezTo>
                      <a:pt x="333" y="46"/>
                      <a:pt x="333" y="46"/>
                      <a:pt x="333" y="46"/>
                    </a:cubicBezTo>
                    <a:cubicBezTo>
                      <a:pt x="332" y="46"/>
                      <a:pt x="332" y="46"/>
                      <a:pt x="332" y="46"/>
                    </a:cubicBezTo>
                    <a:cubicBezTo>
                      <a:pt x="332" y="46"/>
                      <a:pt x="332" y="46"/>
                      <a:pt x="332" y="46"/>
                    </a:cubicBezTo>
                    <a:cubicBezTo>
                      <a:pt x="331" y="46"/>
                      <a:pt x="331" y="46"/>
                      <a:pt x="331" y="46"/>
                    </a:cubicBezTo>
                    <a:cubicBezTo>
                      <a:pt x="330" y="46"/>
                      <a:pt x="330" y="46"/>
                      <a:pt x="330" y="46"/>
                    </a:cubicBezTo>
                    <a:cubicBezTo>
                      <a:pt x="329" y="46"/>
                      <a:pt x="329" y="46"/>
                      <a:pt x="329" y="46"/>
                    </a:cubicBezTo>
                    <a:cubicBezTo>
                      <a:pt x="330" y="46"/>
                      <a:pt x="330" y="46"/>
                      <a:pt x="330" y="46"/>
                    </a:cubicBezTo>
                    <a:cubicBezTo>
                      <a:pt x="330" y="46"/>
                      <a:pt x="330" y="46"/>
                      <a:pt x="330" y="46"/>
                    </a:cubicBezTo>
                    <a:cubicBezTo>
                      <a:pt x="331" y="46"/>
                      <a:pt x="331" y="46"/>
                      <a:pt x="331" y="46"/>
                    </a:cubicBezTo>
                    <a:cubicBezTo>
                      <a:pt x="333" y="48"/>
                      <a:pt x="333" y="48"/>
                      <a:pt x="333" y="48"/>
                    </a:cubicBezTo>
                    <a:cubicBezTo>
                      <a:pt x="333" y="50"/>
                      <a:pt x="333" y="50"/>
                      <a:pt x="333" y="50"/>
                    </a:cubicBezTo>
                    <a:cubicBezTo>
                      <a:pt x="333" y="51"/>
                      <a:pt x="333" y="51"/>
                      <a:pt x="333" y="51"/>
                    </a:cubicBezTo>
                    <a:cubicBezTo>
                      <a:pt x="332" y="50"/>
                      <a:pt x="332" y="50"/>
                      <a:pt x="332" y="50"/>
                    </a:cubicBezTo>
                    <a:cubicBezTo>
                      <a:pt x="331" y="50"/>
                      <a:pt x="331" y="50"/>
                      <a:pt x="331" y="50"/>
                    </a:cubicBezTo>
                    <a:cubicBezTo>
                      <a:pt x="330" y="50"/>
                      <a:pt x="330" y="50"/>
                      <a:pt x="330" y="50"/>
                    </a:cubicBezTo>
                    <a:cubicBezTo>
                      <a:pt x="330" y="50"/>
                      <a:pt x="330" y="50"/>
                      <a:pt x="330" y="50"/>
                    </a:cubicBezTo>
                    <a:cubicBezTo>
                      <a:pt x="330" y="51"/>
                      <a:pt x="330" y="51"/>
                      <a:pt x="330" y="51"/>
                    </a:cubicBezTo>
                    <a:cubicBezTo>
                      <a:pt x="329" y="50"/>
                      <a:pt x="329" y="50"/>
                      <a:pt x="329" y="50"/>
                    </a:cubicBezTo>
                    <a:cubicBezTo>
                      <a:pt x="328" y="50"/>
                      <a:pt x="328" y="50"/>
                      <a:pt x="328" y="50"/>
                    </a:cubicBezTo>
                    <a:cubicBezTo>
                      <a:pt x="328" y="51"/>
                      <a:pt x="328" y="51"/>
                      <a:pt x="328" y="51"/>
                    </a:cubicBezTo>
                    <a:cubicBezTo>
                      <a:pt x="327" y="51"/>
                      <a:pt x="327" y="51"/>
                      <a:pt x="327" y="51"/>
                    </a:cubicBezTo>
                    <a:cubicBezTo>
                      <a:pt x="327" y="50"/>
                      <a:pt x="327" y="50"/>
                      <a:pt x="327" y="50"/>
                    </a:cubicBezTo>
                    <a:cubicBezTo>
                      <a:pt x="326" y="50"/>
                      <a:pt x="326" y="50"/>
                      <a:pt x="326" y="50"/>
                    </a:cubicBezTo>
                    <a:cubicBezTo>
                      <a:pt x="326" y="49"/>
                      <a:pt x="326" y="49"/>
                      <a:pt x="326" y="49"/>
                    </a:cubicBezTo>
                    <a:cubicBezTo>
                      <a:pt x="325" y="49"/>
                      <a:pt x="325" y="49"/>
                      <a:pt x="325" y="49"/>
                    </a:cubicBezTo>
                    <a:cubicBezTo>
                      <a:pt x="325" y="48"/>
                      <a:pt x="325" y="48"/>
                      <a:pt x="325" y="48"/>
                    </a:cubicBezTo>
                    <a:cubicBezTo>
                      <a:pt x="324" y="48"/>
                      <a:pt x="324" y="48"/>
                      <a:pt x="324" y="48"/>
                    </a:cubicBezTo>
                    <a:cubicBezTo>
                      <a:pt x="323" y="48"/>
                      <a:pt x="323" y="48"/>
                      <a:pt x="323" y="48"/>
                    </a:cubicBezTo>
                    <a:cubicBezTo>
                      <a:pt x="323" y="47"/>
                      <a:pt x="323" y="47"/>
                      <a:pt x="323" y="47"/>
                    </a:cubicBezTo>
                    <a:cubicBezTo>
                      <a:pt x="322" y="48"/>
                      <a:pt x="322" y="48"/>
                      <a:pt x="322" y="48"/>
                    </a:cubicBezTo>
                    <a:cubicBezTo>
                      <a:pt x="322" y="48"/>
                      <a:pt x="322" y="48"/>
                      <a:pt x="322" y="48"/>
                    </a:cubicBezTo>
                    <a:cubicBezTo>
                      <a:pt x="323" y="49"/>
                      <a:pt x="323" y="49"/>
                      <a:pt x="323" y="49"/>
                    </a:cubicBezTo>
                    <a:cubicBezTo>
                      <a:pt x="324" y="49"/>
                      <a:pt x="324" y="49"/>
                      <a:pt x="324" y="49"/>
                    </a:cubicBezTo>
                    <a:cubicBezTo>
                      <a:pt x="325" y="50"/>
                      <a:pt x="325" y="50"/>
                      <a:pt x="325" y="50"/>
                    </a:cubicBezTo>
                    <a:cubicBezTo>
                      <a:pt x="325" y="51"/>
                      <a:pt x="325" y="51"/>
                      <a:pt x="325" y="51"/>
                    </a:cubicBezTo>
                    <a:cubicBezTo>
                      <a:pt x="323" y="50"/>
                      <a:pt x="323" y="50"/>
                      <a:pt x="323" y="50"/>
                    </a:cubicBezTo>
                    <a:cubicBezTo>
                      <a:pt x="322" y="50"/>
                      <a:pt x="322" y="50"/>
                      <a:pt x="322" y="50"/>
                    </a:cubicBezTo>
                    <a:cubicBezTo>
                      <a:pt x="322" y="49"/>
                      <a:pt x="322" y="49"/>
                      <a:pt x="322" y="49"/>
                    </a:cubicBezTo>
                    <a:cubicBezTo>
                      <a:pt x="321" y="49"/>
                      <a:pt x="321" y="49"/>
                      <a:pt x="321" y="49"/>
                    </a:cubicBezTo>
                    <a:cubicBezTo>
                      <a:pt x="321" y="49"/>
                      <a:pt x="321" y="49"/>
                      <a:pt x="321" y="49"/>
                    </a:cubicBezTo>
                    <a:cubicBezTo>
                      <a:pt x="321" y="49"/>
                      <a:pt x="321" y="49"/>
                      <a:pt x="321" y="49"/>
                    </a:cubicBezTo>
                    <a:cubicBezTo>
                      <a:pt x="321" y="50"/>
                      <a:pt x="321" y="50"/>
                      <a:pt x="321" y="50"/>
                    </a:cubicBezTo>
                    <a:cubicBezTo>
                      <a:pt x="320" y="50"/>
                      <a:pt x="320" y="50"/>
                      <a:pt x="320" y="50"/>
                    </a:cubicBezTo>
                    <a:cubicBezTo>
                      <a:pt x="320" y="49"/>
                      <a:pt x="320" y="49"/>
                      <a:pt x="320" y="49"/>
                    </a:cubicBezTo>
                    <a:cubicBezTo>
                      <a:pt x="319" y="49"/>
                      <a:pt x="319" y="49"/>
                      <a:pt x="319" y="49"/>
                    </a:cubicBezTo>
                    <a:cubicBezTo>
                      <a:pt x="319" y="50"/>
                      <a:pt x="319" y="50"/>
                      <a:pt x="319" y="50"/>
                    </a:cubicBezTo>
                    <a:cubicBezTo>
                      <a:pt x="320" y="50"/>
                      <a:pt x="320" y="50"/>
                      <a:pt x="320" y="50"/>
                    </a:cubicBezTo>
                    <a:cubicBezTo>
                      <a:pt x="320" y="51"/>
                      <a:pt x="320" y="51"/>
                      <a:pt x="320" y="51"/>
                    </a:cubicBezTo>
                    <a:cubicBezTo>
                      <a:pt x="321" y="51"/>
                      <a:pt x="321" y="51"/>
                      <a:pt x="321" y="51"/>
                    </a:cubicBezTo>
                    <a:cubicBezTo>
                      <a:pt x="321" y="51"/>
                      <a:pt x="321" y="51"/>
                      <a:pt x="321" y="51"/>
                    </a:cubicBezTo>
                    <a:cubicBezTo>
                      <a:pt x="322" y="51"/>
                      <a:pt x="322" y="51"/>
                      <a:pt x="322" y="51"/>
                    </a:cubicBezTo>
                    <a:cubicBezTo>
                      <a:pt x="322" y="51"/>
                      <a:pt x="322" y="51"/>
                      <a:pt x="322" y="51"/>
                    </a:cubicBezTo>
                    <a:cubicBezTo>
                      <a:pt x="323" y="52"/>
                      <a:pt x="323" y="52"/>
                      <a:pt x="323" y="52"/>
                    </a:cubicBezTo>
                    <a:cubicBezTo>
                      <a:pt x="324" y="52"/>
                      <a:pt x="324" y="52"/>
                      <a:pt x="324" y="52"/>
                    </a:cubicBezTo>
                    <a:cubicBezTo>
                      <a:pt x="324" y="52"/>
                      <a:pt x="324" y="52"/>
                      <a:pt x="324" y="52"/>
                    </a:cubicBezTo>
                    <a:cubicBezTo>
                      <a:pt x="325" y="52"/>
                      <a:pt x="325" y="52"/>
                      <a:pt x="325" y="52"/>
                    </a:cubicBezTo>
                    <a:cubicBezTo>
                      <a:pt x="328" y="53"/>
                      <a:pt x="328" y="53"/>
                      <a:pt x="328" y="53"/>
                    </a:cubicBezTo>
                    <a:cubicBezTo>
                      <a:pt x="328" y="53"/>
                      <a:pt x="328" y="53"/>
                      <a:pt x="328" y="53"/>
                    </a:cubicBezTo>
                    <a:cubicBezTo>
                      <a:pt x="327" y="54"/>
                      <a:pt x="327" y="54"/>
                      <a:pt x="327" y="54"/>
                    </a:cubicBezTo>
                    <a:cubicBezTo>
                      <a:pt x="328" y="54"/>
                      <a:pt x="328" y="54"/>
                      <a:pt x="328" y="54"/>
                    </a:cubicBezTo>
                    <a:cubicBezTo>
                      <a:pt x="327" y="55"/>
                      <a:pt x="327" y="55"/>
                      <a:pt x="327" y="55"/>
                    </a:cubicBezTo>
                    <a:cubicBezTo>
                      <a:pt x="328" y="56"/>
                      <a:pt x="328" y="56"/>
                      <a:pt x="328" y="56"/>
                    </a:cubicBezTo>
                    <a:cubicBezTo>
                      <a:pt x="327" y="56"/>
                      <a:pt x="327" y="56"/>
                      <a:pt x="327" y="56"/>
                    </a:cubicBezTo>
                    <a:cubicBezTo>
                      <a:pt x="327" y="56"/>
                      <a:pt x="327" y="56"/>
                      <a:pt x="327" y="56"/>
                    </a:cubicBezTo>
                    <a:cubicBezTo>
                      <a:pt x="326" y="55"/>
                      <a:pt x="326" y="55"/>
                      <a:pt x="326" y="55"/>
                    </a:cubicBezTo>
                    <a:cubicBezTo>
                      <a:pt x="325" y="55"/>
                      <a:pt x="325" y="55"/>
                      <a:pt x="325" y="55"/>
                    </a:cubicBezTo>
                    <a:cubicBezTo>
                      <a:pt x="324" y="54"/>
                      <a:pt x="324" y="54"/>
                      <a:pt x="324" y="54"/>
                    </a:cubicBezTo>
                    <a:cubicBezTo>
                      <a:pt x="324" y="54"/>
                      <a:pt x="324" y="54"/>
                      <a:pt x="324" y="54"/>
                    </a:cubicBezTo>
                    <a:cubicBezTo>
                      <a:pt x="324" y="53"/>
                      <a:pt x="324" y="53"/>
                      <a:pt x="324" y="53"/>
                    </a:cubicBezTo>
                    <a:cubicBezTo>
                      <a:pt x="323" y="52"/>
                      <a:pt x="323" y="52"/>
                      <a:pt x="323" y="52"/>
                    </a:cubicBezTo>
                    <a:cubicBezTo>
                      <a:pt x="322" y="52"/>
                      <a:pt x="322" y="52"/>
                      <a:pt x="322" y="52"/>
                    </a:cubicBezTo>
                    <a:cubicBezTo>
                      <a:pt x="320" y="52"/>
                      <a:pt x="320" y="52"/>
                      <a:pt x="320" y="52"/>
                    </a:cubicBezTo>
                    <a:cubicBezTo>
                      <a:pt x="319" y="51"/>
                      <a:pt x="319" y="51"/>
                      <a:pt x="319" y="51"/>
                    </a:cubicBezTo>
                    <a:cubicBezTo>
                      <a:pt x="318" y="51"/>
                      <a:pt x="318" y="51"/>
                      <a:pt x="318" y="51"/>
                    </a:cubicBezTo>
                    <a:cubicBezTo>
                      <a:pt x="318" y="52"/>
                      <a:pt x="318" y="52"/>
                      <a:pt x="318" y="52"/>
                    </a:cubicBezTo>
                    <a:cubicBezTo>
                      <a:pt x="319" y="52"/>
                      <a:pt x="319" y="52"/>
                      <a:pt x="319" y="52"/>
                    </a:cubicBezTo>
                    <a:cubicBezTo>
                      <a:pt x="321" y="52"/>
                      <a:pt x="321" y="52"/>
                      <a:pt x="321" y="52"/>
                    </a:cubicBezTo>
                    <a:cubicBezTo>
                      <a:pt x="323" y="53"/>
                      <a:pt x="323" y="53"/>
                      <a:pt x="323" y="53"/>
                    </a:cubicBezTo>
                    <a:cubicBezTo>
                      <a:pt x="323" y="54"/>
                      <a:pt x="323" y="54"/>
                      <a:pt x="323" y="54"/>
                    </a:cubicBezTo>
                    <a:cubicBezTo>
                      <a:pt x="323" y="54"/>
                      <a:pt x="323" y="54"/>
                      <a:pt x="323" y="54"/>
                    </a:cubicBezTo>
                    <a:cubicBezTo>
                      <a:pt x="322" y="53"/>
                      <a:pt x="322" y="53"/>
                      <a:pt x="322" y="53"/>
                    </a:cubicBezTo>
                    <a:cubicBezTo>
                      <a:pt x="320" y="53"/>
                      <a:pt x="320" y="53"/>
                      <a:pt x="320" y="53"/>
                    </a:cubicBezTo>
                    <a:cubicBezTo>
                      <a:pt x="319" y="54"/>
                      <a:pt x="319" y="54"/>
                      <a:pt x="319" y="54"/>
                    </a:cubicBezTo>
                    <a:cubicBezTo>
                      <a:pt x="319" y="53"/>
                      <a:pt x="319" y="53"/>
                      <a:pt x="319" y="53"/>
                    </a:cubicBezTo>
                    <a:cubicBezTo>
                      <a:pt x="318" y="53"/>
                      <a:pt x="318" y="53"/>
                      <a:pt x="318" y="53"/>
                    </a:cubicBezTo>
                    <a:cubicBezTo>
                      <a:pt x="317" y="52"/>
                      <a:pt x="317" y="52"/>
                      <a:pt x="317" y="52"/>
                    </a:cubicBezTo>
                    <a:cubicBezTo>
                      <a:pt x="316" y="52"/>
                      <a:pt x="316" y="52"/>
                      <a:pt x="316" y="52"/>
                    </a:cubicBezTo>
                    <a:cubicBezTo>
                      <a:pt x="316" y="53"/>
                      <a:pt x="316" y="53"/>
                      <a:pt x="316" y="53"/>
                    </a:cubicBezTo>
                    <a:cubicBezTo>
                      <a:pt x="318" y="53"/>
                      <a:pt x="318" y="53"/>
                      <a:pt x="318" y="53"/>
                    </a:cubicBezTo>
                    <a:cubicBezTo>
                      <a:pt x="318" y="54"/>
                      <a:pt x="318" y="54"/>
                      <a:pt x="318" y="54"/>
                    </a:cubicBezTo>
                    <a:cubicBezTo>
                      <a:pt x="318" y="54"/>
                      <a:pt x="318" y="54"/>
                      <a:pt x="318" y="54"/>
                    </a:cubicBezTo>
                    <a:cubicBezTo>
                      <a:pt x="318" y="54"/>
                      <a:pt x="318" y="54"/>
                      <a:pt x="318" y="54"/>
                    </a:cubicBezTo>
                    <a:cubicBezTo>
                      <a:pt x="318" y="54"/>
                      <a:pt x="318" y="54"/>
                      <a:pt x="318" y="54"/>
                    </a:cubicBezTo>
                    <a:cubicBezTo>
                      <a:pt x="319" y="54"/>
                      <a:pt x="319" y="54"/>
                      <a:pt x="319" y="54"/>
                    </a:cubicBezTo>
                    <a:cubicBezTo>
                      <a:pt x="320" y="54"/>
                      <a:pt x="320" y="54"/>
                      <a:pt x="320" y="54"/>
                    </a:cubicBezTo>
                    <a:cubicBezTo>
                      <a:pt x="320" y="54"/>
                      <a:pt x="320" y="54"/>
                      <a:pt x="320" y="54"/>
                    </a:cubicBezTo>
                    <a:cubicBezTo>
                      <a:pt x="320" y="54"/>
                      <a:pt x="320" y="54"/>
                      <a:pt x="320" y="54"/>
                    </a:cubicBezTo>
                    <a:cubicBezTo>
                      <a:pt x="321" y="54"/>
                      <a:pt x="321" y="54"/>
                      <a:pt x="321" y="54"/>
                    </a:cubicBezTo>
                    <a:cubicBezTo>
                      <a:pt x="322" y="54"/>
                      <a:pt x="322" y="54"/>
                      <a:pt x="322" y="54"/>
                    </a:cubicBezTo>
                    <a:cubicBezTo>
                      <a:pt x="323" y="55"/>
                      <a:pt x="323" y="55"/>
                      <a:pt x="323" y="55"/>
                    </a:cubicBezTo>
                    <a:cubicBezTo>
                      <a:pt x="323" y="56"/>
                      <a:pt x="323" y="56"/>
                      <a:pt x="323" y="56"/>
                    </a:cubicBezTo>
                    <a:cubicBezTo>
                      <a:pt x="322" y="56"/>
                      <a:pt x="322" y="56"/>
                      <a:pt x="322" y="56"/>
                    </a:cubicBezTo>
                    <a:cubicBezTo>
                      <a:pt x="321" y="56"/>
                      <a:pt x="321" y="56"/>
                      <a:pt x="321" y="56"/>
                    </a:cubicBezTo>
                    <a:cubicBezTo>
                      <a:pt x="321" y="56"/>
                      <a:pt x="321" y="56"/>
                      <a:pt x="321" y="56"/>
                    </a:cubicBezTo>
                    <a:cubicBezTo>
                      <a:pt x="322" y="56"/>
                      <a:pt x="322" y="56"/>
                      <a:pt x="322" y="56"/>
                    </a:cubicBezTo>
                    <a:cubicBezTo>
                      <a:pt x="322" y="56"/>
                      <a:pt x="322" y="56"/>
                      <a:pt x="322" y="56"/>
                    </a:cubicBezTo>
                    <a:cubicBezTo>
                      <a:pt x="323" y="56"/>
                      <a:pt x="323" y="56"/>
                      <a:pt x="323" y="56"/>
                    </a:cubicBezTo>
                    <a:cubicBezTo>
                      <a:pt x="324" y="57"/>
                      <a:pt x="324" y="57"/>
                      <a:pt x="324" y="57"/>
                    </a:cubicBezTo>
                    <a:cubicBezTo>
                      <a:pt x="325" y="57"/>
                      <a:pt x="325" y="57"/>
                      <a:pt x="325" y="57"/>
                    </a:cubicBezTo>
                    <a:cubicBezTo>
                      <a:pt x="325" y="58"/>
                      <a:pt x="325" y="58"/>
                      <a:pt x="325" y="58"/>
                    </a:cubicBezTo>
                    <a:cubicBezTo>
                      <a:pt x="324" y="59"/>
                      <a:pt x="324" y="59"/>
                      <a:pt x="324" y="59"/>
                    </a:cubicBezTo>
                    <a:cubicBezTo>
                      <a:pt x="323" y="61"/>
                      <a:pt x="323" y="61"/>
                      <a:pt x="323" y="61"/>
                    </a:cubicBezTo>
                    <a:cubicBezTo>
                      <a:pt x="323" y="61"/>
                      <a:pt x="323" y="61"/>
                      <a:pt x="323" y="61"/>
                    </a:cubicBezTo>
                    <a:cubicBezTo>
                      <a:pt x="322" y="62"/>
                      <a:pt x="322" y="62"/>
                      <a:pt x="322" y="62"/>
                    </a:cubicBezTo>
                    <a:cubicBezTo>
                      <a:pt x="321" y="61"/>
                      <a:pt x="321" y="61"/>
                      <a:pt x="321" y="61"/>
                    </a:cubicBezTo>
                    <a:cubicBezTo>
                      <a:pt x="320" y="61"/>
                      <a:pt x="320" y="61"/>
                      <a:pt x="320" y="61"/>
                    </a:cubicBezTo>
                    <a:cubicBezTo>
                      <a:pt x="320" y="61"/>
                      <a:pt x="320" y="61"/>
                      <a:pt x="320" y="61"/>
                    </a:cubicBezTo>
                    <a:cubicBezTo>
                      <a:pt x="320" y="61"/>
                      <a:pt x="320" y="61"/>
                      <a:pt x="320" y="61"/>
                    </a:cubicBezTo>
                    <a:cubicBezTo>
                      <a:pt x="319" y="60"/>
                      <a:pt x="319" y="60"/>
                      <a:pt x="319" y="60"/>
                    </a:cubicBezTo>
                    <a:cubicBezTo>
                      <a:pt x="318" y="60"/>
                      <a:pt x="318" y="60"/>
                      <a:pt x="318" y="60"/>
                    </a:cubicBezTo>
                    <a:cubicBezTo>
                      <a:pt x="318" y="61"/>
                      <a:pt x="318" y="61"/>
                      <a:pt x="318" y="61"/>
                    </a:cubicBezTo>
                    <a:cubicBezTo>
                      <a:pt x="319" y="61"/>
                      <a:pt x="319" y="61"/>
                      <a:pt x="319" y="61"/>
                    </a:cubicBezTo>
                    <a:cubicBezTo>
                      <a:pt x="319" y="61"/>
                      <a:pt x="319" y="61"/>
                      <a:pt x="319" y="61"/>
                    </a:cubicBezTo>
                    <a:cubicBezTo>
                      <a:pt x="320" y="61"/>
                      <a:pt x="320" y="61"/>
                      <a:pt x="320" y="61"/>
                    </a:cubicBezTo>
                    <a:cubicBezTo>
                      <a:pt x="321" y="62"/>
                      <a:pt x="321" y="62"/>
                      <a:pt x="321" y="62"/>
                    </a:cubicBezTo>
                    <a:cubicBezTo>
                      <a:pt x="321" y="63"/>
                      <a:pt x="321" y="63"/>
                      <a:pt x="321" y="63"/>
                    </a:cubicBezTo>
                    <a:cubicBezTo>
                      <a:pt x="321" y="64"/>
                      <a:pt x="321" y="64"/>
                      <a:pt x="321" y="64"/>
                    </a:cubicBezTo>
                    <a:cubicBezTo>
                      <a:pt x="320" y="64"/>
                      <a:pt x="320" y="64"/>
                      <a:pt x="320" y="64"/>
                    </a:cubicBezTo>
                    <a:cubicBezTo>
                      <a:pt x="319" y="64"/>
                      <a:pt x="319" y="64"/>
                      <a:pt x="319" y="64"/>
                    </a:cubicBezTo>
                    <a:cubicBezTo>
                      <a:pt x="318" y="65"/>
                      <a:pt x="318" y="65"/>
                      <a:pt x="318" y="65"/>
                    </a:cubicBezTo>
                    <a:cubicBezTo>
                      <a:pt x="317" y="64"/>
                      <a:pt x="317" y="64"/>
                      <a:pt x="317" y="64"/>
                    </a:cubicBezTo>
                    <a:cubicBezTo>
                      <a:pt x="316" y="64"/>
                      <a:pt x="316" y="64"/>
                      <a:pt x="316" y="64"/>
                    </a:cubicBezTo>
                    <a:cubicBezTo>
                      <a:pt x="316" y="63"/>
                      <a:pt x="316" y="63"/>
                      <a:pt x="316" y="63"/>
                    </a:cubicBezTo>
                    <a:cubicBezTo>
                      <a:pt x="315" y="63"/>
                      <a:pt x="315" y="63"/>
                      <a:pt x="315" y="63"/>
                    </a:cubicBezTo>
                    <a:cubicBezTo>
                      <a:pt x="314" y="64"/>
                      <a:pt x="314" y="64"/>
                      <a:pt x="314" y="64"/>
                    </a:cubicBezTo>
                    <a:cubicBezTo>
                      <a:pt x="315" y="64"/>
                      <a:pt x="315" y="64"/>
                      <a:pt x="315" y="64"/>
                    </a:cubicBezTo>
                    <a:cubicBezTo>
                      <a:pt x="317" y="65"/>
                      <a:pt x="317" y="65"/>
                      <a:pt x="317" y="65"/>
                    </a:cubicBezTo>
                    <a:cubicBezTo>
                      <a:pt x="318" y="65"/>
                      <a:pt x="318" y="65"/>
                      <a:pt x="318" y="65"/>
                    </a:cubicBezTo>
                    <a:cubicBezTo>
                      <a:pt x="318" y="66"/>
                      <a:pt x="318" y="66"/>
                      <a:pt x="318" y="66"/>
                    </a:cubicBezTo>
                    <a:cubicBezTo>
                      <a:pt x="317" y="66"/>
                      <a:pt x="317" y="66"/>
                      <a:pt x="317" y="66"/>
                    </a:cubicBezTo>
                    <a:cubicBezTo>
                      <a:pt x="317" y="67"/>
                      <a:pt x="317" y="67"/>
                      <a:pt x="317" y="67"/>
                    </a:cubicBezTo>
                    <a:cubicBezTo>
                      <a:pt x="316" y="67"/>
                      <a:pt x="316" y="67"/>
                      <a:pt x="316" y="67"/>
                    </a:cubicBezTo>
                    <a:cubicBezTo>
                      <a:pt x="315" y="66"/>
                      <a:pt x="315" y="66"/>
                      <a:pt x="315" y="66"/>
                    </a:cubicBezTo>
                    <a:cubicBezTo>
                      <a:pt x="315" y="67"/>
                      <a:pt x="315" y="67"/>
                      <a:pt x="315" y="67"/>
                    </a:cubicBezTo>
                    <a:cubicBezTo>
                      <a:pt x="314" y="67"/>
                      <a:pt x="314" y="67"/>
                      <a:pt x="314" y="67"/>
                    </a:cubicBezTo>
                    <a:cubicBezTo>
                      <a:pt x="312" y="67"/>
                      <a:pt x="312" y="67"/>
                      <a:pt x="312" y="67"/>
                    </a:cubicBezTo>
                    <a:cubicBezTo>
                      <a:pt x="312" y="66"/>
                      <a:pt x="312" y="66"/>
                      <a:pt x="312" y="66"/>
                    </a:cubicBezTo>
                    <a:cubicBezTo>
                      <a:pt x="310" y="66"/>
                      <a:pt x="310" y="66"/>
                      <a:pt x="310" y="66"/>
                    </a:cubicBezTo>
                    <a:cubicBezTo>
                      <a:pt x="309" y="66"/>
                      <a:pt x="309" y="66"/>
                      <a:pt x="309" y="66"/>
                    </a:cubicBezTo>
                    <a:cubicBezTo>
                      <a:pt x="309" y="68"/>
                      <a:pt x="309" y="68"/>
                      <a:pt x="309" y="68"/>
                    </a:cubicBezTo>
                    <a:cubicBezTo>
                      <a:pt x="308" y="69"/>
                      <a:pt x="308" y="69"/>
                      <a:pt x="308" y="69"/>
                    </a:cubicBezTo>
                    <a:cubicBezTo>
                      <a:pt x="309" y="68"/>
                      <a:pt x="309" y="68"/>
                      <a:pt x="309" y="68"/>
                    </a:cubicBezTo>
                    <a:cubicBezTo>
                      <a:pt x="309" y="69"/>
                      <a:pt x="309" y="69"/>
                      <a:pt x="309" y="69"/>
                    </a:cubicBezTo>
                    <a:cubicBezTo>
                      <a:pt x="309" y="69"/>
                      <a:pt x="309" y="69"/>
                      <a:pt x="309" y="69"/>
                    </a:cubicBezTo>
                    <a:cubicBezTo>
                      <a:pt x="308" y="70"/>
                      <a:pt x="308" y="70"/>
                      <a:pt x="308" y="70"/>
                    </a:cubicBezTo>
                    <a:cubicBezTo>
                      <a:pt x="308" y="71"/>
                      <a:pt x="308" y="71"/>
                      <a:pt x="308" y="71"/>
                    </a:cubicBezTo>
                    <a:cubicBezTo>
                      <a:pt x="307" y="71"/>
                      <a:pt x="307" y="71"/>
                      <a:pt x="307" y="71"/>
                    </a:cubicBezTo>
                    <a:cubicBezTo>
                      <a:pt x="306" y="71"/>
                      <a:pt x="306" y="71"/>
                      <a:pt x="306" y="71"/>
                    </a:cubicBezTo>
                    <a:cubicBezTo>
                      <a:pt x="306" y="71"/>
                      <a:pt x="306" y="71"/>
                      <a:pt x="306" y="71"/>
                    </a:cubicBezTo>
                    <a:cubicBezTo>
                      <a:pt x="306" y="72"/>
                      <a:pt x="306" y="72"/>
                      <a:pt x="306" y="72"/>
                    </a:cubicBezTo>
                    <a:cubicBezTo>
                      <a:pt x="305" y="72"/>
                      <a:pt x="305" y="72"/>
                      <a:pt x="305" y="72"/>
                    </a:cubicBezTo>
                    <a:cubicBezTo>
                      <a:pt x="304" y="72"/>
                      <a:pt x="304" y="72"/>
                      <a:pt x="304" y="72"/>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299" y="73"/>
                      <a:pt x="299" y="73"/>
                      <a:pt x="299" y="73"/>
                    </a:cubicBezTo>
                    <a:cubicBezTo>
                      <a:pt x="298" y="73"/>
                      <a:pt x="298" y="73"/>
                      <a:pt x="298" y="73"/>
                    </a:cubicBezTo>
                    <a:cubicBezTo>
                      <a:pt x="296" y="71"/>
                      <a:pt x="296" y="71"/>
                      <a:pt x="296" y="71"/>
                    </a:cubicBezTo>
                    <a:cubicBezTo>
                      <a:pt x="296" y="69"/>
                      <a:pt x="296" y="69"/>
                      <a:pt x="296" y="69"/>
                    </a:cubicBezTo>
                    <a:cubicBezTo>
                      <a:pt x="297" y="68"/>
                      <a:pt x="297" y="68"/>
                      <a:pt x="297" y="68"/>
                    </a:cubicBezTo>
                    <a:cubicBezTo>
                      <a:pt x="297" y="68"/>
                      <a:pt x="297" y="68"/>
                      <a:pt x="297" y="68"/>
                    </a:cubicBezTo>
                    <a:cubicBezTo>
                      <a:pt x="296" y="67"/>
                      <a:pt x="296" y="67"/>
                      <a:pt x="296" y="67"/>
                    </a:cubicBezTo>
                    <a:cubicBezTo>
                      <a:pt x="296" y="67"/>
                      <a:pt x="296" y="67"/>
                      <a:pt x="296" y="67"/>
                    </a:cubicBezTo>
                    <a:cubicBezTo>
                      <a:pt x="296" y="68"/>
                      <a:pt x="296" y="68"/>
                      <a:pt x="296" y="68"/>
                    </a:cubicBezTo>
                    <a:cubicBezTo>
                      <a:pt x="296" y="68"/>
                      <a:pt x="296" y="68"/>
                      <a:pt x="296" y="68"/>
                    </a:cubicBezTo>
                    <a:cubicBezTo>
                      <a:pt x="295" y="69"/>
                      <a:pt x="295" y="69"/>
                      <a:pt x="295" y="69"/>
                    </a:cubicBezTo>
                    <a:cubicBezTo>
                      <a:pt x="295" y="70"/>
                      <a:pt x="295" y="70"/>
                      <a:pt x="295" y="70"/>
                    </a:cubicBezTo>
                    <a:cubicBezTo>
                      <a:pt x="296" y="71"/>
                      <a:pt x="296" y="71"/>
                      <a:pt x="296" y="71"/>
                    </a:cubicBezTo>
                    <a:cubicBezTo>
                      <a:pt x="295" y="71"/>
                      <a:pt x="295" y="71"/>
                      <a:pt x="295" y="71"/>
                    </a:cubicBezTo>
                    <a:cubicBezTo>
                      <a:pt x="295" y="71"/>
                      <a:pt x="295" y="71"/>
                      <a:pt x="295" y="71"/>
                    </a:cubicBezTo>
                    <a:cubicBezTo>
                      <a:pt x="294" y="71"/>
                      <a:pt x="294" y="71"/>
                      <a:pt x="294" y="71"/>
                    </a:cubicBezTo>
                    <a:cubicBezTo>
                      <a:pt x="294" y="71"/>
                      <a:pt x="294" y="71"/>
                      <a:pt x="294" y="71"/>
                    </a:cubicBezTo>
                    <a:cubicBezTo>
                      <a:pt x="293" y="71"/>
                      <a:pt x="293" y="71"/>
                      <a:pt x="293" y="71"/>
                    </a:cubicBezTo>
                    <a:cubicBezTo>
                      <a:pt x="294" y="72"/>
                      <a:pt x="294" y="72"/>
                      <a:pt x="294" y="72"/>
                    </a:cubicBezTo>
                    <a:cubicBezTo>
                      <a:pt x="293" y="73"/>
                      <a:pt x="293" y="73"/>
                      <a:pt x="293" y="73"/>
                    </a:cubicBezTo>
                    <a:cubicBezTo>
                      <a:pt x="294" y="73"/>
                      <a:pt x="294" y="73"/>
                      <a:pt x="294" y="73"/>
                    </a:cubicBezTo>
                    <a:cubicBezTo>
                      <a:pt x="295" y="72"/>
                      <a:pt x="295" y="72"/>
                      <a:pt x="295" y="72"/>
                    </a:cubicBezTo>
                    <a:cubicBezTo>
                      <a:pt x="295" y="72"/>
                      <a:pt x="295" y="72"/>
                      <a:pt x="295" y="72"/>
                    </a:cubicBezTo>
                    <a:cubicBezTo>
                      <a:pt x="296" y="72"/>
                      <a:pt x="296" y="72"/>
                      <a:pt x="296" y="72"/>
                    </a:cubicBezTo>
                    <a:cubicBezTo>
                      <a:pt x="296" y="72"/>
                      <a:pt x="296" y="72"/>
                      <a:pt x="296" y="72"/>
                    </a:cubicBezTo>
                    <a:cubicBezTo>
                      <a:pt x="297" y="72"/>
                      <a:pt x="297" y="72"/>
                      <a:pt x="297" y="72"/>
                    </a:cubicBezTo>
                    <a:cubicBezTo>
                      <a:pt x="298" y="73"/>
                      <a:pt x="298" y="73"/>
                      <a:pt x="298" y="73"/>
                    </a:cubicBezTo>
                    <a:cubicBezTo>
                      <a:pt x="297" y="74"/>
                      <a:pt x="297" y="74"/>
                      <a:pt x="297" y="74"/>
                    </a:cubicBezTo>
                    <a:cubicBezTo>
                      <a:pt x="298" y="73"/>
                      <a:pt x="298" y="73"/>
                      <a:pt x="298" y="73"/>
                    </a:cubicBezTo>
                    <a:cubicBezTo>
                      <a:pt x="300" y="73"/>
                      <a:pt x="300" y="73"/>
                      <a:pt x="300" y="73"/>
                    </a:cubicBezTo>
                    <a:cubicBezTo>
                      <a:pt x="301" y="73"/>
                      <a:pt x="301" y="73"/>
                      <a:pt x="301" y="73"/>
                    </a:cubicBezTo>
                    <a:cubicBezTo>
                      <a:pt x="301" y="74"/>
                      <a:pt x="301" y="74"/>
                      <a:pt x="301" y="74"/>
                    </a:cubicBezTo>
                    <a:cubicBezTo>
                      <a:pt x="301" y="75"/>
                      <a:pt x="301" y="75"/>
                      <a:pt x="301" y="75"/>
                    </a:cubicBezTo>
                    <a:cubicBezTo>
                      <a:pt x="300" y="76"/>
                      <a:pt x="300" y="76"/>
                      <a:pt x="300" y="76"/>
                    </a:cubicBezTo>
                    <a:cubicBezTo>
                      <a:pt x="300" y="76"/>
                      <a:pt x="300" y="76"/>
                      <a:pt x="300" y="76"/>
                    </a:cubicBezTo>
                    <a:cubicBezTo>
                      <a:pt x="300" y="77"/>
                      <a:pt x="300" y="77"/>
                      <a:pt x="300" y="77"/>
                    </a:cubicBezTo>
                    <a:cubicBezTo>
                      <a:pt x="300" y="77"/>
                      <a:pt x="300" y="77"/>
                      <a:pt x="300" y="77"/>
                    </a:cubicBezTo>
                    <a:cubicBezTo>
                      <a:pt x="301" y="77"/>
                      <a:pt x="301" y="77"/>
                      <a:pt x="301" y="77"/>
                    </a:cubicBezTo>
                    <a:cubicBezTo>
                      <a:pt x="301" y="77"/>
                      <a:pt x="301" y="77"/>
                      <a:pt x="301" y="77"/>
                    </a:cubicBezTo>
                    <a:cubicBezTo>
                      <a:pt x="300" y="78"/>
                      <a:pt x="300" y="78"/>
                      <a:pt x="300" y="78"/>
                    </a:cubicBezTo>
                    <a:cubicBezTo>
                      <a:pt x="301" y="78"/>
                      <a:pt x="301" y="78"/>
                      <a:pt x="301" y="78"/>
                    </a:cubicBezTo>
                    <a:cubicBezTo>
                      <a:pt x="301" y="77"/>
                      <a:pt x="301" y="77"/>
                      <a:pt x="301" y="77"/>
                    </a:cubicBezTo>
                    <a:cubicBezTo>
                      <a:pt x="302" y="77"/>
                      <a:pt x="302" y="77"/>
                      <a:pt x="302" y="77"/>
                    </a:cubicBezTo>
                    <a:cubicBezTo>
                      <a:pt x="303" y="77"/>
                      <a:pt x="303" y="77"/>
                      <a:pt x="303" y="77"/>
                    </a:cubicBezTo>
                    <a:cubicBezTo>
                      <a:pt x="303" y="77"/>
                      <a:pt x="303" y="77"/>
                      <a:pt x="303" y="77"/>
                    </a:cubicBezTo>
                    <a:cubicBezTo>
                      <a:pt x="304" y="77"/>
                      <a:pt x="304" y="77"/>
                      <a:pt x="304" y="77"/>
                    </a:cubicBezTo>
                    <a:cubicBezTo>
                      <a:pt x="303" y="78"/>
                      <a:pt x="303" y="78"/>
                      <a:pt x="303" y="78"/>
                    </a:cubicBezTo>
                    <a:cubicBezTo>
                      <a:pt x="304" y="78"/>
                      <a:pt x="304" y="78"/>
                      <a:pt x="304" y="78"/>
                    </a:cubicBezTo>
                    <a:cubicBezTo>
                      <a:pt x="303" y="80"/>
                      <a:pt x="303" y="80"/>
                      <a:pt x="303" y="80"/>
                    </a:cubicBezTo>
                    <a:cubicBezTo>
                      <a:pt x="302" y="81"/>
                      <a:pt x="302" y="81"/>
                      <a:pt x="302" y="81"/>
                    </a:cubicBezTo>
                    <a:cubicBezTo>
                      <a:pt x="302" y="81"/>
                      <a:pt x="302" y="81"/>
                      <a:pt x="302" y="81"/>
                    </a:cubicBezTo>
                    <a:cubicBezTo>
                      <a:pt x="301" y="82"/>
                      <a:pt x="301" y="82"/>
                      <a:pt x="301" y="82"/>
                    </a:cubicBezTo>
                    <a:cubicBezTo>
                      <a:pt x="300" y="82"/>
                      <a:pt x="300" y="82"/>
                      <a:pt x="300" y="82"/>
                    </a:cubicBezTo>
                    <a:cubicBezTo>
                      <a:pt x="299" y="83"/>
                      <a:pt x="299" y="83"/>
                      <a:pt x="299" y="83"/>
                    </a:cubicBezTo>
                    <a:cubicBezTo>
                      <a:pt x="299" y="83"/>
                      <a:pt x="299" y="83"/>
                      <a:pt x="299" y="83"/>
                    </a:cubicBezTo>
                    <a:cubicBezTo>
                      <a:pt x="299" y="82"/>
                      <a:pt x="299" y="82"/>
                      <a:pt x="299" y="82"/>
                    </a:cubicBezTo>
                    <a:cubicBezTo>
                      <a:pt x="299" y="81"/>
                      <a:pt x="299" y="81"/>
                      <a:pt x="299" y="81"/>
                    </a:cubicBezTo>
                    <a:cubicBezTo>
                      <a:pt x="299" y="81"/>
                      <a:pt x="299" y="81"/>
                      <a:pt x="299" y="81"/>
                    </a:cubicBezTo>
                    <a:cubicBezTo>
                      <a:pt x="299" y="81"/>
                      <a:pt x="299" y="81"/>
                      <a:pt x="299" y="81"/>
                    </a:cubicBezTo>
                    <a:cubicBezTo>
                      <a:pt x="298" y="82"/>
                      <a:pt x="298" y="82"/>
                      <a:pt x="298" y="82"/>
                    </a:cubicBezTo>
                    <a:cubicBezTo>
                      <a:pt x="297" y="82"/>
                      <a:pt x="297" y="82"/>
                      <a:pt x="297" y="82"/>
                    </a:cubicBezTo>
                    <a:cubicBezTo>
                      <a:pt x="296" y="83"/>
                      <a:pt x="296" y="83"/>
                      <a:pt x="296" y="83"/>
                    </a:cubicBezTo>
                    <a:cubicBezTo>
                      <a:pt x="296" y="83"/>
                      <a:pt x="296" y="83"/>
                      <a:pt x="296" y="83"/>
                    </a:cubicBezTo>
                    <a:cubicBezTo>
                      <a:pt x="295" y="83"/>
                      <a:pt x="295" y="83"/>
                      <a:pt x="295" y="83"/>
                    </a:cubicBezTo>
                    <a:cubicBezTo>
                      <a:pt x="293" y="84"/>
                      <a:pt x="293" y="84"/>
                      <a:pt x="293" y="84"/>
                    </a:cubicBezTo>
                    <a:cubicBezTo>
                      <a:pt x="293" y="84"/>
                      <a:pt x="293" y="84"/>
                      <a:pt x="293" y="84"/>
                    </a:cubicBezTo>
                    <a:cubicBezTo>
                      <a:pt x="292" y="84"/>
                      <a:pt x="292" y="84"/>
                      <a:pt x="292" y="84"/>
                    </a:cubicBezTo>
                    <a:cubicBezTo>
                      <a:pt x="291" y="84"/>
                      <a:pt x="291" y="84"/>
                      <a:pt x="291" y="84"/>
                    </a:cubicBezTo>
                    <a:cubicBezTo>
                      <a:pt x="291" y="84"/>
                      <a:pt x="291" y="84"/>
                      <a:pt x="291" y="84"/>
                    </a:cubicBezTo>
                    <a:cubicBezTo>
                      <a:pt x="291" y="83"/>
                      <a:pt x="291" y="83"/>
                      <a:pt x="291" y="83"/>
                    </a:cubicBezTo>
                    <a:cubicBezTo>
                      <a:pt x="291" y="83"/>
                      <a:pt x="291" y="83"/>
                      <a:pt x="291" y="83"/>
                    </a:cubicBezTo>
                    <a:cubicBezTo>
                      <a:pt x="292" y="82"/>
                      <a:pt x="292" y="82"/>
                      <a:pt x="292" y="82"/>
                    </a:cubicBezTo>
                    <a:cubicBezTo>
                      <a:pt x="292" y="81"/>
                      <a:pt x="292" y="81"/>
                      <a:pt x="292" y="81"/>
                    </a:cubicBezTo>
                    <a:cubicBezTo>
                      <a:pt x="291" y="80"/>
                      <a:pt x="291" y="80"/>
                      <a:pt x="291" y="80"/>
                    </a:cubicBezTo>
                    <a:cubicBezTo>
                      <a:pt x="291" y="81"/>
                      <a:pt x="291" y="81"/>
                      <a:pt x="291" y="81"/>
                    </a:cubicBezTo>
                    <a:cubicBezTo>
                      <a:pt x="289" y="80"/>
                      <a:pt x="289" y="80"/>
                      <a:pt x="289" y="80"/>
                    </a:cubicBezTo>
                    <a:cubicBezTo>
                      <a:pt x="289" y="80"/>
                      <a:pt x="289" y="80"/>
                      <a:pt x="289" y="80"/>
                    </a:cubicBezTo>
                    <a:cubicBezTo>
                      <a:pt x="290" y="79"/>
                      <a:pt x="290" y="79"/>
                      <a:pt x="290" y="79"/>
                    </a:cubicBezTo>
                    <a:cubicBezTo>
                      <a:pt x="290" y="79"/>
                      <a:pt x="290" y="79"/>
                      <a:pt x="290" y="79"/>
                    </a:cubicBezTo>
                    <a:cubicBezTo>
                      <a:pt x="290" y="79"/>
                      <a:pt x="290" y="79"/>
                      <a:pt x="290" y="79"/>
                    </a:cubicBezTo>
                    <a:cubicBezTo>
                      <a:pt x="289" y="78"/>
                      <a:pt x="289" y="78"/>
                      <a:pt x="289" y="78"/>
                    </a:cubicBezTo>
                    <a:cubicBezTo>
                      <a:pt x="289" y="77"/>
                      <a:pt x="289" y="77"/>
                      <a:pt x="289" y="77"/>
                    </a:cubicBezTo>
                    <a:cubicBezTo>
                      <a:pt x="289" y="77"/>
                      <a:pt x="289" y="77"/>
                      <a:pt x="289" y="77"/>
                    </a:cubicBezTo>
                    <a:cubicBezTo>
                      <a:pt x="289" y="76"/>
                      <a:pt x="289" y="76"/>
                      <a:pt x="289" y="76"/>
                    </a:cubicBezTo>
                    <a:cubicBezTo>
                      <a:pt x="289" y="75"/>
                      <a:pt x="289" y="75"/>
                      <a:pt x="289" y="75"/>
                    </a:cubicBezTo>
                    <a:cubicBezTo>
                      <a:pt x="289" y="76"/>
                      <a:pt x="289" y="76"/>
                      <a:pt x="289" y="76"/>
                    </a:cubicBezTo>
                    <a:cubicBezTo>
                      <a:pt x="288" y="77"/>
                      <a:pt x="288" y="77"/>
                      <a:pt x="288" y="77"/>
                    </a:cubicBezTo>
                    <a:cubicBezTo>
                      <a:pt x="289" y="79"/>
                      <a:pt x="289" y="79"/>
                      <a:pt x="289" y="79"/>
                    </a:cubicBezTo>
                    <a:cubicBezTo>
                      <a:pt x="289" y="79"/>
                      <a:pt x="289" y="79"/>
                      <a:pt x="289" y="79"/>
                    </a:cubicBezTo>
                    <a:cubicBezTo>
                      <a:pt x="288" y="80"/>
                      <a:pt x="288" y="80"/>
                      <a:pt x="288" y="80"/>
                    </a:cubicBezTo>
                    <a:cubicBezTo>
                      <a:pt x="288" y="80"/>
                      <a:pt x="288" y="80"/>
                      <a:pt x="288" y="80"/>
                    </a:cubicBezTo>
                    <a:cubicBezTo>
                      <a:pt x="288" y="81"/>
                      <a:pt x="288" y="81"/>
                      <a:pt x="288" y="81"/>
                    </a:cubicBezTo>
                    <a:cubicBezTo>
                      <a:pt x="287" y="81"/>
                      <a:pt x="287" y="81"/>
                      <a:pt x="287" y="81"/>
                    </a:cubicBezTo>
                    <a:cubicBezTo>
                      <a:pt x="286" y="81"/>
                      <a:pt x="286" y="81"/>
                      <a:pt x="286" y="81"/>
                    </a:cubicBezTo>
                    <a:cubicBezTo>
                      <a:pt x="286" y="80"/>
                      <a:pt x="286" y="80"/>
                      <a:pt x="286" y="80"/>
                    </a:cubicBezTo>
                    <a:cubicBezTo>
                      <a:pt x="285" y="80"/>
                      <a:pt x="285" y="80"/>
                      <a:pt x="285" y="80"/>
                    </a:cubicBezTo>
                    <a:cubicBezTo>
                      <a:pt x="286" y="78"/>
                      <a:pt x="286" y="78"/>
                      <a:pt x="286" y="78"/>
                    </a:cubicBezTo>
                    <a:cubicBezTo>
                      <a:pt x="286" y="77"/>
                      <a:pt x="286" y="77"/>
                      <a:pt x="286" y="77"/>
                    </a:cubicBezTo>
                    <a:cubicBezTo>
                      <a:pt x="286" y="77"/>
                      <a:pt x="286" y="77"/>
                      <a:pt x="286" y="77"/>
                    </a:cubicBezTo>
                    <a:cubicBezTo>
                      <a:pt x="287" y="76"/>
                      <a:pt x="287" y="76"/>
                      <a:pt x="287" y="76"/>
                    </a:cubicBezTo>
                    <a:cubicBezTo>
                      <a:pt x="286" y="76"/>
                      <a:pt x="286" y="76"/>
                      <a:pt x="286" y="76"/>
                    </a:cubicBezTo>
                    <a:cubicBezTo>
                      <a:pt x="285" y="77"/>
                      <a:pt x="285" y="77"/>
                      <a:pt x="285" y="77"/>
                    </a:cubicBezTo>
                    <a:cubicBezTo>
                      <a:pt x="285" y="78"/>
                      <a:pt x="285" y="78"/>
                      <a:pt x="285" y="78"/>
                    </a:cubicBezTo>
                    <a:cubicBezTo>
                      <a:pt x="285" y="78"/>
                      <a:pt x="285" y="78"/>
                      <a:pt x="285" y="78"/>
                    </a:cubicBezTo>
                    <a:cubicBezTo>
                      <a:pt x="285" y="80"/>
                      <a:pt x="285" y="80"/>
                      <a:pt x="285" y="80"/>
                    </a:cubicBezTo>
                    <a:cubicBezTo>
                      <a:pt x="284" y="80"/>
                      <a:pt x="284" y="80"/>
                      <a:pt x="284" y="80"/>
                    </a:cubicBezTo>
                    <a:cubicBezTo>
                      <a:pt x="283" y="79"/>
                      <a:pt x="283" y="79"/>
                      <a:pt x="283" y="79"/>
                    </a:cubicBezTo>
                    <a:cubicBezTo>
                      <a:pt x="283" y="79"/>
                      <a:pt x="283" y="79"/>
                      <a:pt x="283" y="79"/>
                    </a:cubicBezTo>
                    <a:cubicBezTo>
                      <a:pt x="283" y="78"/>
                      <a:pt x="283" y="78"/>
                      <a:pt x="283" y="78"/>
                    </a:cubicBezTo>
                    <a:cubicBezTo>
                      <a:pt x="283" y="78"/>
                      <a:pt x="283" y="78"/>
                      <a:pt x="283" y="78"/>
                    </a:cubicBezTo>
                    <a:cubicBezTo>
                      <a:pt x="283" y="77"/>
                      <a:pt x="283" y="77"/>
                      <a:pt x="283" y="77"/>
                    </a:cubicBezTo>
                    <a:cubicBezTo>
                      <a:pt x="283" y="77"/>
                      <a:pt x="283" y="77"/>
                      <a:pt x="283" y="77"/>
                    </a:cubicBezTo>
                    <a:cubicBezTo>
                      <a:pt x="283" y="76"/>
                      <a:pt x="283" y="76"/>
                      <a:pt x="283" y="76"/>
                    </a:cubicBezTo>
                    <a:cubicBezTo>
                      <a:pt x="283" y="76"/>
                      <a:pt x="283" y="76"/>
                      <a:pt x="283" y="76"/>
                    </a:cubicBezTo>
                    <a:cubicBezTo>
                      <a:pt x="283" y="76"/>
                      <a:pt x="283" y="76"/>
                      <a:pt x="283" y="76"/>
                    </a:cubicBezTo>
                    <a:cubicBezTo>
                      <a:pt x="283" y="77"/>
                      <a:pt x="283" y="77"/>
                      <a:pt x="283" y="77"/>
                    </a:cubicBezTo>
                    <a:cubicBezTo>
                      <a:pt x="282" y="78"/>
                      <a:pt x="282" y="78"/>
                      <a:pt x="282" y="78"/>
                    </a:cubicBezTo>
                    <a:cubicBezTo>
                      <a:pt x="282" y="78"/>
                      <a:pt x="282" y="78"/>
                      <a:pt x="282" y="78"/>
                    </a:cubicBezTo>
                    <a:cubicBezTo>
                      <a:pt x="282" y="79"/>
                      <a:pt x="282" y="79"/>
                      <a:pt x="282" y="79"/>
                    </a:cubicBezTo>
                    <a:cubicBezTo>
                      <a:pt x="281" y="79"/>
                      <a:pt x="281" y="79"/>
                      <a:pt x="281" y="79"/>
                    </a:cubicBezTo>
                    <a:cubicBezTo>
                      <a:pt x="281" y="79"/>
                      <a:pt x="281" y="79"/>
                      <a:pt x="281" y="79"/>
                    </a:cubicBezTo>
                    <a:cubicBezTo>
                      <a:pt x="280" y="79"/>
                      <a:pt x="280" y="79"/>
                      <a:pt x="280" y="79"/>
                    </a:cubicBezTo>
                    <a:close/>
                    <a:moveTo>
                      <a:pt x="304" y="198"/>
                    </a:moveTo>
                    <a:cubicBezTo>
                      <a:pt x="304" y="199"/>
                      <a:pt x="304" y="199"/>
                      <a:pt x="304" y="199"/>
                    </a:cubicBezTo>
                    <a:cubicBezTo>
                      <a:pt x="304" y="200"/>
                      <a:pt x="304" y="200"/>
                      <a:pt x="304" y="200"/>
                    </a:cubicBezTo>
                    <a:cubicBezTo>
                      <a:pt x="304" y="201"/>
                      <a:pt x="304" y="201"/>
                      <a:pt x="304" y="201"/>
                    </a:cubicBezTo>
                    <a:cubicBezTo>
                      <a:pt x="305" y="200"/>
                      <a:pt x="305" y="200"/>
                      <a:pt x="305" y="200"/>
                    </a:cubicBezTo>
                    <a:cubicBezTo>
                      <a:pt x="304" y="200"/>
                      <a:pt x="304" y="200"/>
                      <a:pt x="304" y="200"/>
                    </a:cubicBezTo>
                    <a:cubicBezTo>
                      <a:pt x="305" y="199"/>
                      <a:pt x="305" y="199"/>
                      <a:pt x="305" y="199"/>
                    </a:cubicBezTo>
                    <a:cubicBezTo>
                      <a:pt x="305" y="198"/>
                      <a:pt x="305" y="198"/>
                      <a:pt x="305" y="198"/>
                    </a:cubicBezTo>
                    <a:cubicBezTo>
                      <a:pt x="304" y="198"/>
                      <a:pt x="304" y="198"/>
                      <a:pt x="304" y="198"/>
                    </a:cubicBezTo>
                    <a:close/>
                    <a:moveTo>
                      <a:pt x="303" y="194"/>
                    </a:moveTo>
                    <a:cubicBezTo>
                      <a:pt x="303" y="193"/>
                      <a:pt x="303" y="193"/>
                      <a:pt x="303" y="193"/>
                    </a:cubicBezTo>
                    <a:cubicBezTo>
                      <a:pt x="304" y="193"/>
                      <a:pt x="304" y="193"/>
                      <a:pt x="304" y="193"/>
                    </a:cubicBezTo>
                    <a:cubicBezTo>
                      <a:pt x="304" y="193"/>
                      <a:pt x="304" y="193"/>
                      <a:pt x="304" y="193"/>
                    </a:cubicBezTo>
                    <a:cubicBezTo>
                      <a:pt x="304" y="194"/>
                      <a:pt x="304" y="194"/>
                      <a:pt x="304" y="194"/>
                    </a:cubicBezTo>
                    <a:cubicBezTo>
                      <a:pt x="303" y="194"/>
                      <a:pt x="303" y="194"/>
                      <a:pt x="303" y="194"/>
                    </a:cubicBezTo>
                    <a:close/>
                    <a:moveTo>
                      <a:pt x="302" y="191"/>
                    </a:moveTo>
                    <a:cubicBezTo>
                      <a:pt x="303" y="190"/>
                      <a:pt x="303" y="190"/>
                      <a:pt x="303" y="190"/>
                    </a:cubicBezTo>
                    <a:cubicBezTo>
                      <a:pt x="303" y="190"/>
                      <a:pt x="303" y="190"/>
                      <a:pt x="303" y="190"/>
                    </a:cubicBezTo>
                    <a:cubicBezTo>
                      <a:pt x="304" y="190"/>
                      <a:pt x="304" y="190"/>
                      <a:pt x="304" y="190"/>
                    </a:cubicBezTo>
                    <a:cubicBezTo>
                      <a:pt x="303" y="191"/>
                      <a:pt x="303" y="191"/>
                      <a:pt x="303" y="191"/>
                    </a:cubicBezTo>
                    <a:cubicBezTo>
                      <a:pt x="303" y="191"/>
                      <a:pt x="303" y="191"/>
                      <a:pt x="303" y="191"/>
                    </a:cubicBezTo>
                    <a:cubicBezTo>
                      <a:pt x="302" y="191"/>
                      <a:pt x="302" y="191"/>
                      <a:pt x="302" y="191"/>
                    </a:cubicBezTo>
                    <a:close/>
                    <a:moveTo>
                      <a:pt x="295" y="131"/>
                    </a:moveTo>
                    <a:cubicBezTo>
                      <a:pt x="295" y="131"/>
                      <a:pt x="295" y="131"/>
                      <a:pt x="295" y="131"/>
                    </a:cubicBezTo>
                    <a:cubicBezTo>
                      <a:pt x="295" y="130"/>
                      <a:pt x="295" y="130"/>
                      <a:pt x="295" y="130"/>
                    </a:cubicBezTo>
                    <a:cubicBezTo>
                      <a:pt x="295" y="131"/>
                      <a:pt x="295" y="131"/>
                      <a:pt x="295" y="131"/>
                    </a:cubicBezTo>
                    <a:cubicBezTo>
                      <a:pt x="295" y="131"/>
                      <a:pt x="295" y="131"/>
                      <a:pt x="295" y="131"/>
                    </a:cubicBezTo>
                    <a:close/>
                    <a:moveTo>
                      <a:pt x="296" y="132"/>
                    </a:moveTo>
                    <a:cubicBezTo>
                      <a:pt x="296" y="131"/>
                      <a:pt x="296" y="131"/>
                      <a:pt x="296" y="131"/>
                    </a:cubicBezTo>
                    <a:cubicBezTo>
                      <a:pt x="296" y="131"/>
                      <a:pt x="296" y="131"/>
                      <a:pt x="296" y="131"/>
                    </a:cubicBezTo>
                    <a:cubicBezTo>
                      <a:pt x="297" y="131"/>
                      <a:pt x="297" y="131"/>
                      <a:pt x="297" y="131"/>
                    </a:cubicBezTo>
                    <a:cubicBezTo>
                      <a:pt x="297" y="131"/>
                      <a:pt x="297" y="131"/>
                      <a:pt x="297" y="131"/>
                    </a:cubicBezTo>
                    <a:cubicBezTo>
                      <a:pt x="297" y="132"/>
                      <a:pt x="297" y="132"/>
                      <a:pt x="297" y="132"/>
                    </a:cubicBezTo>
                    <a:cubicBezTo>
                      <a:pt x="296" y="132"/>
                      <a:pt x="296" y="132"/>
                      <a:pt x="296" y="132"/>
                    </a:cubicBezTo>
                    <a:close/>
                    <a:moveTo>
                      <a:pt x="295" y="134"/>
                    </a:moveTo>
                    <a:cubicBezTo>
                      <a:pt x="295" y="133"/>
                      <a:pt x="295" y="133"/>
                      <a:pt x="295" y="133"/>
                    </a:cubicBezTo>
                    <a:cubicBezTo>
                      <a:pt x="295" y="133"/>
                      <a:pt x="295" y="133"/>
                      <a:pt x="295" y="133"/>
                    </a:cubicBezTo>
                    <a:cubicBezTo>
                      <a:pt x="295" y="132"/>
                      <a:pt x="295" y="132"/>
                      <a:pt x="295" y="132"/>
                    </a:cubicBezTo>
                    <a:cubicBezTo>
                      <a:pt x="295" y="132"/>
                      <a:pt x="295" y="132"/>
                      <a:pt x="295" y="132"/>
                    </a:cubicBezTo>
                    <a:cubicBezTo>
                      <a:pt x="295" y="132"/>
                      <a:pt x="295" y="132"/>
                      <a:pt x="295" y="132"/>
                    </a:cubicBezTo>
                    <a:cubicBezTo>
                      <a:pt x="296" y="132"/>
                      <a:pt x="296" y="132"/>
                      <a:pt x="296" y="132"/>
                    </a:cubicBezTo>
                    <a:cubicBezTo>
                      <a:pt x="296" y="133"/>
                      <a:pt x="296" y="133"/>
                      <a:pt x="296" y="133"/>
                    </a:cubicBezTo>
                    <a:cubicBezTo>
                      <a:pt x="295" y="133"/>
                      <a:pt x="295" y="133"/>
                      <a:pt x="295" y="133"/>
                    </a:cubicBezTo>
                    <a:cubicBezTo>
                      <a:pt x="295" y="134"/>
                      <a:pt x="295" y="134"/>
                      <a:pt x="295" y="134"/>
                    </a:cubicBezTo>
                    <a:cubicBezTo>
                      <a:pt x="295" y="134"/>
                      <a:pt x="295" y="134"/>
                      <a:pt x="295" y="134"/>
                    </a:cubicBezTo>
                    <a:close/>
                    <a:moveTo>
                      <a:pt x="308" y="152"/>
                    </a:moveTo>
                    <a:cubicBezTo>
                      <a:pt x="309" y="151"/>
                      <a:pt x="309" y="151"/>
                      <a:pt x="309" y="151"/>
                    </a:cubicBezTo>
                    <a:cubicBezTo>
                      <a:pt x="309" y="152"/>
                      <a:pt x="309" y="152"/>
                      <a:pt x="309" y="152"/>
                    </a:cubicBezTo>
                    <a:cubicBezTo>
                      <a:pt x="309" y="152"/>
                      <a:pt x="309" y="152"/>
                      <a:pt x="309" y="152"/>
                    </a:cubicBezTo>
                    <a:cubicBezTo>
                      <a:pt x="308" y="152"/>
                      <a:pt x="308" y="152"/>
                      <a:pt x="308" y="152"/>
                    </a:cubicBezTo>
                    <a:cubicBezTo>
                      <a:pt x="308" y="152"/>
                      <a:pt x="308" y="152"/>
                      <a:pt x="308" y="152"/>
                    </a:cubicBezTo>
                    <a:close/>
                    <a:moveTo>
                      <a:pt x="307" y="152"/>
                    </a:moveTo>
                    <a:cubicBezTo>
                      <a:pt x="307" y="151"/>
                      <a:pt x="307" y="151"/>
                      <a:pt x="307" y="151"/>
                    </a:cubicBezTo>
                    <a:cubicBezTo>
                      <a:pt x="308" y="151"/>
                      <a:pt x="308" y="151"/>
                      <a:pt x="308" y="151"/>
                    </a:cubicBezTo>
                    <a:cubicBezTo>
                      <a:pt x="308" y="151"/>
                      <a:pt x="308" y="151"/>
                      <a:pt x="308" y="151"/>
                    </a:cubicBezTo>
                    <a:cubicBezTo>
                      <a:pt x="308" y="151"/>
                      <a:pt x="308" y="151"/>
                      <a:pt x="308" y="151"/>
                    </a:cubicBezTo>
                    <a:cubicBezTo>
                      <a:pt x="307" y="152"/>
                      <a:pt x="307" y="152"/>
                      <a:pt x="307" y="152"/>
                    </a:cubicBezTo>
                    <a:cubicBezTo>
                      <a:pt x="307" y="152"/>
                      <a:pt x="307" y="152"/>
                      <a:pt x="307" y="152"/>
                    </a:cubicBezTo>
                    <a:cubicBezTo>
                      <a:pt x="307" y="152"/>
                      <a:pt x="307" y="152"/>
                      <a:pt x="307" y="152"/>
                    </a:cubicBezTo>
                    <a:close/>
                    <a:moveTo>
                      <a:pt x="304" y="160"/>
                    </a:moveTo>
                    <a:cubicBezTo>
                      <a:pt x="305" y="160"/>
                      <a:pt x="305" y="160"/>
                      <a:pt x="305" y="160"/>
                    </a:cubicBezTo>
                    <a:cubicBezTo>
                      <a:pt x="305" y="160"/>
                      <a:pt x="305" y="160"/>
                      <a:pt x="305" y="160"/>
                    </a:cubicBezTo>
                    <a:cubicBezTo>
                      <a:pt x="305" y="160"/>
                      <a:pt x="305" y="160"/>
                      <a:pt x="305" y="160"/>
                    </a:cubicBezTo>
                    <a:cubicBezTo>
                      <a:pt x="304" y="160"/>
                      <a:pt x="304" y="160"/>
                      <a:pt x="304" y="160"/>
                    </a:cubicBezTo>
                    <a:close/>
                    <a:moveTo>
                      <a:pt x="308" y="163"/>
                    </a:moveTo>
                    <a:cubicBezTo>
                      <a:pt x="308" y="164"/>
                      <a:pt x="308" y="164"/>
                      <a:pt x="308" y="164"/>
                    </a:cubicBezTo>
                    <a:cubicBezTo>
                      <a:pt x="309" y="164"/>
                      <a:pt x="309" y="164"/>
                      <a:pt x="309" y="164"/>
                    </a:cubicBezTo>
                    <a:cubicBezTo>
                      <a:pt x="309" y="163"/>
                      <a:pt x="309" y="163"/>
                      <a:pt x="309" y="163"/>
                    </a:cubicBezTo>
                    <a:cubicBezTo>
                      <a:pt x="308" y="163"/>
                      <a:pt x="308" y="163"/>
                      <a:pt x="308" y="163"/>
                    </a:cubicBezTo>
                    <a:cubicBezTo>
                      <a:pt x="308" y="163"/>
                      <a:pt x="308" y="163"/>
                      <a:pt x="308" y="163"/>
                    </a:cubicBezTo>
                    <a:close/>
                    <a:moveTo>
                      <a:pt x="315" y="170"/>
                    </a:moveTo>
                    <a:cubicBezTo>
                      <a:pt x="314" y="169"/>
                      <a:pt x="314" y="169"/>
                      <a:pt x="314" y="169"/>
                    </a:cubicBezTo>
                    <a:cubicBezTo>
                      <a:pt x="315" y="168"/>
                      <a:pt x="315" y="168"/>
                      <a:pt x="315" y="168"/>
                    </a:cubicBezTo>
                    <a:cubicBezTo>
                      <a:pt x="315" y="169"/>
                      <a:pt x="315" y="169"/>
                      <a:pt x="315" y="169"/>
                    </a:cubicBezTo>
                    <a:cubicBezTo>
                      <a:pt x="315" y="169"/>
                      <a:pt x="315" y="169"/>
                      <a:pt x="315" y="169"/>
                    </a:cubicBezTo>
                    <a:cubicBezTo>
                      <a:pt x="315" y="170"/>
                      <a:pt x="315" y="170"/>
                      <a:pt x="315" y="170"/>
                    </a:cubicBezTo>
                    <a:cubicBezTo>
                      <a:pt x="315" y="170"/>
                      <a:pt x="315" y="170"/>
                      <a:pt x="315" y="170"/>
                    </a:cubicBezTo>
                    <a:close/>
                    <a:moveTo>
                      <a:pt x="318" y="173"/>
                    </a:moveTo>
                    <a:cubicBezTo>
                      <a:pt x="318" y="173"/>
                      <a:pt x="318" y="173"/>
                      <a:pt x="318" y="173"/>
                    </a:cubicBezTo>
                    <a:cubicBezTo>
                      <a:pt x="319" y="172"/>
                      <a:pt x="319" y="172"/>
                      <a:pt x="319" y="172"/>
                    </a:cubicBezTo>
                    <a:cubicBezTo>
                      <a:pt x="319" y="172"/>
                      <a:pt x="319" y="172"/>
                      <a:pt x="319" y="172"/>
                    </a:cubicBezTo>
                    <a:cubicBezTo>
                      <a:pt x="319" y="172"/>
                      <a:pt x="319" y="172"/>
                      <a:pt x="319" y="172"/>
                    </a:cubicBezTo>
                    <a:cubicBezTo>
                      <a:pt x="319" y="173"/>
                      <a:pt x="319" y="173"/>
                      <a:pt x="319" y="173"/>
                    </a:cubicBezTo>
                    <a:cubicBezTo>
                      <a:pt x="318" y="173"/>
                      <a:pt x="318" y="173"/>
                      <a:pt x="318" y="173"/>
                    </a:cubicBezTo>
                    <a:cubicBezTo>
                      <a:pt x="318" y="173"/>
                      <a:pt x="318" y="173"/>
                      <a:pt x="318" y="173"/>
                    </a:cubicBezTo>
                    <a:close/>
                    <a:moveTo>
                      <a:pt x="293" y="88"/>
                    </a:moveTo>
                    <a:cubicBezTo>
                      <a:pt x="293" y="87"/>
                      <a:pt x="293" y="87"/>
                      <a:pt x="293" y="87"/>
                    </a:cubicBezTo>
                    <a:cubicBezTo>
                      <a:pt x="294" y="87"/>
                      <a:pt x="294" y="87"/>
                      <a:pt x="294" y="87"/>
                    </a:cubicBezTo>
                    <a:cubicBezTo>
                      <a:pt x="294" y="86"/>
                      <a:pt x="294" y="86"/>
                      <a:pt x="294" y="86"/>
                    </a:cubicBezTo>
                    <a:cubicBezTo>
                      <a:pt x="296" y="85"/>
                      <a:pt x="296" y="85"/>
                      <a:pt x="296" y="85"/>
                    </a:cubicBezTo>
                    <a:cubicBezTo>
                      <a:pt x="297" y="85"/>
                      <a:pt x="297" y="85"/>
                      <a:pt x="297" y="85"/>
                    </a:cubicBezTo>
                    <a:cubicBezTo>
                      <a:pt x="297" y="85"/>
                      <a:pt x="297" y="85"/>
                      <a:pt x="297" y="85"/>
                    </a:cubicBezTo>
                    <a:cubicBezTo>
                      <a:pt x="295" y="86"/>
                      <a:pt x="295" y="86"/>
                      <a:pt x="295" y="86"/>
                    </a:cubicBezTo>
                    <a:cubicBezTo>
                      <a:pt x="295" y="87"/>
                      <a:pt x="295" y="87"/>
                      <a:pt x="295" y="87"/>
                    </a:cubicBezTo>
                    <a:cubicBezTo>
                      <a:pt x="295" y="87"/>
                      <a:pt x="295" y="87"/>
                      <a:pt x="295" y="87"/>
                    </a:cubicBezTo>
                    <a:cubicBezTo>
                      <a:pt x="295" y="88"/>
                      <a:pt x="295" y="88"/>
                      <a:pt x="295" y="88"/>
                    </a:cubicBezTo>
                    <a:cubicBezTo>
                      <a:pt x="295" y="88"/>
                      <a:pt x="295" y="88"/>
                      <a:pt x="295" y="88"/>
                    </a:cubicBezTo>
                    <a:cubicBezTo>
                      <a:pt x="295" y="87"/>
                      <a:pt x="295" y="87"/>
                      <a:pt x="295" y="87"/>
                    </a:cubicBezTo>
                    <a:cubicBezTo>
                      <a:pt x="294" y="87"/>
                      <a:pt x="294" y="87"/>
                      <a:pt x="294" y="87"/>
                    </a:cubicBezTo>
                    <a:cubicBezTo>
                      <a:pt x="294" y="88"/>
                      <a:pt x="294" y="88"/>
                      <a:pt x="294" y="88"/>
                    </a:cubicBezTo>
                    <a:cubicBezTo>
                      <a:pt x="293" y="88"/>
                      <a:pt x="293" y="88"/>
                      <a:pt x="293" y="88"/>
                    </a:cubicBezTo>
                    <a:close/>
                    <a:moveTo>
                      <a:pt x="289" y="84"/>
                    </a:moveTo>
                    <a:cubicBezTo>
                      <a:pt x="289" y="84"/>
                      <a:pt x="289" y="84"/>
                      <a:pt x="289" y="84"/>
                    </a:cubicBezTo>
                    <a:cubicBezTo>
                      <a:pt x="290" y="84"/>
                      <a:pt x="290" y="84"/>
                      <a:pt x="290" y="84"/>
                    </a:cubicBezTo>
                    <a:cubicBezTo>
                      <a:pt x="290" y="84"/>
                      <a:pt x="290" y="84"/>
                      <a:pt x="290" y="84"/>
                    </a:cubicBezTo>
                    <a:cubicBezTo>
                      <a:pt x="290" y="84"/>
                      <a:pt x="290" y="84"/>
                      <a:pt x="290" y="84"/>
                    </a:cubicBezTo>
                    <a:cubicBezTo>
                      <a:pt x="289" y="84"/>
                      <a:pt x="289" y="84"/>
                      <a:pt x="289" y="84"/>
                    </a:cubicBezTo>
                    <a:close/>
                    <a:moveTo>
                      <a:pt x="265" y="74"/>
                    </a:moveTo>
                    <a:cubicBezTo>
                      <a:pt x="264" y="74"/>
                      <a:pt x="264" y="74"/>
                      <a:pt x="264" y="74"/>
                    </a:cubicBezTo>
                    <a:cubicBezTo>
                      <a:pt x="264" y="73"/>
                      <a:pt x="264" y="73"/>
                      <a:pt x="264" y="73"/>
                    </a:cubicBezTo>
                    <a:cubicBezTo>
                      <a:pt x="264" y="72"/>
                      <a:pt x="264" y="72"/>
                      <a:pt x="264" y="72"/>
                    </a:cubicBezTo>
                    <a:cubicBezTo>
                      <a:pt x="264" y="71"/>
                      <a:pt x="264" y="71"/>
                      <a:pt x="264" y="71"/>
                    </a:cubicBezTo>
                    <a:cubicBezTo>
                      <a:pt x="264" y="70"/>
                      <a:pt x="264" y="70"/>
                      <a:pt x="264" y="70"/>
                    </a:cubicBezTo>
                    <a:cubicBezTo>
                      <a:pt x="264" y="70"/>
                      <a:pt x="264" y="70"/>
                      <a:pt x="264" y="70"/>
                    </a:cubicBezTo>
                    <a:cubicBezTo>
                      <a:pt x="265" y="70"/>
                      <a:pt x="265" y="70"/>
                      <a:pt x="265" y="70"/>
                    </a:cubicBezTo>
                    <a:cubicBezTo>
                      <a:pt x="266" y="70"/>
                      <a:pt x="266" y="70"/>
                      <a:pt x="266" y="70"/>
                    </a:cubicBezTo>
                    <a:cubicBezTo>
                      <a:pt x="266" y="71"/>
                      <a:pt x="266" y="71"/>
                      <a:pt x="266" y="71"/>
                    </a:cubicBezTo>
                    <a:cubicBezTo>
                      <a:pt x="265" y="73"/>
                      <a:pt x="265" y="73"/>
                      <a:pt x="265" y="73"/>
                    </a:cubicBezTo>
                    <a:cubicBezTo>
                      <a:pt x="265" y="73"/>
                      <a:pt x="265" y="73"/>
                      <a:pt x="265" y="73"/>
                    </a:cubicBezTo>
                    <a:cubicBezTo>
                      <a:pt x="265" y="74"/>
                      <a:pt x="265" y="74"/>
                      <a:pt x="265" y="74"/>
                    </a:cubicBezTo>
                    <a:cubicBezTo>
                      <a:pt x="266" y="74"/>
                      <a:pt x="266" y="74"/>
                      <a:pt x="266" y="74"/>
                    </a:cubicBezTo>
                    <a:cubicBezTo>
                      <a:pt x="265" y="74"/>
                      <a:pt x="265" y="74"/>
                      <a:pt x="265" y="74"/>
                    </a:cubicBezTo>
                    <a:close/>
                    <a:moveTo>
                      <a:pt x="265" y="30"/>
                    </a:moveTo>
                    <a:cubicBezTo>
                      <a:pt x="266" y="29"/>
                      <a:pt x="266" y="29"/>
                      <a:pt x="266" y="29"/>
                    </a:cubicBezTo>
                    <a:cubicBezTo>
                      <a:pt x="266" y="28"/>
                      <a:pt x="266" y="28"/>
                      <a:pt x="266" y="28"/>
                    </a:cubicBezTo>
                    <a:cubicBezTo>
                      <a:pt x="266" y="27"/>
                      <a:pt x="266" y="27"/>
                      <a:pt x="266" y="27"/>
                    </a:cubicBezTo>
                    <a:cubicBezTo>
                      <a:pt x="268" y="27"/>
                      <a:pt x="268" y="27"/>
                      <a:pt x="268" y="27"/>
                    </a:cubicBezTo>
                    <a:cubicBezTo>
                      <a:pt x="268" y="26"/>
                      <a:pt x="268" y="26"/>
                      <a:pt x="268" y="26"/>
                    </a:cubicBezTo>
                    <a:cubicBezTo>
                      <a:pt x="268" y="25"/>
                      <a:pt x="268" y="25"/>
                      <a:pt x="268" y="25"/>
                    </a:cubicBezTo>
                    <a:cubicBezTo>
                      <a:pt x="267" y="25"/>
                      <a:pt x="267" y="25"/>
                      <a:pt x="267" y="25"/>
                    </a:cubicBezTo>
                    <a:cubicBezTo>
                      <a:pt x="266" y="25"/>
                      <a:pt x="266" y="25"/>
                      <a:pt x="266" y="25"/>
                    </a:cubicBezTo>
                    <a:cubicBezTo>
                      <a:pt x="267" y="24"/>
                      <a:pt x="267" y="24"/>
                      <a:pt x="267" y="24"/>
                    </a:cubicBezTo>
                    <a:cubicBezTo>
                      <a:pt x="266" y="24"/>
                      <a:pt x="266" y="24"/>
                      <a:pt x="266" y="24"/>
                    </a:cubicBezTo>
                    <a:cubicBezTo>
                      <a:pt x="265" y="25"/>
                      <a:pt x="265" y="25"/>
                      <a:pt x="265" y="25"/>
                    </a:cubicBezTo>
                    <a:cubicBezTo>
                      <a:pt x="264" y="25"/>
                      <a:pt x="264" y="25"/>
                      <a:pt x="264" y="25"/>
                    </a:cubicBezTo>
                    <a:cubicBezTo>
                      <a:pt x="264" y="26"/>
                      <a:pt x="264" y="26"/>
                      <a:pt x="264" y="26"/>
                    </a:cubicBezTo>
                    <a:cubicBezTo>
                      <a:pt x="263" y="26"/>
                      <a:pt x="263" y="26"/>
                      <a:pt x="263" y="26"/>
                    </a:cubicBezTo>
                    <a:cubicBezTo>
                      <a:pt x="263" y="27"/>
                      <a:pt x="263" y="27"/>
                      <a:pt x="263" y="27"/>
                    </a:cubicBezTo>
                    <a:cubicBezTo>
                      <a:pt x="264" y="27"/>
                      <a:pt x="264" y="27"/>
                      <a:pt x="264" y="27"/>
                    </a:cubicBezTo>
                    <a:cubicBezTo>
                      <a:pt x="265" y="27"/>
                      <a:pt x="265" y="27"/>
                      <a:pt x="265" y="27"/>
                    </a:cubicBezTo>
                    <a:cubicBezTo>
                      <a:pt x="265" y="28"/>
                      <a:pt x="265" y="28"/>
                      <a:pt x="265" y="28"/>
                    </a:cubicBezTo>
                    <a:cubicBezTo>
                      <a:pt x="264" y="28"/>
                      <a:pt x="264" y="28"/>
                      <a:pt x="264" y="28"/>
                    </a:cubicBezTo>
                    <a:cubicBezTo>
                      <a:pt x="264" y="29"/>
                      <a:pt x="264" y="29"/>
                      <a:pt x="264" y="29"/>
                    </a:cubicBezTo>
                    <a:cubicBezTo>
                      <a:pt x="265" y="29"/>
                      <a:pt x="265" y="29"/>
                      <a:pt x="265" y="29"/>
                    </a:cubicBezTo>
                    <a:cubicBezTo>
                      <a:pt x="265" y="30"/>
                      <a:pt x="265" y="30"/>
                      <a:pt x="265" y="30"/>
                    </a:cubicBezTo>
                    <a:close/>
                    <a:moveTo>
                      <a:pt x="253" y="54"/>
                    </a:moveTo>
                    <a:cubicBezTo>
                      <a:pt x="253" y="53"/>
                      <a:pt x="253" y="53"/>
                      <a:pt x="253" y="53"/>
                    </a:cubicBezTo>
                    <a:cubicBezTo>
                      <a:pt x="254" y="53"/>
                      <a:pt x="254" y="53"/>
                      <a:pt x="254" y="53"/>
                    </a:cubicBezTo>
                    <a:cubicBezTo>
                      <a:pt x="253" y="52"/>
                      <a:pt x="253" y="52"/>
                      <a:pt x="253" y="52"/>
                    </a:cubicBezTo>
                    <a:cubicBezTo>
                      <a:pt x="253" y="51"/>
                      <a:pt x="253" y="51"/>
                      <a:pt x="253" y="51"/>
                    </a:cubicBezTo>
                    <a:cubicBezTo>
                      <a:pt x="253" y="51"/>
                      <a:pt x="253" y="51"/>
                      <a:pt x="253" y="51"/>
                    </a:cubicBezTo>
                    <a:cubicBezTo>
                      <a:pt x="253" y="50"/>
                      <a:pt x="253" y="50"/>
                      <a:pt x="253" y="50"/>
                    </a:cubicBezTo>
                    <a:cubicBezTo>
                      <a:pt x="253" y="50"/>
                      <a:pt x="253" y="50"/>
                      <a:pt x="253" y="50"/>
                    </a:cubicBezTo>
                    <a:cubicBezTo>
                      <a:pt x="254" y="50"/>
                      <a:pt x="254" y="50"/>
                      <a:pt x="254" y="50"/>
                    </a:cubicBezTo>
                    <a:cubicBezTo>
                      <a:pt x="255" y="50"/>
                      <a:pt x="255" y="50"/>
                      <a:pt x="255" y="50"/>
                    </a:cubicBezTo>
                    <a:cubicBezTo>
                      <a:pt x="255" y="50"/>
                      <a:pt x="255" y="50"/>
                      <a:pt x="255" y="50"/>
                    </a:cubicBezTo>
                    <a:cubicBezTo>
                      <a:pt x="256" y="50"/>
                      <a:pt x="256" y="50"/>
                      <a:pt x="256" y="50"/>
                    </a:cubicBezTo>
                    <a:cubicBezTo>
                      <a:pt x="255" y="49"/>
                      <a:pt x="255" y="49"/>
                      <a:pt x="255" y="49"/>
                    </a:cubicBezTo>
                    <a:cubicBezTo>
                      <a:pt x="254" y="48"/>
                      <a:pt x="254" y="48"/>
                      <a:pt x="254" y="48"/>
                    </a:cubicBezTo>
                    <a:cubicBezTo>
                      <a:pt x="254" y="48"/>
                      <a:pt x="254" y="48"/>
                      <a:pt x="254" y="48"/>
                    </a:cubicBezTo>
                    <a:cubicBezTo>
                      <a:pt x="255" y="48"/>
                      <a:pt x="255" y="48"/>
                      <a:pt x="255" y="48"/>
                    </a:cubicBezTo>
                    <a:cubicBezTo>
                      <a:pt x="254" y="47"/>
                      <a:pt x="254" y="47"/>
                      <a:pt x="254" y="47"/>
                    </a:cubicBezTo>
                    <a:cubicBezTo>
                      <a:pt x="255" y="46"/>
                      <a:pt x="255" y="46"/>
                      <a:pt x="255" y="46"/>
                    </a:cubicBezTo>
                    <a:cubicBezTo>
                      <a:pt x="255" y="45"/>
                      <a:pt x="255" y="45"/>
                      <a:pt x="255" y="45"/>
                    </a:cubicBezTo>
                    <a:cubicBezTo>
                      <a:pt x="255" y="44"/>
                      <a:pt x="255" y="44"/>
                      <a:pt x="255" y="44"/>
                    </a:cubicBezTo>
                    <a:cubicBezTo>
                      <a:pt x="256" y="44"/>
                      <a:pt x="256" y="44"/>
                      <a:pt x="256" y="44"/>
                    </a:cubicBezTo>
                    <a:cubicBezTo>
                      <a:pt x="256" y="44"/>
                      <a:pt x="256" y="44"/>
                      <a:pt x="256" y="44"/>
                    </a:cubicBezTo>
                    <a:cubicBezTo>
                      <a:pt x="256" y="42"/>
                      <a:pt x="256" y="42"/>
                      <a:pt x="256" y="42"/>
                    </a:cubicBezTo>
                    <a:cubicBezTo>
                      <a:pt x="257" y="42"/>
                      <a:pt x="257" y="42"/>
                      <a:pt x="257" y="42"/>
                    </a:cubicBezTo>
                    <a:cubicBezTo>
                      <a:pt x="258" y="41"/>
                      <a:pt x="258" y="41"/>
                      <a:pt x="258" y="41"/>
                    </a:cubicBezTo>
                    <a:cubicBezTo>
                      <a:pt x="259" y="41"/>
                      <a:pt x="259" y="41"/>
                      <a:pt x="259" y="41"/>
                    </a:cubicBezTo>
                    <a:cubicBezTo>
                      <a:pt x="260" y="42"/>
                      <a:pt x="260" y="42"/>
                      <a:pt x="260" y="42"/>
                    </a:cubicBezTo>
                    <a:cubicBezTo>
                      <a:pt x="260" y="43"/>
                      <a:pt x="260" y="43"/>
                      <a:pt x="260" y="43"/>
                    </a:cubicBezTo>
                    <a:cubicBezTo>
                      <a:pt x="260" y="44"/>
                      <a:pt x="260" y="44"/>
                      <a:pt x="260" y="44"/>
                    </a:cubicBezTo>
                    <a:cubicBezTo>
                      <a:pt x="261" y="44"/>
                      <a:pt x="261" y="44"/>
                      <a:pt x="261" y="44"/>
                    </a:cubicBezTo>
                    <a:cubicBezTo>
                      <a:pt x="261" y="44"/>
                      <a:pt x="261" y="44"/>
                      <a:pt x="261" y="44"/>
                    </a:cubicBezTo>
                    <a:cubicBezTo>
                      <a:pt x="261" y="45"/>
                      <a:pt x="261" y="45"/>
                      <a:pt x="261" y="45"/>
                    </a:cubicBezTo>
                    <a:cubicBezTo>
                      <a:pt x="262" y="46"/>
                      <a:pt x="262" y="46"/>
                      <a:pt x="262" y="46"/>
                    </a:cubicBezTo>
                    <a:cubicBezTo>
                      <a:pt x="262" y="46"/>
                      <a:pt x="262" y="46"/>
                      <a:pt x="262" y="46"/>
                    </a:cubicBezTo>
                    <a:cubicBezTo>
                      <a:pt x="262" y="47"/>
                      <a:pt x="262" y="47"/>
                      <a:pt x="262" y="47"/>
                    </a:cubicBezTo>
                    <a:cubicBezTo>
                      <a:pt x="263" y="47"/>
                      <a:pt x="263" y="47"/>
                      <a:pt x="263" y="47"/>
                    </a:cubicBezTo>
                    <a:cubicBezTo>
                      <a:pt x="263" y="47"/>
                      <a:pt x="263" y="47"/>
                      <a:pt x="263" y="47"/>
                    </a:cubicBezTo>
                    <a:cubicBezTo>
                      <a:pt x="263" y="48"/>
                      <a:pt x="263" y="48"/>
                      <a:pt x="263" y="48"/>
                    </a:cubicBezTo>
                    <a:cubicBezTo>
                      <a:pt x="264" y="50"/>
                      <a:pt x="264" y="50"/>
                      <a:pt x="264" y="50"/>
                    </a:cubicBezTo>
                    <a:cubicBezTo>
                      <a:pt x="263" y="50"/>
                      <a:pt x="263" y="50"/>
                      <a:pt x="263" y="50"/>
                    </a:cubicBezTo>
                    <a:cubicBezTo>
                      <a:pt x="262" y="51"/>
                      <a:pt x="262" y="51"/>
                      <a:pt x="262" y="51"/>
                    </a:cubicBezTo>
                    <a:cubicBezTo>
                      <a:pt x="262" y="51"/>
                      <a:pt x="262" y="51"/>
                      <a:pt x="262" y="51"/>
                    </a:cubicBezTo>
                    <a:cubicBezTo>
                      <a:pt x="261" y="51"/>
                      <a:pt x="261" y="51"/>
                      <a:pt x="261" y="51"/>
                    </a:cubicBezTo>
                    <a:cubicBezTo>
                      <a:pt x="261" y="51"/>
                      <a:pt x="261" y="51"/>
                      <a:pt x="261" y="51"/>
                    </a:cubicBezTo>
                    <a:cubicBezTo>
                      <a:pt x="262" y="51"/>
                      <a:pt x="262" y="51"/>
                      <a:pt x="262" y="51"/>
                    </a:cubicBezTo>
                    <a:cubicBezTo>
                      <a:pt x="262" y="52"/>
                      <a:pt x="262" y="52"/>
                      <a:pt x="262" y="52"/>
                    </a:cubicBezTo>
                    <a:cubicBezTo>
                      <a:pt x="262" y="53"/>
                      <a:pt x="262" y="53"/>
                      <a:pt x="262" y="53"/>
                    </a:cubicBezTo>
                    <a:cubicBezTo>
                      <a:pt x="260" y="54"/>
                      <a:pt x="260" y="54"/>
                      <a:pt x="260" y="54"/>
                    </a:cubicBezTo>
                    <a:cubicBezTo>
                      <a:pt x="260" y="55"/>
                      <a:pt x="260" y="55"/>
                      <a:pt x="260" y="55"/>
                    </a:cubicBezTo>
                    <a:cubicBezTo>
                      <a:pt x="259" y="54"/>
                      <a:pt x="259" y="54"/>
                      <a:pt x="259" y="54"/>
                    </a:cubicBezTo>
                    <a:cubicBezTo>
                      <a:pt x="259" y="54"/>
                      <a:pt x="259" y="54"/>
                      <a:pt x="259" y="54"/>
                    </a:cubicBezTo>
                    <a:cubicBezTo>
                      <a:pt x="259" y="53"/>
                      <a:pt x="259" y="53"/>
                      <a:pt x="259" y="53"/>
                    </a:cubicBezTo>
                    <a:cubicBezTo>
                      <a:pt x="258" y="54"/>
                      <a:pt x="258" y="54"/>
                      <a:pt x="258" y="54"/>
                    </a:cubicBezTo>
                    <a:cubicBezTo>
                      <a:pt x="257" y="54"/>
                      <a:pt x="257" y="54"/>
                      <a:pt x="257" y="54"/>
                    </a:cubicBezTo>
                    <a:cubicBezTo>
                      <a:pt x="256" y="54"/>
                      <a:pt x="256" y="54"/>
                      <a:pt x="256" y="54"/>
                    </a:cubicBezTo>
                    <a:cubicBezTo>
                      <a:pt x="255" y="54"/>
                      <a:pt x="255" y="54"/>
                      <a:pt x="255" y="54"/>
                    </a:cubicBezTo>
                    <a:cubicBezTo>
                      <a:pt x="255" y="53"/>
                      <a:pt x="255" y="53"/>
                      <a:pt x="255" y="53"/>
                    </a:cubicBezTo>
                    <a:cubicBezTo>
                      <a:pt x="255" y="53"/>
                      <a:pt x="255" y="53"/>
                      <a:pt x="255" y="53"/>
                    </a:cubicBezTo>
                    <a:cubicBezTo>
                      <a:pt x="254" y="54"/>
                      <a:pt x="254" y="54"/>
                      <a:pt x="254" y="54"/>
                    </a:cubicBezTo>
                    <a:cubicBezTo>
                      <a:pt x="253" y="54"/>
                      <a:pt x="253" y="54"/>
                      <a:pt x="253" y="54"/>
                    </a:cubicBezTo>
                    <a:close/>
                    <a:moveTo>
                      <a:pt x="264" y="53"/>
                    </a:moveTo>
                    <a:cubicBezTo>
                      <a:pt x="264" y="53"/>
                      <a:pt x="264" y="53"/>
                      <a:pt x="264" y="53"/>
                    </a:cubicBezTo>
                    <a:cubicBezTo>
                      <a:pt x="264" y="52"/>
                      <a:pt x="264" y="52"/>
                      <a:pt x="264" y="52"/>
                    </a:cubicBezTo>
                    <a:cubicBezTo>
                      <a:pt x="264" y="51"/>
                      <a:pt x="264" y="51"/>
                      <a:pt x="264" y="51"/>
                    </a:cubicBezTo>
                    <a:cubicBezTo>
                      <a:pt x="264" y="51"/>
                      <a:pt x="264" y="51"/>
                      <a:pt x="264" y="51"/>
                    </a:cubicBezTo>
                    <a:cubicBezTo>
                      <a:pt x="263" y="51"/>
                      <a:pt x="263" y="51"/>
                      <a:pt x="263" y="51"/>
                    </a:cubicBezTo>
                    <a:cubicBezTo>
                      <a:pt x="263" y="52"/>
                      <a:pt x="263" y="52"/>
                      <a:pt x="263" y="52"/>
                    </a:cubicBezTo>
                    <a:cubicBezTo>
                      <a:pt x="264" y="53"/>
                      <a:pt x="264" y="53"/>
                      <a:pt x="264" y="53"/>
                    </a:cubicBezTo>
                    <a:close/>
                    <a:moveTo>
                      <a:pt x="267" y="65"/>
                    </a:moveTo>
                    <a:cubicBezTo>
                      <a:pt x="267" y="66"/>
                      <a:pt x="267" y="66"/>
                      <a:pt x="267" y="66"/>
                    </a:cubicBezTo>
                    <a:cubicBezTo>
                      <a:pt x="268" y="66"/>
                      <a:pt x="268" y="66"/>
                      <a:pt x="268" y="66"/>
                    </a:cubicBezTo>
                    <a:cubicBezTo>
                      <a:pt x="269" y="66"/>
                      <a:pt x="269" y="66"/>
                      <a:pt x="269" y="66"/>
                    </a:cubicBezTo>
                    <a:cubicBezTo>
                      <a:pt x="270" y="66"/>
                      <a:pt x="270" y="66"/>
                      <a:pt x="270" y="66"/>
                    </a:cubicBezTo>
                    <a:cubicBezTo>
                      <a:pt x="270" y="65"/>
                      <a:pt x="270" y="65"/>
                      <a:pt x="270" y="65"/>
                    </a:cubicBezTo>
                    <a:cubicBezTo>
                      <a:pt x="271" y="64"/>
                      <a:pt x="271" y="64"/>
                      <a:pt x="271" y="64"/>
                    </a:cubicBezTo>
                    <a:cubicBezTo>
                      <a:pt x="270" y="64"/>
                      <a:pt x="270" y="64"/>
                      <a:pt x="270" y="64"/>
                    </a:cubicBezTo>
                    <a:cubicBezTo>
                      <a:pt x="270" y="63"/>
                      <a:pt x="270" y="63"/>
                      <a:pt x="270" y="63"/>
                    </a:cubicBezTo>
                    <a:cubicBezTo>
                      <a:pt x="270" y="63"/>
                      <a:pt x="270" y="63"/>
                      <a:pt x="270" y="63"/>
                    </a:cubicBezTo>
                    <a:cubicBezTo>
                      <a:pt x="269" y="63"/>
                      <a:pt x="269" y="63"/>
                      <a:pt x="269" y="63"/>
                    </a:cubicBezTo>
                    <a:cubicBezTo>
                      <a:pt x="269" y="62"/>
                      <a:pt x="269" y="62"/>
                      <a:pt x="269" y="62"/>
                    </a:cubicBezTo>
                    <a:cubicBezTo>
                      <a:pt x="268" y="62"/>
                      <a:pt x="268" y="62"/>
                      <a:pt x="268" y="62"/>
                    </a:cubicBezTo>
                    <a:cubicBezTo>
                      <a:pt x="267" y="63"/>
                      <a:pt x="267" y="63"/>
                      <a:pt x="267" y="63"/>
                    </a:cubicBezTo>
                    <a:cubicBezTo>
                      <a:pt x="267" y="63"/>
                      <a:pt x="267" y="63"/>
                      <a:pt x="267" y="63"/>
                    </a:cubicBezTo>
                    <a:cubicBezTo>
                      <a:pt x="267" y="64"/>
                      <a:pt x="267" y="64"/>
                      <a:pt x="267" y="64"/>
                    </a:cubicBezTo>
                    <a:cubicBezTo>
                      <a:pt x="267" y="65"/>
                      <a:pt x="267" y="65"/>
                      <a:pt x="267" y="65"/>
                    </a:cubicBezTo>
                    <a:close/>
                    <a:moveTo>
                      <a:pt x="266" y="65"/>
                    </a:moveTo>
                    <a:cubicBezTo>
                      <a:pt x="266" y="66"/>
                      <a:pt x="266" y="66"/>
                      <a:pt x="266" y="66"/>
                    </a:cubicBezTo>
                    <a:cubicBezTo>
                      <a:pt x="266" y="66"/>
                      <a:pt x="266" y="66"/>
                      <a:pt x="266" y="66"/>
                    </a:cubicBezTo>
                    <a:cubicBezTo>
                      <a:pt x="266" y="67"/>
                      <a:pt x="266" y="67"/>
                      <a:pt x="266" y="67"/>
                    </a:cubicBezTo>
                    <a:cubicBezTo>
                      <a:pt x="267" y="66"/>
                      <a:pt x="267" y="66"/>
                      <a:pt x="267" y="66"/>
                    </a:cubicBezTo>
                    <a:cubicBezTo>
                      <a:pt x="266" y="66"/>
                      <a:pt x="266" y="66"/>
                      <a:pt x="266" y="66"/>
                    </a:cubicBezTo>
                    <a:cubicBezTo>
                      <a:pt x="266" y="66"/>
                      <a:pt x="266" y="66"/>
                      <a:pt x="266" y="66"/>
                    </a:cubicBezTo>
                    <a:cubicBezTo>
                      <a:pt x="266" y="65"/>
                      <a:pt x="266" y="65"/>
                      <a:pt x="266" y="65"/>
                    </a:cubicBezTo>
                    <a:cubicBezTo>
                      <a:pt x="266" y="65"/>
                      <a:pt x="266" y="65"/>
                      <a:pt x="266" y="65"/>
                    </a:cubicBezTo>
                    <a:close/>
                    <a:moveTo>
                      <a:pt x="253" y="59"/>
                    </a:moveTo>
                    <a:cubicBezTo>
                      <a:pt x="253" y="58"/>
                      <a:pt x="253" y="58"/>
                      <a:pt x="253" y="58"/>
                    </a:cubicBezTo>
                    <a:cubicBezTo>
                      <a:pt x="253" y="57"/>
                      <a:pt x="253" y="57"/>
                      <a:pt x="253" y="57"/>
                    </a:cubicBezTo>
                    <a:cubicBezTo>
                      <a:pt x="254" y="56"/>
                      <a:pt x="254" y="56"/>
                      <a:pt x="254" y="56"/>
                    </a:cubicBezTo>
                    <a:cubicBezTo>
                      <a:pt x="255" y="56"/>
                      <a:pt x="255" y="56"/>
                      <a:pt x="255" y="56"/>
                    </a:cubicBezTo>
                    <a:cubicBezTo>
                      <a:pt x="255" y="56"/>
                      <a:pt x="255" y="56"/>
                      <a:pt x="255" y="56"/>
                    </a:cubicBezTo>
                    <a:cubicBezTo>
                      <a:pt x="256" y="56"/>
                      <a:pt x="256" y="56"/>
                      <a:pt x="256" y="56"/>
                    </a:cubicBezTo>
                    <a:cubicBezTo>
                      <a:pt x="257" y="56"/>
                      <a:pt x="257" y="56"/>
                      <a:pt x="257" y="56"/>
                    </a:cubicBezTo>
                    <a:cubicBezTo>
                      <a:pt x="257" y="56"/>
                      <a:pt x="257" y="56"/>
                      <a:pt x="257" y="56"/>
                    </a:cubicBezTo>
                    <a:cubicBezTo>
                      <a:pt x="257" y="57"/>
                      <a:pt x="257" y="57"/>
                      <a:pt x="257" y="57"/>
                    </a:cubicBezTo>
                    <a:cubicBezTo>
                      <a:pt x="258" y="57"/>
                      <a:pt x="258" y="57"/>
                      <a:pt x="258" y="57"/>
                    </a:cubicBezTo>
                    <a:cubicBezTo>
                      <a:pt x="258" y="56"/>
                      <a:pt x="258" y="56"/>
                      <a:pt x="258" y="56"/>
                    </a:cubicBezTo>
                    <a:cubicBezTo>
                      <a:pt x="259" y="57"/>
                      <a:pt x="259" y="57"/>
                      <a:pt x="259" y="57"/>
                    </a:cubicBezTo>
                    <a:cubicBezTo>
                      <a:pt x="260" y="57"/>
                      <a:pt x="260" y="57"/>
                      <a:pt x="260" y="57"/>
                    </a:cubicBezTo>
                    <a:cubicBezTo>
                      <a:pt x="260" y="58"/>
                      <a:pt x="260" y="58"/>
                      <a:pt x="260" y="58"/>
                    </a:cubicBezTo>
                    <a:cubicBezTo>
                      <a:pt x="261" y="58"/>
                      <a:pt x="261" y="58"/>
                      <a:pt x="261" y="58"/>
                    </a:cubicBezTo>
                    <a:cubicBezTo>
                      <a:pt x="261" y="58"/>
                      <a:pt x="261" y="58"/>
                      <a:pt x="261" y="58"/>
                    </a:cubicBezTo>
                    <a:cubicBezTo>
                      <a:pt x="261" y="59"/>
                      <a:pt x="261" y="59"/>
                      <a:pt x="261" y="59"/>
                    </a:cubicBezTo>
                    <a:cubicBezTo>
                      <a:pt x="262" y="59"/>
                      <a:pt x="262" y="59"/>
                      <a:pt x="262" y="59"/>
                    </a:cubicBezTo>
                    <a:cubicBezTo>
                      <a:pt x="262" y="58"/>
                      <a:pt x="262" y="58"/>
                      <a:pt x="262" y="58"/>
                    </a:cubicBezTo>
                    <a:cubicBezTo>
                      <a:pt x="263" y="59"/>
                      <a:pt x="263" y="59"/>
                      <a:pt x="263" y="59"/>
                    </a:cubicBezTo>
                    <a:cubicBezTo>
                      <a:pt x="263" y="60"/>
                      <a:pt x="263" y="60"/>
                      <a:pt x="263" y="60"/>
                    </a:cubicBezTo>
                    <a:cubicBezTo>
                      <a:pt x="263" y="60"/>
                      <a:pt x="263" y="60"/>
                      <a:pt x="263" y="60"/>
                    </a:cubicBezTo>
                    <a:cubicBezTo>
                      <a:pt x="263" y="60"/>
                      <a:pt x="263" y="60"/>
                      <a:pt x="263" y="60"/>
                    </a:cubicBezTo>
                    <a:cubicBezTo>
                      <a:pt x="263" y="61"/>
                      <a:pt x="263" y="61"/>
                      <a:pt x="263" y="61"/>
                    </a:cubicBezTo>
                    <a:cubicBezTo>
                      <a:pt x="262" y="61"/>
                      <a:pt x="262" y="61"/>
                      <a:pt x="262" y="61"/>
                    </a:cubicBezTo>
                    <a:cubicBezTo>
                      <a:pt x="261" y="61"/>
                      <a:pt x="261" y="61"/>
                      <a:pt x="261" y="61"/>
                    </a:cubicBezTo>
                    <a:cubicBezTo>
                      <a:pt x="260" y="62"/>
                      <a:pt x="260" y="62"/>
                      <a:pt x="260" y="62"/>
                    </a:cubicBezTo>
                    <a:cubicBezTo>
                      <a:pt x="259" y="61"/>
                      <a:pt x="259" y="61"/>
                      <a:pt x="259" y="61"/>
                    </a:cubicBezTo>
                    <a:cubicBezTo>
                      <a:pt x="258" y="61"/>
                      <a:pt x="258" y="61"/>
                      <a:pt x="258" y="61"/>
                    </a:cubicBezTo>
                    <a:cubicBezTo>
                      <a:pt x="257" y="60"/>
                      <a:pt x="257" y="60"/>
                      <a:pt x="257" y="60"/>
                    </a:cubicBezTo>
                    <a:cubicBezTo>
                      <a:pt x="256" y="60"/>
                      <a:pt x="256" y="60"/>
                      <a:pt x="256" y="60"/>
                    </a:cubicBezTo>
                    <a:cubicBezTo>
                      <a:pt x="255" y="60"/>
                      <a:pt x="255" y="60"/>
                      <a:pt x="255" y="60"/>
                    </a:cubicBezTo>
                    <a:cubicBezTo>
                      <a:pt x="254" y="59"/>
                      <a:pt x="254" y="59"/>
                      <a:pt x="254" y="59"/>
                    </a:cubicBezTo>
                    <a:cubicBezTo>
                      <a:pt x="253" y="59"/>
                      <a:pt x="253" y="59"/>
                      <a:pt x="253" y="59"/>
                    </a:cubicBezTo>
                    <a:cubicBezTo>
                      <a:pt x="253" y="59"/>
                      <a:pt x="253" y="59"/>
                      <a:pt x="253" y="59"/>
                    </a:cubicBezTo>
                    <a:close/>
                    <a:moveTo>
                      <a:pt x="242" y="46"/>
                    </a:moveTo>
                    <a:cubicBezTo>
                      <a:pt x="242" y="45"/>
                      <a:pt x="242" y="45"/>
                      <a:pt x="242" y="45"/>
                    </a:cubicBezTo>
                    <a:cubicBezTo>
                      <a:pt x="243" y="45"/>
                      <a:pt x="243" y="45"/>
                      <a:pt x="243" y="45"/>
                    </a:cubicBezTo>
                    <a:cubicBezTo>
                      <a:pt x="243" y="45"/>
                      <a:pt x="243" y="45"/>
                      <a:pt x="243" y="45"/>
                    </a:cubicBezTo>
                    <a:cubicBezTo>
                      <a:pt x="243" y="46"/>
                      <a:pt x="243" y="46"/>
                      <a:pt x="243" y="46"/>
                    </a:cubicBezTo>
                    <a:cubicBezTo>
                      <a:pt x="242" y="46"/>
                      <a:pt x="242" y="46"/>
                      <a:pt x="242" y="46"/>
                    </a:cubicBezTo>
                    <a:cubicBezTo>
                      <a:pt x="242" y="46"/>
                      <a:pt x="242" y="46"/>
                      <a:pt x="242" y="46"/>
                    </a:cubicBezTo>
                    <a:close/>
                    <a:moveTo>
                      <a:pt x="243" y="50"/>
                    </a:moveTo>
                    <a:cubicBezTo>
                      <a:pt x="243" y="52"/>
                      <a:pt x="243" y="52"/>
                      <a:pt x="243" y="52"/>
                    </a:cubicBezTo>
                    <a:cubicBezTo>
                      <a:pt x="244" y="52"/>
                      <a:pt x="244" y="52"/>
                      <a:pt x="244" y="52"/>
                    </a:cubicBezTo>
                    <a:cubicBezTo>
                      <a:pt x="244" y="52"/>
                      <a:pt x="244" y="52"/>
                      <a:pt x="244" y="52"/>
                    </a:cubicBezTo>
                    <a:cubicBezTo>
                      <a:pt x="245" y="52"/>
                      <a:pt x="245" y="52"/>
                      <a:pt x="245" y="52"/>
                    </a:cubicBezTo>
                    <a:cubicBezTo>
                      <a:pt x="245" y="53"/>
                      <a:pt x="245" y="53"/>
                      <a:pt x="245" y="53"/>
                    </a:cubicBezTo>
                    <a:cubicBezTo>
                      <a:pt x="246" y="53"/>
                      <a:pt x="246" y="53"/>
                      <a:pt x="246" y="53"/>
                    </a:cubicBezTo>
                    <a:cubicBezTo>
                      <a:pt x="247" y="52"/>
                      <a:pt x="247" y="52"/>
                      <a:pt x="247" y="52"/>
                    </a:cubicBezTo>
                    <a:cubicBezTo>
                      <a:pt x="247" y="51"/>
                      <a:pt x="247" y="51"/>
                      <a:pt x="247" y="51"/>
                    </a:cubicBezTo>
                    <a:cubicBezTo>
                      <a:pt x="248" y="51"/>
                      <a:pt x="248" y="51"/>
                      <a:pt x="248" y="51"/>
                    </a:cubicBezTo>
                    <a:cubicBezTo>
                      <a:pt x="249" y="50"/>
                      <a:pt x="249" y="50"/>
                      <a:pt x="249" y="50"/>
                    </a:cubicBezTo>
                    <a:cubicBezTo>
                      <a:pt x="249" y="49"/>
                      <a:pt x="249" y="49"/>
                      <a:pt x="249" y="49"/>
                    </a:cubicBezTo>
                    <a:cubicBezTo>
                      <a:pt x="249" y="48"/>
                      <a:pt x="249" y="48"/>
                      <a:pt x="249" y="48"/>
                    </a:cubicBezTo>
                    <a:cubicBezTo>
                      <a:pt x="250" y="47"/>
                      <a:pt x="250" y="47"/>
                      <a:pt x="250" y="47"/>
                    </a:cubicBezTo>
                    <a:cubicBezTo>
                      <a:pt x="249" y="46"/>
                      <a:pt x="249" y="46"/>
                      <a:pt x="249" y="46"/>
                    </a:cubicBezTo>
                    <a:cubicBezTo>
                      <a:pt x="249" y="46"/>
                      <a:pt x="249" y="46"/>
                      <a:pt x="249" y="46"/>
                    </a:cubicBezTo>
                    <a:cubicBezTo>
                      <a:pt x="250" y="46"/>
                      <a:pt x="250" y="46"/>
                      <a:pt x="250" y="46"/>
                    </a:cubicBezTo>
                    <a:cubicBezTo>
                      <a:pt x="250" y="45"/>
                      <a:pt x="250" y="45"/>
                      <a:pt x="250" y="45"/>
                    </a:cubicBezTo>
                    <a:cubicBezTo>
                      <a:pt x="251" y="44"/>
                      <a:pt x="251" y="44"/>
                      <a:pt x="251" y="44"/>
                    </a:cubicBezTo>
                    <a:cubicBezTo>
                      <a:pt x="252" y="44"/>
                      <a:pt x="252" y="44"/>
                      <a:pt x="252" y="44"/>
                    </a:cubicBezTo>
                    <a:cubicBezTo>
                      <a:pt x="253" y="43"/>
                      <a:pt x="253" y="43"/>
                      <a:pt x="253" y="43"/>
                    </a:cubicBezTo>
                    <a:cubicBezTo>
                      <a:pt x="253" y="42"/>
                      <a:pt x="253" y="42"/>
                      <a:pt x="253" y="42"/>
                    </a:cubicBezTo>
                    <a:cubicBezTo>
                      <a:pt x="253" y="41"/>
                      <a:pt x="253" y="41"/>
                      <a:pt x="253" y="41"/>
                    </a:cubicBezTo>
                    <a:cubicBezTo>
                      <a:pt x="253" y="41"/>
                      <a:pt x="253" y="41"/>
                      <a:pt x="253" y="41"/>
                    </a:cubicBezTo>
                    <a:cubicBezTo>
                      <a:pt x="254" y="40"/>
                      <a:pt x="254" y="40"/>
                      <a:pt x="254" y="40"/>
                    </a:cubicBezTo>
                    <a:cubicBezTo>
                      <a:pt x="253" y="40"/>
                      <a:pt x="253" y="40"/>
                      <a:pt x="253" y="40"/>
                    </a:cubicBezTo>
                    <a:cubicBezTo>
                      <a:pt x="253" y="39"/>
                      <a:pt x="253" y="39"/>
                      <a:pt x="253" y="39"/>
                    </a:cubicBezTo>
                    <a:cubicBezTo>
                      <a:pt x="253" y="39"/>
                      <a:pt x="253" y="39"/>
                      <a:pt x="253" y="39"/>
                    </a:cubicBezTo>
                    <a:cubicBezTo>
                      <a:pt x="252" y="38"/>
                      <a:pt x="252" y="38"/>
                      <a:pt x="252" y="38"/>
                    </a:cubicBezTo>
                    <a:cubicBezTo>
                      <a:pt x="251" y="38"/>
                      <a:pt x="251" y="38"/>
                      <a:pt x="251" y="38"/>
                    </a:cubicBezTo>
                    <a:cubicBezTo>
                      <a:pt x="250" y="38"/>
                      <a:pt x="250" y="38"/>
                      <a:pt x="250" y="38"/>
                    </a:cubicBezTo>
                    <a:cubicBezTo>
                      <a:pt x="251" y="37"/>
                      <a:pt x="251" y="37"/>
                      <a:pt x="251" y="37"/>
                    </a:cubicBezTo>
                    <a:cubicBezTo>
                      <a:pt x="252" y="37"/>
                      <a:pt x="252" y="37"/>
                      <a:pt x="252" y="37"/>
                    </a:cubicBezTo>
                    <a:cubicBezTo>
                      <a:pt x="252" y="36"/>
                      <a:pt x="252" y="36"/>
                      <a:pt x="252" y="36"/>
                    </a:cubicBezTo>
                    <a:cubicBezTo>
                      <a:pt x="252" y="36"/>
                      <a:pt x="252" y="36"/>
                      <a:pt x="252" y="36"/>
                    </a:cubicBezTo>
                    <a:cubicBezTo>
                      <a:pt x="252" y="35"/>
                      <a:pt x="252" y="35"/>
                      <a:pt x="252" y="35"/>
                    </a:cubicBezTo>
                    <a:cubicBezTo>
                      <a:pt x="252" y="34"/>
                      <a:pt x="252" y="34"/>
                      <a:pt x="252" y="34"/>
                    </a:cubicBezTo>
                    <a:cubicBezTo>
                      <a:pt x="251" y="33"/>
                      <a:pt x="251" y="33"/>
                      <a:pt x="251" y="33"/>
                    </a:cubicBezTo>
                    <a:cubicBezTo>
                      <a:pt x="251" y="33"/>
                      <a:pt x="251" y="33"/>
                      <a:pt x="251" y="33"/>
                    </a:cubicBezTo>
                    <a:cubicBezTo>
                      <a:pt x="249" y="34"/>
                      <a:pt x="249" y="34"/>
                      <a:pt x="249" y="34"/>
                    </a:cubicBezTo>
                    <a:cubicBezTo>
                      <a:pt x="248" y="34"/>
                      <a:pt x="248" y="34"/>
                      <a:pt x="248" y="34"/>
                    </a:cubicBezTo>
                    <a:cubicBezTo>
                      <a:pt x="248" y="35"/>
                      <a:pt x="248" y="35"/>
                      <a:pt x="248" y="35"/>
                    </a:cubicBezTo>
                    <a:cubicBezTo>
                      <a:pt x="247" y="36"/>
                      <a:pt x="247" y="36"/>
                      <a:pt x="247" y="36"/>
                    </a:cubicBezTo>
                    <a:cubicBezTo>
                      <a:pt x="247" y="35"/>
                      <a:pt x="247" y="35"/>
                      <a:pt x="247" y="35"/>
                    </a:cubicBezTo>
                    <a:cubicBezTo>
                      <a:pt x="247" y="35"/>
                      <a:pt x="247" y="35"/>
                      <a:pt x="247" y="35"/>
                    </a:cubicBezTo>
                    <a:cubicBezTo>
                      <a:pt x="247" y="34"/>
                      <a:pt x="247" y="34"/>
                      <a:pt x="247" y="34"/>
                    </a:cubicBezTo>
                    <a:cubicBezTo>
                      <a:pt x="248" y="34"/>
                      <a:pt x="248" y="34"/>
                      <a:pt x="248" y="34"/>
                    </a:cubicBezTo>
                    <a:cubicBezTo>
                      <a:pt x="248" y="33"/>
                      <a:pt x="248" y="33"/>
                      <a:pt x="248" y="33"/>
                    </a:cubicBezTo>
                    <a:cubicBezTo>
                      <a:pt x="248" y="31"/>
                      <a:pt x="248" y="31"/>
                      <a:pt x="248" y="31"/>
                    </a:cubicBezTo>
                    <a:cubicBezTo>
                      <a:pt x="248" y="30"/>
                      <a:pt x="248" y="30"/>
                      <a:pt x="248" y="30"/>
                    </a:cubicBezTo>
                    <a:cubicBezTo>
                      <a:pt x="247" y="30"/>
                      <a:pt x="247" y="30"/>
                      <a:pt x="247" y="30"/>
                    </a:cubicBezTo>
                    <a:cubicBezTo>
                      <a:pt x="247" y="29"/>
                      <a:pt x="247" y="29"/>
                      <a:pt x="247" y="29"/>
                    </a:cubicBezTo>
                    <a:cubicBezTo>
                      <a:pt x="246" y="29"/>
                      <a:pt x="246" y="29"/>
                      <a:pt x="246" y="29"/>
                    </a:cubicBezTo>
                    <a:cubicBezTo>
                      <a:pt x="245" y="29"/>
                      <a:pt x="245" y="29"/>
                      <a:pt x="245" y="29"/>
                    </a:cubicBezTo>
                    <a:cubicBezTo>
                      <a:pt x="244" y="29"/>
                      <a:pt x="244" y="29"/>
                      <a:pt x="244" y="29"/>
                    </a:cubicBezTo>
                    <a:cubicBezTo>
                      <a:pt x="243" y="30"/>
                      <a:pt x="243" y="30"/>
                      <a:pt x="243" y="30"/>
                    </a:cubicBezTo>
                    <a:cubicBezTo>
                      <a:pt x="243" y="29"/>
                      <a:pt x="243" y="29"/>
                      <a:pt x="243" y="29"/>
                    </a:cubicBezTo>
                    <a:cubicBezTo>
                      <a:pt x="242" y="28"/>
                      <a:pt x="242" y="28"/>
                      <a:pt x="242" y="28"/>
                    </a:cubicBezTo>
                    <a:cubicBezTo>
                      <a:pt x="242" y="28"/>
                      <a:pt x="242" y="28"/>
                      <a:pt x="242" y="28"/>
                    </a:cubicBezTo>
                    <a:cubicBezTo>
                      <a:pt x="242" y="28"/>
                      <a:pt x="242" y="28"/>
                      <a:pt x="242" y="28"/>
                    </a:cubicBezTo>
                    <a:cubicBezTo>
                      <a:pt x="241" y="29"/>
                      <a:pt x="241" y="29"/>
                      <a:pt x="241" y="29"/>
                    </a:cubicBezTo>
                    <a:cubicBezTo>
                      <a:pt x="240" y="30"/>
                      <a:pt x="240" y="30"/>
                      <a:pt x="240" y="30"/>
                    </a:cubicBezTo>
                    <a:cubicBezTo>
                      <a:pt x="240" y="30"/>
                      <a:pt x="240" y="30"/>
                      <a:pt x="240" y="30"/>
                    </a:cubicBezTo>
                    <a:cubicBezTo>
                      <a:pt x="239" y="31"/>
                      <a:pt x="239" y="31"/>
                      <a:pt x="239" y="31"/>
                    </a:cubicBezTo>
                    <a:cubicBezTo>
                      <a:pt x="239" y="32"/>
                      <a:pt x="239" y="32"/>
                      <a:pt x="239" y="32"/>
                    </a:cubicBezTo>
                    <a:cubicBezTo>
                      <a:pt x="240" y="33"/>
                      <a:pt x="240" y="33"/>
                      <a:pt x="240" y="33"/>
                    </a:cubicBezTo>
                    <a:cubicBezTo>
                      <a:pt x="240" y="32"/>
                      <a:pt x="240" y="32"/>
                      <a:pt x="240" y="32"/>
                    </a:cubicBezTo>
                    <a:cubicBezTo>
                      <a:pt x="241" y="32"/>
                      <a:pt x="241" y="32"/>
                      <a:pt x="241" y="32"/>
                    </a:cubicBezTo>
                    <a:cubicBezTo>
                      <a:pt x="242" y="32"/>
                      <a:pt x="242" y="32"/>
                      <a:pt x="242" y="32"/>
                    </a:cubicBezTo>
                    <a:cubicBezTo>
                      <a:pt x="241" y="33"/>
                      <a:pt x="241" y="33"/>
                      <a:pt x="241" y="33"/>
                    </a:cubicBezTo>
                    <a:cubicBezTo>
                      <a:pt x="239" y="34"/>
                      <a:pt x="239" y="34"/>
                      <a:pt x="239" y="34"/>
                    </a:cubicBezTo>
                    <a:cubicBezTo>
                      <a:pt x="239" y="35"/>
                      <a:pt x="239" y="35"/>
                      <a:pt x="239" y="35"/>
                    </a:cubicBezTo>
                    <a:cubicBezTo>
                      <a:pt x="239" y="35"/>
                      <a:pt x="239" y="35"/>
                      <a:pt x="239" y="35"/>
                    </a:cubicBezTo>
                    <a:cubicBezTo>
                      <a:pt x="240" y="35"/>
                      <a:pt x="240" y="35"/>
                      <a:pt x="240" y="35"/>
                    </a:cubicBezTo>
                    <a:cubicBezTo>
                      <a:pt x="241" y="34"/>
                      <a:pt x="241" y="34"/>
                      <a:pt x="241" y="34"/>
                    </a:cubicBezTo>
                    <a:cubicBezTo>
                      <a:pt x="242" y="34"/>
                      <a:pt x="242" y="34"/>
                      <a:pt x="242" y="34"/>
                    </a:cubicBezTo>
                    <a:cubicBezTo>
                      <a:pt x="242" y="33"/>
                      <a:pt x="242" y="33"/>
                      <a:pt x="242" y="33"/>
                    </a:cubicBezTo>
                    <a:cubicBezTo>
                      <a:pt x="243" y="34"/>
                      <a:pt x="243" y="34"/>
                      <a:pt x="243" y="34"/>
                    </a:cubicBezTo>
                    <a:cubicBezTo>
                      <a:pt x="242" y="35"/>
                      <a:pt x="242" y="35"/>
                      <a:pt x="242" y="35"/>
                    </a:cubicBezTo>
                    <a:cubicBezTo>
                      <a:pt x="242" y="35"/>
                      <a:pt x="242" y="35"/>
                      <a:pt x="242" y="35"/>
                    </a:cubicBezTo>
                    <a:cubicBezTo>
                      <a:pt x="241" y="36"/>
                      <a:pt x="241" y="36"/>
                      <a:pt x="241" y="36"/>
                    </a:cubicBezTo>
                    <a:cubicBezTo>
                      <a:pt x="241" y="36"/>
                      <a:pt x="241" y="36"/>
                      <a:pt x="241" y="36"/>
                    </a:cubicBezTo>
                    <a:cubicBezTo>
                      <a:pt x="241" y="37"/>
                      <a:pt x="241" y="37"/>
                      <a:pt x="241" y="37"/>
                    </a:cubicBezTo>
                    <a:cubicBezTo>
                      <a:pt x="242" y="37"/>
                      <a:pt x="242" y="37"/>
                      <a:pt x="242" y="37"/>
                    </a:cubicBezTo>
                    <a:cubicBezTo>
                      <a:pt x="243" y="37"/>
                      <a:pt x="243" y="37"/>
                      <a:pt x="243" y="37"/>
                    </a:cubicBezTo>
                    <a:cubicBezTo>
                      <a:pt x="242" y="38"/>
                      <a:pt x="242" y="38"/>
                      <a:pt x="242" y="38"/>
                    </a:cubicBezTo>
                    <a:cubicBezTo>
                      <a:pt x="241" y="38"/>
                      <a:pt x="241" y="38"/>
                      <a:pt x="241" y="38"/>
                    </a:cubicBezTo>
                    <a:cubicBezTo>
                      <a:pt x="240" y="38"/>
                      <a:pt x="240" y="38"/>
                      <a:pt x="240" y="38"/>
                    </a:cubicBezTo>
                    <a:cubicBezTo>
                      <a:pt x="240" y="38"/>
                      <a:pt x="240" y="38"/>
                      <a:pt x="240" y="38"/>
                    </a:cubicBezTo>
                    <a:cubicBezTo>
                      <a:pt x="241" y="39"/>
                      <a:pt x="241" y="39"/>
                      <a:pt x="241" y="39"/>
                    </a:cubicBezTo>
                    <a:cubicBezTo>
                      <a:pt x="241" y="39"/>
                      <a:pt x="241" y="39"/>
                      <a:pt x="241" y="39"/>
                    </a:cubicBezTo>
                    <a:cubicBezTo>
                      <a:pt x="239" y="40"/>
                      <a:pt x="239" y="40"/>
                      <a:pt x="239" y="40"/>
                    </a:cubicBezTo>
                    <a:cubicBezTo>
                      <a:pt x="239" y="40"/>
                      <a:pt x="239" y="40"/>
                      <a:pt x="239" y="40"/>
                    </a:cubicBezTo>
                    <a:cubicBezTo>
                      <a:pt x="239" y="39"/>
                      <a:pt x="239" y="39"/>
                      <a:pt x="239" y="39"/>
                    </a:cubicBezTo>
                    <a:cubicBezTo>
                      <a:pt x="238" y="39"/>
                      <a:pt x="238" y="39"/>
                      <a:pt x="238" y="39"/>
                    </a:cubicBezTo>
                    <a:cubicBezTo>
                      <a:pt x="237" y="38"/>
                      <a:pt x="237" y="38"/>
                      <a:pt x="237" y="38"/>
                    </a:cubicBezTo>
                    <a:cubicBezTo>
                      <a:pt x="235" y="39"/>
                      <a:pt x="235" y="39"/>
                      <a:pt x="235" y="39"/>
                    </a:cubicBezTo>
                    <a:cubicBezTo>
                      <a:pt x="235" y="39"/>
                      <a:pt x="235" y="39"/>
                      <a:pt x="235" y="39"/>
                    </a:cubicBezTo>
                    <a:cubicBezTo>
                      <a:pt x="235" y="40"/>
                      <a:pt x="235" y="40"/>
                      <a:pt x="235" y="40"/>
                    </a:cubicBezTo>
                    <a:cubicBezTo>
                      <a:pt x="235" y="41"/>
                      <a:pt x="235" y="41"/>
                      <a:pt x="235" y="41"/>
                    </a:cubicBezTo>
                    <a:cubicBezTo>
                      <a:pt x="235" y="42"/>
                      <a:pt x="235" y="42"/>
                      <a:pt x="235" y="42"/>
                    </a:cubicBezTo>
                    <a:cubicBezTo>
                      <a:pt x="236" y="43"/>
                      <a:pt x="236" y="43"/>
                      <a:pt x="236" y="43"/>
                    </a:cubicBezTo>
                    <a:cubicBezTo>
                      <a:pt x="237" y="42"/>
                      <a:pt x="237" y="42"/>
                      <a:pt x="237" y="42"/>
                    </a:cubicBezTo>
                    <a:cubicBezTo>
                      <a:pt x="237" y="42"/>
                      <a:pt x="237" y="42"/>
                      <a:pt x="237" y="42"/>
                    </a:cubicBezTo>
                    <a:cubicBezTo>
                      <a:pt x="239" y="42"/>
                      <a:pt x="239" y="42"/>
                      <a:pt x="239" y="42"/>
                    </a:cubicBezTo>
                    <a:cubicBezTo>
                      <a:pt x="240" y="42"/>
                      <a:pt x="240" y="42"/>
                      <a:pt x="240" y="42"/>
                    </a:cubicBezTo>
                    <a:cubicBezTo>
                      <a:pt x="240" y="43"/>
                      <a:pt x="240" y="43"/>
                      <a:pt x="240" y="43"/>
                    </a:cubicBezTo>
                    <a:cubicBezTo>
                      <a:pt x="242" y="42"/>
                      <a:pt x="242" y="42"/>
                      <a:pt x="242" y="42"/>
                    </a:cubicBezTo>
                    <a:cubicBezTo>
                      <a:pt x="242" y="43"/>
                      <a:pt x="242" y="43"/>
                      <a:pt x="242" y="43"/>
                    </a:cubicBezTo>
                    <a:cubicBezTo>
                      <a:pt x="241" y="43"/>
                      <a:pt x="241" y="43"/>
                      <a:pt x="241" y="43"/>
                    </a:cubicBezTo>
                    <a:cubicBezTo>
                      <a:pt x="241" y="44"/>
                      <a:pt x="241" y="44"/>
                      <a:pt x="241" y="44"/>
                    </a:cubicBezTo>
                    <a:cubicBezTo>
                      <a:pt x="241" y="44"/>
                      <a:pt x="241" y="44"/>
                      <a:pt x="241" y="44"/>
                    </a:cubicBezTo>
                    <a:cubicBezTo>
                      <a:pt x="242" y="44"/>
                      <a:pt x="242" y="44"/>
                      <a:pt x="242" y="44"/>
                    </a:cubicBezTo>
                    <a:cubicBezTo>
                      <a:pt x="243" y="45"/>
                      <a:pt x="243" y="45"/>
                      <a:pt x="243" y="45"/>
                    </a:cubicBezTo>
                    <a:cubicBezTo>
                      <a:pt x="243" y="46"/>
                      <a:pt x="243" y="46"/>
                      <a:pt x="243" y="46"/>
                    </a:cubicBezTo>
                    <a:cubicBezTo>
                      <a:pt x="244" y="46"/>
                      <a:pt x="244" y="46"/>
                      <a:pt x="244" y="46"/>
                    </a:cubicBezTo>
                    <a:cubicBezTo>
                      <a:pt x="244" y="46"/>
                      <a:pt x="244" y="46"/>
                      <a:pt x="244" y="46"/>
                    </a:cubicBezTo>
                    <a:cubicBezTo>
                      <a:pt x="244" y="47"/>
                      <a:pt x="244" y="47"/>
                      <a:pt x="244" y="47"/>
                    </a:cubicBezTo>
                    <a:cubicBezTo>
                      <a:pt x="244" y="48"/>
                      <a:pt x="244" y="48"/>
                      <a:pt x="244" y="48"/>
                    </a:cubicBezTo>
                    <a:cubicBezTo>
                      <a:pt x="243" y="50"/>
                      <a:pt x="243" y="50"/>
                      <a:pt x="243" y="50"/>
                    </a:cubicBezTo>
                    <a:close/>
                    <a:moveTo>
                      <a:pt x="238" y="44"/>
                    </a:moveTo>
                    <a:cubicBezTo>
                      <a:pt x="238" y="44"/>
                      <a:pt x="238" y="44"/>
                      <a:pt x="238" y="44"/>
                    </a:cubicBezTo>
                    <a:cubicBezTo>
                      <a:pt x="239" y="43"/>
                      <a:pt x="239" y="43"/>
                      <a:pt x="239" y="43"/>
                    </a:cubicBezTo>
                    <a:cubicBezTo>
                      <a:pt x="240" y="43"/>
                      <a:pt x="240" y="43"/>
                      <a:pt x="240" y="43"/>
                    </a:cubicBezTo>
                    <a:cubicBezTo>
                      <a:pt x="240" y="44"/>
                      <a:pt x="240" y="44"/>
                      <a:pt x="240" y="44"/>
                    </a:cubicBezTo>
                    <a:cubicBezTo>
                      <a:pt x="239" y="44"/>
                      <a:pt x="239" y="44"/>
                      <a:pt x="239" y="44"/>
                    </a:cubicBezTo>
                    <a:cubicBezTo>
                      <a:pt x="238" y="45"/>
                      <a:pt x="238" y="45"/>
                      <a:pt x="238" y="45"/>
                    </a:cubicBezTo>
                    <a:cubicBezTo>
                      <a:pt x="238" y="44"/>
                      <a:pt x="238" y="44"/>
                      <a:pt x="238" y="44"/>
                    </a:cubicBezTo>
                    <a:close/>
                    <a:moveTo>
                      <a:pt x="236" y="49"/>
                    </a:moveTo>
                    <a:cubicBezTo>
                      <a:pt x="237" y="48"/>
                      <a:pt x="237" y="48"/>
                      <a:pt x="237" y="48"/>
                    </a:cubicBezTo>
                    <a:cubicBezTo>
                      <a:pt x="238" y="48"/>
                      <a:pt x="238" y="48"/>
                      <a:pt x="238" y="48"/>
                    </a:cubicBezTo>
                    <a:cubicBezTo>
                      <a:pt x="239" y="48"/>
                      <a:pt x="239" y="48"/>
                      <a:pt x="239" y="48"/>
                    </a:cubicBezTo>
                    <a:cubicBezTo>
                      <a:pt x="241" y="50"/>
                      <a:pt x="241" y="50"/>
                      <a:pt x="241" y="50"/>
                    </a:cubicBezTo>
                    <a:cubicBezTo>
                      <a:pt x="240" y="50"/>
                      <a:pt x="240" y="50"/>
                      <a:pt x="240" y="50"/>
                    </a:cubicBezTo>
                    <a:cubicBezTo>
                      <a:pt x="241" y="52"/>
                      <a:pt x="241" y="52"/>
                      <a:pt x="241" y="52"/>
                    </a:cubicBezTo>
                    <a:cubicBezTo>
                      <a:pt x="240" y="52"/>
                      <a:pt x="240" y="52"/>
                      <a:pt x="240" y="52"/>
                    </a:cubicBezTo>
                    <a:cubicBezTo>
                      <a:pt x="239" y="51"/>
                      <a:pt x="239" y="51"/>
                      <a:pt x="239" y="51"/>
                    </a:cubicBezTo>
                    <a:cubicBezTo>
                      <a:pt x="238" y="52"/>
                      <a:pt x="238" y="52"/>
                      <a:pt x="238" y="52"/>
                    </a:cubicBezTo>
                    <a:cubicBezTo>
                      <a:pt x="238" y="52"/>
                      <a:pt x="238" y="52"/>
                      <a:pt x="238" y="52"/>
                    </a:cubicBezTo>
                    <a:cubicBezTo>
                      <a:pt x="237" y="51"/>
                      <a:pt x="237" y="51"/>
                      <a:pt x="237" y="51"/>
                    </a:cubicBezTo>
                    <a:cubicBezTo>
                      <a:pt x="236" y="50"/>
                      <a:pt x="236" y="50"/>
                      <a:pt x="236" y="50"/>
                    </a:cubicBezTo>
                    <a:cubicBezTo>
                      <a:pt x="236" y="49"/>
                      <a:pt x="236" y="49"/>
                      <a:pt x="236" y="49"/>
                    </a:cubicBezTo>
                    <a:close/>
                    <a:moveTo>
                      <a:pt x="225" y="56"/>
                    </a:moveTo>
                    <a:cubicBezTo>
                      <a:pt x="226" y="55"/>
                      <a:pt x="226" y="55"/>
                      <a:pt x="226" y="55"/>
                    </a:cubicBezTo>
                    <a:cubicBezTo>
                      <a:pt x="227" y="55"/>
                      <a:pt x="227" y="55"/>
                      <a:pt x="227" y="55"/>
                    </a:cubicBezTo>
                    <a:cubicBezTo>
                      <a:pt x="227" y="56"/>
                      <a:pt x="227" y="56"/>
                      <a:pt x="227" y="56"/>
                    </a:cubicBezTo>
                    <a:cubicBezTo>
                      <a:pt x="226" y="56"/>
                      <a:pt x="226" y="56"/>
                      <a:pt x="226" y="56"/>
                    </a:cubicBezTo>
                    <a:cubicBezTo>
                      <a:pt x="225" y="56"/>
                      <a:pt x="225" y="56"/>
                      <a:pt x="225" y="56"/>
                    </a:cubicBezTo>
                    <a:close/>
                    <a:moveTo>
                      <a:pt x="224" y="55"/>
                    </a:moveTo>
                    <a:cubicBezTo>
                      <a:pt x="224" y="54"/>
                      <a:pt x="224" y="54"/>
                      <a:pt x="224" y="54"/>
                    </a:cubicBezTo>
                    <a:cubicBezTo>
                      <a:pt x="224" y="53"/>
                      <a:pt x="224" y="53"/>
                      <a:pt x="224" y="53"/>
                    </a:cubicBezTo>
                    <a:cubicBezTo>
                      <a:pt x="224" y="52"/>
                      <a:pt x="224" y="52"/>
                      <a:pt x="224" y="52"/>
                    </a:cubicBezTo>
                    <a:cubicBezTo>
                      <a:pt x="224" y="51"/>
                      <a:pt x="224" y="51"/>
                      <a:pt x="224" y="51"/>
                    </a:cubicBezTo>
                    <a:cubicBezTo>
                      <a:pt x="225" y="50"/>
                      <a:pt x="225" y="50"/>
                      <a:pt x="225" y="50"/>
                    </a:cubicBezTo>
                    <a:cubicBezTo>
                      <a:pt x="225" y="50"/>
                      <a:pt x="225" y="50"/>
                      <a:pt x="225" y="50"/>
                    </a:cubicBezTo>
                    <a:cubicBezTo>
                      <a:pt x="226" y="50"/>
                      <a:pt x="226" y="50"/>
                      <a:pt x="226" y="50"/>
                    </a:cubicBezTo>
                    <a:cubicBezTo>
                      <a:pt x="226" y="49"/>
                      <a:pt x="226" y="49"/>
                      <a:pt x="226" y="49"/>
                    </a:cubicBezTo>
                    <a:cubicBezTo>
                      <a:pt x="226" y="48"/>
                      <a:pt x="226" y="48"/>
                      <a:pt x="226" y="48"/>
                    </a:cubicBezTo>
                    <a:cubicBezTo>
                      <a:pt x="226" y="47"/>
                      <a:pt x="226" y="47"/>
                      <a:pt x="226" y="47"/>
                    </a:cubicBezTo>
                    <a:cubicBezTo>
                      <a:pt x="227" y="47"/>
                      <a:pt x="227" y="47"/>
                      <a:pt x="227" y="47"/>
                    </a:cubicBezTo>
                    <a:cubicBezTo>
                      <a:pt x="227" y="47"/>
                      <a:pt x="227" y="47"/>
                      <a:pt x="227" y="47"/>
                    </a:cubicBezTo>
                    <a:cubicBezTo>
                      <a:pt x="228" y="48"/>
                      <a:pt x="228" y="48"/>
                      <a:pt x="228" y="48"/>
                    </a:cubicBezTo>
                    <a:cubicBezTo>
                      <a:pt x="228" y="49"/>
                      <a:pt x="228" y="49"/>
                      <a:pt x="228" y="49"/>
                    </a:cubicBezTo>
                    <a:cubicBezTo>
                      <a:pt x="227" y="50"/>
                      <a:pt x="227" y="50"/>
                      <a:pt x="227" y="50"/>
                    </a:cubicBezTo>
                    <a:cubicBezTo>
                      <a:pt x="227" y="51"/>
                      <a:pt x="227" y="51"/>
                      <a:pt x="227" y="51"/>
                    </a:cubicBezTo>
                    <a:cubicBezTo>
                      <a:pt x="227" y="52"/>
                      <a:pt x="227" y="52"/>
                      <a:pt x="227" y="52"/>
                    </a:cubicBezTo>
                    <a:cubicBezTo>
                      <a:pt x="227" y="52"/>
                      <a:pt x="227" y="52"/>
                      <a:pt x="227" y="52"/>
                    </a:cubicBezTo>
                    <a:cubicBezTo>
                      <a:pt x="227" y="54"/>
                      <a:pt x="227" y="54"/>
                      <a:pt x="227" y="54"/>
                    </a:cubicBezTo>
                    <a:cubicBezTo>
                      <a:pt x="225" y="55"/>
                      <a:pt x="225" y="55"/>
                      <a:pt x="225" y="55"/>
                    </a:cubicBezTo>
                    <a:cubicBezTo>
                      <a:pt x="224" y="55"/>
                      <a:pt x="224" y="55"/>
                      <a:pt x="224" y="55"/>
                    </a:cubicBezTo>
                    <a:close/>
                    <a:moveTo>
                      <a:pt x="214" y="36"/>
                    </a:moveTo>
                    <a:cubicBezTo>
                      <a:pt x="214" y="36"/>
                      <a:pt x="214" y="36"/>
                      <a:pt x="214" y="36"/>
                    </a:cubicBezTo>
                    <a:cubicBezTo>
                      <a:pt x="213" y="35"/>
                      <a:pt x="213" y="35"/>
                      <a:pt x="213" y="35"/>
                    </a:cubicBezTo>
                    <a:cubicBezTo>
                      <a:pt x="214" y="34"/>
                      <a:pt x="214" y="34"/>
                      <a:pt x="214" y="34"/>
                    </a:cubicBezTo>
                    <a:cubicBezTo>
                      <a:pt x="213" y="34"/>
                      <a:pt x="213" y="34"/>
                      <a:pt x="213" y="34"/>
                    </a:cubicBezTo>
                    <a:cubicBezTo>
                      <a:pt x="212" y="34"/>
                      <a:pt x="212" y="34"/>
                      <a:pt x="212" y="34"/>
                    </a:cubicBezTo>
                    <a:cubicBezTo>
                      <a:pt x="212" y="34"/>
                      <a:pt x="212" y="34"/>
                      <a:pt x="212" y="34"/>
                    </a:cubicBezTo>
                    <a:cubicBezTo>
                      <a:pt x="211" y="34"/>
                      <a:pt x="211" y="34"/>
                      <a:pt x="211" y="34"/>
                    </a:cubicBezTo>
                    <a:cubicBezTo>
                      <a:pt x="210" y="34"/>
                      <a:pt x="210" y="34"/>
                      <a:pt x="210" y="34"/>
                    </a:cubicBezTo>
                    <a:cubicBezTo>
                      <a:pt x="210" y="34"/>
                      <a:pt x="210" y="34"/>
                      <a:pt x="210" y="34"/>
                    </a:cubicBezTo>
                    <a:cubicBezTo>
                      <a:pt x="210" y="33"/>
                      <a:pt x="210" y="33"/>
                      <a:pt x="210" y="33"/>
                    </a:cubicBezTo>
                    <a:cubicBezTo>
                      <a:pt x="210" y="33"/>
                      <a:pt x="210" y="33"/>
                      <a:pt x="210" y="33"/>
                    </a:cubicBezTo>
                    <a:cubicBezTo>
                      <a:pt x="211" y="32"/>
                      <a:pt x="211" y="32"/>
                      <a:pt x="211" y="32"/>
                    </a:cubicBezTo>
                    <a:cubicBezTo>
                      <a:pt x="211" y="32"/>
                      <a:pt x="211" y="32"/>
                      <a:pt x="211" y="32"/>
                    </a:cubicBezTo>
                    <a:cubicBezTo>
                      <a:pt x="212" y="32"/>
                      <a:pt x="212" y="32"/>
                      <a:pt x="212" y="32"/>
                    </a:cubicBezTo>
                    <a:cubicBezTo>
                      <a:pt x="215" y="31"/>
                      <a:pt x="215" y="31"/>
                      <a:pt x="215" y="31"/>
                    </a:cubicBezTo>
                    <a:cubicBezTo>
                      <a:pt x="216" y="31"/>
                      <a:pt x="216" y="31"/>
                      <a:pt x="216" y="31"/>
                    </a:cubicBezTo>
                    <a:cubicBezTo>
                      <a:pt x="217" y="32"/>
                      <a:pt x="217" y="32"/>
                      <a:pt x="217" y="32"/>
                    </a:cubicBezTo>
                    <a:cubicBezTo>
                      <a:pt x="217" y="32"/>
                      <a:pt x="217" y="32"/>
                      <a:pt x="217" y="32"/>
                    </a:cubicBezTo>
                    <a:cubicBezTo>
                      <a:pt x="218" y="32"/>
                      <a:pt x="218" y="32"/>
                      <a:pt x="218" y="32"/>
                    </a:cubicBezTo>
                    <a:cubicBezTo>
                      <a:pt x="219" y="31"/>
                      <a:pt x="219" y="31"/>
                      <a:pt x="219" y="31"/>
                    </a:cubicBezTo>
                    <a:cubicBezTo>
                      <a:pt x="221" y="31"/>
                      <a:pt x="221" y="31"/>
                      <a:pt x="221" y="31"/>
                    </a:cubicBezTo>
                    <a:cubicBezTo>
                      <a:pt x="221" y="31"/>
                      <a:pt x="221" y="31"/>
                      <a:pt x="221" y="31"/>
                    </a:cubicBezTo>
                    <a:cubicBezTo>
                      <a:pt x="221" y="31"/>
                      <a:pt x="221" y="31"/>
                      <a:pt x="221" y="31"/>
                    </a:cubicBezTo>
                    <a:cubicBezTo>
                      <a:pt x="222" y="31"/>
                      <a:pt x="222" y="31"/>
                      <a:pt x="222" y="31"/>
                    </a:cubicBezTo>
                    <a:cubicBezTo>
                      <a:pt x="222" y="32"/>
                      <a:pt x="222" y="32"/>
                      <a:pt x="222" y="32"/>
                    </a:cubicBezTo>
                    <a:cubicBezTo>
                      <a:pt x="223" y="32"/>
                      <a:pt x="223" y="32"/>
                      <a:pt x="223" y="32"/>
                    </a:cubicBezTo>
                    <a:cubicBezTo>
                      <a:pt x="223" y="33"/>
                      <a:pt x="223" y="33"/>
                      <a:pt x="223" y="33"/>
                    </a:cubicBezTo>
                    <a:cubicBezTo>
                      <a:pt x="222" y="34"/>
                      <a:pt x="222" y="34"/>
                      <a:pt x="222" y="34"/>
                    </a:cubicBezTo>
                    <a:cubicBezTo>
                      <a:pt x="222" y="35"/>
                      <a:pt x="222" y="35"/>
                      <a:pt x="222" y="35"/>
                    </a:cubicBezTo>
                    <a:cubicBezTo>
                      <a:pt x="222" y="37"/>
                      <a:pt x="222" y="37"/>
                      <a:pt x="222" y="37"/>
                    </a:cubicBezTo>
                    <a:cubicBezTo>
                      <a:pt x="221" y="37"/>
                      <a:pt x="221" y="37"/>
                      <a:pt x="221" y="37"/>
                    </a:cubicBezTo>
                    <a:cubicBezTo>
                      <a:pt x="220" y="38"/>
                      <a:pt x="220" y="38"/>
                      <a:pt x="220" y="38"/>
                    </a:cubicBezTo>
                    <a:cubicBezTo>
                      <a:pt x="219" y="38"/>
                      <a:pt x="219" y="38"/>
                      <a:pt x="219" y="38"/>
                    </a:cubicBezTo>
                    <a:cubicBezTo>
                      <a:pt x="218" y="38"/>
                      <a:pt x="218" y="38"/>
                      <a:pt x="218" y="38"/>
                    </a:cubicBezTo>
                    <a:cubicBezTo>
                      <a:pt x="218" y="37"/>
                      <a:pt x="218" y="37"/>
                      <a:pt x="218" y="37"/>
                    </a:cubicBezTo>
                    <a:cubicBezTo>
                      <a:pt x="217" y="38"/>
                      <a:pt x="217" y="38"/>
                      <a:pt x="217" y="38"/>
                    </a:cubicBezTo>
                    <a:cubicBezTo>
                      <a:pt x="216" y="36"/>
                      <a:pt x="216" y="36"/>
                      <a:pt x="216" y="36"/>
                    </a:cubicBezTo>
                    <a:cubicBezTo>
                      <a:pt x="216" y="36"/>
                      <a:pt x="216" y="36"/>
                      <a:pt x="216" y="36"/>
                    </a:cubicBezTo>
                    <a:cubicBezTo>
                      <a:pt x="215" y="35"/>
                      <a:pt x="215" y="35"/>
                      <a:pt x="215" y="35"/>
                    </a:cubicBezTo>
                    <a:cubicBezTo>
                      <a:pt x="215" y="35"/>
                      <a:pt x="215" y="35"/>
                      <a:pt x="215" y="35"/>
                    </a:cubicBezTo>
                    <a:cubicBezTo>
                      <a:pt x="215" y="36"/>
                      <a:pt x="215" y="36"/>
                      <a:pt x="215" y="36"/>
                    </a:cubicBezTo>
                    <a:cubicBezTo>
                      <a:pt x="214" y="36"/>
                      <a:pt x="214" y="36"/>
                      <a:pt x="214" y="36"/>
                    </a:cubicBezTo>
                    <a:close/>
                    <a:moveTo>
                      <a:pt x="202" y="42"/>
                    </a:moveTo>
                    <a:cubicBezTo>
                      <a:pt x="203" y="42"/>
                      <a:pt x="203" y="42"/>
                      <a:pt x="203" y="42"/>
                    </a:cubicBezTo>
                    <a:cubicBezTo>
                      <a:pt x="203" y="41"/>
                      <a:pt x="203" y="41"/>
                      <a:pt x="203" y="41"/>
                    </a:cubicBezTo>
                    <a:cubicBezTo>
                      <a:pt x="204" y="40"/>
                      <a:pt x="204" y="40"/>
                      <a:pt x="204" y="40"/>
                    </a:cubicBezTo>
                    <a:cubicBezTo>
                      <a:pt x="204" y="39"/>
                      <a:pt x="204" y="39"/>
                      <a:pt x="204" y="39"/>
                    </a:cubicBezTo>
                    <a:cubicBezTo>
                      <a:pt x="205" y="39"/>
                      <a:pt x="205" y="39"/>
                      <a:pt x="205" y="39"/>
                    </a:cubicBezTo>
                    <a:cubicBezTo>
                      <a:pt x="206" y="39"/>
                      <a:pt x="206" y="39"/>
                      <a:pt x="206" y="39"/>
                    </a:cubicBezTo>
                    <a:cubicBezTo>
                      <a:pt x="206" y="39"/>
                      <a:pt x="206" y="39"/>
                      <a:pt x="206" y="39"/>
                    </a:cubicBezTo>
                    <a:cubicBezTo>
                      <a:pt x="208" y="38"/>
                      <a:pt x="208" y="38"/>
                      <a:pt x="208" y="38"/>
                    </a:cubicBezTo>
                    <a:cubicBezTo>
                      <a:pt x="209" y="38"/>
                      <a:pt x="209" y="38"/>
                      <a:pt x="209" y="38"/>
                    </a:cubicBezTo>
                    <a:cubicBezTo>
                      <a:pt x="210" y="38"/>
                      <a:pt x="210" y="38"/>
                      <a:pt x="210" y="38"/>
                    </a:cubicBezTo>
                    <a:cubicBezTo>
                      <a:pt x="210" y="39"/>
                      <a:pt x="210" y="39"/>
                      <a:pt x="210" y="39"/>
                    </a:cubicBezTo>
                    <a:cubicBezTo>
                      <a:pt x="211" y="39"/>
                      <a:pt x="211" y="39"/>
                      <a:pt x="211" y="39"/>
                    </a:cubicBezTo>
                    <a:cubicBezTo>
                      <a:pt x="212" y="39"/>
                      <a:pt x="212" y="39"/>
                      <a:pt x="212" y="39"/>
                    </a:cubicBezTo>
                    <a:cubicBezTo>
                      <a:pt x="213" y="39"/>
                      <a:pt x="213" y="39"/>
                      <a:pt x="213" y="39"/>
                    </a:cubicBezTo>
                    <a:cubicBezTo>
                      <a:pt x="213" y="39"/>
                      <a:pt x="213" y="39"/>
                      <a:pt x="213" y="39"/>
                    </a:cubicBezTo>
                    <a:cubicBezTo>
                      <a:pt x="214" y="39"/>
                      <a:pt x="214" y="39"/>
                      <a:pt x="214" y="39"/>
                    </a:cubicBezTo>
                    <a:cubicBezTo>
                      <a:pt x="215" y="39"/>
                      <a:pt x="215" y="39"/>
                      <a:pt x="215" y="39"/>
                    </a:cubicBezTo>
                    <a:cubicBezTo>
                      <a:pt x="216" y="40"/>
                      <a:pt x="216" y="40"/>
                      <a:pt x="216" y="40"/>
                    </a:cubicBezTo>
                    <a:cubicBezTo>
                      <a:pt x="217" y="40"/>
                      <a:pt x="217" y="40"/>
                      <a:pt x="217" y="40"/>
                    </a:cubicBezTo>
                    <a:cubicBezTo>
                      <a:pt x="217" y="40"/>
                      <a:pt x="217" y="40"/>
                      <a:pt x="217" y="40"/>
                    </a:cubicBezTo>
                    <a:cubicBezTo>
                      <a:pt x="216" y="41"/>
                      <a:pt x="216" y="41"/>
                      <a:pt x="216" y="41"/>
                    </a:cubicBezTo>
                    <a:cubicBezTo>
                      <a:pt x="215" y="41"/>
                      <a:pt x="215" y="41"/>
                      <a:pt x="215" y="41"/>
                    </a:cubicBezTo>
                    <a:cubicBezTo>
                      <a:pt x="213" y="42"/>
                      <a:pt x="213" y="42"/>
                      <a:pt x="213" y="42"/>
                    </a:cubicBezTo>
                    <a:cubicBezTo>
                      <a:pt x="213" y="42"/>
                      <a:pt x="213" y="42"/>
                      <a:pt x="213" y="42"/>
                    </a:cubicBezTo>
                    <a:cubicBezTo>
                      <a:pt x="211" y="43"/>
                      <a:pt x="211" y="43"/>
                      <a:pt x="211" y="43"/>
                    </a:cubicBezTo>
                    <a:cubicBezTo>
                      <a:pt x="211" y="43"/>
                      <a:pt x="211" y="43"/>
                      <a:pt x="211" y="43"/>
                    </a:cubicBezTo>
                    <a:cubicBezTo>
                      <a:pt x="212" y="43"/>
                      <a:pt x="212" y="43"/>
                      <a:pt x="212" y="43"/>
                    </a:cubicBezTo>
                    <a:cubicBezTo>
                      <a:pt x="213" y="43"/>
                      <a:pt x="213" y="43"/>
                      <a:pt x="213" y="43"/>
                    </a:cubicBezTo>
                    <a:cubicBezTo>
                      <a:pt x="213" y="44"/>
                      <a:pt x="213" y="44"/>
                      <a:pt x="213" y="44"/>
                    </a:cubicBezTo>
                    <a:cubicBezTo>
                      <a:pt x="212" y="45"/>
                      <a:pt x="212" y="45"/>
                      <a:pt x="212" y="45"/>
                    </a:cubicBezTo>
                    <a:cubicBezTo>
                      <a:pt x="212" y="46"/>
                      <a:pt x="212" y="46"/>
                      <a:pt x="212" y="46"/>
                    </a:cubicBezTo>
                    <a:cubicBezTo>
                      <a:pt x="211" y="46"/>
                      <a:pt x="211" y="46"/>
                      <a:pt x="211" y="46"/>
                    </a:cubicBezTo>
                    <a:cubicBezTo>
                      <a:pt x="211" y="46"/>
                      <a:pt x="211" y="46"/>
                      <a:pt x="211" y="46"/>
                    </a:cubicBezTo>
                    <a:cubicBezTo>
                      <a:pt x="210" y="47"/>
                      <a:pt x="210" y="47"/>
                      <a:pt x="210" y="47"/>
                    </a:cubicBezTo>
                    <a:cubicBezTo>
                      <a:pt x="209" y="47"/>
                      <a:pt x="209" y="47"/>
                      <a:pt x="209" y="47"/>
                    </a:cubicBezTo>
                    <a:cubicBezTo>
                      <a:pt x="208" y="47"/>
                      <a:pt x="208" y="47"/>
                      <a:pt x="208" y="47"/>
                    </a:cubicBezTo>
                    <a:cubicBezTo>
                      <a:pt x="207" y="47"/>
                      <a:pt x="207" y="47"/>
                      <a:pt x="207" y="47"/>
                    </a:cubicBezTo>
                    <a:cubicBezTo>
                      <a:pt x="207" y="47"/>
                      <a:pt x="207" y="47"/>
                      <a:pt x="207" y="47"/>
                    </a:cubicBezTo>
                    <a:cubicBezTo>
                      <a:pt x="206" y="47"/>
                      <a:pt x="206" y="47"/>
                      <a:pt x="206" y="47"/>
                    </a:cubicBezTo>
                    <a:cubicBezTo>
                      <a:pt x="205" y="47"/>
                      <a:pt x="205" y="47"/>
                      <a:pt x="205" y="47"/>
                    </a:cubicBezTo>
                    <a:cubicBezTo>
                      <a:pt x="204" y="47"/>
                      <a:pt x="204" y="47"/>
                      <a:pt x="204" y="47"/>
                    </a:cubicBezTo>
                    <a:cubicBezTo>
                      <a:pt x="204" y="46"/>
                      <a:pt x="204" y="46"/>
                      <a:pt x="204" y="46"/>
                    </a:cubicBezTo>
                    <a:cubicBezTo>
                      <a:pt x="204" y="46"/>
                      <a:pt x="204" y="46"/>
                      <a:pt x="204" y="46"/>
                    </a:cubicBezTo>
                    <a:cubicBezTo>
                      <a:pt x="204" y="45"/>
                      <a:pt x="204" y="45"/>
                      <a:pt x="204" y="45"/>
                    </a:cubicBezTo>
                    <a:cubicBezTo>
                      <a:pt x="203" y="44"/>
                      <a:pt x="203" y="44"/>
                      <a:pt x="203" y="44"/>
                    </a:cubicBezTo>
                    <a:cubicBezTo>
                      <a:pt x="202" y="44"/>
                      <a:pt x="202" y="44"/>
                      <a:pt x="202" y="44"/>
                    </a:cubicBezTo>
                    <a:cubicBezTo>
                      <a:pt x="202" y="43"/>
                      <a:pt x="202" y="43"/>
                      <a:pt x="202" y="43"/>
                    </a:cubicBezTo>
                    <a:cubicBezTo>
                      <a:pt x="202" y="42"/>
                      <a:pt x="202" y="42"/>
                      <a:pt x="202" y="42"/>
                    </a:cubicBezTo>
                    <a:close/>
                    <a:moveTo>
                      <a:pt x="201" y="40"/>
                    </a:moveTo>
                    <a:cubicBezTo>
                      <a:pt x="201" y="40"/>
                      <a:pt x="201" y="40"/>
                      <a:pt x="201" y="40"/>
                    </a:cubicBezTo>
                    <a:cubicBezTo>
                      <a:pt x="203" y="40"/>
                      <a:pt x="203" y="40"/>
                      <a:pt x="203" y="40"/>
                    </a:cubicBezTo>
                    <a:cubicBezTo>
                      <a:pt x="203" y="39"/>
                      <a:pt x="203" y="39"/>
                      <a:pt x="203" y="39"/>
                    </a:cubicBezTo>
                    <a:cubicBezTo>
                      <a:pt x="203" y="38"/>
                      <a:pt x="203" y="38"/>
                      <a:pt x="203" y="38"/>
                    </a:cubicBezTo>
                    <a:cubicBezTo>
                      <a:pt x="204" y="37"/>
                      <a:pt x="204" y="37"/>
                      <a:pt x="204" y="37"/>
                    </a:cubicBezTo>
                    <a:cubicBezTo>
                      <a:pt x="203" y="37"/>
                      <a:pt x="203" y="37"/>
                      <a:pt x="203" y="37"/>
                    </a:cubicBezTo>
                    <a:cubicBezTo>
                      <a:pt x="204" y="36"/>
                      <a:pt x="204" y="36"/>
                      <a:pt x="204" y="36"/>
                    </a:cubicBezTo>
                    <a:cubicBezTo>
                      <a:pt x="203" y="36"/>
                      <a:pt x="203" y="36"/>
                      <a:pt x="203" y="36"/>
                    </a:cubicBezTo>
                    <a:cubicBezTo>
                      <a:pt x="203" y="36"/>
                      <a:pt x="203" y="36"/>
                      <a:pt x="203" y="36"/>
                    </a:cubicBezTo>
                    <a:cubicBezTo>
                      <a:pt x="202" y="35"/>
                      <a:pt x="202" y="35"/>
                      <a:pt x="202" y="35"/>
                    </a:cubicBezTo>
                    <a:cubicBezTo>
                      <a:pt x="201" y="36"/>
                      <a:pt x="201" y="36"/>
                      <a:pt x="201" y="36"/>
                    </a:cubicBezTo>
                    <a:cubicBezTo>
                      <a:pt x="201" y="36"/>
                      <a:pt x="201" y="36"/>
                      <a:pt x="201" y="36"/>
                    </a:cubicBezTo>
                    <a:cubicBezTo>
                      <a:pt x="200" y="37"/>
                      <a:pt x="200" y="37"/>
                      <a:pt x="200" y="37"/>
                    </a:cubicBezTo>
                    <a:cubicBezTo>
                      <a:pt x="200" y="38"/>
                      <a:pt x="200" y="38"/>
                      <a:pt x="200" y="38"/>
                    </a:cubicBezTo>
                    <a:cubicBezTo>
                      <a:pt x="200" y="38"/>
                      <a:pt x="200" y="38"/>
                      <a:pt x="200" y="38"/>
                    </a:cubicBezTo>
                    <a:cubicBezTo>
                      <a:pt x="201" y="40"/>
                      <a:pt x="201" y="40"/>
                      <a:pt x="201" y="40"/>
                    </a:cubicBezTo>
                    <a:close/>
                    <a:moveTo>
                      <a:pt x="276" y="99"/>
                    </a:moveTo>
                    <a:cubicBezTo>
                      <a:pt x="277" y="99"/>
                      <a:pt x="277" y="99"/>
                      <a:pt x="277" y="99"/>
                    </a:cubicBezTo>
                    <a:cubicBezTo>
                      <a:pt x="277" y="99"/>
                      <a:pt x="277" y="99"/>
                      <a:pt x="277" y="99"/>
                    </a:cubicBezTo>
                    <a:cubicBezTo>
                      <a:pt x="278" y="99"/>
                      <a:pt x="278" y="99"/>
                      <a:pt x="278" y="99"/>
                    </a:cubicBezTo>
                    <a:cubicBezTo>
                      <a:pt x="278" y="99"/>
                      <a:pt x="278" y="99"/>
                      <a:pt x="278" y="99"/>
                    </a:cubicBezTo>
                    <a:cubicBezTo>
                      <a:pt x="279" y="100"/>
                      <a:pt x="279" y="100"/>
                      <a:pt x="279" y="100"/>
                    </a:cubicBezTo>
                    <a:cubicBezTo>
                      <a:pt x="279" y="100"/>
                      <a:pt x="279" y="100"/>
                      <a:pt x="279" y="100"/>
                    </a:cubicBezTo>
                    <a:cubicBezTo>
                      <a:pt x="281" y="99"/>
                      <a:pt x="281" y="99"/>
                      <a:pt x="281" y="99"/>
                    </a:cubicBezTo>
                    <a:cubicBezTo>
                      <a:pt x="282" y="99"/>
                      <a:pt x="282" y="99"/>
                      <a:pt x="282" y="99"/>
                    </a:cubicBezTo>
                    <a:cubicBezTo>
                      <a:pt x="283" y="99"/>
                      <a:pt x="283" y="99"/>
                      <a:pt x="283" y="99"/>
                    </a:cubicBezTo>
                    <a:cubicBezTo>
                      <a:pt x="284" y="99"/>
                      <a:pt x="284" y="99"/>
                      <a:pt x="284" y="99"/>
                    </a:cubicBezTo>
                    <a:cubicBezTo>
                      <a:pt x="284" y="100"/>
                      <a:pt x="284" y="100"/>
                      <a:pt x="284" y="100"/>
                    </a:cubicBezTo>
                    <a:cubicBezTo>
                      <a:pt x="285" y="99"/>
                      <a:pt x="285" y="99"/>
                      <a:pt x="285" y="99"/>
                    </a:cubicBezTo>
                    <a:cubicBezTo>
                      <a:pt x="285" y="99"/>
                      <a:pt x="285" y="99"/>
                      <a:pt x="285" y="99"/>
                    </a:cubicBezTo>
                    <a:cubicBezTo>
                      <a:pt x="285" y="98"/>
                      <a:pt x="285" y="98"/>
                      <a:pt x="285" y="98"/>
                    </a:cubicBezTo>
                    <a:cubicBezTo>
                      <a:pt x="286" y="98"/>
                      <a:pt x="286" y="98"/>
                      <a:pt x="286" y="98"/>
                    </a:cubicBezTo>
                    <a:cubicBezTo>
                      <a:pt x="286" y="97"/>
                      <a:pt x="286" y="97"/>
                      <a:pt x="286" y="97"/>
                    </a:cubicBezTo>
                    <a:cubicBezTo>
                      <a:pt x="285" y="96"/>
                      <a:pt x="285" y="96"/>
                      <a:pt x="285" y="96"/>
                    </a:cubicBezTo>
                    <a:cubicBezTo>
                      <a:pt x="285" y="95"/>
                      <a:pt x="285" y="95"/>
                      <a:pt x="285" y="95"/>
                    </a:cubicBezTo>
                    <a:cubicBezTo>
                      <a:pt x="286" y="96"/>
                      <a:pt x="286" y="96"/>
                      <a:pt x="286" y="96"/>
                    </a:cubicBezTo>
                    <a:cubicBezTo>
                      <a:pt x="286" y="96"/>
                      <a:pt x="286" y="96"/>
                      <a:pt x="286" y="96"/>
                    </a:cubicBezTo>
                    <a:cubicBezTo>
                      <a:pt x="287" y="97"/>
                      <a:pt x="287" y="97"/>
                      <a:pt x="287" y="97"/>
                    </a:cubicBezTo>
                    <a:cubicBezTo>
                      <a:pt x="287" y="97"/>
                      <a:pt x="287" y="97"/>
                      <a:pt x="287" y="97"/>
                    </a:cubicBezTo>
                    <a:cubicBezTo>
                      <a:pt x="288" y="97"/>
                      <a:pt x="288" y="97"/>
                      <a:pt x="288" y="97"/>
                    </a:cubicBezTo>
                    <a:cubicBezTo>
                      <a:pt x="288" y="97"/>
                      <a:pt x="288" y="97"/>
                      <a:pt x="288" y="97"/>
                    </a:cubicBezTo>
                    <a:cubicBezTo>
                      <a:pt x="289" y="97"/>
                      <a:pt x="289" y="97"/>
                      <a:pt x="289" y="97"/>
                    </a:cubicBezTo>
                    <a:cubicBezTo>
                      <a:pt x="289" y="97"/>
                      <a:pt x="289" y="97"/>
                      <a:pt x="289" y="97"/>
                    </a:cubicBezTo>
                    <a:cubicBezTo>
                      <a:pt x="289" y="96"/>
                      <a:pt x="289" y="96"/>
                      <a:pt x="289" y="96"/>
                    </a:cubicBezTo>
                    <a:cubicBezTo>
                      <a:pt x="289" y="95"/>
                      <a:pt x="289" y="95"/>
                      <a:pt x="289" y="95"/>
                    </a:cubicBezTo>
                    <a:cubicBezTo>
                      <a:pt x="288" y="95"/>
                      <a:pt x="288" y="95"/>
                      <a:pt x="288" y="95"/>
                    </a:cubicBezTo>
                    <a:cubicBezTo>
                      <a:pt x="287" y="95"/>
                      <a:pt x="287" y="95"/>
                      <a:pt x="287" y="95"/>
                    </a:cubicBezTo>
                    <a:cubicBezTo>
                      <a:pt x="286" y="95"/>
                      <a:pt x="286" y="95"/>
                      <a:pt x="286" y="95"/>
                    </a:cubicBezTo>
                    <a:cubicBezTo>
                      <a:pt x="286" y="95"/>
                      <a:pt x="286" y="95"/>
                      <a:pt x="286" y="95"/>
                    </a:cubicBezTo>
                    <a:cubicBezTo>
                      <a:pt x="286" y="94"/>
                      <a:pt x="286" y="94"/>
                      <a:pt x="286" y="94"/>
                    </a:cubicBezTo>
                    <a:cubicBezTo>
                      <a:pt x="287" y="94"/>
                      <a:pt x="287" y="94"/>
                      <a:pt x="287" y="94"/>
                    </a:cubicBezTo>
                    <a:cubicBezTo>
                      <a:pt x="288" y="94"/>
                      <a:pt x="288" y="94"/>
                      <a:pt x="288" y="94"/>
                    </a:cubicBezTo>
                    <a:cubicBezTo>
                      <a:pt x="288" y="93"/>
                      <a:pt x="288" y="93"/>
                      <a:pt x="288" y="93"/>
                    </a:cubicBezTo>
                    <a:cubicBezTo>
                      <a:pt x="289" y="94"/>
                      <a:pt x="289" y="94"/>
                      <a:pt x="289" y="94"/>
                    </a:cubicBezTo>
                    <a:cubicBezTo>
                      <a:pt x="289" y="94"/>
                      <a:pt x="289" y="94"/>
                      <a:pt x="289" y="94"/>
                    </a:cubicBezTo>
                    <a:cubicBezTo>
                      <a:pt x="290" y="93"/>
                      <a:pt x="290" y="93"/>
                      <a:pt x="290" y="93"/>
                    </a:cubicBezTo>
                    <a:cubicBezTo>
                      <a:pt x="290" y="93"/>
                      <a:pt x="290" y="93"/>
                      <a:pt x="290" y="93"/>
                    </a:cubicBezTo>
                    <a:cubicBezTo>
                      <a:pt x="290" y="92"/>
                      <a:pt x="290" y="92"/>
                      <a:pt x="290" y="92"/>
                    </a:cubicBezTo>
                    <a:cubicBezTo>
                      <a:pt x="290" y="91"/>
                      <a:pt x="290" y="91"/>
                      <a:pt x="290" y="91"/>
                    </a:cubicBezTo>
                    <a:cubicBezTo>
                      <a:pt x="290" y="91"/>
                      <a:pt x="290" y="91"/>
                      <a:pt x="290" y="91"/>
                    </a:cubicBezTo>
                    <a:cubicBezTo>
                      <a:pt x="291" y="91"/>
                      <a:pt x="291" y="91"/>
                      <a:pt x="291" y="91"/>
                    </a:cubicBezTo>
                    <a:cubicBezTo>
                      <a:pt x="289" y="91"/>
                      <a:pt x="289" y="91"/>
                      <a:pt x="289" y="91"/>
                    </a:cubicBezTo>
                    <a:cubicBezTo>
                      <a:pt x="289" y="91"/>
                      <a:pt x="289" y="91"/>
                      <a:pt x="289" y="91"/>
                    </a:cubicBezTo>
                    <a:cubicBezTo>
                      <a:pt x="289" y="90"/>
                      <a:pt x="289" y="90"/>
                      <a:pt x="289" y="90"/>
                    </a:cubicBezTo>
                    <a:cubicBezTo>
                      <a:pt x="289" y="90"/>
                      <a:pt x="289" y="90"/>
                      <a:pt x="289" y="90"/>
                    </a:cubicBezTo>
                    <a:cubicBezTo>
                      <a:pt x="290" y="89"/>
                      <a:pt x="290" y="89"/>
                      <a:pt x="290" y="89"/>
                    </a:cubicBezTo>
                    <a:cubicBezTo>
                      <a:pt x="289" y="89"/>
                      <a:pt x="289" y="89"/>
                      <a:pt x="289" y="89"/>
                    </a:cubicBezTo>
                    <a:cubicBezTo>
                      <a:pt x="287" y="89"/>
                      <a:pt x="287" y="89"/>
                      <a:pt x="287" y="89"/>
                    </a:cubicBezTo>
                    <a:cubicBezTo>
                      <a:pt x="287" y="88"/>
                      <a:pt x="287" y="88"/>
                      <a:pt x="287" y="88"/>
                    </a:cubicBezTo>
                    <a:cubicBezTo>
                      <a:pt x="287" y="88"/>
                      <a:pt x="287" y="88"/>
                      <a:pt x="287" y="88"/>
                    </a:cubicBezTo>
                    <a:cubicBezTo>
                      <a:pt x="287" y="88"/>
                      <a:pt x="287" y="88"/>
                      <a:pt x="287" y="88"/>
                    </a:cubicBezTo>
                    <a:cubicBezTo>
                      <a:pt x="287" y="87"/>
                      <a:pt x="287" y="87"/>
                      <a:pt x="287" y="87"/>
                    </a:cubicBezTo>
                    <a:cubicBezTo>
                      <a:pt x="286" y="86"/>
                      <a:pt x="286" y="86"/>
                      <a:pt x="286" y="86"/>
                    </a:cubicBezTo>
                    <a:cubicBezTo>
                      <a:pt x="285" y="86"/>
                      <a:pt x="285" y="86"/>
                      <a:pt x="285" y="86"/>
                    </a:cubicBezTo>
                    <a:cubicBezTo>
                      <a:pt x="284" y="86"/>
                      <a:pt x="284" y="86"/>
                      <a:pt x="284" y="86"/>
                    </a:cubicBezTo>
                    <a:cubicBezTo>
                      <a:pt x="283" y="86"/>
                      <a:pt x="283" y="86"/>
                      <a:pt x="283" y="86"/>
                    </a:cubicBezTo>
                    <a:cubicBezTo>
                      <a:pt x="282" y="87"/>
                      <a:pt x="282" y="87"/>
                      <a:pt x="282" y="87"/>
                    </a:cubicBezTo>
                    <a:cubicBezTo>
                      <a:pt x="280" y="86"/>
                      <a:pt x="280" y="86"/>
                      <a:pt x="280" y="86"/>
                    </a:cubicBezTo>
                    <a:cubicBezTo>
                      <a:pt x="280" y="85"/>
                      <a:pt x="280" y="85"/>
                      <a:pt x="280" y="85"/>
                    </a:cubicBezTo>
                    <a:cubicBezTo>
                      <a:pt x="279" y="85"/>
                      <a:pt x="279" y="85"/>
                      <a:pt x="279" y="85"/>
                    </a:cubicBezTo>
                    <a:cubicBezTo>
                      <a:pt x="279" y="85"/>
                      <a:pt x="279" y="85"/>
                      <a:pt x="279" y="85"/>
                    </a:cubicBezTo>
                    <a:cubicBezTo>
                      <a:pt x="278" y="85"/>
                      <a:pt x="278" y="85"/>
                      <a:pt x="278" y="85"/>
                    </a:cubicBezTo>
                    <a:cubicBezTo>
                      <a:pt x="278" y="85"/>
                      <a:pt x="278" y="85"/>
                      <a:pt x="278" y="85"/>
                    </a:cubicBezTo>
                    <a:cubicBezTo>
                      <a:pt x="277" y="85"/>
                      <a:pt x="277" y="85"/>
                      <a:pt x="277" y="85"/>
                    </a:cubicBezTo>
                    <a:cubicBezTo>
                      <a:pt x="276" y="86"/>
                      <a:pt x="276" y="86"/>
                      <a:pt x="276" y="86"/>
                    </a:cubicBezTo>
                    <a:cubicBezTo>
                      <a:pt x="276" y="86"/>
                      <a:pt x="276" y="86"/>
                      <a:pt x="276" y="86"/>
                    </a:cubicBezTo>
                    <a:cubicBezTo>
                      <a:pt x="275" y="85"/>
                      <a:pt x="275" y="85"/>
                      <a:pt x="275" y="85"/>
                    </a:cubicBezTo>
                    <a:cubicBezTo>
                      <a:pt x="274" y="86"/>
                      <a:pt x="274" y="86"/>
                      <a:pt x="274" y="86"/>
                    </a:cubicBezTo>
                    <a:cubicBezTo>
                      <a:pt x="273" y="86"/>
                      <a:pt x="273" y="86"/>
                      <a:pt x="273" y="86"/>
                    </a:cubicBezTo>
                    <a:cubicBezTo>
                      <a:pt x="273" y="86"/>
                      <a:pt x="273" y="86"/>
                      <a:pt x="273" y="86"/>
                    </a:cubicBezTo>
                    <a:cubicBezTo>
                      <a:pt x="273" y="87"/>
                      <a:pt x="273" y="87"/>
                      <a:pt x="273" y="87"/>
                    </a:cubicBezTo>
                    <a:cubicBezTo>
                      <a:pt x="273" y="86"/>
                      <a:pt x="273" y="86"/>
                      <a:pt x="273" y="86"/>
                    </a:cubicBezTo>
                    <a:cubicBezTo>
                      <a:pt x="273" y="86"/>
                      <a:pt x="273" y="86"/>
                      <a:pt x="273" y="86"/>
                    </a:cubicBezTo>
                    <a:cubicBezTo>
                      <a:pt x="272" y="86"/>
                      <a:pt x="272" y="86"/>
                      <a:pt x="272" y="86"/>
                    </a:cubicBezTo>
                    <a:cubicBezTo>
                      <a:pt x="270" y="86"/>
                      <a:pt x="270" y="86"/>
                      <a:pt x="270" y="86"/>
                    </a:cubicBezTo>
                    <a:cubicBezTo>
                      <a:pt x="270" y="86"/>
                      <a:pt x="270" y="86"/>
                      <a:pt x="270" y="86"/>
                    </a:cubicBezTo>
                    <a:cubicBezTo>
                      <a:pt x="270" y="86"/>
                      <a:pt x="270" y="86"/>
                      <a:pt x="270" y="86"/>
                    </a:cubicBezTo>
                    <a:cubicBezTo>
                      <a:pt x="270" y="87"/>
                      <a:pt x="270" y="87"/>
                      <a:pt x="270" y="87"/>
                    </a:cubicBezTo>
                    <a:cubicBezTo>
                      <a:pt x="271" y="88"/>
                      <a:pt x="271" y="88"/>
                      <a:pt x="271" y="88"/>
                    </a:cubicBezTo>
                    <a:cubicBezTo>
                      <a:pt x="270" y="87"/>
                      <a:pt x="270" y="87"/>
                      <a:pt x="270" y="87"/>
                    </a:cubicBezTo>
                    <a:cubicBezTo>
                      <a:pt x="270" y="87"/>
                      <a:pt x="270" y="87"/>
                      <a:pt x="270" y="87"/>
                    </a:cubicBezTo>
                    <a:cubicBezTo>
                      <a:pt x="269" y="87"/>
                      <a:pt x="269" y="87"/>
                      <a:pt x="269" y="87"/>
                    </a:cubicBezTo>
                    <a:cubicBezTo>
                      <a:pt x="268" y="87"/>
                      <a:pt x="268" y="87"/>
                      <a:pt x="268" y="87"/>
                    </a:cubicBezTo>
                    <a:cubicBezTo>
                      <a:pt x="267" y="87"/>
                      <a:pt x="267" y="87"/>
                      <a:pt x="267" y="87"/>
                    </a:cubicBezTo>
                    <a:cubicBezTo>
                      <a:pt x="268" y="86"/>
                      <a:pt x="268" y="86"/>
                      <a:pt x="268" y="86"/>
                    </a:cubicBezTo>
                    <a:cubicBezTo>
                      <a:pt x="268" y="86"/>
                      <a:pt x="268" y="86"/>
                      <a:pt x="268" y="86"/>
                    </a:cubicBezTo>
                    <a:cubicBezTo>
                      <a:pt x="267" y="85"/>
                      <a:pt x="267" y="85"/>
                      <a:pt x="267" y="85"/>
                    </a:cubicBezTo>
                    <a:cubicBezTo>
                      <a:pt x="267" y="84"/>
                      <a:pt x="267" y="84"/>
                      <a:pt x="267" y="84"/>
                    </a:cubicBezTo>
                    <a:cubicBezTo>
                      <a:pt x="267" y="84"/>
                      <a:pt x="267" y="84"/>
                      <a:pt x="267" y="84"/>
                    </a:cubicBezTo>
                    <a:cubicBezTo>
                      <a:pt x="266" y="84"/>
                      <a:pt x="266" y="84"/>
                      <a:pt x="266" y="84"/>
                    </a:cubicBezTo>
                    <a:cubicBezTo>
                      <a:pt x="266" y="85"/>
                      <a:pt x="266" y="85"/>
                      <a:pt x="266" y="85"/>
                    </a:cubicBezTo>
                    <a:cubicBezTo>
                      <a:pt x="266" y="85"/>
                      <a:pt x="266" y="85"/>
                      <a:pt x="266" y="85"/>
                    </a:cubicBezTo>
                    <a:cubicBezTo>
                      <a:pt x="265" y="85"/>
                      <a:pt x="265" y="85"/>
                      <a:pt x="265" y="85"/>
                    </a:cubicBezTo>
                    <a:cubicBezTo>
                      <a:pt x="266" y="85"/>
                      <a:pt x="266" y="85"/>
                      <a:pt x="266" y="85"/>
                    </a:cubicBezTo>
                    <a:cubicBezTo>
                      <a:pt x="266" y="84"/>
                      <a:pt x="266" y="84"/>
                      <a:pt x="266" y="84"/>
                    </a:cubicBezTo>
                    <a:cubicBezTo>
                      <a:pt x="265" y="84"/>
                      <a:pt x="265" y="84"/>
                      <a:pt x="265" y="84"/>
                    </a:cubicBezTo>
                    <a:cubicBezTo>
                      <a:pt x="264" y="84"/>
                      <a:pt x="264" y="84"/>
                      <a:pt x="264" y="84"/>
                    </a:cubicBezTo>
                    <a:cubicBezTo>
                      <a:pt x="264" y="84"/>
                      <a:pt x="264" y="84"/>
                      <a:pt x="264" y="84"/>
                    </a:cubicBezTo>
                    <a:cubicBezTo>
                      <a:pt x="264" y="84"/>
                      <a:pt x="264" y="84"/>
                      <a:pt x="264" y="84"/>
                    </a:cubicBezTo>
                    <a:cubicBezTo>
                      <a:pt x="264" y="83"/>
                      <a:pt x="264" y="83"/>
                      <a:pt x="264" y="83"/>
                    </a:cubicBezTo>
                    <a:cubicBezTo>
                      <a:pt x="264" y="82"/>
                      <a:pt x="264" y="82"/>
                      <a:pt x="264" y="82"/>
                    </a:cubicBezTo>
                    <a:cubicBezTo>
                      <a:pt x="263" y="83"/>
                      <a:pt x="263" y="83"/>
                      <a:pt x="263" y="83"/>
                    </a:cubicBezTo>
                    <a:cubicBezTo>
                      <a:pt x="262" y="84"/>
                      <a:pt x="262" y="84"/>
                      <a:pt x="262" y="84"/>
                    </a:cubicBezTo>
                    <a:cubicBezTo>
                      <a:pt x="262" y="85"/>
                      <a:pt x="262" y="85"/>
                      <a:pt x="262" y="85"/>
                    </a:cubicBezTo>
                    <a:cubicBezTo>
                      <a:pt x="261" y="85"/>
                      <a:pt x="261" y="85"/>
                      <a:pt x="261" y="85"/>
                    </a:cubicBezTo>
                    <a:cubicBezTo>
                      <a:pt x="261" y="84"/>
                      <a:pt x="261" y="84"/>
                      <a:pt x="261" y="84"/>
                    </a:cubicBezTo>
                    <a:cubicBezTo>
                      <a:pt x="261" y="83"/>
                      <a:pt x="261" y="83"/>
                      <a:pt x="261" y="83"/>
                    </a:cubicBezTo>
                    <a:cubicBezTo>
                      <a:pt x="261" y="83"/>
                      <a:pt x="261" y="83"/>
                      <a:pt x="261" y="83"/>
                    </a:cubicBezTo>
                    <a:cubicBezTo>
                      <a:pt x="262" y="82"/>
                      <a:pt x="262" y="82"/>
                      <a:pt x="262" y="82"/>
                    </a:cubicBezTo>
                    <a:cubicBezTo>
                      <a:pt x="261" y="81"/>
                      <a:pt x="261" y="81"/>
                      <a:pt x="261" y="81"/>
                    </a:cubicBezTo>
                    <a:cubicBezTo>
                      <a:pt x="260" y="81"/>
                      <a:pt x="260" y="81"/>
                      <a:pt x="260" y="81"/>
                    </a:cubicBezTo>
                    <a:cubicBezTo>
                      <a:pt x="260" y="81"/>
                      <a:pt x="260" y="81"/>
                      <a:pt x="260" y="81"/>
                    </a:cubicBezTo>
                    <a:cubicBezTo>
                      <a:pt x="261" y="81"/>
                      <a:pt x="261" y="81"/>
                      <a:pt x="261" y="81"/>
                    </a:cubicBezTo>
                    <a:cubicBezTo>
                      <a:pt x="261" y="80"/>
                      <a:pt x="261" y="80"/>
                      <a:pt x="261" y="80"/>
                    </a:cubicBezTo>
                    <a:cubicBezTo>
                      <a:pt x="261" y="79"/>
                      <a:pt x="261" y="79"/>
                      <a:pt x="261" y="79"/>
                    </a:cubicBezTo>
                    <a:cubicBezTo>
                      <a:pt x="261" y="79"/>
                      <a:pt x="261" y="79"/>
                      <a:pt x="261" y="79"/>
                    </a:cubicBezTo>
                    <a:cubicBezTo>
                      <a:pt x="260" y="79"/>
                      <a:pt x="260" y="79"/>
                      <a:pt x="260" y="79"/>
                    </a:cubicBezTo>
                    <a:cubicBezTo>
                      <a:pt x="260" y="79"/>
                      <a:pt x="260" y="79"/>
                      <a:pt x="260" y="79"/>
                    </a:cubicBezTo>
                    <a:cubicBezTo>
                      <a:pt x="259" y="79"/>
                      <a:pt x="259" y="79"/>
                      <a:pt x="259" y="79"/>
                    </a:cubicBezTo>
                    <a:cubicBezTo>
                      <a:pt x="259" y="79"/>
                      <a:pt x="259" y="79"/>
                      <a:pt x="259" y="79"/>
                    </a:cubicBezTo>
                    <a:cubicBezTo>
                      <a:pt x="259" y="79"/>
                      <a:pt x="259" y="79"/>
                      <a:pt x="259" y="79"/>
                    </a:cubicBezTo>
                    <a:cubicBezTo>
                      <a:pt x="258" y="79"/>
                      <a:pt x="258" y="79"/>
                      <a:pt x="258" y="79"/>
                    </a:cubicBezTo>
                    <a:cubicBezTo>
                      <a:pt x="258" y="79"/>
                      <a:pt x="258" y="79"/>
                      <a:pt x="258" y="79"/>
                    </a:cubicBezTo>
                    <a:cubicBezTo>
                      <a:pt x="257" y="79"/>
                      <a:pt x="257" y="79"/>
                      <a:pt x="257" y="79"/>
                    </a:cubicBezTo>
                    <a:cubicBezTo>
                      <a:pt x="257" y="79"/>
                      <a:pt x="257" y="79"/>
                      <a:pt x="257" y="79"/>
                    </a:cubicBezTo>
                    <a:cubicBezTo>
                      <a:pt x="257" y="79"/>
                      <a:pt x="257" y="79"/>
                      <a:pt x="257" y="79"/>
                    </a:cubicBezTo>
                    <a:cubicBezTo>
                      <a:pt x="258" y="78"/>
                      <a:pt x="258" y="78"/>
                      <a:pt x="258" y="78"/>
                    </a:cubicBezTo>
                    <a:cubicBezTo>
                      <a:pt x="258" y="77"/>
                      <a:pt x="258" y="77"/>
                      <a:pt x="258" y="77"/>
                    </a:cubicBezTo>
                    <a:cubicBezTo>
                      <a:pt x="259" y="77"/>
                      <a:pt x="259" y="77"/>
                      <a:pt x="259" y="77"/>
                    </a:cubicBezTo>
                    <a:cubicBezTo>
                      <a:pt x="259" y="78"/>
                      <a:pt x="259" y="78"/>
                      <a:pt x="259" y="78"/>
                    </a:cubicBezTo>
                    <a:cubicBezTo>
                      <a:pt x="261" y="78"/>
                      <a:pt x="261" y="78"/>
                      <a:pt x="261" y="78"/>
                    </a:cubicBezTo>
                    <a:cubicBezTo>
                      <a:pt x="260" y="78"/>
                      <a:pt x="260" y="78"/>
                      <a:pt x="260" y="78"/>
                    </a:cubicBezTo>
                    <a:cubicBezTo>
                      <a:pt x="260" y="77"/>
                      <a:pt x="260" y="77"/>
                      <a:pt x="260" y="77"/>
                    </a:cubicBezTo>
                    <a:cubicBezTo>
                      <a:pt x="259" y="77"/>
                      <a:pt x="259" y="77"/>
                      <a:pt x="259" y="77"/>
                    </a:cubicBezTo>
                    <a:cubicBezTo>
                      <a:pt x="259" y="77"/>
                      <a:pt x="259" y="77"/>
                      <a:pt x="259" y="77"/>
                    </a:cubicBezTo>
                    <a:cubicBezTo>
                      <a:pt x="258" y="76"/>
                      <a:pt x="258" y="76"/>
                      <a:pt x="258" y="76"/>
                    </a:cubicBezTo>
                    <a:cubicBezTo>
                      <a:pt x="257" y="75"/>
                      <a:pt x="257" y="75"/>
                      <a:pt x="257" y="75"/>
                    </a:cubicBezTo>
                    <a:cubicBezTo>
                      <a:pt x="258" y="75"/>
                      <a:pt x="258" y="75"/>
                      <a:pt x="258" y="75"/>
                    </a:cubicBezTo>
                    <a:cubicBezTo>
                      <a:pt x="258" y="75"/>
                      <a:pt x="258" y="75"/>
                      <a:pt x="258" y="75"/>
                    </a:cubicBezTo>
                    <a:cubicBezTo>
                      <a:pt x="258" y="75"/>
                      <a:pt x="258" y="75"/>
                      <a:pt x="258" y="75"/>
                    </a:cubicBezTo>
                    <a:cubicBezTo>
                      <a:pt x="259" y="75"/>
                      <a:pt x="259" y="75"/>
                      <a:pt x="259" y="75"/>
                    </a:cubicBezTo>
                    <a:cubicBezTo>
                      <a:pt x="260" y="76"/>
                      <a:pt x="260" y="76"/>
                      <a:pt x="260" y="76"/>
                    </a:cubicBezTo>
                    <a:cubicBezTo>
                      <a:pt x="261" y="76"/>
                      <a:pt x="261" y="76"/>
                      <a:pt x="261" y="76"/>
                    </a:cubicBezTo>
                    <a:cubicBezTo>
                      <a:pt x="261" y="77"/>
                      <a:pt x="261" y="77"/>
                      <a:pt x="261" y="77"/>
                    </a:cubicBezTo>
                    <a:cubicBezTo>
                      <a:pt x="262" y="77"/>
                      <a:pt x="262" y="77"/>
                      <a:pt x="262" y="77"/>
                    </a:cubicBezTo>
                    <a:cubicBezTo>
                      <a:pt x="262" y="77"/>
                      <a:pt x="262" y="77"/>
                      <a:pt x="262" y="77"/>
                    </a:cubicBezTo>
                    <a:cubicBezTo>
                      <a:pt x="264" y="77"/>
                      <a:pt x="264" y="77"/>
                      <a:pt x="264" y="77"/>
                    </a:cubicBezTo>
                    <a:cubicBezTo>
                      <a:pt x="265" y="77"/>
                      <a:pt x="265" y="77"/>
                      <a:pt x="265" y="77"/>
                    </a:cubicBezTo>
                    <a:cubicBezTo>
                      <a:pt x="265" y="77"/>
                      <a:pt x="265" y="77"/>
                      <a:pt x="265" y="77"/>
                    </a:cubicBezTo>
                    <a:cubicBezTo>
                      <a:pt x="265" y="76"/>
                      <a:pt x="265" y="76"/>
                      <a:pt x="265" y="76"/>
                    </a:cubicBezTo>
                    <a:cubicBezTo>
                      <a:pt x="263" y="75"/>
                      <a:pt x="263" y="75"/>
                      <a:pt x="263" y="75"/>
                    </a:cubicBezTo>
                    <a:cubicBezTo>
                      <a:pt x="262" y="74"/>
                      <a:pt x="262" y="74"/>
                      <a:pt x="262" y="74"/>
                    </a:cubicBezTo>
                    <a:cubicBezTo>
                      <a:pt x="262" y="74"/>
                      <a:pt x="262" y="74"/>
                      <a:pt x="262" y="74"/>
                    </a:cubicBezTo>
                    <a:cubicBezTo>
                      <a:pt x="261" y="73"/>
                      <a:pt x="261" y="73"/>
                      <a:pt x="261" y="73"/>
                    </a:cubicBezTo>
                    <a:cubicBezTo>
                      <a:pt x="261" y="73"/>
                      <a:pt x="261" y="73"/>
                      <a:pt x="261" y="73"/>
                    </a:cubicBezTo>
                    <a:cubicBezTo>
                      <a:pt x="260" y="73"/>
                      <a:pt x="260" y="73"/>
                      <a:pt x="260" y="73"/>
                    </a:cubicBezTo>
                    <a:cubicBezTo>
                      <a:pt x="260" y="72"/>
                      <a:pt x="260" y="72"/>
                      <a:pt x="260" y="72"/>
                    </a:cubicBezTo>
                    <a:cubicBezTo>
                      <a:pt x="260" y="72"/>
                      <a:pt x="260" y="72"/>
                      <a:pt x="260" y="72"/>
                    </a:cubicBezTo>
                    <a:cubicBezTo>
                      <a:pt x="261" y="72"/>
                      <a:pt x="261" y="72"/>
                      <a:pt x="261" y="72"/>
                    </a:cubicBezTo>
                    <a:cubicBezTo>
                      <a:pt x="261" y="73"/>
                      <a:pt x="261" y="73"/>
                      <a:pt x="261" y="73"/>
                    </a:cubicBezTo>
                    <a:cubicBezTo>
                      <a:pt x="262" y="73"/>
                      <a:pt x="262" y="73"/>
                      <a:pt x="262" y="73"/>
                    </a:cubicBezTo>
                    <a:cubicBezTo>
                      <a:pt x="262" y="73"/>
                      <a:pt x="262" y="73"/>
                      <a:pt x="262" y="73"/>
                    </a:cubicBezTo>
                    <a:cubicBezTo>
                      <a:pt x="263" y="73"/>
                      <a:pt x="263" y="73"/>
                      <a:pt x="263" y="73"/>
                    </a:cubicBezTo>
                    <a:cubicBezTo>
                      <a:pt x="263" y="73"/>
                      <a:pt x="263" y="73"/>
                      <a:pt x="263" y="73"/>
                    </a:cubicBezTo>
                    <a:cubicBezTo>
                      <a:pt x="263" y="71"/>
                      <a:pt x="263" y="71"/>
                      <a:pt x="263" y="71"/>
                    </a:cubicBezTo>
                    <a:cubicBezTo>
                      <a:pt x="262" y="70"/>
                      <a:pt x="262" y="70"/>
                      <a:pt x="262" y="70"/>
                    </a:cubicBezTo>
                    <a:cubicBezTo>
                      <a:pt x="261" y="70"/>
                      <a:pt x="261" y="70"/>
                      <a:pt x="261" y="70"/>
                    </a:cubicBezTo>
                    <a:cubicBezTo>
                      <a:pt x="261" y="70"/>
                      <a:pt x="261" y="70"/>
                      <a:pt x="261" y="70"/>
                    </a:cubicBezTo>
                    <a:cubicBezTo>
                      <a:pt x="260" y="70"/>
                      <a:pt x="260" y="70"/>
                      <a:pt x="260" y="70"/>
                    </a:cubicBezTo>
                    <a:cubicBezTo>
                      <a:pt x="259" y="71"/>
                      <a:pt x="259" y="71"/>
                      <a:pt x="259" y="71"/>
                    </a:cubicBezTo>
                    <a:cubicBezTo>
                      <a:pt x="258" y="71"/>
                      <a:pt x="258" y="71"/>
                      <a:pt x="258" y="71"/>
                    </a:cubicBezTo>
                    <a:cubicBezTo>
                      <a:pt x="257" y="70"/>
                      <a:pt x="257" y="70"/>
                      <a:pt x="257" y="70"/>
                    </a:cubicBezTo>
                    <a:cubicBezTo>
                      <a:pt x="257" y="70"/>
                      <a:pt x="257" y="70"/>
                      <a:pt x="257" y="70"/>
                    </a:cubicBezTo>
                    <a:cubicBezTo>
                      <a:pt x="256" y="70"/>
                      <a:pt x="256" y="70"/>
                      <a:pt x="256" y="70"/>
                    </a:cubicBezTo>
                    <a:cubicBezTo>
                      <a:pt x="255" y="71"/>
                      <a:pt x="255" y="71"/>
                      <a:pt x="255" y="71"/>
                    </a:cubicBezTo>
                    <a:cubicBezTo>
                      <a:pt x="254" y="71"/>
                      <a:pt x="254" y="71"/>
                      <a:pt x="254" y="71"/>
                    </a:cubicBezTo>
                    <a:cubicBezTo>
                      <a:pt x="254" y="72"/>
                      <a:pt x="254" y="72"/>
                      <a:pt x="254" y="72"/>
                    </a:cubicBezTo>
                    <a:cubicBezTo>
                      <a:pt x="253" y="72"/>
                      <a:pt x="253" y="72"/>
                      <a:pt x="253" y="72"/>
                    </a:cubicBezTo>
                    <a:cubicBezTo>
                      <a:pt x="253" y="72"/>
                      <a:pt x="253" y="72"/>
                      <a:pt x="253" y="72"/>
                    </a:cubicBezTo>
                    <a:cubicBezTo>
                      <a:pt x="254" y="71"/>
                      <a:pt x="254" y="71"/>
                      <a:pt x="254" y="71"/>
                    </a:cubicBezTo>
                    <a:cubicBezTo>
                      <a:pt x="254" y="71"/>
                      <a:pt x="254" y="71"/>
                      <a:pt x="254" y="71"/>
                    </a:cubicBezTo>
                    <a:cubicBezTo>
                      <a:pt x="256" y="69"/>
                      <a:pt x="256" y="69"/>
                      <a:pt x="256" y="69"/>
                    </a:cubicBezTo>
                    <a:cubicBezTo>
                      <a:pt x="256" y="69"/>
                      <a:pt x="256" y="69"/>
                      <a:pt x="256" y="69"/>
                    </a:cubicBezTo>
                    <a:cubicBezTo>
                      <a:pt x="256" y="68"/>
                      <a:pt x="256" y="68"/>
                      <a:pt x="256" y="68"/>
                    </a:cubicBezTo>
                    <a:cubicBezTo>
                      <a:pt x="256" y="66"/>
                      <a:pt x="256" y="66"/>
                      <a:pt x="256" y="66"/>
                    </a:cubicBezTo>
                    <a:cubicBezTo>
                      <a:pt x="256" y="66"/>
                      <a:pt x="256" y="66"/>
                      <a:pt x="256" y="66"/>
                    </a:cubicBezTo>
                    <a:cubicBezTo>
                      <a:pt x="255" y="65"/>
                      <a:pt x="255" y="65"/>
                      <a:pt x="255" y="65"/>
                    </a:cubicBezTo>
                    <a:cubicBezTo>
                      <a:pt x="255" y="66"/>
                      <a:pt x="255" y="66"/>
                      <a:pt x="255" y="66"/>
                    </a:cubicBezTo>
                    <a:cubicBezTo>
                      <a:pt x="254" y="66"/>
                      <a:pt x="254" y="66"/>
                      <a:pt x="254" y="66"/>
                    </a:cubicBezTo>
                    <a:cubicBezTo>
                      <a:pt x="254" y="65"/>
                      <a:pt x="254" y="65"/>
                      <a:pt x="254" y="65"/>
                    </a:cubicBezTo>
                    <a:cubicBezTo>
                      <a:pt x="254" y="65"/>
                      <a:pt x="254" y="65"/>
                      <a:pt x="254" y="65"/>
                    </a:cubicBezTo>
                    <a:cubicBezTo>
                      <a:pt x="253" y="64"/>
                      <a:pt x="253" y="64"/>
                      <a:pt x="253" y="64"/>
                    </a:cubicBezTo>
                    <a:cubicBezTo>
                      <a:pt x="252" y="64"/>
                      <a:pt x="252" y="64"/>
                      <a:pt x="252" y="64"/>
                    </a:cubicBezTo>
                    <a:cubicBezTo>
                      <a:pt x="251" y="63"/>
                      <a:pt x="251" y="63"/>
                      <a:pt x="251" y="63"/>
                    </a:cubicBezTo>
                    <a:cubicBezTo>
                      <a:pt x="250" y="63"/>
                      <a:pt x="250" y="63"/>
                      <a:pt x="250" y="63"/>
                    </a:cubicBezTo>
                    <a:cubicBezTo>
                      <a:pt x="250" y="63"/>
                      <a:pt x="250" y="63"/>
                      <a:pt x="250" y="63"/>
                    </a:cubicBezTo>
                    <a:cubicBezTo>
                      <a:pt x="249" y="63"/>
                      <a:pt x="249" y="63"/>
                      <a:pt x="249" y="63"/>
                    </a:cubicBezTo>
                    <a:cubicBezTo>
                      <a:pt x="248" y="63"/>
                      <a:pt x="248" y="63"/>
                      <a:pt x="248" y="63"/>
                    </a:cubicBezTo>
                    <a:cubicBezTo>
                      <a:pt x="247" y="63"/>
                      <a:pt x="247" y="63"/>
                      <a:pt x="247" y="63"/>
                    </a:cubicBezTo>
                    <a:cubicBezTo>
                      <a:pt x="247" y="63"/>
                      <a:pt x="247" y="63"/>
                      <a:pt x="247" y="63"/>
                    </a:cubicBezTo>
                    <a:cubicBezTo>
                      <a:pt x="247" y="64"/>
                      <a:pt x="247" y="64"/>
                      <a:pt x="247" y="64"/>
                    </a:cubicBezTo>
                    <a:cubicBezTo>
                      <a:pt x="247" y="65"/>
                      <a:pt x="247" y="65"/>
                      <a:pt x="247" y="65"/>
                    </a:cubicBezTo>
                    <a:cubicBezTo>
                      <a:pt x="247" y="66"/>
                      <a:pt x="247" y="66"/>
                      <a:pt x="247" y="66"/>
                    </a:cubicBezTo>
                    <a:cubicBezTo>
                      <a:pt x="247" y="66"/>
                      <a:pt x="247" y="66"/>
                      <a:pt x="247" y="66"/>
                    </a:cubicBezTo>
                    <a:cubicBezTo>
                      <a:pt x="246" y="64"/>
                      <a:pt x="246" y="64"/>
                      <a:pt x="246" y="64"/>
                    </a:cubicBezTo>
                    <a:cubicBezTo>
                      <a:pt x="246" y="65"/>
                      <a:pt x="246" y="65"/>
                      <a:pt x="246" y="65"/>
                    </a:cubicBezTo>
                    <a:cubicBezTo>
                      <a:pt x="246" y="66"/>
                      <a:pt x="246" y="66"/>
                      <a:pt x="246" y="66"/>
                    </a:cubicBezTo>
                    <a:cubicBezTo>
                      <a:pt x="247" y="66"/>
                      <a:pt x="247" y="66"/>
                      <a:pt x="247" y="66"/>
                    </a:cubicBezTo>
                    <a:cubicBezTo>
                      <a:pt x="248" y="68"/>
                      <a:pt x="248" y="68"/>
                      <a:pt x="248" y="68"/>
                    </a:cubicBezTo>
                    <a:cubicBezTo>
                      <a:pt x="249" y="68"/>
                      <a:pt x="249" y="68"/>
                      <a:pt x="249" y="68"/>
                    </a:cubicBezTo>
                    <a:cubicBezTo>
                      <a:pt x="248" y="68"/>
                      <a:pt x="248" y="68"/>
                      <a:pt x="248" y="68"/>
                    </a:cubicBezTo>
                    <a:cubicBezTo>
                      <a:pt x="247" y="68"/>
                      <a:pt x="247" y="68"/>
                      <a:pt x="247" y="68"/>
                    </a:cubicBezTo>
                    <a:cubicBezTo>
                      <a:pt x="247" y="69"/>
                      <a:pt x="247" y="69"/>
                      <a:pt x="247" y="69"/>
                    </a:cubicBezTo>
                    <a:cubicBezTo>
                      <a:pt x="248" y="70"/>
                      <a:pt x="248" y="70"/>
                      <a:pt x="248" y="70"/>
                    </a:cubicBezTo>
                    <a:cubicBezTo>
                      <a:pt x="249" y="70"/>
                      <a:pt x="249" y="70"/>
                      <a:pt x="249" y="70"/>
                    </a:cubicBezTo>
                    <a:cubicBezTo>
                      <a:pt x="249" y="71"/>
                      <a:pt x="249" y="71"/>
                      <a:pt x="249" y="71"/>
                    </a:cubicBezTo>
                    <a:cubicBezTo>
                      <a:pt x="249" y="71"/>
                      <a:pt x="249" y="71"/>
                      <a:pt x="249" y="71"/>
                    </a:cubicBezTo>
                    <a:cubicBezTo>
                      <a:pt x="247" y="71"/>
                      <a:pt x="247" y="71"/>
                      <a:pt x="247" y="71"/>
                    </a:cubicBezTo>
                    <a:cubicBezTo>
                      <a:pt x="247" y="71"/>
                      <a:pt x="247" y="71"/>
                      <a:pt x="247" y="71"/>
                    </a:cubicBezTo>
                    <a:cubicBezTo>
                      <a:pt x="247" y="71"/>
                      <a:pt x="247" y="71"/>
                      <a:pt x="247" y="71"/>
                    </a:cubicBezTo>
                    <a:cubicBezTo>
                      <a:pt x="247" y="72"/>
                      <a:pt x="247" y="72"/>
                      <a:pt x="247" y="72"/>
                    </a:cubicBezTo>
                    <a:cubicBezTo>
                      <a:pt x="248" y="71"/>
                      <a:pt x="248" y="71"/>
                      <a:pt x="248" y="71"/>
                    </a:cubicBezTo>
                    <a:cubicBezTo>
                      <a:pt x="248" y="72"/>
                      <a:pt x="248" y="72"/>
                      <a:pt x="248" y="72"/>
                    </a:cubicBezTo>
                    <a:cubicBezTo>
                      <a:pt x="250" y="71"/>
                      <a:pt x="250" y="71"/>
                      <a:pt x="250" y="71"/>
                    </a:cubicBezTo>
                    <a:cubicBezTo>
                      <a:pt x="250" y="72"/>
                      <a:pt x="250" y="72"/>
                      <a:pt x="250" y="72"/>
                    </a:cubicBezTo>
                    <a:cubicBezTo>
                      <a:pt x="251" y="72"/>
                      <a:pt x="251" y="72"/>
                      <a:pt x="251" y="72"/>
                    </a:cubicBezTo>
                    <a:cubicBezTo>
                      <a:pt x="251" y="73"/>
                      <a:pt x="251" y="73"/>
                      <a:pt x="251" y="73"/>
                    </a:cubicBezTo>
                    <a:cubicBezTo>
                      <a:pt x="252" y="74"/>
                      <a:pt x="252" y="74"/>
                      <a:pt x="252" y="74"/>
                    </a:cubicBezTo>
                    <a:cubicBezTo>
                      <a:pt x="253" y="74"/>
                      <a:pt x="253" y="74"/>
                      <a:pt x="253" y="74"/>
                    </a:cubicBezTo>
                    <a:cubicBezTo>
                      <a:pt x="253" y="73"/>
                      <a:pt x="253" y="73"/>
                      <a:pt x="253" y="73"/>
                    </a:cubicBezTo>
                    <a:cubicBezTo>
                      <a:pt x="253" y="73"/>
                      <a:pt x="253" y="73"/>
                      <a:pt x="253" y="73"/>
                    </a:cubicBezTo>
                    <a:cubicBezTo>
                      <a:pt x="254" y="73"/>
                      <a:pt x="254" y="73"/>
                      <a:pt x="254" y="73"/>
                    </a:cubicBezTo>
                    <a:cubicBezTo>
                      <a:pt x="254" y="73"/>
                      <a:pt x="254" y="73"/>
                      <a:pt x="254" y="73"/>
                    </a:cubicBezTo>
                    <a:cubicBezTo>
                      <a:pt x="255" y="74"/>
                      <a:pt x="255" y="74"/>
                      <a:pt x="255" y="74"/>
                    </a:cubicBezTo>
                    <a:cubicBezTo>
                      <a:pt x="254" y="74"/>
                      <a:pt x="254" y="74"/>
                      <a:pt x="254" y="74"/>
                    </a:cubicBezTo>
                    <a:cubicBezTo>
                      <a:pt x="254" y="76"/>
                      <a:pt x="254" y="76"/>
                      <a:pt x="254" y="76"/>
                    </a:cubicBezTo>
                    <a:cubicBezTo>
                      <a:pt x="254" y="77"/>
                      <a:pt x="254" y="77"/>
                      <a:pt x="254" y="77"/>
                    </a:cubicBezTo>
                    <a:cubicBezTo>
                      <a:pt x="254" y="77"/>
                      <a:pt x="254" y="77"/>
                      <a:pt x="254" y="77"/>
                    </a:cubicBezTo>
                    <a:cubicBezTo>
                      <a:pt x="255" y="78"/>
                      <a:pt x="255" y="78"/>
                      <a:pt x="255" y="78"/>
                    </a:cubicBezTo>
                    <a:cubicBezTo>
                      <a:pt x="254" y="79"/>
                      <a:pt x="254" y="79"/>
                      <a:pt x="254" y="79"/>
                    </a:cubicBezTo>
                    <a:cubicBezTo>
                      <a:pt x="254" y="80"/>
                      <a:pt x="254" y="80"/>
                      <a:pt x="254" y="80"/>
                    </a:cubicBezTo>
                    <a:cubicBezTo>
                      <a:pt x="254" y="81"/>
                      <a:pt x="254" y="81"/>
                      <a:pt x="254" y="81"/>
                    </a:cubicBezTo>
                    <a:cubicBezTo>
                      <a:pt x="253" y="81"/>
                      <a:pt x="253" y="81"/>
                      <a:pt x="253" y="81"/>
                    </a:cubicBezTo>
                    <a:cubicBezTo>
                      <a:pt x="252" y="82"/>
                      <a:pt x="252" y="82"/>
                      <a:pt x="252" y="82"/>
                    </a:cubicBezTo>
                    <a:cubicBezTo>
                      <a:pt x="251" y="82"/>
                      <a:pt x="251" y="82"/>
                      <a:pt x="251" y="82"/>
                    </a:cubicBezTo>
                    <a:cubicBezTo>
                      <a:pt x="250" y="83"/>
                      <a:pt x="250" y="83"/>
                      <a:pt x="250" y="83"/>
                    </a:cubicBezTo>
                    <a:cubicBezTo>
                      <a:pt x="251" y="84"/>
                      <a:pt x="251" y="84"/>
                      <a:pt x="251" y="84"/>
                    </a:cubicBezTo>
                    <a:cubicBezTo>
                      <a:pt x="250" y="84"/>
                      <a:pt x="250" y="84"/>
                      <a:pt x="250" y="84"/>
                    </a:cubicBezTo>
                    <a:cubicBezTo>
                      <a:pt x="249" y="85"/>
                      <a:pt x="249" y="85"/>
                      <a:pt x="249" y="85"/>
                    </a:cubicBezTo>
                    <a:cubicBezTo>
                      <a:pt x="249" y="86"/>
                      <a:pt x="249" y="86"/>
                      <a:pt x="249" y="86"/>
                    </a:cubicBezTo>
                    <a:cubicBezTo>
                      <a:pt x="250" y="86"/>
                      <a:pt x="250" y="86"/>
                      <a:pt x="250" y="86"/>
                    </a:cubicBezTo>
                    <a:cubicBezTo>
                      <a:pt x="250" y="86"/>
                      <a:pt x="250" y="86"/>
                      <a:pt x="250" y="86"/>
                    </a:cubicBezTo>
                    <a:cubicBezTo>
                      <a:pt x="249" y="87"/>
                      <a:pt x="249" y="87"/>
                      <a:pt x="249" y="87"/>
                    </a:cubicBezTo>
                    <a:cubicBezTo>
                      <a:pt x="249" y="87"/>
                      <a:pt x="249" y="87"/>
                      <a:pt x="249" y="87"/>
                    </a:cubicBezTo>
                    <a:cubicBezTo>
                      <a:pt x="249" y="88"/>
                      <a:pt x="249" y="88"/>
                      <a:pt x="249" y="88"/>
                    </a:cubicBezTo>
                    <a:cubicBezTo>
                      <a:pt x="249" y="88"/>
                      <a:pt x="249" y="88"/>
                      <a:pt x="249" y="88"/>
                    </a:cubicBezTo>
                    <a:cubicBezTo>
                      <a:pt x="249" y="89"/>
                      <a:pt x="249" y="89"/>
                      <a:pt x="249" y="89"/>
                    </a:cubicBezTo>
                    <a:cubicBezTo>
                      <a:pt x="249" y="90"/>
                      <a:pt x="249" y="90"/>
                      <a:pt x="249" y="90"/>
                    </a:cubicBezTo>
                    <a:cubicBezTo>
                      <a:pt x="249" y="90"/>
                      <a:pt x="249" y="90"/>
                      <a:pt x="249" y="90"/>
                    </a:cubicBezTo>
                    <a:cubicBezTo>
                      <a:pt x="249" y="91"/>
                      <a:pt x="249" y="91"/>
                      <a:pt x="249" y="91"/>
                    </a:cubicBezTo>
                    <a:cubicBezTo>
                      <a:pt x="250" y="91"/>
                      <a:pt x="250" y="91"/>
                      <a:pt x="250" y="91"/>
                    </a:cubicBezTo>
                    <a:cubicBezTo>
                      <a:pt x="251" y="91"/>
                      <a:pt x="251" y="91"/>
                      <a:pt x="251" y="91"/>
                    </a:cubicBezTo>
                    <a:cubicBezTo>
                      <a:pt x="251" y="90"/>
                      <a:pt x="251" y="90"/>
                      <a:pt x="251" y="90"/>
                    </a:cubicBezTo>
                    <a:cubicBezTo>
                      <a:pt x="251" y="90"/>
                      <a:pt x="251" y="90"/>
                      <a:pt x="251" y="90"/>
                    </a:cubicBezTo>
                    <a:cubicBezTo>
                      <a:pt x="251" y="90"/>
                      <a:pt x="251" y="90"/>
                      <a:pt x="251" y="90"/>
                    </a:cubicBezTo>
                    <a:cubicBezTo>
                      <a:pt x="252" y="90"/>
                      <a:pt x="252" y="90"/>
                      <a:pt x="252" y="90"/>
                    </a:cubicBezTo>
                    <a:cubicBezTo>
                      <a:pt x="253" y="89"/>
                      <a:pt x="253" y="89"/>
                      <a:pt x="253" y="89"/>
                    </a:cubicBezTo>
                    <a:cubicBezTo>
                      <a:pt x="253" y="90"/>
                      <a:pt x="253" y="90"/>
                      <a:pt x="253" y="90"/>
                    </a:cubicBezTo>
                    <a:cubicBezTo>
                      <a:pt x="252" y="91"/>
                      <a:pt x="252" y="91"/>
                      <a:pt x="252" y="91"/>
                    </a:cubicBezTo>
                    <a:cubicBezTo>
                      <a:pt x="252" y="91"/>
                      <a:pt x="252" y="91"/>
                      <a:pt x="252" y="91"/>
                    </a:cubicBezTo>
                    <a:cubicBezTo>
                      <a:pt x="252" y="91"/>
                      <a:pt x="252" y="91"/>
                      <a:pt x="252" y="91"/>
                    </a:cubicBezTo>
                    <a:cubicBezTo>
                      <a:pt x="252" y="92"/>
                      <a:pt x="252" y="92"/>
                      <a:pt x="252" y="92"/>
                    </a:cubicBezTo>
                    <a:cubicBezTo>
                      <a:pt x="252" y="92"/>
                      <a:pt x="252" y="92"/>
                      <a:pt x="252" y="92"/>
                    </a:cubicBezTo>
                    <a:cubicBezTo>
                      <a:pt x="253" y="93"/>
                      <a:pt x="253" y="93"/>
                      <a:pt x="253" y="93"/>
                    </a:cubicBezTo>
                    <a:cubicBezTo>
                      <a:pt x="254" y="93"/>
                      <a:pt x="254" y="93"/>
                      <a:pt x="254" y="93"/>
                    </a:cubicBezTo>
                    <a:cubicBezTo>
                      <a:pt x="254" y="93"/>
                      <a:pt x="254" y="93"/>
                      <a:pt x="254" y="93"/>
                    </a:cubicBezTo>
                    <a:cubicBezTo>
                      <a:pt x="255" y="93"/>
                      <a:pt x="255" y="93"/>
                      <a:pt x="255" y="93"/>
                    </a:cubicBezTo>
                    <a:cubicBezTo>
                      <a:pt x="255" y="93"/>
                      <a:pt x="255" y="93"/>
                      <a:pt x="255" y="93"/>
                    </a:cubicBezTo>
                    <a:cubicBezTo>
                      <a:pt x="256" y="92"/>
                      <a:pt x="256" y="92"/>
                      <a:pt x="256" y="92"/>
                    </a:cubicBezTo>
                    <a:cubicBezTo>
                      <a:pt x="256" y="92"/>
                      <a:pt x="256" y="92"/>
                      <a:pt x="256" y="92"/>
                    </a:cubicBezTo>
                    <a:cubicBezTo>
                      <a:pt x="257" y="91"/>
                      <a:pt x="257" y="91"/>
                      <a:pt x="257" y="91"/>
                    </a:cubicBezTo>
                    <a:cubicBezTo>
                      <a:pt x="257" y="91"/>
                      <a:pt x="257" y="91"/>
                      <a:pt x="257" y="91"/>
                    </a:cubicBezTo>
                    <a:cubicBezTo>
                      <a:pt x="257" y="92"/>
                      <a:pt x="257" y="92"/>
                      <a:pt x="257" y="92"/>
                    </a:cubicBezTo>
                    <a:cubicBezTo>
                      <a:pt x="257" y="92"/>
                      <a:pt x="257" y="92"/>
                      <a:pt x="257" y="92"/>
                    </a:cubicBezTo>
                    <a:cubicBezTo>
                      <a:pt x="257" y="92"/>
                      <a:pt x="257" y="92"/>
                      <a:pt x="257" y="92"/>
                    </a:cubicBezTo>
                    <a:cubicBezTo>
                      <a:pt x="258" y="92"/>
                      <a:pt x="258" y="92"/>
                      <a:pt x="258" y="92"/>
                    </a:cubicBezTo>
                    <a:cubicBezTo>
                      <a:pt x="258" y="91"/>
                      <a:pt x="258" y="91"/>
                      <a:pt x="258" y="91"/>
                    </a:cubicBezTo>
                    <a:cubicBezTo>
                      <a:pt x="259" y="91"/>
                      <a:pt x="259" y="91"/>
                      <a:pt x="259" y="91"/>
                    </a:cubicBezTo>
                    <a:cubicBezTo>
                      <a:pt x="259" y="91"/>
                      <a:pt x="259" y="91"/>
                      <a:pt x="259" y="91"/>
                    </a:cubicBezTo>
                    <a:cubicBezTo>
                      <a:pt x="259" y="92"/>
                      <a:pt x="259" y="92"/>
                      <a:pt x="259" y="92"/>
                    </a:cubicBezTo>
                    <a:cubicBezTo>
                      <a:pt x="258" y="94"/>
                      <a:pt x="258" y="94"/>
                      <a:pt x="258" y="94"/>
                    </a:cubicBezTo>
                    <a:cubicBezTo>
                      <a:pt x="257" y="94"/>
                      <a:pt x="257" y="94"/>
                      <a:pt x="257" y="94"/>
                    </a:cubicBezTo>
                    <a:cubicBezTo>
                      <a:pt x="257" y="95"/>
                      <a:pt x="257" y="95"/>
                      <a:pt x="257" y="95"/>
                    </a:cubicBezTo>
                    <a:cubicBezTo>
                      <a:pt x="258" y="95"/>
                      <a:pt x="258" y="95"/>
                      <a:pt x="258" y="95"/>
                    </a:cubicBezTo>
                    <a:cubicBezTo>
                      <a:pt x="259" y="95"/>
                      <a:pt x="259" y="95"/>
                      <a:pt x="259" y="95"/>
                    </a:cubicBezTo>
                    <a:cubicBezTo>
                      <a:pt x="260" y="95"/>
                      <a:pt x="260" y="95"/>
                      <a:pt x="260" y="95"/>
                    </a:cubicBezTo>
                    <a:cubicBezTo>
                      <a:pt x="260" y="96"/>
                      <a:pt x="260" y="96"/>
                      <a:pt x="260" y="96"/>
                    </a:cubicBezTo>
                    <a:cubicBezTo>
                      <a:pt x="261" y="96"/>
                      <a:pt x="261" y="96"/>
                      <a:pt x="261" y="96"/>
                    </a:cubicBezTo>
                    <a:cubicBezTo>
                      <a:pt x="261" y="95"/>
                      <a:pt x="261" y="95"/>
                      <a:pt x="261" y="95"/>
                    </a:cubicBezTo>
                    <a:cubicBezTo>
                      <a:pt x="262" y="95"/>
                      <a:pt x="262" y="95"/>
                      <a:pt x="262" y="95"/>
                    </a:cubicBezTo>
                    <a:cubicBezTo>
                      <a:pt x="262" y="96"/>
                      <a:pt x="262" y="96"/>
                      <a:pt x="262" y="96"/>
                    </a:cubicBezTo>
                    <a:cubicBezTo>
                      <a:pt x="262" y="96"/>
                      <a:pt x="262" y="96"/>
                      <a:pt x="262" y="96"/>
                    </a:cubicBezTo>
                    <a:cubicBezTo>
                      <a:pt x="262" y="96"/>
                      <a:pt x="262" y="96"/>
                      <a:pt x="262" y="96"/>
                    </a:cubicBezTo>
                    <a:cubicBezTo>
                      <a:pt x="263" y="97"/>
                      <a:pt x="263" y="97"/>
                      <a:pt x="263" y="97"/>
                    </a:cubicBezTo>
                    <a:cubicBezTo>
                      <a:pt x="264" y="96"/>
                      <a:pt x="264" y="96"/>
                      <a:pt x="264" y="96"/>
                    </a:cubicBezTo>
                    <a:cubicBezTo>
                      <a:pt x="263" y="96"/>
                      <a:pt x="263" y="96"/>
                      <a:pt x="263" y="96"/>
                    </a:cubicBezTo>
                    <a:cubicBezTo>
                      <a:pt x="263" y="95"/>
                      <a:pt x="263" y="95"/>
                      <a:pt x="263" y="95"/>
                    </a:cubicBezTo>
                    <a:cubicBezTo>
                      <a:pt x="264" y="95"/>
                      <a:pt x="264" y="95"/>
                      <a:pt x="264" y="95"/>
                    </a:cubicBezTo>
                    <a:cubicBezTo>
                      <a:pt x="264" y="95"/>
                      <a:pt x="264" y="95"/>
                      <a:pt x="264" y="95"/>
                    </a:cubicBezTo>
                    <a:cubicBezTo>
                      <a:pt x="264" y="96"/>
                      <a:pt x="264" y="96"/>
                      <a:pt x="264" y="96"/>
                    </a:cubicBezTo>
                    <a:cubicBezTo>
                      <a:pt x="264" y="97"/>
                      <a:pt x="264" y="97"/>
                      <a:pt x="264" y="97"/>
                    </a:cubicBezTo>
                    <a:cubicBezTo>
                      <a:pt x="265" y="97"/>
                      <a:pt x="265" y="97"/>
                      <a:pt x="265" y="97"/>
                    </a:cubicBezTo>
                    <a:cubicBezTo>
                      <a:pt x="265" y="96"/>
                      <a:pt x="265" y="96"/>
                      <a:pt x="265" y="96"/>
                    </a:cubicBezTo>
                    <a:cubicBezTo>
                      <a:pt x="265" y="95"/>
                      <a:pt x="265" y="95"/>
                      <a:pt x="265" y="95"/>
                    </a:cubicBezTo>
                    <a:cubicBezTo>
                      <a:pt x="266" y="95"/>
                      <a:pt x="266" y="95"/>
                      <a:pt x="266" y="95"/>
                    </a:cubicBezTo>
                    <a:cubicBezTo>
                      <a:pt x="266" y="96"/>
                      <a:pt x="266" y="96"/>
                      <a:pt x="266" y="96"/>
                    </a:cubicBezTo>
                    <a:cubicBezTo>
                      <a:pt x="265" y="96"/>
                      <a:pt x="265" y="96"/>
                      <a:pt x="265" y="96"/>
                    </a:cubicBezTo>
                    <a:cubicBezTo>
                      <a:pt x="265" y="97"/>
                      <a:pt x="265" y="97"/>
                      <a:pt x="265" y="97"/>
                    </a:cubicBezTo>
                    <a:cubicBezTo>
                      <a:pt x="267" y="97"/>
                      <a:pt x="267" y="97"/>
                      <a:pt x="267" y="97"/>
                    </a:cubicBezTo>
                    <a:cubicBezTo>
                      <a:pt x="267" y="96"/>
                      <a:pt x="267" y="96"/>
                      <a:pt x="267" y="96"/>
                    </a:cubicBezTo>
                    <a:cubicBezTo>
                      <a:pt x="268" y="95"/>
                      <a:pt x="268" y="95"/>
                      <a:pt x="268" y="95"/>
                    </a:cubicBezTo>
                    <a:cubicBezTo>
                      <a:pt x="268" y="96"/>
                      <a:pt x="268" y="96"/>
                      <a:pt x="268" y="96"/>
                    </a:cubicBezTo>
                    <a:cubicBezTo>
                      <a:pt x="268" y="96"/>
                      <a:pt x="268" y="96"/>
                      <a:pt x="268" y="96"/>
                    </a:cubicBezTo>
                    <a:cubicBezTo>
                      <a:pt x="268" y="97"/>
                      <a:pt x="268" y="97"/>
                      <a:pt x="268" y="97"/>
                    </a:cubicBezTo>
                    <a:cubicBezTo>
                      <a:pt x="269" y="97"/>
                      <a:pt x="269" y="97"/>
                      <a:pt x="269" y="97"/>
                    </a:cubicBezTo>
                    <a:cubicBezTo>
                      <a:pt x="269" y="96"/>
                      <a:pt x="269" y="96"/>
                      <a:pt x="269" y="96"/>
                    </a:cubicBezTo>
                    <a:cubicBezTo>
                      <a:pt x="269" y="95"/>
                      <a:pt x="269" y="95"/>
                      <a:pt x="269" y="95"/>
                    </a:cubicBezTo>
                    <a:cubicBezTo>
                      <a:pt x="269" y="97"/>
                      <a:pt x="269" y="97"/>
                      <a:pt x="269" y="97"/>
                    </a:cubicBezTo>
                    <a:cubicBezTo>
                      <a:pt x="269" y="97"/>
                      <a:pt x="269" y="97"/>
                      <a:pt x="269" y="97"/>
                    </a:cubicBezTo>
                    <a:cubicBezTo>
                      <a:pt x="270" y="97"/>
                      <a:pt x="270" y="97"/>
                      <a:pt x="270" y="97"/>
                    </a:cubicBezTo>
                    <a:cubicBezTo>
                      <a:pt x="271" y="98"/>
                      <a:pt x="271" y="98"/>
                      <a:pt x="271" y="98"/>
                    </a:cubicBezTo>
                    <a:cubicBezTo>
                      <a:pt x="272" y="98"/>
                      <a:pt x="272" y="98"/>
                      <a:pt x="272" y="98"/>
                    </a:cubicBezTo>
                    <a:cubicBezTo>
                      <a:pt x="273" y="98"/>
                      <a:pt x="273" y="98"/>
                      <a:pt x="273" y="98"/>
                    </a:cubicBezTo>
                    <a:cubicBezTo>
                      <a:pt x="273" y="98"/>
                      <a:pt x="273" y="98"/>
                      <a:pt x="273" y="98"/>
                    </a:cubicBezTo>
                    <a:cubicBezTo>
                      <a:pt x="274" y="98"/>
                      <a:pt x="274" y="98"/>
                      <a:pt x="274" y="98"/>
                    </a:cubicBezTo>
                    <a:cubicBezTo>
                      <a:pt x="274" y="97"/>
                      <a:pt x="274" y="97"/>
                      <a:pt x="274" y="97"/>
                    </a:cubicBezTo>
                    <a:cubicBezTo>
                      <a:pt x="274" y="97"/>
                      <a:pt x="274" y="97"/>
                      <a:pt x="274" y="97"/>
                    </a:cubicBezTo>
                    <a:cubicBezTo>
                      <a:pt x="275" y="96"/>
                      <a:pt x="275" y="96"/>
                      <a:pt x="275" y="96"/>
                    </a:cubicBezTo>
                    <a:cubicBezTo>
                      <a:pt x="276" y="95"/>
                      <a:pt x="276" y="95"/>
                      <a:pt x="276" y="95"/>
                    </a:cubicBezTo>
                    <a:cubicBezTo>
                      <a:pt x="275" y="95"/>
                      <a:pt x="275" y="95"/>
                      <a:pt x="275" y="95"/>
                    </a:cubicBezTo>
                    <a:cubicBezTo>
                      <a:pt x="276" y="94"/>
                      <a:pt x="276" y="94"/>
                      <a:pt x="276" y="94"/>
                    </a:cubicBezTo>
                    <a:cubicBezTo>
                      <a:pt x="276" y="94"/>
                      <a:pt x="276" y="94"/>
                      <a:pt x="276" y="94"/>
                    </a:cubicBezTo>
                    <a:cubicBezTo>
                      <a:pt x="276" y="95"/>
                      <a:pt x="276" y="95"/>
                      <a:pt x="276" y="95"/>
                    </a:cubicBezTo>
                    <a:cubicBezTo>
                      <a:pt x="277" y="95"/>
                      <a:pt x="277" y="95"/>
                      <a:pt x="277" y="95"/>
                    </a:cubicBezTo>
                    <a:cubicBezTo>
                      <a:pt x="277" y="95"/>
                      <a:pt x="277" y="95"/>
                      <a:pt x="277" y="95"/>
                    </a:cubicBezTo>
                    <a:cubicBezTo>
                      <a:pt x="276" y="96"/>
                      <a:pt x="276" y="96"/>
                      <a:pt x="276" y="96"/>
                    </a:cubicBezTo>
                    <a:cubicBezTo>
                      <a:pt x="276" y="97"/>
                      <a:pt x="276" y="97"/>
                      <a:pt x="276" y="97"/>
                    </a:cubicBezTo>
                    <a:cubicBezTo>
                      <a:pt x="276" y="99"/>
                      <a:pt x="276" y="99"/>
                      <a:pt x="276" y="99"/>
                    </a:cubicBezTo>
                    <a:close/>
                    <a:moveTo>
                      <a:pt x="245" y="62"/>
                    </a:moveTo>
                    <a:cubicBezTo>
                      <a:pt x="246" y="62"/>
                      <a:pt x="246" y="62"/>
                      <a:pt x="246" y="62"/>
                    </a:cubicBezTo>
                    <a:cubicBezTo>
                      <a:pt x="246" y="62"/>
                      <a:pt x="246" y="62"/>
                      <a:pt x="246" y="62"/>
                    </a:cubicBezTo>
                    <a:cubicBezTo>
                      <a:pt x="245" y="62"/>
                      <a:pt x="245" y="62"/>
                      <a:pt x="245" y="62"/>
                    </a:cubicBezTo>
                    <a:cubicBezTo>
                      <a:pt x="245" y="62"/>
                      <a:pt x="245" y="62"/>
                      <a:pt x="245" y="62"/>
                    </a:cubicBezTo>
                    <a:cubicBezTo>
                      <a:pt x="245" y="62"/>
                      <a:pt x="245" y="62"/>
                      <a:pt x="245" y="62"/>
                    </a:cubicBezTo>
                    <a:close/>
                    <a:moveTo>
                      <a:pt x="244" y="67"/>
                    </a:moveTo>
                    <a:cubicBezTo>
                      <a:pt x="244" y="67"/>
                      <a:pt x="244" y="67"/>
                      <a:pt x="244" y="67"/>
                    </a:cubicBezTo>
                    <a:cubicBezTo>
                      <a:pt x="244" y="66"/>
                      <a:pt x="244" y="66"/>
                      <a:pt x="244" y="66"/>
                    </a:cubicBezTo>
                    <a:cubicBezTo>
                      <a:pt x="245" y="67"/>
                      <a:pt x="245" y="67"/>
                      <a:pt x="245" y="67"/>
                    </a:cubicBezTo>
                    <a:cubicBezTo>
                      <a:pt x="244" y="67"/>
                      <a:pt x="244" y="67"/>
                      <a:pt x="244" y="67"/>
                    </a:cubicBezTo>
                    <a:cubicBezTo>
                      <a:pt x="244" y="67"/>
                      <a:pt x="244" y="67"/>
                      <a:pt x="244" y="67"/>
                    </a:cubicBezTo>
                    <a:close/>
                    <a:moveTo>
                      <a:pt x="222" y="74"/>
                    </a:moveTo>
                    <a:cubicBezTo>
                      <a:pt x="222" y="75"/>
                      <a:pt x="222" y="75"/>
                      <a:pt x="222" y="75"/>
                    </a:cubicBezTo>
                    <a:cubicBezTo>
                      <a:pt x="223" y="75"/>
                      <a:pt x="223" y="75"/>
                      <a:pt x="223" y="75"/>
                    </a:cubicBezTo>
                    <a:cubicBezTo>
                      <a:pt x="223" y="75"/>
                      <a:pt x="223" y="75"/>
                      <a:pt x="223" y="75"/>
                    </a:cubicBezTo>
                    <a:cubicBezTo>
                      <a:pt x="222" y="74"/>
                      <a:pt x="222" y="74"/>
                      <a:pt x="222" y="74"/>
                    </a:cubicBezTo>
                    <a:close/>
                    <a:moveTo>
                      <a:pt x="236" y="62"/>
                    </a:moveTo>
                    <a:cubicBezTo>
                      <a:pt x="236" y="62"/>
                      <a:pt x="236" y="62"/>
                      <a:pt x="236" y="62"/>
                    </a:cubicBezTo>
                    <a:cubicBezTo>
                      <a:pt x="237" y="63"/>
                      <a:pt x="237" y="63"/>
                      <a:pt x="237" y="63"/>
                    </a:cubicBezTo>
                    <a:cubicBezTo>
                      <a:pt x="237" y="64"/>
                      <a:pt x="237" y="64"/>
                      <a:pt x="237" y="64"/>
                    </a:cubicBezTo>
                    <a:cubicBezTo>
                      <a:pt x="237" y="63"/>
                      <a:pt x="237" y="63"/>
                      <a:pt x="237" y="63"/>
                    </a:cubicBezTo>
                    <a:cubicBezTo>
                      <a:pt x="237" y="63"/>
                      <a:pt x="237" y="63"/>
                      <a:pt x="237" y="63"/>
                    </a:cubicBezTo>
                    <a:cubicBezTo>
                      <a:pt x="237" y="62"/>
                      <a:pt x="237" y="62"/>
                      <a:pt x="237" y="62"/>
                    </a:cubicBezTo>
                    <a:cubicBezTo>
                      <a:pt x="236" y="62"/>
                      <a:pt x="236" y="62"/>
                      <a:pt x="236" y="62"/>
                    </a:cubicBezTo>
                    <a:close/>
                    <a:moveTo>
                      <a:pt x="230" y="62"/>
                    </a:moveTo>
                    <a:cubicBezTo>
                      <a:pt x="230" y="63"/>
                      <a:pt x="230" y="63"/>
                      <a:pt x="230" y="63"/>
                    </a:cubicBezTo>
                    <a:cubicBezTo>
                      <a:pt x="230" y="63"/>
                      <a:pt x="230" y="63"/>
                      <a:pt x="230" y="63"/>
                    </a:cubicBezTo>
                    <a:cubicBezTo>
                      <a:pt x="231" y="63"/>
                      <a:pt x="231" y="63"/>
                      <a:pt x="231" y="63"/>
                    </a:cubicBezTo>
                    <a:cubicBezTo>
                      <a:pt x="231" y="63"/>
                      <a:pt x="231" y="63"/>
                      <a:pt x="231" y="63"/>
                    </a:cubicBezTo>
                    <a:cubicBezTo>
                      <a:pt x="232" y="63"/>
                      <a:pt x="232" y="63"/>
                      <a:pt x="232" y="63"/>
                    </a:cubicBezTo>
                    <a:cubicBezTo>
                      <a:pt x="233" y="62"/>
                      <a:pt x="233" y="62"/>
                      <a:pt x="233" y="62"/>
                    </a:cubicBezTo>
                    <a:cubicBezTo>
                      <a:pt x="234" y="62"/>
                      <a:pt x="234" y="62"/>
                      <a:pt x="234" y="62"/>
                    </a:cubicBezTo>
                    <a:cubicBezTo>
                      <a:pt x="235" y="62"/>
                      <a:pt x="235" y="62"/>
                      <a:pt x="235" y="62"/>
                    </a:cubicBezTo>
                    <a:cubicBezTo>
                      <a:pt x="235" y="62"/>
                      <a:pt x="235" y="62"/>
                      <a:pt x="235" y="62"/>
                    </a:cubicBezTo>
                    <a:cubicBezTo>
                      <a:pt x="233" y="61"/>
                      <a:pt x="233" y="61"/>
                      <a:pt x="233" y="61"/>
                    </a:cubicBezTo>
                    <a:cubicBezTo>
                      <a:pt x="232" y="62"/>
                      <a:pt x="232" y="62"/>
                      <a:pt x="232" y="62"/>
                    </a:cubicBezTo>
                    <a:cubicBezTo>
                      <a:pt x="232" y="62"/>
                      <a:pt x="232" y="62"/>
                      <a:pt x="232" y="62"/>
                    </a:cubicBezTo>
                    <a:cubicBezTo>
                      <a:pt x="231" y="62"/>
                      <a:pt x="231" y="62"/>
                      <a:pt x="231" y="62"/>
                    </a:cubicBezTo>
                    <a:cubicBezTo>
                      <a:pt x="230" y="62"/>
                      <a:pt x="230" y="62"/>
                      <a:pt x="230" y="62"/>
                    </a:cubicBezTo>
                    <a:cubicBezTo>
                      <a:pt x="230" y="62"/>
                      <a:pt x="230" y="62"/>
                      <a:pt x="230" y="62"/>
                    </a:cubicBezTo>
                    <a:close/>
                    <a:moveTo>
                      <a:pt x="223" y="65"/>
                    </a:moveTo>
                    <a:cubicBezTo>
                      <a:pt x="222" y="64"/>
                      <a:pt x="222" y="64"/>
                      <a:pt x="222" y="64"/>
                    </a:cubicBezTo>
                    <a:cubicBezTo>
                      <a:pt x="221" y="64"/>
                      <a:pt x="221" y="64"/>
                      <a:pt x="221" y="64"/>
                    </a:cubicBezTo>
                    <a:cubicBezTo>
                      <a:pt x="220" y="64"/>
                      <a:pt x="220" y="64"/>
                      <a:pt x="220" y="64"/>
                    </a:cubicBezTo>
                    <a:cubicBezTo>
                      <a:pt x="220" y="63"/>
                      <a:pt x="220" y="63"/>
                      <a:pt x="220" y="63"/>
                    </a:cubicBezTo>
                    <a:cubicBezTo>
                      <a:pt x="221" y="62"/>
                      <a:pt x="221" y="62"/>
                      <a:pt x="221" y="62"/>
                    </a:cubicBezTo>
                    <a:cubicBezTo>
                      <a:pt x="221" y="62"/>
                      <a:pt x="221" y="62"/>
                      <a:pt x="221" y="62"/>
                    </a:cubicBezTo>
                    <a:cubicBezTo>
                      <a:pt x="221" y="61"/>
                      <a:pt x="221" y="61"/>
                      <a:pt x="221" y="61"/>
                    </a:cubicBezTo>
                    <a:cubicBezTo>
                      <a:pt x="221" y="60"/>
                      <a:pt x="221" y="60"/>
                      <a:pt x="221" y="60"/>
                    </a:cubicBezTo>
                    <a:cubicBezTo>
                      <a:pt x="221" y="60"/>
                      <a:pt x="221" y="60"/>
                      <a:pt x="221" y="60"/>
                    </a:cubicBezTo>
                    <a:cubicBezTo>
                      <a:pt x="222" y="60"/>
                      <a:pt x="222" y="60"/>
                      <a:pt x="222" y="60"/>
                    </a:cubicBezTo>
                    <a:cubicBezTo>
                      <a:pt x="223" y="60"/>
                      <a:pt x="223" y="60"/>
                      <a:pt x="223" y="60"/>
                    </a:cubicBezTo>
                    <a:cubicBezTo>
                      <a:pt x="223" y="60"/>
                      <a:pt x="223" y="60"/>
                      <a:pt x="223" y="60"/>
                    </a:cubicBezTo>
                    <a:cubicBezTo>
                      <a:pt x="223" y="61"/>
                      <a:pt x="223" y="61"/>
                      <a:pt x="223" y="61"/>
                    </a:cubicBezTo>
                    <a:cubicBezTo>
                      <a:pt x="223" y="61"/>
                      <a:pt x="223" y="61"/>
                      <a:pt x="223" y="61"/>
                    </a:cubicBezTo>
                    <a:cubicBezTo>
                      <a:pt x="222" y="61"/>
                      <a:pt x="222" y="61"/>
                      <a:pt x="222" y="61"/>
                    </a:cubicBezTo>
                    <a:cubicBezTo>
                      <a:pt x="223" y="62"/>
                      <a:pt x="223" y="62"/>
                      <a:pt x="223" y="62"/>
                    </a:cubicBezTo>
                    <a:cubicBezTo>
                      <a:pt x="224" y="62"/>
                      <a:pt x="224" y="62"/>
                      <a:pt x="224" y="62"/>
                    </a:cubicBezTo>
                    <a:cubicBezTo>
                      <a:pt x="224" y="62"/>
                      <a:pt x="224" y="62"/>
                      <a:pt x="224" y="62"/>
                    </a:cubicBezTo>
                    <a:cubicBezTo>
                      <a:pt x="223" y="62"/>
                      <a:pt x="223" y="62"/>
                      <a:pt x="223" y="62"/>
                    </a:cubicBezTo>
                    <a:cubicBezTo>
                      <a:pt x="224" y="63"/>
                      <a:pt x="224" y="63"/>
                      <a:pt x="224" y="63"/>
                    </a:cubicBezTo>
                    <a:cubicBezTo>
                      <a:pt x="224" y="64"/>
                      <a:pt x="224" y="64"/>
                      <a:pt x="224" y="64"/>
                    </a:cubicBezTo>
                    <a:cubicBezTo>
                      <a:pt x="223" y="64"/>
                      <a:pt x="223" y="64"/>
                      <a:pt x="223" y="64"/>
                    </a:cubicBezTo>
                    <a:cubicBezTo>
                      <a:pt x="223" y="65"/>
                      <a:pt x="223" y="65"/>
                      <a:pt x="223" y="65"/>
                    </a:cubicBezTo>
                    <a:close/>
                    <a:moveTo>
                      <a:pt x="222" y="67"/>
                    </a:moveTo>
                    <a:cubicBezTo>
                      <a:pt x="223" y="68"/>
                      <a:pt x="223" y="68"/>
                      <a:pt x="223" y="68"/>
                    </a:cubicBezTo>
                    <a:cubicBezTo>
                      <a:pt x="224" y="67"/>
                      <a:pt x="224" y="67"/>
                      <a:pt x="224" y="67"/>
                    </a:cubicBezTo>
                    <a:cubicBezTo>
                      <a:pt x="225" y="66"/>
                      <a:pt x="225" y="66"/>
                      <a:pt x="225" y="66"/>
                    </a:cubicBezTo>
                    <a:cubicBezTo>
                      <a:pt x="224" y="65"/>
                      <a:pt x="224" y="65"/>
                      <a:pt x="224" y="65"/>
                    </a:cubicBezTo>
                    <a:cubicBezTo>
                      <a:pt x="223" y="65"/>
                      <a:pt x="223" y="65"/>
                      <a:pt x="223" y="65"/>
                    </a:cubicBezTo>
                    <a:cubicBezTo>
                      <a:pt x="222" y="65"/>
                      <a:pt x="222" y="65"/>
                      <a:pt x="222" y="65"/>
                    </a:cubicBezTo>
                    <a:cubicBezTo>
                      <a:pt x="221" y="65"/>
                      <a:pt x="221" y="65"/>
                      <a:pt x="221" y="65"/>
                    </a:cubicBezTo>
                    <a:cubicBezTo>
                      <a:pt x="220" y="65"/>
                      <a:pt x="220" y="65"/>
                      <a:pt x="220" y="65"/>
                    </a:cubicBezTo>
                    <a:cubicBezTo>
                      <a:pt x="220" y="65"/>
                      <a:pt x="220" y="65"/>
                      <a:pt x="220" y="65"/>
                    </a:cubicBezTo>
                    <a:cubicBezTo>
                      <a:pt x="219" y="65"/>
                      <a:pt x="219" y="65"/>
                      <a:pt x="219" y="65"/>
                    </a:cubicBezTo>
                    <a:cubicBezTo>
                      <a:pt x="219" y="65"/>
                      <a:pt x="219" y="65"/>
                      <a:pt x="219" y="65"/>
                    </a:cubicBezTo>
                    <a:cubicBezTo>
                      <a:pt x="218" y="66"/>
                      <a:pt x="218" y="66"/>
                      <a:pt x="218" y="66"/>
                    </a:cubicBezTo>
                    <a:cubicBezTo>
                      <a:pt x="219" y="66"/>
                      <a:pt x="219" y="66"/>
                      <a:pt x="219" y="66"/>
                    </a:cubicBezTo>
                    <a:cubicBezTo>
                      <a:pt x="219" y="66"/>
                      <a:pt x="219" y="66"/>
                      <a:pt x="219" y="66"/>
                    </a:cubicBezTo>
                    <a:cubicBezTo>
                      <a:pt x="219" y="67"/>
                      <a:pt x="219" y="67"/>
                      <a:pt x="219" y="67"/>
                    </a:cubicBezTo>
                    <a:cubicBezTo>
                      <a:pt x="220" y="67"/>
                      <a:pt x="220" y="67"/>
                      <a:pt x="220" y="67"/>
                    </a:cubicBezTo>
                    <a:cubicBezTo>
                      <a:pt x="221" y="67"/>
                      <a:pt x="221" y="67"/>
                      <a:pt x="221" y="67"/>
                    </a:cubicBezTo>
                    <a:cubicBezTo>
                      <a:pt x="222" y="67"/>
                      <a:pt x="222" y="67"/>
                      <a:pt x="222" y="67"/>
                    </a:cubicBezTo>
                    <a:close/>
                    <a:moveTo>
                      <a:pt x="218" y="69"/>
                    </a:moveTo>
                    <a:cubicBezTo>
                      <a:pt x="220" y="69"/>
                      <a:pt x="220" y="69"/>
                      <a:pt x="220" y="69"/>
                    </a:cubicBezTo>
                    <a:cubicBezTo>
                      <a:pt x="221" y="69"/>
                      <a:pt x="221" y="69"/>
                      <a:pt x="221" y="69"/>
                    </a:cubicBezTo>
                    <a:cubicBezTo>
                      <a:pt x="222" y="69"/>
                      <a:pt x="222" y="69"/>
                      <a:pt x="222" y="69"/>
                    </a:cubicBezTo>
                    <a:cubicBezTo>
                      <a:pt x="222" y="69"/>
                      <a:pt x="222" y="69"/>
                      <a:pt x="222" y="69"/>
                    </a:cubicBezTo>
                    <a:cubicBezTo>
                      <a:pt x="223" y="69"/>
                      <a:pt x="223" y="69"/>
                      <a:pt x="223" y="69"/>
                    </a:cubicBezTo>
                    <a:cubicBezTo>
                      <a:pt x="224" y="69"/>
                      <a:pt x="224" y="69"/>
                      <a:pt x="224" y="69"/>
                    </a:cubicBezTo>
                    <a:cubicBezTo>
                      <a:pt x="224" y="68"/>
                      <a:pt x="224" y="68"/>
                      <a:pt x="224" y="68"/>
                    </a:cubicBezTo>
                    <a:cubicBezTo>
                      <a:pt x="223" y="68"/>
                      <a:pt x="223" y="68"/>
                      <a:pt x="223" y="68"/>
                    </a:cubicBezTo>
                    <a:cubicBezTo>
                      <a:pt x="221" y="68"/>
                      <a:pt x="221" y="68"/>
                      <a:pt x="221" y="68"/>
                    </a:cubicBezTo>
                    <a:cubicBezTo>
                      <a:pt x="220" y="68"/>
                      <a:pt x="220" y="68"/>
                      <a:pt x="220" y="68"/>
                    </a:cubicBezTo>
                    <a:cubicBezTo>
                      <a:pt x="220" y="68"/>
                      <a:pt x="220" y="68"/>
                      <a:pt x="220" y="68"/>
                    </a:cubicBezTo>
                    <a:cubicBezTo>
                      <a:pt x="219" y="68"/>
                      <a:pt x="219" y="68"/>
                      <a:pt x="219" y="68"/>
                    </a:cubicBezTo>
                    <a:cubicBezTo>
                      <a:pt x="218" y="68"/>
                      <a:pt x="218" y="68"/>
                      <a:pt x="218" y="68"/>
                    </a:cubicBezTo>
                    <a:cubicBezTo>
                      <a:pt x="218" y="69"/>
                      <a:pt x="218" y="69"/>
                      <a:pt x="218" y="69"/>
                    </a:cubicBezTo>
                    <a:close/>
                    <a:moveTo>
                      <a:pt x="218" y="71"/>
                    </a:moveTo>
                    <a:cubicBezTo>
                      <a:pt x="219" y="70"/>
                      <a:pt x="219" y="70"/>
                      <a:pt x="219" y="70"/>
                    </a:cubicBezTo>
                    <a:cubicBezTo>
                      <a:pt x="219" y="70"/>
                      <a:pt x="219" y="70"/>
                      <a:pt x="219" y="70"/>
                    </a:cubicBezTo>
                    <a:cubicBezTo>
                      <a:pt x="220" y="70"/>
                      <a:pt x="220" y="70"/>
                      <a:pt x="220" y="70"/>
                    </a:cubicBezTo>
                    <a:cubicBezTo>
                      <a:pt x="222" y="69"/>
                      <a:pt x="222" y="69"/>
                      <a:pt x="222" y="69"/>
                    </a:cubicBezTo>
                    <a:cubicBezTo>
                      <a:pt x="223" y="70"/>
                      <a:pt x="223" y="70"/>
                      <a:pt x="223" y="70"/>
                    </a:cubicBezTo>
                    <a:cubicBezTo>
                      <a:pt x="223" y="69"/>
                      <a:pt x="223" y="69"/>
                      <a:pt x="223" y="69"/>
                    </a:cubicBezTo>
                    <a:cubicBezTo>
                      <a:pt x="224" y="69"/>
                      <a:pt x="224" y="69"/>
                      <a:pt x="224" y="69"/>
                    </a:cubicBezTo>
                    <a:cubicBezTo>
                      <a:pt x="224" y="70"/>
                      <a:pt x="224" y="70"/>
                      <a:pt x="224" y="70"/>
                    </a:cubicBezTo>
                    <a:cubicBezTo>
                      <a:pt x="223" y="70"/>
                      <a:pt x="223" y="70"/>
                      <a:pt x="223" y="70"/>
                    </a:cubicBezTo>
                    <a:cubicBezTo>
                      <a:pt x="222" y="70"/>
                      <a:pt x="222" y="70"/>
                      <a:pt x="222" y="70"/>
                    </a:cubicBezTo>
                    <a:cubicBezTo>
                      <a:pt x="221" y="70"/>
                      <a:pt x="221" y="70"/>
                      <a:pt x="221" y="70"/>
                    </a:cubicBezTo>
                    <a:cubicBezTo>
                      <a:pt x="221" y="71"/>
                      <a:pt x="221" y="71"/>
                      <a:pt x="221" y="71"/>
                    </a:cubicBezTo>
                    <a:cubicBezTo>
                      <a:pt x="220" y="71"/>
                      <a:pt x="220" y="71"/>
                      <a:pt x="220" y="71"/>
                    </a:cubicBezTo>
                    <a:cubicBezTo>
                      <a:pt x="219" y="71"/>
                      <a:pt x="219" y="71"/>
                      <a:pt x="219" y="71"/>
                    </a:cubicBezTo>
                    <a:cubicBezTo>
                      <a:pt x="219" y="71"/>
                      <a:pt x="219" y="71"/>
                      <a:pt x="219" y="71"/>
                    </a:cubicBezTo>
                    <a:cubicBezTo>
                      <a:pt x="218" y="71"/>
                      <a:pt x="218" y="71"/>
                      <a:pt x="218" y="71"/>
                    </a:cubicBezTo>
                    <a:cubicBezTo>
                      <a:pt x="218" y="71"/>
                      <a:pt x="218" y="71"/>
                      <a:pt x="218" y="71"/>
                    </a:cubicBezTo>
                    <a:cubicBezTo>
                      <a:pt x="218" y="71"/>
                      <a:pt x="218" y="71"/>
                      <a:pt x="218" y="71"/>
                    </a:cubicBezTo>
                    <a:close/>
                    <a:moveTo>
                      <a:pt x="197" y="47"/>
                    </a:moveTo>
                    <a:cubicBezTo>
                      <a:pt x="197" y="46"/>
                      <a:pt x="197" y="46"/>
                      <a:pt x="197" y="46"/>
                    </a:cubicBezTo>
                    <a:cubicBezTo>
                      <a:pt x="197" y="46"/>
                      <a:pt x="197" y="46"/>
                      <a:pt x="197" y="46"/>
                    </a:cubicBezTo>
                    <a:cubicBezTo>
                      <a:pt x="198" y="46"/>
                      <a:pt x="198" y="46"/>
                      <a:pt x="198" y="46"/>
                    </a:cubicBezTo>
                    <a:cubicBezTo>
                      <a:pt x="198" y="46"/>
                      <a:pt x="198" y="46"/>
                      <a:pt x="198" y="46"/>
                    </a:cubicBezTo>
                    <a:cubicBezTo>
                      <a:pt x="197" y="47"/>
                      <a:pt x="197" y="47"/>
                      <a:pt x="197" y="47"/>
                    </a:cubicBezTo>
                    <a:close/>
                    <a:moveTo>
                      <a:pt x="191" y="49"/>
                    </a:moveTo>
                    <a:cubicBezTo>
                      <a:pt x="192" y="49"/>
                      <a:pt x="192" y="49"/>
                      <a:pt x="192" y="49"/>
                    </a:cubicBezTo>
                    <a:cubicBezTo>
                      <a:pt x="192" y="48"/>
                      <a:pt x="192" y="48"/>
                      <a:pt x="192" y="48"/>
                    </a:cubicBezTo>
                    <a:cubicBezTo>
                      <a:pt x="194" y="49"/>
                      <a:pt x="194" y="49"/>
                      <a:pt x="194" y="49"/>
                    </a:cubicBezTo>
                    <a:cubicBezTo>
                      <a:pt x="194" y="49"/>
                      <a:pt x="194" y="49"/>
                      <a:pt x="194" y="49"/>
                    </a:cubicBezTo>
                    <a:cubicBezTo>
                      <a:pt x="195" y="49"/>
                      <a:pt x="195" y="49"/>
                      <a:pt x="195" y="49"/>
                    </a:cubicBezTo>
                    <a:cubicBezTo>
                      <a:pt x="195" y="50"/>
                      <a:pt x="195" y="50"/>
                      <a:pt x="195" y="50"/>
                    </a:cubicBezTo>
                    <a:cubicBezTo>
                      <a:pt x="195" y="50"/>
                      <a:pt x="195" y="50"/>
                      <a:pt x="195" y="50"/>
                    </a:cubicBezTo>
                    <a:cubicBezTo>
                      <a:pt x="195" y="51"/>
                      <a:pt x="195" y="51"/>
                      <a:pt x="195" y="51"/>
                    </a:cubicBezTo>
                    <a:cubicBezTo>
                      <a:pt x="194" y="51"/>
                      <a:pt x="194" y="51"/>
                      <a:pt x="194" y="51"/>
                    </a:cubicBezTo>
                    <a:cubicBezTo>
                      <a:pt x="193" y="51"/>
                      <a:pt x="193" y="51"/>
                      <a:pt x="193" y="51"/>
                    </a:cubicBezTo>
                    <a:cubicBezTo>
                      <a:pt x="193" y="51"/>
                      <a:pt x="193" y="51"/>
                      <a:pt x="193" y="51"/>
                    </a:cubicBezTo>
                    <a:cubicBezTo>
                      <a:pt x="192" y="50"/>
                      <a:pt x="192" y="50"/>
                      <a:pt x="192" y="50"/>
                    </a:cubicBezTo>
                    <a:cubicBezTo>
                      <a:pt x="192" y="49"/>
                      <a:pt x="192" y="49"/>
                      <a:pt x="192" y="49"/>
                    </a:cubicBezTo>
                    <a:cubicBezTo>
                      <a:pt x="191" y="49"/>
                      <a:pt x="191" y="49"/>
                      <a:pt x="191" y="49"/>
                    </a:cubicBezTo>
                    <a:cubicBezTo>
                      <a:pt x="191" y="49"/>
                      <a:pt x="191" y="49"/>
                      <a:pt x="191" y="49"/>
                    </a:cubicBezTo>
                    <a:close/>
                    <a:moveTo>
                      <a:pt x="160" y="50"/>
                    </a:moveTo>
                    <a:cubicBezTo>
                      <a:pt x="159" y="50"/>
                      <a:pt x="159" y="50"/>
                      <a:pt x="159" y="50"/>
                    </a:cubicBezTo>
                    <a:cubicBezTo>
                      <a:pt x="159" y="50"/>
                      <a:pt x="159" y="50"/>
                      <a:pt x="159" y="50"/>
                    </a:cubicBezTo>
                    <a:cubicBezTo>
                      <a:pt x="159" y="50"/>
                      <a:pt x="159" y="50"/>
                      <a:pt x="159" y="50"/>
                    </a:cubicBezTo>
                    <a:cubicBezTo>
                      <a:pt x="160" y="50"/>
                      <a:pt x="160" y="50"/>
                      <a:pt x="160" y="50"/>
                    </a:cubicBezTo>
                    <a:cubicBezTo>
                      <a:pt x="160" y="50"/>
                      <a:pt x="160" y="50"/>
                      <a:pt x="160" y="50"/>
                    </a:cubicBezTo>
                    <a:cubicBezTo>
                      <a:pt x="160" y="50"/>
                      <a:pt x="160" y="50"/>
                      <a:pt x="160" y="50"/>
                    </a:cubicBezTo>
                    <a:close/>
                    <a:moveTo>
                      <a:pt x="163" y="54"/>
                    </a:moveTo>
                    <a:cubicBezTo>
                      <a:pt x="164" y="54"/>
                      <a:pt x="164" y="54"/>
                      <a:pt x="164" y="54"/>
                    </a:cubicBezTo>
                    <a:cubicBezTo>
                      <a:pt x="164" y="54"/>
                      <a:pt x="164" y="54"/>
                      <a:pt x="164" y="54"/>
                    </a:cubicBezTo>
                    <a:cubicBezTo>
                      <a:pt x="163" y="55"/>
                      <a:pt x="163" y="55"/>
                      <a:pt x="163" y="55"/>
                    </a:cubicBezTo>
                    <a:cubicBezTo>
                      <a:pt x="163" y="55"/>
                      <a:pt x="163" y="54"/>
                      <a:pt x="163" y="54"/>
                    </a:cubicBezTo>
                    <a:close/>
                    <a:moveTo>
                      <a:pt x="165" y="53"/>
                    </a:moveTo>
                    <a:cubicBezTo>
                      <a:pt x="165" y="53"/>
                      <a:pt x="165" y="53"/>
                      <a:pt x="165" y="53"/>
                    </a:cubicBezTo>
                    <a:cubicBezTo>
                      <a:pt x="165" y="52"/>
                      <a:pt x="165" y="52"/>
                      <a:pt x="165" y="52"/>
                    </a:cubicBezTo>
                    <a:cubicBezTo>
                      <a:pt x="166" y="52"/>
                      <a:pt x="166" y="52"/>
                      <a:pt x="166" y="52"/>
                    </a:cubicBezTo>
                    <a:cubicBezTo>
                      <a:pt x="166" y="51"/>
                      <a:pt x="166" y="51"/>
                      <a:pt x="166" y="51"/>
                    </a:cubicBezTo>
                    <a:cubicBezTo>
                      <a:pt x="167" y="51"/>
                      <a:pt x="167" y="51"/>
                      <a:pt x="167" y="51"/>
                    </a:cubicBezTo>
                    <a:cubicBezTo>
                      <a:pt x="168" y="50"/>
                      <a:pt x="168" y="50"/>
                      <a:pt x="168" y="50"/>
                    </a:cubicBezTo>
                    <a:cubicBezTo>
                      <a:pt x="168" y="51"/>
                      <a:pt x="168" y="51"/>
                      <a:pt x="168" y="51"/>
                    </a:cubicBezTo>
                    <a:cubicBezTo>
                      <a:pt x="168" y="51"/>
                      <a:pt x="168" y="51"/>
                      <a:pt x="168" y="51"/>
                    </a:cubicBezTo>
                    <a:cubicBezTo>
                      <a:pt x="167" y="52"/>
                      <a:pt x="167" y="52"/>
                      <a:pt x="167" y="52"/>
                    </a:cubicBezTo>
                    <a:cubicBezTo>
                      <a:pt x="167" y="53"/>
                      <a:pt x="167" y="53"/>
                      <a:pt x="167" y="53"/>
                    </a:cubicBezTo>
                    <a:cubicBezTo>
                      <a:pt x="167" y="53"/>
                      <a:pt x="167" y="53"/>
                      <a:pt x="167" y="53"/>
                    </a:cubicBezTo>
                    <a:cubicBezTo>
                      <a:pt x="166" y="54"/>
                      <a:pt x="166" y="54"/>
                      <a:pt x="166" y="54"/>
                    </a:cubicBezTo>
                    <a:cubicBezTo>
                      <a:pt x="166" y="54"/>
                      <a:pt x="166" y="54"/>
                      <a:pt x="166" y="54"/>
                    </a:cubicBezTo>
                    <a:cubicBezTo>
                      <a:pt x="167" y="55"/>
                      <a:pt x="167" y="55"/>
                      <a:pt x="167" y="55"/>
                    </a:cubicBezTo>
                    <a:cubicBezTo>
                      <a:pt x="167" y="54"/>
                      <a:pt x="167" y="54"/>
                      <a:pt x="167" y="54"/>
                    </a:cubicBezTo>
                    <a:cubicBezTo>
                      <a:pt x="168" y="54"/>
                      <a:pt x="168" y="54"/>
                      <a:pt x="168" y="54"/>
                    </a:cubicBezTo>
                    <a:cubicBezTo>
                      <a:pt x="168" y="55"/>
                      <a:pt x="168" y="55"/>
                      <a:pt x="168" y="55"/>
                    </a:cubicBezTo>
                    <a:cubicBezTo>
                      <a:pt x="168" y="55"/>
                      <a:pt x="168" y="55"/>
                      <a:pt x="168" y="55"/>
                    </a:cubicBezTo>
                    <a:cubicBezTo>
                      <a:pt x="169" y="54"/>
                      <a:pt x="169" y="54"/>
                      <a:pt x="169" y="54"/>
                    </a:cubicBezTo>
                    <a:cubicBezTo>
                      <a:pt x="170" y="54"/>
                      <a:pt x="170" y="54"/>
                      <a:pt x="170" y="54"/>
                    </a:cubicBezTo>
                    <a:cubicBezTo>
                      <a:pt x="170" y="54"/>
                      <a:pt x="170" y="54"/>
                      <a:pt x="170" y="54"/>
                    </a:cubicBezTo>
                    <a:cubicBezTo>
                      <a:pt x="171" y="53"/>
                      <a:pt x="171" y="53"/>
                      <a:pt x="171" y="53"/>
                    </a:cubicBezTo>
                    <a:cubicBezTo>
                      <a:pt x="171" y="52"/>
                      <a:pt x="171" y="52"/>
                      <a:pt x="171" y="52"/>
                    </a:cubicBezTo>
                    <a:cubicBezTo>
                      <a:pt x="171" y="52"/>
                      <a:pt x="171" y="52"/>
                      <a:pt x="171" y="52"/>
                    </a:cubicBezTo>
                    <a:cubicBezTo>
                      <a:pt x="172" y="51"/>
                      <a:pt x="172" y="51"/>
                      <a:pt x="172" y="51"/>
                    </a:cubicBezTo>
                    <a:cubicBezTo>
                      <a:pt x="172" y="50"/>
                      <a:pt x="172" y="50"/>
                      <a:pt x="172" y="50"/>
                    </a:cubicBezTo>
                    <a:cubicBezTo>
                      <a:pt x="172" y="50"/>
                      <a:pt x="172" y="50"/>
                      <a:pt x="172" y="50"/>
                    </a:cubicBezTo>
                    <a:cubicBezTo>
                      <a:pt x="173" y="50"/>
                      <a:pt x="173" y="50"/>
                      <a:pt x="173" y="50"/>
                    </a:cubicBezTo>
                    <a:cubicBezTo>
                      <a:pt x="173" y="51"/>
                      <a:pt x="173" y="51"/>
                      <a:pt x="173" y="51"/>
                    </a:cubicBezTo>
                    <a:cubicBezTo>
                      <a:pt x="173" y="52"/>
                      <a:pt x="173" y="52"/>
                      <a:pt x="173" y="52"/>
                    </a:cubicBezTo>
                    <a:cubicBezTo>
                      <a:pt x="172" y="53"/>
                      <a:pt x="172" y="53"/>
                      <a:pt x="172" y="53"/>
                    </a:cubicBezTo>
                    <a:cubicBezTo>
                      <a:pt x="173" y="53"/>
                      <a:pt x="173" y="53"/>
                      <a:pt x="173" y="53"/>
                    </a:cubicBezTo>
                    <a:cubicBezTo>
                      <a:pt x="173" y="53"/>
                      <a:pt x="173" y="53"/>
                      <a:pt x="173" y="53"/>
                    </a:cubicBezTo>
                    <a:cubicBezTo>
                      <a:pt x="174" y="52"/>
                      <a:pt x="174" y="52"/>
                      <a:pt x="174" y="52"/>
                    </a:cubicBezTo>
                    <a:cubicBezTo>
                      <a:pt x="174" y="52"/>
                      <a:pt x="174" y="52"/>
                      <a:pt x="174" y="52"/>
                    </a:cubicBezTo>
                    <a:cubicBezTo>
                      <a:pt x="174" y="51"/>
                      <a:pt x="174" y="51"/>
                      <a:pt x="174" y="51"/>
                    </a:cubicBezTo>
                    <a:cubicBezTo>
                      <a:pt x="175" y="51"/>
                      <a:pt x="175" y="51"/>
                      <a:pt x="175" y="51"/>
                    </a:cubicBezTo>
                    <a:cubicBezTo>
                      <a:pt x="176" y="50"/>
                      <a:pt x="176" y="50"/>
                      <a:pt x="176" y="50"/>
                    </a:cubicBezTo>
                    <a:cubicBezTo>
                      <a:pt x="176" y="49"/>
                      <a:pt x="176" y="49"/>
                      <a:pt x="176" y="49"/>
                    </a:cubicBezTo>
                    <a:cubicBezTo>
                      <a:pt x="176" y="48"/>
                      <a:pt x="176" y="48"/>
                      <a:pt x="176" y="48"/>
                    </a:cubicBezTo>
                    <a:cubicBezTo>
                      <a:pt x="176" y="48"/>
                      <a:pt x="176" y="48"/>
                      <a:pt x="176" y="48"/>
                    </a:cubicBezTo>
                    <a:cubicBezTo>
                      <a:pt x="177" y="48"/>
                      <a:pt x="177" y="48"/>
                      <a:pt x="177" y="48"/>
                    </a:cubicBezTo>
                    <a:cubicBezTo>
                      <a:pt x="178" y="48"/>
                      <a:pt x="178" y="48"/>
                      <a:pt x="178" y="48"/>
                    </a:cubicBezTo>
                    <a:cubicBezTo>
                      <a:pt x="179" y="47"/>
                      <a:pt x="179" y="47"/>
                      <a:pt x="179" y="47"/>
                    </a:cubicBezTo>
                    <a:cubicBezTo>
                      <a:pt x="179" y="46"/>
                      <a:pt x="179" y="46"/>
                      <a:pt x="179" y="46"/>
                    </a:cubicBezTo>
                    <a:cubicBezTo>
                      <a:pt x="180" y="46"/>
                      <a:pt x="180" y="46"/>
                      <a:pt x="180" y="46"/>
                    </a:cubicBezTo>
                    <a:cubicBezTo>
                      <a:pt x="180" y="45"/>
                      <a:pt x="180" y="45"/>
                      <a:pt x="180" y="45"/>
                    </a:cubicBezTo>
                    <a:cubicBezTo>
                      <a:pt x="181" y="46"/>
                      <a:pt x="181" y="46"/>
                      <a:pt x="181" y="46"/>
                    </a:cubicBezTo>
                    <a:cubicBezTo>
                      <a:pt x="181" y="45"/>
                      <a:pt x="181" y="45"/>
                      <a:pt x="181" y="45"/>
                    </a:cubicBezTo>
                    <a:cubicBezTo>
                      <a:pt x="182" y="45"/>
                      <a:pt x="182" y="45"/>
                      <a:pt x="182" y="45"/>
                    </a:cubicBezTo>
                    <a:cubicBezTo>
                      <a:pt x="181" y="47"/>
                      <a:pt x="181" y="47"/>
                      <a:pt x="181" y="47"/>
                    </a:cubicBezTo>
                    <a:cubicBezTo>
                      <a:pt x="180" y="48"/>
                      <a:pt x="180" y="48"/>
                      <a:pt x="180" y="48"/>
                    </a:cubicBezTo>
                    <a:cubicBezTo>
                      <a:pt x="180" y="49"/>
                      <a:pt x="180" y="49"/>
                      <a:pt x="180" y="49"/>
                    </a:cubicBezTo>
                    <a:cubicBezTo>
                      <a:pt x="180" y="49"/>
                      <a:pt x="180" y="49"/>
                      <a:pt x="180" y="49"/>
                    </a:cubicBezTo>
                    <a:cubicBezTo>
                      <a:pt x="180" y="50"/>
                      <a:pt x="180" y="50"/>
                      <a:pt x="180" y="50"/>
                    </a:cubicBezTo>
                    <a:cubicBezTo>
                      <a:pt x="179" y="50"/>
                      <a:pt x="179" y="50"/>
                      <a:pt x="179" y="50"/>
                    </a:cubicBezTo>
                    <a:cubicBezTo>
                      <a:pt x="178" y="52"/>
                      <a:pt x="178" y="52"/>
                      <a:pt x="178" y="52"/>
                    </a:cubicBezTo>
                    <a:cubicBezTo>
                      <a:pt x="178" y="52"/>
                      <a:pt x="178" y="52"/>
                      <a:pt x="178" y="52"/>
                    </a:cubicBezTo>
                    <a:cubicBezTo>
                      <a:pt x="178" y="53"/>
                      <a:pt x="178" y="53"/>
                      <a:pt x="178" y="53"/>
                    </a:cubicBezTo>
                    <a:cubicBezTo>
                      <a:pt x="178" y="53"/>
                      <a:pt x="178" y="53"/>
                      <a:pt x="178" y="53"/>
                    </a:cubicBezTo>
                    <a:cubicBezTo>
                      <a:pt x="179" y="54"/>
                      <a:pt x="179" y="54"/>
                      <a:pt x="179" y="54"/>
                    </a:cubicBezTo>
                    <a:cubicBezTo>
                      <a:pt x="179" y="54"/>
                      <a:pt x="179" y="54"/>
                      <a:pt x="179" y="54"/>
                    </a:cubicBezTo>
                    <a:cubicBezTo>
                      <a:pt x="180" y="53"/>
                      <a:pt x="180" y="53"/>
                      <a:pt x="180" y="53"/>
                    </a:cubicBezTo>
                    <a:cubicBezTo>
                      <a:pt x="181" y="53"/>
                      <a:pt x="181" y="53"/>
                      <a:pt x="181" y="53"/>
                    </a:cubicBezTo>
                    <a:cubicBezTo>
                      <a:pt x="181" y="52"/>
                      <a:pt x="181" y="52"/>
                      <a:pt x="181" y="52"/>
                    </a:cubicBezTo>
                    <a:cubicBezTo>
                      <a:pt x="181" y="52"/>
                      <a:pt x="181" y="52"/>
                      <a:pt x="181" y="52"/>
                    </a:cubicBezTo>
                    <a:cubicBezTo>
                      <a:pt x="182" y="51"/>
                      <a:pt x="182" y="51"/>
                      <a:pt x="182" y="51"/>
                    </a:cubicBezTo>
                    <a:cubicBezTo>
                      <a:pt x="182" y="50"/>
                      <a:pt x="182" y="50"/>
                      <a:pt x="182" y="50"/>
                    </a:cubicBezTo>
                    <a:cubicBezTo>
                      <a:pt x="183" y="50"/>
                      <a:pt x="183" y="50"/>
                      <a:pt x="183" y="50"/>
                    </a:cubicBezTo>
                    <a:cubicBezTo>
                      <a:pt x="183" y="50"/>
                      <a:pt x="183" y="50"/>
                      <a:pt x="183" y="50"/>
                    </a:cubicBezTo>
                    <a:cubicBezTo>
                      <a:pt x="183" y="51"/>
                      <a:pt x="183" y="51"/>
                      <a:pt x="183" y="51"/>
                    </a:cubicBezTo>
                    <a:cubicBezTo>
                      <a:pt x="184" y="51"/>
                      <a:pt x="184" y="51"/>
                      <a:pt x="184" y="51"/>
                    </a:cubicBezTo>
                    <a:cubicBezTo>
                      <a:pt x="185" y="50"/>
                      <a:pt x="185" y="50"/>
                      <a:pt x="185" y="50"/>
                    </a:cubicBezTo>
                    <a:cubicBezTo>
                      <a:pt x="186" y="50"/>
                      <a:pt x="186" y="50"/>
                      <a:pt x="186" y="50"/>
                    </a:cubicBezTo>
                    <a:cubicBezTo>
                      <a:pt x="187" y="49"/>
                      <a:pt x="187" y="49"/>
                      <a:pt x="187" y="49"/>
                    </a:cubicBezTo>
                    <a:cubicBezTo>
                      <a:pt x="187" y="48"/>
                      <a:pt x="187" y="48"/>
                      <a:pt x="187" y="48"/>
                    </a:cubicBezTo>
                    <a:cubicBezTo>
                      <a:pt x="188" y="47"/>
                      <a:pt x="188" y="47"/>
                      <a:pt x="188" y="47"/>
                    </a:cubicBezTo>
                    <a:cubicBezTo>
                      <a:pt x="188" y="46"/>
                      <a:pt x="188" y="46"/>
                      <a:pt x="188" y="46"/>
                    </a:cubicBezTo>
                    <a:cubicBezTo>
                      <a:pt x="188" y="46"/>
                      <a:pt x="188" y="46"/>
                      <a:pt x="188" y="46"/>
                    </a:cubicBezTo>
                    <a:cubicBezTo>
                      <a:pt x="189" y="47"/>
                      <a:pt x="189" y="47"/>
                      <a:pt x="189" y="47"/>
                    </a:cubicBezTo>
                    <a:cubicBezTo>
                      <a:pt x="190" y="47"/>
                      <a:pt x="190" y="47"/>
                      <a:pt x="190" y="47"/>
                    </a:cubicBezTo>
                    <a:cubicBezTo>
                      <a:pt x="190" y="46"/>
                      <a:pt x="190" y="46"/>
                      <a:pt x="190" y="46"/>
                    </a:cubicBezTo>
                    <a:cubicBezTo>
                      <a:pt x="190" y="46"/>
                      <a:pt x="190" y="46"/>
                      <a:pt x="190" y="46"/>
                    </a:cubicBezTo>
                    <a:cubicBezTo>
                      <a:pt x="189" y="45"/>
                      <a:pt x="189" y="45"/>
                      <a:pt x="189" y="45"/>
                    </a:cubicBezTo>
                    <a:cubicBezTo>
                      <a:pt x="189" y="44"/>
                      <a:pt x="189" y="44"/>
                      <a:pt x="189" y="44"/>
                    </a:cubicBezTo>
                    <a:cubicBezTo>
                      <a:pt x="190" y="44"/>
                      <a:pt x="190" y="44"/>
                      <a:pt x="190" y="44"/>
                    </a:cubicBezTo>
                    <a:cubicBezTo>
                      <a:pt x="191" y="43"/>
                      <a:pt x="191" y="43"/>
                      <a:pt x="191" y="43"/>
                    </a:cubicBezTo>
                    <a:cubicBezTo>
                      <a:pt x="192" y="43"/>
                      <a:pt x="192" y="43"/>
                      <a:pt x="192" y="43"/>
                    </a:cubicBezTo>
                    <a:cubicBezTo>
                      <a:pt x="192" y="43"/>
                      <a:pt x="192" y="43"/>
                      <a:pt x="192" y="43"/>
                    </a:cubicBezTo>
                    <a:cubicBezTo>
                      <a:pt x="193" y="43"/>
                      <a:pt x="193" y="43"/>
                      <a:pt x="193" y="43"/>
                    </a:cubicBezTo>
                    <a:cubicBezTo>
                      <a:pt x="194" y="42"/>
                      <a:pt x="194" y="42"/>
                      <a:pt x="194" y="42"/>
                    </a:cubicBezTo>
                    <a:cubicBezTo>
                      <a:pt x="193" y="42"/>
                      <a:pt x="193" y="42"/>
                      <a:pt x="193" y="42"/>
                    </a:cubicBezTo>
                    <a:cubicBezTo>
                      <a:pt x="193" y="40"/>
                      <a:pt x="193" y="40"/>
                      <a:pt x="193" y="40"/>
                    </a:cubicBezTo>
                    <a:cubicBezTo>
                      <a:pt x="194" y="40"/>
                      <a:pt x="194" y="40"/>
                      <a:pt x="194" y="40"/>
                    </a:cubicBezTo>
                    <a:cubicBezTo>
                      <a:pt x="193" y="39"/>
                      <a:pt x="193" y="39"/>
                      <a:pt x="193" y="39"/>
                    </a:cubicBezTo>
                    <a:cubicBezTo>
                      <a:pt x="193" y="38"/>
                      <a:pt x="193" y="38"/>
                      <a:pt x="193" y="38"/>
                    </a:cubicBezTo>
                    <a:cubicBezTo>
                      <a:pt x="193" y="38"/>
                      <a:pt x="193" y="38"/>
                      <a:pt x="193" y="38"/>
                    </a:cubicBezTo>
                    <a:cubicBezTo>
                      <a:pt x="192" y="38"/>
                      <a:pt x="192" y="38"/>
                      <a:pt x="192" y="38"/>
                    </a:cubicBezTo>
                    <a:cubicBezTo>
                      <a:pt x="191" y="39"/>
                      <a:pt x="191" y="39"/>
                      <a:pt x="191" y="39"/>
                    </a:cubicBezTo>
                    <a:cubicBezTo>
                      <a:pt x="191" y="40"/>
                      <a:pt x="191" y="40"/>
                      <a:pt x="191" y="40"/>
                    </a:cubicBezTo>
                    <a:cubicBezTo>
                      <a:pt x="191" y="40"/>
                      <a:pt x="191" y="40"/>
                      <a:pt x="191" y="40"/>
                    </a:cubicBezTo>
                    <a:cubicBezTo>
                      <a:pt x="191" y="41"/>
                      <a:pt x="191" y="41"/>
                      <a:pt x="191" y="41"/>
                    </a:cubicBezTo>
                    <a:cubicBezTo>
                      <a:pt x="190" y="41"/>
                      <a:pt x="190" y="41"/>
                      <a:pt x="190" y="41"/>
                    </a:cubicBezTo>
                    <a:cubicBezTo>
                      <a:pt x="190" y="40"/>
                      <a:pt x="190" y="40"/>
                      <a:pt x="190" y="40"/>
                    </a:cubicBezTo>
                    <a:cubicBezTo>
                      <a:pt x="190" y="40"/>
                      <a:pt x="190" y="40"/>
                      <a:pt x="190" y="40"/>
                    </a:cubicBezTo>
                    <a:cubicBezTo>
                      <a:pt x="190" y="41"/>
                      <a:pt x="190" y="41"/>
                      <a:pt x="190" y="41"/>
                    </a:cubicBezTo>
                    <a:cubicBezTo>
                      <a:pt x="189" y="41"/>
                      <a:pt x="189" y="41"/>
                      <a:pt x="189" y="41"/>
                    </a:cubicBezTo>
                    <a:cubicBezTo>
                      <a:pt x="189" y="41"/>
                      <a:pt x="189" y="41"/>
                      <a:pt x="189" y="41"/>
                    </a:cubicBezTo>
                    <a:cubicBezTo>
                      <a:pt x="189" y="39"/>
                      <a:pt x="189" y="39"/>
                      <a:pt x="189" y="39"/>
                    </a:cubicBezTo>
                    <a:cubicBezTo>
                      <a:pt x="188" y="39"/>
                      <a:pt x="188" y="39"/>
                      <a:pt x="188" y="39"/>
                    </a:cubicBezTo>
                    <a:cubicBezTo>
                      <a:pt x="187" y="39"/>
                      <a:pt x="187" y="39"/>
                      <a:pt x="187" y="39"/>
                    </a:cubicBezTo>
                    <a:cubicBezTo>
                      <a:pt x="187" y="39"/>
                      <a:pt x="187" y="39"/>
                      <a:pt x="187" y="39"/>
                    </a:cubicBezTo>
                    <a:cubicBezTo>
                      <a:pt x="186" y="39"/>
                      <a:pt x="186" y="39"/>
                      <a:pt x="186" y="39"/>
                    </a:cubicBezTo>
                    <a:cubicBezTo>
                      <a:pt x="185" y="39"/>
                      <a:pt x="185" y="39"/>
                      <a:pt x="185" y="39"/>
                    </a:cubicBezTo>
                    <a:cubicBezTo>
                      <a:pt x="185" y="39"/>
                      <a:pt x="185" y="39"/>
                      <a:pt x="185" y="39"/>
                    </a:cubicBezTo>
                    <a:cubicBezTo>
                      <a:pt x="183" y="39"/>
                      <a:pt x="183" y="39"/>
                      <a:pt x="183" y="39"/>
                    </a:cubicBezTo>
                    <a:cubicBezTo>
                      <a:pt x="182" y="39"/>
                      <a:pt x="182" y="39"/>
                      <a:pt x="182" y="39"/>
                    </a:cubicBezTo>
                    <a:cubicBezTo>
                      <a:pt x="181" y="40"/>
                      <a:pt x="181" y="40"/>
                      <a:pt x="181" y="40"/>
                    </a:cubicBezTo>
                    <a:cubicBezTo>
                      <a:pt x="181" y="40"/>
                      <a:pt x="181" y="40"/>
                      <a:pt x="181" y="40"/>
                    </a:cubicBezTo>
                    <a:cubicBezTo>
                      <a:pt x="181" y="40"/>
                      <a:pt x="181" y="40"/>
                      <a:pt x="181" y="40"/>
                    </a:cubicBezTo>
                    <a:cubicBezTo>
                      <a:pt x="180" y="40"/>
                      <a:pt x="180" y="40"/>
                      <a:pt x="180" y="40"/>
                    </a:cubicBezTo>
                    <a:cubicBezTo>
                      <a:pt x="178" y="42"/>
                      <a:pt x="178" y="42"/>
                      <a:pt x="178" y="42"/>
                    </a:cubicBezTo>
                    <a:cubicBezTo>
                      <a:pt x="177" y="42"/>
                      <a:pt x="177" y="42"/>
                      <a:pt x="177" y="42"/>
                    </a:cubicBezTo>
                    <a:cubicBezTo>
                      <a:pt x="177" y="42"/>
                      <a:pt x="177" y="42"/>
                      <a:pt x="177" y="42"/>
                    </a:cubicBezTo>
                    <a:cubicBezTo>
                      <a:pt x="176" y="43"/>
                      <a:pt x="176" y="43"/>
                      <a:pt x="176" y="43"/>
                    </a:cubicBezTo>
                    <a:cubicBezTo>
                      <a:pt x="175" y="43"/>
                      <a:pt x="175" y="43"/>
                      <a:pt x="175" y="43"/>
                    </a:cubicBezTo>
                    <a:cubicBezTo>
                      <a:pt x="174" y="44"/>
                      <a:pt x="174" y="44"/>
                      <a:pt x="174" y="44"/>
                    </a:cubicBezTo>
                    <a:cubicBezTo>
                      <a:pt x="174" y="44"/>
                      <a:pt x="174" y="44"/>
                      <a:pt x="174" y="44"/>
                    </a:cubicBezTo>
                    <a:cubicBezTo>
                      <a:pt x="172" y="44"/>
                      <a:pt x="172" y="44"/>
                      <a:pt x="172" y="44"/>
                    </a:cubicBezTo>
                    <a:cubicBezTo>
                      <a:pt x="172" y="44"/>
                      <a:pt x="172" y="44"/>
                      <a:pt x="172" y="44"/>
                    </a:cubicBezTo>
                    <a:cubicBezTo>
                      <a:pt x="171" y="44"/>
                      <a:pt x="171" y="44"/>
                      <a:pt x="171" y="44"/>
                    </a:cubicBezTo>
                    <a:cubicBezTo>
                      <a:pt x="171" y="45"/>
                      <a:pt x="171" y="45"/>
                      <a:pt x="171" y="45"/>
                    </a:cubicBezTo>
                    <a:cubicBezTo>
                      <a:pt x="170" y="45"/>
                      <a:pt x="170" y="45"/>
                      <a:pt x="170" y="45"/>
                    </a:cubicBezTo>
                    <a:cubicBezTo>
                      <a:pt x="169" y="46"/>
                      <a:pt x="169" y="46"/>
                      <a:pt x="169" y="46"/>
                    </a:cubicBezTo>
                    <a:cubicBezTo>
                      <a:pt x="168" y="46"/>
                      <a:pt x="168" y="46"/>
                      <a:pt x="168" y="46"/>
                    </a:cubicBezTo>
                    <a:cubicBezTo>
                      <a:pt x="167" y="46"/>
                      <a:pt x="167" y="46"/>
                      <a:pt x="167" y="46"/>
                    </a:cubicBezTo>
                    <a:cubicBezTo>
                      <a:pt x="166" y="46"/>
                      <a:pt x="166" y="46"/>
                      <a:pt x="166" y="46"/>
                    </a:cubicBezTo>
                    <a:cubicBezTo>
                      <a:pt x="164" y="46"/>
                      <a:pt x="164" y="46"/>
                      <a:pt x="164" y="46"/>
                    </a:cubicBezTo>
                    <a:cubicBezTo>
                      <a:pt x="163" y="48"/>
                      <a:pt x="163" y="48"/>
                      <a:pt x="163" y="48"/>
                    </a:cubicBezTo>
                    <a:cubicBezTo>
                      <a:pt x="162" y="48"/>
                      <a:pt x="162" y="48"/>
                      <a:pt x="162" y="48"/>
                    </a:cubicBezTo>
                    <a:cubicBezTo>
                      <a:pt x="161" y="48"/>
                      <a:pt x="161" y="48"/>
                      <a:pt x="161" y="48"/>
                    </a:cubicBezTo>
                    <a:cubicBezTo>
                      <a:pt x="161" y="49"/>
                      <a:pt x="161" y="49"/>
                      <a:pt x="161" y="49"/>
                    </a:cubicBezTo>
                    <a:cubicBezTo>
                      <a:pt x="161" y="49"/>
                      <a:pt x="161" y="49"/>
                      <a:pt x="161" y="49"/>
                    </a:cubicBezTo>
                    <a:cubicBezTo>
                      <a:pt x="162" y="49"/>
                      <a:pt x="162" y="49"/>
                      <a:pt x="162" y="49"/>
                    </a:cubicBezTo>
                    <a:cubicBezTo>
                      <a:pt x="161" y="49"/>
                      <a:pt x="161" y="49"/>
                      <a:pt x="161" y="49"/>
                    </a:cubicBezTo>
                    <a:cubicBezTo>
                      <a:pt x="161" y="50"/>
                      <a:pt x="161" y="50"/>
                      <a:pt x="161" y="50"/>
                    </a:cubicBezTo>
                    <a:cubicBezTo>
                      <a:pt x="161" y="50"/>
                      <a:pt x="161" y="50"/>
                      <a:pt x="161" y="50"/>
                    </a:cubicBezTo>
                    <a:cubicBezTo>
                      <a:pt x="161" y="51"/>
                      <a:pt x="161" y="51"/>
                      <a:pt x="161" y="51"/>
                    </a:cubicBezTo>
                    <a:cubicBezTo>
                      <a:pt x="160" y="51"/>
                      <a:pt x="160" y="51"/>
                      <a:pt x="160" y="51"/>
                    </a:cubicBezTo>
                    <a:cubicBezTo>
                      <a:pt x="160" y="51"/>
                      <a:pt x="160" y="51"/>
                      <a:pt x="160" y="51"/>
                    </a:cubicBezTo>
                    <a:cubicBezTo>
                      <a:pt x="161" y="52"/>
                      <a:pt x="161" y="52"/>
                      <a:pt x="161" y="52"/>
                    </a:cubicBezTo>
                    <a:cubicBezTo>
                      <a:pt x="162" y="51"/>
                      <a:pt x="162" y="51"/>
                      <a:pt x="162" y="51"/>
                    </a:cubicBezTo>
                    <a:cubicBezTo>
                      <a:pt x="162" y="51"/>
                      <a:pt x="162" y="51"/>
                      <a:pt x="162" y="51"/>
                    </a:cubicBezTo>
                    <a:cubicBezTo>
                      <a:pt x="163" y="51"/>
                      <a:pt x="163" y="51"/>
                      <a:pt x="163" y="51"/>
                    </a:cubicBezTo>
                    <a:cubicBezTo>
                      <a:pt x="164" y="51"/>
                      <a:pt x="164" y="51"/>
                      <a:pt x="164" y="51"/>
                    </a:cubicBezTo>
                    <a:cubicBezTo>
                      <a:pt x="164" y="52"/>
                      <a:pt x="164" y="52"/>
                      <a:pt x="164" y="52"/>
                    </a:cubicBezTo>
                    <a:cubicBezTo>
                      <a:pt x="164" y="53"/>
                      <a:pt x="164" y="53"/>
                      <a:pt x="164" y="53"/>
                    </a:cubicBezTo>
                    <a:cubicBezTo>
                      <a:pt x="165" y="53"/>
                      <a:pt x="165" y="53"/>
                      <a:pt x="165" y="53"/>
                    </a:cubicBezTo>
                    <a:close/>
                    <a:moveTo>
                      <a:pt x="250" y="98"/>
                    </a:moveTo>
                    <a:cubicBezTo>
                      <a:pt x="250" y="98"/>
                      <a:pt x="250" y="98"/>
                      <a:pt x="250" y="98"/>
                    </a:cubicBezTo>
                    <a:cubicBezTo>
                      <a:pt x="251" y="98"/>
                      <a:pt x="251" y="98"/>
                      <a:pt x="251" y="98"/>
                    </a:cubicBezTo>
                    <a:cubicBezTo>
                      <a:pt x="251" y="98"/>
                      <a:pt x="251" y="98"/>
                      <a:pt x="251" y="98"/>
                    </a:cubicBezTo>
                    <a:cubicBezTo>
                      <a:pt x="250" y="99"/>
                      <a:pt x="250" y="99"/>
                      <a:pt x="250" y="99"/>
                    </a:cubicBezTo>
                    <a:cubicBezTo>
                      <a:pt x="250" y="99"/>
                      <a:pt x="250" y="99"/>
                      <a:pt x="250" y="99"/>
                    </a:cubicBezTo>
                    <a:cubicBezTo>
                      <a:pt x="250" y="98"/>
                      <a:pt x="250" y="98"/>
                      <a:pt x="250" y="98"/>
                    </a:cubicBezTo>
                    <a:close/>
                    <a:moveTo>
                      <a:pt x="240" y="81"/>
                    </a:moveTo>
                    <a:cubicBezTo>
                      <a:pt x="239" y="80"/>
                      <a:pt x="239" y="80"/>
                      <a:pt x="239" y="80"/>
                    </a:cubicBezTo>
                    <a:cubicBezTo>
                      <a:pt x="238" y="80"/>
                      <a:pt x="238" y="80"/>
                      <a:pt x="238" y="80"/>
                    </a:cubicBezTo>
                    <a:cubicBezTo>
                      <a:pt x="238" y="80"/>
                      <a:pt x="238" y="80"/>
                      <a:pt x="238" y="80"/>
                    </a:cubicBezTo>
                    <a:cubicBezTo>
                      <a:pt x="239" y="80"/>
                      <a:pt x="239" y="80"/>
                      <a:pt x="239" y="80"/>
                    </a:cubicBezTo>
                    <a:cubicBezTo>
                      <a:pt x="239" y="81"/>
                      <a:pt x="239" y="81"/>
                      <a:pt x="239" y="81"/>
                    </a:cubicBezTo>
                    <a:cubicBezTo>
                      <a:pt x="239" y="81"/>
                      <a:pt x="239" y="81"/>
                      <a:pt x="239" y="81"/>
                    </a:cubicBezTo>
                    <a:cubicBezTo>
                      <a:pt x="238" y="81"/>
                      <a:pt x="238" y="81"/>
                      <a:pt x="238" y="81"/>
                    </a:cubicBezTo>
                    <a:cubicBezTo>
                      <a:pt x="237" y="81"/>
                      <a:pt x="237" y="81"/>
                      <a:pt x="237" y="81"/>
                    </a:cubicBezTo>
                    <a:cubicBezTo>
                      <a:pt x="238" y="82"/>
                      <a:pt x="238" y="82"/>
                      <a:pt x="238" y="82"/>
                    </a:cubicBezTo>
                    <a:cubicBezTo>
                      <a:pt x="238" y="82"/>
                      <a:pt x="238" y="82"/>
                      <a:pt x="238" y="82"/>
                    </a:cubicBezTo>
                    <a:cubicBezTo>
                      <a:pt x="238" y="83"/>
                      <a:pt x="238" y="83"/>
                      <a:pt x="238" y="83"/>
                    </a:cubicBezTo>
                    <a:cubicBezTo>
                      <a:pt x="237" y="82"/>
                      <a:pt x="237" y="82"/>
                      <a:pt x="237" y="82"/>
                    </a:cubicBezTo>
                    <a:cubicBezTo>
                      <a:pt x="236" y="83"/>
                      <a:pt x="236" y="83"/>
                      <a:pt x="236" y="83"/>
                    </a:cubicBezTo>
                    <a:cubicBezTo>
                      <a:pt x="235" y="83"/>
                      <a:pt x="235" y="83"/>
                      <a:pt x="235" y="83"/>
                    </a:cubicBezTo>
                    <a:cubicBezTo>
                      <a:pt x="235" y="84"/>
                      <a:pt x="235" y="84"/>
                      <a:pt x="235" y="84"/>
                    </a:cubicBezTo>
                    <a:cubicBezTo>
                      <a:pt x="235" y="84"/>
                      <a:pt x="235" y="84"/>
                      <a:pt x="235" y="84"/>
                    </a:cubicBezTo>
                    <a:cubicBezTo>
                      <a:pt x="235" y="84"/>
                      <a:pt x="235" y="84"/>
                      <a:pt x="235" y="84"/>
                    </a:cubicBezTo>
                    <a:cubicBezTo>
                      <a:pt x="235" y="84"/>
                      <a:pt x="235" y="84"/>
                      <a:pt x="235" y="84"/>
                    </a:cubicBezTo>
                    <a:cubicBezTo>
                      <a:pt x="235" y="85"/>
                      <a:pt x="235" y="85"/>
                      <a:pt x="235" y="85"/>
                    </a:cubicBezTo>
                    <a:cubicBezTo>
                      <a:pt x="235" y="85"/>
                      <a:pt x="235" y="85"/>
                      <a:pt x="235" y="85"/>
                    </a:cubicBezTo>
                    <a:cubicBezTo>
                      <a:pt x="235" y="85"/>
                      <a:pt x="235" y="85"/>
                      <a:pt x="235" y="85"/>
                    </a:cubicBezTo>
                    <a:cubicBezTo>
                      <a:pt x="236" y="85"/>
                      <a:pt x="236" y="85"/>
                      <a:pt x="236" y="85"/>
                    </a:cubicBezTo>
                    <a:cubicBezTo>
                      <a:pt x="236" y="85"/>
                      <a:pt x="236" y="85"/>
                      <a:pt x="236" y="85"/>
                    </a:cubicBezTo>
                    <a:cubicBezTo>
                      <a:pt x="236" y="86"/>
                      <a:pt x="236" y="86"/>
                      <a:pt x="236" y="86"/>
                    </a:cubicBezTo>
                    <a:cubicBezTo>
                      <a:pt x="236" y="86"/>
                      <a:pt x="236" y="86"/>
                      <a:pt x="236" y="86"/>
                    </a:cubicBezTo>
                    <a:cubicBezTo>
                      <a:pt x="236" y="86"/>
                      <a:pt x="236" y="86"/>
                      <a:pt x="236" y="86"/>
                    </a:cubicBezTo>
                    <a:cubicBezTo>
                      <a:pt x="237" y="86"/>
                      <a:pt x="237" y="86"/>
                      <a:pt x="237" y="86"/>
                    </a:cubicBezTo>
                    <a:cubicBezTo>
                      <a:pt x="237" y="86"/>
                      <a:pt x="237" y="86"/>
                      <a:pt x="237" y="86"/>
                    </a:cubicBezTo>
                    <a:cubicBezTo>
                      <a:pt x="237" y="87"/>
                      <a:pt x="237" y="87"/>
                      <a:pt x="237" y="87"/>
                    </a:cubicBezTo>
                    <a:cubicBezTo>
                      <a:pt x="237" y="87"/>
                      <a:pt x="237" y="87"/>
                      <a:pt x="237" y="87"/>
                    </a:cubicBezTo>
                    <a:cubicBezTo>
                      <a:pt x="238" y="87"/>
                      <a:pt x="238" y="87"/>
                      <a:pt x="238" y="87"/>
                    </a:cubicBezTo>
                    <a:cubicBezTo>
                      <a:pt x="238" y="87"/>
                      <a:pt x="238" y="87"/>
                      <a:pt x="238" y="87"/>
                    </a:cubicBezTo>
                    <a:cubicBezTo>
                      <a:pt x="238" y="88"/>
                      <a:pt x="238" y="88"/>
                      <a:pt x="238" y="88"/>
                    </a:cubicBezTo>
                    <a:cubicBezTo>
                      <a:pt x="238" y="88"/>
                      <a:pt x="238" y="88"/>
                      <a:pt x="238" y="88"/>
                    </a:cubicBezTo>
                    <a:cubicBezTo>
                      <a:pt x="239" y="88"/>
                      <a:pt x="239" y="88"/>
                      <a:pt x="239" y="88"/>
                    </a:cubicBezTo>
                    <a:cubicBezTo>
                      <a:pt x="239" y="89"/>
                      <a:pt x="239" y="89"/>
                      <a:pt x="239" y="89"/>
                    </a:cubicBezTo>
                    <a:cubicBezTo>
                      <a:pt x="240" y="89"/>
                      <a:pt x="240" y="89"/>
                      <a:pt x="240" y="89"/>
                    </a:cubicBezTo>
                    <a:cubicBezTo>
                      <a:pt x="241" y="89"/>
                      <a:pt x="241" y="89"/>
                      <a:pt x="241" y="89"/>
                    </a:cubicBezTo>
                    <a:cubicBezTo>
                      <a:pt x="242" y="89"/>
                      <a:pt x="242" y="89"/>
                      <a:pt x="242" y="89"/>
                    </a:cubicBezTo>
                    <a:cubicBezTo>
                      <a:pt x="242" y="90"/>
                      <a:pt x="242" y="90"/>
                      <a:pt x="242" y="90"/>
                    </a:cubicBezTo>
                    <a:cubicBezTo>
                      <a:pt x="243" y="89"/>
                      <a:pt x="243" y="89"/>
                      <a:pt x="243" y="89"/>
                    </a:cubicBezTo>
                    <a:cubicBezTo>
                      <a:pt x="242" y="89"/>
                      <a:pt x="242" y="89"/>
                      <a:pt x="242" y="89"/>
                    </a:cubicBezTo>
                    <a:cubicBezTo>
                      <a:pt x="243" y="89"/>
                      <a:pt x="243" y="89"/>
                      <a:pt x="243" y="89"/>
                    </a:cubicBezTo>
                    <a:cubicBezTo>
                      <a:pt x="244" y="88"/>
                      <a:pt x="244" y="88"/>
                      <a:pt x="244" y="88"/>
                    </a:cubicBezTo>
                    <a:cubicBezTo>
                      <a:pt x="243" y="87"/>
                      <a:pt x="243" y="87"/>
                      <a:pt x="243" y="87"/>
                    </a:cubicBezTo>
                    <a:cubicBezTo>
                      <a:pt x="244" y="86"/>
                      <a:pt x="244" y="86"/>
                      <a:pt x="244" y="86"/>
                    </a:cubicBezTo>
                    <a:cubicBezTo>
                      <a:pt x="244" y="85"/>
                      <a:pt x="244" y="85"/>
                      <a:pt x="244" y="85"/>
                    </a:cubicBezTo>
                    <a:cubicBezTo>
                      <a:pt x="245" y="84"/>
                      <a:pt x="245" y="84"/>
                      <a:pt x="245" y="84"/>
                    </a:cubicBezTo>
                    <a:cubicBezTo>
                      <a:pt x="245" y="83"/>
                      <a:pt x="245" y="83"/>
                      <a:pt x="245" y="83"/>
                    </a:cubicBezTo>
                    <a:cubicBezTo>
                      <a:pt x="245" y="83"/>
                      <a:pt x="245" y="83"/>
                      <a:pt x="245" y="83"/>
                    </a:cubicBezTo>
                    <a:cubicBezTo>
                      <a:pt x="245" y="82"/>
                      <a:pt x="245" y="82"/>
                      <a:pt x="245" y="82"/>
                    </a:cubicBezTo>
                    <a:cubicBezTo>
                      <a:pt x="244" y="81"/>
                      <a:pt x="244" y="81"/>
                      <a:pt x="244" y="81"/>
                    </a:cubicBezTo>
                    <a:cubicBezTo>
                      <a:pt x="244" y="81"/>
                      <a:pt x="244" y="81"/>
                      <a:pt x="244" y="81"/>
                    </a:cubicBezTo>
                    <a:cubicBezTo>
                      <a:pt x="244" y="80"/>
                      <a:pt x="244" y="80"/>
                      <a:pt x="244" y="80"/>
                    </a:cubicBezTo>
                    <a:cubicBezTo>
                      <a:pt x="244" y="80"/>
                      <a:pt x="244" y="80"/>
                      <a:pt x="244" y="80"/>
                    </a:cubicBezTo>
                    <a:cubicBezTo>
                      <a:pt x="243" y="79"/>
                      <a:pt x="243" y="79"/>
                      <a:pt x="243" y="79"/>
                    </a:cubicBezTo>
                    <a:cubicBezTo>
                      <a:pt x="242" y="79"/>
                      <a:pt x="242" y="79"/>
                      <a:pt x="242" y="79"/>
                    </a:cubicBezTo>
                    <a:cubicBezTo>
                      <a:pt x="241" y="79"/>
                      <a:pt x="241" y="79"/>
                      <a:pt x="241" y="79"/>
                    </a:cubicBezTo>
                    <a:cubicBezTo>
                      <a:pt x="240" y="79"/>
                      <a:pt x="240" y="79"/>
                      <a:pt x="240" y="79"/>
                    </a:cubicBezTo>
                    <a:cubicBezTo>
                      <a:pt x="240" y="80"/>
                      <a:pt x="240" y="80"/>
                      <a:pt x="240" y="80"/>
                    </a:cubicBezTo>
                    <a:cubicBezTo>
                      <a:pt x="240" y="80"/>
                      <a:pt x="240" y="80"/>
                      <a:pt x="240" y="80"/>
                    </a:cubicBezTo>
                    <a:cubicBezTo>
                      <a:pt x="240" y="81"/>
                      <a:pt x="240" y="81"/>
                      <a:pt x="240" y="81"/>
                    </a:cubicBezTo>
                    <a:cubicBezTo>
                      <a:pt x="240" y="81"/>
                      <a:pt x="240" y="81"/>
                      <a:pt x="240" y="81"/>
                    </a:cubicBezTo>
                    <a:close/>
                    <a:moveTo>
                      <a:pt x="245" y="74"/>
                    </a:moveTo>
                    <a:cubicBezTo>
                      <a:pt x="245" y="74"/>
                      <a:pt x="245" y="74"/>
                      <a:pt x="245" y="74"/>
                    </a:cubicBezTo>
                    <a:cubicBezTo>
                      <a:pt x="245" y="74"/>
                      <a:pt x="245" y="74"/>
                      <a:pt x="245" y="74"/>
                    </a:cubicBezTo>
                    <a:cubicBezTo>
                      <a:pt x="246" y="74"/>
                      <a:pt x="246" y="74"/>
                      <a:pt x="246" y="74"/>
                    </a:cubicBezTo>
                    <a:cubicBezTo>
                      <a:pt x="246" y="74"/>
                      <a:pt x="246" y="74"/>
                      <a:pt x="245" y="74"/>
                    </a:cubicBezTo>
                    <a:close/>
                    <a:moveTo>
                      <a:pt x="244" y="78"/>
                    </a:moveTo>
                    <a:cubicBezTo>
                      <a:pt x="244" y="78"/>
                      <a:pt x="244" y="78"/>
                      <a:pt x="244" y="78"/>
                    </a:cubicBezTo>
                    <a:cubicBezTo>
                      <a:pt x="244" y="78"/>
                      <a:pt x="244" y="78"/>
                      <a:pt x="244" y="78"/>
                    </a:cubicBezTo>
                    <a:cubicBezTo>
                      <a:pt x="244" y="77"/>
                      <a:pt x="244" y="77"/>
                      <a:pt x="244" y="77"/>
                    </a:cubicBezTo>
                    <a:cubicBezTo>
                      <a:pt x="244" y="77"/>
                      <a:pt x="244" y="77"/>
                      <a:pt x="244" y="77"/>
                    </a:cubicBezTo>
                    <a:cubicBezTo>
                      <a:pt x="244" y="76"/>
                      <a:pt x="244" y="76"/>
                      <a:pt x="244" y="76"/>
                    </a:cubicBezTo>
                    <a:cubicBezTo>
                      <a:pt x="244" y="76"/>
                      <a:pt x="244" y="76"/>
                      <a:pt x="244" y="76"/>
                    </a:cubicBezTo>
                    <a:cubicBezTo>
                      <a:pt x="246" y="76"/>
                      <a:pt x="246" y="76"/>
                      <a:pt x="246" y="76"/>
                    </a:cubicBezTo>
                    <a:cubicBezTo>
                      <a:pt x="245" y="77"/>
                      <a:pt x="245" y="77"/>
                      <a:pt x="245" y="77"/>
                    </a:cubicBezTo>
                    <a:cubicBezTo>
                      <a:pt x="245" y="78"/>
                      <a:pt x="245" y="78"/>
                      <a:pt x="245" y="78"/>
                    </a:cubicBezTo>
                    <a:cubicBezTo>
                      <a:pt x="245" y="78"/>
                      <a:pt x="244" y="78"/>
                      <a:pt x="244" y="78"/>
                    </a:cubicBezTo>
                    <a:close/>
                    <a:moveTo>
                      <a:pt x="238" y="77"/>
                    </a:moveTo>
                    <a:cubicBezTo>
                      <a:pt x="238" y="76"/>
                      <a:pt x="238" y="76"/>
                      <a:pt x="238" y="76"/>
                    </a:cubicBezTo>
                    <a:cubicBezTo>
                      <a:pt x="238" y="76"/>
                      <a:pt x="238" y="76"/>
                      <a:pt x="238" y="76"/>
                    </a:cubicBezTo>
                    <a:cubicBezTo>
                      <a:pt x="239" y="76"/>
                      <a:pt x="239" y="76"/>
                      <a:pt x="239" y="76"/>
                    </a:cubicBezTo>
                    <a:cubicBezTo>
                      <a:pt x="239" y="76"/>
                      <a:pt x="239" y="76"/>
                      <a:pt x="239" y="76"/>
                    </a:cubicBezTo>
                    <a:cubicBezTo>
                      <a:pt x="239" y="76"/>
                      <a:pt x="239" y="76"/>
                      <a:pt x="239" y="76"/>
                    </a:cubicBezTo>
                    <a:cubicBezTo>
                      <a:pt x="239" y="77"/>
                      <a:pt x="239" y="77"/>
                      <a:pt x="239" y="77"/>
                    </a:cubicBezTo>
                    <a:cubicBezTo>
                      <a:pt x="238" y="77"/>
                      <a:pt x="238" y="77"/>
                      <a:pt x="238" y="77"/>
                    </a:cubicBezTo>
                    <a:close/>
                    <a:moveTo>
                      <a:pt x="237" y="78"/>
                    </a:moveTo>
                    <a:cubicBezTo>
                      <a:pt x="237" y="77"/>
                      <a:pt x="237" y="77"/>
                      <a:pt x="237" y="77"/>
                    </a:cubicBezTo>
                    <a:cubicBezTo>
                      <a:pt x="237" y="77"/>
                      <a:pt x="237" y="77"/>
                      <a:pt x="237" y="77"/>
                    </a:cubicBezTo>
                    <a:cubicBezTo>
                      <a:pt x="237" y="77"/>
                      <a:pt x="237" y="77"/>
                      <a:pt x="237" y="77"/>
                    </a:cubicBezTo>
                    <a:cubicBezTo>
                      <a:pt x="237" y="77"/>
                      <a:pt x="237" y="77"/>
                      <a:pt x="237" y="77"/>
                    </a:cubicBezTo>
                    <a:cubicBezTo>
                      <a:pt x="237" y="78"/>
                      <a:pt x="237" y="78"/>
                      <a:pt x="237" y="78"/>
                    </a:cubicBezTo>
                    <a:close/>
                    <a:moveTo>
                      <a:pt x="238" y="79"/>
                    </a:moveTo>
                    <a:cubicBezTo>
                      <a:pt x="238" y="79"/>
                      <a:pt x="238" y="79"/>
                      <a:pt x="238" y="79"/>
                    </a:cubicBezTo>
                    <a:cubicBezTo>
                      <a:pt x="238" y="79"/>
                      <a:pt x="238" y="79"/>
                      <a:pt x="238" y="79"/>
                    </a:cubicBezTo>
                    <a:cubicBezTo>
                      <a:pt x="238" y="78"/>
                      <a:pt x="238" y="78"/>
                      <a:pt x="238" y="78"/>
                    </a:cubicBezTo>
                    <a:cubicBezTo>
                      <a:pt x="238" y="78"/>
                      <a:pt x="238" y="78"/>
                      <a:pt x="238" y="78"/>
                    </a:cubicBezTo>
                    <a:cubicBezTo>
                      <a:pt x="239" y="78"/>
                      <a:pt x="239" y="78"/>
                      <a:pt x="239" y="78"/>
                    </a:cubicBezTo>
                    <a:cubicBezTo>
                      <a:pt x="239" y="79"/>
                      <a:pt x="239" y="79"/>
                      <a:pt x="239" y="79"/>
                    </a:cubicBezTo>
                    <a:cubicBezTo>
                      <a:pt x="238" y="79"/>
                      <a:pt x="238" y="79"/>
                      <a:pt x="238" y="79"/>
                    </a:cubicBezTo>
                    <a:cubicBezTo>
                      <a:pt x="238" y="79"/>
                      <a:pt x="238" y="79"/>
                      <a:pt x="238" y="79"/>
                    </a:cubicBezTo>
                    <a:close/>
                    <a:moveTo>
                      <a:pt x="236" y="80"/>
                    </a:moveTo>
                    <a:cubicBezTo>
                      <a:pt x="236" y="80"/>
                      <a:pt x="236" y="80"/>
                      <a:pt x="236" y="80"/>
                    </a:cubicBezTo>
                    <a:cubicBezTo>
                      <a:pt x="235" y="79"/>
                      <a:pt x="235" y="79"/>
                      <a:pt x="235" y="79"/>
                    </a:cubicBezTo>
                    <a:cubicBezTo>
                      <a:pt x="236" y="79"/>
                      <a:pt x="236" y="79"/>
                      <a:pt x="236" y="79"/>
                    </a:cubicBezTo>
                    <a:cubicBezTo>
                      <a:pt x="236" y="78"/>
                      <a:pt x="236" y="78"/>
                      <a:pt x="236" y="78"/>
                    </a:cubicBezTo>
                    <a:cubicBezTo>
                      <a:pt x="237" y="78"/>
                      <a:pt x="237" y="78"/>
                      <a:pt x="237" y="78"/>
                    </a:cubicBezTo>
                    <a:cubicBezTo>
                      <a:pt x="237" y="78"/>
                      <a:pt x="237" y="78"/>
                      <a:pt x="237" y="78"/>
                    </a:cubicBezTo>
                    <a:cubicBezTo>
                      <a:pt x="237" y="79"/>
                      <a:pt x="237" y="79"/>
                      <a:pt x="237" y="79"/>
                    </a:cubicBezTo>
                    <a:cubicBezTo>
                      <a:pt x="237" y="79"/>
                      <a:pt x="237" y="79"/>
                      <a:pt x="237" y="79"/>
                    </a:cubicBezTo>
                    <a:cubicBezTo>
                      <a:pt x="237" y="80"/>
                      <a:pt x="237" y="80"/>
                      <a:pt x="237" y="80"/>
                    </a:cubicBezTo>
                    <a:cubicBezTo>
                      <a:pt x="237" y="80"/>
                      <a:pt x="237" y="80"/>
                      <a:pt x="237" y="80"/>
                    </a:cubicBezTo>
                    <a:cubicBezTo>
                      <a:pt x="236" y="80"/>
                      <a:pt x="236" y="80"/>
                      <a:pt x="236" y="80"/>
                    </a:cubicBezTo>
                    <a:cubicBezTo>
                      <a:pt x="236" y="80"/>
                      <a:pt x="236" y="80"/>
                      <a:pt x="236" y="80"/>
                    </a:cubicBezTo>
                    <a:close/>
                    <a:moveTo>
                      <a:pt x="234" y="81"/>
                    </a:moveTo>
                    <a:cubicBezTo>
                      <a:pt x="234" y="80"/>
                      <a:pt x="234" y="80"/>
                      <a:pt x="234" y="80"/>
                    </a:cubicBezTo>
                    <a:cubicBezTo>
                      <a:pt x="234" y="80"/>
                      <a:pt x="234" y="80"/>
                      <a:pt x="234" y="80"/>
                    </a:cubicBezTo>
                    <a:cubicBezTo>
                      <a:pt x="234" y="80"/>
                      <a:pt x="234" y="80"/>
                      <a:pt x="234" y="80"/>
                    </a:cubicBezTo>
                    <a:cubicBezTo>
                      <a:pt x="234" y="80"/>
                      <a:pt x="234" y="80"/>
                      <a:pt x="234" y="80"/>
                    </a:cubicBezTo>
                    <a:cubicBezTo>
                      <a:pt x="234" y="81"/>
                      <a:pt x="234" y="81"/>
                      <a:pt x="234" y="81"/>
                    </a:cubicBezTo>
                    <a:close/>
                    <a:moveTo>
                      <a:pt x="225" y="82"/>
                    </a:moveTo>
                    <a:cubicBezTo>
                      <a:pt x="224" y="81"/>
                      <a:pt x="224" y="81"/>
                      <a:pt x="224" y="81"/>
                    </a:cubicBezTo>
                    <a:cubicBezTo>
                      <a:pt x="223" y="81"/>
                      <a:pt x="223" y="81"/>
                      <a:pt x="223" y="81"/>
                    </a:cubicBezTo>
                    <a:cubicBezTo>
                      <a:pt x="223" y="81"/>
                      <a:pt x="223" y="81"/>
                      <a:pt x="223" y="81"/>
                    </a:cubicBezTo>
                    <a:cubicBezTo>
                      <a:pt x="223" y="80"/>
                      <a:pt x="223" y="80"/>
                      <a:pt x="223" y="80"/>
                    </a:cubicBezTo>
                    <a:cubicBezTo>
                      <a:pt x="223" y="80"/>
                      <a:pt x="223" y="80"/>
                      <a:pt x="223" y="80"/>
                    </a:cubicBezTo>
                    <a:cubicBezTo>
                      <a:pt x="223" y="79"/>
                      <a:pt x="223" y="79"/>
                      <a:pt x="223" y="79"/>
                    </a:cubicBezTo>
                    <a:cubicBezTo>
                      <a:pt x="224" y="78"/>
                      <a:pt x="224" y="78"/>
                      <a:pt x="224" y="78"/>
                    </a:cubicBezTo>
                    <a:cubicBezTo>
                      <a:pt x="224" y="79"/>
                      <a:pt x="224" y="79"/>
                      <a:pt x="224" y="79"/>
                    </a:cubicBezTo>
                    <a:cubicBezTo>
                      <a:pt x="224" y="79"/>
                      <a:pt x="224" y="79"/>
                      <a:pt x="224" y="79"/>
                    </a:cubicBezTo>
                    <a:cubicBezTo>
                      <a:pt x="225" y="79"/>
                      <a:pt x="225" y="79"/>
                      <a:pt x="225" y="79"/>
                    </a:cubicBezTo>
                    <a:cubicBezTo>
                      <a:pt x="224" y="78"/>
                      <a:pt x="224" y="78"/>
                      <a:pt x="224" y="78"/>
                    </a:cubicBezTo>
                    <a:cubicBezTo>
                      <a:pt x="224" y="78"/>
                      <a:pt x="224" y="78"/>
                      <a:pt x="224" y="78"/>
                    </a:cubicBezTo>
                    <a:cubicBezTo>
                      <a:pt x="224" y="78"/>
                      <a:pt x="224" y="78"/>
                      <a:pt x="224" y="78"/>
                    </a:cubicBezTo>
                    <a:cubicBezTo>
                      <a:pt x="223" y="77"/>
                      <a:pt x="223" y="77"/>
                      <a:pt x="223" y="77"/>
                    </a:cubicBezTo>
                    <a:cubicBezTo>
                      <a:pt x="223" y="77"/>
                      <a:pt x="223" y="77"/>
                      <a:pt x="223" y="77"/>
                    </a:cubicBezTo>
                    <a:cubicBezTo>
                      <a:pt x="223" y="77"/>
                      <a:pt x="223" y="77"/>
                      <a:pt x="223" y="77"/>
                    </a:cubicBezTo>
                    <a:cubicBezTo>
                      <a:pt x="223" y="77"/>
                      <a:pt x="223" y="77"/>
                      <a:pt x="223" y="77"/>
                    </a:cubicBezTo>
                    <a:cubicBezTo>
                      <a:pt x="224" y="77"/>
                      <a:pt x="224" y="77"/>
                      <a:pt x="224" y="77"/>
                    </a:cubicBezTo>
                    <a:cubicBezTo>
                      <a:pt x="224" y="77"/>
                      <a:pt x="224" y="77"/>
                      <a:pt x="224" y="77"/>
                    </a:cubicBezTo>
                    <a:cubicBezTo>
                      <a:pt x="224" y="76"/>
                      <a:pt x="224" y="76"/>
                      <a:pt x="224" y="76"/>
                    </a:cubicBezTo>
                    <a:cubicBezTo>
                      <a:pt x="225" y="76"/>
                      <a:pt x="225" y="76"/>
                      <a:pt x="225" y="76"/>
                    </a:cubicBezTo>
                    <a:cubicBezTo>
                      <a:pt x="225" y="76"/>
                      <a:pt x="225" y="76"/>
                      <a:pt x="225" y="76"/>
                    </a:cubicBezTo>
                    <a:cubicBezTo>
                      <a:pt x="227" y="77"/>
                      <a:pt x="227" y="77"/>
                      <a:pt x="227" y="77"/>
                    </a:cubicBezTo>
                    <a:cubicBezTo>
                      <a:pt x="227" y="76"/>
                      <a:pt x="227" y="76"/>
                      <a:pt x="227" y="76"/>
                    </a:cubicBezTo>
                    <a:cubicBezTo>
                      <a:pt x="227" y="76"/>
                      <a:pt x="227" y="76"/>
                      <a:pt x="227" y="76"/>
                    </a:cubicBezTo>
                    <a:cubicBezTo>
                      <a:pt x="226" y="76"/>
                      <a:pt x="226" y="76"/>
                      <a:pt x="226" y="76"/>
                    </a:cubicBezTo>
                    <a:cubicBezTo>
                      <a:pt x="226" y="76"/>
                      <a:pt x="226" y="76"/>
                      <a:pt x="226" y="76"/>
                    </a:cubicBezTo>
                    <a:cubicBezTo>
                      <a:pt x="228" y="76"/>
                      <a:pt x="228" y="76"/>
                      <a:pt x="228" y="76"/>
                    </a:cubicBezTo>
                    <a:cubicBezTo>
                      <a:pt x="228" y="75"/>
                      <a:pt x="228" y="75"/>
                      <a:pt x="228" y="75"/>
                    </a:cubicBezTo>
                    <a:cubicBezTo>
                      <a:pt x="230" y="75"/>
                      <a:pt x="230" y="75"/>
                      <a:pt x="230" y="75"/>
                    </a:cubicBezTo>
                    <a:cubicBezTo>
                      <a:pt x="230" y="75"/>
                      <a:pt x="230" y="75"/>
                      <a:pt x="230" y="75"/>
                    </a:cubicBezTo>
                    <a:cubicBezTo>
                      <a:pt x="231" y="75"/>
                      <a:pt x="231" y="75"/>
                      <a:pt x="231" y="75"/>
                    </a:cubicBezTo>
                    <a:cubicBezTo>
                      <a:pt x="231" y="75"/>
                      <a:pt x="231" y="75"/>
                      <a:pt x="231" y="75"/>
                    </a:cubicBezTo>
                    <a:cubicBezTo>
                      <a:pt x="227" y="74"/>
                      <a:pt x="227" y="74"/>
                      <a:pt x="227" y="74"/>
                    </a:cubicBezTo>
                    <a:cubicBezTo>
                      <a:pt x="226" y="74"/>
                      <a:pt x="226" y="74"/>
                      <a:pt x="226" y="74"/>
                    </a:cubicBezTo>
                    <a:cubicBezTo>
                      <a:pt x="226" y="74"/>
                      <a:pt x="226" y="74"/>
                      <a:pt x="226" y="74"/>
                    </a:cubicBezTo>
                    <a:cubicBezTo>
                      <a:pt x="224" y="74"/>
                      <a:pt x="224" y="74"/>
                      <a:pt x="224" y="74"/>
                    </a:cubicBezTo>
                    <a:cubicBezTo>
                      <a:pt x="223" y="74"/>
                      <a:pt x="223" y="74"/>
                      <a:pt x="223" y="74"/>
                    </a:cubicBezTo>
                    <a:cubicBezTo>
                      <a:pt x="223" y="74"/>
                      <a:pt x="223" y="74"/>
                      <a:pt x="223" y="74"/>
                    </a:cubicBezTo>
                    <a:cubicBezTo>
                      <a:pt x="222" y="73"/>
                      <a:pt x="222" y="73"/>
                      <a:pt x="222" y="73"/>
                    </a:cubicBezTo>
                    <a:cubicBezTo>
                      <a:pt x="221" y="73"/>
                      <a:pt x="221" y="73"/>
                      <a:pt x="221" y="73"/>
                    </a:cubicBezTo>
                    <a:cubicBezTo>
                      <a:pt x="221" y="74"/>
                      <a:pt x="221" y="74"/>
                      <a:pt x="221" y="74"/>
                    </a:cubicBezTo>
                    <a:cubicBezTo>
                      <a:pt x="221" y="74"/>
                      <a:pt x="221" y="74"/>
                      <a:pt x="221" y="74"/>
                    </a:cubicBezTo>
                    <a:cubicBezTo>
                      <a:pt x="220" y="74"/>
                      <a:pt x="220" y="74"/>
                      <a:pt x="220" y="74"/>
                    </a:cubicBezTo>
                    <a:cubicBezTo>
                      <a:pt x="220" y="73"/>
                      <a:pt x="220" y="73"/>
                      <a:pt x="220" y="73"/>
                    </a:cubicBezTo>
                    <a:cubicBezTo>
                      <a:pt x="220" y="72"/>
                      <a:pt x="220" y="72"/>
                      <a:pt x="220" y="72"/>
                    </a:cubicBezTo>
                    <a:cubicBezTo>
                      <a:pt x="220" y="73"/>
                      <a:pt x="220" y="73"/>
                      <a:pt x="220" y="73"/>
                    </a:cubicBezTo>
                    <a:cubicBezTo>
                      <a:pt x="221" y="72"/>
                      <a:pt x="221" y="72"/>
                      <a:pt x="221" y="72"/>
                    </a:cubicBezTo>
                    <a:cubicBezTo>
                      <a:pt x="221" y="72"/>
                      <a:pt x="221" y="72"/>
                      <a:pt x="221" y="72"/>
                    </a:cubicBezTo>
                    <a:cubicBezTo>
                      <a:pt x="222" y="72"/>
                      <a:pt x="222" y="72"/>
                      <a:pt x="222" y="72"/>
                    </a:cubicBezTo>
                    <a:cubicBezTo>
                      <a:pt x="222" y="72"/>
                      <a:pt x="222" y="72"/>
                      <a:pt x="222" y="72"/>
                    </a:cubicBezTo>
                    <a:cubicBezTo>
                      <a:pt x="222" y="71"/>
                      <a:pt x="222" y="71"/>
                      <a:pt x="222" y="71"/>
                    </a:cubicBezTo>
                    <a:cubicBezTo>
                      <a:pt x="222" y="71"/>
                      <a:pt x="222" y="71"/>
                      <a:pt x="222" y="71"/>
                    </a:cubicBezTo>
                    <a:cubicBezTo>
                      <a:pt x="223" y="71"/>
                      <a:pt x="223" y="71"/>
                      <a:pt x="223" y="71"/>
                    </a:cubicBezTo>
                    <a:cubicBezTo>
                      <a:pt x="224" y="71"/>
                      <a:pt x="224" y="71"/>
                      <a:pt x="224" y="71"/>
                    </a:cubicBezTo>
                    <a:cubicBezTo>
                      <a:pt x="224" y="71"/>
                      <a:pt x="224" y="71"/>
                      <a:pt x="224" y="71"/>
                    </a:cubicBezTo>
                    <a:cubicBezTo>
                      <a:pt x="224" y="72"/>
                      <a:pt x="224" y="72"/>
                      <a:pt x="224" y="72"/>
                    </a:cubicBezTo>
                    <a:cubicBezTo>
                      <a:pt x="224" y="73"/>
                      <a:pt x="224" y="73"/>
                      <a:pt x="224" y="73"/>
                    </a:cubicBezTo>
                    <a:cubicBezTo>
                      <a:pt x="225" y="73"/>
                      <a:pt x="225" y="73"/>
                      <a:pt x="225" y="73"/>
                    </a:cubicBezTo>
                    <a:cubicBezTo>
                      <a:pt x="225" y="72"/>
                      <a:pt x="225" y="72"/>
                      <a:pt x="225" y="72"/>
                    </a:cubicBezTo>
                    <a:cubicBezTo>
                      <a:pt x="225" y="72"/>
                      <a:pt x="225" y="72"/>
                      <a:pt x="225" y="72"/>
                    </a:cubicBezTo>
                    <a:cubicBezTo>
                      <a:pt x="224" y="71"/>
                      <a:pt x="224" y="71"/>
                      <a:pt x="224" y="71"/>
                    </a:cubicBezTo>
                    <a:cubicBezTo>
                      <a:pt x="225" y="70"/>
                      <a:pt x="225" y="70"/>
                      <a:pt x="225" y="70"/>
                    </a:cubicBezTo>
                    <a:cubicBezTo>
                      <a:pt x="226" y="70"/>
                      <a:pt x="226" y="70"/>
                      <a:pt x="226" y="70"/>
                    </a:cubicBezTo>
                    <a:cubicBezTo>
                      <a:pt x="226" y="70"/>
                      <a:pt x="226" y="70"/>
                      <a:pt x="226" y="70"/>
                    </a:cubicBezTo>
                    <a:cubicBezTo>
                      <a:pt x="225" y="69"/>
                      <a:pt x="225" y="69"/>
                      <a:pt x="225" y="69"/>
                    </a:cubicBezTo>
                    <a:cubicBezTo>
                      <a:pt x="225" y="68"/>
                      <a:pt x="225" y="68"/>
                      <a:pt x="225" y="68"/>
                    </a:cubicBezTo>
                    <a:cubicBezTo>
                      <a:pt x="226" y="68"/>
                      <a:pt x="226" y="68"/>
                      <a:pt x="226" y="68"/>
                    </a:cubicBezTo>
                    <a:cubicBezTo>
                      <a:pt x="226" y="68"/>
                      <a:pt x="226" y="68"/>
                      <a:pt x="226" y="68"/>
                    </a:cubicBezTo>
                    <a:cubicBezTo>
                      <a:pt x="227" y="67"/>
                      <a:pt x="227" y="67"/>
                      <a:pt x="227" y="67"/>
                    </a:cubicBezTo>
                    <a:cubicBezTo>
                      <a:pt x="227" y="67"/>
                      <a:pt x="227" y="67"/>
                      <a:pt x="227" y="67"/>
                    </a:cubicBezTo>
                    <a:cubicBezTo>
                      <a:pt x="226" y="67"/>
                      <a:pt x="226" y="67"/>
                      <a:pt x="226" y="67"/>
                    </a:cubicBezTo>
                    <a:cubicBezTo>
                      <a:pt x="226" y="67"/>
                      <a:pt x="226" y="67"/>
                      <a:pt x="226" y="67"/>
                    </a:cubicBezTo>
                    <a:cubicBezTo>
                      <a:pt x="226" y="66"/>
                      <a:pt x="226" y="66"/>
                      <a:pt x="226" y="66"/>
                    </a:cubicBezTo>
                    <a:cubicBezTo>
                      <a:pt x="227" y="66"/>
                      <a:pt x="227" y="66"/>
                      <a:pt x="227" y="66"/>
                    </a:cubicBezTo>
                    <a:cubicBezTo>
                      <a:pt x="227" y="65"/>
                      <a:pt x="227" y="65"/>
                      <a:pt x="227" y="65"/>
                    </a:cubicBezTo>
                    <a:cubicBezTo>
                      <a:pt x="228" y="65"/>
                      <a:pt x="228" y="65"/>
                      <a:pt x="228" y="65"/>
                    </a:cubicBezTo>
                    <a:cubicBezTo>
                      <a:pt x="228" y="65"/>
                      <a:pt x="228" y="65"/>
                      <a:pt x="228" y="65"/>
                    </a:cubicBezTo>
                    <a:cubicBezTo>
                      <a:pt x="228" y="66"/>
                      <a:pt x="228" y="66"/>
                      <a:pt x="228" y="66"/>
                    </a:cubicBezTo>
                    <a:cubicBezTo>
                      <a:pt x="229" y="66"/>
                      <a:pt x="229" y="66"/>
                      <a:pt x="229" y="66"/>
                    </a:cubicBezTo>
                    <a:cubicBezTo>
                      <a:pt x="229" y="67"/>
                      <a:pt x="229" y="67"/>
                      <a:pt x="229" y="67"/>
                    </a:cubicBezTo>
                    <a:cubicBezTo>
                      <a:pt x="229" y="67"/>
                      <a:pt x="229" y="67"/>
                      <a:pt x="229" y="67"/>
                    </a:cubicBezTo>
                    <a:cubicBezTo>
                      <a:pt x="229" y="68"/>
                      <a:pt x="229" y="68"/>
                      <a:pt x="229" y="68"/>
                    </a:cubicBezTo>
                    <a:cubicBezTo>
                      <a:pt x="229" y="68"/>
                      <a:pt x="229" y="68"/>
                      <a:pt x="229" y="68"/>
                    </a:cubicBezTo>
                    <a:cubicBezTo>
                      <a:pt x="230" y="71"/>
                      <a:pt x="230" y="71"/>
                      <a:pt x="230" y="71"/>
                    </a:cubicBezTo>
                    <a:cubicBezTo>
                      <a:pt x="229" y="71"/>
                      <a:pt x="229" y="71"/>
                      <a:pt x="229" y="71"/>
                    </a:cubicBezTo>
                    <a:cubicBezTo>
                      <a:pt x="229" y="72"/>
                      <a:pt x="229" y="72"/>
                      <a:pt x="229" y="72"/>
                    </a:cubicBezTo>
                    <a:cubicBezTo>
                      <a:pt x="230" y="72"/>
                      <a:pt x="230" y="72"/>
                      <a:pt x="230" y="72"/>
                    </a:cubicBezTo>
                    <a:cubicBezTo>
                      <a:pt x="231" y="72"/>
                      <a:pt x="231" y="72"/>
                      <a:pt x="231" y="72"/>
                    </a:cubicBezTo>
                    <a:cubicBezTo>
                      <a:pt x="231" y="71"/>
                      <a:pt x="231" y="71"/>
                      <a:pt x="231" y="71"/>
                    </a:cubicBezTo>
                    <a:cubicBezTo>
                      <a:pt x="231" y="70"/>
                      <a:pt x="231" y="70"/>
                      <a:pt x="231" y="70"/>
                    </a:cubicBezTo>
                    <a:cubicBezTo>
                      <a:pt x="232" y="70"/>
                      <a:pt x="232" y="70"/>
                      <a:pt x="232" y="70"/>
                    </a:cubicBezTo>
                    <a:cubicBezTo>
                      <a:pt x="232" y="69"/>
                      <a:pt x="232" y="69"/>
                      <a:pt x="232" y="69"/>
                    </a:cubicBezTo>
                    <a:cubicBezTo>
                      <a:pt x="230" y="68"/>
                      <a:pt x="230" y="68"/>
                      <a:pt x="230" y="68"/>
                    </a:cubicBezTo>
                    <a:cubicBezTo>
                      <a:pt x="230" y="68"/>
                      <a:pt x="230" y="68"/>
                      <a:pt x="230" y="68"/>
                    </a:cubicBezTo>
                    <a:cubicBezTo>
                      <a:pt x="231" y="68"/>
                      <a:pt x="231" y="68"/>
                      <a:pt x="231" y="68"/>
                    </a:cubicBezTo>
                    <a:cubicBezTo>
                      <a:pt x="232" y="68"/>
                      <a:pt x="232" y="68"/>
                      <a:pt x="232" y="68"/>
                    </a:cubicBezTo>
                    <a:cubicBezTo>
                      <a:pt x="232" y="68"/>
                      <a:pt x="232" y="68"/>
                      <a:pt x="232" y="68"/>
                    </a:cubicBezTo>
                    <a:cubicBezTo>
                      <a:pt x="231" y="67"/>
                      <a:pt x="231" y="67"/>
                      <a:pt x="231" y="67"/>
                    </a:cubicBezTo>
                    <a:cubicBezTo>
                      <a:pt x="231" y="66"/>
                      <a:pt x="231" y="66"/>
                      <a:pt x="231" y="66"/>
                    </a:cubicBezTo>
                    <a:cubicBezTo>
                      <a:pt x="231" y="65"/>
                      <a:pt x="231" y="65"/>
                      <a:pt x="231" y="65"/>
                    </a:cubicBezTo>
                    <a:cubicBezTo>
                      <a:pt x="231" y="64"/>
                      <a:pt x="231" y="64"/>
                      <a:pt x="231" y="64"/>
                    </a:cubicBezTo>
                    <a:cubicBezTo>
                      <a:pt x="232" y="64"/>
                      <a:pt x="232" y="64"/>
                      <a:pt x="232" y="64"/>
                    </a:cubicBezTo>
                    <a:cubicBezTo>
                      <a:pt x="232" y="64"/>
                      <a:pt x="232" y="64"/>
                      <a:pt x="232" y="64"/>
                    </a:cubicBezTo>
                    <a:cubicBezTo>
                      <a:pt x="233" y="64"/>
                      <a:pt x="233" y="64"/>
                      <a:pt x="233" y="64"/>
                    </a:cubicBezTo>
                    <a:cubicBezTo>
                      <a:pt x="233" y="64"/>
                      <a:pt x="233" y="64"/>
                      <a:pt x="233" y="64"/>
                    </a:cubicBezTo>
                    <a:cubicBezTo>
                      <a:pt x="233" y="64"/>
                      <a:pt x="234" y="63"/>
                      <a:pt x="234" y="63"/>
                    </a:cubicBezTo>
                    <a:cubicBezTo>
                      <a:pt x="234" y="63"/>
                      <a:pt x="235" y="63"/>
                      <a:pt x="235" y="63"/>
                    </a:cubicBezTo>
                    <a:cubicBezTo>
                      <a:pt x="235" y="64"/>
                      <a:pt x="235" y="64"/>
                      <a:pt x="235" y="64"/>
                    </a:cubicBezTo>
                    <a:cubicBezTo>
                      <a:pt x="236" y="64"/>
                      <a:pt x="236" y="64"/>
                      <a:pt x="236" y="64"/>
                    </a:cubicBezTo>
                    <a:cubicBezTo>
                      <a:pt x="236" y="64"/>
                      <a:pt x="236" y="64"/>
                      <a:pt x="236" y="64"/>
                    </a:cubicBezTo>
                    <a:cubicBezTo>
                      <a:pt x="237" y="64"/>
                      <a:pt x="237" y="64"/>
                      <a:pt x="237" y="64"/>
                    </a:cubicBezTo>
                    <a:cubicBezTo>
                      <a:pt x="237" y="66"/>
                      <a:pt x="237" y="66"/>
                      <a:pt x="237" y="66"/>
                    </a:cubicBezTo>
                    <a:cubicBezTo>
                      <a:pt x="236" y="67"/>
                      <a:pt x="236" y="67"/>
                      <a:pt x="236" y="67"/>
                    </a:cubicBezTo>
                    <a:cubicBezTo>
                      <a:pt x="236" y="67"/>
                      <a:pt x="236" y="67"/>
                      <a:pt x="236" y="67"/>
                    </a:cubicBezTo>
                    <a:cubicBezTo>
                      <a:pt x="237" y="67"/>
                      <a:pt x="237" y="67"/>
                      <a:pt x="237" y="67"/>
                    </a:cubicBezTo>
                    <a:cubicBezTo>
                      <a:pt x="237" y="67"/>
                      <a:pt x="237" y="67"/>
                      <a:pt x="237" y="67"/>
                    </a:cubicBezTo>
                    <a:cubicBezTo>
                      <a:pt x="237" y="67"/>
                      <a:pt x="237" y="67"/>
                      <a:pt x="237" y="67"/>
                    </a:cubicBezTo>
                    <a:cubicBezTo>
                      <a:pt x="238" y="66"/>
                      <a:pt x="238" y="66"/>
                      <a:pt x="238" y="66"/>
                    </a:cubicBezTo>
                    <a:cubicBezTo>
                      <a:pt x="238" y="65"/>
                      <a:pt x="238" y="65"/>
                      <a:pt x="238" y="65"/>
                    </a:cubicBezTo>
                    <a:cubicBezTo>
                      <a:pt x="238" y="65"/>
                      <a:pt x="238" y="65"/>
                      <a:pt x="238" y="65"/>
                    </a:cubicBezTo>
                    <a:cubicBezTo>
                      <a:pt x="239" y="65"/>
                      <a:pt x="239" y="65"/>
                      <a:pt x="239" y="65"/>
                    </a:cubicBezTo>
                    <a:cubicBezTo>
                      <a:pt x="240" y="65"/>
                      <a:pt x="240" y="65"/>
                      <a:pt x="240" y="65"/>
                    </a:cubicBezTo>
                    <a:cubicBezTo>
                      <a:pt x="240" y="64"/>
                      <a:pt x="240" y="64"/>
                      <a:pt x="240" y="64"/>
                    </a:cubicBezTo>
                    <a:cubicBezTo>
                      <a:pt x="239" y="64"/>
                      <a:pt x="239" y="64"/>
                      <a:pt x="239" y="64"/>
                    </a:cubicBezTo>
                    <a:cubicBezTo>
                      <a:pt x="240" y="64"/>
                      <a:pt x="240" y="64"/>
                      <a:pt x="240" y="64"/>
                    </a:cubicBezTo>
                    <a:cubicBezTo>
                      <a:pt x="240" y="65"/>
                      <a:pt x="240" y="65"/>
                      <a:pt x="240" y="65"/>
                    </a:cubicBezTo>
                    <a:cubicBezTo>
                      <a:pt x="240" y="65"/>
                      <a:pt x="240" y="65"/>
                      <a:pt x="240" y="65"/>
                    </a:cubicBezTo>
                    <a:cubicBezTo>
                      <a:pt x="240" y="65"/>
                      <a:pt x="240" y="65"/>
                      <a:pt x="240" y="65"/>
                    </a:cubicBezTo>
                    <a:cubicBezTo>
                      <a:pt x="240" y="66"/>
                      <a:pt x="240" y="66"/>
                      <a:pt x="240" y="66"/>
                    </a:cubicBezTo>
                    <a:cubicBezTo>
                      <a:pt x="240" y="66"/>
                      <a:pt x="240" y="66"/>
                      <a:pt x="240" y="66"/>
                    </a:cubicBezTo>
                    <a:cubicBezTo>
                      <a:pt x="240" y="66"/>
                      <a:pt x="240" y="66"/>
                      <a:pt x="240" y="66"/>
                    </a:cubicBezTo>
                    <a:cubicBezTo>
                      <a:pt x="241" y="67"/>
                      <a:pt x="241" y="67"/>
                      <a:pt x="241" y="67"/>
                    </a:cubicBezTo>
                    <a:cubicBezTo>
                      <a:pt x="241" y="67"/>
                      <a:pt x="241" y="67"/>
                      <a:pt x="241" y="67"/>
                    </a:cubicBezTo>
                    <a:cubicBezTo>
                      <a:pt x="241" y="68"/>
                      <a:pt x="241" y="68"/>
                      <a:pt x="241" y="68"/>
                    </a:cubicBezTo>
                    <a:cubicBezTo>
                      <a:pt x="240" y="69"/>
                      <a:pt x="240" y="69"/>
                      <a:pt x="240" y="69"/>
                    </a:cubicBezTo>
                    <a:cubicBezTo>
                      <a:pt x="240" y="70"/>
                      <a:pt x="240" y="70"/>
                      <a:pt x="240" y="70"/>
                    </a:cubicBezTo>
                    <a:cubicBezTo>
                      <a:pt x="240" y="71"/>
                      <a:pt x="240" y="71"/>
                      <a:pt x="240" y="71"/>
                    </a:cubicBezTo>
                    <a:cubicBezTo>
                      <a:pt x="239" y="71"/>
                      <a:pt x="239" y="71"/>
                      <a:pt x="239" y="71"/>
                    </a:cubicBezTo>
                    <a:cubicBezTo>
                      <a:pt x="239" y="72"/>
                      <a:pt x="239" y="72"/>
                      <a:pt x="239" y="72"/>
                    </a:cubicBezTo>
                    <a:cubicBezTo>
                      <a:pt x="238" y="73"/>
                      <a:pt x="238" y="73"/>
                      <a:pt x="238" y="73"/>
                    </a:cubicBezTo>
                    <a:cubicBezTo>
                      <a:pt x="237" y="73"/>
                      <a:pt x="237" y="73"/>
                      <a:pt x="237" y="73"/>
                    </a:cubicBezTo>
                    <a:cubicBezTo>
                      <a:pt x="237" y="74"/>
                      <a:pt x="237" y="74"/>
                      <a:pt x="237" y="74"/>
                    </a:cubicBezTo>
                    <a:cubicBezTo>
                      <a:pt x="237" y="74"/>
                      <a:pt x="237" y="74"/>
                      <a:pt x="237" y="74"/>
                    </a:cubicBezTo>
                    <a:cubicBezTo>
                      <a:pt x="236" y="75"/>
                      <a:pt x="236" y="75"/>
                      <a:pt x="236" y="75"/>
                    </a:cubicBezTo>
                    <a:cubicBezTo>
                      <a:pt x="236" y="75"/>
                      <a:pt x="236" y="75"/>
                      <a:pt x="236" y="75"/>
                    </a:cubicBezTo>
                    <a:cubicBezTo>
                      <a:pt x="235" y="75"/>
                      <a:pt x="235" y="75"/>
                      <a:pt x="235" y="75"/>
                    </a:cubicBezTo>
                    <a:cubicBezTo>
                      <a:pt x="235" y="75"/>
                      <a:pt x="235" y="75"/>
                      <a:pt x="235" y="75"/>
                    </a:cubicBezTo>
                    <a:cubicBezTo>
                      <a:pt x="235" y="76"/>
                      <a:pt x="235" y="76"/>
                      <a:pt x="235" y="76"/>
                    </a:cubicBezTo>
                    <a:cubicBezTo>
                      <a:pt x="236" y="76"/>
                      <a:pt x="236" y="76"/>
                      <a:pt x="236" y="76"/>
                    </a:cubicBezTo>
                    <a:cubicBezTo>
                      <a:pt x="236" y="77"/>
                      <a:pt x="236" y="77"/>
                      <a:pt x="236" y="77"/>
                    </a:cubicBezTo>
                    <a:cubicBezTo>
                      <a:pt x="235" y="78"/>
                      <a:pt x="235" y="78"/>
                      <a:pt x="235" y="78"/>
                    </a:cubicBezTo>
                    <a:cubicBezTo>
                      <a:pt x="234" y="78"/>
                      <a:pt x="234" y="78"/>
                      <a:pt x="234" y="78"/>
                    </a:cubicBezTo>
                    <a:cubicBezTo>
                      <a:pt x="234" y="78"/>
                      <a:pt x="234" y="78"/>
                      <a:pt x="234" y="78"/>
                    </a:cubicBezTo>
                    <a:cubicBezTo>
                      <a:pt x="234" y="77"/>
                      <a:pt x="234" y="77"/>
                      <a:pt x="234" y="77"/>
                    </a:cubicBezTo>
                    <a:cubicBezTo>
                      <a:pt x="234" y="77"/>
                      <a:pt x="234" y="77"/>
                      <a:pt x="234" y="77"/>
                    </a:cubicBezTo>
                    <a:cubicBezTo>
                      <a:pt x="233" y="77"/>
                      <a:pt x="233" y="77"/>
                      <a:pt x="233" y="77"/>
                    </a:cubicBezTo>
                    <a:cubicBezTo>
                      <a:pt x="233" y="78"/>
                      <a:pt x="233" y="78"/>
                      <a:pt x="233" y="78"/>
                    </a:cubicBezTo>
                    <a:cubicBezTo>
                      <a:pt x="233" y="78"/>
                      <a:pt x="233" y="78"/>
                      <a:pt x="233" y="78"/>
                    </a:cubicBezTo>
                    <a:cubicBezTo>
                      <a:pt x="232" y="79"/>
                      <a:pt x="232" y="79"/>
                      <a:pt x="232" y="79"/>
                    </a:cubicBezTo>
                    <a:cubicBezTo>
                      <a:pt x="231" y="79"/>
                      <a:pt x="231" y="79"/>
                      <a:pt x="231" y="79"/>
                    </a:cubicBezTo>
                    <a:cubicBezTo>
                      <a:pt x="231" y="80"/>
                      <a:pt x="231" y="80"/>
                      <a:pt x="231" y="80"/>
                    </a:cubicBezTo>
                    <a:cubicBezTo>
                      <a:pt x="232" y="80"/>
                      <a:pt x="232" y="80"/>
                      <a:pt x="232" y="80"/>
                    </a:cubicBezTo>
                    <a:cubicBezTo>
                      <a:pt x="232" y="80"/>
                      <a:pt x="232" y="80"/>
                      <a:pt x="232" y="80"/>
                    </a:cubicBezTo>
                    <a:cubicBezTo>
                      <a:pt x="232" y="80"/>
                      <a:pt x="232" y="80"/>
                      <a:pt x="232" y="80"/>
                    </a:cubicBezTo>
                    <a:cubicBezTo>
                      <a:pt x="232" y="81"/>
                      <a:pt x="232" y="81"/>
                      <a:pt x="232" y="81"/>
                    </a:cubicBezTo>
                    <a:cubicBezTo>
                      <a:pt x="232" y="81"/>
                      <a:pt x="232" y="81"/>
                      <a:pt x="232" y="81"/>
                    </a:cubicBezTo>
                    <a:cubicBezTo>
                      <a:pt x="232" y="82"/>
                      <a:pt x="232" y="82"/>
                      <a:pt x="232" y="82"/>
                    </a:cubicBezTo>
                    <a:cubicBezTo>
                      <a:pt x="232" y="82"/>
                      <a:pt x="232" y="82"/>
                      <a:pt x="232" y="82"/>
                    </a:cubicBezTo>
                    <a:cubicBezTo>
                      <a:pt x="231" y="81"/>
                      <a:pt x="231" y="81"/>
                      <a:pt x="231" y="81"/>
                    </a:cubicBezTo>
                    <a:cubicBezTo>
                      <a:pt x="231" y="80"/>
                      <a:pt x="231" y="80"/>
                      <a:pt x="231" y="80"/>
                    </a:cubicBezTo>
                    <a:cubicBezTo>
                      <a:pt x="231" y="80"/>
                      <a:pt x="231" y="80"/>
                      <a:pt x="231" y="80"/>
                    </a:cubicBezTo>
                    <a:cubicBezTo>
                      <a:pt x="230" y="80"/>
                      <a:pt x="230" y="80"/>
                      <a:pt x="230" y="80"/>
                    </a:cubicBezTo>
                    <a:cubicBezTo>
                      <a:pt x="230" y="81"/>
                      <a:pt x="230" y="81"/>
                      <a:pt x="230" y="81"/>
                    </a:cubicBezTo>
                    <a:cubicBezTo>
                      <a:pt x="231" y="82"/>
                      <a:pt x="231" y="82"/>
                      <a:pt x="231" y="82"/>
                    </a:cubicBezTo>
                    <a:cubicBezTo>
                      <a:pt x="230" y="82"/>
                      <a:pt x="230" y="82"/>
                      <a:pt x="230" y="82"/>
                    </a:cubicBezTo>
                    <a:cubicBezTo>
                      <a:pt x="228" y="82"/>
                      <a:pt x="228" y="82"/>
                      <a:pt x="228" y="82"/>
                    </a:cubicBezTo>
                    <a:cubicBezTo>
                      <a:pt x="227" y="82"/>
                      <a:pt x="227" y="82"/>
                      <a:pt x="227" y="82"/>
                    </a:cubicBezTo>
                    <a:cubicBezTo>
                      <a:pt x="227" y="81"/>
                      <a:pt x="227" y="81"/>
                      <a:pt x="227" y="81"/>
                    </a:cubicBezTo>
                    <a:cubicBezTo>
                      <a:pt x="227" y="82"/>
                      <a:pt x="227" y="82"/>
                      <a:pt x="227" y="82"/>
                    </a:cubicBezTo>
                    <a:cubicBezTo>
                      <a:pt x="226" y="82"/>
                      <a:pt x="226" y="82"/>
                      <a:pt x="226" y="82"/>
                    </a:cubicBezTo>
                    <a:cubicBezTo>
                      <a:pt x="226" y="81"/>
                      <a:pt x="226" y="81"/>
                      <a:pt x="226" y="81"/>
                    </a:cubicBezTo>
                    <a:cubicBezTo>
                      <a:pt x="226" y="80"/>
                      <a:pt x="226" y="80"/>
                      <a:pt x="226" y="80"/>
                    </a:cubicBezTo>
                    <a:cubicBezTo>
                      <a:pt x="225" y="81"/>
                      <a:pt x="225" y="81"/>
                      <a:pt x="225" y="81"/>
                    </a:cubicBezTo>
                    <a:cubicBezTo>
                      <a:pt x="225" y="81"/>
                      <a:pt x="225" y="81"/>
                      <a:pt x="225" y="81"/>
                    </a:cubicBezTo>
                    <a:cubicBezTo>
                      <a:pt x="225" y="82"/>
                      <a:pt x="225" y="82"/>
                      <a:pt x="225" y="82"/>
                    </a:cubicBezTo>
                    <a:close/>
                    <a:moveTo>
                      <a:pt x="167" y="60"/>
                    </a:moveTo>
                    <a:cubicBezTo>
                      <a:pt x="167" y="59"/>
                      <a:pt x="167" y="59"/>
                      <a:pt x="167" y="59"/>
                    </a:cubicBezTo>
                    <a:cubicBezTo>
                      <a:pt x="167" y="58"/>
                      <a:pt x="167" y="58"/>
                      <a:pt x="167" y="58"/>
                    </a:cubicBezTo>
                    <a:cubicBezTo>
                      <a:pt x="169" y="57"/>
                      <a:pt x="169" y="57"/>
                      <a:pt x="169" y="57"/>
                    </a:cubicBezTo>
                    <a:cubicBezTo>
                      <a:pt x="170" y="57"/>
                      <a:pt x="170" y="57"/>
                      <a:pt x="170" y="57"/>
                    </a:cubicBezTo>
                    <a:cubicBezTo>
                      <a:pt x="171" y="56"/>
                      <a:pt x="171" y="56"/>
                      <a:pt x="171" y="56"/>
                    </a:cubicBezTo>
                    <a:cubicBezTo>
                      <a:pt x="171" y="56"/>
                      <a:pt x="171" y="56"/>
                      <a:pt x="171" y="56"/>
                    </a:cubicBezTo>
                    <a:cubicBezTo>
                      <a:pt x="173" y="55"/>
                      <a:pt x="173" y="55"/>
                      <a:pt x="173" y="55"/>
                    </a:cubicBezTo>
                    <a:cubicBezTo>
                      <a:pt x="174" y="55"/>
                      <a:pt x="174" y="55"/>
                      <a:pt x="174" y="55"/>
                    </a:cubicBezTo>
                    <a:cubicBezTo>
                      <a:pt x="175" y="55"/>
                      <a:pt x="175" y="55"/>
                      <a:pt x="175" y="55"/>
                    </a:cubicBezTo>
                    <a:cubicBezTo>
                      <a:pt x="175" y="55"/>
                      <a:pt x="175" y="55"/>
                      <a:pt x="175" y="55"/>
                    </a:cubicBezTo>
                    <a:cubicBezTo>
                      <a:pt x="177" y="55"/>
                      <a:pt x="177" y="55"/>
                      <a:pt x="177" y="55"/>
                    </a:cubicBezTo>
                    <a:cubicBezTo>
                      <a:pt x="177" y="55"/>
                      <a:pt x="177" y="55"/>
                      <a:pt x="177" y="55"/>
                    </a:cubicBezTo>
                    <a:cubicBezTo>
                      <a:pt x="177" y="55"/>
                      <a:pt x="177" y="55"/>
                      <a:pt x="177" y="55"/>
                    </a:cubicBezTo>
                    <a:cubicBezTo>
                      <a:pt x="175" y="56"/>
                      <a:pt x="175" y="56"/>
                      <a:pt x="175" y="56"/>
                    </a:cubicBezTo>
                    <a:cubicBezTo>
                      <a:pt x="174" y="57"/>
                      <a:pt x="174" y="57"/>
                      <a:pt x="174" y="57"/>
                    </a:cubicBezTo>
                    <a:cubicBezTo>
                      <a:pt x="171" y="59"/>
                      <a:pt x="171" y="59"/>
                      <a:pt x="171" y="59"/>
                    </a:cubicBezTo>
                    <a:cubicBezTo>
                      <a:pt x="170" y="60"/>
                      <a:pt x="170" y="60"/>
                      <a:pt x="170" y="60"/>
                    </a:cubicBezTo>
                    <a:cubicBezTo>
                      <a:pt x="170" y="60"/>
                      <a:pt x="170" y="60"/>
                      <a:pt x="170" y="60"/>
                    </a:cubicBezTo>
                    <a:cubicBezTo>
                      <a:pt x="169" y="60"/>
                      <a:pt x="169" y="60"/>
                      <a:pt x="169" y="60"/>
                    </a:cubicBezTo>
                    <a:cubicBezTo>
                      <a:pt x="169" y="60"/>
                      <a:pt x="169" y="60"/>
                      <a:pt x="169" y="60"/>
                    </a:cubicBezTo>
                    <a:cubicBezTo>
                      <a:pt x="168" y="61"/>
                      <a:pt x="168" y="61"/>
                      <a:pt x="168" y="61"/>
                    </a:cubicBezTo>
                    <a:cubicBezTo>
                      <a:pt x="168" y="60"/>
                      <a:pt x="168" y="60"/>
                      <a:pt x="168" y="60"/>
                    </a:cubicBezTo>
                    <a:cubicBezTo>
                      <a:pt x="168" y="60"/>
                      <a:pt x="168" y="60"/>
                      <a:pt x="168" y="60"/>
                    </a:cubicBezTo>
                    <a:cubicBezTo>
                      <a:pt x="167" y="60"/>
                      <a:pt x="167" y="60"/>
                      <a:pt x="167" y="60"/>
                    </a:cubicBezTo>
                    <a:close/>
                    <a:moveTo>
                      <a:pt x="210" y="76"/>
                    </a:moveTo>
                    <a:cubicBezTo>
                      <a:pt x="210" y="76"/>
                      <a:pt x="210" y="76"/>
                      <a:pt x="210" y="76"/>
                    </a:cubicBezTo>
                    <a:cubicBezTo>
                      <a:pt x="210" y="75"/>
                      <a:pt x="210" y="75"/>
                      <a:pt x="210" y="75"/>
                    </a:cubicBezTo>
                    <a:cubicBezTo>
                      <a:pt x="211" y="75"/>
                      <a:pt x="211" y="75"/>
                      <a:pt x="211" y="75"/>
                    </a:cubicBezTo>
                    <a:cubicBezTo>
                      <a:pt x="211" y="75"/>
                      <a:pt x="211" y="75"/>
                      <a:pt x="211" y="75"/>
                    </a:cubicBezTo>
                    <a:cubicBezTo>
                      <a:pt x="211" y="74"/>
                      <a:pt x="211" y="74"/>
                      <a:pt x="211" y="74"/>
                    </a:cubicBezTo>
                    <a:cubicBezTo>
                      <a:pt x="212" y="74"/>
                      <a:pt x="212" y="74"/>
                      <a:pt x="212" y="74"/>
                    </a:cubicBezTo>
                    <a:cubicBezTo>
                      <a:pt x="213" y="73"/>
                      <a:pt x="213" y="73"/>
                      <a:pt x="213" y="73"/>
                    </a:cubicBezTo>
                    <a:cubicBezTo>
                      <a:pt x="213" y="73"/>
                      <a:pt x="213" y="73"/>
                      <a:pt x="213" y="73"/>
                    </a:cubicBezTo>
                    <a:cubicBezTo>
                      <a:pt x="213" y="74"/>
                      <a:pt x="213" y="74"/>
                      <a:pt x="213" y="74"/>
                    </a:cubicBezTo>
                    <a:cubicBezTo>
                      <a:pt x="214" y="74"/>
                      <a:pt x="214" y="74"/>
                      <a:pt x="214" y="74"/>
                    </a:cubicBezTo>
                    <a:cubicBezTo>
                      <a:pt x="214" y="75"/>
                      <a:pt x="214" y="75"/>
                      <a:pt x="214" y="75"/>
                    </a:cubicBezTo>
                    <a:cubicBezTo>
                      <a:pt x="213" y="76"/>
                      <a:pt x="213" y="76"/>
                      <a:pt x="213" y="76"/>
                    </a:cubicBezTo>
                    <a:cubicBezTo>
                      <a:pt x="213" y="77"/>
                      <a:pt x="213" y="77"/>
                      <a:pt x="213" y="77"/>
                    </a:cubicBezTo>
                    <a:cubicBezTo>
                      <a:pt x="212" y="77"/>
                      <a:pt x="212" y="77"/>
                      <a:pt x="212" y="77"/>
                    </a:cubicBezTo>
                    <a:cubicBezTo>
                      <a:pt x="211" y="77"/>
                      <a:pt x="211" y="77"/>
                      <a:pt x="211" y="77"/>
                    </a:cubicBezTo>
                    <a:cubicBezTo>
                      <a:pt x="211" y="77"/>
                      <a:pt x="211" y="77"/>
                      <a:pt x="211" y="77"/>
                    </a:cubicBezTo>
                    <a:cubicBezTo>
                      <a:pt x="210" y="76"/>
                      <a:pt x="210" y="76"/>
                      <a:pt x="210" y="76"/>
                    </a:cubicBezTo>
                    <a:cubicBezTo>
                      <a:pt x="210" y="76"/>
                      <a:pt x="210" y="76"/>
                      <a:pt x="210" y="76"/>
                    </a:cubicBezTo>
                    <a:close/>
                    <a:moveTo>
                      <a:pt x="176" y="75"/>
                    </a:moveTo>
                    <a:cubicBezTo>
                      <a:pt x="176" y="74"/>
                      <a:pt x="176" y="74"/>
                      <a:pt x="176" y="74"/>
                    </a:cubicBezTo>
                    <a:cubicBezTo>
                      <a:pt x="176" y="73"/>
                      <a:pt x="176" y="73"/>
                      <a:pt x="176" y="73"/>
                    </a:cubicBezTo>
                    <a:cubicBezTo>
                      <a:pt x="176" y="72"/>
                      <a:pt x="176" y="72"/>
                      <a:pt x="176" y="72"/>
                    </a:cubicBezTo>
                    <a:cubicBezTo>
                      <a:pt x="177" y="72"/>
                      <a:pt x="177" y="72"/>
                      <a:pt x="177" y="72"/>
                    </a:cubicBezTo>
                    <a:cubicBezTo>
                      <a:pt x="179" y="72"/>
                      <a:pt x="179" y="72"/>
                      <a:pt x="179" y="72"/>
                    </a:cubicBezTo>
                    <a:cubicBezTo>
                      <a:pt x="179" y="72"/>
                      <a:pt x="179" y="72"/>
                      <a:pt x="179" y="72"/>
                    </a:cubicBezTo>
                    <a:cubicBezTo>
                      <a:pt x="180" y="72"/>
                      <a:pt x="180" y="72"/>
                      <a:pt x="180" y="72"/>
                    </a:cubicBezTo>
                    <a:cubicBezTo>
                      <a:pt x="181" y="72"/>
                      <a:pt x="181" y="72"/>
                      <a:pt x="181" y="72"/>
                    </a:cubicBezTo>
                    <a:cubicBezTo>
                      <a:pt x="182" y="71"/>
                      <a:pt x="182" y="71"/>
                      <a:pt x="182" y="71"/>
                    </a:cubicBezTo>
                    <a:cubicBezTo>
                      <a:pt x="184" y="71"/>
                      <a:pt x="184" y="71"/>
                      <a:pt x="184" y="71"/>
                    </a:cubicBezTo>
                    <a:cubicBezTo>
                      <a:pt x="185" y="72"/>
                      <a:pt x="185" y="72"/>
                      <a:pt x="185" y="72"/>
                    </a:cubicBezTo>
                    <a:cubicBezTo>
                      <a:pt x="186" y="72"/>
                      <a:pt x="186" y="72"/>
                      <a:pt x="186" y="72"/>
                    </a:cubicBezTo>
                    <a:cubicBezTo>
                      <a:pt x="187" y="72"/>
                      <a:pt x="187" y="72"/>
                      <a:pt x="187" y="72"/>
                    </a:cubicBezTo>
                    <a:cubicBezTo>
                      <a:pt x="187" y="71"/>
                      <a:pt x="187" y="71"/>
                      <a:pt x="187" y="71"/>
                    </a:cubicBezTo>
                    <a:cubicBezTo>
                      <a:pt x="189" y="71"/>
                      <a:pt x="189" y="71"/>
                      <a:pt x="189" y="71"/>
                    </a:cubicBezTo>
                    <a:cubicBezTo>
                      <a:pt x="190" y="71"/>
                      <a:pt x="190" y="71"/>
                      <a:pt x="190" y="71"/>
                    </a:cubicBezTo>
                    <a:cubicBezTo>
                      <a:pt x="190" y="70"/>
                      <a:pt x="190" y="70"/>
                      <a:pt x="190" y="70"/>
                    </a:cubicBezTo>
                    <a:cubicBezTo>
                      <a:pt x="190" y="70"/>
                      <a:pt x="190" y="70"/>
                      <a:pt x="190" y="70"/>
                    </a:cubicBezTo>
                    <a:cubicBezTo>
                      <a:pt x="189" y="71"/>
                      <a:pt x="189" y="71"/>
                      <a:pt x="189" y="71"/>
                    </a:cubicBezTo>
                    <a:cubicBezTo>
                      <a:pt x="188" y="71"/>
                      <a:pt x="188" y="71"/>
                      <a:pt x="188" y="71"/>
                    </a:cubicBezTo>
                    <a:cubicBezTo>
                      <a:pt x="188" y="70"/>
                      <a:pt x="188" y="70"/>
                      <a:pt x="188" y="70"/>
                    </a:cubicBezTo>
                    <a:cubicBezTo>
                      <a:pt x="187" y="71"/>
                      <a:pt x="187" y="71"/>
                      <a:pt x="187" y="71"/>
                    </a:cubicBezTo>
                    <a:cubicBezTo>
                      <a:pt x="186" y="71"/>
                      <a:pt x="186" y="71"/>
                      <a:pt x="186" y="71"/>
                    </a:cubicBezTo>
                    <a:cubicBezTo>
                      <a:pt x="186" y="70"/>
                      <a:pt x="186" y="70"/>
                      <a:pt x="186" y="70"/>
                    </a:cubicBezTo>
                    <a:cubicBezTo>
                      <a:pt x="185" y="70"/>
                      <a:pt x="185" y="70"/>
                      <a:pt x="185" y="70"/>
                    </a:cubicBezTo>
                    <a:cubicBezTo>
                      <a:pt x="184" y="70"/>
                      <a:pt x="184" y="70"/>
                      <a:pt x="184" y="70"/>
                    </a:cubicBezTo>
                    <a:cubicBezTo>
                      <a:pt x="183" y="70"/>
                      <a:pt x="183" y="70"/>
                      <a:pt x="183" y="70"/>
                    </a:cubicBezTo>
                    <a:cubicBezTo>
                      <a:pt x="183" y="70"/>
                      <a:pt x="183" y="70"/>
                      <a:pt x="183" y="70"/>
                    </a:cubicBezTo>
                    <a:cubicBezTo>
                      <a:pt x="182" y="70"/>
                      <a:pt x="182" y="70"/>
                      <a:pt x="182" y="70"/>
                    </a:cubicBezTo>
                    <a:cubicBezTo>
                      <a:pt x="181" y="70"/>
                      <a:pt x="181" y="70"/>
                      <a:pt x="181" y="70"/>
                    </a:cubicBezTo>
                    <a:cubicBezTo>
                      <a:pt x="180" y="70"/>
                      <a:pt x="180" y="70"/>
                      <a:pt x="180" y="70"/>
                    </a:cubicBezTo>
                    <a:cubicBezTo>
                      <a:pt x="180" y="69"/>
                      <a:pt x="180" y="69"/>
                      <a:pt x="180" y="69"/>
                    </a:cubicBezTo>
                    <a:cubicBezTo>
                      <a:pt x="181" y="69"/>
                      <a:pt x="181" y="69"/>
                      <a:pt x="181" y="69"/>
                    </a:cubicBezTo>
                    <a:cubicBezTo>
                      <a:pt x="182" y="68"/>
                      <a:pt x="182" y="68"/>
                      <a:pt x="182" y="68"/>
                    </a:cubicBezTo>
                    <a:cubicBezTo>
                      <a:pt x="182" y="68"/>
                      <a:pt x="182" y="68"/>
                      <a:pt x="182" y="68"/>
                    </a:cubicBezTo>
                    <a:cubicBezTo>
                      <a:pt x="181" y="68"/>
                      <a:pt x="181" y="68"/>
                      <a:pt x="181" y="68"/>
                    </a:cubicBezTo>
                    <a:cubicBezTo>
                      <a:pt x="180" y="69"/>
                      <a:pt x="180" y="69"/>
                      <a:pt x="180" y="69"/>
                    </a:cubicBezTo>
                    <a:cubicBezTo>
                      <a:pt x="180" y="68"/>
                      <a:pt x="180" y="68"/>
                      <a:pt x="180" y="68"/>
                    </a:cubicBezTo>
                    <a:cubicBezTo>
                      <a:pt x="179" y="68"/>
                      <a:pt x="179" y="68"/>
                      <a:pt x="179" y="68"/>
                    </a:cubicBezTo>
                    <a:cubicBezTo>
                      <a:pt x="179" y="69"/>
                      <a:pt x="179" y="69"/>
                      <a:pt x="179" y="69"/>
                    </a:cubicBezTo>
                    <a:cubicBezTo>
                      <a:pt x="178" y="70"/>
                      <a:pt x="178" y="70"/>
                      <a:pt x="178" y="70"/>
                    </a:cubicBezTo>
                    <a:cubicBezTo>
                      <a:pt x="178" y="70"/>
                      <a:pt x="178" y="70"/>
                      <a:pt x="178" y="70"/>
                    </a:cubicBezTo>
                    <a:cubicBezTo>
                      <a:pt x="177" y="70"/>
                      <a:pt x="177" y="70"/>
                      <a:pt x="177" y="70"/>
                    </a:cubicBezTo>
                    <a:cubicBezTo>
                      <a:pt x="176" y="70"/>
                      <a:pt x="176" y="70"/>
                      <a:pt x="176" y="70"/>
                    </a:cubicBezTo>
                    <a:cubicBezTo>
                      <a:pt x="176" y="69"/>
                      <a:pt x="176" y="69"/>
                      <a:pt x="176" y="69"/>
                    </a:cubicBezTo>
                    <a:cubicBezTo>
                      <a:pt x="176" y="69"/>
                      <a:pt x="176" y="69"/>
                      <a:pt x="176" y="69"/>
                    </a:cubicBezTo>
                    <a:cubicBezTo>
                      <a:pt x="176" y="69"/>
                      <a:pt x="176" y="69"/>
                      <a:pt x="176" y="69"/>
                    </a:cubicBezTo>
                    <a:cubicBezTo>
                      <a:pt x="175" y="68"/>
                      <a:pt x="175" y="68"/>
                      <a:pt x="175" y="68"/>
                    </a:cubicBezTo>
                    <a:cubicBezTo>
                      <a:pt x="175" y="69"/>
                      <a:pt x="175" y="69"/>
                      <a:pt x="175" y="69"/>
                    </a:cubicBezTo>
                    <a:cubicBezTo>
                      <a:pt x="175" y="70"/>
                      <a:pt x="175" y="70"/>
                      <a:pt x="175" y="70"/>
                    </a:cubicBezTo>
                    <a:cubicBezTo>
                      <a:pt x="174" y="69"/>
                      <a:pt x="174" y="69"/>
                      <a:pt x="174" y="69"/>
                    </a:cubicBezTo>
                    <a:cubicBezTo>
                      <a:pt x="174" y="68"/>
                      <a:pt x="174" y="68"/>
                      <a:pt x="174" y="68"/>
                    </a:cubicBezTo>
                    <a:cubicBezTo>
                      <a:pt x="173" y="68"/>
                      <a:pt x="173" y="68"/>
                      <a:pt x="173" y="68"/>
                    </a:cubicBezTo>
                    <a:cubicBezTo>
                      <a:pt x="173" y="67"/>
                      <a:pt x="173" y="67"/>
                      <a:pt x="173" y="67"/>
                    </a:cubicBezTo>
                    <a:cubicBezTo>
                      <a:pt x="173" y="67"/>
                      <a:pt x="173" y="67"/>
                      <a:pt x="173" y="67"/>
                    </a:cubicBezTo>
                    <a:cubicBezTo>
                      <a:pt x="172" y="68"/>
                      <a:pt x="172" y="68"/>
                      <a:pt x="172" y="68"/>
                    </a:cubicBezTo>
                    <a:cubicBezTo>
                      <a:pt x="172" y="68"/>
                      <a:pt x="172" y="68"/>
                      <a:pt x="172" y="68"/>
                    </a:cubicBezTo>
                    <a:cubicBezTo>
                      <a:pt x="171" y="67"/>
                      <a:pt x="171" y="67"/>
                      <a:pt x="171" y="67"/>
                    </a:cubicBezTo>
                    <a:cubicBezTo>
                      <a:pt x="169" y="66"/>
                      <a:pt x="169" y="66"/>
                      <a:pt x="169" y="66"/>
                    </a:cubicBezTo>
                    <a:cubicBezTo>
                      <a:pt x="169" y="65"/>
                      <a:pt x="169" y="65"/>
                      <a:pt x="169" y="65"/>
                    </a:cubicBezTo>
                    <a:cubicBezTo>
                      <a:pt x="170" y="65"/>
                      <a:pt x="170" y="65"/>
                      <a:pt x="170" y="65"/>
                    </a:cubicBezTo>
                    <a:cubicBezTo>
                      <a:pt x="170" y="65"/>
                      <a:pt x="170" y="65"/>
                      <a:pt x="170" y="65"/>
                    </a:cubicBezTo>
                    <a:cubicBezTo>
                      <a:pt x="170" y="64"/>
                      <a:pt x="170" y="64"/>
                      <a:pt x="170" y="64"/>
                    </a:cubicBezTo>
                    <a:cubicBezTo>
                      <a:pt x="172" y="63"/>
                      <a:pt x="172" y="63"/>
                      <a:pt x="172" y="63"/>
                    </a:cubicBezTo>
                    <a:cubicBezTo>
                      <a:pt x="173" y="63"/>
                      <a:pt x="173" y="63"/>
                      <a:pt x="173" y="63"/>
                    </a:cubicBezTo>
                    <a:cubicBezTo>
                      <a:pt x="173" y="63"/>
                      <a:pt x="173" y="63"/>
                      <a:pt x="173" y="63"/>
                    </a:cubicBezTo>
                    <a:cubicBezTo>
                      <a:pt x="175" y="63"/>
                      <a:pt x="175" y="63"/>
                      <a:pt x="175" y="63"/>
                    </a:cubicBezTo>
                    <a:cubicBezTo>
                      <a:pt x="176" y="64"/>
                      <a:pt x="176" y="64"/>
                      <a:pt x="176" y="64"/>
                    </a:cubicBezTo>
                    <a:cubicBezTo>
                      <a:pt x="177" y="64"/>
                      <a:pt x="177" y="64"/>
                      <a:pt x="177" y="64"/>
                    </a:cubicBezTo>
                    <a:cubicBezTo>
                      <a:pt x="178" y="63"/>
                      <a:pt x="178" y="63"/>
                      <a:pt x="178" y="63"/>
                    </a:cubicBezTo>
                    <a:cubicBezTo>
                      <a:pt x="179" y="63"/>
                      <a:pt x="179" y="63"/>
                      <a:pt x="179" y="63"/>
                    </a:cubicBezTo>
                    <a:cubicBezTo>
                      <a:pt x="180" y="63"/>
                      <a:pt x="180" y="63"/>
                      <a:pt x="180" y="63"/>
                    </a:cubicBezTo>
                    <a:cubicBezTo>
                      <a:pt x="179" y="62"/>
                      <a:pt x="179" y="62"/>
                      <a:pt x="179" y="62"/>
                    </a:cubicBezTo>
                    <a:cubicBezTo>
                      <a:pt x="179" y="62"/>
                      <a:pt x="179" y="62"/>
                      <a:pt x="179" y="62"/>
                    </a:cubicBezTo>
                    <a:cubicBezTo>
                      <a:pt x="178" y="62"/>
                      <a:pt x="178" y="62"/>
                      <a:pt x="178" y="62"/>
                    </a:cubicBezTo>
                    <a:cubicBezTo>
                      <a:pt x="177" y="62"/>
                      <a:pt x="177" y="62"/>
                      <a:pt x="177" y="62"/>
                    </a:cubicBezTo>
                    <a:cubicBezTo>
                      <a:pt x="175" y="62"/>
                      <a:pt x="175" y="62"/>
                      <a:pt x="175" y="62"/>
                    </a:cubicBezTo>
                    <a:cubicBezTo>
                      <a:pt x="174" y="62"/>
                      <a:pt x="174" y="62"/>
                      <a:pt x="174" y="62"/>
                    </a:cubicBezTo>
                    <a:cubicBezTo>
                      <a:pt x="174" y="61"/>
                      <a:pt x="174" y="61"/>
                      <a:pt x="174" y="61"/>
                    </a:cubicBezTo>
                    <a:cubicBezTo>
                      <a:pt x="175" y="60"/>
                      <a:pt x="175" y="60"/>
                      <a:pt x="175" y="60"/>
                    </a:cubicBezTo>
                    <a:cubicBezTo>
                      <a:pt x="176" y="59"/>
                      <a:pt x="176" y="59"/>
                      <a:pt x="176" y="59"/>
                    </a:cubicBezTo>
                    <a:cubicBezTo>
                      <a:pt x="177" y="59"/>
                      <a:pt x="177" y="59"/>
                      <a:pt x="177" y="59"/>
                    </a:cubicBezTo>
                    <a:cubicBezTo>
                      <a:pt x="178" y="59"/>
                      <a:pt x="178" y="59"/>
                      <a:pt x="178" y="59"/>
                    </a:cubicBezTo>
                    <a:cubicBezTo>
                      <a:pt x="180" y="59"/>
                      <a:pt x="180" y="59"/>
                      <a:pt x="180" y="59"/>
                    </a:cubicBezTo>
                    <a:cubicBezTo>
                      <a:pt x="181" y="59"/>
                      <a:pt x="181" y="59"/>
                      <a:pt x="181" y="59"/>
                    </a:cubicBezTo>
                    <a:cubicBezTo>
                      <a:pt x="183" y="59"/>
                      <a:pt x="183" y="59"/>
                      <a:pt x="183" y="59"/>
                    </a:cubicBezTo>
                    <a:cubicBezTo>
                      <a:pt x="183" y="59"/>
                      <a:pt x="183" y="59"/>
                      <a:pt x="183" y="59"/>
                    </a:cubicBezTo>
                    <a:cubicBezTo>
                      <a:pt x="183" y="59"/>
                      <a:pt x="183" y="59"/>
                      <a:pt x="183" y="59"/>
                    </a:cubicBezTo>
                    <a:cubicBezTo>
                      <a:pt x="182" y="59"/>
                      <a:pt x="182" y="59"/>
                      <a:pt x="182" y="59"/>
                    </a:cubicBezTo>
                    <a:cubicBezTo>
                      <a:pt x="181" y="58"/>
                      <a:pt x="181" y="58"/>
                      <a:pt x="181" y="58"/>
                    </a:cubicBezTo>
                    <a:cubicBezTo>
                      <a:pt x="180" y="58"/>
                      <a:pt x="180" y="58"/>
                      <a:pt x="180" y="58"/>
                    </a:cubicBezTo>
                    <a:cubicBezTo>
                      <a:pt x="179" y="58"/>
                      <a:pt x="179" y="58"/>
                      <a:pt x="179" y="58"/>
                    </a:cubicBezTo>
                    <a:cubicBezTo>
                      <a:pt x="178" y="57"/>
                      <a:pt x="178" y="57"/>
                      <a:pt x="178" y="57"/>
                    </a:cubicBezTo>
                    <a:cubicBezTo>
                      <a:pt x="179" y="56"/>
                      <a:pt x="179" y="56"/>
                      <a:pt x="179" y="56"/>
                    </a:cubicBezTo>
                    <a:cubicBezTo>
                      <a:pt x="180" y="56"/>
                      <a:pt x="180" y="56"/>
                      <a:pt x="180" y="56"/>
                    </a:cubicBezTo>
                    <a:cubicBezTo>
                      <a:pt x="180" y="55"/>
                      <a:pt x="180" y="55"/>
                      <a:pt x="180" y="55"/>
                    </a:cubicBezTo>
                    <a:cubicBezTo>
                      <a:pt x="181" y="55"/>
                      <a:pt x="181" y="55"/>
                      <a:pt x="181" y="55"/>
                    </a:cubicBezTo>
                    <a:cubicBezTo>
                      <a:pt x="182" y="55"/>
                      <a:pt x="182" y="55"/>
                      <a:pt x="182" y="55"/>
                    </a:cubicBezTo>
                    <a:cubicBezTo>
                      <a:pt x="183" y="55"/>
                      <a:pt x="183" y="55"/>
                      <a:pt x="183" y="55"/>
                    </a:cubicBezTo>
                    <a:cubicBezTo>
                      <a:pt x="183" y="55"/>
                      <a:pt x="183" y="55"/>
                      <a:pt x="183" y="55"/>
                    </a:cubicBezTo>
                    <a:cubicBezTo>
                      <a:pt x="184" y="55"/>
                      <a:pt x="184" y="55"/>
                      <a:pt x="184" y="55"/>
                    </a:cubicBezTo>
                    <a:cubicBezTo>
                      <a:pt x="185" y="56"/>
                      <a:pt x="185" y="56"/>
                      <a:pt x="185" y="56"/>
                    </a:cubicBezTo>
                    <a:cubicBezTo>
                      <a:pt x="185" y="56"/>
                      <a:pt x="185" y="56"/>
                      <a:pt x="185" y="56"/>
                    </a:cubicBezTo>
                    <a:cubicBezTo>
                      <a:pt x="185" y="55"/>
                      <a:pt x="185" y="55"/>
                      <a:pt x="185" y="55"/>
                    </a:cubicBezTo>
                    <a:cubicBezTo>
                      <a:pt x="184" y="55"/>
                      <a:pt x="184" y="55"/>
                      <a:pt x="184" y="55"/>
                    </a:cubicBezTo>
                    <a:cubicBezTo>
                      <a:pt x="184" y="54"/>
                      <a:pt x="184" y="54"/>
                      <a:pt x="184" y="54"/>
                    </a:cubicBezTo>
                    <a:cubicBezTo>
                      <a:pt x="183" y="54"/>
                      <a:pt x="183" y="54"/>
                      <a:pt x="183" y="54"/>
                    </a:cubicBezTo>
                    <a:cubicBezTo>
                      <a:pt x="184" y="53"/>
                      <a:pt x="184" y="53"/>
                      <a:pt x="184" y="53"/>
                    </a:cubicBezTo>
                    <a:cubicBezTo>
                      <a:pt x="186" y="53"/>
                      <a:pt x="186" y="53"/>
                      <a:pt x="186" y="53"/>
                    </a:cubicBezTo>
                    <a:cubicBezTo>
                      <a:pt x="187" y="53"/>
                      <a:pt x="187" y="53"/>
                      <a:pt x="187" y="53"/>
                    </a:cubicBezTo>
                    <a:cubicBezTo>
                      <a:pt x="188" y="53"/>
                      <a:pt x="188" y="53"/>
                      <a:pt x="188" y="53"/>
                    </a:cubicBezTo>
                    <a:cubicBezTo>
                      <a:pt x="189" y="54"/>
                      <a:pt x="189" y="54"/>
                      <a:pt x="189" y="54"/>
                    </a:cubicBezTo>
                    <a:cubicBezTo>
                      <a:pt x="190" y="55"/>
                      <a:pt x="190" y="55"/>
                      <a:pt x="190" y="55"/>
                    </a:cubicBezTo>
                    <a:cubicBezTo>
                      <a:pt x="189" y="55"/>
                      <a:pt x="189" y="55"/>
                      <a:pt x="189" y="55"/>
                    </a:cubicBezTo>
                    <a:cubicBezTo>
                      <a:pt x="188" y="56"/>
                      <a:pt x="188" y="56"/>
                      <a:pt x="188" y="56"/>
                    </a:cubicBezTo>
                    <a:cubicBezTo>
                      <a:pt x="189" y="57"/>
                      <a:pt x="189" y="57"/>
                      <a:pt x="189" y="57"/>
                    </a:cubicBezTo>
                    <a:cubicBezTo>
                      <a:pt x="190" y="57"/>
                      <a:pt x="190" y="57"/>
                      <a:pt x="190" y="57"/>
                    </a:cubicBezTo>
                    <a:cubicBezTo>
                      <a:pt x="191" y="57"/>
                      <a:pt x="191" y="57"/>
                      <a:pt x="191" y="57"/>
                    </a:cubicBezTo>
                    <a:cubicBezTo>
                      <a:pt x="191" y="57"/>
                      <a:pt x="191" y="57"/>
                      <a:pt x="191" y="57"/>
                    </a:cubicBezTo>
                    <a:cubicBezTo>
                      <a:pt x="192" y="57"/>
                      <a:pt x="192" y="57"/>
                      <a:pt x="192" y="57"/>
                    </a:cubicBezTo>
                    <a:cubicBezTo>
                      <a:pt x="192" y="57"/>
                      <a:pt x="192" y="57"/>
                      <a:pt x="192" y="57"/>
                    </a:cubicBezTo>
                    <a:cubicBezTo>
                      <a:pt x="192" y="58"/>
                      <a:pt x="192" y="58"/>
                      <a:pt x="192" y="58"/>
                    </a:cubicBezTo>
                    <a:cubicBezTo>
                      <a:pt x="193" y="58"/>
                      <a:pt x="193" y="58"/>
                      <a:pt x="193" y="58"/>
                    </a:cubicBezTo>
                    <a:cubicBezTo>
                      <a:pt x="193" y="59"/>
                      <a:pt x="193" y="59"/>
                      <a:pt x="193" y="59"/>
                    </a:cubicBezTo>
                    <a:cubicBezTo>
                      <a:pt x="192" y="59"/>
                      <a:pt x="192" y="59"/>
                      <a:pt x="192" y="59"/>
                    </a:cubicBezTo>
                    <a:cubicBezTo>
                      <a:pt x="192" y="60"/>
                      <a:pt x="192" y="60"/>
                      <a:pt x="192" y="60"/>
                    </a:cubicBezTo>
                    <a:cubicBezTo>
                      <a:pt x="193" y="61"/>
                      <a:pt x="193" y="61"/>
                      <a:pt x="193" y="61"/>
                    </a:cubicBezTo>
                    <a:cubicBezTo>
                      <a:pt x="193" y="62"/>
                      <a:pt x="193" y="62"/>
                      <a:pt x="193" y="62"/>
                    </a:cubicBezTo>
                    <a:cubicBezTo>
                      <a:pt x="192" y="63"/>
                      <a:pt x="192" y="63"/>
                      <a:pt x="192" y="63"/>
                    </a:cubicBezTo>
                    <a:cubicBezTo>
                      <a:pt x="192" y="62"/>
                      <a:pt x="192" y="62"/>
                      <a:pt x="192" y="62"/>
                    </a:cubicBezTo>
                    <a:cubicBezTo>
                      <a:pt x="191" y="63"/>
                      <a:pt x="191" y="63"/>
                      <a:pt x="191" y="63"/>
                    </a:cubicBezTo>
                    <a:cubicBezTo>
                      <a:pt x="191" y="63"/>
                      <a:pt x="191" y="63"/>
                      <a:pt x="191" y="63"/>
                    </a:cubicBezTo>
                    <a:cubicBezTo>
                      <a:pt x="192" y="63"/>
                      <a:pt x="192" y="63"/>
                      <a:pt x="192" y="63"/>
                    </a:cubicBezTo>
                    <a:cubicBezTo>
                      <a:pt x="193" y="63"/>
                      <a:pt x="193" y="63"/>
                      <a:pt x="193" y="63"/>
                    </a:cubicBezTo>
                    <a:cubicBezTo>
                      <a:pt x="193" y="63"/>
                      <a:pt x="193" y="63"/>
                      <a:pt x="193" y="63"/>
                    </a:cubicBezTo>
                    <a:cubicBezTo>
                      <a:pt x="193" y="65"/>
                      <a:pt x="193" y="65"/>
                      <a:pt x="193" y="65"/>
                    </a:cubicBezTo>
                    <a:cubicBezTo>
                      <a:pt x="192" y="66"/>
                      <a:pt x="192" y="66"/>
                      <a:pt x="192" y="66"/>
                    </a:cubicBezTo>
                    <a:cubicBezTo>
                      <a:pt x="192" y="67"/>
                      <a:pt x="192" y="67"/>
                      <a:pt x="192" y="67"/>
                    </a:cubicBezTo>
                    <a:cubicBezTo>
                      <a:pt x="192" y="67"/>
                      <a:pt x="192" y="67"/>
                      <a:pt x="192" y="67"/>
                    </a:cubicBezTo>
                    <a:cubicBezTo>
                      <a:pt x="193" y="67"/>
                      <a:pt x="193" y="67"/>
                      <a:pt x="193" y="67"/>
                    </a:cubicBezTo>
                    <a:cubicBezTo>
                      <a:pt x="194" y="67"/>
                      <a:pt x="194" y="67"/>
                      <a:pt x="194" y="67"/>
                    </a:cubicBezTo>
                    <a:cubicBezTo>
                      <a:pt x="194" y="67"/>
                      <a:pt x="194" y="67"/>
                      <a:pt x="194" y="67"/>
                    </a:cubicBezTo>
                    <a:cubicBezTo>
                      <a:pt x="195" y="67"/>
                      <a:pt x="195" y="67"/>
                      <a:pt x="195" y="67"/>
                    </a:cubicBezTo>
                    <a:cubicBezTo>
                      <a:pt x="196" y="68"/>
                      <a:pt x="196" y="68"/>
                      <a:pt x="196" y="68"/>
                    </a:cubicBezTo>
                    <a:cubicBezTo>
                      <a:pt x="196" y="67"/>
                      <a:pt x="196" y="67"/>
                      <a:pt x="196" y="67"/>
                    </a:cubicBezTo>
                    <a:cubicBezTo>
                      <a:pt x="198" y="68"/>
                      <a:pt x="198" y="68"/>
                      <a:pt x="198" y="68"/>
                    </a:cubicBezTo>
                    <a:cubicBezTo>
                      <a:pt x="198" y="69"/>
                      <a:pt x="198" y="69"/>
                      <a:pt x="198" y="69"/>
                    </a:cubicBezTo>
                    <a:cubicBezTo>
                      <a:pt x="199" y="69"/>
                      <a:pt x="199" y="69"/>
                      <a:pt x="199" y="69"/>
                    </a:cubicBezTo>
                    <a:cubicBezTo>
                      <a:pt x="199" y="68"/>
                      <a:pt x="199" y="68"/>
                      <a:pt x="199" y="68"/>
                    </a:cubicBezTo>
                    <a:cubicBezTo>
                      <a:pt x="198" y="68"/>
                      <a:pt x="198" y="68"/>
                      <a:pt x="198" y="68"/>
                    </a:cubicBezTo>
                    <a:cubicBezTo>
                      <a:pt x="200" y="67"/>
                      <a:pt x="200" y="67"/>
                      <a:pt x="200" y="67"/>
                    </a:cubicBezTo>
                    <a:cubicBezTo>
                      <a:pt x="199" y="66"/>
                      <a:pt x="199" y="66"/>
                      <a:pt x="199" y="66"/>
                    </a:cubicBezTo>
                    <a:cubicBezTo>
                      <a:pt x="199" y="65"/>
                      <a:pt x="199" y="65"/>
                      <a:pt x="199" y="65"/>
                    </a:cubicBezTo>
                    <a:cubicBezTo>
                      <a:pt x="199" y="65"/>
                      <a:pt x="199" y="65"/>
                      <a:pt x="199" y="65"/>
                    </a:cubicBezTo>
                    <a:cubicBezTo>
                      <a:pt x="198" y="64"/>
                      <a:pt x="198" y="64"/>
                      <a:pt x="198" y="64"/>
                    </a:cubicBezTo>
                    <a:cubicBezTo>
                      <a:pt x="199" y="63"/>
                      <a:pt x="199" y="63"/>
                      <a:pt x="199" y="63"/>
                    </a:cubicBezTo>
                    <a:cubicBezTo>
                      <a:pt x="199" y="63"/>
                      <a:pt x="199" y="63"/>
                      <a:pt x="199" y="63"/>
                    </a:cubicBezTo>
                    <a:cubicBezTo>
                      <a:pt x="200" y="63"/>
                      <a:pt x="200" y="63"/>
                      <a:pt x="200" y="63"/>
                    </a:cubicBezTo>
                    <a:cubicBezTo>
                      <a:pt x="201" y="63"/>
                      <a:pt x="201" y="63"/>
                      <a:pt x="201" y="63"/>
                    </a:cubicBezTo>
                    <a:cubicBezTo>
                      <a:pt x="202" y="62"/>
                      <a:pt x="202" y="62"/>
                      <a:pt x="202" y="62"/>
                    </a:cubicBezTo>
                    <a:cubicBezTo>
                      <a:pt x="201" y="61"/>
                      <a:pt x="201" y="61"/>
                      <a:pt x="201" y="61"/>
                    </a:cubicBezTo>
                    <a:cubicBezTo>
                      <a:pt x="201" y="60"/>
                      <a:pt x="201" y="60"/>
                      <a:pt x="201" y="60"/>
                    </a:cubicBezTo>
                    <a:cubicBezTo>
                      <a:pt x="201" y="59"/>
                      <a:pt x="201" y="59"/>
                      <a:pt x="201" y="59"/>
                    </a:cubicBezTo>
                    <a:cubicBezTo>
                      <a:pt x="200" y="58"/>
                      <a:pt x="200" y="58"/>
                      <a:pt x="200" y="58"/>
                    </a:cubicBezTo>
                    <a:cubicBezTo>
                      <a:pt x="201" y="57"/>
                      <a:pt x="201" y="57"/>
                      <a:pt x="201" y="57"/>
                    </a:cubicBezTo>
                    <a:cubicBezTo>
                      <a:pt x="202" y="57"/>
                      <a:pt x="202" y="57"/>
                      <a:pt x="202" y="57"/>
                    </a:cubicBezTo>
                    <a:cubicBezTo>
                      <a:pt x="202" y="57"/>
                      <a:pt x="202" y="57"/>
                      <a:pt x="202" y="57"/>
                    </a:cubicBezTo>
                    <a:cubicBezTo>
                      <a:pt x="203" y="57"/>
                      <a:pt x="203" y="57"/>
                      <a:pt x="203" y="57"/>
                    </a:cubicBezTo>
                    <a:cubicBezTo>
                      <a:pt x="203" y="57"/>
                      <a:pt x="203" y="57"/>
                      <a:pt x="203" y="57"/>
                    </a:cubicBezTo>
                    <a:cubicBezTo>
                      <a:pt x="203" y="56"/>
                      <a:pt x="203" y="56"/>
                      <a:pt x="203" y="56"/>
                    </a:cubicBezTo>
                    <a:cubicBezTo>
                      <a:pt x="204" y="56"/>
                      <a:pt x="204" y="56"/>
                      <a:pt x="204" y="56"/>
                    </a:cubicBezTo>
                    <a:cubicBezTo>
                      <a:pt x="206" y="54"/>
                      <a:pt x="206" y="54"/>
                      <a:pt x="206" y="54"/>
                    </a:cubicBezTo>
                    <a:cubicBezTo>
                      <a:pt x="207" y="54"/>
                      <a:pt x="207" y="54"/>
                      <a:pt x="207" y="54"/>
                    </a:cubicBezTo>
                    <a:cubicBezTo>
                      <a:pt x="208" y="55"/>
                      <a:pt x="208" y="55"/>
                      <a:pt x="208" y="55"/>
                    </a:cubicBezTo>
                    <a:cubicBezTo>
                      <a:pt x="208" y="55"/>
                      <a:pt x="208" y="55"/>
                      <a:pt x="208" y="55"/>
                    </a:cubicBezTo>
                    <a:cubicBezTo>
                      <a:pt x="208" y="56"/>
                      <a:pt x="208" y="56"/>
                      <a:pt x="208" y="56"/>
                    </a:cubicBezTo>
                    <a:cubicBezTo>
                      <a:pt x="208" y="56"/>
                      <a:pt x="208" y="56"/>
                      <a:pt x="208" y="56"/>
                    </a:cubicBezTo>
                    <a:cubicBezTo>
                      <a:pt x="207" y="56"/>
                      <a:pt x="207" y="56"/>
                      <a:pt x="207" y="56"/>
                    </a:cubicBezTo>
                    <a:cubicBezTo>
                      <a:pt x="207" y="57"/>
                      <a:pt x="207" y="57"/>
                      <a:pt x="207" y="57"/>
                    </a:cubicBezTo>
                    <a:cubicBezTo>
                      <a:pt x="207" y="57"/>
                      <a:pt x="207" y="57"/>
                      <a:pt x="207" y="57"/>
                    </a:cubicBezTo>
                    <a:cubicBezTo>
                      <a:pt x="207" y="58"/>
                      <a:pt x="207" y="58"/>
                      <a:pt x="207" y="58"/>
                    </a:cubicBezTo>
                    <a:cubicBezTo>
                      <a:pt x="207" y="59"/>
                      <a:pt x="207" y="59"/>
                      <a:pt x="207" y="59"/>
                    </a:cubicBezTo>
                    <a:cubicBezTo>
                      <a:pt x="207" y="59"/>
                      <a:pt x="207" y="59"/>
                      <a:pt x="207" y="59"/>
                    </a:cubicBezTo>
                    <a:cubicBezTo>
                      <a:pt x="207" y="61"/>
                      <a:pt x="207" y="61"/>
                      <a:pt x="207" y="61"/>
                    </a:cubicBezTo>
                    <a:cubicBezTo>
                      <a:pt x="206" y="62"/>
                      <a:pt x="206" y="62"/>
                      <a:pt x="206" y="62"/>
                    </a:cubicBezTo>
                    <a:cubicBezTo>
                      <a:pt x="206" y="62"/>
                      <a:pt x="206" y="62"/>
                      <a:pt x="206" y="62"/>
                    </a:cubicBezTo>
                    <a:cubicBezTo>
                      <a:pt x="205" y="63"/>
                      <a:pt x="205" y="63"/>
                      <a:pt x="205" y="63"/>
                    </a:cubicBezTo>
                    <a:cubicBezTo>
                      <a:pt x="204" y="63"/>
                      <a:pt x="204" y="63"/>
                      <a:pt x="204" y="63"/>
                    </a:cubicBezTo>
                    <a:cubicBezTo>
                      <a:pt x="204" y="64"/>
                      <a:pt x="204" y="64"/>
                      <a:pt x="204" y="64"/>
                    </a:cubicBezTo>
                    <a:cubicBezTo>
                      <a:pt x="205" y="64"/>
                      <a:pt x="205" y="64"/>
                      <a:pt x="205" y="64"/>
                    </a:cubicBezTo>
                    <a:cubicBezTo>
                      <a:pt x="205" y="63"/>
                      <a:pt x="205" y="63"/>
                      <a:pt x="205" y="63"/>
                    </a:cubicBezTo>
                    <a:cubicBezTo>
                      <a:pt x="207" y="63"/>
                      <a:pt x="207" y="63"/>
                      <a:pt x="207" y="63"/>
                    </a:cubicBezTo>
                    <a:cubicBezTo>
                      <a:pt x="207" y="64"/>
                      <a:pt x="207" y="64"/>
                      <a:pt x="207" y="64"/>
                    </a:cubicBezTo>
                    <a:cubicBezTo>
                      <a:pt x="206" y="65"/>
                      <a:pt x="206" y="65"/>
                      <a:pt x="206" y="65"/>
                    </a:cubicBezTo>
                    <a:cubicBezTo>
                      <a:pt x="205" y="65"/>
                      <a:pt x="205" y="65"/>
                      <a:pt x="205" y="65"/>
                    </a:cubicBezTo>
                    <a:cubicBezTo>
                      <a:pt x="204" y="66"/>
                      <a:pt x="204" y="66"/>
                      <a:pt x="204" y="66"/>
                    </a:cubicBezTo>
                    <a:cubicBezTo>
                      <a:pt x="203" y="67"/>
                      <a:pt x="203" y="67"/>
                      <a:pt x="203" y="67"/>
                    </a:cubicBezTo>
                    <a:cubicBezTo>
                      <a:pt x="204" y="68"/>
                      <a:pt x="204" y="68"/>
                      <a:pt x="204" y="68"/>
                    </a:cubicBezTo>
                    <a:cubicBezTo>
                      <a:pt x="204" y="67"/>
                      <a:pt x="204" y="67"/>
                      <a:pt x="204" y="67"/>
                    </a:cubicBezTo>
                    <a:cubicBezTo>
                      <a:pt x="206" y="66"/>
                      <a:pt x="206" y="66"/>
                      <a:pt x="206" y="66"/>
                    </a:cubicBezTo>
                    <a:cubicBezTo>
                      <a:pt x="206" y="66"/>
                      <a:pt x="206" y="66"/>
                      <a:pt x="206" y="66"/>
                    </a:cubicBezTo>
                    <a:cubicBezTo>
                      <a:pt x="207" y="65"/>
                      <a:pt x="207" y="65"/>
                      <a:pt x="207" y="65"/>
                    </a:cubicBezTo>
                    <a:cubicBezTo>
                      <a:pt x="208" y="66"/>
                      <a:pt x="208" y="66"/>
                      <a:pt x="208" y="66"/>
                    </a:cubicBezTo>
                    <a:cubicBezTo>
                      <a:pt x="208" y="67"/>
                      <a:pt x="208" y="67"/>
                      <a:pt x="208" y="67"/>
                    </a:cubicBezTo>
                    <a:cubicBezTo>
                      <a:pt x="207" y="68"/>
                      <a:pt x="207" y="68"/>
                      <a:pt x="207" y="68"/>
                    </a:cubicBezTo>
                    <a:cubicBezTo>
                      <a:pt x="207" y="69"/>
                      <a:pt x="207" y="69"/>
                      <a:pt x="207" y="69"/>
                    </a:cubicBezTo>
                    <a:cubicBezTo>
                      <a:pt x="208" y="68"/>
                      <a:pt x="208" y="68"/>
                      <a:pt x="208" y="68"/>
                    </a:cubicBezTo>
                    <a:cubicBezTo>
                      <a:pt x="209" y="68"/>
                      <a:pt x="209" y="68"/>
                      <a:pt x="209" y="68"/>
                    </a:cubicBezTo>
                    <a:cubicBezTo>
                      <a:pt x="209" y="67"/>
                      <a:pt x="209" y="67"/>
                      <a:pt x="209" y="67"/>
                    </a:cubicBezTo>
                    <a:cubicBezTo>
                      <a:pt x="209" y="67"/>
                      <a:pt x="209" y="67"/>
                      <a:pt x="209" y="67"/>
                    </a:cubicBezTo>
                    <a:cubicBezTo>
                      <a:pt x="209" y="66"/>
                      <a:pt x="209" y="66"/>
                      <a:pt x="209" y="66"/>
                    </a:cubicBezTo>
                    <a:cubicBezTo>
                      <a:pt x="209" y="66"/>
                      <a:pt x="209" y="66"/>
                      <a:pt x="209" y="66"/>
                    </a:cubicBezTo>
                    <a:cubicBezTo>
                      <a:pt x="211" y="65"/>
                      <a:pt x="211" y="65"/>
                      <a:pt x="211" y="65"/>
                    </a:cubicBezTo>
                    <a:cubicBezTo>
                      <a:pt x="211" y="65"/>
                      <a:pt x="211" y="65"/>
                      <a:pt x="211" y="65"/>
                    </a:cubicBezTo>
                    <a:cubicBezTo>
                      <a:pt x="212" y="65"/>
                      <a:pt x="212" y="65"/>
                      <a:pt x="212" y="65"/>
                    </a:cubicBezTo>
                    <a:cubicBezTo>
                      <a:pt x="213" y="67"/>
                      <a:pt x="213" y="67"/>
                      <a:pt x="213" y="67"/>
                    </a:cubicBezTo>
                    <a:cubicBezTo>
                      <a:pt x="213" y="67"/>
                      <a:pt x="213" y="67"/>
                      <a:pt x="213" y="67"/>
                    </a:cubicBezTo>
                    <a:cubicBezTo>
                      <a:pt x="213" y="68"/>
                      <a:pt x="213" y="68"/>
                      <a:pt x="213" y="68"/>
                    </a:cubicBezTo>
                    <a:cubicBezTo>
                      <a:pt x="212" y="70"/>
                      <a:pt x="212" y="70"/>
                      <a:pt x="212" y="70"/>
                    </a:cubicBezTo>
                    <a:cubicBezTo>
                      <a:pt x="211" y="71"/>
                      <a:pt x="211" y="71"/>
                      <a:pt x="211" y="71"/>
                    </a:cubicBezTo>
                    <a:cubicBezTo>
                      <a:pt x="210" y="71"/>
                      <a:pt x="210" y="71"/>
                      <a:pt x="210" y="71"/>
                    </a:cubicBezTo>
                    <a:cubicBezTo>
                      <a:pt x="209" y="71"/>
                      <a:pt x="209" y="71"/>
                      <a:pt x="209" y="71"/>
                    </a:cubicBezTo>
                    <a:cubicBezTo>
                      <a:pt x="209" y="72"/>
                      <a:pt x="209" y="72"/>
                      <a:pt x="209" y="72"/>
                    </a:cubicBezTo>
                    <a:cubicBezTo>
                      <a:pt x="209" y="72"/>
                      <a:pt x="209" y="72"/>
                      <a:pt x="209" y="72"/>
                    </a:cubicBezTo>
                    <a:cubicBezTo>
                      <a:pt x="208" y="74"/>
                      <a:pt x="208" y="74"/>
                      <a:pt x="208" y="74"/>
                    </a:cubicBezTo>
                    <a:cubicBezTo>
                      <a:pt x="208" y="74"/>
                      <a:pt x="208" y="74"/>
                      <a:pt x="208" y="74"/>
                    </a:cubicBezTo>
                    <a:cubicBezTo>
                      <a:pt x="207" y="74"/>
                      <a:pt x="207" y="74"/>
                      <a:pt x="207" y="74"/>
                    </a:cubicBezTo>
                    <a:cubicBezTo>
                      <a:pt x="207" y="75"/>
                      <a:pt x="207" y="75"/>
                      <a:pt x="207" y="75"/>
                    </a:cubicBezTo>
                    <a:cubicBezTo>
                      <a:pt x="207" y="75"/>
                      <a:pt x="207" y="75"/>
                      <a:pt x="207" y="75"/>
                    </a:cubicBezTo>
                    <a:cubicBezTo>
                      <a:pt x="206" y="75"/>
                      <a:pt x="206" y="75"/>
                      <a:pt x="206" y="75"/>
                    </a:cubicBezTo>
                    <a:cubicBezTo>
                      <a:pt x="206" y="75"/>
                      <a:pt x="206" y="75"/>
                      <a:pt x="206" y="75"/>
                    </a:cubicBezTo>
                    <a:cubicBezTo>
                      <a:pt x="206" y="76"/>
                      <a:pt x="206" y="76"/>
                      <a:pt x="206" y="76"/>
                    </a:cubicBezTo>
                    <a:cubicBezTo>
                      <a:pt x="205" y="76"/>
                      <a:pt x="205" y="76"/>
                      <a:pt x="205" y="76"/>
                    </a:cubicBezTo>
                    <a:cubicBezTo>
                      <a:pt x="205" y="76"/>
                      <a:pt x="205" y="76"/>
                      <a:pt x="205" y="76"/>
                    </a:cubicBezTo>
                    <a:cubicBezTo>
                      <a:pt x="204" y="76"/>
                      <a:pt x="204" y="76"/>
                      <a:pt x="204" y="76"/>
                    </a:cubicBezTo>
                    <a:cubicBezTo>
                      <a:pt x="203" y="76"/>
                      <a:pt x="203" y="76"/>
                      <a:pt x="203" y="76"/>
                    </a:cubicBezTo>
                    <a:cubicBezTo>
                      <a:pt x="202" y="76"/>
                      <a:pt x="202" y="76"/>
                      <a:pt x="202" y="76"/>
                    </a:cubicBezTo>
                    <a:cubicBezTo>
                      <a:pt x="201" y="77"/>
                      <a:pt x="201" y="77"/>
                      <a:pt x="201" y="77"/>
                    </a:cubicBezTo>
                    <a:cubicBezTo>
                      <a:pt x="199" y="76"/>
                      <a:pt x="199" y="76"/>
                      <a:pt x="199" y="76"/>
                    </a:cubicBezTo>
                    <a:cubicBezTo>
                      <a:pt x="199" y="76"/>
                      <a:pt x="199" y="76"/>
                      <a:pt x="199" y="76"/>
                    </a:cubicBezTo>
                    <a:cubicBezTo>
                      <a:pt x="200" y="75"/>
                      <a:pt x="200" y="75"/>
                      <a:pt x="200" y="75"/>
                    </a:cubicBezTo>
                    <a:cubicBezTo>
                      <a:pt x="200" y="75"/>
                      <a:pt x="200" y="75"/>
                      <a:pt x="200" y="75"/>
                    </a:cubicBezTo>
                    <a:cubicBezTo>
                      <a:pt x="199" y="74"/>
                      <a:pt x="199" y="74"/>
                      <a:pt x="199" y="74"/>
                    </a:cubicBezTo>
                    <a:cubicBezTo>
                      <a:pt x="198" y="75"/>
                      <a:pt x="198" y="75"/>
                      <a:pt x="198" y="75"/>
                    </a:cubicBezTo>
                    <a:cubicBezTo>
                      <a:pt x="198" y="75"/>
                      <a:pt x="198" y="75"/>
                      <a:pt x="198" y="75"/>
                    </a:cubicBezTo>
                    <a:cubicBezTo>
                      <a:pt x="198" y="76"/>
                      <a:pt x="198" y="76"/>
                      <a:pt x="198" y="76"/>
                    </a:cubicBezTo>
                    <a:cubicBezTo>
                      <a:pt x="196" y="75"/>
                      <a:pt x="196" y="75"/>
                      <a:pt x="196" y="75"/>
                    </a:cubicBezTo>
                    <a:cubicBezTo>
                      <a:pt x="196" y="75"/>
                      <a:pt x="196" y="75"/>
                      <a:pt x="196" y="75"/>
                    </a:cubicBezTo>
                    <a:cubicBezTo>
                      <a:pt x="197" y="74"/>
                      <a:pt x="197" y="74"/>
                      <a:pt x="197" y="74"/>
                    </a:cubicBezTo>
                    <a:cubicBezTo>
                      <a:pt x="197" y="74"/>
                      <a:pt x="197" y="74"/>
                      <a:pt x="197" y="74"/>
                    </a:cubicBezTo>
                    <a:cubicBezTo>
                      <a:pt x="196" y="74"/>
                      <a:pt x="196" y="74"/>
                      <a:pt x="196" y="74"/>
                    </a:cubicBezTo>
                    <a:cubicBezTo>
                      <a:pt x="196" y="74"/>
                      <a:pt x="196" y="74"/>
                      <a:pt x="196" y="74"/>
                    </a:cubicBezTo>
                    <a:cubicBezTo>
                      <a:pt x="195" y="74"/>
                      <a:pt x="195" y="74"/>
                      <a:pt x="195" y="74"/>
                    </a:cubicBezTo>
                    <a:cubicBezTo>
                      <a:pt x="195" y="74"/>
                      <a:pt x="195" y="74"/>
                      <a:pt x="195" y="74"/>
                    </a:cubicBezTo>
                    <a:cubicBezTo>
                      <a:pt x="193" y="75"/>
                      <a:pt x="193" y="75"/>
                      <a:pt x="193" y="75"/>
                    </a:cubicBezTo>
                    <a:cubicBezTo>
                      <a:pt x="193" y="75"/>
                      <a:pt x="193" y="75"/>
                      <a:pt x="193" y="75"/>
                    </a:cubicBezTo>
                    <a:cubicBezTo>
                      <a:pt x="192" y="75"/>
                      <a:pt x="192" y="75"/>
                      <a:pt x="192" y="75"/>
                    </a:cubicBezTo>
                    <a:cubicBezTo>
                      <a:pt x="192" y="75"/>
                      <a:pt x="192" y="75"/>
                      <a:pt x="192" y="75"/>
                    </a:cubicBezTo>
                    <a:cubicBezTo>
                      <a:pt x="191" y="75"/>
                      <a:pt x="191" y="75"/>
                      <a:pt x="191" y="75"/>
                    </a:cubicBezTo>
                    <a:cubicBezTo>
                      <a:pt x="190" y="75"/>
                      <a:pt x="190" y="75"/>
                      <a:pt x="190" y="75"/>
                    </a:cubicBezTo>
                    <a:cubicBezTo>
                      <a:pt x="190" y="75"/>
                      <a:pt x="190" y="75"/>
                      <a:pt x="190" y="75"/>
                    </a:cubicBezTo>
                    <a:cubicBezTo>
                      <a:pt x="189" y="75"/>
                      <a:pt x="189" y="75"/>
                      <a:pt x="189" y="75"/>
                    </a:cubicBezTo>
                    <a:cubicBezTo>
                      <a:pt x="188" y="75"/>
                      <a:pt x="188" y="75"/>
                      <a:pt x="188" y="75"/>
                    </a:cubicBezTo>
                    <a:cubicBezTo>
                      <a:pt x="188" y="76"/>
                      <a:pt x="188" y="76"/>
                      <a:pt x="188" y="76"/>
                    </a:cubicBezTo>
                    <a:cubicBezTo>
                      <a:pt x="188" y="76"/>
                      <a:pt x="188" y="76"/>
                      <a:pt x="188" y="76"/>
                    </a:cubicBezTo>
                    <a:cubicBezTo>
                      <a:pt x="187" y="76"/>
                      <a:pt x="187" y="76"/>
                      <a:pt x="187" y="76"/>
                    </a:cubicBezTo>
                    <a:cubicBezTo>
                      <a:pt x="187" y="77"/>
                      <a:pt x="187" y="77"/>
                      <a:pt x="187" y="77"/>
                    </a:cubicBezTo>
                    <a:cubicBezTo>
                      <a:pt x="186" y="77"/>
                      <a:pt x="186" y="77"/>
                      <a:pt x="186" y="77"/>
                    </a:cubicBezTo>
                    <a:cubicBezTo>
                      <a:pt x="185" y="77"/>
                      <a:pt x="185" y="77"/>
                      <a:pt x="185" y="77"/>
                    </a:cubicBezTo>
                    <a:cubicBezTo>
                      <a:pt x="184" y="77"/>
                      <a:pt x="184" y="77"/>
                      <a:pt x="184" y="77"/>
                    </a:cubicBezTo>
                    <a:cubicBezTo>
                      <a:pt x="183" y="77"/>
                      <a:pt x="183" y="77"/>
                      <a:pt x="183" y="77"/>
                    </a:cubicBezTo>
                    <a:cubicBezTo>
                      <a:pt x="183" y="77"/>
                      <a:pt x="183" y="77"/>
                      <a:pt x="183" y="77"/>
                    </a:cubicBezTo>
                    <a:cubicBezTo>
                      <a:pt x="182" y="77"/>
                      <a:pt x="182" y="77"/>
                      <a:pt x="182" y="77"/>
                    </a:cubicBezTo>
                    <a:cubicBezTo>
                      <a:pt x="181" y="77"/>
                      <a:pt x="181" y="77"/>
                      <a:pt x="181" y="77"/>
                    </a:cubicBezTo>
                    <a:cubicBezTo>
                      <a:pt x="179" y="77"/>
                      <a:pt x="179" y="77"/>
                      <a:pt x="179" y="77"/>
                    </a:cubicBezTo>
                    <a:cubicBezTo>
                      <a:pt x="178" y="77"/>
                      <a:pt x="178" y="77"/>
                      <a:pt x="178" y="77"/>
                    </a:cubicBezTo>
                    <a:cubicBezTo>
                      <a:pt x="177" y="76"/>
                      <a:pt x="177" y="76"/>
                      <a:pt x="177" y="76"/>
                    </a:cubicBezTo>
                    <a:cubicBezTo>
                      <a:pt x="176" y="76"/>
                      <a:pt x="176" y="76"/>
                      <a:pt x="176" y="76"/>
                    </a:cubicBezTo>
                    <a:cubicBezTo>
                      <a:pt x="176" y="75"/>
                      <a:pt x="176" y="75"/>
                      <a:pt x="176" y="75"/>
                    </a:cubicBezTo>
                    <a:close/>
                    <a:moveTo>
                      <a:pt x="123" y="100"/>
                    </a:moveTo>
                    <a:cubicBezTo>
                      <a:pt x="123" y="98"/>
                      <a:pt x="123" y="98"/>
                      <a:pt x="123" y="98"/>
                    </a:cubicBezTo>
                    <a:cubicBezTo>
                      <a:pt x="124" y="97"/>
                      <a:pt x="124" y="97"/>
                      <a:pt x="124" y="97"/>
                    </a:cubicBezTo>
                    <a:cubicBezTo>
                      <a:pt x="123" y="96"/>
                      <a:pt x="123" y="96"/>
                      <a:pt x="123" y="96"/>
                    </a:cubicBezTo>
                    <a:cubicBezTo>
                      <a:pt x="124" y="95"/>
                      <a:pt x="124" y="95"/>
                      <a:pt x="124" y="95"/>
                    </a:cubicBezTo>
                    <a:cubicBezTo>
                      <a:pt x="124" y="94"/>
                      <a:pt x="124" y="94"/>
                      <a:pt x="124" y="94"/>
                    </a:cubicBezTo>
                    <a:cubicBezTo>
                      <a:pt x="123" y="94"/>
                      <a:pt x="123" y="94"/>
                      <a:pt x="123" y="94"/>
                    </a:cubicBezTo>
                    <a:cubicBezTo>
                      <a:pt x="122" y="92"/>
                      <a:pt x="122" y="92"/>
                      <a:pt x="122" y="92"/>
                    </a:cubicBezTo>
                    <a:cubicBezTo>
                      <a:pt x="123" y="92"/>
                      <a:pt x="123" y="92"/>
                      <a:pt x="123" y="92"/>
                    </a:cubicBezTo>
                    <a:cubicBezTo>
                      <a:pt x="123" y="91"/>
                      <a:pt x="123" y="91"/>
                      <a:pt x="123" y="91"/>
                    </a:cubicBezTo>
                    <a:cubicBezTo>
                      <a:pt x="122" y="91"/>
                      <a:pt x="122" y="91"/>
                      <a:pt x="122" y="91"/>
                    </a:cubicBezTo>
                    <a:cubicBezTo>
                      <a:pt x="120" y="91"/>
                      <a:pt x="120" y="91"/>
                      <a:pt x="120" y="91"/>
                    </a:cubicBezTo>
                    <a:cubicBezTo>
                      <a:pt x="120" y="90"/>
                      <a:pt x="120" y="90"/>
                      <a:pt x="120" y="90"/>
                    </a:cubicBezTo>
                    <a:cubicBezTo>
                      <a:pt x="121" y="90"/>
                      <a:pt x="121" y="90"/>
                      <a:pt x="121" y="90"/>
                    </a:cubicBezTo>
                    <a:cubicBezTo>
                      <a:pt x="122" y="90"/>
                      <a:pt x="122" y="90"/>
                      <a:pt x="122" y="90"/>
                    </a:cubicBezTo>
                    <a:cubicBezTo>
                      <a:pt x="123" y="89"/>
                      <a:pt x="123" y="89"/>
                      <a:pt x="123" y="89"/>
                    </a:cubicBezTo>
                    <a:cubicBezTo>
                      <a:pt x="123" y="88"/>
                      <a:pt x="123" y="88"/>
                      <a:pt x="123" y="88"/>
                    </a:cubicBezTo>
                    <a:cubicBezTo>
                      <a:pt x="124" y="88"/>
                      <a:pt x="124" y="88"/>
                      <a:pt x="124" y="88"/>
                    </a:cubicBezTo>
                    <a:cubicBezTo>
                      <a:pt x="124" y="88"/>
                      <a:pt x="124" y="88"/>
                      <a:pt x="124" y="88"/>
                    </a:cubicBezTo>
                    <a:cubicBezTo>
                      <a:pt x="125" y="88"/>
                      <a:pt x="125" y="88"/>
                      <a:pt x="125" y="88"/>
                    </a:cubicBezTo>
                    <a:cubicBezTo>
                      <a:pt x="126" y="86"/>
                      <a:pt x="126" y="86"/>
                      <a:pt x="126" y="86"/>
                    </a:cubicBezTo>
                    <a:cubicBezTo>
                      <a:pt x="127" y="86"/>
                      <a:pt x="127" y="86"/>
                      <a:pt x="127" y="86"/>
                    </a:cubicBezTo>
                    <a:cubicBezTo>
                      <a:pt x="127" y="86"/>
                      <a:pt x="127" y="86"/>
                      <a:pt x="127" y="86"/>
                    </a:cubicBezTo>
                    <a:cubicBezTo>
                      <a:pt x="128" y="85"/>
                      <a:pt x="128" y="85"/>
                      <a:pt x="128" y="85"/>
                    </a:cubicBezTo>
                    <a:cubicBezTo>
                      <a:pt x="129" y="84"/>
                      <a:pt x="129" y="84"/>
                      <a:pt x="129" y="84"/>
                    </a:cubicBezTo>
                    <a:cubicBezTo>
                      <a:pt x="129" y="83"/>
                      <a:pt x="129" y="83"/>
                      <a:pt x="129" y="83"/>
                    </a:cubicBezTo>
                    <a:cubicBezTo>
                      <a:pt x="129" y="84"/>
                      <a:pt x="129" y="84"/>
                      <a:pt x="129" y="84"/>
                    </a:cubicBezTo>
                    <a:cubicBezTo>
                      <a:pt x="132" y="84"/>
                      <a:pt x="132" y="84"/>
                      <a:pt x="132" y="84"/>
                    </a:cubicBezTo>
                    <a:cubicBezTo>
                      <a:pt x="132" y="83"/>
                      <a:pt x="132" y="83"/>
                      <a:pt x="132" y="83"/>
                    </a:cubicBezTo>
                    <a:cubicBezTo>
                      <a:pt x="131" y="82"/>
                      <a:pt x="131" y="82"/>
                      <a:pt x="131" y="82"/>
                    </a:cubicBezTo>
                    <a:cubicBezTo>
                      <a:pt x="131" y="81"/>
                      <a:pt x="131" y="81"/>
                      <a:pt x="131" y="81"/>
                    </a:cubicBezTo>
                    <a:cubicBezTo>
                      <a:pt x="132" y="81"/>
                      <a:pt x="132" y="81"/>
                      <a:pt x="132" y="81"/>
                    </a:cubicBezTo>
                    <a:cubicBezTo>
                      <a:pt x="134" y="79"/>
                      <a:pt x="134" y="79"/>
                      <a:pt x="134" y="79"/>
                    </a:cubicBezTo>
                    <a:cubicBezTo>
                      <a:pt x="135" y="78"/>
                      <a:pt x="135" y="78"/>
                      <a:pt x="135" y="78"/>
                    </a:cubicBezTo>
                    <a:cubicBezTo>
                      <a:pt x="137" y="78"/>
                      <a:pt x="137" y="78"/>
                      <a:pt x="137" y="78"/>
                    </a:cubicBezTo>
                    <a:cubicBezTo>
                      <a:pt x="137" y="77"/>
                      <a:pt x="137" y="77"/>
                      <a:pt x="137" y="77"/>
                    </a:cubicBezTo>
                    <a:cubicBezTo>
                      <a:pt x="138" y="76"/>
                      <a:pt x="138" y="76"/>
                      <a:pt x="138" y="76"/>
                    </a:cubicBezTo>
                    <a:cubicBezTo>
                      <a:pt x="139" y="76"/>
                      <a:pt x="139" y="76"/>
                      <a:pt x="139" y="76"/>
                    </a:cubicBezTo>
                    <a:cubicBezTo>
                      <a:pt x="140" y="75"/>
                      <a:pt x="140" y="75"/>
                      <a:pt x="140" y="75"/>
                    </a:cubicBezTo>
                    <a:cubicBezTo>
                      <a:pt x="139" y="75"/>
                      <a:pt x="139" y="75"/>
                      <a:pt x="139" y="75"/>
                    </a:cubicBezTo>
                    <a:cubicBezTo>
                      <a:pt x="139" y="73"/>
                      <a:pt x="139" y="73"/>
                      <a:pt x="139" y="73"/>
                    </a:cubicBezTo>
                    <a:cubicBezTo>
                      <a:pt x="139" y="72"/>
                      <a:pt x="139" y="72"/>
                      <a:pt x="139" y="72"/>
                    </a:cubicBezTo>
                    <a:cubicBezTo>
                      <a:pt x="140" y="71"/>
                      <a:pt x="140" y="71"/>
                      <a:pt x="140" y="71"/>
                    </a:cubicBezTo>
                    <a:cubicBezTo>
                      <a:pt x="140" y="71"/>
                      <a:pt x="140" y="71"/>
                      <a:pt x="140" y="71"/>
                    </a:cubicBezTo>
                    <a:cubicBezTo>
                      <a:pt x="140" y="70"/>
                      <a:pt x="140" y="70"/>
                      <a:pt x="140" y="70"/>
                    </a:cubicBezTo>
                    <a:cubicBezTo>
                      <a:pt x="141" y="70"/>
                      <a:pt x="141" y="70"/>
                      <a:pt x="141" y="70"/>
                    </a:cubicBezTo>
                    <a:cubicBezTo>
                      <a:pt x="142" y="70"/>
                      <a:pt x="142" y="70"/>
                      <a:pt x="142" y="70"/>
                    </a:cubicBezTo>
                    <a:cubicBezTo>
                      <a:pt x="145" y="70"/>
                      <a:pt x="145" y="70"/>
                      <a:pt x="145" y="70"/>
                    </a:cubicBezTo>
                    <a:cubicBezTo>
                      <a:pt x="145" y="70"/>
                      <a:pt x="145" y="70"/>
                      <a:pt x="145" y="70"/>
                    </a:cubicBezTo>
                    <a:cubicBezTo>
                      <a:pt x="148" y="70"/>
                      <a:pt x="148" y="70"/>
                      <a:pt x="148" y="70"/>
                    </a:cubicBezTo>
                    <a:cubicBezTo>
                      <a:pt x="150" y="69"/>
                      <a:pt x="150" y="69"/>
                      <a:pt x="150" y="69"/>
                    </a:cubicBezTo>
                    <a:cubicBezTo>
                      <a:pt x="153" y="70"/>
                      <a:pt x="153" y="70"/>
                      <a:pt x="153" y="70"/>
                    </a:cubicBezTo>
                    <a:cubicBezTo>
                      <a:pt x="152" y="71"/>
                      <a:pt x="152" y="71"/>
                      <a:pt x="152" y="71"/>
                    </a:cubicBezTo>
                    <a:cubicBezTo>
                      <a:pt x="153" y="71"/>
                      <a:pt x="153" y="71"/>
                      <a:pt x="153" y="71"/>
                    </a:cubicBezTo>
                    <a:cubicBezTo>
                      <a:pt x="154" y="72"/>
                      <a:pt x="154" y="72"/>
                      <a:pt x="154" y="72"/>
                    </a:cubicBezTo>
                    <a:cubicBezTo>
                      <a:pt x="156" y="73"/>
                      <a:pt x="156" y="73"/>
                      <a:pt x="156" y="73"/>
                    </a:cubicBezTo>
                    <a:cubicBezTo>
                      <a:pt x="156" y="74"/>
                      <a:pt x="156" y="74"/>
                      <a:pt x="156" y="74"/>
                    </a:cubicBezTo>
                    <a:cubicBezTo>
                      <a:pt x="155" y="74"/>
                      <a:pt x="155" y="74"/>
                      <a:pt x="155" y="74"/>
                    </a:cubicBezTo>
                    <a:cubicBezTo>
                      <a:pt x="156" y="74"/>
                      <a:pt x="156" y="74"/>
                      <a:pt x="156" y="74"/>
                    </a:cubicBezTo>
                    <a:cubicBezTo>
                      <a:pt x="157" y="74"/>
                      <a:pt x="157" y="74"/>
                      <a:pt x="157" y="74"/>
                    </a:cubicBezTo>
                    <a:cubicBezTo>
                      <a:pt x="158" y="74"/>
                      <a:pt x="158" y="74"/>
                      <a:pt x="158" y="74"/>
                    </a:cubicBezTo>
                    <a:cubicBezTo>
                      <a:pt x="157" y="75"/>
                      <a:pt x="157" y="75"/>
                      <a:pt x="157" y="75"/>
                    </a:cubicBezTo>
                    <a:cubicBezTo>
                      <a:pt x="156" y="76"/>
                      <a:pt x="156" y="76"/>
                      <a:pt x="156" y="76"/>
                    </a:cubicBezTo>
                    <a:cubicBezTo>
                      <a:pt x="156" y="77"/>
                      <a:pt x="156" y="77"/>
                      <a:pt x="156" y="77"/>
                    </a:cubicBezTo>
                    <a:cubicBezTo>
                      <a:pt x="158" y="76"/>
                      <a:pt x="158" y="76"/>
                      <a:pt x="158" y="76"/>
                    </a:cubicBezTo>
                    <a:cubicBezTo>
                      <a:pt x="158" y="75"/>
                      <a:pt x="158" y="75"/>
                      <a:pt x="158" y="75"/>
                    </a:cubicBezTo>
                    <a:cubicBezTo>
                      <a:pt x="159" y="74"/>
                      <a:pt x="159" y="74"/>
                      <a:pt x="159" y="74"/>
                    </a:cubicBezTo>
                    <a:cubicBezTo>
                      <a:pt x="160" y="75"/>
                      <a:pt x="160" y="75"/>
                      <a:pt x="160" y="75"/>
                    </a:cubicBezTo>
                    <a:cubicBezTo>
                      <a:pt x="161" y="74"/>
                      <a:pt x="161" y="74"/>
                      <a:pt x="161" y="74"/>
                    </a:cubicBezTo>
                    <a:cubicBezTo>
                      <a:pt x="162" y="74"/>
                      <a:pt x="162" y="74"/>
                      <a:pt x="162" y="74"/>
                    </a:cubicBezTo>
                    <a:cubicBezTo>
                      <a:pt x="162" y="75"/>
                      <a:pt x="162" y="75"/>
                      <a:pt x="162" y="75"/>
                    </a:cubicBezTo>
                    <a:cubicBezTo>
                      <a:pt x="163" y="77"/>
                      <a:pt x="163" y="77"/>
                      <a:pt x="163" y="77"/>
                    </a:cubicBezTo>
                    <a:cubicBezTo>
                      <a:pt x="164" y="79"/>
                      <a:pt x="164" y="79"/>
                      <a:pt x="164" y="79"/>
                    </a:cubicBezTo>
                    <a:cubicBezTo>
                      <a:pt x="163" y="79"/>
                      <a:pt x="163" y="79"/>
                      <a:pt x="163" y="79"/>
                    </a:cubicBezTo>
                    <a:cubicBezTo>
                      <a:pt x="164" y="81"/>
                      <a:pt x="164" y="81"/>
                      <a:pt x="164" y="81"/>
                    </a:cubicBezTo>
                    <a:cubicBezTo>
                      <a:pt x="164" y="82"/>
                      <a:pt x="164" y="82"/>
                      <a:pt x="164" y="82"/>
                    </a:cubicBezTo>
                    <a:cubicBezTo>
                      <a:pt x="164" y="82"/>
                      <a:pt x="164" y="82"/>
                      <a:pt x="164" y="82"/>
                    </a:cubicBezTo>
                    <a:cubicBezTo>
                      <a:pt x="164" y="83"/>
                      <a:pt x="164" y="83"/>
                      <a:pt x="164" y="83"/>
                    </a:cubicBezTo>
                    <a:cubicBezTo>
                      <a:pt x="164" y="84"/>
                      <a:pt x="164" y="84"/>
                      <a:pt x="164" y="84"/>
                    </a:cubicBezTo>
                    <a:cubicBezTo>
                      <a:pt x="164" y="84"/>
                      <a:pt x="164" y="84"/>
                      <a:pt x="164" y="84"/>
                    </a:cubicBezTo>
                    <a:cubicBezTo>
                      <a:pt x="163" y="85"/>
                      <a:pt x="163" y="85"/>
                      <a:pt x="163" y="85"/>
                    </a:cubicBezTo>
                    <a:cubicBezTo>
                      <a:pt x="162" y="86"/>
                      <a:pt x="162" y="86"/>
                      <a:pt x="162" y="86"/>
                    </a:cubicBezTo>
                    <a:cubicBezTo>
                      <a:pt x="161" y="86"/>
                      <a:pt x="161" y="86"/>
                      <a:pt x="161" y="86"/>
                    </a:cubicBezTo>
                    <a:cubicBezTo>
                      <a:pt x="159" y="86"/>
                      <a:pt x="159" y="86"/>
                      <a:pt x="159" y="86"/>
                    </a:cubicBezTo>
                    <a:cubicBezTo>
                      <a:pt x="158" y="86"/>
                      <a:pt x="158" y="86"/>
                      <a:pt x="158" y="86"/>
                    </a:cubicBezTo>
                    <a:cubicBezTo>
                      <a:pt x="155" y="87"/>
                      <a:pt x="155" y="87"/>
                      <a:pt x="155" y="87"/>
                    </a:cubicBezTo>
                    <a:cubicBezTo>
                      <a:pt x="154" y="87"/>
                      <a:pt x="154" y="87"/>
                      <a:pt x="154" y="87"/>
                    </a:cubicBezTo>
                    <a:cubicBezTo>
                      <a:pt x="152" y="88"/>
                      <a:pt x="152" y="88"/>
                      <a:pt x="152" y="88"/>
                    </a:cubicBezTo>
                    <a:cubicBezTo>
                      <a:pt x="151" y="88"/>
                      <a:pt x="151" y="88"/>
                      <a:pt x="151" y="88"/>
                    </a:cubicBezTo>
                    <a:cubicBezTo>
                      <a:pt x="150" y="89"/>
                      <a:pt x="150" y="89"/>
                      <a:pt x="150" y="89"/>
                    </a:cubicBezTo>
                    <a:cubicBezTo>
                      <a:pt x="149" y="89"/>
                      <a:pt x="149" y="89"/>
                      <a:pt x="149" y="89"/>
                    </a:cubicBezTo>
                    <a:cubicBezTo>
                      <a:pt x="148" y="89"/>
                      <a:pt x="148" y="89"/>
                      <a:pt x="148" y="89"/>
                    </a:cubicBezTo>
                    <a:cubicBezTo>
                      <a:pt x="148" y="89"/>
                      <a:pt x="148" y="89"/>
                      <a:pt x="148" y="89"/>
                    </a:cubicBezTo>
                    <a:cubicBezTo>
                      <a:pt x="147" y="89"/>
                      <a:pt x="147" y="89"/>
                      <a:pt x="147" y="89"/>
                    </a:cubicBezTo>
                    <a:cubicBezTo>
                      <a:pt x="146" y="89"/>
                      <a:pt x="146" y="89"/>
                      <a:pt x="146" y="89"/>
                    </a:cubicBezTo>
                    <a:cubicBezTo>
                      <a:pt x="145" y="90"/>
                      <a:pt x="145" y="90"/>
                      <a:pt x="145" y="90"/>
                    </a:cubicBezTo>
                    <a:cubicBezTo>
                      <a:pt x="144" y="91"/>
                      <a:pt x="144" y="91"/>
                      <a:pt x="144" y="91"/>
                    </a:cubicBezTo>
                    <a:cubicBezTo>
                      <a:pt x="144" y="91"/>
                      <a:pt x="144" y="91"/>
                      <a:pt x="144" y="91"/>
                    </a:cubicBezTo>
                    <a:cubicBezTo>
                      <a:pt x="144" y="92"/>
                      <a:pt x="144" y="92"/>
                      <a:pt x="144" y="92"/>
                    </a:cubicBezTo>
                    <a:cubicBezTo>
                      <a:pt x="142" y="92"/>
                      <a:pt x="142" y="92"/>
                      <a:pt x="142" y="92"/>
                    </a:cubicBezTo>
                    <a:cubicBezTo>
                      <a:pt x="141" y="93"/>
                      <a:pt x="141" y="93"/>
                      <a:pt x="141" y="93"/>
                    </a:cubicBezTo>
                    <a:cubicBezTo>
                      <a:pt x="140" y="93"/>
                      <a:pt x="140" y="93"/>
                      <a:pt x="140" y="93"/>
                    </a:cubicBezTo>
                    <a:cubicBezTo>
                      <a:pt x="139" y="92"/>
                      <a:pt x="139" y="92"/>
                      <a:pt x="139" y="92"/>
                    </a:cubicBezTo>
                    <a:cubicBezTo>
                      <a:pt x="139" y="93"/>
                      <a:pt x="139" y="93"/>
                      <a:pt x="139" y="93"/>
                    </a:cubicBezTo>
                    <a:cubicBezTo>
                      <a:pt x="139" y="94"/>
                      <a:pt x="139" y="94"/>
                      <a:pt x="139" y="94"/>
                    </a:cubicBezTo>
                    <a:cubicBezTo>
                      <a:pt x="138" y="94"/>
                      <a:pt x="138" y="94"/>
                      <a:pt x="138" y="94"/>
                    </a:cubicBezTo>
                    <a:cubicBezTo>
                      <a:pt x="137" y="95"/>
                      <a:pt x="137" y="95"/>
                      <a:pt x="137" y="95"/>
                    </a:cubicBezTo>
                    <a:cubicBezTo>
                      <a:pt x="136" y="96"/>
                      <a:pt x="136" y="96"/>
                      <a:pt x="136" y="96"/>
                    </a:cubicBezTo>
                    <a:cubicBezTo>
                      <a:pt x="135" y="97"/>
                      <a:pt x="135" y="97"/>
                      <a:pt x="135" y="97"/>
                    </a:cubicBezTo>
                    <a:cubicBezTo>
                      <a:pt x="136" y="97"/>
                      <a:pt x="136" y="97"/>
                      <a:pt x="136" y="97"/>
                    </a:cubicBezTo>
                    <a:cubicBezTo>
                      <a:pt x="134" y="99"/>
                      <a:pt x="134" y="99"/>
                      <a:pt x="134" y="99"/>
                    </a:cubicBezTo>
                    <a:cubicBezTo>
                      <a:pt x="134" y="99"/>
                      <a:pt x="134" y="99"/>
                      <a:pt x="134" y="99"/>
                    </a:cubicBezTo>
                    <a:cubicBezTo>
                      <a:pt x="132" y="99"/>
                      <a:pt x="132" y="99"/>
                      <a:pt x="132" y="99"/>
                    </a:cubicBezTo>
                    <a:cubicBezTo>
                      <a:pt x="131" y="100"/>
                      <a:pt x="131" y="100"/>
                      <a:pt x="131" y="100"/>
                    </a:cubicBezTo>
                    <a:cubicBezTo>
                      <a:pt x="130" y="100"/>
                      <a:pt x="130" y="100"/>
                      <a:pt x="130" y="100"/>
                    </a:cubicBezTo>
                    <a:cubicBezTo>
                      <a:pt x="130" y="99"/>
                      <a:pt x="130" y="99"/>
                      <a:pt x="130" y="99"/>
                    </a:cubicBezTo>
                    <a:cubicBezTo>
                      <a:pt x="130" y="99"/>
                      <a:pt x="130" y="99"/>
                      <a:pt x="130" y="99"/>
                    </a:cubicBezTo>
                    <a:cubicBezTo>
                      <a:pt x="130" y="98"/>
                      <a:pt x="130" y="98"/>
                      <a:pt x="130" y="98"/>
                    </a:cubicBezTo>
                    <a:cubicBezTo>
                      <a:pt x="130" y="97"/>
                      <a:pt x="130" y="97"/>
                      <a:pt x="130" y="97"/>
                    </a:cubicBezTo>
                    <a:cubicBezTo>
                      <a:pt x="129" y="98"/>
                      <a:pt x="129" y="98"/>
                      <a:pt x="129" y="98"/>
                    </a:cubicBezTo>
                    <a:cubicBezTo>
                      <a:pt x="129" y="98"/>
                      <a:pt x="129" y="98"/>
                      <a:pt x="129" y="98"/>
                    </a:cubicBezTo>
                    <a:cubicBezTo>
                      <a:pt x="129" y="98"/>
                      <a:pt x="129" y="98"/>
                      <a:pt x="129" y="98"/>
                    </a:cubicBezTo>
                    <a:cubicBezTo>
                      <a:pt x="127" y="100"/>
                      <a:pt x="127" y="100"/>
                      <a:pt x="127" y="100"/>
                    </a:cubicBezTo>
                    <a:cubicBezTo>
                      <a:pt x="126" y="100"/>
                      <a:pt x="126" y="100"/>
                      <a:pt x="126" y="100"/>
                    </a:cubicBezTo>
                    <a:cubicBezTo>
                      <a:pt x="125" y="100"/>
                      <a:pt x="125" y="100"/>
                      <a:pt x="125" y="100"/>
                    </a:cubicBezTo>
                    <a:cubicBezTo>
                      <a:pt x="125" y="100"/>
                      <a:pt x="125" y="100"/>
                      <a:pt x="125" y="100"/>
                    </a:cubicBezTo>
                    <a:cubicBezTo>
                      <a:pt x="124" y="100"/>
                      <a:pt x="124" y="100"/>
                      <a:pt x="124" y="100"/>
                    </a:cubicBezTo>
                    <a:cubicBezTo>
                      <a:pt x="123" y="100"/>
                      <a:pt x="123" y="100"/>
                      <a:pt x="123" y="100"/>
                    </a:cubicBezTo>
                    <a:cubicBezTo>
                      <a:pt x="123" y="100"/>
                      <a:pt x="123" y="100"/>
                      <a:pt x="123" y="100"/>
                    </a:cubicBezTo>
                    <a:cubicBezTo>
                      <a:pt x="123" y="100"/>
                      <a:pt x="123" y="100"/>
                      <a:pt x="123" y="100"/>
                    </a:cubicBezTo>
                    <a:close/>
                    <a:moveTo>
                      <a:pt x="236" y="88"/>
                    </a:moveTo>
                    <a:cubicBezTo>
                      <a:pt x="236" y="88"/>
                      <a:pt x="236" y="88"/>
                      <a:pt x="236" y="88"/>
                    </a:cubicBezTo>
                    <a:cubicBezTo>
                      <a:pt x="236" y="89"/>
                      <a:pt x="236" y="89"/>
                      <a:pt x="236" y="89"/>
                    </a:cubicBezTo>
                    <a:cubicBezTo>
                      <a:pt x="236" y="89"/>
                      <a:pt x="236" y="89"/>
                      <a:pt x="236" y="89"/>
                    </a:cubicBezTo>
                    <a:cubicBezTo>
                      <a:pt x="236" y="90"/>
                      <a:pt x="236" y="90"/>
                      <a:pt x="236" y="90"/>
                    </a:cubicBezTo>
                    <a:cubicBezTo>
                      <a:pt x="235" y="89"/>
                      <a:pt x="235" y="89"/>
                      <a:pt x="235" y="89"/>
                    </a:cubicBezTo>
                    <a:cubicBezTo>
                      <a:pt x="235" y="88"/>
                      <a:pt x="235" y="88"/>
                      <a:pt x="235" y="88"/>
                    </a:cubicBezTo>
                    <a:cubicBezTo>
                      <a:pt x="236" y="88"/>
                      <a:pt x="236" y="88"/>
                      <a:pt x="236" y="88"/>
                    </a:cubicBezTo>
                    <a:close/>
                    <a:moveTo>
                      <a:pt x="227" y="88"/>
                    </a:moveTo>
                    <a:cubicBezTo>
                      <a:pt x="227" y="87"/>
                      <a:pt x="227" y="87"/>
                      <a:pt x="227" y="87"/>
                    </a:cubicBezTo>
                    <a:cubicBezTo>
                      <a:pt x="229" y="87"/>
                      <a:pt x="229" y="87"/>
                      <a:pt x="229" y="87"/>
                    </a:cubicBezTo>
                    <a:cubicBezTo>
                      <a:pt x="229" y="87"/>
                      <a:pt x="229" y="87"/>
                      <a:pt x="229" y="87"/>
                    </a:cubicBezTo>
                    <a:cubicBezTo>
                      <a:pt x="229" y="88"/>
                      <a:pt x="229" y="88"/>
                      <a:pt x="229" y="88"/>
                    </a:cubicBezTo>
                    <a:cubicBezTo>
                      <a:pt x="228" y="88"/>
                      <a:pt x="228" y="88"/>
                      <a:pt x="228" y="88"/>
                    </a:cubicBezTo>
                    <a:cubicBezTo>
                      <a:pt x="228" y="88"/>
                      <a:pt x="228" y="88"/>
                      <a:pt x="228" y="88"/>
                    </a:cubicBezTo>
                    <a:cubicBezTo>
                      <a:pt x="227" y="88"/>
                      <a:pt x="227" y="88"/>
                      <a:pt x="227" y="88"/>
                    </a:cubicBezTo>
                    <a:close/>
                    <a:moveTo>
                      <a:pt x="218" y="92"/>
                    </a:moveTo>
                    <a:cubicBezTo>
                      <a:pt x="219" y="93"/>
                      <a:pt x="219" y="93"/>
                      <a:pt x="219" y="93"/>
                    </a:cubicBezTo>
                    <a:cubicBezTo>
                      <a:pt x="220" y="93"/>
                      <a:pt x="220" y="93"/>
                      <a:pt x="220" y="93"/>
                    </a:cubicBezTo>
                    <a:cubicBezTo>
                      <a:pt x="221" y="94"/>
                      <a:pt x="221" y="94"/>
                      <a:pt x="221" y="94"/>
                    </a:cubicBezTo>
                    <a:cubicBezTo>
                      <a:pt x="221" y="94"/>
                      <a:pt x="221" y="94"/>
                      <a:pt x="221" y="94"/>
                    </a:cubicBezTo>
                    <a:cubicBezTo>
                      <a:pt x="222" y="94"/>
                      <a:pt x="222" y="94"/>
                      <a:pt x="222" y="94"/>
                    </a:cubicBezTo>
                    <a:cubicBezTo>
                      <a:pt x="223" y="93"/>
                      <a:pt x="223" y="93"/>
                      <a:pt x="223" y="93"/>
                    </a:cubicBezTo>
                    <a:cubicBezTo>
                      <a:pt x="224" y="94"/>
                      <a:pt x="224" y="94"/>
                      <a:pt x="224" y="94"/>
                    </a:cubicBezTo>
                    <a:cubicBezTo>
                      <a:pt x="225" y="93"/>
                      <a:pt x="225" y="93"/>
                      <a:pt x="225" y="93"/>
                    </a:cubicBezTo>
                    <a:cubicBezTo>
                      <a:pt x="225" y="93"/>
                      <a:pt x="225" y="93"/>
                      <a:pt x="225" y="93"/>
                    </a:cubicBezTo>
                    <a:cubicBezTo>
                      <a:pt x="226" y="93"/>
                      <a:pt x="226" y="93"/>
                      <a:pt x="226" y="93"/>
                    </a:cubicBezTo>
                    <a:cubicBezTo>
                      <a:pt x="226" y="92"/>
                      <a:pt x="226" y="92"/>
                      <a:pt x="226" y="92"/>
                    </a:cubicBezTo>
                    <a:cubicBezTo>
                      <a:pt x="225" y="92"/>
                      <a:pt x="225" y="92"/>
                      <a:pt x="225" y="92"/>
                    </a:cubicBezTo>
                    <a:cubicBezTo>
                      <a:pt x="224" y="92"/>
                      <a:pt x="224" y="92"/>
                      <a:pt x="224" y="92"/>
                    </a:cubicBezTo>
                    <a:cubicBezTo>
                      <a:pt x="223" y="92"/>
                      <a:pt x="223" y="92"/>
                      <a:pt x="223" y="92"/>
                    </a:cubicBezTo>
                    <a:cubicBezTo>
                      <a:pt x="223" y="92"/>
                      <a:pt x="223" y="92"/>
                      <a:pt x="223" y="92"/>
                    </a:cubicBezTo>
                    <a:cubicBezTo>
                      <a:pt x="222" y="92"/>
                      <a:pt x="222" y="92"/>
                      <a:pt x="222" y="92"/>
                    </a:cubicBezTo>
                    <a:cubicBezTo>
                      <a:pt x="221" y="92"/>
                      <a:pt x="221" y="92"/>
                      <a:pt x="221" y="92"/>
                    </a:cubicBezTo>
                    <a:cubicBezTo>
                      <a:pt x="220" y="92"/>
                      <a:pt x="220" y="92"/>
                      <a:pt x="220" y="92"/>
                    </a:cubicBezTo>
                    <a:cubicBezTo>
                      <a:pt x="219" y="92"/>
                      <a:pt x="219" y="92"/>
                      <a:pt x="219" y="92"/>
                    </a:cubicBezTo>
                    <a:cubicBezTo>
                      <a:pt x="218" y="92"/>
                      <a:pt x="218" y="92"/>
                      <a:pt x="218" y="92"/>
                    </a:cubicBezTo>
                    <a:close/>
                    <a:moveTo>
                      <a:pt x="214" y="120"/>
                    </a:moveTo>
                    <a:cubicBezTo>
                      <a:pt x="213" y="120"/>
                      <a:pt x="213" y="120"/>
                      <a:pt x="213" y="120"/>
                    </a:cubicBezTo>
                    <a:cubicBezTo>
                      <a:pt x="213" y="120"/>
                      <a:pt x="213" y="120"/>
                      <a:pt x="213" y="120"/>
                    </a:cubicBezTo>
                    <a:cubicBezTo>
                      <a:pt x="214" y="120"/>
                      <a:pt x="214" y="120"/>
                      <a:pt x="214" y="120"/>
                    </a:cubicBezTo>
                    <a:cubicBezTo>
                      <a:pt x="214" y="120"/>
                      <a:pt x="214" y="120"/>
                      <a:pt x="214" y="120"/>
                    </a:cubicBezTo>
                    <a:cubicBezTo>
                      <a:pt x="214" y="120"/>
                      <a:pt x="214" y="120"/>
                      <a:pt x="214" y="120"/>
                    </a:cubicBezTo>
                    <a:close/>
                    <a:moveTo>
                      <a:pt x="208" y="120"/>
                    </a:moveTo>
                    <a:cubicBezTo>
                      <a:pt x="208" y="119"/>
                      <a:pt x="208" y="119"/>
                      <a:pt x="208" y="119"/>
                    </a:cubicBezTo>
                    <a:cubicBezTo>
                      <a:pt x="208" y="118"/>
                      <a:pt x="208" y="118"/>
                      <a:pt x="208" y="118"/>
                    </a:cubicBezTo>
                    <a:cubicBezTo>
                      <a:pt x="207" y="118"/>
                      <a:pt x="207" y="118"/>
                      <a:pt x="207" y="118"/>
                    </a:cubicBezTo>
                    <a:cubicBezTo>
                      <a:pt x="207" y="118"/>
                      <a:pt x="207" y="118"/>
                      <a:pt x="207" y="118"/>
                    </a:cubicBezTo>
                    <a:cubicBezTo>
                      <a:pt x="207" y="118"/>
                      <a:pt x="207" y="118"/>
                      <a:pt x="207" y="118"/>
                    </a:cubicBezTo>
                    <a:cubicBezTo>
                      <a:pt x="207" y="117"/>
                      <a:pt x="207" y="117"/>
                      <a:pt x="207" y="117"/>
                    </a:cubicBezTo>
                    <a:cubicBezTo>
                      <a:pt x="207" y="116"/>
                      <a:pt x="207" y="116"/>
                      <a:pt x="207" y="116"/>
                    </a:cubicBezTo>
                    <a:cubicBezTo>
                      <a:pt x="206" y="116"/>
                      <a:pt x="206" y="116"/>
                      <a:pt x="206" y="116"/>
                    </a:cubicBezTo>
                    <a:cubicBezTo>
                      <a:pt x="207" y="115"/>
                      <a:pt x="207" y="115"/>
                      <a:pt x="207" y="115"/>
                    </a:cubicBezTo>
                    <a:cubicBezTo>
                      <a:pt x="206" y="114"/>
                      <a:pt x="206" y="114"/>
                      <a:pt x="206" y="114"/>
                    </a:cubicBezTo>
                    <a:cubicBezTo>
                      <a:pt x="207" y="113"/>
                      <a:pt x="207" y="113"/>
                      <a:pt x="207" y="113"/>
                    </a:cubicBezTo>
                    <a:cubicBezTo>
                      <a:pt x="206" y="113"/>
                      <a:pt x="206" y="113"/>
                      <a:pt x="206" y="113"/>
                    </a:cubicBezTo>
                    <a:cubicBezTo>
                      <a:pt x="206" y="112"/>
                      <a:pt x="206" y="112"/>
                      <a:pt x="206" y="112"/>
                    </a:cubicBezTo>
                    <a:cubicBezTo>
                      <a:pt x="206" y="112"/>
                      <a:pt x="206" y="112"/>
                      <a:pt x="206" y="112"/>
                    </a:cubicBezTo>
                    <a:cubicBezTo>
                      <a:pt x="205" y="111"/>
                      <a:pt x="205" y="111"/>
                      <a:pt x="205" y="111"/>
                    </a:cubicBezTo>
                    <a:cubicBezTo>
                      <a:pt x="205" y="110"/>
                      <a:pt x="205" y="110"/>
                      <a:pt x="205" y="110"/>
                    </a:cubicBezTo>
                    <a:cubicBezTo>
                      <a:pt x="204" y="109"/>
                      <a:pt x="204" y="109"/>
                      <a:pt x="204" y="109"/>
                    </a:cubicBezTo>
                    <a:cubicBezTo>
                      <a:pt x="204" y="109"/>
                      <a:pt x="204" y="109"/>
                      <a:pt x="204" y="109"/>
                    </a:cubicBezTo>
                    <a:cubicBezTo>
                      <a:pt x="204" y="108"/>
                      <a:pt x="204" y="108"/>
                      <a:pt x="204" y="108"/>
                    </a:cubicBezTo>
                    <a:cubicBezTo>
                      <a:pt x="204" y="107"/>
                      <a:pt x="204" y="107"/>
                      <a:pt x="204" y="107"/>
                    </a:cubicBezTo>
                    <a:cubicBezTo>
                      <a:pt x="203" y="107"/>
                      <a:pt x="203" y="107"/>
                      <a:pt x="203" y="107"/>
                    </a:cubicBezTo>
                    <a:cubicBezTo>
                      <a:pt x="203" y="107"/>
                      <a:pt x="203" y="107"/>
                      <a:pt x="203" y="107"/>
                    </a:cubicBezTo>
                    <a:cubicBezTo>
                      <a:pt x="202" y="107"/>
                      <a:pt x="202" y="107"/>
                      <a:pt x="202" y="107"/>
                    </a:cubicBezTo>
                    <a:cubicBezTo>
                      <a:pt x="202" y="107"/>
                      <a:pt x="202" y="107"/>
                      <a:pt x="202" y="107"/>
                    </a:cubicBezTo>
                    <a:cubicBezTo>
                      <a:pt x="201" y="107"/>
                      <a:pt x="201" y="107"/>
                      <a:pt x="201" y="107"/>
                    </a:cubicBezTo>
                    <a:cubicBezTo>
                      <a:pt x="201" y="106"/>
                      <a:pt x="201" y="106"/>
                      <a:pt x="201" y="106"/>
                    </a:cubicBezTo>
                    <a:cubicBezTo>
                      <a:pt x="202" y="106"/>
                      <a:pt x="202" y="106"/>
                      <a:pt x="202" y="106"/>
                    </a:cubicBezTo>
                    <a:cubicBezTo>
                      <a:pt x="202" y="104"/>
                      <a:pt x="202" y="104"/>
                      <a:pt x="202" y="104"/>
                    </a:cubicBezTo>
                    <a:cubicBezTo>
                      <a:pt x="202" y="104"/>
                      <a:pt x="202" y="104"/>
                      <a:pt x="202" y="104"/>
                    </a:cubicBezTo>
                    <a:cubicBezTo>
                      <a:pt x="202" y="103"/>
                      <a:pt x="202" y="103"/>
                      <a:pt x="202" y="103"/>
                    </a:cubicBezTo>
                    <a:cubicBezTo>
                      <a:pt x="202" y="102"/>
                      <a:pt x="202" y="102"/>
                      <a:pt x="202" y="102"/>
                    </a:cubicBezTo>
                    <a:cubicBezTo>
                      <a:pt x="202" y="102"/>
                      <a:pt x="202" y="102"/>
                      <a:pt x="202" y="102"/>
                    </a:cubicBezTo>
                    <a:cubicBezTo>
                      <a:pt x="203" y="100"/>
                      <a:pt x="203" y="100"/>
                      <a:pt x="203" y="100"/>
                    </a:cubicBezTo>
                    <a:cubicBezTo>
                      <a:pt x="204" y="100"/>
                      <a:pt x="204" y="100"/>
                      <a:pt x="204" y="100"/>
                    </a:cubicBezTo>
                    <a:cubicBezTo>
                      <a:pt x="204" y="100"/>
                      <a:pt x="204" y="100"/>
                      <a:pt x="204" y="100"/>
                    </a:cubicBezTo>
                    <a:cubicBezTo>
                      <a:pt x="204" y="99"/>
                      <a:pt x="204" y="99"/>
                      <a:pt x="204" y="99"/>
                    </a:cubicBezTo>
                    <a:cubicBezTo>
                      <a:pt x="205" y="100"/>
                      <a:pt x="205" y="100"/>
                      <a:pt x="205" y="100"/>
                    </a:cubicBezTo>
                    <a:cubicBezTo>
                      <a:pt x="206" y="99"/>
                      <a:pt x="206" y="99"/>
                      <a:pt x="206" y="99"/>
                    </a:cubicBezTo>
                    <a:cubicBezTo>
                      <a:pt x="207" y="100"/>
                      <a:pt x="207" y="100"/>
                      <a:pt x="207" y="100"/>
                    </a:cubicBezTo>
                    <a:cubicBezTo>
                      <a:pt x="207" y="100"/>
                      <a:pt x="207" y="100"/>
                      <a:pt x="207" y="100"/>
                    </a:cubicBezTo>
                    <a:cubicBezTo>
                      <a:pt x="207" y="100"/>
                      <a:pt x="207" y="100"/>
                      <a:pt x="207" y="100"/>
                    </a:cubicBezTo>
                    <a:cubicBezTo>
                      <a:pt x="206" y="101"/>
                      <a:pt x="206" y="101"/>
                      <a:pt x="206" y="101"/>
                    </a:cubicBezTo>
                    <a:cubicBezTo>
                      <a:pt x="206" y="101"/>
                      <a:pt x="206" y="101"/>
                      <a:pt x="206" y="101"/>
                    </a:cubicBezTo>
                    <a:cubicBezTo>
                      <a:pt x="207" y="101"/>
                      <a:pt x="207" y="101"/>
                      <a:pt x="207" y="101"/>
                    </a:cubicBezTo>
                    <a:cubicBezTo>
                      <a:pt x="207" y="102"/>
                      <a:pt x="207" y="102"/>
                      <a:pt x="207" y="102"/>
                    </a:cubicBezTo>
                    <a:cubicBezTo>
                      <a:pt x="207" y="102"/>
                      <a:pt x="207" y="102"/>
                      <a:pt x="207" y="102"/>
                    </a:cubicBezTo>
                    <a:cubicBezTo>
                      <a:pt x="208" y="103"/>
                      <a:pt x="208" y="103"/>
                      <a:pt x="208" y="103"/>
                    </a:cubicBezTo>
                    <a:cubicBezTo>
                      <a:pt x="208" y="104"/>
                      <a:pt x="208" y="104"/>
                      <a:pt x="208" y="104"/>
                    </a:cubicBezTo>
                    <a:cubicBezTo>
                      <a:pt x="209" y="105"/>
                      <a:pt x="209" y="105"/>
                      <a:pt x="209" y="105"/>
                    </a:cubicBezTo>
                    <a:cubicBezTo>
                      <a:pt x="210" y="105"/>
                      <a:pt x="210" y="105"/>
                      <a:pt x="210" y="105"/>
                    </a:cubicBezTo>
                    <a:cubicBezTo>
                      <a:pt x="210" y="104"/>
                      <a:pt x="210" y="104"/>
                      <a:pt x="210" y="104"/>
                    </a:cubicBezTo>
                    <a:cubicBezTo>
                      <a:pt x="210" y="104"/>
                      <a:pt x="210" y="104"/>
                      <a:pt x="210" y="104"/>
                    </a:cubicBezTo>
                    <a:cubicBezTo>
                      <a:pt x="210" y="104"/>
                      <a:pt x="210" y="104"/>
                      <a:pt x="210" y="104"/>
                    </a:cubicBezTo>
                    <a:cubicBezTo>
                      <a:pt x="211" y="103"/>
                      <a:pt x="211" y="103"/>
                      <a:pt x="211" y="103"/>
                    </a:cubicBezTo>
                    <a:cubicBezTo>
                      <a:pt x="211" y="102"/>
                      <a:pt x="211" y="102"/>
                      <a:pt x="211" y="102"/>
                    </a:cubicBezTo>
                    <a:cubicBezTo>
                      <a:pt x="211" y="102"/>
                      <a:pt x="211" y="102"/>
                      <a:pt x="211" y="102"/>
                    </a:cubicBezTo>
                    <a:cubicBezTo>
                      <a:pt x="211" y="101"/>
                      <a:pt x="211" y="101"/>
                      <a:pt x="211" y="101"/>
                    </a:cubicBezTo>
                    <a:cubicBezTo>
                      <a:pt x="211" y="100"/>
                      <a:pt x="211" y="100"/>
                      <a:pt x="211" y="100"/>
                    </a:cubicBezTo>
                    <a:cubicBezTo>
                      <a:pt x="211" y="100"/>
                      <a:pt x="211" y="100"/>
                      <a:pt x="211" y="100"/>
                    </a:cubicBezTo>
                    <a:cubicBezTo>
                      <a:pt x="212" y="100"/>
                      <a:pt x="212" y="100"/>
                      <a:pt x="212" y="100"/>
                    </a:cubicBezTo>
                    <a:cubicBezTo>
                      <a:pt x="213" y="100"/>
                      <a:pt x="213" y="100"/>
                      <a:pt x="213" y="100"/>
                    </a:cubicBezTo>
                    <a:cubicBezTo>
                      <a:pt x="213" y="101"/>
                      <a:pt x="213" y="101"/>
                      <a:pt x="213" y="101"/>
                    </a:cubicBezTo>
                    <a:cubicBezTo>
                      <a:pt x="214" y="101"/>
                      <a:pt x="214" y="101"/>
                      <a:pt x="214" y="101"/>
                    </a:cubicBezTo>
                    <a:cubicBezTo>
                      <a:pt x="214" y="100"/>
                      <a:pt x="214" y="100"/>
                      <a:pt x="214" y="100"/>
                    </a:cubicBezTo>
                    <a:cubicBezTo>
                      <a:pt x="213" y="99"/>
                      <a:pt x="213" y="99"/>
                      <a:pt x="213" y="99"/>
                    </a:cubicBezTo>
                    <a:cubicBezTo>
                      <a:pt x="213" y="99"/>
                      <a:pt x="213" y="99"/>
                      <a:pt x="213" y="99"/>
                    </a:cubicBezTo>
                    <a:cubicBezTo>
                      <a:pt x="213" y="99"/>
                      <a:pt x="213" y="99"/>
                      <a:pt x="213" y="99"/>
                    </a:cubicBezTo>
                    <a:cubicBezTo>
                      <a:pt x="212" y="99"/>
                      <a:pt x="212" y="99"/>
                      <a:pt x="212" y="99"/>
                    </a:cubicBezTo>
                    <a:cubicBezTo>
                      <a:pt x="211" y="99"/>
                      <a:pt x="211" y="99"/>
                      <a:pt x="211" y="99"/>
                    </a:cubicBezTo>
                    <a:cubicBezTo>
                      <a:pt x="210" y="98"/>
                      <a:pt x="210" y="98"/>
                      <a:pt x="210" y="98"/>
                    </a:cubicBezTo>
                    <a:cubicBezTo>
                      <a:pt x="210" y="98"/>
                      <a:pt x="210" y="98"/>
                      <a:pt x="210" y="98"/>
                    </a:cubicBezTo>
                    <a:cubicBezTo>
                      <a:pt x="210" y="97"/>
                      <a:pt x="210" y="97"/>
                      <a:pt x="210" y="97"/>
                    </a:cubicBezTo>
                    <a:cubicBezTo>
                      <a:pt x="210" y="96"/>
                      <a:pt x="210" y="96"/>
                      <a:pt x="210" y="96"/>
                    </a:cubicBezTo>
                    <a:cubicBezTo>
                      <a:pt x="210" y="96"/>
                      <a:pt x="210" y="96"/>
                      <a:pt x="210" y="96"/>
                    </a:cubicBezTo>
                    <a:cubicBezTo>
                      <a:pt x="211" y="96"/>
                      <a:pt x="211" y="96"/>
                      <a:pt x="211" y="96"/>
                    </a:cubicBezTo>
                    <a:cubicBezTo>
                      <a:pt x="211" y="95"/>
                      <a:pt x="211" y="95"/>
                      <a:pt x="211" y="95"/>
                    </a:cubicBezTo>
                    <a:cubicBezTo>
                      <a:pt x="212" y="96"/>
                      <a:pt x="212" y="96"/>
                      <a:pt x="212" y="96"/>
                    </a:cubicBezTo>
                    <a:cubicBezTo>
                      <a:pt x="212" y="96"/>
                      <a:pt x="212" y="96"/>
                      <a:pt x="212" y="96"/>
                    </a:cubicBezTo>
                    <a:cubicBezTo>
                      <a:pt x="213" y="98"/>
                      <a:pt x="213" y="98"/>
                      <a:pt x="213" y="98"/>
                    </a:cubicBezTo>
                    <a:cubicBezTo>
                      <a:pt x="213" y="98"/>
                      <a:pt x="213" y="98"/>
                      <a:pt x="213" y="98"/>
                    </a:cubicBezTo>
                    <a:cubicBezTo>
                      <a:pt x="213" y="97"/>
                      <a:pt x="213" y="97"/>
                      <a:pt x="213" y="97"/>
                    </a:cubicBezTo>
                    <a:cubicBezTo>
                      <a:pt x="213" y="97"/>
                      <a:pt x="213" y="97"/>
                      <a:pt x="213" y="97"/>
                    </a:cubicBezTo>
                    <a:cubicBezTo>
                      <a:pt x="213" y="96"/>
                      <a:pt x="213" y="96"/>
                      <a:pt x="213" y="96"/>
                    </a:cubicBezTo>
                    <a:cubicBezTo>
                      <a:pt x="213" y="95"/>
                      <a:pt x="213" y="95"/>
                      <a:pt x="213" y="95"/>
                    </a:cubicBezTo>
                    <a:cubicBezTo>
                      <a:pt x="212" y="95"/>
                      <a:pt x="212" y="95"/>
                      <a:pt x="212" y="95"/>
                    </a:cubicBezTo>
                    <a:cubicBezTo>
                      <a:pt x="212" y="94"/>
                      <a:pt x="212" y="94"/>
                      <a:pt x="212" y="94"/>
                    </a:cubicBezTo>
                    <a:cubicBezTo>
                      <a:pt x="213" y="94"/>
                      <a:pt x="213" y="94"/>
                      <a:pt x="213" y="94"/>
                    </a:cubicBezTo>
                    <a:cubicBezTo>
                      <a:pt x="213" y="93"/>
                      <a:pt x="213" y="93"/>
                      <a:pt x="213" y="93"/>
                    </a:cubicBezTo>
                    <a:cubicBezTo>
                      <a:pt x="214" y="93"/>
                      <a:pt x="214" y="93"/>
                      <a:pt x="214" y="93"/>
                    </a:cubicBezTo>
                    <a:cubicBezTo>
                      <a:pt x="214" y="93"/>
                      <a:pt x="214" y="93"/>
                      <a:pt x="214" y="93"/>
                    </a:cubicBezTo>
                    <a:cubicBezTo>
                      <a:pt x="215" y="93"/>
                      <a:pt x="215" y="93"/>
                      <a:pt x="215" y="93"/>
                    </a:cubicBezTo>
                    <a:cubicBezTo>
                      <a:pt x="215" y="94"/>
                      <a:pt x="215" y="94"/>
                      <a:pt x="215" y="94"/>
                    </a:cubicBezTo>
                    <a:cubicBezTo>
                      <a:pt x="216" y="94"/>
                      <a:pt x="216" y="94"/>
                      <a:pt x="216" y="94"/>
                    </a:cubicBezTo>
                    <a:cubicBezTo>
                      <a:pt x="217" y="93"/>
                      <a:pt x="217" y="93"/>
                      <a:pt x="217" y="93"/>
                    </a:cubicBezTo>
                    <a:cubicBezTo>
                      <a:pt x="216" y="93"/>
                      <a:pt x="216" y="93"/>
                      <a:pt x="216" y="93"/>
                    </a:cubicBezTo>
                    <a:cubicBezTo>
                      <a:pt x="215" y="93"/>
                      <a:pt x="215" y="93"/>
                      <a:pt x="215" y="93"/>
                    </a:cubicBezTo>
                    <a:cubicBezTo>
                      <a:pt x="216" y="92"/>
                      <a:pt x="216" y="92"/>
                      <a:pt x="216" y="92"/>
                    </a:cubicBezTo>
                    <a:cubicBezTo>
                      <a:pt x="217" y="92"/>
                      <a:pt x="217" y="92"/>
                      <a:pt x="217" y="92"/>
                    </a:cubicBezTo>
                    <a:cubicBezTo>
                      <a:pt x="218" y="92"/>
                      <a:pt x="218" y="92"/>
                      <a:pt x="218" y="92"/>
                    </a:cubicBezTo>
                    <a:cubicBezTo>
                      <a:pt x="218" y="93"/>
                      <a:pt x="218" y="93"/>
                      <a:pt x="218" y="93"/>
                    </a:cubicBezTo>
                    <a:cubicBezTo>
                      <a:pt x="218" y="93"/>
                      <a:pt x="218" y="93"/>
                      <a:pt x="218" y="93"/>
                    </a:cubicBezTo>
                    <a:cubicBezTo>
                      <a:pt x="218" y="93"/>
                      <a:pt x="218" y="93"/>
                      <a:pt x="218" y="93"/>
                    </a:cubicBezTo>
                    <a:cubicBezTo>
                      <a:pt x="218" y="94"/>
                      <a:pt x="218" y="94"/>
                      <a:pt x="218" y="94"/>
                    </a:cubicBezTo>
                    <a:cubicBezTo>
                      <a:pt x="219" y="95"/>
                      <a:pt x="219" y="95"/>
                      <a:pt x="219" y="95"/>
                    </a:cubicBezTo>
                    <a:cubicBezTo>
                      <a:pt x="219" y="94"/>
                      <a:pt x="219" y="94"/>
                      <a:pt x="219" y="94"/>
                    </a:cubicBezTo>
                    <a:cubicBezTo>
                      <a:pt x="220" y="95"/>
                      <a:pt x="220" y="95"/>
                      <a:pt x="220" y="95"/>
                    </a:cubicBezTo>
                    <a:cubicBezTo>
                      <a:pt x="221" y="95"/>
                      <a:pt x="221" y="95"/>
                      <a:pt x="221" y="95"/>
                    </a:cubicBezTo>
                    <a:cubicBezTo>
                      <a:pt x="222" y="94"/>
                      <a:pt x="222" y="94"/>
                      <a:pt x="222" y="94"/>
                    </a:cubicBezTo>
                    <a:cubicBezTo>
                      <a:pt x="223" y="94"/>
                      <a:pt x="223" y="94"/>
                      <a:pt x="223" y="94"/>
                    </a:cubicBezTo>
                    <a:cubicBezTo>
                      <a:pt x="225" y="94"/>
                      <a:pt x="225" y="94"/>
                      <a:pt x="225" y="94"/>
                    </a:cubicBezTo>
                    <a:cubicBezTo>
                      <a:pt x="225" y="95"/>
                      <a:pt x="225" y="95"/>
                      <a:pt x="225" y="95"/>
                    </a:cubicBezTo>
                    <a:cubicBezTo>
                      <a:pt x="226" y="95"/>
                      <a:pt x="226" y="95"/>
                      <a:pt x="226" y="95"/>
                    </a:cubicBezTo>
                    <a:cubicBezTo>
                      <a:pt x="226" y="95"/>
                      <a:pt x="226" y="95"/>
                      <a:pt x="226" y="95"/>
                    </a:cubicBezTo>
                    <a:cubicBezTo>
                      <a:pt x="226" y="96"/>
                      <a:pt x="226" y="96"/>
                      <a:pt x="226" y="96"/>
                    </a:cubicBezTo>
                    <a:cubicBezTo>
                      <a:pt x="226" y="96"/>
                      <a:pt x="226" y="96"/>
                      <a:pt x="226" y="96"/>
                    </a:cubicBezTo>
                    <a:cubicBezTo>
                      <a:pt x="226" y="97"/>
                      <a:pt x="226" y="97"/>
                      <a:pt x="226" y="97"/>
                    </a:cubicBezTo>
                    <a:cubicBezTo>
                      <a:pt x="225" y="98"/>
                      <a:pt x="225" y="98"/>
                      <a:pt x="225" y="98"/>
                    </a:cubicBezTo>
                    <a:cubicBezTo>
                      <a:pt x="224" y="97"/>
                      <a:pt x="224" y="97"/>
                      <a:pt x="224" y="97"/>
                    </a:cubicBezTo>
                    <a:cubicBezTo>
                      <a:pt x="224" y="97"/>
                      <a:pt x="224" y="97"/>
                      <a:pt x="224" y="97"/>
                    </a:cubicBezTo>
                    <a:cubicBezTo>
                      <a:pt x="223" y="98"/>
                      <a:pt x="223" y="98"/>
                      <a:pt x="223" y="98"/>
                    </a:cubicBezTo>
                    <a:cubicBezTo>
                      <a:pt x="223" y="98"/>
                      <a:pt x="223" y="98"/>
                      <a:pt x="223" y="98"/>
                    </a:cubicBezTo>
                    <a:cubicBezTo>
                      <a:pt x="223" y="98"/>
                      <a:pt x="223" y="98"/>
                      <a:pt x="223" y="98"/>
                    </a:cubicBezTo>
                    <a:cubicBezTo>
                      <a:pt x="224" y="99"/>
                      <a:pt x="224" y="99"/>
                      <a:pt x="224" y="99"/>
                    </a:cubicBezTo>
                    <a:cubicBezTo>
                      <a:pt x="224" y="99"/>
                      <a:pt x="224" y="99"/>
                      <a:pt x="224" y="99"/>
                    </a:cubicBezTo>
                    <a:cubicBezTo>
                      <a:pt x="223" y="100"/>
                      <a:pt x="223" y="100"/>
                      <a:pt x="223" y="100"/>
                    </a:cubicBezTo>
                    <a:cubicBezTo>
                      <a:pt x="223" y="100"/>
                      <a:pt x="223" y="100"/>
                      <a:pt x="223" y="100"/>
                    </a:cubicBezTo>
                    <a:cubicBezTo>
                      <a:pt x="223" y="100"/>
                      <a:pt x="223" y="100"/>
                      <a:pt x="223" y="100"/>
                    </a:cubicBezTo>
                    <a:cubicBezTo>
                      <a:pt x="222" y="100"/>
                      <a:pt x="222" y="100"/>
                      <a:pt x="222" y="100"/>
                    </a:cubicBezTo>
                    <a:cubicBezTo>
                      <a:pt x="221" y="100"/>
                      <a:pt x="221" y="100"/>
                      <a:pt x="221" y="100"/>
                    </a:cubicBezTo>
                    <a:cubicBezTo>
                      <a:pt x="221" y="101"/>
                      <a:pt x="221" y="101"/>
                      <a:pt x="221" y="101"/>
                    </a:cubicBezTo>
                    <a:cubicBezTo>
                      <a:pt x="219" y="101"/>
                      <a:pt x="219" y="101"/>
                      <a:pt x="219" y="101"/>
                    </a:cubicBezTo>
                    <a:cubicBezTo>
                      <a:pt x="218" y="102"/>
                      <a:pt x="218" y="102"/>
                      <a:pt x="218" y="102"/>
                    </a:cubicBezTo>
                    <a:cubicBezTo>
                      <a:pt x="218" y="102"/>
                      <a:pt x="218" y="102"/>
                      <a:pt x="218" y="102"/>
                    </a:cubicBezTo>
                    <a:cubicBezTo>
                      <a:pt x="217" y="103"/>
                      <a:pt x="217" y="103"/>
                      <a:pt x="217" y="103"/>
                    </a:cubicBezTo>
                    <a:cubicBezTo>
                      <a:pt x="217" y="103"/>
                      <a:pt x="217" y="103"/>
                      <a:pt x="217" y="103"/>
                    </a:cubicBezTo>
                    <a:cubicBezTo>
                      <a:pt x="217" y="103"/>
                      <a:pt x="217" y="103"/>
                      <a:pt x="217" y="103"/>
                    </a:cubicBezTo>
                    <a:cubicBezTo>
                      <a:pt x="218" y="103"/>
                      <a:pt x="218" y="103"/>
                      <a:pt x="218" y="103"/>
                    </a:cubicBezTo>
                    <a:cubicBezTo>
                      <a:pt x="219" y="103"/>
                      <a:pt x="219" y="103"/>
                      <a:pt x="219" y="103"/>
                    </a:cubicBezTo>
                    <a:cubicBezTo>
                      <a:pt x="219" y="103"/>
                      <a:pt x="219" y="103"/>
                      <a:pt x="219" y="103"/>
                    </a:cubicBezTo>
                    <a:cubicBezTo>
                      <a:pt x="221" y="103"/>
                      <a:pt x="221" y="103"/>
                      <a:pt x="221" y="103"/>
                    </a:cubicBezTo>
                    <a:cubicBezTo>
                      <a:pt x="221" y="104"/>
                      <a:pt x="221" y="104"/>
                      <a:pt x="221" y="104"/>
                    </a:cubicBezTo>
                    <a:cubicBezTo>
                      <a:pt x="221" y="104"/>
                      <a:pt x="221" y="104"/>
                      <a:pt x="221" y="104"/>
                    </a:cubicBezTo>
                    <a:cubicBezTo>
                      <a:pt x="220" y="104"/>
                      <a:pt x="220" y="104"/>
                      <a:pt x="220" y="104"/>
                    </a:cubicBezTo>
                    <a:cubicBezTo>
                      <a:pt x="221" y="105"/>
                      <a:pt x="221" y="105"/>
                      <a:pt x="221" y="105"/>
                    </a:cubicBezTo>
                    <a:cubicBezTo>
                      <a:pt x="221" y="105"/>
                      <a:pt x="221" y="105"/>
                      <a:pt x="221" y="105"/>
                    </a:cubicBezTo>
                    <a:cubicBezTo>
                      <a:pt x="221" y="106"/>
                      <a:pt x="221" y="106"/>
                      <a:pt x="221" y="106"/>
                    </a:cubicBezTo>
                    <a:cubicBezTo>
                      <a:pt x="220" y="106"/>
                      <a:pt x="220" y="106"/>
                      <a:pt x="220" y="106"/>
                    </a:cubicBezTo>
                    <a:cubicBezTo>
                      <a:pt x="220" y="107"/>
                      <a:pt x="220" y="107"/>
                      <a:pt x="220" y="107"/>
                    </a:cubicBezTo>
                    <a:cubicBezTo>
                      <a:pt x="220" y="108"/>
                      <a:pt x="220" y="108"/>
                      <a:pt x="220" y="108"/>
                    </a:cubicBezTo>
                    <a:cubicBezTo>
                      <a:pt x="221" y="107"/>
                      <a:pt x="221" y="107"/>
                      <a:pt x="221" y="107"/>
                    </a:cubicBezTo>
                    <a:cubicBezTo>
                      <a:pt x="222" y="106"/>
                      <a:pt x="222" y="106"/>
                      <a:pt x="222" y="106"/>
                    </a:cubicBezTo>
                    <a:cubicBezTo>
                      <a:pt x="222" y="106"/>
                      <a:pt x="222" y="106"/>
                      <a:pt x="222" y="106"/>
                    </a:cubicBezTo>
                    <a:cubicBezTo>
                      <a:pt x="223" y="106"/>
                      <a:pt x="223" y="106"/>
                      <a:pt x="223" y="106"/>
                    </a:cubicBezTo>
                    <a:cubicBezTo>
                      <a:pt x="222" y="107"/>
                      <a:pt x="222" y="107"/>
                      <a:pt x="222" y="107"/>
                    </a:cubicBezTo>
                    <a:cubicBezTo>
                      <a:pt x="222" y="108"/>
                      <a:pt x="222" y="108"/>
                      <a:pt x="222" y="108"/>
                    </a:cubicBezTo>
                    <a:cubicBezTo>
                      <a:pt x="222" y="109"/>
                      <a:pt x="222" y="109"/>
                      <a:pt x="222" y="109"/>
                    </a:cubicBezTo>
                    <a:cubicBezTo>
                      <a:pt x="222" y="110"/>
                      <a:pt x="222" y="110"/>
                      <a:pt x="222" y="110"/>
                    </a:cubicBezTo>
                    <a:cubicBezTo>
                      <a:pt x="220" y="110"/>
                      <a:pt x="220" y="110"/>
                      <a:pt x="220" y="110"/>
                    </a:cubicBezTo>
                    <a:cubicBezTo>
                      <a:pt x="220" y="111"/>
                      <a:pt x="220" y="111"/>
                      <a:pt x="220" y="111"/>
                    </a:cubicBezTo>
                    <a:cubicBezTo>
                      <a:pt x="219" y="111"/>
                      <a:pt x="219" y="111"/>
                      <a:pt x="219" y="111"/>
                    </a:cubicBezTo>
                    <a:cubicBezTo>
                      <a:pt x="220" y="111"/>
                      <a:pt x="220" y="111"/>
                      <a:pt x="220" y="111"/>
                    </a:cubicBezTo>
                    <a:cubicBezTo>
                      <a:pt x="219" y="112"/>
                      <a:pt x="219" y="112"/>
                      <a:pt x="219" y="112"/>
                    </a:cubicBezTo>
                    <a:cubicBezTo>
                      <a:pt x="219" y="112"/>
                      <a:pt x="219" y="112"/>
                      <a:pt x="219" y="112"/>
                    </a:cubicBezTo>
                    <a:cubicBezTo>
                      <a:pt x="219" y="112"/>
                      <a:pt x="219" y="112"/>
                      <a:pt x="219" y="112"/>
                    </a:cubicBezTo>
                    <a:cubicBezTo>
                      <a:pt x="218" y="112"/>
                      <a:pt x="218" y="112"/>
                      <a:pt x="218" y="112"/>
                    </a:cubicBezTo>
                    <a:cubicBezTo>
                      <a:pt x="218" y="113"/>
                      <a:pt x="218" y="113"/>
                      <a:pt x="218" y="113"/>
                    </a:cubicBezTo>
                    <a:cubicBezTo>
                      <a:pt x="219" y="113"/>
                      <a:pt x="219" y="113"/>
                      <a:pt x="219" y="113"/>
                    </a:cubicBezTo>
                    <a:cubicBezTo>
                      <a:pt x="219" y="114"/>
                      <a:pt x="219" y="114"/>
                      <a:pt x="219" y="114"/>
                    </a:cubicBezTo>
                    <a:cubicBezTo>
                      <a:pt x="218" y="114"/>
                      <a:pt x="218" y="114"/>
                      <a:pt x="218" y="114"/>
                    </a:cubicBezTo>
                    <a:cubicBezTo>
                      <a:pt x="219" y="115"/>
                      <a:pt x="219" y="115"/>
                      <a:pt x="219" y="115"/>
                    </a:cubicBezTo>
                    <a:cubicBezTo>
                      <a:pt x="218" y="115"/>
                      <a:pt x="218" y="115"/>
                      <a:pt x="218" y="115"/>
                    </a:cubicBezTo>
                    <a:cubicBezTo>
                      <a:pt x="217" y="115"/>
                      <a:pt x="217" y="115"/>
                      <a:pt x="217" y="115"/>
                    </a:cubicBezTo>
                    <a:cubicBezTo>
                      <a:pt x="217" y="115"/>
                      <a:pt x="217" y="115"/>
                      <a:pt x="217" y="115"/>
                    </a:cubicBezTo>
                    <a:cubicBezTo>
                      <a:pt x="216" y="115"/>
                      <a:pt x="216" y="115"/>
                      <a:pt x="216" y="115"/>
                    </a:cubicBezTo>
                    <a:cubicBezTo>
                      <a:pt x="215" y="116"/>
                      <a:pt x="215" y="116"/>
                      <a:pt x="215" y="116"/>
                    </a:cubicBezTo>
                    <a:cubicBezTo>
                      <a:pt x="215" y="116"/>
                      <a:pt x="215" y="116"/>
                      <a:pt x="215" y="116"/>
                    </a:cubicBezTo>
                    <a:cubicBezTo>
                      <a:pt x="214" y="117"/>
                      <a:pt x="214" y="117"/>
                      <a:pt x="214" y="117"/>
                    </a:cubicBezTo>
                    <a:cubicBezTo>
                      <a:pt x="213" y="116"/>
                      <a:pt x="213" y="116"/>
                      <a:pt x="213" y="116"/>
                    </a:cubicBezTo>
                    <a:cubicBezTo>
                      <a:pt x="212" y="117"/>
                      <a:pt x="212" y="117"/>
                      <a:pt x="212" y="117"/>
                    </a:cubicBezTo>
                    <a:cubicBezTo>
                      <a:pt x="211" y="116"/>
                      <a:pt x="211" y="116"/>
                      <a:pt x="211" y="116"/>
                    </a:cubicBezTo>
                    <a:cubicBezTo>
                      <a:pt x="211" y="115"/>
                      <a:pt x="211" y="115"/>
                      <a:pt x="211" y="115"/>
                    </a:cubicBezTo>
                    <a:cubicBezTo>
                      <a:pt x="212" y="114"/>
                      <a:pt x="212" y="114"/>
                      <a:pt x="212" y="114"/>
                    </a:cubicBezTo>
                    <a:cubicBezTo>
                      <a:pt x="212" y="113"/>
                      <a:pt x="212" y="113"/>
                      <a:pt x="212" y="113"/>
                    </a:cubicBezTo>
                    <a:cubicBezTo>
                      <a:pt x="210" y="114"/>
                      <a:pt x="210" y="114"/>
                      <a:pt x="210" y="114"/>
                    </a:cubicBezTo>
                    <a:cubicBezTo>
                      <a:pt x="210" y="115"/>
                      <a:pt x="210" y="115"/>
                      <a:pt x="210" y="115"/>
                    </a:cubicBezTo>
                    <a:cubicBezTo>
                      <a:pt x="211" y="117"/>
                      <a:pt x="211" y="117"/>
                      <a:pt x="211" y="117"/>
                    </a:cubicBezTo>
                    <a:cubicBezTo>
                      <a:pt x="211" y="117"/>
                      <a:pt x="211" y="117"/>
                      <a:pt x="211" y="117"/>
                    </a:cubicBezTo>
                    <a:cubicBezTo>
                      <a:pt x="211" y="118"/>
                      <a:pt x="211" y="118"/>
                      <a:pt x="211" y="118"/>
                    </a:cubicBezTo>
                    <a:cubicBezTo>
                      <a:pt x="210" y="118"/>
                      <a:pt x="210" y="118"/>
                      <a:pt x="210" y="118"/>
                    </a:cubicBezTo>
                    <a:cubicBezTo>
                      <a:pt x="209" y="119"/>
                      <a:pt x="209" y="119"/>
                      <a:pt x="209" y="119"/>
                    </a:cubicBezTo>
                    <a:cubicBezTo>
                      <a:pt x="209" y="119"/>
                      <a:pt x="208" y="120"/>
                      <a:pt x="208" y="120"/>
                    </a:cubicBezTo>
                    <a:close/>
                    <a:moveTo>
                      <a:pt x="223" y="101"/>
                    </a:moveTo>
                    <a:cubicBezTo>
                      <a:pt x="223" y="101"/>
                      <a:pt x="223" y="101"/>
                      <a:pt x="223" y="101"/>
                    </a:cubicBezTo>
                    <a:cubicBezTo>
                      <a:pt x="223" y="101"/>
                      <a:pt x="223" y="101"/>
                      <a:pt x="223" y="101"/>
                    </a:cubicBezTo>
                    <a:cubicBezTo>
                      <a:pt x="224" y="101"/>
                      <a:pt x="224" y="101"/>
                      <a:pt x="224" y="101"/>
                    </a:cubicBezTo>
                    <a:cubicBezTo>
                      <a:pt x="223" y="101"/>
                      <a:pt x="223" y="101"/>
                      <a:pt x="223" y="101"/>
                    </a:cubicBezTo>
                    <a:close/>
                    <a:moveTo>
                      <a:pt x="222" y="104"/>
                    </a:moveTo>
                    <a:cubicBezTo>
                      <a:pt x="223" y="104"/>
                      <a:pt x="223" y="104"/>
                      <a:pt x="223" y="104"/>
                    </a:cubicBezTo>
                    <a:cubicBezTo>
                      <a:pt x="224" y="103"/>
                      <a:pt x="224" y="103"/>
                      <a:pt x="224" y="103"/>
                    </a:cubicBezTo>
                    <a:cubicBezTo>
                      <a:pt x="224" y="103"/>
                      <a:pt x="224" y="103"/>
                      <a:pt x="224" y="103"/>
                    </a:cubicBezTo>
                    <a:cubicBezTo>
                      <a:pt x="223" y="102"/>
                      <a:pt x="223" y="102"/>
                      <a:pt x="223" y="102"/>
                    </a:cubicBezTo>
                    <a:cubicBezTo>
                      <a:pt x="223" y="102"/>
                      <a:pt x="223" y="102"/>
                      <a:pt x="223" y="102"/>
                    </a:cubicBezTo>
                    <a:cubicBezTo>
                      <a:pt x="223" y="102"/>
                      <a:pt x="223" y="102"/>
                      <a:pt x="223" y="102"/>
                    </a:cubicBezTo>
                    <a:cubicBezTo>
                      <a:pt x="222" y="103"/>
                      <a:pt x="222" y="103"/>
                      <a:pt x="222" y="103"/>
                    </a:cubicBezTo>
                    <a:cubicBezTo>
                      <a:pt x="222" y="103"/>
                      <a:pt x="222" y="103"/>
                      <a:pt x="222" y="103"/>
                    </a:cubicBezTo>
                    <a:cubicBezTo>
                      <a:pt x="222" y="104"/>
                      <a:pt x="222" y="104"/>
                      <a:pt x="222" y="104"/>
                    </a:cubicBezTo>
                    <a:cubicBezTo>
                      <a:pt x="222" y="104"/>
                      <a:pt x="222" y="104"/>
                      <a:pt x="222" y="104"/>
                    </a:cubicBezTo>
                    <a:close/>
                    <a:moveTo>
                      <a:pt x="222" y="106"/>
                    </a:moveTo>
                    <a:cubicBezTo>
                      <a:pt x="222" y="106"/>
                      <a:pt x="222" y="106"/>
                      <a:pt x="222" y="106"/>
                    </a:cubicBezTo>
                    <a:cubicBezTo>
                      <a:pt x="223" y="105"/>
                      <a:pt x="223" y="105"/>
                      <a:pt x="223" y="105"/>
                    </a:cubicBezTo>
                    <a:cubicBezTo>
                      <a:pt x="222" y="105"/>
                      <a:pt x="222" y="105"/>
                      <a:pt x="222" y="105"/>
                    </a:cubicBezTo>
                    <a:cubicBezTo>
                      <a:pt x="221" y="105"/>
                      <a:pt x="221" y="105"/>
                      <a:pt x="221" y="105"/>
                    </a:cubicBezTo>
                    <a:cubicBezTo>
                      <a:pt x="221" y="106"/>
                      <a:pt x="221" y="106"/>
                      <a:pt x="221" y="106"/>
                    </a:cubicBezTo>
                    <a:cubicBezTo>
                      <a:pt x="222" y="106"/>
                      <a:pt x="222" y="106"/>
                      <a:pt x="222" y="106"/>
                    </a:cubicBezTo>
                    <a:close/>
                    <a:moveTo>
                      <a:pt x="188" y="89"/>
                    </a:moveTo>
                    <a:cubicBezTo>
                      <a:pt x="188" y="89"/>
                      <a:pt x="188" y="89"/>
                      <a:pt x="188" y="89"/>
                    </a:cubicBezTo>
                    <a:cubicBezTo>
                      <a:pt x="188" y="90"/>
                      <a:pt x="188" y="90"/>
                      <a:pt x="188" y="90"/>
                    </a:cubicBezTo>
                    <a:cubicBezTo>
                      <a:pt x="189" y="89"/>
                      <a:pt x="189" y="89"/>
                      <a:pt x="189" y="89"/>
                    </a:cubicBezTo>
                    <a:cubicBezTo>
                      <a:pt x="190" y="90"/>
                      <a:pt x="190" y="90"/>
                      <a:pt x="190" y="90"/>
                    </a:cubicBezTo>
                    <a:cubicBezTo>
                      <a:pt x="190" y="89"/>
                      <a:pt x="190" y="89"/>
                      <a:pt x="190" y="89"/>
                    </a:cubicBezTo>
                    <a:cubicBezTo>
                      <a:pt x="189" y="89"/>
                      <a:pt x="189" y="89"/>
                      <a:pt x="189" y="89"/>
                    </a:cubicBezTo>
                    <a:cubicBezTo>
                      <a:pt x="188" y="89"/>
                      <a:pt x="188" y="89"/>
                      <a:pt x="188" y="89"/>
                    </a:cubicBezTo>
                    <a:cubicBezTo>
                      <a:pt x="188" y="89"/>
                      <a:pt x="188" y="89"/>
                      <a:pt x="188" y="89"/>
                    </a:cubicBezTo>
                    <a:close/>
                    <a:moveTo>
                      <a:pt x="194" y="99"/>
                    </a:moveTo>
                    <a:cubicBezTo>
                      <a:pt x="193" y="98"/>
                      <a:pt x="193" y="98"/>
                      <a:pt x="193" y="98"/>
                    </a:cubicBezTo>
                    <a:cubicBezTo>
                      <a:pt x="193" y="96"/>
                      <a:pt x="193" y="96"/>
                      <a:pt x="193" y="96"/>
                    </a:cubicBezTo>
                    <a:cubicBezTo>
                      <a:pt x="193" y="96"/>
                      <a:pt x="193" y="96"/>
                      <a:pt x="193" y="96"/>
                    </a:cubicBezTo>
                    <a:cubicBezTo>
                      <a:pt x="193" y="95"/>
                      <a:pt x="193" y="95"/>
                      <a:pt x="193" y="95"/>
                    </a:cubicBezTo>
                    <a:cubicBezTo>
                      <a:pt x="193" y="95"/>
                      <a:pt x="193" y="95"/>
                      <a:pt x="193" y="95"/>
                    </a:cubicBezTo>
                    <a:cubicBezTo>
                      <a:pt x="192" y="94"/>
                      <a:pt x="192" y="94"/>
                      <a:pt x="192" y="94"/>
                    </a:cubicBezTo>
                    <a:cubicBezTo>
                      <a:pt x="192" y="93"/>
                      <a:pt x="192" y="93"/>
                      <a:pt x="192" y="93"/>
                    </a:cubicBezTo>
                    <a:cubicBezTo>
                      <a:pt x="192" y="92"/>
                      <a:pt x="192" y="92"/>
                      <a:pt x="192" y="92"/>
                    </a:cubicBezTo>
                    <a:cubicBezTo>
                      <a:pt x="191" y="91"/>
                      <a:pt x="191" y="91"/>
                      <a:pt x="191" y="91"/>
                    </a:cubicBezTo>
                    <a:cubicBezTo>
                      <a:pt x="191" y="91"/>
                      <a:pt x="191" y="91"/>
                      <a:pt x="191" y="91"/>
                    </a:cubicBezTo>
                    <a:cubicBezTo>
                      <a:pt x="192" y="90"/>
                      <a:pt x="192" y="90"/>
                      <a:pt x="192" y="90"/>
                    </a:cubicBezTo>
                    <a:cubicBezTo>
                      <a:pt x="193" y="90"/>
                      <a:pt x="193" y="90"/>
                      <a:pt x="193" y="90"/>
                    </a:cubicBezTo>
                    <a:cubicBezTo>
                      <a:pt x="194" y="89"/>
                      <a:pt x="194" y="89"/>
                      <a:pt x="194" y="89"/>
                    </a:cubicBezTo>
                    <a:cubicBezTo>
                      <a:pt x="195" y="89"/>
                      <a:pt x="195" y="89"/>
                      <a:pt x="195" y="89"/>
                    </a:cubicBezTo>
                    <a:cubicBezTo>
                      <a:pt x="196" y="89"/>
                      <a:pt x="196" y="89"/>
                      <a:pt x="196" y="89"/>
                    </a:cubicBezTo>
                    <a:cubicBezTo>
                      <a:pt x="196" y="89"/>
                      <a:pt x="196" y="89"/>
                      <a:pt x="196" y="89"/>
                    </a:cubicBezTo>
                    <a:cubicBezTo>
                      <a:pt x="197" y="90"/>
                      <a:pt x="197" y="90"/>
                      <a:pt x="197" y="90"/>
                    </a:cubicBezTo>
                    <a:cubicBezTo>
                      <a:pt x="198" y="90"/>
                      <a:pt x="198" y="90"/>
                      <a:pt x="198" y="90"/>
                    </a:cubicBezTo>
                    <a:cubicBezTo>
                      <a:pt x="198" y="90"/>
                      <a:pt x="198" y="90"/>
                      <a:pt x="198" y="90"/>
                    </a:cubicBezTo>
                    <a:cubicBezTo>
                      <a:pt x="199" y="90"/>
                      <a:pt x="199" y="90"/>
                      <a:pt x="199" y="90"/>
                    </a:cubicBezTo>
                    <a:cubicBezTo>
                      <a:pt x="200" y="90"/>
                      <a:pt x="200" y="90"/>
                      <a:pt x="200" y="90"/>
                    </a:cubicBezTo>
                    <a:cubicBezTo>
                      <a:pt x="200" y="91"/>
                      <a:pt x="200" y="91"/>
                      <a:pt x="200" y="91"/>
                    </a:cubicBezTo>
                    <a:cubicBezTo>
                      <a:pt x="200" y="91"/>
                      <a:pt x="200" y="91"/>
                      <a:pt x="200" y="91"/>
                    </a:cubicBezTo>
                    <a:cubicBezTo>
                      <a:pt x="200" y="92"/>
                      <a:pt x="200" y="92"/>
                      <a:pt x="200" y="92"/>
                    </a:cubicBezTo>
                    <a:cubicBezTo>
                      <a:pt x="201" y="92"/>
                      <a:pt x="201" y="92"/>
                      <a:pt x="201" y="92"/>
                    </a:cubicBezTo>
                    <a:cubicBezTo>
                      <a:pt x="201" y="93"/>
                      <a:pt x="201" y="93"/>
                      <a:pt x="201" y="93"/>
                    </a:cubicBezTo>
                    <a:cubicBezTo>
                      <a:pt x="200" y="93"/>
                      <a:pt x="200" y="93"/>
                      <a:pt x="200" y="93"/>
                    </a:cubicBezTo>
                    <a:cubicBezTo>
                      <a:pt x="200" y="94"/>
                      <a:pt x="200" y="94"/>
                      <a:pt x="200" y="94"/>
                    </a:cubicBezTo>
                    <a:cubicBezTo>
                      <a:pt x="199" y="95"/>
                      <a:pt x="199" y="95"/>
                      <a:pt x="199" y="95"/>
                    </a:cubicBezTo>
                    <a:cubicBezTo>
                      <a:pt x="199" y="95"/>
                      <a:pt x="199" y="95"/>
                      <a:pt x="199" y="95"/>
                    </a:cubicBezTo>
                    <a:cubicBezTo>
                      <a:pt x="198" y="96"/>
                      <a:pt x="198" y="96"/>
                      <a:pt x="198" y="96"/>
                    </a:cubicBezTo>
                    <a:cubicBezTo>
                      <a:pt x="196" y="97"/>
                      <a:pt x="196" y="97"/>
                      <a:pt x="196" y="97"/>
                    </a:cubicBezTo>
                    <a:cubicBezTo>
                      <a:pt x="195" y="98"/>
                      <a:pt x="195" y="98"/>
                      <a:pt x="195" y="98"/>
                    </a:cubicBezTo>
                    <a:cubicBezTo>
                      <a:pt x="195" y="98"/>
                      <a:pt x="195" y="98"/>
                      <a:pt x="195" y="98"/>
                    </a:cubicBezTo>
                    <a:cubicBezTo>
                      <a:pt x="194" y="98"/>
                      <a:pt x="194" y="98"/>
                      <a:pt x="194" y="98"/>
                    </a:cubicBezTo>
                    <a:cubicBezTo>
                      <a:pt x="194" y="99"/>
                      <a:pt x="194" y="99"/>
                      <a:pt x="194" y="99"/>
                    </a:cubicBezTo>
                    <a:cubicBezTo>
                      <a:pt x="194" y="99"/>
                      <a:pt x="194" y="99"/>
                      <a:pt x="194" y="99"/>
                    </a:cubicBezTo>
                    <a:close/>
                    <a:moveTo>
                      <a:pt x="226" y="115"/>
                    </a:moveTo>
                    <a:cubicBezTo>
                      <a:pt x="224" y="114"/>
                      <a:pt x="224" y="114"/>
                      <a:pt x="224" y="114"/>
                    </a:cubicBezTo>
                    <a:cubicBezTo>
                      <a:pt x="224" y="114"/>
                      <a:pt x="224" y="114"/>
                      <a:pt x="224" y="114"/>
                    </a:cubicBezTo>
                    <a:cubicBezTo>
                      <a:pt x="222" y="114"/>
                      <a:pt x="222" y="114"/>
                      <a:pt x="222" y="114"/>
                    </a:cubicBezTo>
                    <a:cubicBezTo>
                      <a:pt x="223" y="113"/>
                      <a:pt x="223" y="113"/>
                      <a:pt x="223" y="113"/>
                    </a:cubicBezTo>
                    <a:cubicBezTo>
                      <a:pt x="223" y="113"/>
                      <a:pt x="223" y="113"/>
                      <a:pt x="223" y="113"/>
                    </a:cubicBezTo>
                    <a:cubicBezTo>
                      <a:pt x="224" y="113"/>
                      <a:pt x="224" y="113"/>
                      <a:pt x="224" y="113"/>
                    </a:cubicBezTo>
                    <a:cubicBezTo>
                      <a:pt x="224" y="113"/>
                      <a:pt x="224" y="113"/>
                      <a:pt x="224" y="113"/>
                    </a:cubicBezTo>
                    <a:cubicBezTo>
                      <a:pt x="224" y="113"/>
                      <a:pt x="224" y="113"/>
                      <a:pt x="224" y="113"/>
                    </a:cubicBezTo>
                    <a:cubicBezTo>
                      <a:pt x="223" y="113"/>
                      <a:pt x="223" y="113"/>
                      <a:pt x="223" y="113"/>
                    </a:cubicBezTo>
                    <a:cubicBezTo>
                      <a:pt x="223" y="112"/>
                      <a:pt x="223" y="112"/>
                      <a:pt x="223" y="112"/>
                    </a:cubicBezTo>
                    <a:cubicBezTo>
                      <a:pt x="224" y="111"/>
                      <a:pt x="224" y="111"/>
                      <a:pt x="224" y="111"/>
                    </a:cubicBezTo>
                    <a:cubicBezTo>
                      <a:pt x="225" y="110"/>
                      <a:pt x="225" y="110"/>
                      <a:pt x="225" y="110"/>
                    </a:cubicBezTo>
                    <a:cubicBezTo>
                      <a:pt x="225" y="109"/>
                      <a:pt x="225" y="109"/>
                      <a:pt x="225" y="109"/>
                    </a:cubicBezTo>
                    <a:cubicBezTo>
                      <a:pt x="225" y="109"/>
                      <a:pt x="225" y="109"/>
                      <a:pt x="225" y="109"/>
                    </a:cubicBezTo>
                    <a:cubicBezTo>
                      <a:pt x="225" y="108"/>
                      <a:pt x="225" y="108"/>
                      <a:pt x="225" y="108"/>
                    </a:cubicBezTo>
                    <a:cubicBezTo>
                      <a:pt x="224" y="108"/>
                      <a:pt x="224" y="108"/>
                      <a:pt x="224" y="108"/>
                    </a:cubicBezTo>
                    <a:cubicBezTo>
                      <a:pt x="225" y="107"/>
                      <a:pt x="225" y="107"/>
                      <a:pt x="225" y="107"/>
                    </a:cubicBezTo>
                    <a:cubicBezTo>
                      <a:pt x="225" y="106"/>
                      <a:pt x="225" y="106"/>
                      <a:pt x="225" y="106"/>
                    </a:cubicBezTo>
                    <a:cubicBezTo>
                      <a:pt x="226" y="105"/>
                      <a:pt x="226" y="105"/>
                      <a:pt x="226" y="105"/>
                    </a:cubicBezTo>
                    <a:cubicBezTo>
                      <a:pt x="226" y="104"/>
                      <a:pt x="226" y="104"/>
                      <a:pt x="226" y="104"/>
                    </a:cubicBezTo>
                    <a:cubicBezTo>
                      <a:pt x="226" y="104"/>
                      <a:pt x="226" y="104"/>
                      <a:pt x="226" y="104"/>
                    </a:cubicBezTo>
                    <a:cubicBezTo>
                      <a:pt x="227" y="103"/>
                      <a:pt x="227" y="103"/>
                      <a:pt x="227" y="103"/>
                    </a:cubicBezTo>
                    <a:cubicBezTo>
                      <a:pt x="227" y="102"/>
                      <a:pt x="227" y="102"/>
                      <a:pt x="227" y="102"/>
                    </a:cubicBezTo>
                    <a:cubicBezTo>
                      <a:pt x="228" y="102"/>
                      <a:pt x="228" y="102"/>
                      <a:pt x="228" y="102"/>
                    </a:cubicBezTo>
                    <a:cubicBezTo>
                      <a:pt x="228" y="101"/>
                      <a:pt x="228" y="101"/>
                      <a:pt x="228" y="101"/>
                    </a:cubicBezTo>
                    <a:cubicBezTo>
                      <a:pt x="229" y="100"/>
                      <a:pt x="229" y="100"/>
                      <a:pt x="229" y="100"/>
                    </a:cubicBezTo>
                    <a:cubicBezTo>
                      <a:pt x="229" y="99"/>
                      <a:pt x="229" y="99"/>
                      <a:pt x="229" y="99"/>
                    </a:cubicBezTo>
                    <a:cubicBezTo>
                      <a:pt x="230" y="99"/>
                      <a:pt x="230" y="99"/>
                      <a:pt x="230" y="99"/>
                    </a:cubicBezTo>
                    <a:cubicBezTo>
                      <a:pt x="230" y="98"/>
                      <a:pt x="230" y="98"/>
                      <a:pt x="230" y="98"/>
                    </a:cubicBezTo>
                    <a:cubicBezTo>
                      <a:pt x="230" y="98"/>
                      <a:pt x="230" y="98"/>
                      <a:pt x="230" y="98"/>
                    </a:cubicBezTo>
                    <a:cubicBezTo>
                      <a:pt x="230" y="97"/>
                      <a:pt x="230" y="97"/>
                      <a:pt x="230" y="97"/>
                    </a:cubicBezTo>
                    <a:cubicBezTo>
                      <a:pt x="231" y="97"/>
                      <a:pt x="231" y="97"/>
                      <a:pt x="231" y="97"/>
                    </a:cubicBezTo>
                    <a:cubicBezTo>
                      <a:pt x="232" y="98"/>
                      <a:pt x="232" y="98"/>
                      <a:pt x="232" y="98"/>
                    </a:cubicBezTo>
                    <a:cubicBezTo>
                      <a:pt x="232" y="99"/>
                      <a:pt x="232" y="99"/>
                      <a:pt x="232" y="99"/>
                    </a:cubicBezTo>
                    <a:cubicBezTo>
                      <a:pt x="233" y="99"/>
                      <a:pt x="233" y="99"/>
                      <a:pt x="233" y="99"/>
                    </a:cubicBezTo>
                    <a:cubicBezTo>
                      <a:pt x="233" y="98"/>
                      <a:pt x="233" y="98"/>
                      <a:pt x="233" y="98"/>
                    </a:cubicBezTo>
                    <a:cubicBezTo>
                      <a:pt x="232" y="97"/>
                      <a:pt x="232" y="97"/>
                      <a:pt x="232" y="97"/>
                    </a:cubicBezTo>
                    <a:cubicBezTo>
                      <a:pt x="232" y="97"/>
                      <a:pt x="232" y="97"/>
                      <a:pt x="232" y="97"/>
                    </a:cubicBezTo>
                    <a:cubicBezTo>
                      <a:pt x="233" y="97"/>
                      <a:pt x="233" y="97"/>
                      <a:pt x="233" y="97"/>
                    </a:cubicBezTo>
                    <a:cubicBezTo>
                      <a:pt x="232" y="96"/>
                      <a:pt x="232" y="96"/>
                      <a:pt x="232" y="96"/>
                    </a:cubicBezTo>
                    <a:cubicBezTo>
                      <a:pt x="233" y="95"/>
                      <a:pt x="233" y="95"/>
                      <a:pt x="233" y="95"/>
                    </a:cubicBezTo>
                    <a:cubicBezTo>
                      <a:pt x="235" y="94"/>
                      <a:pt x="235" y="94"/>
                      <a:pt x="235" y="94"/>
                    </a:cubicBezTo>
                    <a:cubicBezTo>
                      <a:pt x="236" y="94"/>
                      <a:pt x="236" y="94"/>
                      <a:pt x="236" y="94"/>
                    </a:cubicBezTo>
                    <a:cubicBezTo>
                      <a:pt x="237" y="94"/>
                      <a:pt x="237" y="94"/>
                      <a:pt x="237" y="94"/>
                    </a:cubicBezTo>
                    <a:cubicBezTo>
                      <a:pt x="237" y="95"/>
                      <a:pt x="237" y="95"/>
                      <a:pt x="237" y="95"/>
                    </a:cubicBezTo>
                    <a:cubicBezTo>
                      <a:pt x="238" y="94"/>
                      <a:pt x="238" y="94"/>
                      <a:pt x="238" y="94"/>
                    </a:cubicBezTo>
                    <a:cubicBezTo>
                      <a:pt x="238" y="95"/>
                      <a:pt x="238" y="95"/>
                      <a:pt x="238" y="95"/>
                    </a:cubicBezTo>
                    <a:cubicBezTo>
                      <a:pt x="239" y="95"/>
                      <a:pt x="239" y="95"/>
                      <a:pt x="239" y="95"/>
                    </a:cubicBezTo>
                    <a:cubicBezTo>
                      <a:pt x="240" y="95"/>
                      <a:pt x="240" y="95"/>
                      <a:pt x="240" y="95"/>
                    </a:cubicBezTo>
                    <a:cubicBezTo>
                      <a:pt x="241" y="95"/>
                      <a:pt x="241" y="95"/>
                      <a:pt x="241" y="95"/>
                    </a:cubicBezTo>
                    <a:cubicBezTo>
                      <a:pt x="241" y="96"/>
                      <a:pt x="241" y="96"/>
                      <a:pt x="241" y="96"/>
                    </a:cubicBezTo>
                    <a:cubicBezTo>
                      <a:pt x="242" y="96"/>
                      <a:pt x="242" y="96"/>
                      <a:pt x="242" y="96"/>
                    </a:cubicBezTo>
                    <a:cubicBezTo>
                      <a:pt x="242" y="96"/>
                      <a:pt x="242" y="96"/>
                      <a:pt x="242" y="96"/>
                    </a:cubicBezTo>
                    <a:cubicBezTo>
                      <a:pt x="243" y="97"/>
                      <a:pt x="243" y="97"/>
                      <a:pt x="243" y="97"/>
                    </a:cubicBezTo>
                    <a:cubicBezTo>
                      <a:pt x="242" y="97"/>
                      <a:pt x="242" y="97"/>
                      <a:pt x="242" y="97"/>
                    </a:cubicBezTo>
                    <a:cubicBezTo>
                      <a:pt x="243" y="98"/>
                      <a:pt x="243" y="98"/>
                      <a:pt x="243" y="98"/>
                    </a:cubicBezTo>
                    <a:cubicBezTo>
                      <a:pt x="243" y="97"/>
                      <a:pt x="243" y="97"/>
                      <a:pt x="243" y="97"/>
                    </a:cubicBezTo>
                    <a:cubicBezTo>
                      <a:pt x="245" y="97"/>
                      <a:pt x="245" y="97"/>
                      <a:pt x="245" y="97"/>
                    </a:cubicBezTo>
                    <a:cubicBezTo>
                      <a:pt x="247" y="98"/>
                      <a:pt x="247" y="98"/>
                      <a:pt x="247" y="98"/>
                    </a:cubicBezTo>
                    <a:cubicBezTo>
                      <a:pt x="248" y="98"/>
                      <a:pt x="248" y="98"/>
                      <a:pt x="248" y="98"/>
                    </a:cubicBezTo>
                    <a:cubicBezTo>
                      <a:pt x="248" y="99"/>
                      <a:pt x="248" y="99"/>
                      <a:pt x="248" y="99"/>
                    </a:cubicBezTo>
                    <a:cubicBezTo>
                      <a:pt x="248" y="99"/>
                      <a:pt x="248" y="99"/>
                      <a:pt x="248" y="99"/>
                    </a:cubicBezTo>
                    <a:cubicBezTo>
                      <a:pt x="249" y="100"/>
                      <a:pt x="249" y="100"/>
                      <a:pt x="249" y="100"/>
                    </a:cubicBezTo>
                    <a:cubicBezTo>
                      <a:pt x="248" y="100"/>
                      <a:pt x="248" y="100"/>
                      <a:pt x="248" y="100"/>
                    </a:cubicBezTo>
                    <a:cubicBezTo>
                      <a:pt x="248" y="100"/>
                      <a:pt x="248" y="100"/>
                      <a:pt x="248" y="100"/>
                    </a:cubicBezTo>
                    <a:cubicBezTo>
                      <a:pt x="247" y="101"/>
                      <a:pt x="247" y="101"/>
                      <a:pt x="247" y="101"/>
                    </a:cubicBezTo>
                    <a:cubicBezTo>
                      <a:pt x="246" y="102"/>
                      <a:pt x="246" y="102"/>
                      <a:pt x="246" y="102"/>
                    </a:cubicBezTo>
                    <a:cubicBezTo>
                      <a:pt x="246" y="103"/>
                      <a:pt x="246" y="103"/>
                      <a:pt x="246" y="103"/>
                    </a:cubicBezTo>
                    <a:cubicBezTo>
                      <a:pt x="245" y="103"/>
                      <a:pt x="245" y="103"/>
                      <a:pt x="245" y="103"/>
                    </a:cubicBezTo>
                    <a:cubicBezTo>
                      <a:pt x="245" y="103"/>
                      <a:pt x="245" y="103"/>
                      <a:pt x="245" y="103"/>
                    </a:cubicBezTo>
                    <a:cubicBezTo>
                      <a:pt x="243" y="104"/>
                      <a:pt x="243" y="104"/>
                      <a:pt x="243" y="104"/>
                    </a:cubicBezTo>
                    <a:cubicBezTo>
                      <a:pt x="242" y="106"/>
                      <a:pt x="242" y="106"/>
                      <a:pt x="242" y="106"/>
                    </a:cubicBezTo>
                    <a:cubicBezTo>
                      <a:pt x="241" y="106"/>
                      <a:pt x="241" y="106"/>
                      <a:pt x="241" y="106"/>
                    </a:cubicBezTo>
                    <a:cubicBezTo>
                      <a:pt x="241" y="106"/>
                      <a:pt x="241" y="106"/>
                      <a:pt x="241" y="106"/>
                    </a:cubicBezTo>
                    <a:cubicBezTo>
                      <a:pt x="241" y="106"/>
                      <a:pt x="241" y="106"/>
                      <a:pt x="241" y="106"/>
                    </a:cubicBezTo>
                    <a:cubicBezTo>
                      <a:pt x="241" y="107"/>
                      <a:pt x="241" y="107"/>
                      <a:pt x="241" y="107"/>
                    </a:cubicBezTo>
                    <a:cubicBezTo>
                      <a:pt x="239" y="108"/>
                      <a:pt x="239" y="108"/>
                      <a:pt x="239" y="108"/>
                    </a:cubicBezTo>
                    <a:cubicBezTo>
                      <a:pt x="238" y="109"/>
                      <a:pt x="238" y="109"/>
                      <a:pt x="238" y="109"/>
                    </a:cubicBezTo>
                    <a:cubicBezTo>
                      <a:pt x="237" y="110"/>
                      <a:pt x="237" y="110"/>
                      <a:pt x="237" y="110"/>
                    </a:cubicBezTo>
                    <a:cubicBezTo>
                      <a:pt x="236" y="110"/>
                      <a:pt x="236" y="110"/>
                      <a:pt x="236" y="110"/>
                    </a:cubicBezTo>
                    <a:cubicBezTo>
                      <a:pt x="235" y="110"/>
                      <a:pt x="235" y="110"/>
                      <a:pt x="235" y="110"/>
                    </a:cubicBezTo>
                    <a:cubicBezTo>
                      <a:pt x="235" y="109"/>
                      <a:pt x="235" y="109"/>
                      <a:pt x="235" y="109"/>
                    </a:cubicBezTo>
                    <a:cubicBezTo>
                      <a:pt x="234" y="110"/>
                      <a:pt x="234" y="110"/>
                      <a:pt x="234" y="110"/>
                    </a:cubicBezTo>
                    <a:cubicBezTo>
                      <a:pt x="233" y="109"/>
                      <a:pt x="233" y="109"/>
                      <a:pt x="233" y="109"/>
                    </a:cubicBezTo>
                    <a:cubicBezTo>
                      <a:pt x="233" y="108"/>
                      <a:pt x="233" y="108"/>
                      <a:pt x="233" y="108"/>
                    </a:cubicBezTo>
                    <a:cubicBezTo>
                      <a:pt x="233" y="108"/>
                      <a:pt x="233" y="108"/>
                      <a:pt x="233" y="108"/>
                    </a:cubicBezTo>
                    <a:cubicBezTo>
                      <a:pt x="232" y="108"/>
                      <a:pt x="232" y="108"/>
                      <a:pt x="232" y="108"/>
                    </a:cubicBezTo>
                    <a:cubicBezTo>
                      <a:pt x="231" y="108"/>
                      <a:pt x="231" y="108"/>
                      <a:pt x="231" y="108"/>
                    </a:cubicBezTo>
                    <a:cubicBezTo>
                      <a:pt x="230" y="108"/>
                      <a:pt x="230" y="108"/>
                      <a:pt x="230" y="108"/>
                    </a:cubicBezTo>
                    <a:cubicBezTo>
                      <a:pt x="230" y="108"/>
                      <a:pt x="230" y="108"/>
                      <a:pt x="230" y="108"/>
                    </a:cubicBezTo>
                    <a:cubicBezTo>
                      <a:pt x="229" y="108"/>
                      <a:pt x="229" y="108"/>
                      <a:pt x="229" y="108"/>
                    </a:cubicBezTo>
                    <a:cubicBezTo>
                      <a:pt x="229" y="108"/>
                      <a:pt x="229" y="108"/>
                      <a:pt x="229" y="108"/>
                    </a:cubicBezTo>
                    <a:cubicBezTo>
                      <a:pt x="229" y="108"/>
                      <a:pt x="229" y="108"/>
                      <a:pt x="229" y="108"/>
                    </a:cubicBezTo>
                    <a:cubicBezTo>
                      <a:pt x="231" y="108"/>
                      <a:pt x="231" y="108"/>
                      <a:pt x="231" y="108"/>
                    </a:cubicBezTo>
                    <a:cubicBezTo>
                      <a:pt x="231" y="109"/>
                      <a:pt x="231" y="109"/>
                      <a:pt x="231" y="109"/>
                    </a:cubicBezTo>
                    <a:cubicBezTo>
                      <a:pt x="230" y="110"/>
                      <a:pt x="230" y="110"/>
                      <a:pt x="230" y="110"/>
                    </a:cubicBezTo>
                    <a:cubicBezTo>
                      <a:pt x="231" y="110"/>
                      <a:pt x="231" y="110"/>
                      <a:pt x="231" y="110"/>
                    </a:cubicBezTo>
                    <a:cubicBezTo>
                      <a:pt x="231" y="111"/>
                      <a:pt x="231" y="111"/>
                      <a:pt x="231" y="111"/>
                    </a:cubicBezTo>
                    <a:cubicBezTo>
                      <a:pt x="230" y="112"/>
                      <a:pt x="230" y="112"/>
                      <a:pt x="230" y="112"/>
                    </a:cubicBezTo>
                    <a:cubicBezTo>
                      <a:pt x="230" y="112"/>
                      <a:pt x="230" y="112"/>
                      <a:pt x="230" y="112"/>
                    </a:cubicBezTo>
                    <a:cubicBezTo>
                      <a:pt x="229" y="113"/>
                      <a:pt x="229" y="113"/>
                      <a:pt x="229" y="113"/>
                    </a:cubicBezTo>
                    <a:cubicBezTo>
                      <a:pt x="228" y="113"/>
                      <a:pt x="228" y="113"/>
                      <a:pt x="228" y="113"/>
                    </a:cubicBezTo>
                    <a:cubicBezTo>
                      <a:pt x="228" y="113"/>
                      <a:pt x="228" y="113"/>
                      <a:pt x="228" y="113"/>
                    </a:cubicBezTo>
                    <a:cubicBezTo>
                      <a:pt x="227" y="114"/>
                      <a:pt x="227" y="114"/>
                      <a:pt x="227" y="114"/>
                    </a:cubicBezTo>
                    <a:cubicBezTo>
                      <a:pt x="227" y="114"/>
                      <a:pt x="227" y="114"/>
                      <a:pt x="227" y="114"/>
                    </a:cubicBezTo>
                    <a:cubicBezTo>
                      <a:pt x="226" y="114"/>
                      <a:pt x="226" y="114"/>
                      <a:pt x="226" y="114"/>
                    </a:cubicBezTo>
                    <a:cubicBezTo>
                      <a:pt x="226" y="115"/>
                      <a:pt x="226" y="115"/>
                      <a:pt x="226" y="115"/>
                    </a:cubicBezTo>
                    <a:cubicBezTo>
                      <a:pt x="226" y="115"/>
                      <a:pt x="226" y="115"/>
                      <a:pt x="226" y="115"/>
                    </a:cubicBezTo>
                    <a:close/>
                    <a:moveTo>
                      <a:pt x="280" y="119"/>
                    </a:moveTo>
                    <a:cubicBezTo>
                      <a:pt x="279" y="118"/>
                      <a:pt x="279" y="118"/>
                      <a:pt x="279" y="118"/>
                    </a:cubicBezTo>
                    <a:cubicBezTo>
                      <a:pt x="278" y="118"/>
                      <a:pt x="278" y="118"/>
                      <a:pt x="278" y="118"/>
                    </a:cubicBezTo>
                    <a:cubicBezTo>
                      <a:pt x="278" y="117"/>
                      <a:pt x="278" y="117"/>
                      <a:pt x="278" y="117"/>
                    </a:cubicBezTo>
                    <a:cubicBezTo>
                      <a:pt x="277" y="117"/>
                      <a:pt x="277" y="117"/>
                      <a:pt x="277" y="117"/>
                    </a:cubicBezTo>
                    <a:cubicBezTo>
                      <a:pt x="277" y="116"/>
                      <a:pt x="277" y="116"/>
                      <a:pt x="277" y="116"/>
                    </a:cubicBezTo>
                    <a:cubicBezTo>
                      <a:pt x="277" y="115"/>
                      <a:pt x="277" y="115"/>
                      <a:pt x="277" y="115"/>
                    </a:cubicBezTo>
                    <a:cubicBezTo>
                      <a:pt x="278" y="114"/>
                      <a:pt x="278" y="114"/>
                      <a:pt x="278" y="114"/>
                    </a:cubicBezTo>
                    <a:cubicBezTo>
                      <a:pt x="278" y="114"/>
                      <a:pt x="278" y="114"/>
                      <a:pt x="278" y="114"/>
                    </a:cubicBezTo>
                    <a:cubicBezTo>
                      <a:pt x="278" y="113"/>
                      <a:pt x="278" y="113"/>
                      <a:pt x="278" y="113"/>
                    </a:cubicBezTo>
                    <a:cubicBezTo>
                      <a:pt x="278" y="113"/>
                      <a:pt x="278" y="113"/>
                      <a:pt x="278" y="113"/>
                    </a:cubicBezTo>
                    <a:cubicBezTo>
                      <a:pt x="277" y="112"/>
                      <a:pt x="277" y="112"/>
                      <a:pt x="277" y="112"/>
                    </a:cubicBezTo>
                    <a:cubicBezTo>
                      <a:pt x="277" y="112"/>
                      <a:pt x="277" y="112"/>
                      <a:pt x="277" y="112"/>
                    </a:cubicBezTo>
                    <a:cubicBezTo>
                      <a:pt x="277" y="110"/>
                      <a:pt x="277" y="110"/>
                      <a:pt x="277" y="110"/>
                    </a:cubicBezTo>
                    <a:cubicBezTo>
                      <a:pt x="278" y="110"/>
                      <a:pt x="278" y="110"/>
                      <a:pt x="278" y="110"/>
                    </a:cubicBezTo>
                    <a:cubicBezTo>
                      <a:pt x="278" y="110"/>
                      <a:pt x="278" y="110"/>
                      <a:pt x="278" y="110"/>
                    </a:cubicBezTo>
                    <a:cubicBezTo>
                      <a:pt x="278" y="109"/>
                      <a:pt x="278" y="109"/>
                      <a:pt x="278" y="109"/>
                    </a:cubicBezTo>
                    <a:cubicBezTo>
                      <a:pt x="279" y="108"/>
                      <a:pt x="279" y="108"/>
                      <a:pt x="279" y="108"/>
                    </a:cubicBezTo>
                    <a:cubicBezTo>
                      <a:pt x="279" y="107"/>
                      <a:pt x="279" y="107"/>
                      <a:pt x="279" y="107"/>
                    </a:cubicBezTo>
                    <a:cubicBezTo>
                      <a:pt x="280" y="107"/>
                      <a:pt x="280" y="107"/>
                      <a:pt x="280" y="107"/>
                    </a:cubicBezTo>
                    <a:cubicBezTo>
                      <a:pt x="280" y="108"/>
                      <a:pt x="280" y="108"/>
                      <a:pt x="280" y="108"/>
                    </a:cubicBezTo>
                    <a:cubicBezTo>
                      <a:pt x="280" y="108"/>
                      <a:pt x="280" y="108"/>
                      <a:pt x="280" y="108"/>
                    </a:cubicBezTo>
                    <a:cubicBezTo>
                      <a:pt x="282" y="109"/>
                      <a:pt x="282" y="109"/>
                      <a:pt x="282" y="109"/>
                    </a:cubicBezTo>
                    <a:cubicBezTo>
                      <a:pt x="283" y="109"/>
                      <a:pt x="283" y="109"/>
                      <a:pt x="283" y="109"/>
                    </a:cubicBezTo>
                    <a:cubicBezTo>
                      <a:pt x="284" y="110"/>
                      <a:pt x="284" y="110"/>
                      <a:pt x="284" y="110"/>
                    </a:cubicBezTo>
                    <a:cubicBezTo>
                      <a:pt x="284" y="109"/>
                      <a:pt x="284" y="109"/>
                      <a:pt x="284" y="109"/>
                    </a:cubicBezTo>
                    <a:cubicBezTo>
                      <a:pt x="286" y="110"/>
                      <a:pt x="286" y="110"/>
                      <a:pt x="286" y="110"/>
                    </a:cubicBezTo>
                    <a:cubicBezTo>
                      <a:pt x="287" y="110"/>
                      <a:pt x="287" y="110"/>
                      <a:pt x="287" y="110"/>
                    </a:cubicBezTo>
                    <a:cubicBezTo>
                      <a:pt x="287" y="110"/>
                      <a:pt x="287" y="110"/>
                      <a:pt x="287" y="110"/>
                    </a:cubicBezTo>
                    <a:cubicBezTo>
                      <a:pt x="288" y="111"/>
                      <a:pt x="288" y="111"/>
                      <a:pt x="288" y="111"/>
                    </a:cubicBezTo>
                    <a:cubicBezTo>
                      <a:pt x="289" y="112"/>
                      <a:pt x="289" y="112"/>
                      <a:pt x="289" y="112"/>
                    </a:cubicBezTo>
                    <a:cubicBezTo>
                      <a:pt x="289" y="112"/>
                      <a:pt x="289" y="112"/>
                      <a:pt x="289" y="112"/>
                    </a:cubicBezTo>
                    <a:cubicBezTo>
                      <a:pt x="289" y="113"/>
                      <a:pt x="289" y="113"/>
                      <a:pt x="289" y="113"/>
                    </a:cubicBezTo>
                    <a:cubicBezTo>
                      <a:pt x="289" y="114"/>
                      <a:pt x="289" y="114"/>
                      <a:pt x="289" y="114"/>
                    </a:cubicBezTo>
                    <a:cubicBezTo>
                      <a:pt x="290" y="114"/>
                      <a:pt x="290" y="114"/>
                      <a:pt x="290" y="114"/>
                    </a:cubicBezTo>
                    <a:cubicBezTo>
                      <a:pt x="290" y="115"/>
                      <a:pt x="290" y="115"/>
                      <a:pt x="290" y="115"/>
                    </a:cubicBezTo>
                    <a:cubicBezTo>
                      <a:pt x="290" y="115"/>
                      <a:pt x="290" y="115"/>
                      <a:pt x="290" y="115"/>
                    </a:cubicBezTo>
                    <a:cubicBezTo>
                      <a:pt x="290" y="116"/>
                      <a:pt x="290" y="116"/>
                      <a:pt x="290" y="116"/>
                    </a:cubicBezTo>
                    <a:cubicBezTo>
                      <a:pt x="290" y="117"/>
                      <a:pt x="290" y="117"/>
                      <a:pt x="290" y="117"/>
                    </a:cubicBezTo>
                    <a:cubicBezTo>
                      <a:pt x="290" y="117"/>
                      <a:pt x="290" y="117"/>
                      <a:pt x="290" y="117"/>
                    </a:cubicBezTo>
                    <a:cubicBezTo>
                      <a:pt x="290" y="118"/>
                      <a:pt x="290" y="118"/>
                      <a:pt x="290" y="118"/>
                    </a:cubicBezTo>
                    <a:cubicBezTo>
                      <a:pt x="291" y="118"/>
                      <a:pt x="291" y="118"/>
                      <a:pt x="291" y="118"/>
                    </a:cubicBezTo>
                    <a:cubicBezTo>
                      <a:pt x="291" y="119"/>
                      <a:pt x="291" y="119"/>
                      <a:pt x="291" y="119"/>
                    </a:cubicBezTo>
                    <a:cubicBezTo>
                      <a:pt x="290" y="119"/>
                      <a:pt x="290" y="119"/>
                      <a:pt x="290" y="119"/>
                    </a:cubicBezTo>
                    <a:cubicBezTo>
                      <a:pt x="290" y="119"/>
                      <a:pt x="290" y="119"/>
                      <a:pt x="290" y="119"/>
                    </a:cubicBezTo>
                    <a:cubicBezTo>
                      <a:pt x="288" y="119"/>
                      <a:pt x="288" y="119"/>
                      <a:pt x="288" y="119"/>
                    </a:cubicBezTo>
                    <a:cubicBezTo>
                      <a:pt x="288" y="119"/>
                      <a:pt x="288" y="119"/>
                      <a:pt x="288" y="119"/>
                    </a:cubicBezTo>
                    <a:cubicBezTo>
                      <a:pt x="286" y="118"/>
                      <a:pt x="286" y="118"/>
                      <a:pt x="286" y="118"/>
                    </a:cubicBezTo>
                    <a:cubicBezTo>
                      <a:pt x="286" y="118"/>
                      <a:pt x="286" y="118"/>
                      <a:pt x="286" y="118"/>
                    </a:cubicBezTo>
                    <a:cubicBezTo>
                      <a:pt x="285" y="118"/>
                      <a:pt x="285" y="118"/>
                      <a:pt x="285" y="118"/>
                    </a:cubicBezTo>
                    <a:cubicBezTo>
                      <a:pt x="284" y="118"/>
                      <a:pt x="284" y="118"/>
                      <a:pt x="284" y="118"/>
                    </a:cubicBezTo>
                    <a:cubicBezTo>
                      <a:pt x="284" y="117"/>
                      <a:pt x="284" y="117"/>
                      <a:pt x="284" y="117"/>
                    </a:cubicBezTo>
                    <a:cubicBezTo>
                      <a:pt x="282" y="118"/>
                      <a:pt x="282" y="118"/>
                      <a:pt x="282" y="118"/>
                    </a:cubicBezTo>
                    <a:cubicBezTo>
                      <a:pt x="282" y="118"/>
                      <a:pt x="282" y="118"/>
                      <a:pt x="282" y="118"/>
                    </a:cubicBezTo>
                    <a:cubicBezTo>
                      <a:pt x="281" y="119"/>
                      <a:pt x="281" y="119"/>
                      <a:pt x="281" y="119"/>
                    </a:cubicBezTo>
                    <a:cubicBezTo>
                      <a:pt x="280" y="119"/>
                      <a:pt x="280" y="119"/>
                      <a:pt x="280" y="119"/>
                    </a:cubicBezTo>
                    <a:close/>
                    <a:moveTo>
                      <a:pt x="275" y="120"/>
                    </a:moveTo>
                    <a:cubicBezTo>
                      <a:pt x="275" y="119"/>
                      <a:pt x="275" y="119"/>
                      <a:pt x="275" y="119"/>
                    </a:cubicBezTo>
                    <a:cubicBezTo>
                      <a:pt x="275" y="119"/>
                      <a:pt x="275" y="119"/>
                      <a:pt x="275" y="119"/>
                    </a:cubicBezTo>
                    <a:cubicBezTo>
                      <a:pt x="276" y="119"/>
                      <a:pt x="276" y="119"/>
                      <a:pt x="276" y="119"/>
                    </a:cubicBezTo>
                    <a:cubicBezTo>
                      <a:pt x="276" y="119"/>
                      <a:pt x="276" y="119"/>
                      <a:pt x="276" y="119"/>
                    </a:cubicBezTo>
                    <a:cubicBezTo>
                      <a:pt x="275" y="120"/>
                      <a:pt x="275" y="120"/>
                      <a:pt x="275" y="120"/>
                    </a:cubicBezTo>
                    <a:close/>
                    <a:moveTo>
                      <a:pt x="276" y="121"/>
                    </a:moveTo>
                    <a:cubicBezTo>
                      <a:pt x="276" y="120"/>
                      <a:pt x="276" y="120"/>
                      <a:pt x="276" y="120"/>
                    </a:cubicBezTo>
                    <a:cubicBezTo>
                      <a:pt x="276" y="120"/>
                      <a:pt x="276" y="120"/>
                      <a:pt x="276" y="120"/>
                    </a:cubicBezTo>
                    <a:cubicBezTo>
                      <a:pt x="277" y="120"/>
                      <a:pt x="277" y="120"/>
                      <a:pt x="277" y="120"/>
                    </a:cubicBezTo>
                    <a:cubicBezTo>
                      <a:pt x="277" y="120"/>
                      <a:pt x="277" y="120"/>
                      <a:pt x="277" y="120"/>
                    </a:cubicBezTo>
                    <a:cubicBezTo>
                      <a:pt x="276" y="121"/>
                      <a:pt x="276" y="121"/>
                      <a:pt x="276" y="121"/>
                    </a:cubicBezTo>
                    <a:close/>
                    <a:moveTo>
                      <a:pt x="279" y="121"/>
                    </a:moveTo>
                    <a:cubicBezTo>
                      <a:pt x="278" y="120"/>
                      <a:pt x="278" y="120"/>
                      <a:pt x="278" y="120"/>
                    </a:cubicBezTo>
                    <a:cubicBezTo>
                      <a:pt x="278" y="120"/>
                      <a:pt x="278" y="120"/>
                      <a:pt x="278" y="120"/>
                    </a:cubicBezTo>
                    <a:cubicBezTo>
                      <a:pt x="278" y="120"/>
                      <a:pt x="278" y="120"/>
                      <a:pt x="278" y="120"/>
                    </a:cubicBezTo>
                    <a:cubicBezTo>
                      <a:pt x="279" y="120"/>
                      <a:pt x="279" y="120"/>
                      <a:pt x="279" y="120"/>
                    </a:cubicBezTo>
                    <a:cubicBezTo>
                      <a:pt x="279" y="121"/>
                      <a:pt x="279" y="121"/>
                      <a:pt x="279" y="121"/>
                    </a:cubicBezTo>
                    <a:close/>
                    <a:moveTo>
                      <a:pt x="224" y="138"/>
                    </a:moveTo>
                    <a:cubicBezTo>
                      <a:pt x="224" y="137"/>
                      <a:pt x="224" y="137"/>
                      <a:pt x="224" y="137"/>
                    </a:cubicBezTo>
                    <a:cubicBezTo>
                      <a:pt x="224" y="137"/>
                      <a:pt x="224" y="137"/>
                      <a:pt x="224" y="137"/>
                    </a:cubicBezTo>
                    <a:cubicBezTo>
                      <a:pt x="224" y="137"/>
                      <a:pt x="224" y="137"/>
                      <a:pt x="224" y="137"/>
                    </a:cubicBezTo>
                    <a:cubicBezTo>
                      <a:pt x="225" y="137"/>
                      <a:pt x="225" y="137"/>
                      <a:pt x="225" y="137"/>
                    </a:cubicBezTo>
                    <a:cubicBezTo>
                      <a:pt x="225" y="137"/>
                      <a:pt x="225" y="137"/>
                      <a:pt x="225" y="137"/>
                    </a:cubicBezTo>
                    <a:cubicBezTo>
                      <a:pt x="224" y="137"/>
                      <a:pt x="224" y="137"/>
                      <a:pt x="224" y="137"/>
                    </a:cubicBezTo>
                    <a:cubicBezTo>
                      <a:pt x="224" y="138"/>
                      <a:pt x="224" y="138"/>
                      <a:pt x="224" y="138"/>
                    </a:cubicBezTo>
                    <a:close/>
                    <a:moveTo>
                      <a:pt x="226" y="142"/>
                    </a:moveTo>
                    <a:cubicBezTo>
                      <a:pt x="226" y="143"/>
                      <a:pt x="226" y="143"/>
                      <a:pt x="226" y="143"/>
                    </a:cubicBezTo>
                    <a:cubicBezTo>
                      <a:pt x="227" y="142"/>
                      <a:pt x="227" y="142"/>
                      <a:pt x="227" y="142"/>
                    </a:cubicBezTo>
                    <a:cubicBezTo>
                      <a:pt x="227" y="142"/>
                      <a:pt x="227" y="142"/>
                      <a:pt x="227" y="142"/>
                    </a:cubicBezTo>
                    <a:cubicBezTo>
                      <a:pt x="227" y="141"/>
                      <a:pt x="227" y="141"/>
                      <a:pt x="227" y="141"/>
                    </a:cubicBezTo>
                    <a:cubicBezTo>
                      <a:pt x="227" y="141"/>
                      <a:pt x="227" y="141"/>
                      <a:pt x="227" y="141"/>
                    </a:cubicBezTo>
                    <a:cubicBezTo>
                      <a:pt x="226" y="142"/>
                      <a:pt x="226" y="142"/>
                      <a:pt x="226" y="142"/>
                    </a:cubicBezTo>
                    <a:close/>
                    <a:moveTo>
                      <a:pt x="226" y="142"/>
                    </a:moveTo>
                    <a:cubicBezTo>
                      <a:pt x="225" y="142"/>
                      <a:pt x="225" y="142"/>
                      <a:pt x="225" y="142"/>
                    </a:cubicBezTo>
                    <a:cubicBezTo>
                      <a:pt x="226" y="143"/>
                      <a:pt x="226" y="143"/>
                      <a:pt x="226" y="143"/>
                    </a:cubicBezTo>
                    <a:cubicBezTo>
                      <a:pt x="226" y="143"/>
                      <a:pt x="226" y="143"/>
                      <a:pt x="226" y="143"/>
                    </a:cubicBezTo>
                    <a:cubicBezTo>
                      <a:pt x="226" y="143"/>
                      <a:pt x="226" y="143"/>
                      <a:pt x="226" y="143"/>
                    </a:cubicBezTo>
                    <a:cubicBezTo>
                      <a:pt x="226" y="143"/>
                      <a:pt x="226" y="143"/>
                      <a:pt x="226" y="143"/>
                    </a:cubicBezTo>
                    <a:cubicBezTo>
                      <a:pt x="226" y="142"/>
                      <a:pt x="226" y="142"/>
                      <a:pt x="226" y="142"/>
                    </a:cubicBezTo>
                    <a:cubicBezTo>
                      <a:pt x="226" y="141"/>
                      <a:pt x="226" y="141"/>
                      <a:pt x="226" y="141"/>
                    </a:cubicBezTo>
                    <a:cubicBezTo>
                      <a:pt x="226" y="142"/>
                      <a:pt x="226" y="142"/>
                      <a:pt x="226" y="142"/>
                    </a:cubicBezTo>
                    <a:close/>
                    <a:moveTo>
                      <a:pt x="243" y="139"/>
                    </a:moveTo>
                    <a:cubicBezTo>
                      <a:pt x="242" y="139"/>
                      <a:pt x="242" y="139"/>
                      <a:pt x="242" y="139"/>
                    </a:cubicBezTo>
                    <a:cubicBezTo>
                      <a:pt x="242" y="138"/>
                      <a:pt x="242" y="138"/>
                      <a:pt x="242" y="138"/>
                    </a:cubicBezTo>
                    <a:cubicBezTo>
                      <a:pt x="241" y="138"/>
                      <a:pt x="241" y="138"/>
                      <a:pt x="241" y="138"/>
                    </a:cubicBezTo>
                    <a:cubicBezTo>
                      <a:pt x="241" y="138"/>
                      <a:pt x="241" y="138"/>
                      <a:pt x="241" y="138"/>
                    </a:cubicBezTo>
                    <a:cubicBezTo>
                      <a:pt x="241" y="138"/>
                      <a:pt x="241" y="138"/>
                      <a:pt x="241" y="138"/>
                    </a:cubicBezTo>
                    <a:cubicBezTo>
                      <a:pt x="240" y="138"/>
                      <a:pt x="240" y="138"/>
                      <a:pt x="240" y="138"/>
                    </a:cubicBezTo>
                    <a:cubicBezTo>
                      <a:pt x="240" y="137"/>
                      <a:pt x="240" y="137"/>
                      <a:pt x="240" y="137"/>
                    </a:cubicBezTo>
                    <a:cubicBezTo>
                      <a:pt x="241" y="137"/>
                      <a:pt x="241" y="137"/>
                      <a:pt x="241" y="137"/>
                    </a:cubicBezTo>
                    <a:cubicBezTo>
                      <a:pt x="241" y="137"/>
                      <a:pt x="241" y="137"/>
                      <a:pt x="241" y="137"/>
                    </a:cubicBezTo>
                    <a:cubicBezTo>
                      <a:pt x="242" y="137"/>
                      <a:pt x="242" y="137"/>
                      <a:pt x="242" y="137"/>
                    </a:cubicBezTo>
                    <a:cubicBezTo>
                      <a:pt x="242" y="137"/>
                      <a:pt x="242" y="137"/>
                      <a:pt x="242" y="137"/>
                    </a:cubicBezTo>
                    <a:cubicBezTo>
                      <a:pt x="243" y="138"/>
                      <a:pt x="243" y="138"/>
                      <a:pt x="243" y="138"/>
                    </a:cubicBezTo>
                    <a:cubicBezTo>
                      <a:pt x="243" y="138"/>
                      <a:pt x="243" y="138"/>
                      <a:pt x="243" y="138"/>
                    </a:cubicBezTo>
                    <a:cubicBezTo>
                      <a:pt x="243" y="139"/>
                      <a:pt x="243" y="139"/>
                      <a:pt x="243" y="139"/>
                    </a:cubicBezTo>
                    <a:cubicBezTo>
                      <a:pt x="243" y="139"/>
                      <a:pt x="243" y="139"/>
                      <a:pt x="243" y="139"/>
                    </a:cubicBezTo>
                    <a:close/>
                    <a:moveTo>
                      <a:pt x="252" y="142"/>
                    </a:moveTo>
                    <a:cubicBezTo>
                      <a:pt x="252" y="142"/>
                      <a:pt x="252" y="142"/>
                      <a:pt x="252" y="142"/>
                    </a:cubicBezTo>
                    <a:cubicBezTo>
                      <a:pt x="251" y="142"/>
                      <a:pt x="251" y="142"/>
                      <a:pt x="251" y="142"/>
                    </a:cubicBezTo>
                    <a:cubicBezTo>
                      <a:pt x="252" y="142"/>
                      <a:pt x="252" y="142"/>
                      <a:pt x="252" y="142"/>
                    </a:cubicBezTo>
                    <a:cubicBezTo>
                      <a:pt x="252" y="142"/>
                      <a:pt x="252" y="142"/>
                      <a:pt x="252" y="142"/>
                    </a:cubicBezTo>
                    <a:cubicBezTo>
                      <a:pt x="253" y="142"/>
                      <a:pt x="253" y="142"/>
                      <a:pt x="253" y="142"/>
                    </a:cubicBezTo>
                    <a:cubicBezTo>
                      <a:pt x="252" y="142"/>
                      <a:pt x="252" y="142"/>
                      <a:pt x="252" y="142"/>
                    </a:cubicBezTo>
                    <a:close/>
                    <a:moveTo>
                      <a:pt x="253" y="142"/>
                    </a:moveTo>
                    <a:cubicBezTo>
                      <a:pt x="254" y="143"/>
                      <a:pt x="254" y="143"/>
                      <a:pt x="254" y="143"/>
                    </a:cubicBezTo>
                    <a:cubicBezTo>
                      <a:pt x="254" y="142"/>
                      <a:pt x="254" y="142"/>
                      <a:pt x="254" y="142"/>
                    </a:cubicBezTo>
                    <a:cubicBezTo>
                      <a:pt x="253" y="142"/>
                      <a:pt x="253" y="142"/>
                      <a:pt x="253" y="142"/>
                    </a:cubicBezTo>
                    <a:close/>
                    <a:moveTo>
                      <a:pt x="255" y="143"/>
                    </a:moveTo>
                    <a:cubicBezTo>
                      <a:pt x="255" y="143"/>
                      <a:pt x="255" y="143"/>
                      <a:pt x="255" y="143"/>
                    </a:cubicBezTo>
                    <a:cubicBezTo>
                      <a:pt x="256" y="143"/>
                      <a:pt x="256" y="143"/>
                      <a:pt x="256" y="143"/>
                    </a:cubicBezTo>
                    <a:cubicBezTo>
                      <a:pt x="256" y="143"/>
                      <a:pt x="256" y="143"/>
                      <a:pt x="256" y="143"/>
                    </a:cubicBezTo>
                    <a:cubicBezTo>
                      <a:pt x="256" y="143"/>
                      <a:pt x="256" y="143"/>
                      <a:pt x="256" y="143"/>
                    </a:cubicBezTo>
                    <a:cubicBezTo>
                      <a:pt x="255" y="143"/>
                      <a:pt x="255" y="143"/>
                      <a:pt x="255" y="143"/>
                    </a:cubicBezTo>
                    <a:cubicBezTo>
                      <a:pt x="255" y="142"/>
                      <a:pt x="255" y="142"/>
                      <a:pt x="255" y="142"/>
                    </a:cubicBezTo>
                    <a:cubicBezTo>
                      <a:pt x="255" y="142"/>
                      <a:pt x="255" y="142"/>
                      <a:pt x="255" y="142"/>
                    </a:cubicBezTo>
                    <a:cubicBezTo>
                      <a:pt x="254" y="143"/>
                      <a:pt x="254" y="143"/>
                      <a:pt x="254" y="143"/>
                    </a:cubicBezTo>
                    <a:cubicBezTo>
                      <a:pt x="255" y="143"/>
                      <a:pt x="255" y="143"/>
                      <a:pt x="255" y="143"/>
                    </a:cubicBezTo>
                    <a:close/>
                    <a:moveTo>
                      <a:pt x="265" y="155"/>
                    </a:moveTo>
                    <a:cubicBezTo>
                      <a:pt x="265" y="155"/>
                      <a:pt x="265" y="155"/>
                      <a:pt x="265" y="155"/>
                    </a:cubicBezTo>
                    <a:cubicBezTo>
                      <a:pt x="265" y="155"/>
                      <a:pt x="265" y="155"/>
                      <a:pt x="265" y="155"/>
                    </a:cubicBezTo>
                    <a:cubicBezTo>
                      <a:pt x="265" y="154"/>
                      <a:pt x="265" y="154"/>
                      <a:pt x="265" y="154"/>
                    </a:cubicBezTo>
                    <a:cubicBezTo>
                      <a:pt x="265" y="154"/>
                      <a:pt x="265" y="154"/>
                      <a:pt x="265" y="154"/>
                    </a:cubicBezTo>
                    <a:cubicBezTo>
                      <a:pt x="266" y="154"/>
                      <a:pt x="266" y="154"/>
                      <a:pt x="266" y="154"/>
                    </a:cubicBezTo>
                    <a:cubicBezTo>
                      <a:pt x="266" y="155"/>
                      <a:pt x="266" y="155"/>
                      <a:pt x="266" y="155"/>
                    </a:cubicBezTo>
                    <a:cubicBezTo>
                      <a:pt x="266" y="155"/>
                      <a:pt x="266" y="155"/>
                      <a:pt x="266" y="155"/>
                    </a:cubicBezTo>
                    <a:cubicBezTo>
                      <a:pt x="265" y="155"/>
                      <a:pt x="265" y="155"/>
                      <a:pt x="265" y="155"/>
                    </a:cubicBezTo>
                    <a:close/>
                    <a:moveTo>
                      <a:pt x="264" y="158"/>
                    </a:moveTo>
                    <a:cubicBezTo>
                      <a:pt x="264" y="157"/>
                      <a:pt x="264" y="157"/>
                      <a:pt x="264" y="157"/>
                    </a:cubicBezTo>
                    <a:cubicBezTo>
                      <a:pt x="264" y="156"/>
                      <a:pt x="264" y="156"/>
                      <a:pt x="264" y="156"/>
                    </a:cubicBezTo>
                    <a:cubicBezTo>
                      <a:pt x="264" y="156"/>
                      <a:pt x="264" y="156"/>
                      <a:pt x="264" y="156"/>
                    </a:cubicBezTo>
                    <a:cubicBezTo>
                      <a:pt x="265" y="156"/>
                      <a:pt x="265" y="156"/>
                      <a:pt x="265" y="156"/>
                    </a:cubicBezTo>
                    <a:cubicBezTo>
                      <a:pt x="265" y="157"/>
                      <a:pt x="265" y="157"/>
                      <a:pt x="265" y="157"/>
                    </a:cubicBezTo>
                    <a:cubicBezTo>
                      <a:pt x="265" y="157"/>
                      <a:pt x="265" y="157"/>
                      <a:pt x="265" y="157"/>
                    </a:cubicBezTo>
                    <a:cubicBezTo>
                      <a:pt x="264" y="158"/>
                      <a:pt x="264" y="158"/>
                      <a:pt x="264" y="158"/>
                    </a:cubicBezTo>
                    <a:cubicBezTo>
                      <a:pt x="264" y="158"/>
                      <a:pt x="264" y="158"/>
                      <a:pt x="264" y="158"/>
                    </a:cubicBezTo>
                    <a:close/>
                    <a:moveTo>
                      <a:pt x="258" y="146"/>
                    </a:moveTo>
                    <a:cubicBezTo>
                      <a:pt x="258" y="145"/>
                      <a:pt x="258" y="145"/>
                      <a:pt x="258" y="145"/>
                    </a:cubicBezTo>
                    <a:cubicBezTo>
                      <a:pt x="258" y="145"/>
                      <a:pt x="258" y="145"/>
                      <a:pt x="258" y="145"/>
                    </a:cubicBezTo>
                    <a:cubicBezTo>
                      <a:pt x="258" y="146"/>
                      <a:pt x="258" y="146"/>
                      <a:pt x="258" y="146"/>
                    </a:cubicBezTo>
                    <a:close/>
                    <a:moveTo>
                      <a:pt x="257" y="146"/>
                    </a:moveTo>
                    <a:cubicBezTo>
                      <a:pt x="256" y="145"/>
                      <a:pt x="256" y="145"/>
                      <a:pt x="256" y="145"/>
                    </a:cubicBezTo>
                    <a:cubicBezTo>
                      <a:pt x="257" y="145"/>
                      <a:pt x="257" y="145"/>
                      <a:pt x="257" y="145"/>
                    </a:cubicBezTo>
                    <a:cubicBezTo>
                      <a:pt x="257" y="146"/>
                      <a:pt x="257" y="146"/>
                      <a:pt x="257" y="146"/>
                    </a:cubicBezTo>
                    <a:cubicBezTo>
                      <a:pt x="257" y="146"/>
                      <a:pt x="257" y="146"/>
                      <a:pt x="257" y="146"/>
                    </a:cubicBezTo>
                    <a:close/>
                    <a:moveTo>
                      <a:pt x="257" y="146"/>
                    </a:moveTo>
                    <a:cubicBezTo>
                      <a:pt x="257" y="147"/>
                      <a:pt x="257" y="147"/>
                      <a:pt x="257" y="147"/>
                    </a:cubicBezTo>
                    <a:cubicBezTo>
                      <a:pt x="258" y="147"/>
                      <a:pt x="258" y="147"/>
                      <a:pt x="258" y="147"/>
                    </a:cubicBezTo>
                    <a:cubicBezTo>
                      <a:pt x="258" y="147"/>
                      <a:pt x="258" y="147"/>
                      <a:pt x="258" y="147"/>
                    </a:cubicBezTo>
                    <a:cubicBezTo>
                      <a:pt x="258" y="146"/>
                      <a:pt x="258" y="146"/>
                      <a:pt x="258" y="146"/>
                    </a:cubicBezTo>
                    <a:cubicBezTo>
                      <a:pt x="258" y="146"/>
                      <a:pt x="258" y="146"/>
                      <a:pt x="258" y="146"/>
                    </a:cubicBezTo>
                    <a:cubicBezTo>
                      <a:pt x="257" y="146"/>
                      <a:pt x="257" y="146"/>
                      <a:pt x="257" y="146"/>
                    </a:cubicBezTo>
                    <a:cubicBezTo>
                      <a:pt x="257" y="146"/>
                      <a:pt x="257" y="146"/>
                      <a:pt x="257" y="146"/>
                    </a:cubicBezTo>
                    <a:close/>
                    <a:moveTo>
                      <a:pt x="263" y="144"/>
                    </a:moveTo>
                    <a:cubicBezTo>
                      <a:pt x="263" y="144"/>
                      <a:pt x="263" y="144"/>
                      <a:pt x="263" y="144"/>
                    </a:cubicBezTo>
                    <a:cubicBezTo>
                      <a:pt x="264" y="145"/>
                      <a:pt x="264" y="145"/>
                      <a:pt x="264" y="145"/>
                    </a:cubicBezTo>
                    <a:cubicBezTo>
                      <a:pt x="264" y="145"/>
                      <a:pt x="264" y="145"/>
                      <a:pt x="264" y="145"/>
                    </a:cubicBezTo>
                    <a:cubicBezTo>
                      <a:pt x="264" y="145"/>
                      <a:pt x="264" y="145"/>
                      <a:pt x="264" y="145"/>
                    </a:cubicBezTo>
                    <a:cubicBezTo>
                      <a:pt x="264" y="146"/>
                      <a:pt x="264" y="146"/>
                      <a:pt x="264" y="146"/>
                    </a:cubicBezTo>
                    <a:cubicBezTo>
                      <a:pt x="264" y="146"/>
                      <a:pt x="264" y="146"/>
                      <a:pt x="264" y="146"/>
                    </a:cubicBezTo>
                    <a:cubicBezTo>
                      <a:pt x="264" y="145"/>
                      <a:pt x="264" y="145"/>
                      <a:pt x="264" y="145"/>
                    </a:cubicBezTo>
                    <a:cubicBezTo>
                      <a:pt x="265" y="145"/>
                      <a:pt x="265" y="145"/>
                      <a:pt x="265" y="145"/>
                    </a:cubicBezTo>
                    <a:cubicBezTo>
                      <a:pt x="266" y="145"/>
                      <a:pt x="266" y="145"/>
                      <a:pt x="266" y="145"/>
                    </a:cubicBezTo>
                    <a:cubicBezTo>
                      <a:pt x="266" y="145"/>
                      <a:pt x="266" y="145"/>
                      <a:pt x="266" y="145"/>
                    </a:cubicBezTo>
                    <a:cubicBezTo>
                      <a:pt x="266" y="145"/>
                      <a:pt x="266" y="145"/>
                      <a:pt x="266" y="145"/>
                    </a:cubicBezTo>
                    <a:cubicBezTo>
                      <a:pt x="266" y="144"/>
                      <a:pt x="266" y="144"/>
                      <a:pt x="266" y="144"/>
                    </a:cubicBezTo>
                    <a:cubicBezTo>
                      <a:pt x="265" y="144"/>
                      <a:pt x="265" y="144"/>
                      <a:pt x="265" y="144"/>
                    </a:cubicBezTo>
                    <a:cubicBezTo>
                      <a:pt x="264" y="144"/>
                      <a:pt x="264" y="144"/>
                      <a:pt x="264" y="144"/>
                    </a:cubicBezTo>
                    <a:cubicBezTo>
                      <a:pt x="264" y="143"/>
                      <a:pt x="264" y="143"/>
                      <a:pt x="264" y="143"/>
                    </a:cubicBezTo>
                    <a:cubicBezTo>
                      <a:pt x="263" y="144"/>
                      <a:pt x="263" y="144"/>
                      <a:pt x="263" y="144"/>
                    </a:cubicBezTo>
                    <a:cubicBezTo>
                      <a:pt x="263" y="144"/>
                      <a:pt x="263" y="144"/>
                      <a:pt x="263" y="144"/>
                    </a:cubicBezTo>
                    <a:close/>
                    <a:moveTo>
                      <a:pt x="273" y="144"/>
                    </a:moveTo>
                    <a:cubicBezTo>
                      <a:pt x="273" y="143"/>
                      <a:pt x="273" y="143"/>
                      <a:pt x="273" y="143"/>
                    </a:cubicBezTo>
                    <a:cubicBezTo>
                      <a:pt x="273" y="143"/>
                      <a:pt x="273" y="143"/>
                      <a:pt x="273" y="143"/>
                    </a:cubicBezTo>
                    <a:cubicBezTo>
                      <a:pt x="273" y="144"/>
                      <a:pt x="273" y="144"/>
                      <a:pt x="273" y="144"/>
                    </a:cubicBezTo>
                    <a:cubicBezTo>
                      <a:pt x="273" y="144"/>
                      <a:pt x="273" y="144"/>
                      <a:pt x="273" y="144"/>
                    </a:cubicBezTo>
                    <a:close/>
                    <a:moveTo>
                      <a:pt x="269" y="147"/>
                    </a:moveTo>
                    <a:cubicBezTo>
                      <a:pt x="270" y="147"/>
                      <a:pt x="270" y="147"/>
                      <a:pt x="270" y="147"/>
                    </a:cubicBezTo>
                    <a:cubicBezTo>
                      <a:pt x="270" y="146"/>
                      <a:pt x="270" y="146"/>
                      <a:pt x="270" y="146"/>
                    </a:cubicBezTo>
                    <a:cubicBezTo>
                      <a:pt x="271" y="146"/>
                      <a:pt x="271" y="146"/>
                      <a:pt x="271" y="146"/>
                    </a:cubicBezTo>
                    <a:cubicBezTo>
                      <a:pt x="271" y="146"/>
                      <a:pt x="271" y="146"/>
                      <a:pt x="271" y="146"/>
                    </a:cubicBezTo>
                    <a:cubicBezTo>
                      <a:pt x="272" y="146"/>
                      <a:pt x="272" y="146"/>
                      <a:pt x="272" y="146"/>
                    </a:cubicBezTo>
                    <a:cubicBezTo>
                      <a:pt x="272" y="146"/>
                      <a:pt x="272" y="146"/>
                      <a:pt x="272" y="146"/>
                    </a:cubicBezTo>
                    <a:cubicBezTo>
                      <a:pt x="272" y="146"/>
                      <a:pt x="272" y="146"/>
                      <a:pt x="272" y="146"/>
                    </a:cubicBezTo>
                    <a:cubicBezTo>
                      <a:pt x="271" y="147"/>
                      <a:pt x="271" y="147"/>
                      <a:pt x="271" y="147"/>
                    </a:cubicBezTo>
                    <a:cubicBezTo>
                      <a:pt x="270" y="147"/>
                      <a:pt x="270" y="147"/>
                      <a:pt x="270" y="147"/>
                    </a:cubicBezTo>
                    <a:cubicBezTo>
                      <a:pt x="270" y="147"/>
                      <a:pt x="270" y="147"/>
                      <a:pt x="270" y="147"/>
                    </a:cubicBezTo>
                    <a:cubicBezTo>
                      <a:pt x="269" y="147"/>
                      <a:pt x="269" y="147"/>
                      <a:pt x="269" y="147"/>
                    </a:cubicBezTo>
                    <a:close/>
                    <a:moveTo>
                      <a:pt x="266" y="152"/>
                    </a:moveTo>
                    <a:cubicBezTo>
                      <a:pt x="268" y="151"/>
                      <a:pt x="268" y="151"/>
                      <a:pt x="268" y="151"/>
                    </a:cubicBezTo>
                    <a:cubicBezTo>
                      <a:pt x="268" y="150"/>
                      <a:pt x="268" y="150"/>
                      <a:pt x="268" y="150"/>
                    </a:cubicBezTo>
                    <a:cubicBezTo>
                      <a:pt x="268" y="150"/>
                      <a:pt x="268" y="150"/>
                      <a:pt x="268" y="150"/>
                    </a:cubicBezTo>
                    <a:cubicBezTo>
                      <a:pt x="269" y="150"/>
                      <a:pt x="269" y="150"/>
                      <a:pt x="269" y="150"/>
                    </a:cubicBezTo>
                    <a:cubicBezTo>
                      <a:pt x="270" y="149"/>
                      <a:pt x="270" y="149"/>
                      <a:pt x="270" y="149"/>
                    </a:cubicBezTo>
                    <a:cubicBezTo>
                      <a:pt x="270" y="148"/>
                      <a:pt x="270" y="148"/>
                      <a:pt x="270" y="148"/>
                    </a:cubicBezTo>
                    <a:cubicBezTo>
                      <a:pt x="269" y="148"/>
                      <a:pt x="269" y="148"/>
                      <a:pt x="269" y="148"/>
                    </a:cubicBezTo>
                    <a:cubicBezTo>
                      <a:pt x="269" y="148"/>
                      <a:pt x="269" y="148"/>
                      <a:pt x="269" y="148"/>
                    </a:cubicBezTo>
                    <a:cubicBezTo>
                      <a:pt x="269" y="149"/>
                      <a:pt x="269" y="149"/>
                      <a:pt x="269" y="149"/>
                    </a:cubicBezTo>
                    <a:cubicBezTo>
                      <a:pt x="268" y="149"/>
                      <a:pt x="268" y="149"/>
                      <a:pt x="268" y="149"/>
                    </a:cubicBezTo>
                    <a:cubicBezTo>
                      <a:pt x="267" y="150"/>
                      <a:pt x="267" y="150"/>
                      <a:pt x="267" y="150"/>
                    </a:cubicBezTo>
                    <a:cubicBezTo>
                      <a:pt x="267" y="150"/>
                      <a:pt x="267" y="150"/>
                      <a:pt x="267" y="150"/>
                    </a:cubicBezTo>
                    <a:cubicBezTo>
                      <a:pt x="266" y="150"/>
                      <a:pt x="266" y="150"/>
                      <a:pt x="266" y="150"/>
                    </a:cubicBezTo>
                    <a:cubicBezTo>
                      <a:pt x="265" y="150"/>
                      <a:pt x="265" y="150"/>
                      <a:pt x="265" y="150"/>
                    </a:cubicBezTo>
                    <a:cubicBezTo>
                      <a:pt x="265" y="151"/>
                      <a:pt x="265" y="151"/>
                      <a:pt x="265" y="151"/>
                    </a:cubicBezTo>
                    <a:cubicBezTo>
                      <a:pt x="264" y="151"/>
                      <a:pt x="264" y="151"/>
                      <a:pt x="264" y="151"/>
                    </a:cubicBezTo>
                    <a:cubicBezTo>
                      <a:pt x="264" y="152"/>
                      <a:pt x="264" y="152"/>
                      <a:pt x="264" y="152"/>
                    </a:cubicBezTo>
                    <a:cubicBezTo>
                      <a:pt x="265" y="152"/>
                      <a:pt x="265" y="152"/>
                      <a:pt x="265" y="152"/>
                    </a:cubicBezTo>
                    <a:cubicBezTo>
                      <a:pt x="265" y="152"/>
                      <a:pt x="265" y="152"/>
                      <a:pt x="265" y="152"/>
                    </a:cubicBezTo>
                    <a:cubicBezTo>
                      <a:pt x="266" y="152"/>
                      <a:pt x="266" y="152"/>
                      <a:pt x="266" y="152"/>
                    </a:cubicBezTo>
                    <a:close/>
                    <a:moveTo>
                      <a:pt x="273" y="152"/>
                    </a:moveTo>
                    <a:cubicBezTo>
                      <a:pt x="273" y="150"/>
                      <a:pt x="273" y="150"/>
                      <a:pt x="273" y="150"/>
                    </a:cubicBezTo>
                    <a:cubicBezTo>
                      <a:pt x="273" y="150"/>
                      <a:pt x="273" y="150"/>
                      <a:pt x="273" y="150"/>
                    </a:cubicBezTo>
                    <a:cubicBezTo>
                      <a:pt x="274" y="149"/>
                      <a:pt x="274" y="149"/>
                      <a:pt x="274" y="149"/>
                    </a:cubicBezTo>
                    <a:cubicBezTo>
                      <a:pt x="274" y="149"/>
                      <a:pt x="274" y="149"/>
                      <a:pt x="274" y="149"/>
                    </a:cubicBezTo>
                    <a:cubicBezTo>
                      <a:pt x="275" y="149"/>
                      <a:pt x="275" y="149"/>
                      <a:pt x="275" y="149"/>
                    </a:cubicBezTo>
                    <a:cubicBezTo>
                      <a:pt x="275" y="150"/>
                      <a:pt x="275" y="150"/>
                      <a:pt x="275" y="150"/>
                    </a:cubicBezTo>
                    <a:cubicBezTo>
                      <a:pt x="275" y="151"/>
                      <a:pt x="275" y="151"/>
                      <a:pt x="275" y="151"/>
                    </a:cubicBezTo>
                    <a:cubicBezTo>
                      <a:pt x="274" y="151"/>
                      <a:pt x="274" y="151"/>
                      <a:pt x="274" y="151"/>
                    </a:cubicBezTo>
                    <a:cubicBezTo>
                      <a:pt x="274" y="152"/>
                      <a:pt x="274" y="152"/>
                      <a:pt x="274" y="152"/>
                    </a:cubicBezTo>
                    <a:cubicBezTo>
                      <a:pt x="273" y="152"/>
                      <a:pt x="273" y="152"/>
                      <a:pt x="273" y="152"/>
                    </a:cubicBezTo>
                    <a:close/>
                    <a:moveTo>
                      <a:pt x="279" y="158"/>
                    </a:moveTo>
                    <a:cubicBezTo>
                      <a:pt x="279" y="157"/>
                      <a:pt x="279" y="157"/>
                      <a:pt x="279" y="157"/>
                    </a:cubicBezTo>
                    <a:cubicBezTo>
                      <a:pt x="279" y="156"/>
                      <a:pt x="279" y="156"/>
                      <a:pt x="279" y="156"/>
                    </a:cubicBezTo>
                    <a:cubicBezTo>
                      <a:pt x="278" y="155"/>
                      <a:pt x="278" y="155"/>
                      <a:pt x="278" y="155"/>
                    </a:cubicBezTo>
                    <a:cubicBezTo>
                      <a:pt x="278" y="155"/>
                      <a:pt x="278" y="155"/>
                      <a:pt x="278" y="155"/>
                    </a:cubicBezTo>
                    <a:cubicBezTo>
                      <a:pt x="278" y="156"/>
                      <a:pt x="278" y="156"/>
                      <a:pt x="278" y="156"/>
                    </a:cubicBezTo>
                    <a:cubicBezTo>
                      <a:pt x="278" y="157"/>
                      <a:pt x="278" y="157"/>
                      <a:pt x="278" y="157"/>
                    </a:cubicBezTo>
                    <a:cubicBezTo>
                      <a:pt x="278" y="158"/>
                      <a:pt x="278" y="158"/>
                      <a:pt x="278" y="158"/>
                    </a:cubicBezTo>
                    <a:cubicBezTo>
                      <a:pt x="278" y="158"/>
                      <a:pt x="278" y="158"/>
                      <a:pt x="278" y="158"/>
                    </a:cubicBezTo>
                    <a:cubicBezTo>
                      <a:pt x="278" y="158"/>
                      <a:pt x="278" y="158"/>
                      <a:pt x="278" y="158"/>
                    </a:cubicBezTo>
                    <a:cubicBezTo>
                      <a:pt x="279" y="158"/>
                      <a:pt x="279" y="158"/>
                      <a:pt x="279" y="158"/>
                    </a:cubicBezTo>
                    <a:cubicBezTo>
                      <a:pt x="279" y="158"/>
                      <a:pt x="279" y="158"/>
                      <a:pt x="279" y="158"/>
                    </a:cubicBezTo>
                    <a:close/>
                    <a:moveTo>
                      <a:pt x="280" y="157"/>
                    </a:moveTo>
                    <a:cubicBezTo>
                      <a:pt x="279" y="157"/>
                      <a:pt x="279" y="157"/>
                      <a:pt x="279" y="157"/>
                    </a:cubicBezTo>
                    <a:cubicBezTo>
                      <a:pt x="280" y="156"/>
                      <a:pt x="280" y="156"/>
                      <a:pt x="280" y="156"/>
                    </a:cubicBezTo>
                    <a:cubicBezTo>
                      <a:pt x="280" y="157"/>
                      <a:pt x="280" y="157"/>
                      <a:pt x="280" y="157"/>
                    </a:cubicBezTo>
                    <a:cubicBezTo>
                      <a:pt x="280" y="157"/>
                      <a:pt x="280" y="157"/>
                      <a:pt x="280" y="157"/>
                    </a:cubicBezTo>
                    <a:cubicBezTo>
                      <a:pt x="280" y="158"/>
                      <a:pt x="280" y="158"/>
                      <a:pt x="280" y="158"/>
                    </a:cubicBezTo>
                    <a:cubicBezTo>
                      <a:pt x="280" y="157"/>
                      <a:pt x="280" y="157"/>
                      <a:pt x="280" y="157"/>
                    </a:cubicBezTo>
                    <a:close/>
                    <a:moveTo>
                      <a:pt x="281" y="159"/>
                    </a:moveTo>
                    <a:cubicBezTo>
                      <a:pt x="280" y="159"/>
                      <a:pt x="280" y="159"/>
                      <a:pt x="280" y="159"/>
                    </a:cubicBezTo>
                    <a:cubicBezTo>
                      <a:pt x="281" y="158"/>
                      <a:pt x="281" y="158"/>
                      <a:pt x="281" y="158"/>
                    </a:cubicBezTo>
                    <a:cubicBezTo>
                      <a:pt x="281" y="158"/>
                      <a:pt x="281" y="158"/>
                      <a:pt x="281" y="158"/>
                    </a:cubicBezTo>
                    <a:cubicBezTo>
                      <a:pt x="281" y="159"/>
                      <a:pt x="281" y="159"/>
                      <a:pt x="281" y="159"/>
                    </a:cubicBezTo>
                    <a:cubicBezTo>
                      <a:pt x="281" y="159"/>
                      <a:pt x="281" y="159"/>
                      <a:pt x="281" y="159"/>
                    </a:cubicBezTo>
                    <a:close/>
                    <a:moveTo>
                      <a:pt x="278" y="161"/>
                    </a:moveTo>
                    <a:cubicBezTo>
                      <a:pt x="278" y="161"/>
                      <a:pt x="278" y="161"/>
                      <a:pt x="278" y="161"/>
                    </a:cubicBezTo>
                    <a:cubicBezTo>
                      <a:pt x="278" y="162"/>
                      <a:pt x="278" y="162"/>
                      <a:pt x="278" y="162"/>
                    </a:cubicBezTo>
                    <a:cubicBezTo>
                      <a:pt x="278" y="163"/>
                      <a:pt x="278" y="163"/>
                      <a:pt x="278" y="163"/>
                    </a:cubicBezTo>
                    <a:cubicBezTo>
                      <a:pt x="278" y="163"/>
                      <a:pt x="278" y="163"/>
                      <a:pt x="278" y="163"/>
                    </a:cubicBezTo>
                    <a:cubicBezTo>
                      <a:pt x="279" y="163"/>
                      <a:pt x="279" y="163"/>
                      <a:pt x="279" y="163"/>
                    </a:cubicBezTo>
                    <a:cubicBezTo>
                      <a:pt x="280" y="163"/>
                      <a:pt x="280" y="163"/>
                      <a:pt x="280" y="163"/>
                    </a:cubicBezTo>
                    <a:cubicBezTo>
                      <a:pt x="280" y="163"/>
                      <a:pt x="280" y="163"/>
                      <a:pt x="280" y="163"/>
                    </a:cubicBezTo>
                    <a:cubicBezTo>
                      <a:pt x="281" y="163"/>
                      <a:pt x="281" y="163"/>
                      <a:pt x="281" y="163"/>
                    </a:cubicBezTo>
                    <a:cubicBezTo>
                      <a:pt x="282" y="163"/>
                      <a:pt x="282" y="163"/>
                      <a:pt x="282" y="163"/>
                    </a:cubicBezTo>
                    <a:cubicBezTo>
                      <a:pt x="282" y="163"/>
                      <a:pt x="282" y="163"/>
                      <a:pt x="282" y="163"/>
                    </a:cubicBezTo>
                    <a:cubicBezTo>
                      <a:pt x="282" y="162"/>
                      <a:pt x="282" y="162"/>
                      <a:pt x="282" y="162"/>
                    </a:cubicBezTo>
                    <a:cubicBezTo>
                      <a:pt x="282" y="162"/>
                      <a:pt x="282" y="162"/>
                      <a:pt x="282" y="162"/>
                    </a:cubicBezTo>
                    <a:cubicBezTo>
                      <a:pt x="281" y="161"/>
                      <a:pt x="281" y="161"/>
                      <a:pt x="281" y="161"/>
                    </a:cubicBezTo>
                    <a:cubicBezTo>
                      <a:pt x="281" y="161"/>
                      <a:pt x="281" y="161"/>
                      <a:pt x="281" y="161"/>
                    </a:cubicBezTo>
                    <a:cubicBezTo>
                      <a:pt x="280" y="161"/>
                      <a:pt x="280" y="161"/>
                      <a:pt x="280" y="161"/>
                    </a:cubicBezTo>
                    <a:cubicBezTo>
                      <a:pt x="280" y="161"/>
                      <a:pt x="280" y="161"/>
                      <a:pt x="280" y="161"/>
                    </a:cubicBezTo>
                    <a:cubicBezTo>
                      <a:pt x="280" y="161"/>
                      <a:pt x="280" y="161"/>
                      <a:pt x="280" y="161"/>
                    </a:cubicBezTo>
                    <a:cubicBezTo>
                      <a:pt x="280" y="160"/>
                      <a:pt x="280" y="160"/>
                      <a:pt x="280" y="160"/>
                    </a:cubicBezTo>
                    <a:cubicBezTo>
                      <a:pt x="279" y="160"/>
                      <a:pt x="279" y="160"/>
                      <a:pt x="279" y="160"/>
                    </a:cubicBezTo>
                    <a:cubicBezTo>
                      <a:pt x="279" y="161"/>
                      <a:pt x="279" y="161"/>
                      <a:pt x="279" y="161"/>
                    </a:cubicBezTo>
                    <a:cubicBezTo>
                      <a:pt x="278" y="161"/>
                      <a:pt x="278" y="161"/>
                      <a:pt x="278" y="161"/>
                    </a:cubicBezTo>
                    <a:cubicBezTo>
                      <a:pt x="278" y="161"/>
                      <a:pt x="278" y="161"/>
                      <a:pt x="278" y="161"/>
                    </a:cubicBezTo>
                    <a:close/>
                    <a:moveTo>
                      <a:pt x="255" y="190"/>
                    </a:moveTo>
                    <a:cubicBezTo>
                      <a:pt x="256" y="190"/>
                      <a:pt x="256" y="190"/>
                      <a:pt x="256" y="190"/>
                    </a:cubicBezTo>
                    <a:cubicBezTo>
                      <a:pt x="256" y="190"/>
                      <a:pt x="256" y="190"/>
                      <a:pt x="256" y="190"/>
                    </a:cubicBezTo>
                    <a:cubicBezTo>
                      <a:pt x="256" y="190"/>
                      <a:pt x="256" y="190"/>
                      <a:pt x="256" y="190"/>
                    </a:cubicBezTo>
                    <a:cubicBezTo>
                      <a:pt x="255" y="190"/>
                      <a:pt x="255" y="190"/>
                      <a:pt x="255" y="190"/>
                    </a:cubicBezTo>
                    <a:cubicBezTo>
                      <a:pt x="255" y="190"/>
                      <a:pt x="255" y="190"/>
                      <a:pt x="255" y="190"/>
                    </a:cubicBezTo>
                    <a:close/>
                    <a:moveTo>
                      <a:pt x="242" y="171"/>
                    </a:moveTo>
                    <a:cubicBezTo>
                      <a:pt x="242" y="171"/>
                      <a:pt x="242" y="171"/>
                      <a:pt x="242" y="171"/>
                    </a:cubicBezTo>
                    <a:cubicBezTo>
                      <a:pt x="243" y="171"/>
                      <a:pt x="243" y="171"/>
                      <a:pt x="243" y="171"/>
                    </a:cubicBezTo>
                    <a:cubicBezTo>
                      <a:pt x="243" y="171"/>
                      <a:pt x="243" y="171"/>
                      <a:pt x="243" y="171"/>
                    </a:cubicBezTo>
                    <a:cubicBezTo>
                      <a:pt x="242" y="171"/>
                      <a:pt x="242" y="171"/>
                      <a:pt x="242" y="171"/>
                    </a:cubicBezTo>
                    <a:cubicBezTo>
                      <a:pt x="242" y="171"/>
                      <a:pt x="242" y="171"/>
                      <a:pt x="242" y="171"/>
                    </a:cubicBezTo>
                    <a:cubicBezTo>
                      <a:pt x="242" y="171"/>
                      <a:pt x="242" y="171"/>
                      <a:pt x="242" y="171"/>
                    </a:cubicBezTo>
                    <a:close/>
                    <a:moveTo>
                      <a:pt x="239" y="175"/>
                    </a:moveTo>
                    <a:cubicBezTo>
                      <a:pt x="239" y="175"/>
                      <a:pt x="239" y="175"/>
                      <a:pt x="239" y="175"/>
                    </a:cubicBezTo>
                    <a:cubicBezTo>
                      <a:pt x="238" y="174"/>
                      <a:pt x="238" y="174"/>
                      <a:pt x="238" y="174"/>
                    </a:cubicBezTo>
                    <a:cubicBezTo>
                      <a:pt x="237" y="174"/>
                      <a:pt x="237" y="174"/>
                      <a:pt x="237" y="174"/>
                    </a:cubicBezTo>
                    <a:cubicBezTo>
                      <a:pt x="238" y="173"/>
                      <a:pt x="238" y="173"/>
                      <a:pt x="238" y="173"/>
                    </a:cubicBezTo>
                    <a:cubicBezTo>
                      <a:pt x="237" y="173"/>
                      <a:pt x="237" y="173"/>
                      <a:pt x="237" y="173"/>
                    </a:cubicBezTo>
                    <a:cubicBezTo>
                      <a:pt x="237" y="172"/>
                      <a:pt x="237" y="172"/>
                      <a:pt x="237" y="172"/>
                    </a:cubicBezTo>
                    <a:cubicBezTo>
                      <a:pt x="237" y="171"/>
                      <a:pt x="237" y="171"/>
                      <a:pt x="237" y="171"/>
                    </a:cubicBezTo>
                    <a:cubicBezTo>
                      <a:pt x="237" y="171"/>
                      <a:pt x="237" y="171"/>
                      <a:pt x="237" y="171"/>
                    </a:cubicBezTo>
                    <a:cubicBezTo>
                      <a:pt x="237" y="172"/>
                      <a:pt x="237" y="172"/>
                      <a:pt x="237" y="172"/>
                    </a:cubicBezTo>
                    <a:cubicBezTo>
                      <a:pt x="238" y="172"/>
                      <a:pt x="238" y="172"/>
                      <a:pt x="238" y="172"/>
                    </a:cubicBezTo>
                    <a:cubicBezTo>
                      <a:pt x="238" y="172"/>
                      <a:pt x="238" y="172"/>
                      <a:pt x="238" y="172"/>
                    </a:cubicBezTo>
                    <a:cubicBezTo>
                      <a:pt x="239" y="173"/>
                      <a:pt x="239" y="173"/>
                      <a:pt x="239" y="173"/>
                    </a:cubicBezTo>
                    <a:cubicBezTo>
                      <a:pt x="239" y="174"/>
                      <a:pt x="239" y="174"/>
                      <a:pt x="239" y="174"/>
                    </a:cubicBezTo>
                    <a:cubicBezTo>
                      <a:pt x="240" y="174"/>
                      <a:pt x="240" y="174"/>
                      <a:pt x="240" y="174"/>
                    </a:cubicBezTo>
                    <a:cubicBezTo>
                      <a:pt x="240" y="174"/>
                      <a:pt x="240" y="174"/>
                      <a:pt x="240" y="174"/>
                    </a:cubicBezTo>
                    <a:cubicBezTo>
                      <a:pt x="240" y="175"/>
                      <a:pt x="240" y="175"/>
                      <a:pt x="240" y="175"/>
                    </a:cubicBezTo>
                    <a:cubicBezTo>
                      <a:pt x="239" y="175"/>
                      <a:pt x="239" y="175"/>
                      <a:pt x="239" y="175"/>
                    </a:cubicBezTo>
                    <a:cubicBezTo>
                      <a:pt x="239" y="175"/>
                      <a:pt x="239" y="175"/>
                      <a:pt x="239" y="175"/>
                    </a:cubicBezTo>
                    <a:close/>
                    <a:moveTo>
                      <a:pt x="234" y="175"/>
                    </a:moveTo>
                    <a:cubicBezTo>
                      <a:pt x="234" y="174"/>
                      <a:pt x="234" y="174"/>
                      <a:pt x="234" y="174"/>
                    </a:cubicBezTo>
                    <a:cubicBezTo>
                      <a:pt x="234" y="174"/>
                      <a:pt x="234" y="174"/>
                      <a:pt x="234" y="174"/>
                    </a:cubicBezTo>
                    <a:cubicBezTo>
                      <a:pt x="234" y="173"/>
                      <a:pt x="234" y="173"/>
                      <a:pt x="234" y="173"/>
                    </a:cubicBezTo>
                    <a:cubicBezTo>
                      <a:pt x="234" y="172"/>
                      <a:pt x="234" y="172"/>
                      <a:pt x="234" y="172"/>
                    </a:cubicBezTo>
                    <a:cubicBezTo>
                      <a:pt x="234" y="171"/>
                      <a:pt x="234" y="171"/>
                      <a:pt x="234" y="171"/>
                    </a:cubicBezTo>
                    <a:cubicBezTo>
                      <a:pt x="234" y="171"/>
                      <a:pt x="234" y="171"/>
                      <a:pt x="234" y="171"/>
                    </a:cubicBezTo>
                    <a:cubicBezTo>
                      <a:pt x="235" y="172"/>
                      <a:pt x="235" y="172"/>
                      <a:pt x="235" y="172"/>
                    </a:cubicBezTo>
                    <a:cubicBezTo>
                      <a:pt x="234" y="172"/>
                      <a:pt x="234" y="172"/>
                      <a:pt x="234" y="172"/>
                    </a:cubicBezTo>
                    <a:cubicBezTo>
                      <a:pt x="234" y="173"/>
                      <a:pt x="234" y="173"/>
                      <a:pt x="234" y="173"/>
                    </a:cubicBezTo>
                    <a:cubicBezTo>
                      <a:pt x="235" y="173"/>
                      <a:pt x="235" y="173"/>
                      <a:pt x="235" y="173"/>
                    </a:cubicBezTo>
                    <a:cubicBezTo>
                      <a:pt x="234" y="175"/>
                      <a:pt x="234" y="175"/>
                      <a:pt x="234" y="175"/>
                    </a:cubicBezTo>
                    <a:cubicBezTo>
                      <a:pt x="234" y="175"/>
                      <a:pt x="234" y="175"/>
                      <a:pt x="234" y="175"/>
                    </a:cubicBezTo>
                    <a:close/>
                    <a:moveTo>
                      <a:pt x="233" y="156"/>
                    </a:moveTo>
                    <a:cubicBezTo>
                      <a:pt x="233" y="157"/>
                      <a:pt x="233" y="157"/>
                      <a:pt x="233" y="157"/>
                    </a:cubicBezTo>
                    <a:cubicBezTo>
                      <a:pt x="233" y="157"/>
                      <a:pt x="233" y="157"/>
                      <a:pt x="233" y="157"/>
                    </a:cubicBezTo>
                    <a:cubicBezTo>
                      <a:pt x="234" y="157"/>
                      <a:pt x="234" y="157"/>
                      <a:pt x="234" y="157"/>
                    </a:cubicBezTo>
                    <a:cubicBezTo>
                      <a:pt x="235" y="156"/>
                      <a:pt x="235" y="156"/>
                      <a:pt x="235" y="156"/>
                    </a:cubicBezTo>
                    <a:cubicBezTo>
                      <a:pt x="235" y="156"/>
                      <a:pt x="235" y="156"/>
                      <a:pt x="235" y="156"/>
                    </a:cubicBezTo>
                    <a:cubicBezTo>
                      <a:pt x="234" y="156"/>
                      <a:pt x="234" y="156"/>
                      <a:pt x="234" y="156"/>
                    </a:cubicBezTo>
                    <a:cubicBezTo>
                      <a:pt x="233" y="156"/>
                      <a:pt x="233" y="156"/>
                      <a:pt x="233" y="156"/>
                    </a:cubicBezTo>
                    <a:close/>
                    <a:moveTo>
                      <a:pt x="233" y="156"/>
                    </a:moveTo>
                    <a:cubicBezTo>
                      <a:pt x="234" y="155"/>
                      <a:pt x="234" y="155"/>
                      <a:pt x="234" y="155"/>
                    </a:cubicBezTo>
                    <a:cubicBezTo>
                      <a:pt x="234" y="154"/>
                      <a:pt x="234" y="154"/>
                      <a:pt x="234" y="154"/>
                    </a:cubicBezTo>
                    <a:cubicBezTo>
                      <a:pt x="235" y="153"/>
                      <a:pt x="235" y="153"/>
                      <a:pt x="235" y="153"/>
                    </a:cubicBezTo>
                    <a:cubicBezTo>
                      <a:pt x="235" y="153"/>
                      <a:pt x="235" y="153"/>
                      <a:pt x="235" y="153"/>
                    </a:cubicBezTo>
                    <a:cubicBezTo>
                      <a:pt x="236" y="153"/>
                      <a:pt x="236" y="153"/>
                      <a:pt x="236" y="153"/>
                    </a:cubicBezTo>
                    <a:cubicBezTo>
                      <a:pt x="236" y="154"/>
                      <a:pt x="236" y="154"/>
                      <a:pt x="236" y="154"/>
                    </a:cubicBezTo>
                    <a:cubicBezTo>
                      <a:pt x="235" y="155"/>
                      <a:pt x="235" y="155"/>
                      <a:pt x="235" y="155"/>
                    </a:cubicBezTo>
                    <a:cubicBezTo>
                      <a:pt x="235" y="155"/>
                      <a:pt x="235" y="155"/>
                      <a:pt x="235" y="155"/>
                    </a:cubicBezTo>
                    <a:cubicBezTo>
                      <a:pt x="235" y="156"/>
                      <a:pt x="235" y="156"/>
                      <a:pt x="235" y="156"/>
                    </a:cubicBezTo>
                    <a:cubicBezTo>
                      <a:pt x="233" y="156"/>
                      <a:pt x="233" y="156"/>
                      <a:pt x="233" y="156"/>
                    </a:cubicBezTo>
                    <a:close/>
                    <a:moveTo>
                      <a:pt x="191" y="148"/>
                    </a:move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8"/>
                      <a:pt x="191" y="148"/>
                      <a:pt x="191" y="148"/>
                    </a:cubicBezTo>
                    <a:close/>
                    <a:moveTo>
                      <a:pt x="155" y="138"/>
                    </a:moveTo>
                    <a:cubicBezTo>
                      <a:pt x="155" y="138"/>
                      <a:pt x="155" y="138"/>
                      <a:pt x="155" y="138"/>
                    </a:cubicBezTo>
                    <a:cubicBezTo>
                      <a:pt x="156" y="138"/>
                      <a:pt x="156" y="138"/>
                      <a:pt x="156" y="138"/>
                    </a:cubicBezTo>
                    <a:cubicBezTo>
                      <a:pt x="155" y="138"/>
                      <a:pt x="155" y="138"/>
                      <a:pt x="155" y="138"/>
                    </a:cubicBezTo>
                    <a:cubicBezTo>
                      <a:pt x="155" y="138"/>
                      <a:pt x="155" y="138"/>
                      <a:pt x="155" y="138"/>
                    </a:cubicBezTo>
                    <a:close/>
                    <a:moveTo>
                      <a:pt x="152" y="140"/>
                    </a:moveTo>
                    <a:cubicBezTo>
                      <a:pt x="153" y="140"/>
                      <a:pt x="153" y="140"/>
                      <a:pt x="153" y="140"/>
                    </a:cubicBezTo>
                    <a:cubicBezTo>
                      <a:pt x="152" y="139"/>
                      <a:pt x="152" y="139"/>
                      <a:pt x="152" y="139"/>
                    </a:cubicBezTo>
                    <a:cubicBezTo>
                      <a:pt x="152" y="139"/>
                      <a:pt x="152" y="139"/>
                      <a:pt x="152" y="139"/>
                    </a:cubicBezTo>
                    <a:cubicBezTo>
                      <a:pt x="152" y="140"/>
                      <a:pt x="152" y="140"/>
                      <a:pt x="152" y="140"/>
                    </a:cubicBezTo>
                    <a:close/>
                    <a:moveTo>
                      <a:pt x="153" y="142"/>
                    </a:moveTo>
                    <a:cubicBezTo>
                      <a:pt x="153" y="142"/>
                      <a:pt x="153" y="142"/>
                      <a:pt x="153" y="142"/>
                    </a:cubicBezTo>
                    <a:cubicBezTo>
                      <a:pt x="153" y="142"/>
                      <a:pt x="153" y="142"/>
                      <a:pt x="153" y="142"/>
                    </a:cubicBezTo>
                    <a:cubicBezTo>
                      <a:pt x="153" y="142"/>
                      <a:pt x="153" y="142"/>
                      <a:pt x="153" y="142"/>
                    </a:cubicBezTo>
                    <a:cubicBezTo>
                      <a:pt x="153" y="142"/>
                      <a:pt x="153" y="142"/>
                      <a:pt x="153" y="142"/>
                    </a:cubicBezTo>
                    <a:close/>
                    <a:moveTo>
                      <a:pt x="153" y="143"/>
                    </a:moveTo>
                    <a:cubicBezTo>
                      <a:pt x="152" y="142"/>
                      <a:pt x="152" y="142"/>
                      <a:pt x="152" y="142"/>
                    </a:cubicBezTo>
                    <a:cubicBezTo>
                      <a:pt x="152" y="142"/>
                      <a:pt x="152" y="142"/>
                      <a:pt x="152" y="142"/>
                    </a:cubicBezTo>
                    <a:cubicBezTo>
                      <a:pt x="152" y="143"/>
                      <a:pt x="152" y="143"/>
                      <a:pt x="152" y="143"/>
                    </a:cubicBezTo>
                    <a:cubicBezTo>
                      <a:pt x="153" y="143"/>
                      <a:pt x="153" y="143"/>
                      <a:pt x="153" y="143"/>
                    </a:cubicBezTo>
                    <a:close/>
                    <a:moveTo>
                      <a:pt x="154" y="145"/>
                    </a:moveTo>
                    <a:cubicBezTo>
                      <a:pt x="155" y="146"/>
                      <a:pt x="155" y="146"/>
                      <a:pt x="155" y="146"/>
                    </a:cubicBezTo>
                    <a:cubicBezTo>
                      <a:pt x="155" y="146"/>
                      <a:pt x="155" y="146"/>
                      <a:pt x="155" y="146"/>
                    </a:cubicBezTo>
                    <a:cubicBezTo>
                      <a:pt x="156" y="145"/>
                      <a:pt x="156" y="145"/>
                      <a:pt x="156" y="145"/>
                    </a:cubicBezTo>
                    <a:cubicBezTo>
                      <a:pt x="155" y="145"/>
                      <a:pt x="155" y="145"/>
                      <a:pt x="155" y="145"/>
                    </a:cubicBezTo>
                    <a:cubicBezTo>
                      <a:pt x="156" y="144"/>
                      <a:pt x="156" y="144"/>
                      <a:pt x="156" y="144"/>
                    </a:cubicBezTo>
                    <a:cubicBezTo>
                      <a:pt x="155" y="144"/>
                      <a:pt x="155" y="144"/>
                      <a:pt x="155" y="144"/>
                    </a:cubicBezTo>
                    <a:cubicBezTo>
                      <a:pt x="155" y="145"/>
                      <a:pt x="155" y="145"/>
                      <a:pt x="155" y="145"/>
                    </a:cubicBezTo>
                    <a:cubicBezTo>
                      <a:pt x="155" y="145"/>
                      <a:pt x="155" y="145"/>
                      <a:pt x="155" y="145"/>
                    </a:cubicBezTo>
                    <a:cubicBezTo>
                      <a:pt x="154" y="145"/>
                      <a:pt x="154" y="145"/>
                      <a:pt x="154" y="145"/>
                    </a:cubicBezTo>
                    <a:close/>
                    <a:moveTo>
                      <a:pt x="153" y="149"/>
                    </a:moveTo>
                    <a:cubicBezTo>
                      <a:pt x="153" y="148"/>
                      <a:pt x="153" y="148"/>
                      <a:pt x="153" y="148"/>
                    </a:cubicBezTo>
                    <a:cubicBezTo>
                      <a:pt x="153" y="148"/>
                      <a:pt x="153" y="148"/>
                      <a:pt x="153" y="148"/>
                    </a:cubicBezTo>
                    <a:cubicBezTo>
                      <a:pt x="153" y="147"/>
                      <a:pt x="153" y="147"/>
                      <a:pt x="153" y="147"/>
                    </a:cubicBezTo>
                    <a:cubicBezTo>
                      <a:pt x="154" y="146"/>
                      <a:pt x="154" y="146"/>
                      <a:pt x="154" y="146"/>
                    </a:cubicBezTo>
                    <a:cubicBezTo>
                      <a:pt x="154" y="147"/>
                      <a:pt x="154" y="147"/>
                      <a:pt x="154" y="147"/>
                    </a:cubicBezTo>
                    <a:cubicBezTo>
                      <a:pt x="154" y="147"/>
                      <a:pt x="154" y="147"/>
                      <a:pt x="154" y="147"/>
                    </a:cubicBezTo>
                    <a:cubicBezTo>
                      <a:pt x="154" y="148"/>
                      <a:pt x="154" y="148"/>
                      <a:pt x="154" y="148"/>
                    </a:cubicBezTo>
                    <a:cubicBezTo>
                      <a:pt x="154" y="148"/>
                      <a:pt x="154" y="148"/>
                      <a:pt x="154" y="148"/>
                    </a:cubicBezTo>
                    <a:cubicBezTo>
                      <a:pt x="154" y="149"/>
                      <a:pt x="154" y="149"/>
                      <a:pt x="154" y="149"/>
                    </a:cubicBezTo>
                    <a:cubicBezTo>
                      <a:pt x="154" y="149"/>
                      <a:pt x="154" y="149"/>
                      <a:pt x="154" y="149"/>
                    </a:cubicBezTo>
                    <a:cubicBezTo>
                      <a:pt x="154" y="149"/>
                      <a:pt x="154" y="149"/>
                      <a:pt x="154" y="149"/>
                    </a:cubicBezTo>
                    <a:cubicBezTo>
                      <a:pt x="153" y="149"/>
                      <a:pt x="153" y="149"/>
                      <a:pt x="153" y="149"/>
                    </a:cubicBezTo>
                    <a:close/>
                    <a:moveTo>
                      <a:pt x="186" y="131"/>
                    </a:moveTo>
                    <a:cubicBezTo>
                      <a:pt x="186" y="131"/>
                      <a:pt x="186" y="131"/>
                      <a:pt x="186" y="131"/>
                    </a:cubicBezTo>
                    <a:cubicBezTo>
                      <a:pt x="186" y="131"/>
                      <a:pt x="186" y="131"/>
                      <a:pt x="186" y="131"/>
                    </a:cubicBezTo>
                    <a:cubicBezTo>
                      <a:pt x="187" y="131"/>
                      <a:pt x="187" y="131"/>
                      <a:pt x="187" y="131"/>
                    </a:cubicBezTo>
                    <a:cubicBezTo>
                      <a:pt x="186" y="131"/>
                      <a:pt x="186" y="131"/>
                      <a:pt x="186" y="131"/>
                    </a:cubicBezTo>
                    <a:cubicBezTo>
                      <a:pt x="186" y="131"/>
                      <a:pt x="186" y="131"/>
                      <a:pt x="186" y="131"/>
                    </a:cubicBezTo>
                    <a:close/>
                    <a:moveTo>
                      <a:pt x="197" y="125"/>
                    </a:moveTo>
                    <a:cubicBezTo>
                      <a:pt x="197" y="124"/>
                      <a:pt x="197" y="124"/>
                      <a:pt x="197" y="124"/>
                    </a:cubicBezTo>
                    <a:cubicBezTo>
                      <a:pt x="197" y="124"/>
                      <a:pt x="197" y="124"/>
                      <a:pt x="197" y="124"/>
                    </a:cubicBezTo>
                    <a:cubicBezTo>
                      <a:pt x="197" y="123"/>
                      <a:pt x="197" y="123"/>
                      <a:pt x="197" y="123"/>
                    </a:cubicBezTo>
                    <a:cubicBezTo>
                      <a:pt x="197" y="123"/>
                      <a:pt x="197" y="123"/>
                      <a:pt x="197" y="123"/>
                    </a:cubicBezTo>
                    <a:cubicBezTo>
                      <a:pt x="198" y="123"/>
                      <a:pt x="198" y="123"/>
                      <a:pt x="198" y="123"/>
                    </a:cubicBezTo>
                    <a:cubicBezTo>
                      <a:pt x="198" y="123"/>
                      <a:pt x="198" y="123"/>
                      <a:pt x="198" y="123"/>
                    </a:cubicBezTo>
                    <a:cubicBezTo>
                      <a:pt x="198" y="124"/>
                      <a:pt x="198" y="124"/>
                      <a:pt x="198" y="124"/>
                    </a:cubicBezTo>
                    <a:cubicBezTo>
                      <a:pt x="198" y="124"/>
                      <a:pt x="198" y="124"/>
                      <a:pt x="198" y="124"/>
                    </a:cubicBezTo>
                    <a:cubicBezTo>
                      <a:pt x="197" y="125"/>
                      <a:pt x="197" y="125"/>
                      <a:pt x="197" y="125"/>
                    </a:cubicBezTo>
                    <a:cubicBezTo>
                      <a:pt x="197" y="125"/>
                      <a:pt x="197" y="125"/>
                      <a:pt x="197" y="125"/>
                    </a:cubicBezTo>
                    <a:close/>
                    <a:moveTo>
                      <a:pt x="185" y="137"/>
                    </a:moveTo>
                    <a:cubicBezTo>
                      <a:pt x="185" y="137"/>
                      <a:pt x="185" y="137"/>
                      <a:pt x="185" y="137"/>
                    </a:cubicBezTo>
                    <a:cubicBezTo>
                      <a:pt x="185" y="136"/>
                      <a:pt x="185" y="136"/>
                      <a:pt x="185" y="136"/>
                    </a:cubicBezTo>
                    <a:cubicBezTo>
                      <a:pt x="185" y="136"/>
                      <a:pt x="185" y="136"/>
                      <a:pt x="185" y="136"/>
                    </a:cubicBezTo>
                    <a:cubicBezTo>
                      <a:pt x="185" y="136"/>
                      <a:pt x="185" y="136"/>
                      <a:pt x="185" y="136"/>
                    </a:cubicBezTo>
                    <a:cubicBezTo>
                      <a:pt x="186" y="135"/>
                      <a:pt x="186" y="135"/>
                      <a:pt x="186" y="135"/>
                    </a:cubicBezTo>
                    <a:cubicBezTo>
                      <a:pt x="186" y="135"/>
                      <a:pt x="186" y="135"/>
                      <a:pt x="186" y="135"/>
                    </a:cubicBezTo>
                    <a:cubicBezTo>
                      <a:pt x="185" y="135"/>
                      <a:pt x="185" y="135"/>
                      <a:pt x="185" y="135"/>
                    </a:cubicBezTo>
                    <a:cubicBezTo>
                      <a:pt x="185" y="134"/>
                      <a:pt x="185" y="134"/>
                      <a:pt x="185" y="134"/>
                    </a:cubicBezTo>
                    <a:cubicBezTo>
                      <a:pt x="185" y="133"/>
                      <a:pt x="185" y="133"/>
                      <a:pt x="185" y="133"/>
                    </a:cubicBezTo>
                    <a:cubicBezTo>
                      <a:pt x="186" y="133"/>
                      <a:pt x="186" y="133"/>
                      <a:pt x="186" y="133"/>
                    </a:cubicBezTo>
                    <a:cubicBezTo>
                      <a:pt x="186" y="133"/>
                      <a:pt x="186" y="133"/>
                      <a:pt x="186" y="133"/>
                    </a:cubicBezTo>
                    <a:cubicBezTo>
                      <a:pt x="185" y="132"/>
                      <a:pt x="185" y="132"/>
                      <a:pt x="185" y="132"/>
                    </a:cubicBezTo>
                    <a:cubicBezTo>
                      <a:pt x="184" y="132"/>
                      <a:pt x="184" y="132"/>
                      <a:pt x="184" y="132"/>
                    </a:cubicBezTo>
                    <a:cubicBezTo>
                      <a:pt x="184" y="133"/>
                      <a:pt x="184" y="133"/>
                      <a:pt x="184" y="133"/>
                    </a:cubicBezTo>
                    <a:cubicBezTo>
                      <a:pt x="184" y="133"/>
                      <a:pt x="184" y="133"/>
                      <a:pt x="184" y="133"/>
                    </a:cubicBezTo>
                    <a:cubicBezTo>
                      <a:pt x="183" y="133"/>
                      <a:pt x="183" y="133"/>
                      <a:pt x="183" y="133"/>
                    </a:cubicBezTo>
                    <a:cubicBezTo>
                      <a:pt x="182" y="133"/>
                      <a:pt x="182" y="133"/>
                      <a:pt x="182" y="133"/>
                    </a:cubicBezTo>
                    <a:cubicBezTo>
                      <a:pt x="181" y="134"/>
                      <a:pt x="181" y="134"/>
                      <a:pt x="181" y="134"/>
                    </a:cubicBezTo>
                    <a:cubicBezTo>
                      <a:pt x="180" y="134"/>
                      <a:pt x="180" y="134"/>
                      <a:pt x="180" y="134"/>
                    </a:cubicBezTo>
                    <a:cubicBezTo>
                      <a:pt x="180" y="134"/>
                      <a:pt x="180" y="134"/>
                      <a:pt x="180" y="134"/>
                    </a:cubicBezTo>
                    <a:cubicBezTo>
                      <a:pt x="181" y="133"/>
                      <a:pt x="181" y="133"/>
                      <a:pt x="181" y="133"/>
                    </a:cubicBezTo>
                    <a:cubicBezTo>
                      <a:pt x="182" y="133"/>
                      <a:pt x="182" y="133"/>
                      <a:pt x="182" y="133"/>
                    </a:cubicBezTo>
                    <a:cubicBezTo>
                      <a:pt x="182" y="132"/>
                      <a:pt x="182" y="132"/>
                      <a:pt x="182" y="132"/>
                    </a:cubicBezTo>
                    <a:cubicBezTo>
                      <a:pt x="182" y="132"/>
                      <a:pt x="182" y="132"/>
                      <a:pt x="182" y="132"/>
                    </a:cubicBezTo>
                    <a:cubicBezTo>
                      <a:pt x="181" y="132"/>
                      <a:pt x="181" y="132"/>
                      <a:pt x="181" y="132"/>
                    </a:cubicBezTo>
                    <a:cubicBezTo>
                      <a:pt x="181" y="132"/>
                      <a:pt x="181" y="132"/>
                      <a:pt x="181" y="132"/>
                    </a:cubicBezTo>
                    <a:cubicBezTo>
                      <a:pt x="182" y="131"/>
                      <a:pt x="182" y="131"/>
                      <a:pt x="182" y="131"/>
                    </a:cubicBezTo>
                    <a:cubicBezTo>
                      <a:pt x="181" y="130"/>
                      <a:pt x="181" y="130"/>
                      <a:pt x="181" y="130"/>
                    </a:cubicBezTo>
                    <a:cubicBezTo>
                      <a:pt x="182" y="130"/>
                      <a:pt x="182" y="130"/>
                      <a:pt x="182" y="130"/>
                    </a:cubicBezTo>
                    <a:cubicBezTo>
                      <a:pt x="182" y="130"/>
                      <a:pt x="182" y="130"/>
                      <a:pt x="182" y="130"/>
                    </a:cubicBezTo>
                    <a:cubicBezTo>
                      <a:pt x="182" y="130"/>
                      <a:pt x="182" y="130"/>
                      <a:pt x="182" y="130"/>
                    </a:cubicBezTo>
                    <a:cubicBezTo>
                      <a:pt x="183" y="131"/>
                      <a:pt x="183" y="131"/>
                      <a:pt x="183" y="131"/>
                    </a:cubicBezTo>
                    <a:cubicBezTo>
                      <a:pt x="183" y="132"/>
                      <a:pt x="183" y="132"/>
                      <a:pt x="183" y="132"/>
                    </a:cubicBezTo>
                    <a:cubicBezTo>
                      <a:pt x="184" y="131"/>
                      <a:pt x="184" y="131"/>
                      <a:pt x="184" y="131"/>
                    </a:cubicBezTo>
                    <a:cubicBezTo>
                      <a:pt x="185" y="131"/>
                      <a:pt x="185" y="131"/>
                      <a:pt x="185" y="131"/>
                    </a:cubicBezTo>
                    <a:cubicBezTo>
                      <a:pt x="185" y="131"/>
                      <a:pt x="185" y="131"/>
                      <a:pt x="185" y="131"/>
                    </a:cubicBezTo>
                    <a:cubicBezTo>
                      <a:pt x="184" y="130"/>
                      <a:pt x="184" y="130"/>
                      <a:pt x="184" y="130"/>
                    </a:cubicBezTo>
                    <a:cubicBezTo>
                      <a:pt x="185" y="130"/>
                      <a:pt x="185" y="130"/>
                      <a:pt x="185" y="130"/>
                    </a:cubicBezTo>
                    <a:cubicBezTo>
                      <a:pt x="185" y="130"/>
                      <a:pt x="185" y="130"/>
                      <a:pt x="185" y="130"/>
                    </a:cubicBezTo>
                    <a:cubicBezTo>
                      <a:pt x="185" y="130"/>
                      <a:pt x="185" y="130"/>
                      <a:pt x="185" y="130"/>
                    </a:cubicBezTo>
                    <a:cubicBezTo>
                      <a:pt x="186" y="130"/>
                      <a:pt x="186" y="130"/>
                      <a:pt x="186" y="130"/>
                    </a:cubicBezTo>
                    <a:cubicBezTo>
                      <a:pt x="187" y="129"/>
                      <a:pt x="187" y="129"/>
                      <a:pt x="187" y="129"/>
                    </a:cubicBezTo>
                    <a:cubicBezTo>
                      <a:pt x="187" y="129"/>
                      <a:pt x="187" y="129"/>
                      <a:pt x="187" y="129"/>
                    </a:cubicBezTo>
                    <a:cubicBezTo>
                      <a:pt x="187" y="129"/>
                      <a:pt x="187" y="129"/>
                      <a:pt x="187" y="129"/>
                    </a:cubicBezTo>
                    <a:cubicBezTo>
                      <a:pt x="187" y="129"/>
                      <a:pt x="187" y="129"/>
                      <a:pt x="187" y="129"/>
                    </a:cubicBezTo>
                    <a:cubicBezTo>
                      <a:pt x="188" y="129"/>
                      <a:pt x="188" y="129"/>
                      <a:pt x="188" y="129"/>
                    </a:cubicBezTo>
                    <a:cubicBezTo>
                      <a:pt x="187" y="130"/>
                      <a:pt x="187" y="130"/>
                      <a:pt x="187" y="130"/>
                    </a:cubicBezTo>
                    <a:cubicBezTo>
                      <a:pt x="187" y="131"/>
                      <a:pt x="187" y="131"/>
                      <a:pt x="187" y="131"/>
                    </a:cubicBezTo>
                    <a:cubicBezTo>
                      <a:pt x="188" y="131"/>
                      <a:pt x="188" y="131"/>
                      <a:pt x="188" y="131"/>
                    </a:cubicBezTo>
                    <a:cubicBezTo>
                      <a:pt x="188" y="131"/>
                      <a:pt x="188" y="131"/>
                      <a:pt x="188" y="131"/>
                    </a:cubicBezTo>
                    <a:cubicBezTo>
                      <a:pt x="188" y="132"/>
                      <a:pt x="188" y="132"/>
                      <a:pt x="188" y="132"/>
                    </a:cubicBezTo>
                    <a:cubicBezTo>
                      <a:pt x="188" y="132"/>
                      <a:pt x="188" y="132"/>
                      <a:pt x="188" y="132"/>
                    </a:cubicBezTo>
                    <a:cubicBezTo>
                      <a:pt x="189" y="131"/>
                      <a:pt x="189" y="131"/>
                      <a:pt x="189" y="131"/>
                    </a:cubicBezTo>
                    <a:cubicBezTo>
                      <a:pt x="189" y="130"/>
                      <a:pt x="189" y="130"/>
                      <a:pt x="189" y="130"/>
                    </a:cubicBezTo>
                    <a:cubicBezTo>
                      <a:pt x="190" y="129"/>
                      <a:pt x="190" y="129"/>
                      <a:pt x="190" y="129"/>
                    </a:cubicBezTo>
                    <a:cubicBezTo>
                      <a:pt x="190" y="129"/>
                      <a:pt x="190" y="129"/>
                      <a:pt x="190" y="129"/>
                    </a:cubicBezTo>
                    <a:cubicBezTo>
                      <a:pt x="190" y="130"/>
                      <a:pt x="190" y="130"/>
                      <a:pt x="190" y="130"/>
                    </a:cubicBezTo>
                    <a:cubicBezTo>
                      <a:pt x="190" y="131"/>
                      <a:pt x="190" y="131"/>
                      <a:pt x="190" y="131"/>
                    </a:cubicBezTo>
                    <a:cubicBezTo>
                      <a:pt x="190" y="132"/>
                      <a:pt x="190" y="132"/>
                      <a:pt x="190" y="132"/>
                    </a:cubicBezTo>
                    <a:cubicBezTo>
                      <a:pt x="190" y="132"/>
                      <a:pt x="190" y="132"/>
                      <a:pt x="190" y="132"/>
                    </a:cubicBezTo>
                    <a:cubicBezTo>
                      <a:pt x="191" y="132"/>
                      <a:pt x="191" y="132"/>
                      <a:pt x="191" y="132"/>
                    </a:cubicBezTo>
                    <a:cubicBezTo>
                      <a:pt x="191" y="132"/>
                      <a:pt x="191" y="132"/>
                      <a:pt x="191" y="132"/>
                    </a:cubicBezTo>
                    <a:cubicBezTo>
                      <a:pt x="192" y="131"/>
                      <a:pt x="192" y="131"/>
                      <a:pt x="192" y="131"/>
                    </a:cubicBezTo>
                    <a:cubicBezTo>
                      <a:pt x="193" y="130"/>
                      <a:pt x="193" y="130"/>
                      <a:pt x="193" y="130"/>
                    </a:cubicBezTo>
                    <a:cubicBezTo>
                      <a:pt x="193" y="129"/>
                      <a:pt x="193" y="129"/>
                      <a:pt x="193" y="129"/>
                    </a:cubicBezTo>
                    <a:cubicBezTo>
                      <a:pt x="193" y="128"/>
                      <a:pt x="193" y="128"/>
                      <a:pt x="193" y="128"/>
                    </a:cubicBezTo>
                    <a:cubicBezTo>
                      <a:pt x="193" y="128"/>
                      <a:pt x="193" y="128"/>
                      <a:pt x="193" y="128"/>
                    </a:cubicBezTo>
                    <a:cubicBezTo>
                      <a:pt x="193" y="127"/>
                      <a:pt x="193" y="127"/>
                      <a:pt x="193" y="127"/>
                    </a:cubicBezTo>
                    <a:cubicBezTo>
                      <a:pt x="192" y="127"/>
                      <a:pt x="192" y="127"/>
                      <a:pt x="192" y="127"/>
                    </a:cubicBezTo>
                    <a:cubicBezTo>
                      <a:pt x="192" y="127"/>
                      <a:pt x="192" y="127"/>
                      <a:pt x="192" y="127"/>
                    </a:cubicBezTo>
                    <a:cubicBezTo>
                      <a:pt x="191" y="127"/>
                      <a:pt x="191" y="127"/>
                      <a:pt x="191" y="127"/>
                    </a:cubicBezTo>
                    <a:cubicBezTo>
                      <a:pt x="191" y="127"/>
                      <a:pt x="191" y="127"/>
                      <a:pt x="191" y="127"/>
                    </a:cubicBezTo>
                    <a:cubicBezTo>
                      <a:pt x="192" y="126"/>
                      <a:pt x="192" y="126"/>
                      <a:pt x="192" y="126"/>
                    </a:cubicBezTo>
                    <a:cubicBezTo>
                      <a:pt x="192" y="126"/>
                      <a:pt x="192" y="126"/>
                      <a:pt x="192" y="126"/>
                    </a:cubicBezTo>
                    <a:cubicBezTo>
                      <a:pt x="191" y="126"/>
                      <a:pt x="191" y="126"/>
                      <a:pt x="191" y="126"/>
                    </a:cubicBezTo>
                    <a:cubicBezTo>
                      <a:pt x="191" y="126"/>
                      <a:pt x="191" y="126"/>
                      <a:pt x="191" y="126"/>
                    </a:cubicBezTo>
                    <a:cubicBezTo>
                      <a:pt x="190" y="125"/>
                      <a:pt x="190" y="125"/>
                      <a:pt x="190" y="125"/>
                    </a:cubicBezTo>
                    <a:cubicBezTo>
                      <a:pt x="190" y="125"/>
                      <a:pt x="190" y="125"/>
                      <a:pt x="190" y="125"/>
                    </a:cubicBezTo>
                    <a:cubicBezTo>
                      <a:pt x="189" y="123"/>
                      <a:pt x="189" y="123"/>
                      <a:pt x="189" y="123"/>
                    </a:cubicBezTo>
                    <a:cubicBezTo>
                      <a:pt x="189" y="122"/>
                      <a:pt x="189" y="122"/>
                      <a:pt x="189" y="122"/>
                    </a:cubicBezTo>
                    <a:cubicBezTo>
                      <a:pt x="190" y="121"/>
                      <a:pt x="190" y="121"/>
                      <a:pt x="190" y="121"/>
                    </a:cubicBezTo>
                    <a:cubicBezTo>
                      <a:pt x="189" y="120"/>
                      <a:pt x="189" y="120"/>
                      <a:pt x="189" y="120"/>
                    </a:cubicBezTo>
                    <a:cubicBezTo>
                      <a:pt x="189" y="121"/>
                      <a:pt x="189" y="121"/>
                      <a:pt x="189" y="121"/>
                    </a:cubicBezTo>
                    <a:cubicBezTo>
                      <a:pt x="189" y="122"/>
                      <a:pt x="189" y="122"/>
                      <a:pt x="189" y="122"/>
                    </a:cubicBezTo>
                    <a:cubicBezTo>
                      <a:pt x="188" y="121"/>
                      <a:pt x="188" y="121"/>
                      <a:pt x="188" y="121"/>
                    </a:cubicBezTo>
                    <a:cubicBezTo>
                      <a:pt x="187" y="121"/>
                      <a:pt x="187" y="121"/>
                      <a:pt x="187" y="121"/>
                    </a:cubicBezTo>
                    <a:cubicBezTo>
                      <a:pt x="187" y="119"/>
                      <a:pt x="187" y="119"/>
                      <a:pt x="187" y="119"/>
                    </a:cubicBezTo>
                    <a:cubicBezTo>
                      <a:pt x="186" y="119"/>
                      <a:pt x="186" y="119"/>
                      <a:pt x="186" y="119"/>
                    </a:cubicBezTo>
                    <a:cubicBezTo>
                      <a:pt x="186" y="117"/>
                      <a:pt x="186" y="117"/>
                      <a:pt x="186" y="117"/>
                    </a:cubicBezTo>
                    <a:cubicBezTo>
                      <a:pt x="185" y="117"/>
                      <a:pt x="185" y="117"/>
                      <a:pt x="185" y="117"/>
                    </a:cubicBezTo>
                    <a:cubicBezTo>
                      <a:pt x="185" y="116"/>
                      <a:pt x="185" y="116"/>
                      <a:pt x="185" y="116"/>
                    </a:cubicBezTo>
                    <a:cubicBezTo>
                      <a:pt x="185" y="115"/>
                      <a:pt x="185" y="115"/>
                      <a:pt x="185" y="115"/>
                    </a:cubicBezTo>
                    <a:cubicBezTo>
                      <a:pt x="185" y="115"/>
                      <a:pt x="185" y="115"/>
                      <a:pt x="185" y="115"/>
                    </a:cubicBezTo>
                    <a:cubicBezTo>
                      <a:pt x="186" y="115"/>
                      <a:pt x="186" y="115"/>
                      <a:pt x="186" y="115"/>
                    </a:cubicBezTo>
                    <a:cubicBezTo>
                      <a:pt x="186" y="114"/>
                      <a:pt x="186" y="114"/>
                      <a:pt x="186" y="114"/>
                    </a:cubicBezTo>
                    <a:cubicBezTo>
                      <a:pt x="187" y="114"/>
                      <a:pt x="187" y="114"/>
                      <a:pt x="187" y="114"/>
                    </a:cubicBezTo>
                    <a:cubicBezTo>
                      <a:pt x="187" y="114"/>
                      <a:pt x="187" y="114"/>
                      <a:pt x="187" y="114"/>
                    </a:cubicBezTo>
                    <a:cubicBezTo>
                      <a:pt x="188" y="114"/>
                      <a:pt x="188" y="114"/>
                      <a:pt x="188" y="114"/>
                    </a:cubicBezTo>
                    <a:cubicBezTo>
                      <a:pt x="188" y="113"/>
                      <a:pt x="188" y="113"/>
                      <a:pt x="188" y="113"/>
                    </a:cubicBezTo>
                    <a:cubicBezTo>
                      <a:pt x="188" y="112"/>
                      <a:pt x="188" y="112"/>
                      <a:pt x="188" y="112"/>
                    </a:cubicBezTo>
                    <a:cubicBezTo>
                      <a:pt x="188" y="111"/>
                      <a:pt x="188" y="111"/>
                      <a:pt x="188" y="111"/>
                    </a:cubicBezTo>
                    <a:cubicBezTo>
                      <a:pt x="189" y="110"/>
                      <a:pt x="189" y="110"/>
                      <a:pt x="189" y="110"/>
                    </a:cubicBezTo>
                    <a:cubicBezTo>
                      <a:pt x="188" y="109"/>
                      <a:pt x="188" y="109"/>
                      <a:pt x="188" y="109"/>
                    </a:cubicBezTo>
                    <a:cubicBezTo>
                      <a:pt x="188" y="108"/>
                      <a:pt x="188" y="108"/>
                      <a:pt x="188" y="108"/>
                    </a:cubicBezTo>
                    <a:cubicBezTo>
                      <a:pt x="189" y="108"/>
                      <a:pt x="189" y="108"/>
                      <a:pt x="189" y="108"/>
                    </a:cubicBezTo>
                    <a:cubicBezTo>
                      <a:pt x="189" y="107"/>
                      <a:pt x="189" y="107"/>
                      <a:pt x="189" y="107"/>
                    </a:cubicBezTo>
                    <a:cubicBezTo>
                      <a:pt x="190" y="106"/>
                      <a:pt x="190" y="106"/>
                      <a:pt x="190" y="106"/>
                    </a:cubicBezTo>
                    <a:cubicBezTo>
                      <a:pt x="190" y="105"/>
                      <a:pt x="190" y="105"/>
                      <a:pt x="190" y="105"/>
                    </a:cubicBezTo>
                    <a:cubicBezTo>
                      <a:pt x="190" y="104"/>
                      <a:pt x="190" y="104"/>
                      <a:pt x="190" y="104"/>
                    </a:cubicBezTo>
                    <a:cubicBezTo>
                      <a:pt x="190" y="103"/>
                      <a:pt x="190" y="103"/>
                      <a:pt x="190" y="103"/>
                    </a:cubicBezTo>
                    <a:cubicBezTo>
                      <a:pt x="191" y="103"/>
                      <a:pt x="191" y="103"/>
                      <a:pt x="191" y="103"/>
                    </a:cubicBezTo>
                    <a:cubicBezTo>
                      <a:pt x="191" y="102"/>
                      <a:pt x="191" y="102"/>
                      <a:pt x="191" y="102"/>
                    </a:cubicBezTo>
                    <a:cubicBezTo>
                      <a:pt x="192" y="101"/>
                      <a:pt x="192" y="101"/>
                      <a:pt x="192" y="101"/>
                    </a:cubicBezTo>
                    <a:cubicBezTo>
                      <a:pt x="192" y="100"/>
                      <a:pt x="192" y="100"/>
                      <a:pt x="192" y="100"/>
                    </a:cubicBezTo>
                    <a:cubicBezTo>
                      <a:pt x="192" y="100"/>
                      <a:pt x="192" y="100"/>
                      <a:pt x="192" y="100"/>
                    </a:cubicBezTo>
                    <a:cubicBezTo>
                      <a:pt x="192" y="99"/>
                      <a:pt x="192" y="99"/>
                      <a:pt x="192" y="99"/>
                    </a:cubicBezTo>
                    <a:cubicBezTo>
                      <a:pt x="193" y="99"/>
                      <a:pt x="193" y="99"/>
                      <a:pt x="193" y="99"/>
                    </a:cubicBezTo>
                    <a:cubicBezTo>
                      <a:pt x="192" y="98"/>
                      <a:pt x="192" y="98"/>
                      <a:pt x="192" y="98"/>
                    </a:cubicBezTo>
                    <a:cubicBezTo>
                      <a:pt x="192" y="97"/>
                      <a:pt x="192" y="97"/>
                      <a:pt x="192" y="97"/>
                    </a:cubicBezTo>
                    <a:cubicBezTo>
                      <a:pt x="192" y="97"/>
                      <a:pt x="192" y="97"/>
                      <a:pt x="192" y="97"/>
                    </a:cubicBezTo>
                    <a:cubicBezTo>
                      <a:pt x="191" y="96"/>
                      <a:pt x="191" y="96"/>
                      <a:pt x="191" y="96"/>
                    </a:cubicBezTo>
                    <a:cubicBezTo>
                      <a:pt x="191" y="95"/>
                      <a:pt x="191" y="95"/>
                      <a:pt x="191" y="95"/>
                    </a:cubicBezTo>
                    <a:cubicBezTo>
                      <a:pt x="191" y="95"/>
                      <a:pt x="191" y="95"/>
                      <a:pt x="191" y="95"/>
                    </a:cubicBezTo>
                    <a:cubicBezTo>
                      <a:pt x="191" y="93"/>
                      <a:pt x="191" y="93"/>
                      <a:pt x="191" y="93"/>
                    </a:cubicBezTo>
                    <a:cubicBezTo>
                      <a:pt x="190" y="93"/>
                      <a:pt x="190" y="93"/>
                      <a:pt x="190" y="93"/>
                    </a:cubicBezTo>
                    <a:cubicBezTo>
                      <a:pt x="190" y="93"/>
                      <a:pt x="190" y="93"/>
                      <a:pt x="190" y="93"/>
                    </a:cubicBezTo>
                    <a:cubicBezTo>
                      <a:pt x="189" y="93"/>
                      <a:pt x="189" y="93"/>
                      <a:pt x="189" y="93"/>
                    </a:cubicBezTo>
                    <a:cubicBezTo>
                      <a:pt x="189" y="94"/>
                      <a:pt x="189" y="94"/>
                      <a:pt x="189" y="94"/>
                    </a:cubicBezTo>
                    <a:cubicBezTo>
                      <a:pt x="189" y="94"/>
                      <a:pt x="189" y="94"/>
                      <a:pt x="189" y="94"/>
                    </a:cubicBezTo>
                    <a:cubicBezTo>
                      <a:pt x="188" y="92"/>
                      <a:pt x="188" y="92"/>
                      <a:pt x="188" y="92"/>
                    </a:cubicBezTo>
                    <a:cubicBezTo>
                      <a:pt x="187" y="92"/>
                      <a:pt x="187" y="92"/>
                      <a:pt x="187" y="92"/>
                    </a:cubicBezTo>
                    <a:cubicBezTo>
                      <a:pt x="187" y="92"/>
                      <a:pt x="187" y="92"/>
                      <a:pt x="187" y="92"/>
                    </a:cubicBezTo>
                    <a:cubicBezTo>
                      <a:pt x="186" y="92"/>
                      <a:pt x="186" y="92"/>
                      <a:pt x="186" y="92"/>
                    </a:cubicBezTo>
                    <a:cubicBezTo>
                      <a:pt x="186" y="93"/>
                      <a:pt x="186" y="93"/>
                      <a:pt x="186" y="93"/>
                    </a:cubicBezTo>
                    <a:cubicBezTo>
                      <a:pt x="186" y="93"/>
                      <a:pt x="186" y="93"/>
                      <a:pt x="186" y="93"/>
                    </a:cubicBezTo>
                    <a:cubicBezTo>
                      <a:pt x="185" y="93"/>
                      <a:pt x="185" y="93"/>
                      <a:pt x="185" y="93"/>
                    </a:cubicBezTo>
                    <a:cubicBezTo>
                      <a:pt x="185" y="94"/>
                      <a:pt x="185" y="94"/>
                      <a:pt x="185" y="94"/>
                    </a:cubicBezTo>
                    <a:cubicBezTo>
                      <a:pt x="185" y="95"/>
                      <a:pt x="185" y="95"/>
                      <a:pt x="185" y="95"/>
                    </a:cubicBezTo>
                    <a:cubicBezTo>
                      <a:pt x="184" y="95"/>
                      <a:pt x="184" y="95"/>
                      <a:pt x="184" y="95"/>
                    </a:cubicBezTo>
                    <a:cubicBezTo>
                      <a:pt x="184" y="97"/>
                      <a:pt x="184" y="97"/>
                      <a:pt x="184" y="97"/>
                    </a:cubicBezTo>
                    <a:cubicBezTo>
                      <a:pt x="184" y="98"/>
                      <a:pt x="184" y="98"/>
                      <a:pt x="184" y="98"/>
                    </a:cubicBezTo>
                    <a:cubicBezTo>
                      <a:pt x="183" y="98"/>
                      <a:pt x="183" y="98"/>
                      <a:pt x="183" y="98"/>
                    </a:cubicBezTo>
                    <a:cubicBezTo>
                      <a:pt x="183" y="99"/>
                      <a:pt x="183" y="99"/>
                      <a:pt x="183" y="99"/>
                    </a:cubicBezTo>
                    <a:cubicBezTo>
                      <a:pt x="183" y="99"/>
                      <a:pt x="183" y="99"/>
                      <a:pt x="183" y="99"/>
                    </a:cubicBezTo>
                    <a:cubicBezTo>
                      <a:pt x="183" y="100"/>
                      <a:pt x="183" y="100"/>
                      <a:pt x="183" y="100"/>
                    </a:cubicBezTo>
                    <a:cubicBezTo>
                      <a:pt x="182" y="100"/>
                      <a:pt x="182" y="100"/>
                      <a:pt x="182" y="100"/>
                    </a:cubicBezTo>
                    <a:cubicBezTo>
                      <a:pt x="182" y="102"/>
                      <a:pt x="182" y="102"/>
                      <a:pt x="182" y="102"/>
                    </a:cubicBezTo>
                    <a:cubicBezTo>
                      <a:pt x="181" y="102"/>
                      <a:pt x="181" y="102"/>
                      <a:pt x="181" y="102"/>
                    </a:cubicBezTo>
                    <a:cubicBezTo>
                      <a:pt x="181" y="102"/>
                      <a:pt x="181" y="102"/>
                      <a:pt x="181" y="102"/>
                    </a:cubicBezTo>
                    <a:cubicBezTo>
                      <a:pt x="180" y="104"/>
                      <a:pt x="180" y="104"/>
                      <a:pt x="180" y="104"/>
                    </a:cubicBezTo>
                    <a:cubicBezTo>
                      <a:pt x="181" y="104"/>
                      <a:pt x="181" y="104"/>
                      <a:pt x="181" y="104"/>
                    </a:cubicBezTo>
                    <a:cubicBezTo>
                      <a:pt x="180" y="105"/>
                      <a:pt x="180" y="105"/>
                      <a:pt x="180" y="105"/>
                    </a:cubicBezTo>
                    <a:cubicBezTo>
                      <a:pt x="180" y="106"/>
                      <a:pt x="180" y="106"/>
                      <a:pt x="180" y="106"/>
                    </a:cubicBezTo>
                    <a:cubicBezTo>
                      <a:pt x="180" y="106"/>
                      <a:pt x="180" y="106"/>
                      <a:pt x="180" y="106"/>
                    </a:cubicBezTo>
                    <a:cubicBezTo>
                      <a:pt x="180" y="107"/>
                      <a:pt x="180" y="107"/>
                      <a:pt x="180" y="107"/>
                    </a:cubicBezTo>
                    <a:cubicBezTo>
                      <a:pt x="180" y="108"/>
                      <a:pt x="180" y="108"/>
                      <a:pt x="180" y="108"/>
                    </a:cubicBezTo>
                    <a:cubicBezTo>
                      <a:pt x="179" y="108"/>
                      <a:pt x="179" y="108"/>
                      <a:pt x="179" y="108"/>
                    </a:cubicBezTo>
                    <a:cubicBezTo>
                      <a:pt x="179" y="108"/>
                      <a:pt x="179" y="108"/>
                      <a:pt x="179" y="108"/>
                    </a:cubicBezTo>
                    <a:cubicBezTo>
                      <a:pt x="180" y="108"/>
                      <a:pt x="180" y="108"/>
                      <a:pt x="180" y="108"/>
                    </a:cubicBezTo>
                    <a:cubicBezTo>
                      <a:pt x="180" y="109"/>
                      <a:pt x="180" y="109"/>
                      <a:pt x="180" y="109"/>
                    </a:cubicBezTo>
                    <a:cubicBezTo>
                      <a:pt x="180" y="109"/>
                      <a:pt x="180" y="109"/>
                      <a:pt x="180" y="109"/>
                    </a:cubicBezTo>
                    <a:cubicBezTo>
                      <a:pt x="179" y="109"/>
                      <a:pt x="179" y="109"/>
                      <a:pt x="179" y="109"/>
                    </a:cubicBezTo>
                    <a:cubicBezTo>
                      <a:pt x="178" y="109"/>
                      <a:pt x="178" y="109"/>
                      <a:pt x="178" y="109"/>
                    </a:cubicBezTo>
                    <a:cubicBezTo>
                      <a:pt x="178" y="109"/>
                      <a:pt x="178" y="109"/>
                      <a:pt x="178" y="109"/>
                    </a:cubicBezTo>
                    <a:cubicBezTo>
                      <a:pt x="177" y="109"/>
                      <a:pt x="177" y="109"/>
                      <a:pt x="177" y="109"/>
                    </a:cubicBezTo>
                    <a:cubicBezTo>
                      <a:pt x="177" y="110"/>
                      <a:pt x="177" y="110"/>
                      <a:pt x="177" y="110"/>
                    </a:cubicBezTo>
                    <a:cubicBezTo>
                      <a:pt x="177" y="111"/>
                      <a:pt x="177" y="111"/>
                      <a:pt x="177" y="111"/>
                    </a:cubicBezTo>
                    <a:cubicBezTo>
                      <a:pt x="176" y="110"/>
                      <a:pt x="176" y="110"/>
                      <a:pt x="176" y="110"/>
                    </a:cubicBezTo>
                    <a:cubicBezTo>
                      <a:pt x="176" y="109"/>
                      <a:pt x="176" y="109"/>
                      <a:pt x="176" y="109"/>
                    </a:cubicBezTo>
                    <a:cubicBezTo>
                      <a:pt x="177" y="109"/>
                      <a:pt x="177" y="109"/>
                      <a:pt x="177" y="109"/>
                    </a:cubicBezTo>
                    <a:cubicBezTo>
                      <a:pt x="176" y="108"/>
                      <a:pt x="176" y="108"/>
                      <a:pt x="176" y="108"/>
                    </a:cubicBezTo>
                    <a:cubicBezTo>
                      <a:pt x="176" y="107"/>
                      <a:pt x="176" y="107"/>
                      <a:pt x="176" y="107"/>
                    </a:cubicBezTo>
                    <a:cubicBezTo>
                      <a:pt x="177" y="106"/>
                      <a:pt x="177" y="106"/>
                      <a:pt x="177" y="106"/>
                    </a:cubicBezTo>
                    <a:cubicBezTo>
                      <a:pt x="177" y="105"/>
                      <a:pt x="177" y="105"/>
                      <a:pt x="177" y="105"/>
                    </a:cubicBezTo>
                    <a:cubicBezTo>
                      <a:pt x="177" y="105"/>
                      <a:pt x="177" y="105"/>
                      <a:pt x="177" y="105"/>
                    </a:cubicBezTo>
                    <a:cubicBezTo>
                      <a:pt x="178" y="104"/>
                      <a:pt x="178" y="104"/>
                      <a:pt x="178" y="104"/>
                    </a:cubicBezTo>
                    <a:cubicBezTo>
                      <a:pt x="178" y="103"/>
                      <a:pt x="178" y="103"/>
                      <a:pt x="178" y="103"/>
                    </a:cubicBezTo>
                    <a:cubicBezTo>
                      <a:pt x="178" y="102"/>
                      <a:pt x="178" y="102"/>
                      <a:pt x="178" y="102"/>
                    </a:cubicBezTo>
                    <a:cubicBezTo>
                      <a:pt x="179" y="101"/>
                      <a:pt x="179" y="101"/>
                      <a:pt x="179" y="101"/>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9" y="99"/>
                      <a:pt x="179" y="99"/>
                      <a:pt x="179" y="99"/>
                    </a:cubicBezTo>
                    <a:cubicBezTo>
                      <a:pt x="179" y="97"/>
                      <a:pt x="179" y="97"/>
                      <a:pt x="179" y="97"/>
                    </a:cubicBezTo>
                    <a:cubicBezTo>
                      <a:pt x="179" y="97"/>
                      <a:pt x="179" y="97"/>
                      <a:pt x="179" y="97"/>
                    </a:cubicBezTo>
                    <a:cubicBezTo>
                      <a:pt x="178" y="96"/>
                      <a:pt x="178" y="96"/>
                      <a:pt x="178" y="96"/>
                    </a:cubicBezTo>
                    <a:cubicBezTo>
                      <a:pt x="179" y="96"/>
                      <a:pt x="179" y="96"/>
                      <a:pt x="179" y="96"/>
                    </a:cubicBezTo>
                    <a:cubicBezTo>
                      <a:pt x="179" y="95"/>
                      <a:pt x="179" y="95"/>
                      <a:pt x="179" y="95"/>
                    </a:cubicBezTo>
                    <a:cubicBezTo>
                      <a:pt x="178" y="95"/>
                      <a:pt x="178" y="95"/>
                      <a:pt x="178" y="95"/>
                    </a:cubicBezTo>
                    <a:cubicBezTo>
                      <a:pt x="177" y="94"/>
                      <a:pt x="177" y="94"/>
                      <a:pt x="177" y="94"/>
                    </a:cubicBezTo>
                    <a:cubicBezTo>
                      <a:pt x="176" y="94"/>
                      <a:pt x="176" y="94"/>
                      <a:pt x="176" y="94"/>
                    </a:cubicBezTo>
                    <a:cubicBezTo>
                      <a:pt x="176" y="95"/>
                      <a:pt x="176" y="95"/>
                      <a:pt x="176" y="95"/>
                    </a:cubicBezTo>
                    <a:cubicBezTo>
                      <a:pt x="177" y="96"/>
                      <a:pt x="177" y="96"/>
                      <a:pt x="177" y="96"/>
                    </a:cubicBezTo>
                    <a:cubicBezTo>
                      <a:pt x="177" y="96"/>
                      <a:pt x="177" y="96"/>
                      <a:pt x="177" y="96"/>
                    </a:cubicBezTo>
                    <a:cubicBezTo>
                      <a:pt x="177" y="97"/>
                      <a:pt x="177" y="97"/>
                      <a:pt x="177" y="97"/>
                    </a:cubicBezTo>
                    <a:cubicBezTo>
                      <a:pt x="177" y="97"/>
                      <a:pt x="177" y="97"/>
                      <a:pt x="177" y="97"/>
                    </a:cubicBezTo>
                    <a:cubicBezTo>
                      <a:pt x="176" y="97"/>
                      <a:pt x="176" y="97"/>
                      <a:pt x="176" y="97"/>
                    </a:cubicBezTo>
                    <a:cubicBezTo>
                      <a:pt x="176" y="97"/>
                      <a:pt x="176" y="97"/>
                      <a:pt x="176" y="97"/>
                    </a:cubicBezTo>
                    <a:cubicBezTo>
                      <a:pt x="175" y="97"/>
                      <a:pt x="175" y="97"/>
                      <a:pt x="175" y="97"/>
                    </a:cubicBezTo>
                    <a:cubicBezTo>
                      <a:pt x="175" y="98"/>
                      <a:pt x="175" y="98"/>
                      <a:pt x="175" y="98"/>
                    </a:cubicBezTo>
                    <a:cubicBezTo>
                      <a:pt x="176" y="98"/>
                      <a:pt x="176" y="98"/>
                      <a:pt x="176" y="98"/>
                    </a:cubicBezTo>
                    <a:cubicBezTo>
                      <a:pt x="176" y="98"/>
                      <a:pt x="176" y="98"/>
                      <a:pt x="176" y="98"/>
                    </a:cubicBezTo>
                    <a:cubicBezTo>
                      <a:pt x="176" y="99"/>
                      <a:pt x="176" y="99"/>
                      <a:pt x="176" y="99"/>
                    </a:cubicBezTo>
                    <a:cubicBezTo>
                      <a:pt x="176" y="100"/>
                      <a:pt x="176" y="100"/>
                      <a:pt x="176" y="100"/>
                    </a:cubicBezTo>
                    <a:cubicBezTo>
                      <a:pt x="176" y="99"/>
                      <a:pt x="176" y="99"/>
                      <a:pt x="176" y="99"/>
                    </a:cubicBezTo>
                    <a:cubicBezTo>
                      <a:pt x="175" y="99"/>
                      <a:pt x="175" y="99"/>
                      <a:pt x="175" y="99"/>
                    </a:cubicBezTo>
                    <a:cubicBezTo>
                      <a:pt x="175" y="100"/>
                      <a:pt x="175" y="100"/>
                      <a:pt x="175" y="100"/>
                    </a:cubicBezTo>
                    <a:cubicBezTo>
                      <a:pt x="174" y="99"/>
                      <a:pt x="174" y="99"/>
                      <a:pt x="174" y="99"/>
                    </a:cubicBezTo>
                    <a:cubicBezTo>
                      <a:pt x="174" y="99"/>
                      <a:pt x="174" y="99"/>
                      <a:pt x="174" y="99"/>
                    </a:cubicBezTo>
                    <a:cubicBezTo>
                      <a:pt x="174" y="99"/>
                      <a:pt x="174" y="99"/>
                      <a:pt x="174" y="99"/>
                    </a:cubicBezTo>
                    <a:cubicBezTo>
                      <a:pt x="173" y="100"/>
                      <a:pt x="173" y="100"/>
                      <a:pt x="173" y="100"/>
                    </a:cubicBezTo>
                    <a:cubicBezTo>
                      <a:pt x="173" y="99"/>
                      <a:pt x="173" y="99"/>
                      <a:pt x="173" y="99"/>
                    </a:cubicBezTo>
                    <a:cubicBezTo>
                      <a:pt x="173" y="99"/>
                      <a:pt x="173" y="99"/>
                      <a:pt x="173" y="99"/>
                    </a:cubicBezTo>
                    <a:cubicBezTo>
                      <a:pt x="173" y="98"/>
                      <a:pt x="173" y="98"/>
                      <a:pt x="173" y="98"/>
                    </a:cubicBezTo>
                    <a:cubicBezTo>
                      <a:pt x="173" y="98"/>
                      <a:pt x="173" y="98"/>
                      <a:pt x="173" y="98"/>
                    </a:cubicBezTo>
                    <a:cubicBezTo>
                      <a:pt x="172" y="98"/>
                      <a:pt x="172" y="98"/>
                      <a:pt x="172" y="98"/>
                    </a:cubicBezTo>
                    <a:cubicBezTo>
                      <a:pt x="171" y="99"/>
                      <a:pt x="171" y="99"/>
                      <a:pt x="171" y="99"/>
                    </a:cubicBezTo>
                    <a:cubicBezTo>
                      <a:pt x="170" y="98"/>
                      <a:pt x="170" y="98"/>
                      <a:pt x="170" y="98"/>
                    </a:cubicBezTo>
                    <a:cubicBezTo>
                      <a:pt x="170" y="98"/>
                      <a:pt x="170" y="98"/>
                      <a:pt x="170" y="98"/>
                    </a:cubicBezTo>
                    <a:cubicBezTo>
                      <a:pt x="169" y="99"/>
                      <a:pt x="169" y="99"/>
                      <a:pt x="169" y="99"/>
                    </a:cubicBezTo>
                    <a:cubicBezTo>
                      <a:pt x="168" y="99"/>
                      <a:pt x="168" y="99"/>
                      <a:pt x="168" y="99"/>
                    </a:cubicBezTo>
                    <a:cubicBezTo>
                      <a:pt x="168" y="98"/>
                      <a:pt x="168" y="98"/>
                      <a:pt x="168" y="98"/>
                    </a:cubicBezTo>
                    <a:cubicBezTo>
                      <a:pt x="167" y="99"/>
                      <a:pt x="167" y="99"/>
                      <a:pt x="167" y="99"/>
                    </a:cubicBezTo>
                    <a:cubicBezTo>
                      <a:pt x="167" y="98"/>
                      <a:pt x="167" y="98"/>
                      <a:pt x="167" y="98"/>
                    </a:cubicBezTo>
                    <a:cubicBezTo>
                      <a:pt x="167" y="98"/>
                      <a:pt x="167" y="98"/>
                      <a:pt x="167" y="98"/>
                    </a:cubicBezTo>
                    <a:cubicBezTo>
                      <a:pt x="168" y="98"/>
                      <a:pt x="168" y="98"/>
                      <a:pt x="168" y="98"/>
                    </a:cubicBezTo>
                    <a:cubicBezTo>
                      <a:pt x="169" y="98"/>
                      <a:pt x="169" y="98"/>
                      <a:pt x="169" y="98"/>
                    </a:cubicBezTo>
                    <a:cubicBezTo>
                      <a:pt x="170" y="97"/>
                      <a:pt x="170" y="97"/>
                      <a:pt x="170" y="97"/>
                    </a:cubicBezTo>
                    <a:cubicBezTo>
                      <a:pt x="170" y="97"/>
                      <a:pt x="170" y="97"/>
                      <a:pt x="170" y="97"/>
                    </a:cubicBezTo>
                    <a:cubicBezTo>
                      <a:pt x="171" y="97"/>
                      <a:pt x="171" y="97"/>
                      <a:pt x="171" y="97"/>
                    </a:cubicBezTo>
                    <a:cubicBezTo>
                      <a:pt x="171" y="97"/>
                      <a:pt x="171" y="97"/>
                      <a:pt x="171" y="97"/>
                    </a:cubicBezTo>
                    <a:cubicBezTo>
                      <a:pt x="172" y="96"/>
                      <a:pt x="172" y="96"/>
                      <a:pt x="172" y="96"/>
                    </a:cubicBezTo>
                    <a:cubicBezTo>
                      <a:pt x="172" y="96"/>
                      <a:pt x="172" y="96"/>
                      <a:pt x="172" y="96"/>
                    </a:cubicBezTo>
                    <a:cubicBezTo>
                      <a:pt x="172" y="95"/>
                      <a:pt x="172" y="95"/>
                      <a:pt x="172" y="95"/>
                    </a:cubicBezTo>
                    <a:cubicBezTo>
                      <a:pt x="172" y="95"/>
                      <a:pt x="172" y="95"/>
                      <a:pt x="172" y="95"/>
                    </a:cubicBezTo>
                    <a:cubicBezTo>
                      <a:pt x="171" y="93"/>
                      <a:pt x="171" y="93"/>
                      <a:pt x="171" y="93"/>
                    </a:cubicBezTo>
                    <a:cubicBezTo>
                      <a:pt x="170" y="93"/>
                      <a:pt x="170" y="93"/>
                      <a:pt x="170" y="93"/>
                    </a:cubicBezTo>
                    <a:cubicBezTo>
                      <a:pt x="170" y="93"/>
                      <a:pt x="170" y="93"/>
                      <a:pt x="170" y="93"/>
                    </a:cubicBezTo>
                    <a:cubicBezTo>
                      <a:pt x="169" y="91"/>
                      <a:pt x="169" y="91"/>
                      <a:pt x="169" y="91"/>
                    </a:cubicBezTo>
                    <a:cubicBezTo>
                      <a:pt x="168" y="91"/>
                      <a:pt x="168" y="91"/>
                      <a:pt x="168" y="91"/>
                    </a:cubicBezTo>
                    <a:cubicBezTo>
                      <a:pt x="168" y="91"/>
                      <a:pt x="168" y="91"/>
                      <a:pt x="168" y="91"/>
                    </a:cubicBezTo>
                    <a:cubicBezTo>
                      <a:pt x="167" y="92"/>
                      <a:pt x="167" y="92"/>
                      <a:pt x="167" y="92"/>
                    </a:cubicBezTo>
                    <a:cubicBezTo>
                      <a:pt x="166" y="92"/>
                      <a:pt x="166" y="92"/>
                      <a:pt x="166" y="92"/>
                    </a:cubicBezTo>
                    <a:cubicBezTo>
                      <a:pt x="165" y="93"/>
                      <a:pt x="165" y="93"/>
                      <a:pt x="165" y="93"/>
                    </a:cubicBezTo>
                    <a:cubicBezTo>
                      <a:pt x="165" y="93"/>
                      <a:pt x="165" y="93"/>
                      <a:pt x="165" y="93"/>
                    </a:cubicBezTo>
                    <a:cubicBezTo>
                      <a:pt x="165" y="94"/>
                      <a:pt x="165" y="94"/>
                      <a:pt x="165" y="94"/>
                    </a:cubicBezTo>
                    <a:cubicBezTo>
                      <a:pt x="164" y="94"/>
                      <a:pt x="164" y="94"/>
                      <a:pt x="164" y="94"/>
                    </a:cubicBezTo>
                    <a:cubicBezTo>
                      <a:pt x="164" y="94"/>
                      <a:pt x="164" y="94"/>
                      <a:pt x="164" y="94"/>
                    </a:cubicBezTo>
                    <a:cubicBezTo>
                      <a:pt x="164" y="94"/>
                      <a:pt x="164" y="94"/>
                      <a:pt x="164" y="94"/>
                    </a:cubicBezTo>
                    <a:cubicBezTo>
                      <a:pt x="163" y="94"/>
                      <a:pt x="163" y="94"/>
                      <a:pt x="163" y="94"/>
                    </a:cubicBezTo>
                    <a:cubicBezTo>
                      <a:pt x="162" y="94"/>
                      <a:pt x="162" y="94"/>
                      <a:pt x="162" y="94"/>
                    </a:cubicBezTo>
                    <a:cubicBezTo>
                      <a:pt x="162" y="94"/>
                      <a:pt x="162" y="94"/>
                      <a:pt x="162" y="94"/>
                    </a:cubicBezTo>
                    <a:cubicBezTo>
                      <a:pt x="161" y="94"/>
                      <a:pt x="161" y="94"/>
                      <a:pt x="161" y="94"/>
                    </a:cubicBezTo>
                    <a:cubicBezTo>
                      <a:pt x="160" y="94"/>
                      <a:pt x="160" y="94"/>
                      <a:pt x="160" y="94"/>
                    </a:cubicBezTo>
                    <a:cubicBezTo>
                      <a:pt x="160" y="94"/>
                      <a:pt x="160" y="94"/>
                      <a:pt x="160" y="94"/>
                    </a:cubicBezTo>
                    <a:cubicBezTo>
                      <a:pt x="160" y="93"/>
                      <a:pt x="160" y="93"/>
                      <a:pt x="160" y="93"/>
                    </a:cubicBezTo>
                    <a:cubicBezTo>
                      <a:pt x="162" y="93"/>
                      <a:pt x="162" y="93"/>
                      <a:pt x="162" y="93"/>
                    </a:cubicBezTo>
                    <a:cubicBezTo>
                      <a:pt x="162" y="92"/>
                      <a:pt x="162" y="92"/>
                      <a:pt x="162" y="92"/>
                    </a:cubicBezTo>
                    <a:cubicBezTo>
                      <a:pt x="163" y="92"/>
                      <a:pt x="163" y="92"/>
                      <a:pt x="163" y="92"/>
                    </a:cubicBezTo>
                    <a:cubicBezTo>
                      <a:pt x="163" y="92"/>
                      <a:pt x="163" y="92"/>
                      <a:pt x="163" y="92"/>
                    </a:cubicBezTo>
                    <a:cubicBezTo>
                      <a:pt x="164" y="91"/>
                      <a:pt x="164" y="91"/>
                      <a:pt x="164" y="91"/>
                    </a:cubicBezTo>
                    <a:cubicBezTo>
                      <a:pt x="164" y="91"/>
                      <a:pt x="164" y="91"/>
                      <a:pt x="164" y="91"/>
                    </a:cubicBezTo>
                    <a:cubicBezTo>
                      <a:pt x="164" y="90"/>
                      <a:pt x="164" y="90"/>
                      <a:pt x="164" y="90"/>
                    </a:cubicBezTo>
                    <a:cubicBezTo>
                      <a:pt x="165" y="90"/>
                      <a:pt x="165" y="90"/>
                      <a:pt x="165" y="90"/>
                    </a:cubicBezTo>
                    <a:cubicBezTo>
                      <a:pt x="166" y="89"/>
                      <a:pt x="166" y="89"/>
                      <a:pt x="166" y="89"/>
                    </a:cubicBezTo>
                    <a:cubicBezTo>
                      <a:pt x="166" y="88"/>
                      <a:pt x="166" y="88"/>
                      <a:pt x="166" y="88"/>
                    </a:cubicBezTo>
                    <a:cubicBezTo>
                      <a:pt x="166" y="87"/>
                      <a:pt x="166" y="87"/>
                      <a:pt x="166" y="87"/>
                    </a:cubicBezTo>
                    <a:cubicBezTo>
                      <a:pt x="165" y="86"/>
                      <a:pt x="165" y="86"/>
                      <a:pt x="165" y="86"/>
                    </a:cubicBezTo>
                    <a:cubicBezTo>
                      <a:pt x="165" y="86"/>
                      <a:pt x="165" y="86"/>
                      <a:pt x="165" y="86"/>
                    </a:cubicBezTo>
                    <a:cubicBezTo>
                      <a:pt x="163" y="87"/>
                      <a:pt x="163" y="87"/>
                      <a:pt x="163" y="87"/>
                    </a:cubicBezTo>
                    <a:cubicBezTo>
                      <a:pt x="162" y="87"/>
                      <a:pt x="162" y="87"/>
                      <a:pt x="162" y="87"/>
                    </a:cubicBezTo>
                    <a:cubicBezTo>
                      <a:pt x="160" y="88"/>
                      <a:pt x="160" y="88"/>
                      <a:pt x="160" y="88"/>
                    </a:cubicBezTo>
                    <a:cubicBezTo>
                      <a:pt x="157" y="88"/>
                      <a:pt x="157" y="88"/>
                      <a:pt x="157" y="88"/>
                    </a:cubicBezTo>
                    <a:cubicBezTo>
                      <a:pt x="153" y="90"/>
                      <a:pt x="153" y="90"/>
                      <a:pt x="153" y="90"/>
                    </a:cubicBezTo>
                    <a:cubicBezTo>
                      <a:pt x="152" y="90"/>
                      <a:pt x="152" y="90"/>
                      <a:pt x="152" y="90"/>
                    </a:cubicBezTo>
                    <a:cubicBezTo>
                      <a:pt x="149" y="91"/>
                      <a:pt x="149" y="91"/>
                      <a:pt x="149" y="91"/>
                    </a:cubicBezTo>
                    <a:cubicBezTo>
                      <a:pt x="146" y="92"/>
                      <a:pt x="146" y="92"/>
                      <a:pt x="146" y="92"/>
                    </a:cubicBezTo>
                    <a:cubicBezTo>
                      <a:pt x="145" y="93"/>
                      <a:pt x="145" y="93"/>
                      <a:pt x="145" y="93"/>
                    </a:cubicBezTo>
                    <a:cubicBezTo>
                      <a:pt x="145" y="94"/>
                      <a:pt x="145" y="94"/>
                      <a:pt x="145" y="94"/>
                    </a:cubicBezTo>
                    <a:cubicBezTo>
                      <a:pt x="146" y="94"/>
                      <a:pt x="146" y="94"/>
                      <a:pt x="146" y="94"/>
                    </a:cubicBezTo>
                    <a:cubicBezTo>
                      <a:pt x="146" y="94"/>
                      <a:pt x="146" y="94"/>
                      <a:pt x="146" y="94"/>
                    </a:cubicBezTo>
                    <a:cubicBezTo>
                      <a:pt x="145" y="95"/>
                      <a:pt x="145" y="95"/>
                      <a:pt x="145" y="95"/>
                    </a:cubicBezTo>
                    <a:cubicBezTo>
                      <a:pt x="144" y="95"/>
                      <a:pt x="144" y="95"/>
                      <a:pt x="144" y="95"/>
                    </a:cubicBezTo>
                    <a:cubicBezTo>
                      <a:pt x="143" y="96"/>
                      <a:pt x="143" y="96"/>
                      <a:pt x="143" y="96"/>
                    </a:cubicBezTo>
                    <a:cubicBezTo>
                      <a:pt x="142" y="96"/>
                      <a:pt x="142" y="96"/>
                      <a:pt x="142" y="96"/>
                    </a:cubicBezTo>
                    <a:cubicBezTo>
                      <a:pt x="141" y="96"/>
                      <a:pt x="141" y="96"/>
                      <a:pt x="141" y="96"/>
                    </a:cubicBezTo>
                    <a:cubicBezTo>
                      <a:pt x="141" y="97"/>
                      <a:pt x="141" y="97"/>
                      <a:pt x="141" y="97"/>
                    </a:cubicBezTo>
                    <a:cubicBezTo>
                      <a:pt x="140" y="98"/>
                      <a:pt x="140" y="98"/>
                      <a:pt x="140" y="98"/>
                    </a:cubicBezTo>
                    <a:cubicBezTo>
                      <a:pt x="139" y="99"/>
                      <a:pt x="139" y="99"/>
                      <a:pt x="139" y="99"/>
                    </a:cubicBezTo>
                    <a:cubicBezTo>
                      <a:pt x="139" y="100"/>
                      <a:pt x="139" y="100"/>
                      <a:pt x="139" y="100"/>
                    </a:cubicBezTo>
                    <a:cubicBezTo>
                      <a:pt x="140" y="99"/>
                      <a:pt x="140" y="99"/>
                      <a:pt x="140" y="99"/>
                    </a:cubicBezTo>
                    <a:cubicBezTo>
                      <a:pt x="140" y="100"/>
                      <a:pt x="140" y="100"/>
                      <a:pt x="140" y="100"/>
                    </a:cubicBezTo>
                    <a:cubicBezTo>
                      <a:pt x="140" y="100"/>
                      <a:pt x="140" y="100"/>
                      <a:pt x="140" y="100"/>
                    </a:cubicBezTo>
                    <a:cubicBezTo>
                      <a:pt x="140" y="100"/>
                      <a:pt x="140" y="100"/>
                      <a:pt x="140" y="100"/>
                    </a:cubicBezTo>
                    <a:cubicBezTo>
                      <a:pt x="141" y="100"/>
                      <a:pt x="141" y="100"/>
                      <a:pt x="141" y="100"/>
                    </a:cubicBezTo>
                    <a:cubicBezTo>
                      <a:pt x="142" y="100"/>
                      <a:pt x="142" y="100"/>
                      <a:pt x="142" y="100"/>
                    </a:cubicBezTo>
                    <a:cubicBezTo>
                      <a:pt x="143" y="100"/>
                      <a:pt x="143" y="100"/>
                      <a:pt x="143" y="100"/>
                    </a:cubicBezTo>
                    <a:cubicBezTo>
                      <a:pt x="143" y="100"/>
                      <a:pt x="143" y="100"/>
                      <a:pt x="143" y="100"/>
                    </a:cubicBezTo>
                    <a:cubicBezTo>
                      <a:pt x="143" y="101"/>
                      <a:pt x="143" y="101"/>
                      <a:pt x="143" y="101"/>
                    </a:cubicBezTo>
                    <a:cubicBezTo>
                      <a:pt x="142" y="101"/>
                      <a:pt x="142" y="101"/>
                      <a:pt x="142" y="101"/>
                    </a:cubicBezTo>
                    <a:cubicBezTo>
                      <a:pt x="141" y="101"/>
                      <a:pt x="141" y="101"/>
                      <a:pt x="141" y="101"/>
                    </a:cubicBezTo>
                    <a:cubicBezTo>
                      <a:pt x="140" y="101"/>
                      <a:pt x="140" y="101"/>
                      <a:pt x="140" y="101"/>
                    </a:cubicBezTo>
                    <a:cubicBezTo>
                      <a:pt x="140" y="102"/>
                      <a:pt x="140" y="102"/>
                      <a:pt x="140" y="102"/>
                    </a:cubicBezTo>
                    <a:cubicBezTo>
                      <a:pt x="142" y="103"/>
                      <a:pt x="142" y="103"/>
                      <a:pt x="142" y="103"/>
                    </a:cubicBezTo>
                    <a:cubicBezTo>
                      <a:pt x="143" y="102"/>
                      <a:pt x="143" y="102"/>
                      <a:pt x="143" y="102"/>
                    </a:cubicBezTo>
                    <a:cubicBezTo>
                      <a:pt x="143" y="102"/>
                      <a:pt x="143" y="102"/>
                      <a:pt x="143" y="102"/>
                    </a:cubicBezTo>
                    <a:cubicBezTo>
                      <a:pt x="143" y="102"/>
                      <a:pt x="143" y="102"/>
                      <a:pt x="143" y="102"/>
                    </a:cubicBezTo>
                    <a:cubicBezTo>
                      <a:pt x="143" y="102"/>
                      <a:pt x="143" y="102"/>
                      <a:pt x="143" y="102"/>
                    </a:cubicBezTo>
                    <a:cubicBezTo>
                      <a:pt x="143" y="103"/>
                      <a:pt x="143" y="103"/>
                      <a:pt x="143" y="103"/>
                    </a:cubicBezTo>
                    <a:cubicBezTo>
                      <a:pt x="144" y="103"/>
                      <a:pt x="144" y="103"/>
                      <a:pt x="144" y="103"/>
                    </a:cubicBezTo>
                    <a:cubicBezTo>
                      <a:pt x="145" y="103"/>
                      <a:pt x="145" y="103"/>
                      <a:pt x="145" y="103"/>
                    </a:cubicBezTo>
                    <a:cubicBezTo>
                      <a:pt x="147" y="102"/>
                      <a:pt x="147" y="102"/>
                      <a:pt x="147" y="102"/>
                    </a:cubicBezTo>
                    <a:cubicBezTo>
                      <a:pt x="148" y="102"/>
                      <a:pt x="148" y="102"/>
                      <a:pt x="148" y="102"/>
                    </a:cubicBezTo>
                    <a:cubicBezTo>
                      <a:pt x="149" y="103"/>
                      <a:pt x="149" y="103"/>
                      <a:pt x="149" y="103"/>
                    </a:cubicBezTo>
                    <a:cubicBezTo>
                      <a:pt x="150" y="103"/>
                      <a:pt x="150" y="103"/>
                      <a:pt x="150" y="103"/>
                    </a:cubicBezTo>
                    <a:cubicBezTo>
                      <a:pt x="151" y="103"/>
                      <a:pt x="151" y="103"/>
                      <a:pt x="151" y="103"/>
                    </a:cubicBezTo>
                    <a:cubicBezTo>
                      <a:pt x="151" y="104"/>
                      <a:pt x="151" y="104"/>
                      <a:pt x="151" y="104"/>
                    </a:cubicBezTo>
                    <a:cubicBezTo>
                      <a:pt x="152" y="104"/>
                      <a:pt x="152" y="104"/>
                      <a:pt x="152" y="104"/>
                    </a:cubicBezTo>
                    <a:cubicBezTo>
                      <a:pt x="151" y="104"/>
                      <a:pt x="151" y="104"/>
                      <a:pt x="151" y="104"/>
                    </a:cubicBezTo>
                    <a:cubicBezTo>
                      <a:pt x="151" y="104"/>
                      <a:pt x="151" y="104"/>
                      <a:pt x="151" y="104"/>
                    </a:cubicBezTo>
                    <a:cubicBezTo>
                      <a:pt x="150" y="104"/>
                      <a:pt x="150" y="104"/>
                      <a:pt x="150" y="104"/>
                    </a:cubicBezTo>
                    <a:cubicBezTo>
                      <a:pt x="148" y="104"/>
                      <a:pt x="148" y="104"/>
                      <a:pt x="148" y="104"/>
                    </a:cubicBezTo>
                    <a:cubicBezTo>
                      <a:pt x="148" y="104"/>
                      <a:pt x="148" y="104"/>
                      <a:pt x="148" y="104"/>
                    </a:cubicBezTo>
                    <a:cubicBezTo>
                      <a:pt x="149" y="104"/>
                      <a:pt x="149" y="104"/>
                      <a:pt x="149" y="104"/>
                    </a:cubicBezTo>
                    <a:cubicBezTo>
                      <a:pt x="149" y="105"/>
                      <a:pt x="149" y="105"/>
                      <a:pt x="149" y="105"/>
                    </a:cubicBezTo>
                    <a:cubicBezTo>
                      <a:pt x="148" y="105"/>
                      <a:pt x="148" y="105"/>
                      <a:pt x="148" y="105"/>
                    </a:cubicBezTo>
                    <a:cubicBezTo>
                      <a:pt x="147" y="104"/>
                      <a:pt x="147" y="104"/>
                      <a:pt x="147" y="104"/>
                    </a:cubicBezTo>
                    <a:cubicBezTo>
                      <a:pt x="145" y="104"/>
                      <a:pt x="145" y="104"/>
                      <a:pt x="145" y="104"/>
                    </a:cubicBezTo>
                    <a:cubicBezTo>
                      <a:pt x="144" y="105"/>
                      <a:pt x="144" y="105"/>
                      <a:pt x="144" y="105"/>
                    </a:cubicBezTo>
                    <a:cubicBezTo>
                      <a:pt x="144" y="104"/>
                      <a:pt x="144" y="104"/>
                      <a:pt x="144" y="104"/>
                    </a:cubicBezTo>
                    <a:cubicBezTo>
                      <a:pt x="143" y="104"/>
                      <a:pt x="143" y="104"/>
                      <a:pt x="143" y="104"/>
                    </a:cubicBezTo>
                    <a:cubicBezTo>
                      <a:pt x="143" y="105"/>
                      <a:pt x="143" y="105"/>
                      <a:pt x="143" y="105"/>
                    </a:cubicBezTo>
                    <a:cubicBezTo>
                      <a:pt x="142" y="105"/>
                      <a:pt x="142" y="105"/>
                      <a:pt x="142" y="105"/>
                    </a:cubicBezTo>
                    <a:cubicBezTo>
                      <a:pt x="140" y="105"/>
                      <a:pt x="140" y="105"/>
                      <a:pt x="140" y="105"/>
                    </a:cubicBezTo>
                    <a:cubicBezTo>
                      <a:pt x="140" y="105"/>
                      <a:pt x="140" y="105"/>
                      <a:pt x="140" y="105"/>
                    </a:cubicBezTo>
                    <a:cubicBezTo>
                      <a:pt x="138" y="105"/>
                      <a:pt x="138" y="105"/>
                      <a:pt x="138" y="105"/>
                    </a:cubicBezTo>
                    <a:cubicBezTo>
                      <a:pt x="138" y="106"/>
                      <a:pt x="138" y="106"/>
                      <a:pt x="138" y="106"/>
                    </a:cubicBezTo>
                    <a:cubicBezTo>
                      <a:pt x="138" y="108"/>
                      <a:pt x="138" y="108"/>
                      <a:pt x="138" y="108"/>
                    </a:cubicBezTo>
                    <a:cubicBezTo>
                      <a:pt x="138" y="109"/>
                      <a:pt x="138" y="109"/>
                      <a:pt x="138" y="109"/>
                    </a:cubicBezTo>
                    <a:cubicBezTo>
                      <a:pt x="138" y="110"/>
                      <a:pt x="138" y="110"/>
                      <a:pt x="138" y="110"/>
                    </a:cubicBezTo>
                    <a:cubicBezTo>
                      <a:pt x="138" y="110"/>
                      <a:pt x="138" y="110"/>
                      <a:pt x="138" y="110"/>
                    </a:cubicBezTo>
                    <a:cubicBezTo>
                      <a:pt x="138" y="110"/>
                      <a:pt x="138" y="110"/>
                      <a:pt x="138" y="110"/>
                    </a:cubicBezTo>
                    <a:cubicBezTo>
                      <a:pt x="138" y="111"/>
                      <a:pt x="138" y="111"/>
                      <a:pt x="138" y="111"/>
                    </a:cubicBezTo>
                    <a:cubicBezTo>
                      <a:pt x="139" y="111"/>
                      <a:pt x="139" y="111"/>
                      <a:pt x="139" y="111"/>
                    </a:cubicBezTo>
                    <a:cubicBezTo>
                      <a:pt x="139" y="111"/>
                      <a:pt x="139" y="111"/>
                      <a:pt x="139" y="111"/>
                    </a:cubicBezTo>
                    <a:cubicBezTo>
                      <a:pt x="140" y="111"/>
                      <a:pt x="140" y="111"/>
                      <a:pt x="140" y="111"/>
                    </a:cubicBezTo>
                    <a:cubicBezTo>
                      <a:pt x="141" y="111"/>
                      <a:pt x="141" y="111"/>
                      <a:pt x="141" y="111"/>
                    </a:cubicBezTo>
                    <a:cubicBezTo>
                      <a:pt x="141" y="111"/>
                      <a:pt x="141" y="111"/>
                      <a:pt x="141" y="111"/>
                    </a:cubicBezTo>
                    <a:cubicBezTo>
                      <a:pt x="141" y="110"/>
                      <a:pt x="141" y="110"/>
                      <a:pt x="141" y="110"/>
                    </a:cubicBezTo>
                    <a:cubicBezTo>
                      <a:pt x="142" y="111"/>
                      <a:pt x="142" y="111"/>
                      <a:pt x="142" y="111"/>
                    </a:cubicBezTo>
                    <a:cubicBezTo>
                      <a:pt x="142" y="111"/>
                      <a:pt x="142" y="111"/>
                      <a:pt x="142" y="111"/>
                    </a:cubicBezTo>
                    <a:cubicBezTo>
                      <a:pt x="142" y="111"/>
                      <a:pt x="142" y="111"/>
                      <a:pt x="142" y="111"/>
                    </a:cubicBezTo>
                    <a:cubicBezTo>
                      <a:pt x="143" y="111"/>
                      <a:pt x="143" y="111"/>
                      <a:pt x="143" y="111"/>
                    </a:cubicBezTo>
                    <a:cubicBezTo>
                      <a:pt x="143" y="112"/>
                      <a:pt x="143" y="112"/>
                      <a:pt x="143" y="112"/>
                    </a:cubicBezTo>
                    <a:cubicBezTo>
                      <a:pt x="144" y="112"/>
                      <a:pt x="144" y="112"/>
                      <a:pt x="144" y="112"/>
                    </a:cubicBezTo>
                    <a:cubicBezTo>
                      <a:pt x="144" y="112"/>
                      <a:pt x="144" y="112"/>
                      <a:pt x="144" y="112"/>
                    </a:cubicBezTo>
                    <a:cubicBezTo>
                      <a:pt x="145" y="112"/>
                      <a:pt x="145" y="112"/>
                      <a:pt x="145" y="112"/>
                    </a:cubicBezTo>
                    <a:cubicBezTo>
                      <a:pt x="145" y="112"/>
                      <a:pt x="145" y="112"/>
                      <a:pt x="145" y="112"/>
                    </a:cubicBezTo>
                    <a:cubicBezTo>
                      <a:pt x="146" y="112"/>
                      <a:pt x="146" y="112"/>
                      <a:pt x="146" y="112"/>
                    </a:cubicBezTo>
                    <a:cubicBezTo>
                      <a:pt x="147" y="112"/>
                      <a:pt x="147" y="112"/>
                      <a:pt x="147" y="112"/>
                    </a:cubicBezTo>
                    <a:cubicBezTo>
                      <a:pt x="148" y="112"/>
                      <a:pt x="148" y="112"/>
                      <a:pt x="148" y="112"/>
                    </a:cubicBezTo>
                    <a:cubicBezTo>
                      <a:pt x="148" y="112"/>
                      <a:pt x="148" y="112"/>
                      <a:pt x="148" y="112"/>
                    </a:cubicBezTo>
                    <a:cubicBezTo>
                      <a:pt x="149" y="112"/>
                      <a:pt x="149" y="112"/>
                      <a:pt x="149" y="112"/>
                    </a:cubicBezTo>
                    <a:cubicBezTo>
                      <a:pt x="150" y="112"/>
                      <a:pt x="150" y="112"/>
                      <a:pt x="150" y="112"/>
                    </a:cubicBezTo>
                    <a:cubicBezTo>
                      <a:pt x="151" y="112"/>
                      <a:pt x="151" y="112"/>
                      <a:pt x="151" y="112"/>
                    </a:cubicBezTo>
                    <a:cubicBezTo>
                      <a:pt x="151" y="112"/>
                      <a:pt x="151" y="112"/>
                      <a:pt x="151" y="112"/>
                    </a:cubicBezTo>
                    <a:cubicBezTo>
                      <a:pt x="152" y="113"/>
                      <a:pt x="152" y="113"/>
                      <a:pt x="152" y="113"/>
                    </a:cubicBezTo>
                    <a:cubicBezTo>
                      <a:pt x="152" y="113"/>
                      <a:pt x="152" y="113"/>
                      <a:pt x="152" y="113"/>
                    </a:cubicBezTo>
                    <a:cubicBezTo>
                      <a:pt x="152" y="113"/>
                      <a:pt x="152" y="113"/>
                      <a:pt x="152" y="113"/>
                    </a:cubicBezTo>
                    <a:cubicBezTo>
                      <a:pt x="153" y="114"/>
                      <a:pt x="153" y="114"/>
                      <a:pt x="153" y="114"/>
                    </a:cubicBezTo>
                    <a:cubicBezTo>
                      <a:pt x="153" y="114"/>
                      <a:pt x="153" y="114"/>
                      <a:pt x="153" y="114"/>
                    </a:cubicBezTo>
                    <a:cubicBezTo>
                      <a:pt x="153" y="114"/>
                      <a:pt x="153" y="114"/>
                      <a:pt x="153" y="114"/>
                    </a:cubicBezTo>
                    <a:cubicBezTo>
                      <a:pt x="154" y="114"/>
                      <a:pt x="154" y="114"/>
                      <a:pt x="154" y="114"/>
                    </a:cubicBezTo>
                    <a:cubicBezTo>
                      <a:pt x="155" y="115"/>
                      <a:pt x="155" y="115"/>
                      <a:pt x="155" y="115"/>
                    </a:cubicBezTo>
                    <a:cubicBezTo>
                      <a:pt x="155" y="115"/>
                      <a:pt x="155" y="115"/>
                      <a:pt x="155" y="115"/>
                    </a:cubicBezTo>
                    <a:cubicBezTo>
                      <a:pt x="155" y="115"/>
                      <a:pt x="155" y="115"/>
                      <a:pt x="155" y="115"/>
                    </a:cubicBezTo>
                    <a:cubicBezTo>
                      <a:pt x="156" y="116"/>
                      <a:pt x="156" y="116"/>
                      <a:pt x="156" y="116"/>
                    </a:cubicBezTo>
                    <a:cubicBezTo>
                      <a:pt x="156" y="116"/>
                      <a:pt x="156" y="116"/>
                      <a:pt x="156" y="116"/>
                    </a:cubicBezTo>
                    <a:cubicBezTo>
                      <a:pt x="156" y="117"/>
                      <a:pt x="156" y="117"/>
                      <a:pt x="156" y="117"/>
                    </a:cubicBezTo>
                    <a:cubicBezTo>
                      <a:pt x="157" y="117"/>
                      <a:pt x="157" y="117"/>
                      <a:pt x="157" y="117"/>
                    </a:cubicBezTo>
                    <a:cubicBezTo>
                      <a:pt x="158" y="118"/>
                      <a:pt x="158" y="118"/>
                      <a:pt x="158" y="118"/>
                    </a:cubicBezTo>
                    <a:cubicBezTo>
                      <a:pt x="158" y="119"/>
                      <a:pt x="158" y="119"/>
                      <a:pt x="158" y="119"/>
                    </a:cubicBezTo>
                    <a:cubicBezTo>
                      <a:pt x="158" y="119"/>
                      <a:pt x="158" y="119"/>
                      <a:pt x="158" y="119"/>
                    </a:cubicBezTo>
                    <a:cubicBezTo>
                      <a:pt x="158" y="119"/>
                      <a:pt x="158" y="119"/>
                      <a:pt x="158" y="119"/>
                    </a:cubicBezTo>
                    <a:cubicBezTo>
                      <a:pt x="157" y="119"/>
                      <a:pt x="157" y="119"/>
                      <a:pt x="157" y="119"/>
                    </a:cubicBezTo>
                    <a:cubicBezTo>
                      <a:pt x="156" y="119"/>
                      <a:pt x="156" y="119"/>
                      <a:pt x="156" y="119"/>
                    </a:cubicBezTo>
                    <a:cubicBezTo>
                      <a:pt x="154" y="118"/>
                      <a:pt x="154" y="118"/>
                      <a:pt x="154" y="118"/>
                    </a:cubicBezTo>
                    <a:cubicBezTo>
                      <a:pt x="154" y="119"/>
                      <a:pt x="154" y="119"/>
                      <a:pt x="154" y="119"/>
                    </a:cubicBezTo>
                    <a:cubicBezTo>
                      <a:pt x="153" y="118"/>
                      <a:pt x="153" y="118"/>
                      <a:pt x="153" y="118"/>
                    </a:cubicBezTo>
                    <a:cubicBezTo>
                      <a:pt x="153" y="119"/>
                      <a:pt x="153" y="119"/>
                      <a:pt x="153" y="119"/>
                    </a:cubicBezTo>
                    <a:cubicBezTo>
                      <a:pt x="152" y="119"/>
                      <a:pt x="152" y="119"/>
                      <a:pt x="152" y="119"/>
                    </a:cubicBezTo>
                    <a:cubicBezTo>
                      <a:pt x="152" y="118"/>
                      <a:pt x="152" y="118"/>
                      <a:pt x="152" y="118"/>
                    </a:cubicBezTo>
                    <a:cubicBezTo>
                      <a:pt x="151" y="118"/>
                      <a:pt x="151" y="118"/>
                      <a:pt x="151" y="118"/>
                    </a:cubicBezTo>
                    <a:cubicBezTo>
                      <a:pt x="151" y="117"/>
                      <a:pt x="151" y="117"/>
                      <a:pt x="151" y="117"/>
                    </a:cubicBezTo>
                    <a:cubicBezTo>
                      <a:pt x="150" y="117"/>
                      <a:pt x="150" y="117"/>
                      <a:pt x="150" y="117"/>
                    </a:cubicBezTo>
                    <a:cubicBezTo>
                      <a:pt x="149" y="117"/>
                      <a:pt x="149" y="117"/>
                      <a:pt x="149" y="117"/>
                    </a:cubicBezTo>
                    <a:cubicBezTo>
                      <a:pt x="149" y="117"/>
                      <a:pt x="149" y="117"/>
                      <a:pt x="149" y="117"/>
                    </a:cubicBezTo>
                    <a:cubicBezTo>
                      <a:pt x="148" y="117"/>
                      <a:pt x="148" y="117"/>
                      <a:pt x="148" y="117"/>
                    </a:cubicBezTo>
                    <a:cubicBezTo>
                      <a:pt x="147" y="116"/>
                      <a:pt x="147" y="116"/>
                      <a:pt x="147" y="116"/>
                    </a:cubicBezTo>
                    <a:cubicBezTo>
                      <a:pt x="147" y="116"/>
                      <a:pt x="147" y="116"/>
                      <a:pt x="147" y="116"/>
                    </a:cubicBezTo>
                    <a:cubicBezTo>
                      <a:pt x="147" y="116"/>
                      <a:pt x="147" y="116"/>
                      <a:pt x="147" y="116"/>
                    </a:cubicBezTo>
                    <a:cubicBezTo>
                      <a:pt x="146" y="116"/>
                      <a:pt x="146" y="116"/>
                      <a:pt x="146" y="116"/>
                    </a:cubicBezTo>
                    <a:cubicBezTo>
                      <a:pt x="146" y="116"/>
                      <a:pt x="146" y="116"/>
                      <a:pt x="146" y="116"/>
                    </a:cubicBezTo>
                    <a:cubicBezTo>
                      <a:pt x="145" y="115"/>
                      <a:pt x="145" y="115"/>
                      <a:pt x="145" y="115"/>
                    </a:cubicBezTo>
                    <a:cubicBezTo>
                      <a:pt x="143" y="115"/>
                      <a:pt x="143" y="115"/>
                      <a:pt x="143" y="115"/>
                    </a:cubicBezTo>
                    <a:cubicBezTo>
                      <a:pt x="142" y="115"/>
                      <a:pt x="142" y="115"/>
                      <a:pt x="142" y="115"/>
                    </a:cubicBezTo>
                    <a:cubicBezTo>
                      <a:pt x="141" y="115"/>
                      <a:pt x="141" y="115"/>
                      <a:pt x="141" y="115"/>
                    </a:cubicBezTo>
                    <a:cubicBezTo>
                      <a:pt x="138" y="115"/>
                      <a:pt x="138" y="115"/>
                      <a:pt x="138" y="115"/>
                    </a:cubicBezTo>
                    <a:cubicBezTo>
                      <a:pt x="137" y="115"/>
                      <a:pt x="137" y="115"/>
                      <a:pt x="137" y="115"/>
                    </a:cubicBezTo>
                    <a:cubicBezTo>
                      <a:pt x="136" y="116"/>
                      <a:pt x="136" y="116"/>
                      <a:pt x="136" y="116"/>
                    </a:cubicBezTo>
                    <a:cubicBezTo>
                      <a:pt x="136" y="116"/>
                      <a:pt x="136" y="116"/>
                      <a:pt x="136" y="116"/>
                    </a:cubicBezTo>
                    <a:cubicBezTo>
                      <a:pt x="135" y="117"/>
                      <a:pt x="135" y="117"/>
                      <a:pt x="135" y="117"/>
                    </a:cubicBezTo>
                    <a:cubicBezTo>
                      <a:pt x="135" y="118"/>
                      <a:pt x="135" y="118"/>
                      <a:pt x="135" y="118"/>
                    </a:cubicBezTo>
                    <a:cubicBezTo>
                      <a:pt x="135" y="120"/>
                      <a:pt x="135" y="120"/>
                      <a:pt x="135" y="120"/>
                    </a:cubicBezTo>
                    <a:cubicBezTo>
                      <a:pt x="135" y="120"/>
                      <a:pt x="135" y="120"/>
                      <a:pt x="135" y="120"/>
                    </a:cubicBezTo>
                    <a:cubicBezTo>
                      <a:pt x="135" y="121"/>
                      <a:pt x="135" y="121"/>
                      <a:pt x="135" y="121"/>
                    </a:cubicBezTo>
                    <a:cubicBezTo>
                      <a:pt x="135" y="121"/>
                      <a:pt x="135" y="121"/>
                      <a:pt x="135" y="121"/>
                    </a:cubicBezTo>
                    <a:cubicBezTo>
                      <a:pt x="135" y="121"/>
                      <a:pt x="135" y="121"/>
                      <a:pt x="135" y="121"/>
                    </a:cubicBezTo>
                    <a:cubicBezTo>
                      <a:pt x="135" y="121"/>
                      <a:pt x="135" y="121"/>
                      <a:pt x="135" y="121"/>
                    </a:cubicBezTo>
                    <a:cubicBezTo>
                      <a:pt x="136" y="123"/>
                      <a:pt x="136" y="123"/>
                      <a:pt x="136" y="123"/>
                    </a:cubicBezTo>
                    <a:cubicBezTo>
                      <a:pt x="136" y="124"/>
                      <a:pt x="136" y="124"/>
                      <a:pt x="136" y="124"/>
                    </a:cubicBezTo>
                    <a:cubicBezTo>
                      <a:pt x="136" y="124"/>
                      <a:pt x="136" y="124"/>
                      <a:pt x="136" y="124"/>
                    </a:cubicBezTo>
                    <a:cubicBezTo>
                      <a:pt x="138" y="125"/>
                      <a:pt x="138" y="125"/>
                      <a:pt x="138" y="125"/>
                    </a:cubicBezTo>
                    <a:cubicBezTo>
                      <a:pt x="138" y="125"/>
                      <a:pt x="138" y="125"/>
                      <a:pt x="138" y="125"/>
                    </a:cubicBezTo>
                    <a:cubicBezTo>
                      <a:pt x="139" y="125"/>
                      <a:pt x="139" y="125"/>
                      <a:pt x="139" y="125"/>
                    </a:cubicBezTo>
                    <a:cubicBezTo>
                      <a:pt x="139" y="125"/>
                      <a:pt x="139" y="125"/>
                      <a:pt x="139" y="125"/>
                    </a:cubicBezTo>
                    <a:cubicBezTo>
                      <a:pt x="140" y="125"/>
                      <a:pt x="140" y="125"/>
                      <a:pt x="140" y="125"/>
                    </a:cubicBezTo>
                    <a:cubicBezTo>
                      <a:pt x="141" y="125"/>
                      <a:pt x="141" y="125"/>
                      <a:pt x="141" y="125"/>
                    </a:cubicBezTo>
                    <a:cubicBezTo>
                      <a:pt x="141" y="125"/>
                      <a:pt x="141" y="125"/>
                      <a:pt x="141" y="125"/>
                    </a:cubicBezTo>
                    <a:cubicBezTo>
                      <a:pt x="142" y="126"/>
                      <a:pt x="142" y="126"/>
                      <a:pt x="142" y="126"/>
                    </a:cubicBezTo>
                    <a:cubicBezTo>
                      <a:pt x="143" y="126"/>
                      <a:pt x="143" y="126"/>
                      <a:pt x="143" y="126"/>
                    </a:cubicBezTo>
                    <a:cubicBezTo>
                      <a:pt x="143" y="127"/>
                      <a:pt x="143" y="127"/>
                      <a:pt x="143" y="127"/>
                    </a:cubicBezTo>
                    <a:cubicBezTo>
                      <a:pt x="144" y="127"/>
                      <a:pt x="144" y="127"/>
                      <a:pt x="144" y="127"/>
                    </a:cubicBezTo>
                    <a:cubicBezTo>
                      <a:pt x="144" y="127"/>
                      <a:pt x="144" y="127"/>
                      <a:pt x="144" y="127"/>
                    </a:cubicBezTo>
                    <a:cubicBezTo>
                      <a:pt x="143" y="127"/>
                      <a:pt x="143" y="127"/>
                      <a:pt x="143" y="127"/>
                    </a:cubicBezTo>
                    <a:cubicBezTo>
                      <a:pt x="143" y="128"/>
                      <a:pt x="143" y="128"/>
                      <a:pt x="143" y="128"/>
                    </a:cubicBezTo>
                    <a:cubicBezTo>
                      <a:pt x="143" y="128"/>
                      <a:pt x="143" y="128"/>
                      <a:pt x="143" y="128"/>
                    </a:cubicBezTo>
                    <a:cubicBezTo>
                      <a:pt x="143" y="129"/>
                      <a:pt x="143" y="129"/>
                      <a:pt x="143" y="129"/>
                    </a:cubicBezTo>
                    <a:cubicBezTo>
                      <a:pt x="143" y="129"/>
                      <a:pt x="143" y="129"/>
                      <a:pt x="143" y="129"/>
                    </a:cubicBezTo>
                    <a:cubicBezTo>
                      <a:pt x="142" y="130"/>
                      <a:pt x="142" y="130"/>
                      <a:pt x="142" y="130"/>
                    </a:cubicBezTo>
                    <a:cubicBezTo>
                      <a:pt x="142" y="130"/>
                      <a:pt x="142" y="130"/>
                      <a:pt x="142" y="130"/>
                    </a:cubicBezTo>
                    <a:cubicBezTo>
                      <a:pt x="141" y="131"/>
                      <a:pt x="141" y="131"/>
                      <a:pt x="141" y="131"/>
                    </a:cubicBezTo>
                    <a:cubicBezTo>
                      <a:pt x="142" y="131"/>
                      <a:pt x="142" y="131"/>
                      <a:pt x="142" y="131"/>
                    </a:cubicBezTo>
                    <a:cubicBezTo>
                      <a:pt x="142" y="132"/>
                      <a:pt x="142" y="132"/>
                      <a:pt x="142" y="132"/>
                    </a:cubicBezTo>
                    <a:cubicBezTo>
                      <a:pt x="142" y="133"/>
                      <a:pt x="142" y="133"/>
                      <a:pt x="142" y="133"/>
                    </a:cubicBezTo>
                    <a:cubicBezTo>
                      <a:pt x="142" y="133"/>
                      <a:pt x="142" y="133"/>
                      <a:pt x="142" y="133"/>
                    </a:cubicBezTo>
                    <a:cubicBezTo>
                      <a:pt x="141" y="134"/>
                      <a:pt x="141" y="134"/>
                      <a:pt x="141" y="134"/>
                    </a:cubicBezTo>
                    <a:cubicBezTo>
                      <a:pt x="142" y="134"/>
                      <a:pt x="142" y="134"/>
                      <a:pt x="142" y="134"/>
                    </a:cubicBezTo>
                    <a:cubicBezTo>
                      <a:pt x="143" y="134"/>
                      <a:pt x="143" y="134"/>
                      <a:pt x="143" y="134"/>
                    </a:cubicBezTo>
                    <a:cubicBezTo>
                      <a:pt x="144" y="134"/>
                      <a:pt x="144" y="134"/>
                      <a:pt x="144" y="134"/>
                    </a:cubicBezTo>
                    <a:cubicBezTo>
                      <a:pt x="144" y="134"/>
                      <a:pt x="144" y="134"/>
                      <a:pt x="144" y="134"/>
                    </a:cubicBezTo>
                    <a:cubicBezTo>
                      <a:pt x="144" y="134"/>
                      <a:pt x="144" y="134"/>
                      <a:pt x="144" y="134"/>
                    </a:cubicBezTo>
                    <a:cubicBezTo>
                      <a:pt x="145" y="134"/>
                      <a:pt x="145" y="134"/>
                      <a:pt x="145" y="134"/>
                    </a:cubicBezTo>
                    <a:cubicBezTo>
                      <a:pt x="145" y="134"/>
                      <a:pt x="145" y="134"/>
                      <a:pt x="145" y="134"/>
                    </a:cubicBezTo>
                    <a:cubicBezTo>
                      <a:pt x="146" y="134"/>
                      <a:pt x="146" y="134"/>
                      <a:pt x="146" y="134"/>
                    </a:cubicBezTo>
                    <a:cubicBezTo>
                      <a:pt x="147" y="134"/>
                      <a:pt x="147" y="134"/>
                      <a:pt x="147" y="134"/>
                    </a:cubicBezTo>
                    <a:cubicBezTo>
                      <a:pt x="148" y="135"/>
                      <a:pt x="148" y="135"/>
                      <a:pt x="148" y="135"/>
                    </a:cubicBezTo>
                    <a:cubicBezTo>
                      <a:pt x="149" y="134"/>
                      <a:pt x="149" y="134"/>
                      <a:pt x="149" y="134"/>
                    </a:cubicBezTo>
                    <a:cubicBezTo>
                      <a:pt x="150" y="134"/>
                      <a:pt x="150" y="134"/>
                      <a:pt x="150" y="134"/>
                    </a:cubicBezTo>
                    <a:cubicBezTo>
                      <a:pt x="150" y="135"/>
                      <a:pt x="150" y="135"/>
                      <a:pt x="150" y="135"/>
                    </a:cubicBezTo>
                    <a:cubicBezTo>
                      <a:pt x="150" y="135"/>
                      <a:pt x="150" y="135"/>
                      <a:pt x="150" y="135"/>
                    </a:cubicBezTo>
                    <a:cubicBezTo>
                      <a:pt x="151" y="134"/>
                      <a:pt x="151" y="134"/>
                      <a:pt x="151" y="134"/>
                    </a:cubicBezTo>
                    <a:cubicBezTo>
                      <a:pt x="151" y="134"/>
                      <a:pt x="151" y="134"/>
                      <a:pt x="151" y="134"/>
                    </a:cubicBezTo>
                    <a:cubicBezTo>
                      <a:pt x="152" y="134"/>
                      <a:pt x="152" y="134"/>
                      <a:pt x="152" y="134"/>
                    </a:cubicBezTo>
                    <a:cubicBezTo>
                      <a:pt x="152" y="135"/>
                      <a:pt x="152" y="135"/>
                      <a:pt x="152" y="135"/>
                    </a:cubicBezTo>
                    <a:cubicBezTo>
                      <a:pt x="152" y="135"/>
                      <a:pt x="152" y="135"/>
                      <a:pt x="152" y="135"/>
                    </a:cubicBezTo>
                    <a:cubicBezTo>
                      <a:pt x="152" y="135"/>
                      <a:pt x="152" y="135"/>
                      <a:pt x="152" y="135"/>
                    </a:cubicBezTo>
                    <a:cubicBezTo>
                      <a:pt x="153" y="135"/>
                      <a:pt x="153" y="135"/>
                      <a:pt x="153" y="135"/>
                    </a:cubicBezTo>
                    <a:cubicBezTo>
                      <a:pt x="153" y="135"/>
                      <a:pt x="153" y="135"/>
                      <a:pt x="153" y="135"/>
                    </a:cubicBezTo>
                    <a:cubicBezTo>
                      <a:pt x="154" y="135"/>
                      <a:pt x="154" y="135"/>
                      <a:pt x="154" y="135"/>
                    </a:cubicBezTo>
                    <a:cubicBezTo>
                      <a:pt x="154" y="135"/>
                      <a:pt x="154" y="135"/>
                      <a:pt x="154" y="135"/>
                    </a:cubicBezTo>
                    <a:cubicBezTo>
                      <a:pt x="155" y="135"/>
                      <a:pt x="155" y="135"/>
                      <a:pt x="155" y="135"/>
                    </a:cubicBezTo>
                    <a:cubicBezTo>
                      <a:pt x="155" y="134"/>
                      <a:pt x="155" y="134"/>
                      <a:pt x="155" y="134"/>
                    </a:cubicBezTo>
                    <a:cubicBezTo>
                      <a:pt x="156" y="134"/>
                      <a:pt x="156" y="134"/>
                      <a:pt x="156" y="134"/>
                    </a:cubicBezTo>
                    <a:cubicBezTo>
                      <a:pt x="157" y="134"/>
                      <a:pt x="157" y="134"/>
                      <a:pt x="157" y="134"/>
                    </a:cubicBezTo>
                    <a:cubicBezTo>
                      <a:pt x="158" y="133"/>
                      <a:pt x="158" y="133"/>
                      <a:pt x="158" y="133"/>
                    </a:cubicBezTo>
                    <a:cubicBezTo>
                      <a:pt x="159" y="133"/>
                      <a:pt x="159" y="133"/>
                      <a:pt x="159" y="133"/>
                    </a:cubicBezTo>
                    <a:cubicBezTo>
                      <a:pt x="160" y="133"/>
                      <a:pt x="160" y="133"/>
                      <a:pt x="160" y="133"/>
                    </a:cubicBezTo>
                    <a:cubicBezTo>
                      <a:pt x="160" y="133"/>
                      <a:pt x="160" y="133"/>
                      <a:pt x="160" y="133"/>
                    </a:cubicBezTo>
                    <a:cubicBezTo>
                      <a:pt x="160" y="133"/>
                      <a:pt x="160" y="133"/>
                      <a:pt x="160" y="133"/>
                    </a:cubicBezTo>
                    <a:cubicBezTo>
                      <a:pt x="161" y="133"/>
                      <a:pt x="161" y="133"/>
                      <a:pt x="161" y="133"/>
                    </a:cubicBezTo>
                    <a:cubicBezTo>
                      <a:pt x="162" y="133"/>
                      <a:pt x="162" y="133"/>
                      <a:pt x="162" y="133"/>
                    </a:cubicBezTo>
                    <a:cubicBezTo>
                      <a:pt x="162" y="133"/>
                      <a:pt x="162" y="133"/>
                      <a:pt x="162" y="133"/>
                    </a:cubicBezTo>
                    <a:cubicBezTo>
                      <a:pt x="164" y="133"/>
                      <a:pt x="164" y="133"/>
                      <a:pt x="164" y="133"/>
                    </a:cubicBezTo>
                    <a:cubicBezTo>
                      <a:pt x="166" y="132"/>
                      <a:pt x="166" y="132"/>
                      <a:pt x="166" y="132"/>
                    </a:cubicBezTo>
                    <a:cubicBezTo>
                      <a:pt x="166" y="131"/>
                      <a:pt x="166" y="131"/>
                      <a:pt x="166" y="131"/>
                    </a:cubicBezTo>
                    <a:cubicBezTo>
                      <a:pt x="166" y="131"/>
                      <a:pt x="166" y="131"/>
                      <a:pt x="166" y="131"/>
                    </a:cubicBezTo>
                    <a:cubicBezTo>
                      <a:pt x="167" y="132"/>
                      <a:pt x="167" y="132"/>
                      <a:pt x="167" y="132"/>
                    </a:cubicBezTo>
                    <a:cubicBezTo>
                      <a:pt x="167" y="131"/>
                      <a:pt x="167" y="131"/>
                      <a:pt x="167" y="131"/>
                    </a:cubicBezTo>
                    <a:cubicBezTo>
                      <a:pt x="168" y="131"/>
                      <a:pt x="168" y="131"/>
                      <a:pt x="168" y="131"/>
                    </a:cubicBezTo>
                    <a:cubicBezTo>
                      <a:pt x="168" y="130"/>
                      <a:pt x="168" y="130"/>
                      <a:pt x="168" y="130"/>
                    </a:cubicBezTo>
                    <a:cubicBezTo>
                      <a:pt x="168" y="130"/>
                      <a:pt x="168" y="130"/>
                      <a:pt x="168" y="130"/>
                    </a:cubicBezTo>
                    <a:cubicBezTo>
                      <a:pt x="168" y="130"/>
                      <a:pt x="168" y="130"/>
                      <a:pt x="168" y="130"/>
                    </a:cubicBezTo>
                    <a:cubicBezTo>
                      <a:pt x="169" y="130"/>
                      <a:pt x="169" y="130"/>
                      <a:pt x="169" y="130"/>
                    </a:cubicBezTo>
                    <a:cubicBezTo>
                      <a:pt x="169" y="130"/>
                      <a:pt x="169" y="130"/>
                      <a:pt x="169" y="130"/>
                    </a:cubicBezTo>
                    <a:cubicBezTo>
                      <a:pt x="169" y="129"/>
                      <a:pt x="169" y="129"/>
                      <a:pt x="169" y="129"/>
                    </a:cubicBezTo>
                    <a:cubicBezTo>
                      <a:pt x="169" y="129"/>
                      <a:pt x="169" y="129"/>
                      <a:pt x="169" y="129"/>
                    </a:cubicBezTo>
                    <a:cubicBezTo>
                      <a:pt x="170" y="129"/>
                      <a:pt x="170" y="129"/>
                      <a:pt x="170" y="129"/>
                    </a:cubicBezTo>
                    <a:cubicBezTo>
                      <a:pt x="170" y="130"/>
                      <a:pt x="170" y="130"/>
                      <a:pt x="170" y="130"/>
                    </a:cubicBezTo>
                    <a:cubicBezTo>
                      <a:pt x="170" y="130"/>
                      <a:pt x="170" y="130"/>
                      <a:pt x="170" y="130"/>
                    </a:cubicBezTo>
                    <a:cubicBezTo>
                      <a:pt x="170" y="131"/>
                      <a:pt x="170" y="131"/>
                      <a:pt x="170" y="131"/>
                    </a:cubicBezTo>
                    <a:cubicBezTo>
                      <a:pt x="170" y="131"/>
                      <a:pt x="170" y="131"/>
                      <a:pt x="170" y="131"/>
                    </a:cubicBezTo>
                    <a:cubicBezTo>
                      <a:pt x="170" y="131"/>
                      <a:pt x="170" y="131"/>
                      <a:pt x="170" y="131"/>
                    </a:cubicBezTo>
                    <a:cubicBezTo>
                      <a:pt x="169" y="132"/>
                      <a:pt x="169" y="132"/>
                      <a:pt x="169" y="132"/>
                    </a:cubicBezTo>
                    <a:cubicBezTo>
                      <a:pt x="169" y="132"/>
                      <a:pt x="169" y="132"/>
                      <a:pt x="169" y="132"/>
                    </a:cubicBezTo>
                    <a:cubicBezTo>
                      <a:pt x="169" y="132"/>
                      <a:pt x="169" y="132"/>
                      <a:pt x="169" y="132"/>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2" y="133"/>
                      <a:pt x="172" y="133"/>
                      <a:pt x="172" y="133"/>
                    </a:cubicBezTo>
                    <a:cubicBezTo>
                      <a:pt x="172" y="134"/>
                      <a:pt x="172" y="134"/>
                      <a:pt x="172" y="134"/>
                    </a:cubicBezTo>
                    <a:cubicBezTo>
                      <a:pt x="172" y="134"/>
                      <a:pt x="172" y="134"/>
                      <a:pt x="172" y="134"/>
                    </a:cubicBezTo>
                    <a:cubicBezTo>
                      <a:pt x="172" y="134"/>
                      <a:pt x="172" y="134"/>
                      <a:pt x="172" y="134"/>
                    </a:cubicBezTo>
                    <a:cubicBezTo>
                      <a:pt x="173" y="134"/>
                      <a:pt x="173" y="134"/>
                      <a:pt x="173" y="134"/>
                    </a:cubicBezTo>
                    <a:cubicBezTo>
                      <a:pt x="173" y="134"/>
                      <a:pt x="173" y="134"/>
                      <a:pt x="173" y="134"/>
                    </a:cubicBezTo>
                    <a:cubicBezTo>
                      <a:pt x="173" y="134"/>
                      <a:pt x="173" y="134"/>
                      <a:pt x="173" y="134"/>
                    </a:cubicBezTo>
                    <a:cubicBezTo>
                      <a:pt x="173" y="135"/>
                      <a:pt x="173" y="135"/>
                      <a:pt x="173" y="135"/>
                    </a:cubicBezTo>
                    <a:cubicBezTo>
                      <a:pt x="172" y="135"/>
                      <a:pt x="172" y="135"/>
                      <a:pt x="172" y="135"/>
                    </a:cubicBezTo>
                    <a:cubicBezTo>
                      <a:pt x="172" y="135"/>
                      <a:pt x="172" y="135"/>
                      <a:pt x="172" y="135"/>
                    </a:cubicBezTo>
                    <a:cubicBezTo>
                      <a:pt x="172" y="136"/>
                      <a:pt x="172" y="136"/>
                      <a:pt x="172" y="136"/>
                    </a:cubicBezTo>
                    <a:cubicBezTo>
                      <a:pt x="172" y="136"/>
                      <a:pt x="172" y="136"/>
                      <a:pt x="172" y="136"/>
                    </a:cubicBezTo>
                    <a:cubicBezTo>
                      <a:pt x="173" y="136"/>
                      <a:pt x="173" y="136"/>
                      <a:pt x="173" y="136"/>
                    </a:cubicBezTo>
                    <a:cubicBezTo>
                      <a:pt x="173" y="136"/>
                      <a:pt x="173" y="136"/>
                      <a:pt x="173" y="136"/>
                    </a:cubicBezTo>
                    <a:cubicBezTo>
                      <a:pt x="174" y="136"/>
                      <a:pt x="174" y="136"/>
                      <a:pt x="174" y="136"/>
                    </a:cubicBezTo>
                    <a:cubicBezTo>
                      <a:pt x="175" y="135"/>
                      <a:pt x="175" y="135"/>
                      <a:pt x="175" y="135"/>
                    </a:cubicBezTo>
                    <a:cubicBezTo>
                      <a:pt x="175" y="135"/>
                      <a:pt x="175" y="135"/>
                      <a:pt x="175" y="135"/>
                    </a:cubicBezTo>
                    <a:cubicBezTo>
                      <a:pt x="175" y="136"/>
                      <a:pt x="175" y="136"/>
                      <a:pt x="175" y="136"/>
                    </a:cubicBezTo>
                    <a:cubicBezTo>
                      <a:pt x="175" y="137"/>
                      <a:pt x="175" y="137"/>
                      <a:pt x="175" y="137"/>
                    </a:cubicBezTo>
                    <a:cubicBezTo>
                      <a:pt x="176" y="137"/>
                      <a:pt x="176" y="137"/>
                      <a:pt x="176" y="137"/>
                    </a:cubicBezTo>
                    <a:cubicBezTo>
                      <a:pt x="176" y="137"/>
                      <a:pt x="176" y="137"/>
                      <a:pt x="176" y="137"/>
                    </a:cubicBezTo>
                    <a:cubicBezTo>
                      <a:pt x="177" y="137"/>
                      <a:pt x="177" y="137"/>
                      <a:pt x="177" y="137"/>
                    </a:cubicBezTo>
                    <a:cubicBezTo>
                      <a:pt x="177" y="137"/>
                      <a:pt x="177" y="137"/>
                      <a:pt x="177" y="137"/>
                    </a:cubicBezTo>
                    <a:cubicBezTo>
                      <a:pt x="178" y="137"/>
                      <a:pt x="178" y="137"/>
                      <a:pt x="178" y="137"/>
                    </a:cubicBezTo>
                    <a:cubicBezTo>
                      <a:pt x="178" y="138"/>
                      <a:pt x="178" y="138"/>
                      <a:pt x="178" y="138"/>
                    </a:cubicBezTo>
                    <a:cubicBezTo>
                      <a:pt x="179" y="138"/>
                      <a:pt x="179" y="138"/>
                      <a:pt x="179" y="138"/>
                    </a:cubicBezTo>
                    <a:cubicBezTo>
                      <a:pt x="179" y="137"/>
                      <a:pt x="179" y="137"/>
                      <a:pt x="179" y="137"/>
                    </a:cubicBezTo>
                    <a:cubicBezTo>
                      <a:pt x="179" y="137"/>
                      <a:pt x="179" y="137"/>
                      <a:pt x="179" y="137"/>
                    </a:cubicBezTo>
                    <a:cubicBezTo>
                      <a:pt x="180" y="137"/>
                      <a:pt x="180" y="137"/>
                      <a:pt x="180" y="137"/>
                    </a:cubicBezTo>
                    <a:cubicBezTo>
                      <a:pt x="180" y="137"/>
                      <a:pt x="180" y="137"/>
                      <a:pt x="180" y="137"/>
                    </a:cubicBezTo>
                    <a:cubicBezTo>
                      <a:pt x="180" y="138"/>
                      <a:pt x="180" y="138"/>
                      <a:pt x="180" y="138"/>
                    </a:cubicBezTo>
                    <a:cubicBezTo>
                      <a:pt x="180" y="138"/>
                      <a:pt x="180" y="138"/>
                      <a:pt x="180" y="138"/>
                    </a:cubicBezTo>
                    <a:cubicBezTo>
                      <a:pt x="181" y="138"/>
                      <a:pt x="181" y="138"/>
                      <a:pt x="181" y="138"/>
                    </a:cubicBezTo>
                    <a:cubicBezTo>
                      <a:pt x="181" y="137"/>
                      <a:pt x="181" y="137"/>
                      <a:pt x="181" y="137"/>
                    </a:cubicBezTo>
                    <a:cubicBezTo>
                      <a:pt x="182" y="137"/>
                      <a:pt x="182" y="137"/>
                      <a:pt x="182" y="137"/>
                    </a:cubicBezTo>
                    <a:cubicBezTo>
                      <a:pt x="182" y="138"/>
                      <a:pt x="182" y="138"/>
                      <a:pt x="182" y="138"/>
                    </a:cubicBezTo>
                    <a:cubicBezTo>
                      <a:pt x="182" y="138"/>
                      <a:pt x="182" y="138"/>
                      <a:pt x="182" y="138"/>
                    </a:cubicBezTo>
                    <a:cubicBezTo>
                      <a:pt x="183" y="137"/>
                      <a:pt x="183" y="137"/>
                      <a:pt x="183" y="137"/>
                    </a:cubicBezTo>
                    <a:cubicBezTo>
                      <a:pt x="183" y="137"/>
                      <a:pt x="183" y="137"/>
                      <a:pt x="183" y="137"/>
                    </a:cubicBezTo>
                    <a:cubicBezTo>
                      <a:pt x="183" y="137"/>
                      <a:pt x="183" y="137"/>
                      <a:pt x="183" y="137"/>
                    </a:cubicBezTo>
                    <a:cubicBezTo>
                      <a:pt x="184" y="137"/>
                      <a:pt x="184" y="137"/>
                      <a:pt x="184" y="137"/>
                    </a:cubicBezTo>
                    <a:cubicBezTo>
                      <a:pt x="184" y="137"/>
                      <a:pt x="184" y="137"/>
                      <a:pt x="184" y="137"/>
                    </a:cubicBezTo>
                    <a:cubicBezTo>
                      <a:pt x="184" y="137"/>
                      <a:pt x="184" y="137"/>
                      <a:pt x="184" y="137"/>
                    </a:cubicBezTo>
                    <a:cubicBezTo>
                      <a:pt x="185" y="137"/>
                      <a:pt x="185" y="137"/>
                      <a:pt x="185" y="137"/>
                    </a:cubicBezTo>
                    <a:close/>
                    <a:moveTo>
                      <a:pt x="267" y="165"/>
                    </a:moveTo>
                    <a:cubicBezTo>
                      <a:pt x="268" y="165"/>
                      <a:pt x="268" y="165"/>
                      <a:pt x="268" y="165"/>
                    </a:cubicBezTo>
                    <a:cubicBezTo>
                      <a:pt x="268" y="164"/>
                      <a:pt x="268" y="164"/>
                      <a:pt x="268" y="164"/>
                    </a:cubicBezTo>
                    <a:cubicBezTo>
                      <a:pt x="268" y="163"/>
                      <a:pt x="268" y="163"/>
                      <a:pt x="268" y="163"/>
                    </a:cubicBezTo>
                    <a:cubicBezTo>
                      <a:pt x="268" y="162"/>
                      <a:pt x="268" y="162"/>
                      <a:pt x="268" y="162"/>
                    </a:cubicBezTo>
                    <a:cubicBezTo>
                      <a:pt x="269" y="161"/>
                      <a:pt x="269" y="161"/>
                      <a:pt x="269" y="161"/>
                    </a:cubicBezTo>
                    <a:cubicBezTo>
                      <a:pt x="269" y="161"/>
                      <a:pt x="269" y="161"/>
                      <a:pt x="269" y="161"/>
                    </a:cubicBezTo>
                    <a:cubicBezTo>
                      <a:pt x="270" y="160"/>
                      <a:pt x="270" y="160"/>
                      <a:pt x="270" y="160"/>
                    </a:cubicBezTo>
                    <a:cubicBezTo>
                      <a:pt x="271" y="158"/>
                      <a:pt x="271" y="158"/>
                      <a:pt x="271" y="158"/>
                    </a:cubicBezTo>
                    <a:cubicBezTo>
                      <a:pt x="272" y="158"/>
                      <a:pt x="272" y="158"/>
                      <a:pt x="272" y="158"/>
                    </a:cubicBezTo>
                    <a:cubicBezTo>
                      <a:pt x="273" y="158"/>
                      <a:pt x="273" y="158"/>
                      <a:pt x="273" y="158"/>
                    </a:cubicBezTo>
                    <a:cubicBezTo>
                      <a:pt x="273" y="158"/>
                      <a:pt x="273" y="158"/>
                      <a:pt x="273" y="158"/>
                    </a:cubicBezTo>
                    <a:cubicBezTo>
                      <a:pt x="273" y="158"/>
                      <a:pt x="273" y="158"/>
                      <a:pt x="273" y="158"/>
                    </a:cubicBezTo>
                    <a:cubicBezTo>
                      <a:pt x="274" y="157"/>
                      <a:pt x="274" y="157"/>
                      <a:pt x="274" y="157"/>
                    </a:cubicBezTo>
                    <a:cubicBezTo>
                      <a:pt x="275" y="158"/>
                      <a:pt x="275" y="158"/>
                      <a:pt x="275" y="158"/>
                    </a:cubicBezTo>
                    <a:cubicBezTo>
                      <a:pt x="276" y="158"/>
                      <a:pt x="276" y="158"/>
                      <a:pt x="276" y="158"/>
                    </a:cubicBezTo>
                    <a:cubicBezTo>
                      <a:pt x="276" y="158"/>
                      <a:pt x="276" y="158"/>
                      <a:pt x="276" y="158"/>
                    </a:cubicBezTo>
                    <a:cubicBezTo>
                      <a:pt x="277" y="159"/>
                      <a:pt x="277" y="159"/>
                      <a:pt x="277" y="159"/>
                    </a:cubicBezTo>
                    <a:cubicBezTo>
                      <a:pt x="277" y="160"/>
                      <a:pt x="277" y="160"/>
                      <a:pt x="277" y="160"/>
                    </a:cubicBezTo>
                    <a:cubicBezTo>
                      <a:pt x="277" y="160"/>
                      <a:pt x="277" y="160"/>
                      <a:pt x="277" y="160"/>
                    </a:cubicBezTo>
                    <a:cubicBezTo>
                      <a:pt x="276" y="161"/>
                      <a:pt x="276" y="161"/>
                      <a:pt x="276" y="161"/>
                    </a:cubicBezTo>
                    <a:cubicBezTo>
                      <a:pt x="276" y="162"/>
                      <a:pt x="276" y="162"/>
                      <a:pt x="276" y="162"/>
                    </a:cubicBezTo>
                    <a:cubicBezTo>
                      <a:pt x="276" y="162"/>
                      <a:pt x="276" y="162"/>
                      <a:pt x="276" y="162"/>
                    </a:cubicBezTo>
                    <a:cubicBezTo>
                      <a:pt x="275" y="164"/>
                      <a:pt x="275" y="164"/>
                      <a:pt x="275" y="164"/>
                    </a:cubicBezTo>
                    <a:cubicBezTo>
                      <a:pt x="274" y="165"/>
                      <a:pt x="274" y="165"/>
                      <a:pt x="274" y="165"/>
                    </a:cubicBezTo>
                    <a:cubicBezTo>
                      <a:pt x="274" y="165"/>
                      <a:pt x="274" y="165"/>
                      <a:pt x="274" y="165"/>
                    </a:cubicBezTo>
                    <a:cubicBezTo>
                      <a:pt x="272" y="165"/>
                      <a:pt x="272" y="165"/>
                      <a:pt x="272" y="165"/>
                    </a:cubicBezTo>
                    <a:cubicBezTo>
                      <a:pt x="272" y="166"/>
                      <a:pt x="272" y="166"/>
                      <a:pt x="272" y="166"/>
                    </a:cubicBezTo>
                    <a:cubicBezTo>
                      <a:pt x="272" y="166"/>
                      <a:pt x="272" y="166"/>
                      <a:pt x="272" y="166"/>
                    </a:cubicBezTo>
                    <a:cubicBezTo>
                      <a:pt x="271" y="166"/>
                      <a:pt x="271" y="166"/>
                      <a:pt x="271" y="166"/>
                    </a:cubicBezTo>
                    <a:cubicBezTo>
                      <a:pt x="270" y="166"/>
                      <a:pt x="270" y="166"/>
                      <a:pt x="270" y="166"/>
                    </a:cubicBezTo>
                    <a:cubicBezTo>
                      <a:pt x="269" y="166"/>
                      <a:pt x="269" y="166"/>
                      <a:pt x="269" y="166"/>
                    </a:cubicBezTo>
                    <a:cubicBezTo>
                      <a:pt x="268" y="166"/>
                      <a:pt x="268" y="166"/>
                      <a:pt x="268" y="166"/>
                    </a:cubicBezTo>
                    <a:cubicBezTo>
                      <a:pt x="268" y="166"/>
                      <a:pt x="268" y="166"/>
                      <a:pt x="268" y="166"/>
                    </a:cubicBezTo>
                    <a:cubicBezTo>
                      <a:pt x="267" y="165"/>
                      <a:pt x="267" y="165"/>
                      <a:pt x="267" y="165"/>
                    </a:cubicBezTo>
                    <a:close/>
                    <a:moveTo>
                      <a:pt x="189" y="135"/>
                    </a:moveTo>
                    <a:cubicBezTo>
                      <a:pt x="189" y="134"/>
                      <a:pt x="189" y="134"/>
                      <a:pt x="189" y="134"/>
                    </a:cubicBezTo>
                    <a:cubicBezTo>
                      <a:pt x="189" y="134"/>
                      <a:pt x="189" y="134"/>
                      <a:pt x="189" y="134"/>
                    </a:cubicBezTo>
                    <a:cubicBezTo>
                      <a:pt x="189" y="134"/>
                      <a:pt x="189" y="134"/>
                      <a:pt x="189" y="134"/>
                    </a:cubicBezTo>
                    <a:cubicBezTo>
                      <a:pt x="189" y="133"/>
                      <a:pt x="189" y="133"/>
                      <a:pt x="189" y="133"/>
                    </a:cubicBezTo>
                    <a:cubicBezTo>
                      <a:pt x="189" y="133"/>
                      <a:pt x="189" y="133"/>
                      <a:pt x="189" y="133"/>
                    </a:cubicBezTo>
                    <a:cubicBezTo>
                      <a:pt x="190" y="133"/>
                      <a:pt x="190" y="133"/>
                      <a:pt x="190" y="133"/>
                    </a:cubicBezTo>
                    <a:cubicBezTo>
                      <a:pt x="190" y="133"/>
                      <a:pt x="190" y="133"/>
                      <a:pt x="190" y="133"/>
                    </a:cubicBezTo>
                    <a:cubicBezTo>
                      <a:pt x="190" y="133"/>
                      <a:pt x="190" y="133"/>
                      <a:pt x="190" y="133"/>
                    </a:cubicBezTo>
                    <a:cubicBezTo>
                      <a:pt x="190" y="134"/>
                      <a:pt x="190" y="134"/>
                      <a:pt x="190" y="134"/>
                    </a:cubicBezTo>
                    <a:cubicBezTo>
                      <a:pt x="190" y="134"/>
                      <a:pt x="190" y="134"/>
                      <a:pt x="190" y="134"/>
                    </a:cubicBezTo>
                    <a:cubicBezTo>
                      <a:pt x="189" y="134"/>
                      <a:pt x="189" y="134"/>
                      <a:pt x="189" y="134"/>
                    </a:cubicBezTo>
                    <a:cubicBezTo>
                      <a:pt x="189" y="135"/>
                      <a:pt x="189" y="135"/>
                      <a:pt x="189" y="135"/>
                    </a:cubicBezTo>
                    <a:cubicBezTo>
                      <a:pt x="189" y="135"/>
                      <a:pt x="189" y="135"/>
                      <a:pt x="189" y="135"/>
                    </a:cubicBezTo>
                    <a:close/>
                    <a:moveTo>
                      <a:pt x="181" y="141"/>
                    </a:moveTo>
                    <a:cubicBezTo>
                      <a:pt x="182" y="141"/>
                      <a:pt x="182" y="141"/>
                      <a:pt x="182" y="141"/>
                    </a:cubicBezTo>
                    <a:cubicBezTo>
                      <a:pt x="182" y="140"/>
                      <a:pt x="182" y="140"/>
                      <a:pt x="182" y="140"/>
                    </a:cubicBezTo>
                    <a:cubicBezTo>
                      <a:pt x="182" y="140"/>
                      <a:pt x="182" y="140"/>
                      <a:pt x="182" y="140"/>
                    </a:cubicBezTo>
                    <a:cubicBezTo>
                      <a:pt x="182" y="139"/>
                      <a:pt x="182" y="139"/>
                      <a:pt x="182" y="139"/>
                    </a:cubicBezTo>
                    <a:cubicBezTo>
                      <a:pt x="182" y="139"/>
                      <a:pt x="182" y="139"/>
                      <a:pt x="182" y="139"/>
                    </a:cubicBezTo>
                    <a:cubicBezTo>
                      <a:pt x="182" y="139"/>
                      <a:pt x="182" y="139"/>
                      <a:pt x="182" y="139"/>
                    </a:cubicBezTo>
                    <a:cubicBezTo>
                      <a:pt x="181" y="140"/>
                      <a:pt x="181" y="140"/>
                      <a:pt x="181" y="140"/>
                    </a:cubicBezTo>
                    <a:cubicBezTo>
                      <a:pt x="181" y="140"/>
                      <a:pt x="181" y="140"/>
                      <a:pt x="181" y="140"/>
                    </a:cubicBezTo>
                    <a:cubicBezTo>
                      <a:pt x="180" y="140"/>
                      <a:pt x="180" y="140"/>
                      <a:pt x="180" y="140"/>
                    </a:cubicBezTo>
                    <a:cubicBezTo>
                      <a:pt x="181" y="141"/>
                      <a:pt x="181" y="141"/>
                      <a:pt x="181" y="141"/>
                    </a:cubicBezTo>
                    <a:cubicBezTo>
                      <a:pt x="181" y="141"/>
                      <a:pt x="181" y="141"/>
                      <a:pt x="181" y="141"/>
                    </a:cubicBezTo>
                    <a:close/>
                    <a:moveTo>
                      <a:pt x="190" y="140"/>
                    </a:moveTo>
                    <a:cubicBezTo>
                      <a:pt x="189" y="140"/>
                      <a:pt x="189" y="140"/>
                      <a:pt x="189" y="140"/>
                    </a:cubicBezTo>
                    <a:cubicBezTo>
                      <a:pt x="189" y="140"/>
                      <a:pt x="189" y="140"/>
                      <a:pt x="189" y="140"/>
                    </a:cubicBezTo>
                    <a:cubicBezTo>
                      <a:pt x="189" y="141"/>
                      <a:pt x="189" y="141"/>
                      <a:pt x="189" y="141"/>
                    </a:cubicBezTo>
                    <a:cubicBezTo>
                      <a:pt x="188" y="140"/>
                      <a:pt x="188" y="140"/>
                      <a:pt x="188" y="140"/>
                    </a:cubicBezTo>
                    <a:cubicBezTo>
                      <a:pt x="188" y="140"/>
                      <a:pt x="188" y="140"/>
                      <a:pt x="188" y="140"/>
                    </a:cubicBezTo>
                    <a:cubicBezTo>
                      <a:pt x="189" y="139"/>
                      <a:pt x="189" y="139"/>
                      <a:pt x="189" y="139"/>
                    </a:cubicBezTo>
                    <a:cubicBezTo>
                      <a:pt x="189" y="138"/>
                      <a:pt x="189" y="138"/>
                      <a:pt x="189" y="138"/>
                    </a:cubicBezTo>
                    <a:cubicBezTo>
                      <a:pt x="190" y="138"/>
                      <a:pt x="190" y="138"/>
                      <a:pt x="190" y="138"/>
                    </a:cubicBezTo>
                    <a:cubicBezTo>
                      <a:pt x="190" y="138"/>
                      <a:pt x="190" y="138"/>
                      <a:pt x="190" y="138"/>
                    </a:cubicBezTo>
                    <a:cubicBezTo>
                      <a:pt x="190" y="138"/>
                      <a:pt x="190" y="138"/>
                      <a:pt x="190" y="138"/>
                    </a:cubicBezTo>
                    <a:cubicBezTo>
                      <a:pt x="191" y="139"/>
                      <a:pt x="191" y="139"/>
                      <a:pt x="191" y="139"/>
                    </a:cubicBezTo>
                    <a:cubicBezTo>
                      <a:pt x="190" y="140"/>
                      <a:pt x="190" y="140"/>
                      <a:pt x="190" y="140"/>
                    </a:cubicBezTo>
                    <a:close/>
                    <a:moveTo>
                      <a:pt x="191" y="139"/>
                    </a:moveTo>
                    <a:cubicBezTo>
                      <a:pt x="191" y="138"/>
                      <a:pt x="191" y="138"/>
                      <a:pt x="191" y="138"/>
                    </a:cubicBezTo>
                    <a:cubicBezTo>
                      <a:pt x="191" y="138"/>
                      <a:pt x="191" y="138"/>
                      <a:pt x="191" y="138"/>
                    </a:cubicBezTo>
                    <a:cubicBezTo>
                      <a:pt x="191" y="137"/>
                      <a:pt x="191" y="137"/>
                      <a:pt x="191" y="137"/>
                    </a:cubicBezTo>
                    <a:cubicBezTo>
                      <a:pt x="192" y="137"/>
                      <a:pt x="192" y="137"/>
                      <a:pt x="192" y="137"/>
                    </a:cubicBezTo>
                    <a:cubicBezTo>
                      <a:pt x="192" y="137"/>
                      <a:pt x="192" y="137"/>
                      <a:pt x="192" y="137"/>
                    </a:cubicBezTo>
                    <a:cubicBezTo>
                      <a:pt x="192" y="138"/>
                      <a:pt x="192" y="138"/>
                      <a:pt x="192" y="138"/>
                    </a:cubicBezTo>
                    <a:cubicBezTo>
                      <a:pt x="192" y="138"/>
                      <a:pt x="192" y="138"/>
                      <a:pt x="192" y="138"/>
                    </a:cubicBezTo>
                    <a:cubicBezTo>
                      <a:pt x="192" y="138"/>
                      <a:pt x="191" y="139"/>
                      <a:pt x="191" y="139"/>
                    </a:cubicBezTo>
                    <a:close/>
                    <a:moveTo>
                      <a:pt x="208" y="139"/>
                    </a:moveTo>
                    <a:cubicBezTo>
                      <a:pt x="208" y="137"/>
                      <a:pt x="208" y="137"/>
                      <a:pt x="208" y="137"/>
                    </a:cubicBezTo>
                    <a:cubicBezTo>
                      <a:pt x="209" y="137"/>
                      <a:pt x="209" y="137"/>
                      <a:pt x="209" y="137"/>
                    </a:cubicBezTo>
                    <a:cubicBezTo>
                      <a:pt x="210" y="137"/>
                      <a:pt x="210" y="137"/>
                      <a:pt x="210" y="137"/>
                    </a:cubicBezTo>
                    <a:cubicBezTo>
                      <a:pt x="210" y="138"/>
                      <a:pt x="210" y="138"/>
                      <a:pt x="210" y="138"/>
                    </a:cubicBezTo>
                    <a:cubicBezTo>
                      <a:pt x="209" y="139"/>
                      <a:pt x="209" y="139"/>
                      <a:pt x="209" y="139"/>
                    </a:cubicBezTo>
                    <a:cubicBezTo>
                      <a:pt x="209" y="139"/>
                      <a:pt x="209" y="139"/>
                      <a:pt x="209" y="139"/>
                    </a:cubicBezTo>
                    <a:cubicBezTo>
                      <a:pt x="209" y="139"/>
                      <a:pt x="209" y="139"/>
                      <a:pt x="209" y="139"/>
                    </a:cubicBezTo>
                    <a:cubicBezTo>
                      <a:pt x="209" y="138"/>
                      <a:pt x="209" y="138"/>
                      <a:pt x="209" y="138"/>
                    </a:cubicBezTo>
                    <a:cubicBezTo>
                      <a:pt x="208" y="138"/>
                      <a:pt x="208" y="138"/>
                      <a:pt x="208" y="138"/>
                    </a:cubicBezTo>
                    <a:cubicBezTo>
                      <a:pt x="208" y="139"/>
                      <a:pt x="208" y="139"/>
                      <a:pt x="208" y="139"/>
                    </a:cubicBezTo>
                    <a:cubicBezTo>
                      <a:pt x="208" y="139"/>
                      <a:pt x="208" y="139"/>
                      <a:pt x="208" y="139"/>
                    </a:cubicBezTo>
                    <a:close/>
                    <a:moveTo>
                      <a:pt x="207" y="138"/>
                    </a:moveTo>
                    <a:cubicBezTo>
                      <a:pt x="207" y="138"/>
                      <a:pt x="207" y="138"/>
                      <a:pt x="207" y="138"/>
                    </a:cubicBezTo>
                    <a:cubicBezTo>
                      <a:pt x="208" y="137"/>
                      <a:pt x="208" y="137"/>
                      <a:pt x="208" y="137"/>
                    </a:cubicBezTo>
                    <a:cubicBezTo>
                      <a:pt x="207" y="136"/>
                      <a:pt x="207" y="136"/>
                      <a:pt x="207" y="136"/>
                    </a:cubicBezTo>
                    <a:cubicBezTo>
                      <a:pt x="207" y="137"/>
                      <a:pt x="207" y="137"/>
                      <a:pt x="207" y="137"/>
                    </a:cubicBezTo>
                    <a:cubicBezTo>
                      <a:pt x="207" y="138"/>
                      <a:pt x="207" y="138"/>
                      <a:pt x="207" y="138"/>
                    </a:cubicBezTo>
                    <a:close/>
                    <a:moveTo>
                      <a:pt x="206" y="145"/>
                    </a:moveTo>
                    <a:cubicBezTo>
                      <a:pt x="207" y="144"/>
                      <a:pt x="207" y="144"/>
                      <a:pt x="207" y="144"/>
                    </a:cubicBezTo>
                    <a:cubicBezTo>
                      <a:pt x="208" y="144"/>
                      <a:pt x="208" y="144"/>
                      <a:pt x="208" y="144"/>
                    </a:cubicBezTo>
                    <a:cubicBezTo>
                      <a:pt x="208" y="143"/>
                      <a:pt x="208" y="143"/>
                      <a:pt x="208" y="143"/>
                    </a:cubicBezTo>
                    <a:cubicBezTo>
                      <a:pt x="207" y="143"/>
                      <a:pt x="207" y="143"/>
                      <a:pt x="207" y="143"/>
                    </a:cubicBezTo>
                    <a:cubicBezTo>
                      <a:pt x="207" y="143"/>
                      <a:pt x="207" y="143"/>
                      <a:pt x="207" y="143"/>
                    </a:cubicBezTo>
                    <a:cubicBezTo>
                      <a:pt x="207" y="141"/>
                      <a:pt x="207" y="141"/>
                      <a:pt x="207" y="141"/>
                    </a:cubicBezTo>
                    <a:cubicBezTo>
                      <a:pt x="208" y="140"/>
                      <a:pt x="208" y="140"/>
                      <a:pt x="208" y="140"/>
                    </a:cubicBezTo>
                    <a:cubicBezTo>
                      <a:pt x="207" y="141"/>
                      <a:pt x="207" y="141"/>
                      <a:pt x="207" y="141"/>
                    </a:cubicBezTo>
                    <a:cubicBezTo>
                      <a:pt x="206" y="142"/>
                      <a:pt x="206" y="142"/>
                      <a:pt x="206" y="142"/>
                    </a:cubicBezTo>
                    <a:cubicBezTo>
                      <a:pt x="206" y="141"/>
                      <a:pt x="206" y="141"/>
                      <a:pt x="206" y="141"/>
                    </a:cubicBezTo>
                    <a:cubicBezTo>
                      <a:pt x="207" y="139"/>
                      <a:pt x="207" y="139"/>
                      <a:pt x="207" y="139"/>
                    </a:cubicBezTo>
                    <a:cubicBezTo>
                      <a:pt x="206" y="137"/>
                      <a:pt x="206" y="137"/>
                      <a:pt x="206" y="137"/>
                    </a:cubicBezTo>
                    <a:cubicBezTo>
                      <a:pt x="205" y="136"/>
                      <a:pt x="205" y="136"/>
                      <a:pt x="205" y="136"/>
                    </a:cubicBezTo>
                    <a:cubicBezTo>
                      <a:pt x="205" y="135"/>
                      <a:pt x="205" y="135"/>
                      <a:pt x="205" y="135"/>
                    </a:cubicBezTo>
                    <a:cubicBezTo>
                      <a:pt x="204" y="135"/>
                      <a:pt x="204" y="135"/>
                      <a:pt x="204" y="135"/>
                    </a:cubicBezTo>
                    <a:cubicBezTo>
                      <a:pt x="204" y="136"/>
                      <a:pt x="204" y="136"/>
                      <a:pt x="204" y="136"/>
                    </a:cubicBezTo>
                    <a:cubicBezTo>
                      <a:pt x="204" y="135"/>
                      <a:pt x="204" y="135"/>
                      <a:pt x="204" y="135"/>
                    </a:cubicBezTo>
                    <a:cubicBezTo>
                      <a:pt x="204" y="134"/>
                      <a:pt x="204" y="134"/>
                      <a:pt x="204" y="134"/>
                    </a:cubicBezTo>
                    <a:cubicBezTo>
                      <a:pt x="204" y="134"/>
                      <a:pt x="204" y="134"/>
                      <a:pt x="204" y="134"/>
                    </a:cubicBezTo>
                    <a:cubicBezTo>
                      <a:pt x="204" y="133"/>
                      <a:pt x="204" y="133"/>
                      <a:pt x="204" y="133"/>
                    </a:cubicBezTo>
                    <a:cubicBezTo>
                      <a:pt x="204" y="132"/>
                      <a:pt x="204" y="132"/>
                      <a:pt x="204" y="132"/>
                    </a:cubicBezTo>
                    <a:cubicBezTo>
                      <a:pt x="203" y="132"/>
                      <a:pt x="203" y="132"/>
                      <a:pt x="203" y="132"/>
                    </a:cubicBezTo>
                    <a:cubicBezTo>
                      <a:pt x="202" y="133"/>
                      <a:pt x="202" y="133"/>
                      <a:pt x="202" y="133"/>
                    </a:cubicBezTo>
                    <a:cubicBezTo>
                      <a:pt x="201" y="135"/>
                      <a:pt x="201" y="135"/>
                      <a:pt x="201" y="135"/>
                    </a:cubicBezTo>
                    <a:cubicBezTo>
                      <a:pt x="201" y="136"/>
                      <a:pt x="201" y="136"/>
                      <a:pt x="201" y="136"/>
                    </a:cubicBezTo>
                    <a:cubicBezTo>
                      <a:pt x="201" y="136"/>
                      <a:pt x="201" y="136"/>
                      <a:pt x="201" y="136"/>
                    </a:cubicBezTo>
                    <a:cubicBezTo>
                      <a:pt x="200" y="135"/>
                      <a:pt x="200" y="135"/>
                      <a:pt x="200" y="135"/>
                    </a:cubicBezTo>
                    <a:cubicBezTo>
                      <a:pt x="200" y="135"/>
                      <a:pt x="200" y="135"/>
                      <a:pt x="200" y="135"/>
                    </a:cubicBezTo>
                    <a:cubicBezTo>
                      <a:pt x="200" y="136"/>
                      <a:pt x="200" y="136"/>
                      <a:pt x="200" y="136"/>
                    </a:cubicBezTo>
                    <a:cubicBezTo>
                      <a:pt x="199" y="136"/>
                      <a:pt x="199" y="136"/>
                      <a:pt x="199" y="136"/>
                    </a:cubicBezTo>
                    <a:cubicBezTo>
                      <a:pt x="200" y="136"/>
                      <a:pt x="200" y="136"/>
                      <a:pt x="200" y="136"/>
                    </a:cubicBezTo>
                    <a:cubicBezTo>
                      <a:pt x="199" y="137"/>
                      <a:pt x="199" y="137"/>
                      <a:pt x="199" y="137"/>
                    </a:cubicBezTo>
                    <a:cubicBezTo>
                      <a:pt x="198" y="137"/>
                      <a:pt x="198" y="137"/>
                      <a:pt x="198" y="137"/>
                    </a:cubicBezTo>
                    <a:cubicBezTo>
                      <a:pt x="198" y="138"/>
                      <a:pt x="198" y="138"/>
                      <a:pt x="198" y="138"/>
                    </a:cubicBezTo>
                    <a:cubicBezTo>
                      <a:pt x="196" y="138"/>
                      <a:pt x="196" y="138"/>
                      <a:pt x="196" y="138"/>
                    </a:cubicBezTo>
                    <a:cubicBezTo>
                      <a:pt x="196" y="138"/>
                      <a:pt x="196" y="138"/>
                      <a:pt x="196" y="138"/>
                    </a:cubicBezTo>
                    <a:cubicBezTo>
                      <a:pt x="195" y="138"/>
                      <a:pt x="195" y="138"/>
                      <a:pt x="195" y="138"/>
                    </a:cubicBezTo>
                    <a:cubicBezTo>
                      <a:pt x="193" y="139"/>
                      <a:pt x="193" y="139"/>
                      <a:pt x="193" y="139"/>
                    </a:cubicBezTo>
                    <a:cubicBezTo>
                      <a:pt x="193" y="140"/>
                      <a:pt x="193" y="140"/>
                      <a:pt x="193" y="140"/>
                    </a:cubicBezTo>
                    <a:cubicBezTo>
                      <a:pt x="194" y="141"/>
                      <a:pt x="194" y="141"/>
                      <a:pt x="194" y="141"/>
                    </a:cubicBezTo>
                    <a:cubicBezTo>
                      <a:pt x="195" y="140"/>
                      <a:pt x="195" y="140"/>
                      <a:pt x="195" y="140"/>
                    </a:cubicBezTo>
                    <a:cubicBezTo>
                      <a:pt x="195" y="140"/>
                      <a:pt x="195" y="140"/>
                      <a:pt x="195" y="140"/>
                    </a:cubicBezTo>
                    <a:cubicBezTo>
                      <a:pt x="195" y="139"/>
                      <a:pt x="195" y="139"/>
                      <a:pt x="195" y="139"/>
                    </a:cubicBezTo>
                    <a:cubicBezTo>
                      <a:pt x="196" y="140"/>
                      <a:pt x="196" y="140"/>
                      <a:pt x="196" y="140"/>
                    </a:cubicBezTo>
                    <a:cubicBezTo>
                      <a:pt x="196" y="141"/>
                      <a:pt x="196" y="141"/>
                      <a:pt x="196" y="141"/>
                    </a:cubicBezTo>
                    <a:cubicBezTo>
                      <a:pt x="197" y="142"/>
                      <a:pt x="197" y="142"/>
                      <a:pt x="197" y="142"/>
                    </a:cubicBezTo>
                    <a:cubicBezTo>
                      <a:pt x="197" y="141"/>
                      <a:pt x="197" y="141"/>
                      <a:pt x="197" y="141"/>
                    </a:cubicBezTo>
                    <a:cubicBezTo>
                      <a:pt x="197" y="141"/>
                      <a:pt x="197" y="141"/>
                      <a:pt x="197" y="141"/>
                    </a:cubicBezTo>
                    <a:cubicBezTo>
                      <a:pt x="197" y="142"/>
                      <a:pt x="197" y="142"/>
                      <a:pt x="197" y="142"/>
                    </a:cubicBezTo>
                    <a:cubicBezTo>
                      <a:pt x="198" y="143"/>
                      <a:pt x="198" y="143"/>
                      <a:pt x="198" y="143"/>
                    </a:cubicBezTo>
                    <a:cubicBezTo>
                      <a:pt x="199" y="143"/>
                      <a:pt x="199" y="143"/>
                      <a:pt x="199" y="143"/>
                    </a:cubicBezTo>
                    <a:cubicBezTo>
                      <a:pt x="199" y="145"/>
                      <a:pt x="199" y="145"/>
                      <a:pt x="199" y="145"/>
                    </a:cubicBezTo>
                    <a:cubicBezTo>
                      <a:pt x="200" y="145"/>
                      <a:pt x="200" y="145"/>
                      <a:pt x="200" y="145"/>
                    </a:cubicBezTo>
                    <a:cubicBezTo>
                      <a:pt x="201" y="144"/>
                      <a:pt x="201" y="144"/>
                      <a:pt x="201" y="144"/>
                    </a:cubicBezTo>
                    <a:cubicBezTo>
                      <a:pt x="201" y="145"/>
                      <a:pt x="201" y="145"/>
                      <a:pt x="201" y="145"/>
                    </a:cubicBezTo>
                    <a:cubicBezTo>
                      <a:pt x="202" y="146"/>
                      <a:pt x="202" y="146"/>
                      <a:pt x="202" y="146"/>
                    </a:cubicBezTo>
                    <a:cubicBezTo>
                      <a:pt x="203" y="146"/>
                      <a:pt x="203" y="146"/>
                      <a:pt x="203" y="146"/>
                    </a:cubicBezTo>
                    <a:cubicBezTo>
                      <a:pt x="203" y="146"/>
                      <a:pt x="203" y="146"/>
                      <a:pt x="203" y="146"/>
                    </a:cubicBezTo>
                    <a:cubicBezTo>
                      <a:pt x="204" y="145"/>
                      <a:pt x="204" y="145"/>
                      <a:pt x="204" y="145"/>
                    </a:cubicBezTo>
                    <a:cubicBezTo>
                      <a:pt x="205" y="145"/>
                      <a:pt x="205" y="145"/>
                      <a:pt x="205" y="145"/>
                    </a:cubicBezTo>
                    <a:cubicBezTo>
                      <a:pt x="206" y="144"/>
                      <a:pt x="206" y="144"/>
                      <a:pt x="206" y="144"/>
                    </a:cubicBezTo>
                    <a:cubicBezTo>
                      <a:pt x="206" y="145"/>
                      <a:pt x="206" y="145"/>
                      <a:pt x="206" y="145"/>
                    </a:cubicBezTo>
                    <a:close/>
                    <a:moveTo>
                      <a:pt x="297" y="139"/>
                    </a:moveTo>
                    <a:cubicBezTo>
                      <a:pt x="297" y="139"/>
                      <a:pt x="297" y="139"/>
                      <a:pt x="297" y="139"/>
                    </a:cubicBezTo>
                    <a:cubicBezTo>
                      <a:pt x="297" y="138"/>
                      <a:pt x="297" y="138"/>
                      <a:pt x="297" y="138"/>
                    </a:cubicBezTo>
                    <a:cubicBezTo>
                      <a:pt x="297" y="137"/>
                      <a:pt x="297" y="137"/>
                      <a:pt x="297" y="137"/>
                    </a:cubicBezTo>
                    <a:cubicBezTo>
                      <a:pt x="298" y="137"/>
                      <a:pt x="298" y="137"/>
                      <a:pt x="298" y="137"/>
                    </a:cubicBezTo>
                    <a:cubicBezTo>
                      <a:pt x="299" y="137"/>
                      <a:pt x="299" y="137"/>
                      <a:pt x="299" y="137"/>
                    </a:cubicBezTo>
                    <a:cubicBezTo>
                      <a:pt x="299" y="138"/>
                      <a:pt x="299" y="138"/>
                      <a:pt x="299" y="138"/>
                    </a:cubicBezTo>
                    <a:cubicBezTo>
                      <a:pt x="299" y="138"/>
                      <a:pt x="299" y="138"/>
                      <a:pt x="299" y="138"/>
                    </a:cubicBezTo>
                    <a:cubicBezTo>
                      <a:pt x="300" y="138"/>
                      <a:pt x="300" y="138"/>
                      <a:pt x="300" y="138"/>
                    </a:cubicBezTo>
                    <a:cubicBezTo>
                      <a:pt x="299" y="139"/>
                      <a:pt x="299" y="139"/>
                      <a:pt x="299" y="139"/>
                    </a:cubicBezTo>
                    <a:cubicBezTo>
                      <a:pt x="298" y="139"/>
                      <a:pt x="298" y="139"/>
                      <a:pt x="298" y="139"/>
                    </a:cubicBezTo>
                    <a:cubicBezTo>
                      <a:pt x="298" y="139"/>
                      <a:pt x="298" y="139"/>
                      <a:pt x="298" y="139"/>
                    </a:cubicBezTo>
                    <a:cubicBezTo>
                      <a:pt x="298" y="139"/>
                      <a:pt x="298" y="139"/>
                      <a:pt x="298" y="139"/>
                    </a:cubicBezTo>
                    <a:cubicBezTo>
                      <a:pt x="297" y="139"/>
                      <a:pt x="297" y="139"/>
                      <a:pt x="297" y="139"/>
                    </a:cubicBezTo>
                    <a:cubicBezTo>
                      <a:pt x="297" y="139"/>
                      <a:pt x="297" y="139"/>
                      <a:pt x="297" y="139"/>
                    </a:cubicBezTo>
                    <a:close/>
                    <a:moveTo>
                      <a:pt x="295" y="209"/>
                    </a:moveTo>
                    <a:cubicBezTo>
                      <a:pt x="294" y="209"/>
                      <a:pt x="294" y="209"/>
                      <a:pt x="294" y="209"/>
                    </a:cubicBezTo>
                    <a:cubicBezTo>
                      <a:pt x="293" y="209"/>
                      <a:pt x="293" y="209"/>
                      <a:pt x="293" y="209"/>
                    </a:cubicBezTo>
                    <a:cubicBezTo>
                      <a:pt x="292" y="209"/>
                      <a:pt x="292" y="209"/>
                      <a:pt x="292" y="209"/>
                    </a:cubicBezTo>
                    <a:cubicBezTo>
                      <a:pt x="291" y="208"/>
                      <a:pt x="291" y="208"/>
                      <a:pt x="291" y="208"/>
                    </a:cubicBezTo>
                    <a:cubicBezTo>
                      <a:pt x="291" y="208"/>
                      <a:pt x="291" y="208"/>
                      <a:pt x="291" y="208"/>
                    </a:cubicBezTo>
                    <a:cubicBezTo>
                      <a:pt x="290" y="207"/>
                      <a:pt x="290" y="207"/>
                      <a:pt x="290" y="207"/>
                    </a:cubicBezTo>
                    <a:cubicBezTo>
                      <a:pt x="289" y="207"/>
                      <a:pt x="289" y="207"/>
                      <a:pt x="289" y="207"/>
                    </a:cubicBezTo>
                    <a:cubicBezTo>
                      <a:pt x="289" y="206"/>
                      <a:pt x="289" y="206"/>
                      <a:pt x="289" y="206"/>
                    </a:cubicBezTo>
                    <a:cubicBezTo>
                      <a:pt x="288" y="206"/>
                      <a:pt x="288" y="206"/>
                      <a:pt x="288" y="206"/>
                    </a:cubicBezTo>
                    <a:cubicBezTo>
                      <a:pt x="288" y="206"/>
                      <a:pt x="288" y="206"/>
                      <a:pt x="288" y="206"/>
                    </a:cubicBezTo>
                    <a:cubicBezTo>
                      <a:pt x="287" y="206"/>
                      <a:pt x="287" y="206"/>
                      <a:pt x="287" y="206"/>
                    </a:cubicBezTo>
                    <a:cubicBezTo>
                      <a:pt x="286" y="206"/>
                      <a:pt x="286" y="206"/>
                      <a:pt x="286" y="206"/>
                    </a:cubicBezTo>
                    <a:cubicBezTo>
                      <a:pt x="286" y="205"/>
                      <a:pt x="286" y="205"/>
                      <a:pt x="286" y="205"/>
                    </a:cubicBezTo>
                    <a:cubicBezTo>
                      <a:pt x="285" y="205"/>
                      <a:pt x="285" y="205"/>
                      <a:pt x="285" y="205"/>
                    </a:cubicBezTo>
                    <a:cubicBezTo>
                      <a:pt x="285" y="205"/>
                      <a:pt x="285" y="205"/>
                      <a:pt x="285" y="205"/>
                    </a:cubicBezTo>
                    <a:cubicBezTo>
                      <a:pt x="284" y="204"/>
                      <a:pt x="284" y="204"/>
                      <a:pt x="284" y="204"/>
                    </a:cubicBezTo>
                    <a:cubicBezTo>
                      <a:pt x="284" y="204"/>
                      <a:pt x="284" y="204"/>
                      <a:pt x="284" y="204"/>
                    </a:cubicBezTo>
                    <a:cubicBezTo>
                      <a:pt x="284" y="204"/>
                      <a:pt x="284" y="204"/>
                      <a:pt x="284" y="204"/>
                    </a:cubicBezTo>
                    <a:cubicBezTo>
                      <a:pt x="283" y="203"/>
                      <a:pt x="283" y="203"/>
                      <a:pt x="283" y="203"/>
                    </a:cubicBezTo>
                    <a:cubicBezTo>
                      <a:pt x="283" y="203"/>
                      <a:pt x="283" y="203"/>
                      <a:pt x="283" y="203"/>
                    </a:cubicBezTo>
                    <a:cubicBezTo>
                      <a:pt x="283" y="202"/>
                      <a:pt x="283" y="202"/>
                      <a:pt x="283" y="202"/>
                    </a:cubicBezTo>
                    <a:cubicBezTo>
                      <a:pt x="283" y="202"/>
                      <a:pt x="283" y="202"/>
                      <a:pt x="283" y="202"/>
                    </a:cubicBezTo>
                    <a:cubicBezTo>
                      <a:pt x="283" y="202"/>
                      <a:pt x="283" y="202"/>
                      <a:pt x="283" y="202"/>
                    </a:cubicBezTo>
                    <a:cubicBezTo>
                      <a:pt x="282" y="202"/>
                      <a:pt x="282" y="202"/>
                      <a:pt x="282" y="202"/>
                    </a:cubicBezTo>
                    <a:cubicBezTo>
                      <a:pt x="282" y="202"/>
                      <a:pt x="282" y="202"/>
                      <a:pt x="282" y="202"/>
                    </a:cubicBezTo>
                    <a:cubicBezTo>
                      <a:pt x="282" y="202"/>
                      <a:pt x="282" y="202"/>
                      <a:pt x="282" y="202"/>
                    </a:cubicBezTo>
                    <a:cubicBezTo>
                      <a:pt x="282" y="202"/>
                      <a:pt x="282" y="202"/>
                      <a:pt x="282" y="202"/>
                    </a:cubicBezTo>
                    <a:cubicBezTo>
                      <a:pt x="281" y="202"/>
                      <a:pt x="281" y="202"/>
                      <a:pt x="281" y="202"/>
                    </a:cubicBezTo>
                    <a:cubicBezTo>
                      <a:pt x="280" y="201"/>
                      <a:pt x="280" y="201"/>
                      <a:pt x="280" y="201"/>
                    </a:cubicBezTo>
                    <a:cubicBezTo>
                      <a:pt x="279" y="201"/>
                      <a:pt x="279" y="201"/>
                      <a:pt x="279" y="201"/>
                    </a:cubicBezTo>
                    <a:cubicBezTo>
                      <a:pt x="279" y="200"/>
                      <a:pt x="279" y="200"/>
                      <a:pt x="279" y="200"/>
                    </a:cubicBezTo>
                    <a:cubicBezTo>
                      <a:pt x="278" y="200"/>
                      <a:pt x="278" y="200"/>
                      <a:pt x="278" y="200"/>
                    </a:cubicBezTo>
                    <a:cubicBezTo>
                      <a:pt x="278" y="199"/>
                      <a:pt x="278" y="199"/>
                      <a:pt x="278" y="199"/>
                    </a:cubicBezTo>
                    <a:cubicBezTo>
                      <a:pt x="277" y="199"/>
                      <a:pt x="277" y="199"/>
                      <a:pt x="277" y="199"/>
                    </a:cubicBezTo>
                    <a:cubicBezTo>
                      <a:pt x="277" y="199"/>
                      <a:pt x="277" y="199"/>
                      <a:pt x="277" y="199"/>
                    </a:cubicBezTo>
                    <a:cubicBezTo>
                      <a:pt x="276" y="198"/>
                      <a:pt x="276" y="198"/>
                      <a:pt x="276" y="198"/>
                    </a:cubicBezTo>
                    <a:cubicBezTo>
                      <a:pt x="276" y="197"/>
                      <a:pt x="276" y="197"/>
                      <a:pt x="276" y="197"/>
                    </a:cubicBezTo>
                    <a:cubicBezTo>
                      <a:pt x="275" y="197"/>
                      <a:pt x="275" y="197"/>
                      <a:pt x="275" y="197"/>
                    </a:cubicBezTo>
                    <a:cubicBezTo>
                      <a:pt x="276" y="196"/>
                      <a:pt x="276" y="196"/>
                      <a:pt x="276" y="196"/>
                    </a:cubicBezTo>
                    <a:cubicBezTo>
                      <a:pt x="277" y="197"/>
                      <a:pt x="277" y="197"/>
                      <a:pt x="277" y="197"/>
                    </a:cubicBezTo>
                    <a:cubicBezTo>
                      <a:pt x="278" y="196"/>
                      <a:pt x="278" y="196"/>
                      <a:pt x="278" y="196"/>
                    </a:cubicBezTo>
                    <a:cubicBezTo>
                      <a:pt x="279" y="195"/>
                      <a:pt x="279" y="195"/>
                      <a:pt x="279" y="195"/>
                    </a:cubicBezTo>
                    <a:cubicBezTo>
                      <a:pt x="277" y="195"/>
                      <a:pt x="277" y="195"/>
                      <a:pt x="277" y="195"/>
                    </a:cubicBezTo>
                    <a:cubicBezTo>
                      <a:pt x="277" y="194"/>
                      <a:pt x="277" y="194"/>
                      <a:pt x="277" y="194"/>
                    </a:cubicBezTo>
                    <a:cubicBezTo>
                      <a:pt x="277" y="194"/>
                      <a:pt x="277" y="194"/>
                      <a:pt x="277" y="194"/>
                    </a:cubicBezTo>
                    <a:cubicBezTo>
                      <a:pt x="277" y="193"/>
                      <a:pt x="277" y="193"/>
                      <a:pt x="277" y="193"/>
                    </a:cubicBezTo>
                    <a:cubicBezTo>
                      <a:pt x="276" y="193"/>
                      <a:pt x="276" y="193"/>
                      <a:pt x="276" y="193"/>
                    </a:cubicBezTo>
                    <a:cubicBezTo>
                      <a:pt x="276" y="194"/>
                      <a:pt x="276" y="194"/>
                      <a:pt x="276" y="194"/>
                    </a:cubicBezTo>
                    <a:cubicBezTo>
                      <a:pt x="276" y="195"/>
                      <a:pt x="276" y="195"/>
                      <a:pt x="276" y="195"/>
                    </a:cubicBezTo>
                    <a:cubicBezTo>
                      <a:pt x="275" y="194"/>
                      <a:pt x="275" y="194"/>
                      <a:pt x="275" y="194"/>
                    </a:cubicBezTo>
                    <a:cubicBezTo>
                      <a:pt x="276" y="193"/>
                      <a:pt x="276" y="193"/>
                      <a:pt x="276" y="193"/>
                    </a:cubicBezTo>
                    <a:cubicBezTo>
                      <a:pt x="276" y="192"/>
                      <a:pt x="276" y="192"/>
                      <a:pt x="276" y="192"/>
                    </a:cubicBezTo>
                    <a:cubicBezTo>
                      <a:pt x="275" y="193"/>
                      <a:pt x="275" y="193"/>
                      <a:pt x="275" y="193"/>
                    </a:cubicBezTo>
                    <a:cubicBezTo>
                      <a:pt x="275" y="193"/>
                      <a:pt x="275" y="193"/>
                      <a:pt x="275" y="193"/>
                    </a:cubicBezTo>
                    <a:cubicBezTo>
                      <a:pt x="275" y="192"/>
                      <a:pt x="275" y="192"/>
                      <a:pt x="275" y="192"/>
                    </a:cubicBezTo>
                    <a:cubicBezTo>
                      <a:pt x="274" y="192"/>
                      <a:pt x="274" y="192"/>
                      <a:pt x="274" y="192"/>
                    </a:cubicBezTo>
                    <a:cubicBezTo>
                      <a:pt x="274" y="191"/>
                      <a:pt x="274" y="191"/>
                      <a:pt x="274" y="191"/>
                    </a:cubicBezTo>
                    <a:cubicBezTo>
                      <a:pt x="274" y="191"/>
                      <a:pt x="274" y="191"/>
                      <a:pt x="274" y="191"/>
                    </a:cubicBezTo>
                    <a:cubicBezTo>
                      <a:pt x="274" y="190"/>
                      <a:pt x="274" y="190"/>
                      <a:pt x="274" y="190"/>
                    </a:cubicBezTo>
                    <a:cubicBezTo>
                      <a:pt x="273" y="189"/>
                      <a:pt x="273" y="189"/>
                      <a:pt x="273" y="189"/>
                    </a:cubicBezTo>
                    <a:cubicBezTo>
                      <a:pt x="273" y="189"/>
                      <a:pt x="273" y="189"/>
                      <a:pt x="273" y="189"/>
                    </a:cubicBezTo>
                    <a:cubicBezTo>
                      <a:pt x="274" y="188"/>
                      <a:pt x="274" y="188"/>
                      <a:pt x="274" y="188"/>
                    </a:cubicBezTo>
                    <a:cubicBezTo>
                      <a:pt x="274" y="187"/>
                      <a:pt x="274" y="187"/>
                      <a:pt x="274" y="187"/>
                    </a:cubicBezTo>
                    <a:cubicBezTo>
                      <a:pt x="272" y="189"/>
                      <a:pt x="272" y="189"/>
                      <a:pt x="272" y="189"/>
                    </a:cubicBezTo>
                    <a:cubicBezTo>
                      <a:pt x="272" y="189"/>
                      <a:pt x="272" y="189"/>
                      <a:pt x="272" y="189"/>
                    </a:cubicBezTo>
                    <a:cubicBezTo>
                      <a:pt x="272" y="189"/>
                      <a:pt x="272" y="189"/>
                      <a:pt x="272" y="189"/>
                    </a:cubicBezTo>
                    <a:cubicBezTo>
                      <a:pt x="272" y="188"/>
                      <a:pt x="272" y="188"/>
                      <a:pt x="272" y="188"/>
                    </a:cubicBezTo>
                    <a:cubicBezTo>
                      <a:pt x="272" y="188"/>
                      <a:pt x="272" y="188"/>
                      <a:pt x="272" y="188"/>
                    </a:cubicBezTo>
                    <a:cubicBezTo>
                      <a:pt x="271" y="188"/>
                      <a:pt x="271" y="188"/>
                      <a:pt x="271" y="188"/>
                    </a:cubicBezTo>
                    <a:cubicBezTo>
                      <a:pt x="271" y="188"/>
                      <a:pt x="271" y="188"/>
                      <a:pt x="271" y="188"/>
                    </a:cubicBezTo>
                    <a:cubicBezTo>
                      <a:pt x="270" y="189"/>
                      <a:pt x="270" y="189"/>
                      <a:pt x="270" y="189"/>
                    </a:cubicBezTo>
                    <a:cubicBezTo>
                      <a:pt x="270" y="189"/>
                      <a:pt x="270" y="189"/>
                      <a:pt x="270" y="189"/>
                    </a:cubicBezTo>
                    <a:cubicBezTo>
                      <a:pt x="270" y="189"/>
                      <a:pt x="270" y="189"/>
                      <a:pt x="270" y="189"/>
                    </a:cubicBezTo>
                    <a:cubicBezTo>
                      <a:pt x="270" y="188"/>
                      <a:pt x="270" y="188"/>
                      <a:pt x="270" y="188"/>
                    </a:cubicBezTo>
                    <a:cubicBezTo>
                      <a:pt x="270" y="187"/>
                      <a:pt x="270" y="187"/>
                      <a:pt x="270" y="187"/>
                    </a:cubicBezTo>
                    <a:cubicBezTo>
                      <a:pt x="270" y="187"/>
                      <a:pt x="270" y="187"/>
                      <a:pt x="270" y="187"/>
                    </a:cubicBezTo>
                    <a:cubicBezTo>
                      <a:pt x="270" y="187"/>
                      <a:pt x="270" y="187"/>
                      <a:pt x="270" y="187"/>
                    </a:cubicBezTo>
                    <a:cubicBezTo>
                      <a:pt x="269" y="187"/>
                      <a:pt x="269" y="187"/>
                      <a:pt x="269" y="187"/>
                    </a:cubicBezTo>
                    <a:cubicBezTo>
                      <a:pt x="269" y="187"/>
                      <a:pt x="269" y="187"/>
                      <a:pt x="269" y="187"/>
                    </a:cubicBezTo>
                    <a:cubicBezTo>
                      <a:pt x="268" y="188"/>
                      <a:pt x="268" y="188"/>
                      <a:pt x="268" y="188"/>
                    </a:cubicBezTo>
                    <a:cubicBezTo>
                      <a:pt x="268" y="189"/>
                      <a:pt x="268" y="189"/>
                      <a:pt x="268" y="189"/>
                    </a:cubicBezTo>
                    <a:cubicBezTo>
                      <a:pt x="267" y="188"/>
                      <a:pt x="267" y="188"/>
                      <a:pt x="267" y="188"/>
                    </a:cubicBezTo>
                    <a:cubicBezTo>
                      <a:pt x="266" y="188"/>
                      <a:pt x="266" y="188"/>
                      <a:pt x="266" y="188"/>
                    </a:cubicBezTo>
                    <a:cubicBezTo>
                      <a:pt x="266" y="188"/>
                      <a:pt x="266" y="188"/>
                      <a:pt x="266" y="188"/>
                    </a:cubicBezTo>
                    <a:cubicBezTo>
                      <a:pt x="265" y="187"/>
                      <a:pt x="265" y="187"/>
                      <a:pt x="265" y="187"/>
                    </a:cubicBezTo>
                    <a:cubicBezTo>
                      <a:pt x="264" y="186"/>
                      <a:pt x="264" y="186"/>
                      <a:pt x="264" y="186"/>
                    </a:cubicBezTo>
                    <a:cubicBezTo>
                      <a:pt x="264" y="187"/>
                      <a:pt x="264" y="187"/>
                      <a:pt x="264" y="187"/>
                    </a:cubicBezTo>
                    <a:cubicBezTo>
                      <a:pt x="264" y="188"/>
                      <a:pt x="264" y="188"/>
                      <a:pt x="264" y="188"/>
                    </a:cubicBezTo>
                    <a:cubicBezTo>
                      <a:pt x="264" y="188"/>
                      <a:pt x="264" y="188"/>
                      <a:pt x="264" y="188"/>
                    </a:cubicBezTo>
                    <a:cubicBezTo>
                      <a:pt x="263" y="188"/>
                      <a:pt x="263" y="188"/>
                      <a:pt x="263" y="188"/>
                    </a:cubicBezTo>
                    <a:cubicBezTo>
                      <a:pt x="262" y="188"/>
                      <a:pt x="262" y="188"/>
                      <a:pt x="262" y="188"/>
                    </a:cubicBezTo>
                    <a:cubicBezTo>
                      <a:pt x="261" y="188"/>
                      <a:pt x="261" y="188"/>
                      <a:pt x="261" y="188"/>
                    </a:cubicBezTo>
                    <a:cubicBezTo>
                      <a:pt x="261" y="189"/>
                      <a:pt x="261" y="189"/>
                      <a:pt x="261" y="189"/>
                    </a:cubicBezTo>
                    <a:cubicBezTo>
                      <a:pt x="260" y="189"/>
                      <a:pt x="260" y="189"/>
                      <a:pt x="260" y="189"/>
                    </a:cubicBezTo>
                    <a:cubicBezTo>
                      <a:pt x="260" y="189"/>
                      <a:pt x="260" y="189"/>
                      <a:pt x="260" y="189"/>
                    </a:cubicBezTo>
                    <a:cubicBezTo>
                      <a:pt x="259" y="189"/>
                      <a:pt x="259" y="189"/>
                      <a:pt x="259" y="189"/>
                    </a:cubicBezTo>
                    <a:cubicBezTo>
                      <a:pt x="258" y="189"/>
                      <a:pt x="258" y="189"/>
                      <a:pt x="258" y="189"/>
                    </a:cubicBezTo>
                    <a:cubicBezTo>
                      <a:pt x="258" y="188"/>
                      <a:pt x="258" y="188"/>
                      <a:pt x="258" y="188"/>
                    </a:cubicBezTo>
                    <a:cubicBezTo>
                      <a:pt x="257" y="187"/>
                      <a:pt x="257" y="187"/>
                      <a:pt x="257" y="187"/>
                    </a:cubicBezTo>
                    <a:cubicBezTo>
                      <a:pt x="257" y="187"/>
                      <a:pt x="257" y="187"/>
                      <a:pt x="257" y="187"/>
                    </a:cubicBezTo>
                    <a:cubicBezTo>
                      <a:pt x="256" y="187"/>
                      <a:pt x="256" y="187"/>
                      <a:pt x="256" y="187"/>
                    </a:cubicBezTo>
                    <a:cubicBezTo>
                      <a:pt x="255" y="185"/>
                      <a:pt x="255" y="185"/>
                      <a:pt x="255" y="185"/>
                    </a:cubicBezTo>
                    <a:cubicBezTo>
                      <a:pt x="256" y="184"/>
                      <a:pt x="256" y="184"/>
                      <a:pt x="256" y="184"/>
                    </a:cubicBezTo>
                    <a:cubicBezTo>
                      <a:pt x="256" y="184"/>
                      <a:pt x="256" y="184"/>
                      <a:pt x="256" y="184"/>
                    </a:cubicBezTo>
                    <a:cubicBezTo>
                      <a:pt x="256" y="183"/>
                      <a:pt x="256" y="183"/>
                      <a:pt x="256" y="183"/>
                    </a:cubicBezTo>
                    <a:cubicBezTo>
                      <a:pt x="257" y="183"/>
                      <a:pt x="257" y="183"/>
                      <a:pt x="257" y="183"/>
                    </a:cubicBezTo>
                    <a:cubicBezTo>
                      <a:pt x="258" y="182"/>
                      <a:pt x="258" y="182"/>
                      <a:pt x="258" y="182"/>
                    </a:cubicBezTo>
                    <a:cubicBezTo>
                      <a:pt x="258" y="182"/>
                      <a:pt x="258" y="182"/>
                      <a:pt x="258" y="182"/>
                    </a:cubicBezTo>
                    <a:cubicBezTo>
                      <a:pt x="259" y="182"/>
                      <a:pt x="259" y="182"/>
                      <a:pt x="259" y="182"/>
                    </a:cubicBezTo>
                    <a:cubicBezTo>
                      <a:pt x="260" y="182"/>
                      <a:pt x="260" y="182"/>
                      <a:pt x="260" y="182"/>
                    </a:cubicBezTo>
                    <a:cubicBezTo>
                      <a:pt x="260" y="181"/>
                      <a:pt x="260" y="181"/>
                      <a:pt x="260" y="181"/>
                    </a:cubicBezTo>
                    <a:cubicBezTo>
                      <a:pt x="259" y="181"/>
                      <a:pt x="259" y="181"/>
                      <a:pt x="259" y="181"/>
                    </a:cubicBezTo>
                    <a:cubicBezTo>
                      <a:pt x="259" y="180"/>
                      <a:pt x="259" y="180"/>
                      <a:pt x="259" y="180"/>
                    </a:cubicBezTo>
                    <a:cubicBezTo>
                      <a:pt x="260" y="180"/>
                      <a:pt x="260" y="180"/>
                      <a:pt x="260" y="180"/>
                    </a:cubicBezTo>
                    <a:cubicBezTo>
                      <a:pt x="260" y="180"/>
                      <a:pt x="260" y="180"/>
                      <a:pt x="260" y="180"/>
                    </a:cubicBezTo>
                    <a:cubicBezTo>
                      <a:pt x="260" y="180"/>
                      <a:pt x="260" y="180"/>
                      <a:pt x="260" y="180"/>
                    </a:cubicBezTo>
                    <a:cubicBezTo>
                      <a:pt x="260" y="179"/>
                      <a:pt x="260" y="179"/>
                      <a:pt x="260" y="179"/>
                    </a:cubicBezTo>
                    <a:cubicBezTo>
                      <a:pt x="260" y="179"/>
                      <a:pt x="260" y="179"/>
                      <a:pt x="260" y="179"/>
                    </a:cubicBezTo>
                    <a:cubicBezTo>
                      <a:pt x="261" y="180"/>
                      <a:pt x="261" y="180"/>
                      <a:pt x="261" y="180"/>
                    </a:cubicBezTo>
                    <a:cubicBezTo>
                      <a:pt x="262" y="180"/>
                      <a:pt x="262" y="180"/>
                      <a:pt x="262" y="180"/>
                    </a:cubicBezTo>
                    <a:cubicBezTo>
                      <a:pt x="263" y="181"/>
                      <a:pt x="263" y="181"/>
                      <a:pt x="263" y="181"/>
                    </a:cubicBezTo>
                    <a:cubicBezTo>
                      <a:pt x="264" y="182"/>
                      <a:pt x="264" y="182"/>
                      <a:pt x="264" y="182"/>
                    </a:cubicBezTo>
                    <a:cubicBezTo>
                      <a:pt x="264" y="182"/>
                      <a:pt x="264" y="182"/>
                      <a:pt x="264" y="182"/>
                    </a:cubicBezTo>
                    <a:cubicBezTo>
                      <a:pt x="265" y="182"/>
                      <a:pt x="265" y="182"/>
                      <a:pt x="265" y="182"/>
                    </a:cubicBezTo>
                    <a:cubicBezTo>
                      <a:pt x="266" y="182"/>
                      <a:pt x="266" y="182"/>
                      <a:pt x="266" y="182"/>
                    </a:cubicBezTo>
                    <a:cubicBezTo>
                      <a:pt x="266" y="182"/>
                      <a:pt x="266" y="182"/>
                      <a:pt x="266" y="182"/>
                    </a:cubicBezTo>
                    <a:cubicBezTo>
                      <a:pt x="267" y="182"/>
                      <a:pt x="267" y="182"/>
                      <a:pt x="267" y="182"/>
                    </a:cubicBezTo>
                    <a:cubicBezTo>
                      <a:pt x="267" y="182"/>
                      <a:pt x="267" y="182"/>
                      <a:pt x="267" y="182"/>
                    </a:cubicBezTo>
                    <a:cubicBezTo>
                      <a:pt x="268" y="182"/>
                      <a:pt x="268" y="182"/>
                      <a:pt x="268" y="182"/>
                    </a:cubicBezTo>
                    <a:cubicBezTo>
                      <a:pt x="269" y="182"/>
                      <a:pt x="269" y="182"/>
                      <a:pt x="269" y="182"/>
                    </a:cubicBezTo>
                    <a:cubicBezTo>
                      <a:pt x="269" y="181"/>
                      <a:pt x="269" y="181"/>
                      <a:pt x="269" y="181"/>
                    </a:cubicBezTo>
                    <a:cubicBezTo>
                      <a:pt x="270" y="181"/>
                      <a:pt x="270" y="181"/>
                      <a:pt x="270" y="181"/>
                    </a:cubicBezTo>
                    <a:cubicBezTo>
                      <a:pt x="270" y="181"/>
                      <a:pt x="270" y="181"/>
                      <a:pt x="270" y="181"/>
                    </a:cubicBezTo>
                    <a:cubicBezTo>
                      <a:pt x="270" y="182"/>
                      <a:pt x="270" y="182"/>
                      <a:pt x="270" y="182"/>
                    </a:cubicBezTo>
                    <a:cubicBezTo>
                      <a:pt x="271" y="182"/>
                      <a:pt x="271" y="182"/>
                      <a:pt x="271" y="182"/>
                    </a:cubicBezTo>
                    <a:cubicBezTo>
                      <a:pt x="272" y="181"/>
                      <a:pt x="272" y="181"/>
                      <a:pt x="272" y="181"/>
                    </a:cubicBezTo>
                    <a:cubicBezTo>
                      <a:pt x="272" y="181"/>
                      <a:pt x="272" y="181"/>
                      <a:pt x="272" y="181"/>
                    </a:cubicBezTo>
                    <a:cubicBezTo>
                      <a:pt x="273" y="180"/>
                      <a:pt x="273" y="180"/>
                      <a:pt x="273" y="180"/>
                    </a:cubicBezTo>
                    <a:cubicBezTo>
                      <a:pt x="273" y="181"/>
                      <a:pt x="273" y="181"/>
                      <a:pt x="273" y="181"/>
                    </a:cubicBezTo>
                    <a:cubicBezTo>
                      <a:pt x="273" y="182"/>
                      <a:pt x="273" y="182"/>
                      <a:pt x="273" y="182"/>
                    </a:cubicBezTo>
                    <a:cubicBezTo>
                      <a:pt x="273" y="182"/>
                      <a:pt x="273" y="182"/>
                      <a:pt x="273" y="182"/>
                    </a:cubicBezTo>
                    <a:cubicBezTo>
                      <a:pt x="274" y="182"/>
                      <a:pt x="274" y="182"/>
                      <a:pt x="274" y="182"/>
                    </a:cubicBezTo>
                    <a:cubicBezTo>
                      <a:pt x="274" y="181"/>
                      <a:pt x="274" y="181"/>
                      <a:pt x="274" y="181"/>
                    </a:cubicBezTo>
                    <a:cubicBezTo>
                      <a:pt x="275" y="182"/>
                      <a:pt x="275" y="182"/>
                      <a:pt x="275" y="182"/>
                    </a:cubicBezTo>
                    <a:cubicBezTo>
                      <a:pt x="275" y="181"/>
                      <a:pt x="275" y="181"/>
                      <a:pt x="275" y="181"/>
                    </a:cubicBezTo>
                    <a:cubicBezTo>
                      <a:pt x="275" y="179"/>
                      <a:pt x="275" y="179"/>
                      <a:pt x="275" y="179"/>
                    </a:cubicBezTo>
                    <a:cubicBezTo>
                      <a:pt x="274" y="178"/>
                      <a:pt x="274" y="178"/>
                      <a:pt x="274" y="178"/>
                    </a:cubicBezTo>
                    <a:cubicBezTo>
                      <a:pt x="274" y="177"/>
                      <a:pt x="274" y="177"/>
                      <a:pt x="274" y="177"/>
                    </a:cubicBezTo>
                    <a:cubicBezTo>
                      <a:pt x="273" y="177"/>
                      <a:pt x="273" y="177"/>
                      <a:pt x="273" y="177"/>
                    </a:cubicBezTo>
                    <a:cubicBezTo>
                      <a:pt x="274" y="176"/>
                      <a:pt x="274" y="176"/>
                      <a:pt x="274" y="176"/>
                    </a:cubicBezTo>
                    <a:cubicBezTo>
                      <a:pt x="274" y="175"/>
                      <a:pt x="274" y="175"/>
                      <a:pt x="274" y="175"/>
                    </a:cubicBezTo>
                    <a:cubicBezTo>
                      <a:pt x="274" y="175"/>
                      <a:pt x="274" y="175"/>
                      <a:pt x="274" y="175"/>
                    </a:cubicBezTo>
                    <a:cubicBezTo>
                      <a:pt x="276" y="175"/>
                      <a:pt x="276" y="175"/>
                      <a:pt x="276" y="175"/>
                    </a:cubicBezTo>
                    <a:cubicBezTo>
                      <a:pt x="277" y="174"/>
                      <a:pt x="277" y="174"/>
                      <a:pt x="277" y="174"/>
                    </a:cubicBezTo>
                    <a:cubicBezTo>
                      <a:pt x="278" y="173"/>
                      <a:pt x="278" y="173"/>
                      <a:pt x="278" y="173"/>
                    </a:cubicBezTo>
                    <a:cubicBezTo>
                      <a:pt x="279" y="172"/>
                      <a:pt x="279" y="172"/>
                      <a:pt x="279" y="172"/>
                    </a:cubicBezTo>
                    <a:cubicBezTo>
                      <a:pt x="279" y="172"/>
                      <a:pt x="279" y="172"/>
                      <a:pt x="279" y="172"/>
                    </a:cubicBezTo>
                    <a:cubicBezTo>
                      <a:pt x="280" y="173"/>
                      <a:pt x="280" y="173"/>
                      <a:pt x="280" y="173"/>
                    </a:cubicBezTo>
                    <a:cubicBezTo>
                      <a:pt x="281" y="173"/>
                      <a:pt x="281" y="173"/>
                      <a:pt x="281" y="173"/>
                    </a:cubicBezTo>
                    <a:cubicBezTo>
                      <a:pt x="281" y="173"/>
                      <a:pt x="281" y="173"/>
                      <a:pt x="281" y="173"/>
                    </a:cubicBezTo>
                    <a:cubicBezTo>
                      <a:pt x="280" y="172"/>
                      <a:pt x="280" y="172"/>
                      <a:pt x="280" y="172"/>
                    </a:cubicBezTo>
                    <a:cubicBezTo>
                      <a:pt x="280" y="171"/>
                      <a:pt x="280" y="171"/>
                      <a:pt x="280" y="171"/>
                    </a:cubicBezTo>
                    <a:cubicBezTo>
                      <a:pt x="281" y="170"/>
                      <a:pt x="281" y="170"/>
                      <a:pt x="281" y="170"/>
                    </a:cubicBezTo>
                    <a:cubicBezTo>
                      <a:pt x="282" y="170"/>
                      <a:pt x="282" y="170"/>
                      <a:pt x="282" y="170"/>
                    </a:cubicBezTo>
                    <a:cubicBezTo>
                      <a:pt x="282" y="169"/>
                      <a:pt x="282" y="169"/>
                      <a:pt x="282" y="169"/>
                    </a:cubicBezTo>
                    <a:cubicBezTo>
                      <a:pt x="283" y="170"/>
                      <a:pt x="283" y="170"/>
                      <a:pt x="283" y="170"/>
                    </a:cubicBezTo>
                    <a:cubicBezTo>
                      <a:pt x="285" y="169"/>
                      <a:pt x="285" y="169"/>
                      <a:pt x="285" y="169"/>
                    </a:cubicBezTo>
                    <a:cubicBezTo>
                      <a:pt x="285" y="169"/>
                      <a:pt x="285" y="169"/>
                      <a:pt x="285" y="169"/>
                    </a:cubicBezTo>
                    <a:cubicBezTo>
                      <a:pt x="284" y="168"/>
                      <a:pt x="284" y="168"/>
                      <a:pt x="284" y="168"/>
                    </a:cubicBezTo>
                    <a:cubicBezTo>
                      <a:pt x="285" y="167"/>
                      <a:pt x="285" y="167"/>
                      <a:pt x="285" y="167"/>
                    </a:cubicBezTo>
                    <a:cubicBezTo>
                      <a:pt x="285" y="166"/>
                      <a:pt x="285" y="166"/>
                      <a:pt x="285" y="166"/>
                    </a:cubicBezTo>
                    <a:cubicBezTo>
                      <a:pt x="285" y="166"/>
                      <a:pt x="285" y="166"/>
                      <a:pt x="285" y="166"/>
                    </a:cubicBezTo>
                    <a:cubicBezTo>
                      <a:pt x="285" y="165"/>
                      <a:pt x="285" y="165"/>
                      <a:pt x="285" y="165"/>
                    </a:cubicBezTo>
                    <a:cubicBezTo>
                      <a:pt x="285" y="165"/>
                      <a:pt x="285" y="165"/>
                      <a:pt x="285" y="165"/>
                    </a:cubicBezTo>
                    <a:cubicBezTo>
                      <a:pt x="285" y="164"/>
                      <a:pt x="285" y="164"/>
                      <a:pt x="285" y="164"/>
                    </a:cubicBezTo>
                    <a:cubicBezTo>
                      <a:pt x="285" y="163"/>
                      <a:pt x="285" y="163"/>
                      <a:pt x="285" y="163"/>
                    </a:cubicBezTo>
                    <a:cubicBezTo>
                      <a:pt x="285" y="163"/>
                      <a:pt x="285" y="163"/>
                      <a:pt x="285" y="163"/>
                    </a:cubicBezTo>
                    <a:cubicBezTo>
                      <a:pt x="285" y="163"/>
                      <a:pt x="285" y="163"/>
                      <a:pt x="285" y="163"/>
                    </a:cubicBezTo>
                    <a:cubicBezTo>
                      <a:pt x="285" y="162"/>
                      <a:pt x="285" y="162"/>
                      <a:pt x="285" y="162"/>
                    </a:cubicBezTo>
                    <a:cubicBezTo>
                      <a:pt x="286" y="162"/>
                      <a:pt x="286" y="162"/>
                      <a:pt x="286" y="162"/>
                    </a:cubicBezTo>
                    <a:cubicBezTo>
                      <a:pt x="286" y="161"/>
                      <a:pt x="286" y="161"/>
                      <a:pt x="286" y="161"/>
                    </a:cubicBezTo>
                    <a:cubicBezTo>
                      <a:pt x="286" y="160"/>
                      <a:pt x="286" y="160"/>
                      <a:pt x="286" y="160"/>
                    </a:cubicBezTo>
                    <a:cubicBezTo>
                      <a:pt x="286" y="160"/>
                      <a:pt x="286" y="160"/>
                      <a:pt x="286" y="160"/>
                    </a:cubicBezTo>
                    <a:cubicBezTo>
                      <a:pt x="286" y="160"/>
                      <a:pt x="286" y="160"/>
                      <a:pt x="286" y="160"/>
                    </a:cubicBezTo>
                    <a:cubicBezTo>
                      <a:pt x="285" y="160"/>
                      <a:pt x="285" y="160"/>
                      <a:pt x="285" y="160"/>
                    </a:cubicBezTo>
                    <a:cubicBezTo>
                      <a:pt x="285" y="161"/>
                      <a:pt x="285" y="161"/>
                      <a:pt x="285" y="161"/>
                    </a:cubicBezTo>
                    <a:cubicBezTo>
                      <a:pt x="285" y="161"/>
                      <a:pt x="285" y="161"/>
                      <a:pt x="285" y="161"/>
                    </a:cubicBezTo>
                    <a:cubicBezTo>
                      <a:pt x="285" y="161"/>
                      <a:pt x="285" y="161"/>
                      <a:pt x="285" y="161"/>
                    </a:cubicBezTo>
                    <a:cubicBezTo>
                      <a:pt x="285" y="160"/>
                      <a:pt x="285" y="160"/>
                      <a:pt x="285" y="160"/>
                    </a:cubicBezTo>
                    <a:cubicBezTo>
                      <a:pt x="284" y="160"/>
                      <a:pt x="284" y="160"/>
                      <a:pt x="284" y="160"/>
                    </a:cubicBezTo>
                    <a:cubicBezTo>
                      <a:pt x="283" y="160"/>
                      <a:pt x="283" y="160"/>
                      <a:pt x="283" y="160"/>
                    </a:cubicBezTo>
                    <a:cubicBezTo>
                      <a:pt x="282" y="159"/>
                      <a:pt x="282" y="159"/>
                      <a:pt x="282" y="159"/>
                    </a:cubicBezTo>
                    <a:cubicBezTo>
                      <a:pt x="282" y="159"/>
                      <a:pt x="282" y="159"/>
                      <a:pt x="282" y="159"/>
                    </a:cubicBezTo>
                    <a:cubicBezTo>
                      <a:pt x="284" y="158"/>
                      <a:pt x="284" y="158"/>
                      <a:pt x="284" y="158"/>
                    </a:cubicBezTo>
                    <a:cubicBezTo>
                      <a:pt x="283" y="158"/>
                      <a:pt x="283" y="158"/>
                      <a:pt x="283" y="158"/>
                    </a:cubicBezTo>
                    <a:cubicBezTo>
                      <a:pt x="283" y="158"/>
                      <a:pt x="283" y="158"/>
                      <a:pt x="283" y="158"/>
                    </a:cubicBezTo>
                    <a:cubicBezTo>
                      <a:pt x="283" y="157"/>
                      <a:pt x="283" y="157"/>
                      <a:pt x="283" y="157"/>
                    </a:cubicBezTo>
                    <a:cubicBezTo>
                      <a:pt x="283" y="156"/>
                      <a:pt x="283" y="156"/>
                      <a:pt x="283" y="156"/>
                    </a:cubicBezTo>
                    <a:cubicBezTo>
                      <a:pt x="282" y="156"/>
                      <a:pt x="282" y="156"/>
                      <a:pt x="282" y="156"/>
                    </a:cubicBezTo>
                    <a:cubicBezTo>
                      <a:pt x="282" y="156"/>
                      <a:pt x="282" y="156"/>
                      <a:pt x="282" y="156"/>
                    </a:cubicBezTo>
                    <a:cubicBezTo>
                      <a:pt x="282" y="156"/>
                      <a:pt x="282" y="156"/>
                      <a:pt x="282" y="156"/>
                    </a:cubicBezTo>
                    <a:cubicBezTo>
                      <a:pt x="282" y="157"/>
                      <a:pt x="282" y="157"/>
                      <a:pt x="282" y="157"/>
                    </a:cubicBezTo>
                    <a:cubicBezTo>
                      <a:pt x="282" y="157"/>
                      <a:pt x="282" y="157"/>
                      <a:pt x="282" y="157"/>
                    </a:cubicBezTo>
                    <a:cubicBezTo>
                      <a:pt x="281" y="157"/>
                      <a:pt x="281" y="157"/>
                      <a:pt x="281" y="157"/>
                    </a:cubicBezTo>
                    <a:cubicBezTo>
                      <a:pt x="281" y="157"/>
                      <a:pt x="281" y="157"/>
                      <a:pt x="281" y="157"/>
                    </a:cubicBezTo>
                    <a:cubicBezTo>
                      <a:pt x="280" y="157"/>
                      <a:pt x="280" y="157"/>
                      <a:pt x="280" y="157"/>
                    </a:cubicBezTo>
                    <a:cubicBezTo>
                      <a:pt x="280" y="156"/>
                      <a:pt x="280" y="156"/>
                      <a:pt x="280" y="156"/>
                    </a:cubicBezTo>
                    <a:cubicBezTo>
                      <a:pt x="281" y="155"/>
                      <a:pt x="281" y="155"/>
                      <a:pt x="281" y="155"/>
                    </a:cubicBezTo>
                    <a:cubicBezTo>
                      <a:pt x="281" y="155"/>
                      <a:pt x="281" y="155"/>
                      <a:pt x="281" y="155"/>
                    </a:cubicBezTo>
                    <a:cubicBezTo>
                      <a:pt x="279" y="155"/>
                      <a:pt x="279" y="155"/>
                      <a:pt x="279" y="155"/>
                    </a:cubicBezTo>
                    <a:cubicBezTo>
                      <a:pt x="279" y="154"/>
                      <a:pt x="279" y="154"/>
                      <a:pt x="279" y="154"/>
                    </a:cubicBezTo>
                    <a:cubicBezTo>
                      <a:pt x="280" y="154"/>
                      <a:pt x="280" y="154"/>
                      <a:pt x="280" y="154"/>
                    </a:cubicBezTo>
                    <a:cubicBezTo>
                      <a:pt x="280" y="154"/>
                      <a:pt x="280" y="154"/>
                      <a:pt x="280" y="154"/>
                    </a:cubicBezTo>
                    <a:cubicBezTo>
                      <a:pt x="280" y="154"/>
                      <a:pt x="280" y="154"/>
                      <a:pt x="280" y="154"/>
                    </a:cubicBezTo>
                    <a:cubicBezTo>
                      <a:pt x="280" y="153"/>
                      <a:pt x="280" y="153"/>
                      <a:pt x="280" y="153"/>
                    </a:cubicBezTo>
                    <a:cubicBezTo>
                      <a:pt x="281" y="153"/>
                      <a:pt x="281" y="153"/>
                      <a:pt x="281" y="153"/>
                    </a:cubicBezTo>
                    <a:cubicBezTo>
                      <a:pt x="281" y="153"/>
                      <a:pt x="281" y="153"/>
                      <a:pt x="281" y="153"/>
                    </a:cubicBezTo>
                    <a:cubicBezTo>
                      <a:pt x="281" y="152"/>
                      <a:pt x="281" y="152"/>
                      <a:pt x="281" y="152"/>
                    </a:cubicBezTo>
                    <a:cubicBezTo>
                      <a:pt x="280" y="153"/>
                      <a:pt x="280" y="153"/>
                      <a:pt x="280" y="153"/>
                    </a:cubicBezTo>
                    <a:cubicBezTo>
                      <a:pt x="279" y="154"/>
                      <a:pt x="279" y="154"/>
                      <a:pt x="279" y="154"/>
                    </a:cubicBezTo>
                    <a:cubicBezTo>
                      <a:pt x="279" y="154"/>
                      <a:pt x="279" y="154"/>
                      <a:pt x="279" y="154"/>
                    </a:cubicBezTo>
                    <a:cubicBezTo>
                      <a:pt x="278" y="154"/>
                      <a:pt x="278" y="154"/>
                      <a:pt x="278" y="154"/>
                    </a:cubicBezTo>
                    <a:cubicBezTo>
                      <a:pt x="278" y="153"/>
                      <a:pt x="278" y="153"/>
                      <a:pt x="278" y="153"/>
                    </a:cubicBezTo>
                    <a:cubicBezTo>
                      <a:pt x="278" y="153"/>
                      <a:pt x="278" y="153"/>
                      <a:pt x="278" y="153"/>
                    </a:cubicBezTo>
                    <a:cubicBezTo>
                      <a:pt x="277" y="154"/>
                      <a:pt x="277" y="154"/>
                      <a:pt x="277" y="154"/>
                    </a:cubicBezTo>
                    <a:cubicBezTo>
                      <a:pt x="277" y="154"/>
                      <a:pt x="277" y="154"/>
                      <a:pt x="277" y="154"/>
                    </a:cubicBezTo>
                    <a:cubicBezTo>
                      <a:pt x="276" y="154"/>
                      <a:pt x="276" y="154"/>
                      <a:pt x="276" y="154"/>
                    </a:cubicBezTo>
                    <a:cubicBezTo>
                      <a:pt x="275" y="154"/>
                      <a:pt x="275" y="154"/>
                      <a:pt x="275" y="154"/>
                    </a:cubicBezTo>
                    <a:cubicBezTo>
                      <a:pt x="275" y="154"/>
                      <a:pt x="275" y="154"/>
                      <a:pt x="275" y="154"/>
                    </a:cubicBezTo>
                    <a:cubicBezTo>
                      <a:pt x="275" y="155"/>
                      <a:pt x="275" y="155"/>
                      <a:pt x="275" y="155"/>
                    </a:cubicBezTo>
                    <a:cubicBezTo>
                      <a:pt x="274" y="155"/>
                      <a:pt x="274" y="155"/>
                      <a:pt x="274" y="155"/>
                    </a:cubicBezTo>
                    <a:cubicBezTo>
                      <a:pt x="274" y="154"/>
                      <a:pt x="274" y="154"/>
                      <a:pt x="274" y="154"/>
                    </a:cubicBezTo>
                    <a:cubicBezTo>
                      <a:pt x="275" y="154"/>
                      <a:pt x="275" y="154"/>
                      <a:pt x="275" y="154"/>
                    </a:cubicBezTo>
                    <a:cubicBezTo>
                      <a:pt x="275" y="153"/>
                      <a:pt x="275" y="153"/>
                      <a:pt x="275" y="153"/>
                    </a:cubicBezTo>
                    <a:cubicBezTo>
                      <a:pt x="274" y="153"/>
                      <a:pt x="274" y="153"/>
                      <a:pt x="274" y="153"/>
                    </a:cubicBezTo>
                    <a:cubicBezTo>
                      <a:pt x="275" y="152"/>
                      <a:pt x="275" y="152"/>
                      <a:pt x="275" y="152"/>
                    </a:cubicBezTo>
                    <a:cubicBezTo>
                      <a:pt x="275" y="152"/>
                      <a:pt x="275" y="152"/>
                      <a:pt x="275" y="152"/>
                    </a:cubicBezTo>
                    <a:cubicBezTo>
                      <a:pt x="276" y="152"/>
                      <a:pt x="276" y="152"/>
                      <a:pt x="276" y="152"/>
                    </a:cubicBezTo>
                    <a:cubicBezTo>
                      <a:pt x="276" y="153"/>
                      <a:pt x="276" y="153"/>
                      <a:pt x="276" y="153"/>
                    </a:cubicBezTo>
                    <a:cubicBezTo>
                      <a:pt x="277" y="153"/>
                      <a:pt x="277" y="153"/>
                      <a:pt x="277" y="153"/>
                    </a:cubicBezTo>
                    <a:cubicBezTo>
                      <a:pt x="277" y="152"/>
                      <a:pt x="277" y="152"/>
                      <a:pt x="277" y="152"/>
                    </a:cubicBezTo>
                    <a:cubicBezTo>
                      <a:pt x="278" y="152"/>
                      <a:pt x="278" y="152"/>
                      <a:pt x="278" y="152"/>
                    </a:cubicBezTo>
                    <a:cubicBezTo>
                      <a:pt x="278" y="151"/>
                      <a:pt x="278" y="151"/>
                      <a:pt x="278" y="151"/>
                    </a:cubicBezTo>
                    <a:cubicBezTo>
                      <a:pt x="278" y="151"/>
                      <a:pt x="278" y="151"/>
                      <a:pt x="278" y="151"/>
                    </a:cubicBezTo>
                    <a:cubicBezTo>
                      <a:pt x="277" y="150"/>
                      <a:pt x="277" y="150"/>
                      <a:pt x="277" y="150"/>
                    </a:cubicBezTo>
                    <a:cubicBezTo>
                      <a:pt x="277" y="150"/>
                      <a:pt x="277" y="150"/>
                      <a:pt x="277" y="150"/>
                    </a:cubicBezTo>
                    <a:cubicBezTo>
                      <a:pt x="276" y="149"/>
                      <a:pt x="276" y="149"/>
                      <a:pt x="276" y="149"/>
                    </a:cubicBezTo>
                    <a:cubicBezTo>
                      <a:pt x="276" y="149"/>
                      <a:pt x="276" y="149"/>
                      <a:pt x="276" y="149"/>
                    </a:cubicBezTo>
                    <a:cubicBezTo>
                      <a:pt x="276" y="149"/>
                      <a:pt x="276" y="149"/>
                      <a:pt x="276" y="149"/>
                    </a:cubicBezTo>
                    <a:cubicBezTo>
                      <a:pt x="276" y="148"/>
                      <a:pt x="276" y="148"/>
                      <a:pt x="276" y="148"/>
                    </a:cubicBezTo>
                    <a:cubicBezTo>
                      <a:pt x="275" y="148"/>
                      <a:pt x="275" y="148"/>
                      <a:pt x="275" y="148"/>
                    </a:cubicBezTo>
                    <a:cubicBezTo>
                      <a:pt x="275" y="148"/>
                      <a:pt x="275" y="148"/>
                      <a:pt x="275" y="148"/>
                    </a:cubicBezTo>
                    <a:cubicBezTo>
                      <a:pt x="274" y="148"/>
                      <a:pt x="274" y="148"/>
                      <a:pt x="274" y="148"/>
                    </a:cubicBezTo>
                    <a:cubicBezTo>
                      <a:pt x="274" y="147"/>
                      <a:pt x="274" y="147"/>
                      <a:pt x="274" y="147"/>
                    </a:cubicBezTo>
                    <a:cubicBezTo>
                      <a:pt x="275" y="147"/>
                      <a:pt x="275" y="147"/>
                      <a:pt x="275" y="147"/>
                    </a:cubicBezTo>
                    <a:cubicBezTo>
                      <a:pt x="275" y="147"/>
                      <a:pt x="275" y="147"/>
                      <a:pt x="275" y="147"/>
                    </a:cubicBezTo>
                    <a:cubicBezTo>
                      <a:pt x="276" y="147"/>
                      <a:pt x="276" y="147"/>
                      <a:pt x="276" y="147"/>
                    </a:cubicBezTo>
                    <a:cubicBezTo>
                      <a:pt x="276" y="147"/>
                      <a:pt x="276" y="147"/>
                      <a:pt x="276" y="147"/>
                    </a:cubicBezTo>
                    <a:cubicBezTo>
                      <a:pt x="276" y="146"/>
                      <a:pt x="276" y="146"/>
                      <a:pt x="276" y="146"/>
                    </a:cubicBezTo>
                    <a:cubicBezTo>
                      <a:pt x="275" y="146"/>
                      <a:pt x="275" y="146"/>
                      <a:pt x="275" y="146"/>
                    </a:cubicBezTo>
                    <a:cubicBezTo>
                      <a:pt x="275" y="145"/>
                      <a:pt x="275" y="145"/>
                      <a:pt x="275" y="145"/>
                    </a:cubicBezTo>
                    <a:cubicBezTo>
                      <a:pt x="274" y="145"/>
                      <a:pt x="274" y="145"/>
                      <a:pt x="274" y="145"/>
                    </a:cubicBezTo>
                    <a:cubicBezTo>
                      <a:pt x="274" y="145"/>
                      <a:pt x="274" y="145"/>
                      <a:pt x="274" y="145"/>
                    </a:cubicBezTo>
                    <a:cubicBezTo>
                      <a:pt x="274" y="145"/>
                      <a:pt x="274" y="145"/>
                      <a:pt x="274" y="145"/>
                    </a:cubicBezTo>
                    <a:cubicBezTo>
                      <a:pt x="273" y="146"/>
                      <a:pt x="273" y="146"/>
                      <a:pt x="273" y="146"/>
                    </a:cubicBezTo>
                    <a:cubicBezTo>
                      <a:pt x="273" y="146"/>
                      <a:pt x="273" y="146"/>
                      <a:pt x="273" y="146"/>
                    </a:cubicBezTo>
                    <a:cubicBezTo>
                      <a:pt x="273" y="145"/>
                      <a:pt x="273" y="145"/>
                      <a:pt x="273" y="145"/>
                    </a:cubicBezTo>
                    <a:cubicBezTo>
                      <a:pt x="274" y="144"/>
                      <a:pt x="274" y="144"/>
                      <a:pt x="274" y="144"/>
                    </a:cubicBezTo>
                    <a:cubicBezTo>
                      <a:pt x="274" y="143"/>
                      <a:pt x="274" y="143"/>
                      <a:pt x="274" y="143"/>
                    </a:cubicBezTo>
                    <a:cubicBezTo>
                      <a:pt x="274" y="143"/>
                      <a:pt x="274" y="143"/>
                      <a:pt x="274" y="143"/>
                    </a:cubicBezTo>
                    <a:cubicBezTo>
                      <a:pt x="275" y="142"/>
                      <a:pt x="275" y="142"/>
                      <a:pt x="275" y="142"/>
                    </a:cubicBezTo>
                    <a:cubicBezTo>
                      <a:pt x="275" y="141"/>
                      <a:pt x="275" y="141"/>
                      <a:pt x="275" y="141"/>
                    </a:cubicBezTo>
                    <a:cubicBezTo>
                      <a:pt x="275" y="140"/>
                      <a:pt x="275" y="140"/>
                      <a:pt x="275" y="140"/>
                    </a:cubicBezTo>
                    <a:cubicBezTo>
                      <a:pt x="275" y="140"/>
                      <a:pt x="275" y="140"/>
                      <a:pt x="275" y="140"/>
                    </a:cubicBezTo>
                    <a:cubicBezTo>
                      <a:pt x="274" y="140"/>
                      <a:pt x="274" y="140"/>
                      <a:pt x="274" y="140"/>
                    </a:cubicBezTo>
                    <a:cubicBezTo>
                      <a:pt x="274" y="140"/>
                      <a:pt x="274" y="140"/>
                      <a:pt x="274" y="140"/>
                    </a:cubicBezTo>
                    <a:cubicBezTo>
                      <a:pt x="273" y="140"/>
                      <a:pt x="273" y="140"/>
                      <a:pt x="273" y="140"/>
                    </a:cubicBezTo>
                    <a:cubicBezTo>
                      <a:pt x="273" y="141"/>
                      <a:pt x="273" y="141"/>
                      <a:pt x="273" y="141"/>
                    </a:cubicBezTo>
                    <a:cubicBezTo>
                      <a:pt x="273" y="141"/>
                      <a:pt x="273" y="141"/>
                      <a:pt x="273" y="141"/>
                    </a:cubicBezTo>
                    <a:cubicBezTo>
                      <a:pt x="272" y="140"/>
                      <a:pt x="272" y="140"/>
                      <a:pt x="272" y="140"/>
                    </a:cubicBezTo>
                    <a:cubicBezTo>
                      <a:pt x="272" y="139"/>
                      <a:pt x="272" y="139"/>
                      <a:pt x="272" y="139"/>
                    </a:cubicBezTo>
                    <a:cubicBezTo>
                      <a:pt x="271" y="139"/>
                      <a:pt x="271" y="139"/>
                      <a:pt x="271" y="139"/>
                    </a:cubicBezTo>
                    <a:cubicBezTo>
                      <a:pt x="271" y="138"/>
                      <a:pt x="271" y="138"/>
                      <a:pt x="271" y="138"/>
                    </a:cubicBezTo>
                    <a:cubicBezTo>
                      <a:pt x="271" y="137"/>
                      <a:pt x="271" y="137"/>
                      <a:pt x="271" y="137"/>
                    </a:cubicBezTo>
                    <a:cubicBezTo>
                      <a:pt x="272" y="137"/>
                      <a:pt x="272" y="137"/>
                      <a:pt x="272" y="137"/>
                    </a:cubicBezTo>
                    <a:cubicBezTo>
                      <a:pt x="272" y="137"/>
                      <a:pt x="272" y="137"/>
                      <a:pt x="272" y="137"/>
                    </a:cubicBezTo>
                    <a:cubicBezTo>
                      <a:pt x="272" y="136"/>
                      <a:pt x="272" y="136"/>
                      <a:pt x="272" y="136"/>
                    </a:cubicBezTo>
                    <a:cubicBezTo>
                      <a:pt x="272" y="136"/>
                      <a:pt x="272" y="136"/>
                      <a:pt x="272" y="136"/>
                    </a:cubicBezTo>
                    <a:cubicBezTo>
                      <a:pt x="271" y="136"/>
                      <a:pt x="271" y="136"/>
                      <a:pt x="271" y="136"/>
                    </a:cubicBezTo>
                    <a:cubicBezTo>
                      <a:pt x="271" y="136"/>
                      <a:pt x="271" y="136"/>
                      <a:pt x="271" y="136"/>
                    </a:cubicBezTo>
                    <a:cubicBezTo>
                      <a:pt x="271" y="137"/>
                      <a:pt x="271" y="137"/>
                      <a:pt x="271" y="137"/>
                    </a:cubicBezTo>
                    <a:cubicBezTo>
                      <a:pt x="270" y="138"/>
                      <a:pt x="270" y="138"/>
                      <a:pt x="270" y="138"/>
                    </a:cubicBezTo>
                    <a:cubicBezTo>
                      <a:pt x="270" y="137"/>
                      <a:pt x="270" y="137"/>
                      <a:pt x="270" y="137"/>
                    </a:cubicBezTo>
                    <a:cubicBezTo>
                      <a:pt x="269" y="137"/>
                      <a:pt x="269" y="137"/>
                      <a:pt x="269" y="137"/>
                    </a:cubicBezTo>
                    <a:cubicBezTo>
                      <a:pt x="269" y="137"/>
                      <a:pt x="269" y="137"/>
                      <a:pt x="269" y="137"/>
                    </a:cubicBezTo>
                    <a:cubicBezTo>
                      <a:pt x="269" y="138"/>
                      <a:pt x="269" y="138"/>
                      <a:pt x="269" y="138"/>
                    </a:cubicBezTo>
                    <a:cubicBezTo>
                      <a:pt x="269" y="138"/>
                      <a:pt x="269" y="138"/>
                      <a:pt x="269" y="138"/>
                    </a:cubicBezTo>
                    <a:cubicBezTo>
                      <a:pt x="269" y="139"/>
                      <a:pt x="269" y="139"/>
                      <a:pt x="269" y="139"/>
                    </a:cubicBezTo>
                    <a:cubicBezTo>
                      <a:pt x="269" y="139"/>
                      <a:pt x="269" y="139"/>
                      <a:pt x="269" y="139"/>
                    </a:cubicBezTo>
                    <a:cubicBezTo>
                      <a:pt x="270" y="139"/>
                      <a:pt x="270" y="139"/>
                      <a:pt x="270" y="139"/>
                    </a:cubicBezTo>
                    <a:cubicBezTo>
                      <a:pt x="270" y="141"/>
                      <a:pt x="270" y="141"/>
                      <a:pt x="270" y="141"/>
                    </a:cubicBezTo>
                    <a:cubicBezTo>
                      <a:pt x="271" y="141"/>
                      <a:pt x="271" y="141"/>
                      <a:pt x="271" y="141"/>
                    </a:cubicBezTo>
                    <a:cubicBezTo>
                      <a:pt x="271" y="142"/>
                      <a:pt x="271" y="142"/>
                      <a:pt x="271" y="142"/>
                    </a:cubicBezTo>
                    <a:cubicBezTo>
                      <a:pt x="271" y="143"/>
                      <a:pt x="271" y="143"/>
                      <a:pt x="271" y="143"/>
                    </a:cubicBezTo>
                    <a:cubicBezTo>
                      <a:pt x="270" y="143"/>
                      <a:pt x="270" y="143"/>
                      <a:pt x="270" y="143"/>
                    </a:cubicBezTo>
                    <a:cubicBezTo>
                      <a:pt x="269" y="144"/>
                      <a:pt x="269" y="144"/>
                      <a:pt x="269" y="144"/>
                    </a:cubicBezTo>
                    <a:cubicBezTo>
                      <a:pt x="267" y="144"/>
                      <a:pt x="267" y="144"/>
                      <a:pt x="267" y="144"/>
                    </a:cubicBezTo>
                    <a:cubicBezTo>
                      <a:pt x="267" y="144"/>
                      <a:pt x="267" y="144"/>
                      <a:pt x="267" y="144"/>
                    </a:cubicBezTo>
                    <a:cubicBezTo>
                      <a:pt x="266" y="144"/>
                      <a:pt x="266" y="144"/>
                      <a:pt x="266" y="144"/>
                    </a:cubicBezTo>
                    <a:cubicBezTo>
                      <a:pt x="266" y="143"/>
                      <a:pt x="266" y="143"/>
                      <a:pt x="266" y="143"/>
                    </a:cubicBezTo>
                    <a:cubicBezTo>
                      <a:pt x="266" y="143"/>
                      <a:pt x="266" y="143"/>
                      <a:pt x="266" y="143"/>
                    </a:cubicBezTo>
                    <a:cubicBezTo>
                      <a:pt x="266" y="142"/>
                      <a:pt x="266" y="142"/>
                      <a:pt x="266" y="142"/>
                    </a:cubicBezTo>
                    <a:cubicBezTo>
                      <a:pt x="264" y="142"/>
                      <a:pt x="264" y="142"/>
                      <a:pt x="264" y="142"/>
                    </a:cubicBezTo>
                    <a:cubicBezTo>
                      <a:pt x="263" y="141"/>
                      <a:pt x="263" y="141"/>
                      <a:pt x="263" y="141"/>
                    </a:cubicBezTo>
                    <a:cubicBezTo>
                      <a:pt x="262" y="141"/>
                      <a:pt x="262" y="141"/>
                      <a:pt x="262" y="141"/>
                    </a:cubicBezTo>
                    <a:cubicBezTo>
                      <a:pt x="262" y="143"/>
                      <a:pt x="262" y="143"/>
                      <a:pt x="262" y="143"/>
                    </a:cubicBezTo>
                    <a:cubicBezTo>
                      <a:pt x="263" y="144"/>
                      <a:pt x="263" y="144"/>
                      <a:pt x="263" y="144"/>
                    </a:cubicBezTo>
                    <a:cubicBezTo>
                      <a:pt x="262" y="144"/>
                      <a:pt x="262" y="144"/>
                      <a:pt x="262" y="144"/>
                    </a:cubicBezTo>
                    <a:cubicBezTo>
                      <a:pt x="262" y="144"/>
                      <a:pt x="262" y="144"/>
                      <a:pt x="262" y="144"/>
                    </a:cubicBezTo>
                    <a:cubicBezTo>
                      <a:pt x="261" y="143"/>
                      <a:pt x="261" y="143"/>
                      <a:pt x="261" y="143"/>
                    </a:cubicBezTo>
                    <a:cubicBezTo>
                      <a:pt x="261" y="142"/>
                      <a:pt x="261" y="142"/>
                      <a:pt x="261" y="142"/>
                    </a:cubicBezTo>
                    <a:cubicBezTo>
                      <a:pt x="260" y="142"/>
                      <a:pt x="260" y="142"/>
                      <a:pt x="260" y="142"/>
                    </a:cubicBezTo>
                    <a:cubicBezTo>
                      <a:pt x="260" y="142"/>
                      <a:pt x="260" y="142"/>
                      <a:pt x="260" y="142"/>
                    </a:cubicBezTo>
                    <a:cubicBezTo>
                      <a:pt x="259" y="141"/>
                      <a:pt x="259" y="141"/>
                      <a:pt x="259" y="141"/>
                    </a:cubicBezTo>
                    <a:cubicBezTo>
                      <a:pt x="259" y="140"/>
                      <a:pt x="259" y="140"/>
                      <a:pt x="259" y="140"/>
                    </a:cubicBezTo>
                    <a:cubicBezTo>
                      <a:pt x="259" y="140"/>
                      <a:pt x="259" y="140"/>
                      <a:pt x="259" y="140"/>
                    </a:cubicBezTo>
                    <a:cubicBezTo>
                      <a:pt x="258" y="140"/>
                      <a:pt x="258" y="140"/>
                      <a:pt x="258" y="140"/>
                    </a:cubicBezTo>
                    <a:cubicBezTo>
                      <a:pt x="257" y="139"/>
                      <a:pt x="257" y="139"/>
                      <a:pt x="257" y="139"/>
                    </a:cubicBezTo>
                    <a:cubicBezTo>
                      <a:pt x="257" y="139"/>
                      <a:pt x="257" y="139"/>
                      <a:pt x="257" y="139"/>
                    </a:cubicBezTo>
                    <a:cubicBezTo>
                      <a:pt x="256" y="138"/>
                      <a:pt x="256" y="138"/>
                      <a:pt x="256" y="138"/>
                    </a:cubicBezTo>
                    <a:cubicBezTo>
                      <a:pt x="256" y="138"/>
                      <a:pt x="256" y="138"/>
                      <a:pt x="256" y="138"/>
                    </a:cubicBezTo>
                    <a:cubicBezTo>
                      <a:pt x="256" y="138"/>
                      <a:pt x="256" y="138"/>
                      <a:pt x="256" y="138"/>
                    </a:cubicBezTo>
                    <a:cubicBezTo>
                      <a:pt x="258" y="140"/>
                      <a:pt x="258" y="140"/>
                      <a:pt x="258" y="140"/>
                    </a:cubicBezTo>
                    <a:cubicBezTo>
                      <a:pt x="258" y="140"/>
                      <a:pt x="258" y="140"/>
                      <a:pt x="258" y="140"/>
                    </a:cubicBezTo>
                    <a:cubicBezTo>
                      <a:pt x="259" y="141"/>
                      <a:pt x="259" y="141"/>
                      <a:pt x="259" y="141"/>
                    </a:cubicBezTo>
                    <a:cubicBezTo>
                      <a:pt x="259" y="141"/>
                      <a:pt x="259" y="141"/>
                      <a:pt x="259" y="141"/>
                    </a:cubicBezTo>
                    <a:cubicBezTo>
                      <a:pt x="259" y="142"/>
                      <a:pt x="259" y="142"/>
                      <a:pt x="259" y="142"/>
                    </a:cubicBezTo>
                    <a:cubicBezTo>
                      <a:pt x="259" y="142"/>
                      <a:pt x="259" y="142"/>
                      <a:pt x="259" y="142"/>
                    </a:cubicBezTo>
                    <a:cubicBezTo>
                      <a:pt x="259" y="142"/>
                      <a:pt x="259" y="142"/>
                      <a:pt x="259" y="142"/>
                    </a:cubicBezTo>
                    <a:cubicBezTo>
                      <a:pt x="258" y="143"/>
                      <a:pt x="258" y="143"/>
                      <a:pt x="258" y="143"/>
                    </a:cubicBezTo>
                    <a:cubicBezTo>
                      <a:pt x="257" y="142"/>
                      <a:pt x="257" y="142"/>
                      <a:pt x="257" y="142"/>
                    </a:cubicBezTo>
                    <a:cubicBezTo>
                      <a:pt x="256" y="142"/>
                      <a:pt x="256" y="142"/>
                      <a:pt x="256" y="142"/>
                    </a:cubicBezTo>
                    <a:cubicBezTo>
                      <a:pt x="256" y="141"/>
                      <a:pt x="256" y="141"/>
                      <a:pt x="256" y="141"/>
                    </a:cubicBezTo>
                    <a:cubicBezTo>
                      <a:pt x="255" y="141"/>
                      <a:pt x="255" y="141"/>
                      <a:pt x="255" y="141"/>
                    </a:cubicBezTo>
                    <a:cubicBezTo>
                      <a:pt x="255" y="140"/>
                      <a:pt x="255" y="140"/>
                      <a:pt x="255" y="140"/>
                    </a:cubicBezTo>
                    <a:cubicBezTo>
                      <a:pt x="254" y="141"/>
                      <a:pt x="254" y="141"/>
                      <a:pt x="254" y="141"/>
                    </a:cubicBezTo>
                    <a:cubicBezTo>
                      <a:pt x="253" y="141"/>
                      <a:pt x="253" y="141"/>
                      <a:pt x="253" y="141"/>
                    </a:cubicBezTo>
                    <a:cubicBezTo>
                      <a:pt x="252" y="141"/>
                      <a:pt x="252" y="141"/>
                      <a:pt x="252" y="141"/>
                    </a:cubicBezTo>
                    <a:cubicBezTo>
                      <a:pt x="251" y="140"/>
                      <a:pt x="251" y="140"/>
                      <a:pt x="251" y="140"/>
                    </a:cubicBezTo>
                    <a:cubicBezTo>
                      <a:pt x="250" y="140"/>
                      <a:pt x="250" y="140"/>
                      <a:pt x="250" y="140"/>
                    </a:cubicBezTo>
                    <a:cubicBezTo>
                      <a:pt x="250" y="140"/>
                      <a:pt x="250" y="140"/>
                      <a:pt x="250" y="140"/>
                    </a:cubicBezTo>
                    <a:cubicBezTo>
                      <a:pt x="249" y="139"/>
                      <a:pt x="249" y="139"/>
                      <a:pt x="249" y="139"/>
                    </a:cubicBezTo>
                    <a:cubicBezTo>
                      <a:pt x="249" y="139"/>
                      <a:pt x="249" y="139"/>
                      <a:pt x="249" y="139"/>
                    </a:cubicBezTo>
                    <a:cubicBezTo>
                      <a:pt x="250" y="138"/>
                      <a:pt x="250" y="138"/>
                      <a:pt x="250" y="138"/>
                    </a:cubicBezTo>
                    <a:cubicBezTo>
                      <a:pt x="251" y="137"/>
                      <a:pt x="251" y="137"/>
                      <a:pt x="251" y="137"/>
                    </a:cubicBezTo>
                    <a:cubicBezTo>
                      <a:pt x="251" y="137"/>
                      <a:pt x="251" y="137"/>
                      <a:pt x="251" y="137"/>
                    </a:cubicBezTo>
                    <a:cubicBezTo>
                      <a:pt x="250" y="137"/>
                      <a:pt x="250" y="137"/>
                      <a:pt x="250" y="137"/>
                    </a:cubicBezTo>
                    <a:cubicBezTo>
                      <a:pt x="249" y="138"/>
                      <a:pt x="249" y="138"/>
                      <a:pt x="249" y="138"/>
                    </a:cubicBezTo>
                    <a:cubicBezTo>
                      <a:pt x="249" y="139"/>
                      <a:pt x="249" y="139"/>
                      <a:pt x="249" y="139"/>
                    </a:cubicBezTo>
                    <a:cubicBezTo>
                      <a:pt x="248" y="139"/>
                      <a:pt x="248" y="139"/>
                      <a:pt x="248" y="139"/>
                    </a:cubicBezTo>
                    <a:cubicBezTo>
                      <a:pt x="248" y="138"/>
                      <a:pt x="248" y="138"/>
                      <a:pt x="248" y="138"/>
                    </a:cubicBezTo>
                    <a:cubicBezTo>
                      <a:pt x="247" y="138"/>
                      <a:pt x="247" y="138"/>
                      <a:pt x="247" y="138"/>
                    </a:cubicBezTo>
                    <a:cubicBezTo>
                      <a:pt x="246" y="138"/>
                      <a:pt x="246" y="138"/>
                      <a:pt x="246" y="138"/>
                    </a:cubicBezTo>
                    <a:cubicBezTo>
                      <a:pt x="247" y="139"/>
                      <a:pt x="247" y="139"/>
                      <a:pt x="247" y="139"/>
                    </a:cubicBezTo>
                    <a:cubicBezTo>
                      <a:pt x="247" y="139"/>
                      <a:pt x="247" y="139"/>
                      <a:pt x="247" y="139"/>
                    </a:cubicBezTo>
                    <a:cubicBezTo>
                      <a:pt x="246" y="139"/>
                      <a:pt x="246" y="139"/>
                      <a:pt x="246" y="139"/>
                    </a:cubicBezTo>
                    <a:cubicBezTo>
                      <a:pt x="244" y="138"/>
                      <a:pt x="244" y="138"/>
                      <a:pt x="244" y="138"/>
                    </a:cubicBezTo>
                    <a:cubicBezTo>
                      <a:pt x="244" y="137"/>
                      <a:pt x="244" y="137"/>
                      <a:pt x="244" y="137"/>
                    </a:cubicBezTo>
                    <a:cubicBezTo>
                      <a:pt x="243" y="136"/>
                      <a:pt x="243" y="136"/>
                      <a:pt x="243" y="136"/>
                    </a:cubicBezTo>
                    <a:cubicBezTo>
                      <a:pt x="244" y="136"/>
                      <a:pt x="244" y="136"/>
                      <a:pt x="244" y="136"/>
                    </a:cubicBezTo>
                    <a:cubicBezTo>
                      <a:pt x="245" y="135"/>
                      <a:pt x="245" y="135"/>
                      <a:pt x="245" y="135"/>
                    </a:cubicBezTo>
                    <a:cubicBezTo>
                      <a:pt x="245" y="135"/>
                      <a:pt x="245" y="135"/>
                      <a:pt x="245" y="135"/>
                    </a:cubicBezTo>
                    <a:cubicBezTo>
                      <a:pt x="245" y="134"/>
                      <a:pt x="245" y="134"/>
                      <a:pt x="245" y="134"/>
                    </a:cubicBezTo>
                    <a:cubicBezTo>
                      <a:pt x="245" y="135"/>
                      <a:pt x="245" y="135"/>
                      <a:pt x="245" y="135"/>
                    </a:cubicBezTo>
                    <a:cubicBezTo>
                      <a:pt x="243" y="135"/>
                      <a:pt x="243" y="135"/>
                      <a:pt x="243" y="135"/>
                    </a:cubicBezTo>
                    <a:cubicBezTo>
                      <a:pt x="243" y="136"/>
                      <a:pt x="243" y="136"/>
                      <a:pt x="243" y="136"/>
                    </a:cubicBezTo>
                    <a:cubicBezTo>
                      <a:pt x="243" y="136"/>
                      <a:pt x="243" y="136"/>
                      <a:pt x="243" y="136"/>
                    </a:cubicBezTo>
                    <a:cubicBezTo>
                      <a:pt x="242" y="135"/>
                      <a:pt x="242" y="135"/>
                      <a:pt x="242" y="135"/>
                    </a:cubicBezTo>
                    <a:cubicBezTo>
                      <a:pt x="243" y="135"/>
                      <a:pt x="243" y="135"/>
                      <a:pt x="243" y="135"/>
                    </a:cubicBezTo>
                    <a:cubicBezTo>
                      <a:pt x="242" y="134"/>
                      <a:pt x="242" y="134"/>
                      <a:pt x="242" y="134"/>
                    </a:cubicBezTo>
                    <a:cubicBezTo>
                      <a:pt x="242" y="134"/>
                      <a:pt x="242" y="134"/>
                      <a:pt x="242" y="134"/>
                    </a:cubicBezTo>
                    <a:cubicBezTo>
                      <a:pt x="242" y="135"/>
                      <a:pt x="242" y="135"/>
                      <a:pt x="242" y="135"/>
                    </a:cubicBezTo>
                    <a:cubicBezTo>
                      <a:pt x="242" y="135"/>
                      <a:pt x="242" y="135"/>
                      <a:pt x="242" y="135"/>
                    </a:cubicBezTo>
                    <a:cubicBezTo>
                      <a:pt x="242" y="136"/>
                      <a:pt x="242" y="136"/>
                      <a:pt x="242" y="136"/>
                    </a:cubicBezTo>
                    <a:cubicBezTo>
                      <a:pt x="241" y="136"/>
                      <a:pt x="241" y="136"/>
                      <a:pt x="241" y="136"/>
                    </a:cubicBezTo>
                    <a:cubicBezTo>
                      <a:pt x="240" y="135"/>
                      <a:pt x="240" y="135"/>
                      <a:pt x="240" y="135"/>
                    </a:cubicBezTo>
                    <a:cubicBezTo>
                      <a:pt x="240" y="135"/>
                      <a:pt x="240" y="135"/>
                      <a:pt x="240" y="135"/>
                    </a:cubicBezTo>
                    <a:cubicBezTo>
                      <a:pt x="239" y="135"/>
                      <a:pt x="239" y="135"/>
                      <a:pt x="239" y="135"/>
                    </a:cubicBezTo>
                    <a:cubicBezTo>
                      <a:pt x="239" y="136"/>
                      <a:pt x="239" y="136"/>
                      <a:pt x="239" y="136"/>
                    </a:cubicBezTo>
                    <a:cubicBezTo>
                      <a:pt x="239" y="136"/>
                      <a:pt x="239" y="136"/>
                      <a:pt x="239" y="136"/>
                    </a:cubicBezTo>
                    <a:cubicBezTo>
                      <a:pt x="238" y="135"/>
                      <a:pt x="238" y="135"/>
                      <a:pt x="238" y="135"/>
                    </a:cubicBezTo>
                    <a:cubicBezTo>
                      <a:pt x="238" y="134"/>
                      <a:pt x="238" y="134"/>
                      <a:pt x="238" y="134"/>
                    </a:cubicBezTo>
                    <a:cubicBezTo>
                      <a:pt x="238" y="134"/>
                      <a:pt x="238" y="134"/>
                      <a:pt x="238" y="134"/>
                    </a:cubicBezTo>
                    <a:cubicBezTo>
                      <a:pt x="239" y="135"/>
                      <a:pt x="239" y="135"/>
                      <a:pt x="239" y="135"/>
                    </a:cubicBezTo>
                    <a:cubicBezTo>
                      <a:pt x="238" y="134"/>
                      <a:pt x="238" y="134"/>
                      <a:pt x="238" y="134"/>
                    </a:cubicBezTo>
                    <a:cubicBezTo>
                      <a:pt x="238" y="134"/>
                      <a:pt x="238" y="134"/>
                      <a:pt x="238" y="134"/>
                    </a:cubicBezTo>
                    <a:cubicBezTo>
                      <a:pt x="237" y="133"/>
                      <a:pt x="237" y="133"/>
                      <a:pt x="237" y="133"/>
                    </a:cubicBezTo>
                    <a:cubicBezTo>
                      <a:pt x="236" y="132"/>
                      <a:pt x="236" y="132"/>
                      <a:pt x="236" y="132"/>
                    </a:cubicBezTo>
                    <a:cubicBezTo>
                      <a:pt x="237" y="132"/>
                      <a:pt x="237" y="132"/>
                      <a:pt x="237" y="132"/>
                    </a:cubicBezTo>
                    <a:cubicBezTo>
                      <a:pt x="237" y="131"/>
                      <a:pt x="237" y="131"/>
                      <a:pt x="237" y="131"/>
                    </a:cubicBezTo>
                    <a:cubicBezTo>
                      <a:pt x="236" y="129"/>
                      <a:pt x="236" y="129"/>
                      <a:pt x="236" y="129"/>
                    </a:cubicBezTo>
                    <a:cubicBezTo>
                      <a:pt x="236" y="129"/>
                      <a:pt x="236" y="129"/>
                      <a:pt x="236" y="129"/>
                    </a:cubicBezTo>
                    <a:cubicBezTo>
                      <a:pt x="237" y="129"/>
                      <a:pt x="237" y="129"/>
                      <a:pt x="237" y="129"/>
                    </a:cubicBezTo>
                    <a:cubicBezTo>
                      <a:pt x="237" y="128"/>
                      <a:pt x="237" y="128"/>
                      <a:pt x="237" y="128"/>
                    </a:cubicBezTo>
                    <a:cubicBezTo>
                      <a:pt x="237" y="127"/>
                      <a:pt x="237" y="127"/>
                      <a:pt x="237" y="127"/>
                    </a:cubicBezTo>
                    <a:cubicBezTo>
                      <a:pt x="237" y="127"/>
                      <a:pt x="237" y="127"/>
                      <a:pt x="237" y="127"/>
                    </a:cubicBezTo>
                    <a:cubicBezTo>
                      <a:pt x="238" y="127"/>
                      <a:pt x="238" y="127"/>
                      <a:pt x="238" y="127"/>
                    </a:cubicBezTo>
                    <a:cubicBezTo>
                      <a:pt x="238" y="128"/>
                      <a:pt x="238" y="128"/>
                      <a:pt x="238" y="128"/>
                    </a:cubicBezTo>
                    <a:cubicBezTo>
                      <a:pt x="239" y="128"/>
                      <a:pt x="239" y="128"/>
                      <a:pt x="239" y="128"/>
                    </a:cubicBezTo>
                    <a:cubicBezTo>
                      <a:pt x="240" y="128"/>
                      <a:pt x="240" y="128"/>
                      <a:pt x="240" y="128"/>
                    </a:cubicBezTo>
                    <a:cubicBezTo>
                      <a:pt x="240" y="129"/>
                      <a:pt x="240" y="129"/>
                      <a:pt x="240" y="129"/>
                    </a:cubicBezTo>
                    <a:cubicBezTo>
                      <a:pt x="242" y="130"/>
                      <a:pt x="242" y="130"/>
                      <a:pt x="242" y="130"/>
                    </a:cubicBezTo>
                    <a:cubicBezTo>
                      <a:pt x="243" y="130"/>
                      <a:pt x="243" y="130"/>
                      <a:pt x="243" y="130"/>
                    </a:cubicBezTo>
                    <a:cubicBezTo>
                      <a:pt x="244" y="129"/>
                      <a:pt x="244" y="129"/>
                      <a:pt x="244" y="129"/>
                    </a:cubicBezTo>
                    <a:cubicBezTo>
                      <a:pt x="245" y="129"/>
                      <a:pt x="245" y="129"/>
                      <a:pt x="245" y="129"/>
                    </a:cubicBezTo>
                    <a:cubicBezTo>
                      <a:pt x="244" y="129"/>
                      <a:pt x="244" y="129"/>
                      <a:pt x="244" y="129"/>
                    </a:cubicBezTo>
                    <a:cubicBezTo>
                      <a:pt x="244" y="128"/>
                      <a:pt x="244" y="128"/>
                      <a:pt x="244" y="128"/>
                    </a:cubicBezTo>
                    <a:cubicBezTo>
                      <a:pt x="243" y="128"/>
                      <a:pt x="243" y="128"/>
                      <a:pt x="243" y="128"/>
                    </a:cubicBezTo>
                    <a:cubicBezTo>
                      <a:pt x="243" y="127"/>
                      <a:pt x="243" y="127"/>
                      <a:pt x="243" y="127"/>
                    </a:cubicBezTo>
                    <a:cubicBezTo>
                      <a:pt x="242" y="127"/>
                      <a:pt x="242" y="127"/>
                      <a:pt x="242" y="127"/>
                    </a:cubicBezTo>
                    <a:cubicBezTo>
                      <a:pt x="241" y="126"/>
                      <a:pt x="241" y="126"/>
                      <a:pt x="241" y="126"/>
                    </a:cubicBezTo>
                    <a:cubicBezTo>
                      <a:pt x="240" y="126"/>
                      <a:pt x="240" y="126"/>
                      <a:pt x="240" y="126"/>
                    </a:cubicBezTo>
                    <a:cubicBezTo>
                      <a:pt x="239" y="126"/>
                      <a:pt x="239" y="126"/>
                      <a:pt x="239" y="126"/>
                    </a:cubicBezTo>
                    <a:cubicBezTo>
                      <a:pt x="238" y="126"/>
                      <a:pt x="238" y="126"/>
                      <a:pt x="238" y="126"/>
                    </a:cubicBezTo>
                    <a:cubicBezTo>
                      <a:pt x="237" y="125"/>
                      <a:pt x="237" y="125"/>
                      <a:pt x="237" y="125"/>
                    </a:cubicBezTo>
                    <a:cubicBezTo>
                      <a:pt x="236" y="124"/>
                      <a:pt x="236" y="124"/>
                      <a:pt x="236" y="124"/>
                    </a:cubicBezTo>
                    <a:cubicBezTo>
                      <a:pt x="237" y="123"/>
                      <a:pt x="237" y="123"/>
                      <a:pt x="237" y="123"/>
                    </a:cubicBezTo>
                    <a:cubicBezTo>
                      <a:pt x="237" y="122"/>
                      <a:pt x="237" y="122"/>
                      <a:pt x="237" y="122"/>
                    </a:cubicBezTo>
                    <a:cubicBezTo>
                      <a:pt x="237" y="122"/>
                      <a:pt x="237" y="122"/>
                      <a:pt x="237" y="122"/>
                    </a:cubicBezTo>
                    <a:cubicBezTo>
                      <a:pt x="238" y="121"/>
                      <a:pt x="238" y="121"/>
                      <a:pt x="238" y="121"/>
                    </a:cubicBezTo>
                    <a:cubicBezTo>
                      <a:pt x="238" y="121"/>
                      <a:pt x="238" y="121"/>
                      <a:pt x="238" y="121"/>
                    </a:cubicBezTo>
                    <a:cubicBezTo>
                      <a:pt x="239" y="120"/>
                      <a:pt x="239" y="120"/>
                      <a:pt x="239" y="120"/>
                    </a:cubicBezTo>
                    <a:cubicBezTo>
                      <a:pt x="239" y="119"/>
                      <a:pt x="239" y="119"/>
                      <a:pt x="239" y="119"/>
                    </a:cubicBezTo>
                    <a:cubicBezTo>
                      <a:pt x="239" y="118"/>
                      <a:pt x="239" y="118"/>
                      <a:pt x="239" y="118"/>
                    </a:cubicBezTo>
                    <a:cubicBezTo>
                      <a:pt x="240" y="118"/>
                      <a:pt x="240" y="118"/>
                      <a:pt x="240" y="118"/>
                    </a:cubicBezTo>
                    <a:cubicBezTo>
                      <a:pt x="240" y="117"/>
                      <a:pt x="240" y="117"/>
                      <a:pt x="240" y="117"/>
                    </a:cubicBezTo>
                    <a:cubicBezTo>
                      <a:pt x="241" y="117"/>
                      <a:pt x="241" y="117"/>
                      <a:pt x="241" y="117"/>
                    </a:cubicBezTo>
                    <a:cubicBezTo>
                      <a:pt x="242" y="117"/>
                      <a:pt x="242" y="117"/>
                      <a:pt x="242" y="117"/>
                    </a:cubicBezTo>
                    <a:cubicBezTo>
                      <a:pt x="242" y="116"/>
                      <a:pt x="242" y="116"/>
                      <a:pt x="242" y="116"/>
                    </a:cubicBezTo>
                    <a:cubicBezTo>
                      <a:pt x="242" y="116"/>
                      <a:pt x="242" y="116"/>
                      <a:pt x="242" y="116"/>
                    </a:cubicBezTo>
                    <a:cubicBezTo>
                      <a:pt x="241" y="116"/>
                      <a:pt x="241" y="116"/>
                      <a:pt x="241" y="116"/>
                    </a:cubicBezTo>
                    <a:cubicBezTo>
                      <a:pt x="241" y="116"/>
                      <a:pt x="241" y="116"/>
                      <a:pt x="241" y="116"/>
                    </a:cubicBezTo>
                    <a:cubicBezTo>
                      <a:pt x="242" y="114"/>
                      <a:pt x="242" y="114"/>
                      <a:pt x="242" y="114"/>
                    </a:cubicBezTo>
                    <a:cubicBezTo>
                      <a:pt x="243" y="113"/>
                      <a:pt x="243" y="113"/>
                      <a:pt x="243" y="113"/>
                    </a:cubicBezTo>
                    <a:cubicBezTo>
                      <a:pt x="243" y="113"/>
                      <a:pt x="243" y="113"/>
                      <a:pt x="243" y="113"/>
                    </a:cubicBezTo>
                    <a:cubicBezTo>
                      <a:pt x="244" y="112"/>
                      <a:pt x="244" y="112"/>
                      <a:pt x="244" y="112"/>
                    </a:cubicBezTo>
                    <a:cubicBezTo>
                      <a:pt x="244" y="112"/>
                      <a:pt x="244" y="112"/>
                      <a:pt x="244" y="112"/>
                    </a:cubicBezTo>
                    <a:cubicBezTo>
                      <a:pt x="245" y="112"/>
                      <a:pt x="245" y="112"/>
                      <a:pt x="245" y="112"/>
                    </a:cubicBezTo>
                    <a:cubicBezTo>
                      <a:pt x="245" y="111"/>
                      <a:pt x="245" y="111"/>
                      <a:pt x="245" y="111"/>
                    </a:cubicBezTo>
                    <a:cubicBezTo>
                      <a:pt x="246" y="111"/>
                      <a:pt x="246" y="111"/>
                      <a:pt x="246" y="111"/>
                    </a:cubicBezTo>
                    <a:cubicBezTo>
                      <a:pt x="246" y="112"/>
                      <a:pt x="246" y="112"/>
                      <a:pt x="246" y="112"/>
                    </a:cubicBezTo>
                    <a:cubicBezTo>
                      <a:pt x="246" y="111"/>
                      <a:pt x="246" y="111"/>
                      <a:pt x="246" y="111"/>
                    </a:cubicBezTo>
                    <a:cubicBezTo>
                      <a:pt x="246" y="111"/>
                      <a:pt x="246" y="111"/>
                      <a:pt x="246" y="111"/>
                    </a:cubicBezTo>
                    <a:cubicBezTo>
                      <a:pt x="247" y="109"/>
                      <a:pt x="247" y="109"/>
                      <a:pt x="247" y="109"/>
                    </a:cubicBezTo>
                    <a:cubicBezTo>
                      <a:pt x="248" y="109"/>
                      <a:pt x="248" y="109"/>
                      <a:pt x="248" y="109"/>
                    </a:cubicBezTo>
                    <a:cubicBezTo>
                      <a:pt x="248" y="109"/>
                      <a:pt x="248" y="109"/>
                      <a:pt x="248" y="109"/>
                    </a:cubicBezTo>
                    <a:cubicBezTo>
                      <a:pt x="248" y="108"/>
                      <a:pt x="248" y="108"/>
                      <a:pt x="248" y="108"/>
                    </a:cubicBezTo>
                    <a:cubicBezTo>
                      <a:pt x="249" y="108"/>
                      <a:pt x="249" y="108"/>
                      <a:pt x="249" y="108"/>
                    </a:cubicBezTo>
                    <a:cubicBezTo>
                      <a:pt x="250" y="107"/>
                      <a:pt x="250" y="107"/>
                      <a:pt x="250" y="107"/>
                    </a:cubicBezTo>
                    <a:cubicBezTo>
                      <a:pt x="250" y="107"/>
                      <a:pt x="250" y="107"/>
                      <a:pt x="250" y="107"/>
                    </a:cubicBezTo>
                    <a:cubicBezTo>
                      <a:pt x="251" y="107"/>
                      <a:pt x="251" y="107"/>
                      <a:pt x="251" y="107"/>
                    </a:cubicBezTo>
                    <a:cubicBezTo>
                      <a:pt x="251" y="106"/>
                      <a:pt x="251" y="106"/>
                      <a:pt x="251" y="106"/>
                    </a:cubicBezTo>
                    <a:cubicBezTo>
                      <a:pt x="251" y="106"/>
                      <a:pt x="251" y="106"/>
                      <a:pt x="251" y="106"/>
                    </a:cubicBezTo>
                    <a:cubicBezTo>
                      <a:pt x="253" y="105"/>
                      <a:pt x="253" y="105"/>
                      <a:pt x="253" y="105"/>
                    </a:cubicBezTo>
                    <a:cubicBezTo>
                      <a:pt x="254" y="104"/>
                      <a:pt x="254" y="104"/>
                      <a:pt x="254" y="104"/>
                    </a:cubicBezTo>
                    <a:cubicBezTo>
                      <a:pt x="256" y="103"/>
                      <a:pt x="256" y="103"/>
                      <a:pt x="256" y="103"/>
                    </a:cubicBezTo>
                    <a:cubicBezTo>
                      <a:pt x="258" y="103"/>
                      <a:pt x="258" y="103"/>
                      <a:pt x="258" y="103"/>
                    </a:cubicBezTo>
                    <a:cubicBezTo>
                      <a:pt x="259" y="103"/>
                      <a:pt x="259" y="103"/>
                      <a:pt x="259" y="103"/>
                    </a:cubicBezTo>
                    <a:cubicBezTo>
                      <a:pt x="260" y="103"/>
                      <a:pt x="260" y="103"/>
                      <a:pt x="260" y="103"/>
                    </a:cubicBezTo>
                    <a:cubicBezTo>
                      <a:pt x="261" y="103"/>
                      <a:pt x="261" y="103"/>
                      <a:pt x="261" y="103"/>
                    </a:cubicBezTo>
                    <a:cubicBezTo>
                      <a:pt x="261" y="103"/>
                      <a:pt x="261" y="103"/>
                      <a:pt x="261" y="103"/>
                    </a:cubicBezTo>
                    <a:cubicBezTo>
                      <a:pt x="262" y="103"/>
                      <a:pt x="262" y="103"/>
                      <a:pt x="262" y="103"/>
                    </a:cubicBezTo>
                    <a:cubicBezTo>
                      <a:pt x="263" y="104"/>
                      <a:pt x="263" y="104"/>
                      <a:pt x="263" y="104"/>
                    </a:cubicBezTo>
                    <a:cubicBezTo>
                      <a:pt x="265" y="104"/>
                      <a:pt x="265" y="104"/>
                      <a:pt x="265" y="104"/>
                    </a:cubicBezTo>
                    <a:cubicBezTo>
                      <a:pt x="265" y="105"/>
                      <a:pt x="265" y="105"/>
                      <a:pt x="265" y="105"/>
                    </a:cubicBezTo>
                    <a:cubicBezTo>
                      <a:pt x="265" y="106"/>
                      <a:pt x="265" y="106"/>
                      <a:pt x="265" y="106"/>
                    </a:cubicBezTo>
                    <a:cubicBezTo>
                      <a:pt x="264" y="106"/>
                      <a:pt x="264" y="106"/>
                      <a:pt x="264" y="106"/>
                    </a:cubicBezTo>
                    <a:cubicBezTo>
                      <a:pt x="263" y="106"/>
                      <a:pt x="263" y="106"/>
                      <a:pt x="263" y="106"/>
                    </a:cubicBezTo>
                    <a:cubicBezTo>
                      <a:pt x="262" y="106"/>
                      <a:pt x="262" y="106"/>
                      <a:pt x="262" y="106"/>
                    </a:cubicBezTo>
                    <a:cubicBezTo>
                      <a:pt x="261" y="107"/>
                      <a:pt x="261" y="107"/>
                      <a:pt x="261" y="107"/>
                    </a:cubicBezTo>
                    <a:cubicBezTo>
                      <a:pt x="261" y="108"/>
                      <a:pt x="261" y="108"/>
                      <a:pt x="261" y="108"/>
                    </a:cubicBezTo>
                    <a:cubicBezTo>
                      <a:pt x="260" y="108"/>
                      <a:pt x="260" y="108"/>
                      <a:pt x="260" y="108"/>
                    </a:cubicBezTo>
                    <a:cubicBezTo>
                      <a:pt x="258" y="110"/>
                      <a:pt x="258" y="110"/>
                      <a:pt x="258" y="110"/>
                    </a:cubicBezTo>
                    <a:cubicBezTo>
                      <a:pt x="256" y="111"/>
                      <a:pt x="256" y="111"/>
                      <a:pt x="256" y="111"/>
                    </a:cubicBezTo>
                    <a:cubicBezTo>
                      <a:pt x="255" y="112"/>
                      <a:pt x="255" y="112"/>
                      <a:pt x="255" y="112"/>
                    </a:cubicBezTo>
                    <a:cubicBezTo>
                      <a:pt x="255" y="112"/>
                      <a:pt x="255" y="112"/>
                      <a:pt x="255" y="112"/>
                    </a:cubicBezTo>
                    <a:cubicBezTo>
                      <a:pt x="254" y="114"/>
                      <a:pt x="254" y="114"/>
                      <a:pt x="254" y="114"/>
                    </a:cubicBezTo>
                    <a:cubicBezTo>
                      <a:pt x="254" y="115"/>
                      <a:pt x="254" y="115"/>
                      <a:pt x="254" y="115"/>
                    </a:cubicBezTo>
                    <a:cubicBezTo>
                      <a:pt x="254" y="116"/>
                      <a:pt x="254" y="116"/>
                      <a:pt x="254" y="116"/>
                    </a:cubicBezTo>
                    <a:cubicBezTo>
                      <a:pt x="254" y="116"/>
                      <a:pt x="254" y="116"/>
                      <a:pt x="254" y="116"/>
                    </a:cubicBezTo>
                    <a:cubicBezTo>
                      <a:pt x="254" y="117"/>
                      <a:pt x="254" y="117"/>
                      <a:pt x="254" y="117"/>
                    </a:cubicBezTo>
                    <a:cubicBezTo>
                      <a:pt x="254" y="117"/>
                      <a:pt x="254" y="117"/>
                      <a:pt x="254" y="117"/>
                    </a:cubicBezTo>
                    <a:cubicBezTo>
                      <a:pt x="253" y="118"/>
                      <a:pt x="253" y="118"/>
                      <a:pt x="253" y="118"/>
                    </a:cubicBezTo>
                    <a:cubicBezTo>
                      <a:pt x="252" y="119"/>
                      <a:pt x="252" y="119"/>
                      <a:pt x="252" y="119"/>
                    </a:cubicBezTo>
                    <a:cubicBezTo>
                      <a:pt x="252" y="120"/>
                      <a:pt x="252" y="120"/>
                      <a:pt x="252" y="120"/>
                    </a:cubicBezTo>
                    <a:cubicBezTo>
                      <a:pt x="252" y="121"/>
                      <a:pt x="252" y="121"/>
                      <a:pt x="252" y="121"/>
                    </a:cubicBezTo>
                    <a:cubicBezTo>
                      <a:pt x="251" y="121"/>
                      <a:pt x="251" y="121"/>
                      <a:pt x="251" y="121"/>
                    </a:cubicBezTo>
                    <a:cubicBezTo>
                      <a:pt x="251" y="121"/>
                      <a:pt x="251" y="121"/>
                      <a:pt x="251" y="121"/>
                    </a:cubicBezTo>
                    <a:cubicBezTo>
                      <a:pt x="252" y="122"/>
                      <a:pt x="252" y="122"/>
                      <a:pt x="252" y="122"/>
                    </a:cubicBezTo>
                    <a:cubicBezTo>
                      <a:pt x="252" y="123"/>
                      <a:pt x="252" y="123"/>
                      <a:pt x="252" y="123"/>
                    </a:cubicBezTo>
                    <a:cubicBezTo>
                      <a:pt x="252" y="124"/>
                      <a:pt x="252" y="124"/>
                      <a:pt x="252" y="124"/>
                    </a:cubicBezTo>
                    <a:cubicBezTo>
                      <a:pt x="252" y="125"/>
                      <a:pt x="252" y="125"/>
                      <a:pt x="252" y="125"/>
                    </a:cubicBezTo>
                    <a:cubicBezTo>
                      <a:pt x="253" y="126"/>
                      <a:pt x="253" y="126"/>
                      <a:pt x="253" y="126"/>
                    </a:cubicBezTo>
                    <a:cubicBezTo>
                      <a:pt x="253" y="126"/>
                      <a:pt x="253" y="126"/>
                      <a:pt x="253" y="126"/>
                    </a:cubicBezTo>
                    <a:cubicBezTo>
                      <a:pt x="254" y="127"/>
                      <a:pt x="254" y="127"/>
                      <a:pt x="254" y="127"/>
                    </a:cubicBezTo>
                    <a:cubicBezTo>
                      <a:pt x="254" y="127"/>
                      <a:pt x="254" y="127"/>
                      <a:pt x="254" y="127"/>
                    </a:cubicBezTo>
                    <a:cubicBezTo>
                      <a:pt x="253" y="128"/>
                      <a:pt x="253" y="128"/>
                      <a:pt x="253" y="128"/>
                    </a:cubicBezTo>
                    <a:cubicBezTo>
                      <a:pt x="253" y="127"/>
                      <a:pt x="253" y="127"/>
                      <a:pt x="253" y="127"/>
                    </a:cubicBezTo>
                    <a:cubicBezTo>
                      <a:pt x="253" y="127"/>
                      <a:pt x="253" y="127"/>
                      <a:pt x="253" y="127"/>
                    </a:cubicBezTo>
                    <a:cubicBezTo>
                      <a:pt x="253" y="128"/>
                      <a:pt x="253" y="128"/>
                      <a:pt x="253" y="128"/>
                    </a:cubicBezTo>
                    <a:cubicBezTo>
                      <a:pt x="252" y="128"/>
                      <a:pt x="252" y="128"/>
                      <a:pt x="252" y="128"/>
                    </a:cubicBezTo>
                    <a:cubicBezTo>
                      <a:pt x="252" y="128"/>
                      <a:pt x="252" y="128"/>
                      <a:pt x="252" y="128"/>
                    </a:cubicBezTo>
                    <a:cubicBezTo>
                      <a:pt x="251" y="128"/>
                      <a:pt x="251" y="128"/>
                      <a:pt x="251" y="128"/>
                    </a:cubicBezTo>
                    <a:cubicBezTo>
                      <a:pt x="251" y="128"/>
                      <a:pt x="251" y="128"/>
                      <a:pt x="251" y="128"/>
                    </a:cubicBezTo>
                    <a:cubicBezTo>
                      <a:pt x="252" y="129"/>
                      <a:pt x="252" y="129"/>
                      <a:pt x="252" y="129"/>
                    </a:cubicBezTo>
                    <a:cubicBezTo>
                      <a:pt x="253" y="129"/>
                      <a:pt x="253" y="129"/>
                      <a:pt x="253" y="129"/>
                    </a:cubicBezTo>
                    <a:cubicBezTo>
                      <a:pt x="253" y="129"/>
                      <a:pt x="253" y="129"/>
                      <a:pt x="253" y="129"/>
                    </a:cubicBezTo>
                    <a:cubicBezTo>
                      <a:pt x="253" y="129"/>
                      <a:pt x="253" y="129"/>
                      <a:pt x="253" y="129"/>
                    </a:cubicBezTo>
                    <a:cubicBezTo>
                      <a:pt x="252" y="130"/>
                      <a:pt x="252" y="130"/>
                      <a:pt x="252" y="130"/>
                    </a:cubicBezTo>
                    <a:cubicBezTo>
                      <a:pt x="252" y="131"/>
                      <a:pt x="252" y="131"/>
                      <a:pt x="252" y="131"/>
                    </a:cubicBezTo>
                    <a:cubicBezTo>
                      <a:pt x="252" y="132"/>
                      <a:pt x="252" y="132"/>
                      <a:pt x="252" y="132"/>
                    </a:cubicBezTo>
                    <a:cubicBezTo>
                      <a:pt x="252" y="132"/>
                      <a:pt x="252" y="132"/>
                      <a:pt x="252" y="132"/>
                    </a:cubicBezTo>
                    <a:cubicBezTo>
                      <a:pt x="253" y="131"/>
                      <a:pt x="253" y="131"/>
                      <a:pt x="253" y="131"/>
                    </a:cubicBezTo>
                    <a:cubicBezTo>
                      <a:pt x="253" y="131"/>
                      <a:pt x="253" y="131"/>
                      <a:pt x="253" y="131"/>
                    </a:cubicBezTo>
                    <a:cubicBezTo>
                      <a:pt x="254" y="129"/>
                      <a:pt x="254" y="129"/>
                      <a:pt x="254" y="129"/>
                    </a:cubicBezTo>
                    <a:cubicBezTo>
                      <a:pt x="254" y="129"/>
                      <a:pt x="254" y="129"/>
                      <a:pt x="254" y="129"/>
                    </a:cubicBezTo>
                    <a:cubicBezTo>
                      <a:pt x="255" y="127"/>
                      <a:pt x="255" y="127"/>
                      <a:pt x="255" y="127"/>
                    </a:cubicBezTo>
                    <a:cubicBezTo>
                      <a:pt x="255" y="127"/>
                      <a:pt x="255" y="127"/>
                      <a:pt x="255" y="127"/>
                    </a:cubicBezTo>
                    <a:cubicBezTo>
                      <a:pt x="256" y="126"/>
                      <a:pt x="256" y="126"/>
                      <a:pt x="256" y="126"/>
                    </a:cubicBezTo>
                    <a:cubicBezTo>
                      <a:pt x="256" y="126"/>
                      <a:pt x="256" y="126"/>
                      <a:pt x="256" y="126"/>
                    </a:cubicBezTo>
                    <a:cubicBezTo>
                      <a:pt x="255" y="125"/>
                      <a:pt x="255" y="125"/>
                      <a:pt x="255" y="125"/>
                    </a:cubicBezTo>
                    <a:cubicBezTo>
                      <a:pt x="256" y="125"/>
                      <a:pt x="256" y="125"/>
                      <a:pt x="256" y="125"/>
                    </a:cubicBezTo>
                    <a:cubicBezTo>
                      <a:pt x="255" y="124"/>
                      <a:pt x="255" y="124"/>
                      <a:pt x="255" y="124"/>
                    </a:cubicBezTo>
                    <a:cubicBezTo>
                      <a:pt x="254" y="124"/>
                      <a:pt x="254" y="124"/>
                      <a:pt x="254" y="124"/>
                    </a:cubicBezTo>
                    <a:cubicBezTo>
                      <a:pt x="254" y="123"/>
                      <a:pt x="254" y="123"/>
                      <a:pt x="254" y="123"/>
                    </a:cubicBezTo>
                    <a:cubicBezTo>
                      <a:pt x="254" y="123"/>
                      <a:pt x="254" y="123"/>
                      <a:pt x="254" y="123"/>
                    </a:cubicBezTo>
                    <a:cubicBezTo>
                      <a:pt x="254" y="122"/>
                      <a:pt x="254" y="122"/>
                      <a:pt x="254" y="122"/>
                    </a:cubicBezTo>
                    <a:cubicBezTo>
                      <a:pt x="254" y="121"/>
                      <a:pt x="254" y="121"/>
                      <a:pt x="254" y="121"/>
                    </a:cubicBezTo>
                    <a:cubicBezTo>
                      <a:pt x="254" y="120"/>
                      <a:pt x="254" y="120"/>
                      <a:pt x="254" y="120"/>
                    </a:cubicBezTo>
                    <a:cubicBezTo>
                      <a:pt x="254" y="120"/>
                      <a:pt x="254" y="120"/>
                      <a:pt x="254" y="120"/>
                    </a:cubicBezTo>
                    <a:cubicBezTo>
                      <a:pt x="254" y="121"/>
                      <a:pt x="254" y="121"/>
                      <a:pt x="254" y="121"/>
                    </a:cubicBezTo>
                    <a:cubicBezTo>
                      <a:pt x="255" y="120"/>
                      <a:pt x="255" y="120"/>
                      <a:pt x="255" y="120"/>
                    </a:cubicBezTo>
                    <a:cubicBezTo>
                      <a:pt x="256" y="120"/>
                      <a:pt x="256" y="120"/>
                      <a:pt x="256" y="120"/>
                    </a:cubicBezTo>
                    <a:cubicBezTo>
                      <a:pt x="256" y="119"/>
                      <a:pt x="256" y="119"/>
                      <a:pt x="256" y="119"/>
                    </a:cubicBezTo>
                    <a:cubicBezTo>
                      <a:pt x="256" y="119"/>
                      <a:pt x="256" y="119"/>
                      <a:pt x="256" y="119"/>
                    </a:cubicBezTo>
                    <a:cubicBezTo>
                      <a:pt x="256" y="118"/>
                      <a:pt x="256" y="118"/>
                      <a:pt x="256" y="118"/>
                    </a:cubicBezTo>
                    <a:cubicBezTo>
                      <a:pt x="257" y="119"/>
                      <a:pt x="257" y="119"/>
                      <a:pt x="257" y="119"/>
                    </a:cubicBezTo>
                    <a:cubicBezTo>
                      <a:pt x="258" y="120"/>
                      <a:pt x="258" y="120"/>
                      <a:pt x="258" y="120"/>
                    </a:cubicBezTo>
                    <a:cubicBezTo>
                      <a:pt x="257" y="120"/>
                      <a:pt x="257" y="120"/>
                      <a:pt x="257" y="120"/>
                    </a:cubicBezTo>
                    <a:cubicBezTo>
                      <a:pt x="258" y="120"/>
                      <a:pt x="258" y="120"/>
                      <a:pt x="258" y="120"/>
                    </a:cubicBezTo>
                    <a:cubicBezTo>
                      <a:pt x="258" y="120"/>
                      <a:pt x="258" y="120"/>
                      <a:pt x="258" y="120"/>
                    </a:cubicBezTo>
                    <a:cubicBezTo>
                      <a:pt x="258" y="119"/>
                      <a:pt x="258" y="119"/>
                      <a:pt x="258" y="119"/>
                    </a:cubicBezTo>
                    <a:cubicBezTo>
                      <a:pt x="259" y="118"/>
                      <a:pt x="259" y="118"/>
                      <a:pt x="259" y="118"/>
                    </a:cubicBezTo>
                    <a:cubicBezTo>
                      <a:pt x="259" y="118"/>
                      <a:pt x="259" y="118"/>
                      <a:pt x="259" y="118"/>
                    </a:cubicBezTo>
                    <a:cubicBezTo>
                      <a:pt x="259" y="118"/>
                      <a:pt x="259" y="118"/>
                      <a:pt x="259" y="118"/>
                    </a:cubicBezTo>
                    <a:cubicBezTo>
                      <a:pt x="260" y="118"/>
                      <a:pt x="260" y="118"/>
                      <a:pt x="260" y="118"/>
                    </a:cubicBezTo>
                    <a:cubicBezTo>
                      <a:pt x="261" y="117"/>
                      <a:pt x="261" y="117"/>
                      <a:pt x="261" y="117"/>
                    </a:cubicBezTo>
                    <a:cubicBezTo>
                      <a:pt x="260" y="117"/>
                      <a:pt x="260" y="117"/>
                      <a:pt x="260" y="117"/>
                    </a:cubicBezTo>
                    <a:cubicBezTo>
                      <a:pt x="260" y="117"/>
                      <a:pt x="260" y="117"/>
                      <a:pt x="260" y="117"/>
                    </a:cubicBezTo>
                    <a:cubicBezTo>
                      <a:pt x="258" y="118"/>
                      <a:pt x="258" y="118"/>
                      <a:pt x="258" y="118"/>
                    </a:cubicBezTo>
                    <a:cubicBezTo>
                      <a:pt x="258" y="118"/>
                      <a:pt x="258" y="118"/>
                      <a:pt x="258" y="118"/>
                    </a:cubicBezTo>
                    <a:cubicBezTo>
                      <a:pt x="257" y="117"/>
                      <a:pt x="257" y="117"/>
                      <a:pt x="257" y="117"/>
                    </a:cubicBezTo>
                    <a:cubicBezTo>
                      <a:pt x="257" y="117"/>
                      <a:pt x="257" y="117"/>
                      <a:pt x="257" y="117"/>
                    </a:cubicBezTo>
                    <a:cubicBezTo>
                      <a:pt x="257" y="116"/>
                      <a:pt x="257" y="116"/>
                      <a:pt x="257" y="116"/>
                    </a:cubicBezTo>
                    <a:cubicBezTo>
                      <a:pt x="258" y="116"/>
                      <a:pt x="258" y="116"/>
                      <a:pt x="258" y="116"/>
                    </a:cubicBezTo>
                    <a:cubicBezTo>
                      <a:pt x="257" y="115"/>
                      <a:pt x="257" y="115"/>
                      <a:pt x="257" y="115"/>
                    </a:cubicBezTo>
                    <a:cubicBezTo>
                      <a:pt x="258" y="114"/>
                      <a:pt x="258" y="114"/>
                      <a:pt x="258" y="114"/>
                    </a:cubicBezTo>
                    <a:cubicBezTo>
                      <a:pt x="258" y="113"/>
                      <a:pt x="258" y="113"/>
                      <a:pt x="258" y="113"/>
                    </a:cubicBezTo>
                    <a:cubicBezTo>
                      <a:pt x="258" y="112"/>
                      <a:pt x="258" y="112"/>
                      <a:pt x="258" y="112"/>
                    </a:cubicBezTo>
                    <a:cubicBezTo>
                      <a:pt x="259" y="112"/>
                      <a:pt x="259" y="112"/>
                      <a:pt x="259" y="112"/>
                    </a:cubicBezTo>
                    <a:cubicBezTo>
                      <a:pt x="260" y="112"/>
                      <a:pt x="260" y="112"/>
                      <a:pt x="260" y="112"/>
                    </a:cubicBezTo>
                    <a:cubicBezTo>
                      <a:pt x="261" y="113"/>
                      <a:pt x="261" y="113"/>
                      <a:pt x="261" y="113"/>
                    </a:cubicBezTo>
                    <a:cubicBezTo>
                      <a:pt x="261" y="113"/>
                      <a:pt x="261" y="113"/>
                      <a:pt x="261" y="113"/>
                    </a:cubicBezTo>
                    <a:cubicBezTo>
                      <a:pt x="262" y="114"/>
                      <a:pt x="262" y="114"/>
                      <a:pt x="262" y="114"/>
                    </a:cubicBezTo>
                    <a:cubicBezTo>
                      <a:pt x="263" y="114"/>
                      <a:pt x="263" y="114"/>
                      <a:pt x="263" y="114"/>
                    </a:cubicBezTo>
                    <a:cubicBezTo>
                      <a:pt x="263" y="114"/>
                      <a:pt x="263" y="114"/>
                      <a:pt x="263" y="114"/>
                    </a:cubicBezTo>
                    <a:cubicBezTo>
                      <a:pt x="263" y="114"/>
                      <a:pt x="263" y="114"/>
                      <a:pt x="263" y="114"/>
                    </a:cubicBezTo>
                    <a:cubicBezTo>
                      <a:pt x="263" y="113"/>
                      <a:pt x="263" y="113"/>
                      <a:pt x="263" y="113"/>
                    </a:cubicBezTo>
                    <a:cubicBezTo>
                      <a:pt x="261" y="113"/>
                      <a:pt x="261" y="113"/>
                      <a:pt x="261" y="113"/>
                    </a:cubicBezTo>
                    <a:cubicBezTo>
                      <a:pt x="261" y="112"/>
                      <a:pt x="261" y="112"/>
                      <a:pt x="261" y="112"/>
                    </a:cubicBezTo>
                    <a:cubicBezTo>
                      <a:pt x="261" y="111"/>
                      <a:pt x="261" y="111"/>
                      <a:pt x="261" y="111"/>
                    </a:cubicBezTo>
                    <a:cubicBezTo>
                      <a:pt x="260" y="111"/>
                      <a:pt x="260" y="111"/>
                      <a:pt x="260" y="111"/>
                    </a:cubicBezTo>
                    <a:cubicBezTo>
                      <a:pt x="260" y="111"/>
                      <a:pt x="260" y="111"/>
                      <a:pt x="260" y="111"/>
                    </a:cubicBezTo>
                    <a:cubicBezTo>
                      <a:pt x="260" y="111"/>
                      <a:pt x="260" y="111"/>
                      <a:pt x="260" y="111"/>
                    </a:cubicBezTo>
                    <a:cubicBezTo>
                      <a:pt x="261" y="111"/>
                      <a:pt x="261" y="111"/>
                      <a:pt x="261" y="111"/>
                    </a:cubicBezTo>
                    <a:cubicBezTo>
                      <a:pt x="262" y="110"/>
                      <a:pt x="262" y="110"/>
                      <a:pt x="262" y="110"/>
                    </a:cubicBezTo>
                    <a:cubicBezTo>
                      <a:pt x="262" y="110"/>
                      <a:pt x="262" y="110"/>
                      <a:pt x="262" y="110"/>
                    </a:cubicBezTo>
                    <a:cubicBezTo>
                      <a:pt x="263" y="112"/>
                      <a:pt x="263" y="112"/>
                      <a:pt x="263" y="112"/>
                    </a:cubicBezTo>
                    <a:cubicBezTo>
                      <a:pt x="265" y="112"/>
                      <a:pt x="265" y="112"/>
                      <a:pt x="265" y="112"/>
                    </a:cubicBezTo>
                    <a:cubicBezTo>
                      <a:pt x="265" y="112"/>
                      <a:pt x="265" y="112"/>
                      <a:pt x="265" y="112"/>
                    </a:cubicBezTo>
                    <a:cubicBezTo>
                      <a:pt x="264" y="112"/>
                      <a:pt x="264" y="112"/>
                      <a:pt x="264" y="112"/>
                    </a:cubicBezTo>
                    <a:cubicBezTo>
                      <a:pt x="263" y="111"/>
                      <a:pt x="263" y="111"/>
                      <a:pt x="263" y="111"/>
                    </a:cubicBezTo>
                    <a:cubicBezTo>
                      <a:pt x="262" y="110"/>
                      <a:pt x="262" y="110"/>
                      <a:pt x="262" y="110"/>
                    </a:cubicBezTo>
                    <a:cubicBezTo>
                      <a:pt x="262" y="109"/>
                      <a:pt x="262" y="109"/>
                      <a:pt x="262" y="109"/>
                    </a:cubicBezTo>
                    <a:cubicBezTo>
                      <a:pt x="263" y="109"/>
                      <a:pt x="263" y="109"/>
                      <a:pt x="263" y="109"/>
                    </a:cubicBezTo>
                    <a:cubicBezTo>
                      <a:pt x="264" y="109"/>
                      <a:pt x="264" y="109"/>
                      <a:pt x="264" y="109"/>
                    </a:cubicBezTo>
                    <a:cubicBezTo>
                      <a:pt x="264" y="109"/>
                      <a:pt x="264" y="109"/>
                      <a:pt x="264" y="109"/>
                    </a:cubicBezTo>
                    <a:cubicBezTo>
                      <a:pt x="264" y="109"/>
                      <a:pt x="264" y="109"/>
                      <a:pt x="264" y="109"/>
                    </a:cubicBezTo>
                    <a:cubicBezTo>
                      <a:pt x="264" y="110"/>
                      <a:pt x="264" y="110"/>
                      <a:pt x="264" y="110"/>
                    </a:cubicBezTo>
                    <a:cubicBezTo>
                      <a:pt x="265" y="110"/>
                      <a:pt x="265" y="110"/>
                      <a:pt x="265" y="110"/>
                    </a:cubicBezTo>
                    <a:cubicBezTo>
                      <a:pt x="265" y="109"/>
                      <a:pt x="265" y="109"/>
                      <a:pt x="265" y="109"/>
                    </a:cubicBezTo>
                    <a:cubicBezTo>
                      <a:pt x="265" y="108"/>
                      <a:pt x="265" y="108"/>
                      <a:pt x="265" y="108"/>
                    </a:cubicBezTo>
                    <a:cubicBezTo>
                      <a:pt x="266" y="108"/>
                      <a:pt x="266" y="108"/>
                      <a:pt x="266" y="108"/>
                    </a:cubicBezTo>
                    <a:cubicBezTo>
                      <a:pt x="267" y="109"/>
                      <a:pt x="267" y="109"/>
                      <a:pt x="267" y="109"/>
                    </a:cubicBezTo>
                    <a:cubicBezTo>
                      <a:pt x="267" y="110"/>
                      <a:pt x="267" y="110"/>
                      <a:pt x="267" y="110"/>
                    </a:cubicBezTo>
                    <a:cubicBezTo>
                      <a:pt x="267" y="111"/>
                      <a:pt x="267" y="111"/>
                      <a:pt x="267" y="111"/>
                    </a:cubicBezTo>
                    <a:cubicBezTo>
                      <a:pt x="268" y="110"/>
                      <a:pt x="268" y="110"/>
                      <a:pt x="268" y="110"/>
                    </a:cubicBezTo>
                    <a:cubicBezTo>
                      <a:pt x="268" y="110"/>
                      <a:pt x="268" y="110"/>
                      <a:pt x="268" y="110"/>
                    </a:cubicBezTo>
                    <a:cubicBezTo>
                      <a:pt x="267" y="109"/>
                      <a:pt x="267" y="109"/>
                      <a:pt x="267" y="109"/>
                    </a:cubicBezTo>
                    <a:cubicBezTo>
                      <a:pt x="267" y="108"/>
                      <a:pt x="267" y="108"/>
                      <a:pt x="267" y="108"/>
                    </a:cubicBezTo>
                    <a:cubicBezTo>
                      <a:pt x="269" y="108"/>
                      <a:pt x="269" y="108"/>
                      <a:pt x="269" y="108"/>
                    </a:cubicBezTo>
                    <a:cubicBezTo>
                      <a:pt x="271" y="107"/>
                      <a:pt x="271" y="107"/>
                      <a:pt x="271" y="107"/>
                    </a:cubicBezTo>
                    <a:cubicBezTo>
                      <a:pt x="272" y="107"/>
                      <a:pt x="272" y="107"/>
                      <a:pt x="272" y="107"/>
                    </a:cubicBezTo>
                    <a:cubicBezTo>
                      <a:pt x="273" y="107"/>
                      <a:pt x="273" y="107"/>
                      <a:pt x="273" y="107"/>
                    </a:cubicBezTo>
                    <a:cubicBezTo>
                      <a:pt x="274" y="107"/>
                      <a:pt x="274" y="107"/>
                      <a:pt x="274" y="107"/>
                    </a:cubicBezTo>
                    <a:cubicBezTo>
                      <a:pt x="275" y="107"/>
                      <a:pt x="275" y="107"/>
                      <a:pt x="275" y="107"/>
                    </a:cubicBezTo>
                    <a:cubicBezTo>
                      <a:pt x="277" y="107"/>
                      <a:pt x="277" y="107"/>
                      <a:pt x="277" y="107"/>
                    </a:cubicBezTo>
                    <a:cubicBezTo>
                      <a:pt x="277" y="108"/>
                      <a:pt x="277" y="108"/>
                      <a:pt x="277" y="108"/>
                    </a:cubicBezTo>
                    <a:cubicBezTo>
                      <a:pt x="277" y="108"/>
                      <a:pt x="277" y="108"/>
                      <a:pt x="277" y="108"/>
                    </a:cubicBezTo>
                    <a:cubicBezTo>
                      <a:pt x="276" y="110"/>
                      <a:pt x="276" y="110"/>
                      <a:pt x="276" y="110"/>
                    </a:cubicBezTo>
                    <a:cubicBezTo>
                      <a:pt x="276" y="110"/>
                      <a:pt x="276" y="110"/>
                      <a:pt x="276" y="110"/>
                    </a:cubicBezTo>
                    <a:cubicBezTo>
                      <a:pt x="276" y="111"/>
                      <a:pt x="276" y="111"/>
                      <a:pt x="276" y="111"/>
                    </a:cubicBezTo>
                    <a:cubicBezTo>
                      <a:pt x="275" y="112"/>
                      <a:pt x="275" y="112"/>
                      <a:pt x="275" y="112"/>
                    </a:cubicBezTo>
                    <a:cubicBezTo>
                      <a:pt x="275" y="112"/>
                      <a:pt x="275" y="112"/>
                      <a:pt x="275" y="112"/>
                    </a:cubicBezTo>
                    <a:cubicBezTo>
                      <a:pt x="276" y="113"/>
                      <a:pt x="276" y="113"/>
                      <a:pt x="276" y="113"/>
                    </a:cubicBezTo>
                    <a:cubicBezTo>
                      <a:pt x="276" y="113"/>
                      <a:pt x="276" y="113"/>
                      <a:pt x="276" y="113"/>
                    </a:cubicBezTo>
                    <a:cubicBezTo>
                      <a:pt x="276" y="114"/>
                      <a:pt x="276" y="114"/>
                      <a:pt x="276" y="114"/>
                    </a:cubicBezTo>
                    <a:cubicBezTo>
                      <a:pt x="275" y="115"/>
                      <a:pt x="275" y="115"/>
                      <a:pt x="275" y="115"/>
                    </a:cubicBezTo>
                    <a:cubicBezTo>
                      <a:pt x="275" y="115"/>
                      <a:pt x="275" y="115"/>
                      <a:pt x="275" y="115"/>
                    </a:cubicBezTo>
                    <a:cubicBezTo>
                      <a:pt x="275" y="116"/>
                      <a:pt x="275" y="116"/>
                      <a:pt x="275" y="116"/>
                    </a:cubicBezTo>
                    <a:cubicBezTo>
                      <a:pt x="275" y="117"/>
                      <a:pt x="275" y="117"/>
                      <a:pt x="275" y="117"/>
                    </a:cubicBezTo>
                    <a:cubicBezTo>
                      <a:pt x="275" y="117"/>
                      <a:pt x="275" y="117"/>
                      <a:pt x="275" y="117"/>
                    </a:cubicBezTo>
                    <a:cubicBezTo>
                      <a:pt x="275" y="118"/>
                      <a:pt x="275" y="118"/>
                      <a:pt x="275" y="118"/>
                    </a:cubicBezTo>
                    <a:cubicBezTo>
                      <a:pt x="274" y="118"/>
                      <a:pt x="274" y="118"/>
                      <a:pt x="274" y="118"/>
                    </a:cubicBezTo>
                    <a:cubicBezTo>
                      <a:pt x="273" y="119"/>
                      <a:pt x="273" y="119"/>
                      <a:pt x="273" y="119"/>
                    </a:cubicBezTo>
                    <a:cubicBezTo>
                      <a:pt x="273" y="119"/>
                      <a:pt x="273" y="119"/>
                      <a:pt x="273" y="119"/>
                    </a:cubicBezTo>
                    <a:cubicBezTo>
                      <a:pt x="272" y="119"/>
                      <a:pt x="272" y="119"/>
                      <a:pt x="272" y="119"/>
                    </a:cubicBezTo>
                    <a:cubicBezTo>
                      <a:pt x="272" y="120"/>
                      <a:pt x="272" y="120"/>
                      <a:pt x="272" y="120"/>
                    </a:cubicBezTo>
                    <a:cubicBezTo>
                      <a:pt x="271" y="121"/>
                      <a:pt x="271" y="121"/>
                      <a:pt x="271" y="121"/>
                    </a:cubicBezTo>
                    <a:cubicBezTo>
                      <a:pt x="272" y="121"/>
                      <a:pt x="272" y="121"/>
                      <a:pt x="272" y="121"/>
                    </a:cubicBezTo>
                    <a:cubicBezTo>
                      <a:pt x="273" y="120"/>
                      <a:pt x="273" y="120"/>
                      <a:pt x="273" y="120"/>
                    </a:cubicBezTo>
                    <a:cubicBezTo>
                      <a:pt x="274" y="119"/>
                      <a:pt x="274" y="119"/>
                      <a:pt x="274" y="119"/>
                    </a:cubicBezTo>
                    <a:cubicBezTo>
                      <a:pt x="274" y="119"/>
                      <a:pt x="274" y="119"/>
                      <a:pt x="274" y="119"/>
                    </a:cubicBezTo>
                    <a:cubicBezTo>
                      <a:pt x="274" y="119"/>
                      <a:pt x="274" y="119"/>
                      <a:pt x="274" y="119"/>
                    </a:cubicBezTo>
                    <a:cubicBezTo>
                      <a:pt x="274" y="120"/>
                      <a:pt x="274" y="120"/>
                      <a:pt x="274" y="120"/>
                    </a:cubicBezTo>
                    <a:cubicBezTo>
                      <a:pt x="274" y="120"/>
                      <a:pt x="274" y="120"/>
                      <a:pt x="274" y="120"/>
                    </a:cubicBezTo>
                    <a:cubicBezTo>
                      <a:pt x="272" y="121"/>
                      <a:pt x="272" y="121"/>
                      <a:pt x="272" y="121"/>
                    </a:cubicBezTo>
                    <a:cubicBezTo>
                      <a:pt x="272" y="122"/>
                      <a:pt x="272" y="122"/>
                      <a:pt x="272" y="122"/>
                    </a:cubicBezTo>
                    <a:cubicBezTo>
                      <a:pt x="272" y="122"/>
                      <a:pt x="272" y="122"/>
                      <a:pt x="272" y="122"/>
                    </a:cubicBezTo>
                    <a:cubicBezTo>
                      <a:pt x="272" y="122"/>
                      <a:pt x="272" y="122"/>
                      <a:pt x="272" y="122"/>
                    </a:cubicBezTo>
                    <a:cubicBezTo>
                      <a:pt x="271" y="123"/>
                      <a:pt x="271" y="123"/>
                      <a:pt x="271" y="123"/>
                    </a:cubicBezTo>
                    <a:cubicBezTo>
                      <a:pt x="271" y="122"/>
                      <a:pt x="271" y="122"/>
                      <a:pt x="271" y="122"/>
                    </a:cubicBezTo>
                    <a:cubicBezTo>
                      <a:pt x="270" y="122"/>
                      <a:pt x="270" y="122"/>
                      <a:pt x="270" y="122"/>
                    </a:cubicBezTo>
                    <a:cubicBezTo>
                      <a:pt x="270" y="123"/>
                      <a:pt x="270" y="123"/>
                      <a:pt x="270" y="123"/>
                    </a:cubicBezTo>
                    <a:cubicBezTo>
                      <a:pt x="271" y="123"/>
                      <a:pt x="271" y="123"/>
                      <a:pt x="271" y="123"/>
                    </a:cubicBezTo>
                    <a:cubicBezTo>
                      <a:pt x="271" y="123"/>
                      <a:pt x="271" y="123"/>
                      <a:pt x="271" y="123"/>
                    </a:cubicBezTo>
                    <a:cubicBezTo>
                      <a:pt x="271" y="124"/>
                      <a:pt x="271" y="124"/>
                      <a:pt x="271" y="124"/>
                    </a:cubicBezTo>
                    <a:cubicBezTo>
                      <a:pt x="270" y="124"/>
                      <a:pt x="270" y="124"/>
                      <a:pt x="270" y="124"/>
                    </a:cubicBezTo>
                    <a:cubicBezTo>
                      <a:pt x="271" y="124"/>
                      <a:pt x="271" y="124"/>
                      <a:pt x="271" y="124"/>
                    </a:cubicBezTo>
                    <a:cubicBezTo>
                      <a:pt x="272" y="124"/>
                      <a:pt x="272" y="124"/>
                      <a:pt x="272" y="124"/>
                    </a:cubicBezTo>
                    <a:cubicBezTo>
                      <a:pt x="272" y="124"/>
                      <a:pt x="272" y="124"/>
                      <a:pt x="272" y="124"/>
                    </a:cubicBezTo>
                    <a:cubicBezTo>
                      <a:pt x="273" y="123"/>
                      <a:pt x="273" y="123"/>
                      <a:pt x="273" y="123"/>
                    </a:cubicBezTo>
                    <a:cubicBezTo>
                      <a:pt x="273" y="122"/>
                      <a:pt x="273" y="122"/>
                      <a:pt x="273" y="122"/>
                    </a:cubicBezTo>
                    <a:cubicBezTo>
                      <a:pt x="274" y="122"/>
                      <a:pt x="274" y="122"/>
                      <a:pt x="274" y="122"/>
                    </a:cubicBezTo>
                    <a:cubicBezTo>
                      <a:pt x="274" y="121"/>
                      <a:pt x="274" y="121"/>
                      <a:pt x="274" y="121"/>
                    </a:cubicBezTo>
                    <a:cubicBezTo>
                      <a:pt x="274" y="122"/>
                      <a:pt x="274" y="122"/>
                      <a:pt x="274" y="122"/>
                    </a:cubicBezTo>
                    <a:cubicBezTo>
                      <a:pt x="274" y="123"/>
                      <a:pt x="274" y="123"/>
                      <a:pt x="274" y="123"/>
                    </a:cubicBezTo>
                    <a:cubicBezTo>
                      <a:pt x="275" y="123"/>
                      <a:pt x="275" y="123"/>
                      <a:pt x="275" y="123"/>
                    </a:cubicBezTo>
                    <a:cubicBezTo>
                      <a:pt x="275" y="122"/>
                      <a:pt x="275" y="122"/>
                      <a:pt x="275" y="122"/>
                    </a:cubicBezTo>
                    <a:cubicBezTo>
                      <a:pt x="274" y="121"/>
                      <a:pt x="274" y="121"/>
                      <a:pt x="274" y="121"/>
                    </a:cubicBezTo>
                    <a:cubicBezTo>
                      <a:pt x="275" y="121"/>
                      <a:pt x="275" y="121"/>
                      <a:pt x="275" y="121"/>
                    </a:cubicBezTo>
                    <a:cubicBezTo>
                      <a:pt x="275" y="120"/>
                      <a:pt x="275" y="120"/>
                      <a:pt x="275" y="120"/>
                    </a:cubicBezTo>
                    <a:cubicBezTo>
                      <a:pt x="276" y="121"/>
                      <a:pt x="276" y="121"/>
                      <a:pt x="276" y="121"/>
                    </a:cubicBezTo>
                    <a:cubicBezTo>
                      <a:pt x="276" y="121"/>
                      <a:pt x="276" y="121"/>
                      <a:pt x="276" y="121"/>
                    </a:cubicBezTo>
                    <a:cubicBezTo>
                      <a:pt x="276" y="122"/>
                      <a:pt x="276" y="122"/>
                      <a:pt x="276" y="122"/>
                    </a:cubicBezTo>
                    <a:cubicBezTo>
                      <a:pt x="276" y="121"/>
                      <a:pt x="276" y="121"/>
                      <a:pt x="276" y="121"/>
                    </a:cubicBezTo>
                    <a:cubicBezTo>
                      <a:pt x="277" y="121"/>
                      <a:pt x="277" y="121"/>
                      <a:pt x="277" y="121"/>
                    </a:cubicBezTo>
                    <a:cubicBezTo>
                      <a:pt x="278" y="121"/>
                      <a:pt x="278" y="121"/>
                      <a:pt x="278" y="121"/>
                    </a:cubicBezTo>
                    <a:cubicBezTo>
                      <a:pt x="278" y="122"/>
                      <a:pt x="278" y="122"/>
                      <a:pt x="278" y="122"/>
                    </a:cubicBezTo>
                    <a:cubicBezTo>
                      <a:pt x="278" y="123"/>
                      <a:pt x="278" y="123"/>
                      <a:pt x="278" y="123"/>
                    </a:cubicBezTo>
                    <a:cubicBezTo>
                      <a:pt x="277" y="124"/>
                      <a:pt x="277" y="124"/>
                      <a:pt x="277" y="124"/>
                    </a:cubicBezTo>
                    <a:cubicBezTo>
                      <a:pt x="276" y="125"/>
                      <a:pt x="276" y="125"/>
                      <a:pt x="276" y="125"/>
                    </a:cubicBezTo>
                    <a:cubicBezTo>
                      <a:pt x="276" y="125"/>
                      <a:pt x="276" y="125"/>
                      <a:pt x="276" y="125"/>
                    </a:cubicBezTo>
                    <a:cubicBezTo>
                      <a:pt x="276" y="125"/>
                      <a:pt x="276" y="125"/>
                      <a:pt x="276" y="125"/>
                    </a:cubicBezTo>
                    <a:cubicBezTo>
                      <a:pt x="277" y="126"/>
                      <a:pt x="277" y="126"/>
                      <a:pt x="277" y="126"/>
                    </a:cubicBezTo>
                    <a:cubicBezTo>
                      <a:pt x="278" y="125"/>
                      <a:pt x="278" y="125"/>
                      <a:pt x="278" y="125"/>
                    </a:cubicBezTo>
                    <a:cubicBezTo>
                      <a:pt x="277" y="125"/>
                      <a:pt x="277" y="125"/>
                      <a:pt x="277" y="125"/>
                    </a:cubicBezTo>
                    <a:cubicBezTo>
                      <a:pt x="278" y="124"/>
                      <a:pt x="278" y="124"/>
                      <a:pt x="278" y="124"/>
                    </a:cubicBezTo>
                    <a:cubicBezTo>
                      <a:pt x="278" y="123"/>
                      <a:pt x="278" y="123"/>
                      <a:pt x="278" y="123"/>
                    </a:cubicBezTo>
                    <a:cubicBezTo>
                      <a:pt x="279" y="124"/>
                      <a:pt x="279" y="124"/>
                      <a:pt x="279" y="124"/>
                    </a:cubicBezTo>
                    <a:cubicBezTo>
                      <a:pt x="279" y="125"/>
                      <a:pt x="279" y="125"/>
                      <a:pt x="279" y="125"/>
                    </a:cubicBezTo>
                    <a:cubicBezTo>
                      <a:pt x="279" y="124"/>
                      <a:pt x="279" y="124"/>
                      <a:pt x="279" y="124"/>
                    </a:cubicBezTo>
                    <a:cubicBezTo>
                      <a:pt x="279" y="123"/>
                      <a:pt x="279" y="123"/>
                      <a:pt x="279" y="123"/>
                    </a:cubicBezTo>
                    <a:cubicBezTo>
                      <a:pt x="279" y="123"/>
                      <a:pt x="279" y="123"/>
                      <a:pt x="279" y="123"/>
                    </a:cubicBezTo>
                    <a:cubicBezTo>
                      <a:pt x="279" y="121"/>
                      <a:pt x="279" y="121"/>
                      <a:pt x="279" y="121"/>
                    </a:cubicBezTo>
                    <a:cubicBezTo>
                      <a:pt x="279" y="121"/>
                      <a:pt x="279" y="121"/>
                      <a:pt x="279" y="121"/>
                    </a:cubicBezTo>
                    <a:cubicBezTo>
                      <a:pt x="280" y="121"/>
                      <a:pt x="280" y="121"/>
                      <a:pt x="280" y="121"/>
                    </a:cubicBezTo>
                    <a:cubicBezTo>
                      <a:pt x="280" y="122"/>
                      <a:pt x="280" y="122"/>
                      <a:pt x="280" y="122"/>
                    </a:cubicBezTo>
                    <a:cubicBezTo>
                      <a:pt x="279" y="123"/>
                      <a:pt x="279" y="123"/>
                      <a:pt x="279" y="123"/>
                    </a:cubicBezTo>
                    <a:cubicBezTo>
                      <a:pt x="280" y="123"/>
                      <a:pt x="280" y="123"/>
                      <a:pt x="280" y="123"/>
                    </a:cubicBezTo>
                    <a:cubicBezTo>
                      <a:pt x="281" y="122"/>
                      <a:pt x="281" y="122"/>
                      <a:pt x="281" y="122"/>
                    </a:cubicBezTo>
                    <a:cubicBezTo>
                      <a:pt x="282" y="124"/>
                      <a:pt x="282" y="124"/>
                      <a:pt x="282" y="124"/>
                    </a:cubicBezTo>
                    <a:cubicBezTo>
                      <a:pt x="282" y="124"/>
                      <a:pt x="282" y="124"/>
                      <a:pt x="282" y="124"/>
                    </a:cubicBezTo>
                    <a:cubicBezTo>
                      <a:pt x="283" y="124"/>
                      <a:pt x="283" y="124"/>
                      <a:pt x="283" y="124"/>
                    </a:cubicBezTo>
                    <a:cubicBezTo>
                      <a:pt x="284" y="125"/>
                      <a:pt x="284" y="125"/>
                      <a:pt x="284" y="125"/>
                    </a:cubicBezTo>
                    <a:cubicBezTo>
                      <a:pt x="284" y="125"/>
                      <a:pt x="284" y="125"/>
                      <a:pt x="284" y="125"/>
                    </a:cubicBezTo>
                    <a:cubicBezTo>
                      <a:pt x="284" y="124"/>
                      <a:pt x="284" y="124"/>
                      <a:pt x="284" y="124"/>
                    </a:cubicBezTo>
                    <a:cubicBezTo>
                      <a:pt x="283" y="124"/>
                      <a:pt x="283" y="124"/>
                      <a:pt x="283" y="124"/>
                    </a:cubicBezTo>
                    <a:cubicBezTo>
                      <a:pt x="283" y="123"/>
                      <a:pt x="283" y="123"/>
                      <a:pt x="283" y="123"/>
                    </a:cubicBezTo>
                    <a:cubicBezTo>
                      <a:pt x="281" y="122"/>
                      <a:pt x="281" y="122"/>
                      <a:pt x="281" y="122"/>
                    </a:cubicBezTo>
                    <a:cubicBezTo>
                      <a:pt x="281" y="122"/>
                      <a:pt x="281" y="122"/>
                      <a:pt x="281" y="122"/>
                    </a:cubicBezTo>
                    <a:cubicBezTo>
                      <a:pt x="280" y="121"/>
                      <a:pt x="280" y="121"/>
                      <a:pt x="280" y="121"/>
                    </a:cubicBezTo>
                    <a:cubicBezTo>
                      <a:pt x="281" y="120"/>
                      <a:pt x="281" y="120"/>
                      <a:pt x="281" y="120"/>
                    </a:cubicBezTo>
                    <a:cubicBezTo>
                      <a:pt x="282" y="120"/>
                      <a:pt x="282" y="120"/>
                      <a:pt x="282" y="120"/>
                    </a:cubicBezTo>
                    <a:cubicBezTo>
                      <a:pt x="283" y="119"/>
                      <a:pt x="283" y="119"/>
                      <a:pt x="283" y="119"/>
                    </a:cubicBezTo>
                    <a:cubicBezTo>
                      <a:pt x="284" y="119"/>
                      <a:pt x="284" y="119"/>
                      <a:pt x="284" y="119"/>
                    </a:cubicBezTo>
                    <a:cubicBezTo>
                      <a:pt x="285" y="119"/>
                      <a:pt x="285" y="119"/>
                      <a:pt x="285" y="119"/>
                    </a:cubicBezTo>
                    <a:cubicBezTo>
                      <a:pt x="286" y="120"/>
                      <a:pt x="286" y="120"/>
                      <a:pt x="286" y="120"/>
                    </a:cubicBezTo>
                    <a:cubicBezTo>
                      <a:pt x="286" y="120"/>
                      <a:pt x="286" y="120"/>
                      <a:pt x="286" y="120"/>
                    </a:cubicBezTo>
                    <a:cubicBezTo>
                      <a:pt x="287" y="120"/>
                      <a:pt x="287" y="120"/>
                      <a:pt x="287" y="120"/>
                    </a:cubicBezTo>
                    <a:cubicBezTo>
                      <a:pt x="287" y="121"/>
                      <a:pt x="287" y="121"/>
                      <a:pt x="287" y="121"/>
                    </a:cubicBezTo>
                    <a:cubicBezTo>
                      <a:pt x="288" y="121"/>
                      <a:pt x="288" y="121"/>
                      <a:pt x="288" y="121"/>
                    </a:cubicBezTo>
                    <a:cubicBezTo>
                      <a:pt x="289" y="121"/>
                      <a:pt x="289" y="121"/>
                      <a:pt x="289" y="121"/>
                    </a:cubicBezTo>
                    <a:cubicBezTo>
                      <a:pt x="289" y="122"/>
                      <a:pt x="289" y="122"/>
                      <a:pt x="289" y="122"/>
                    </a:cubicBezTo>
                    <a:cubicBezTo>
                      <a:pt x="289" y="122"/>
                      <a:pt x="289" y="122"/>
                      <a:pt x="289" y="122"/>
                    </a:cubicBezTo>
                    <a:cubicBezTo>
                      <a:pt x="289" y="122"/>
                      <a:pt x="289" y="122"/>
                      <a:pt x="289" y="122"/>
                    </a:cubicBezTo>
                    <a:cubicBezTo>
                      <a:pt x="290" y="122"/>
                      <a:pt x="290" y="122"/>
                      <a:pt x="290" y="122"/>
                    </a:cubicBezTo>
                    <a:cubicBezTo>
                      <a:pt x="290" y="122"/>
                      <a:pt x="290" y="122"/>
                      <a:pt x="290" y="122"/>
                    </a:cubicBezTo>
                    <a:cubicBezTo>
                      <a:pt x="291" y="123"/>
                      <a:pt x="291" y="123"/>
                      <a:pt x="291" y="123"/>
                    </a:cubicBezTo>
                    <a:cubicBezTo>
                      <a:pt x="291" y="123"/>
                      <a:pt x="291" y="123"/>
                      <a:pt x="291" y="123"/>
                    </a:cubicBezTo>
                    <a:cubicBezTo>
                      <a:pt x="291" y="124"/>
                      <a:pt x="291" y="124"/>
                      <a:pt x="291" y="124"/>
                    </a:cubicBezTo>
                    <a:cubicBezTo>
                      <a:pt x="292" y="124"/>
                      <a:pt x="292" y="124"/>
                      <a:pt x="292" y="124"/>
                    </a:cubicBezTo>
                    <a:cubicBezTo>
                      <a:pt x="292" y="125"/>
                      <a:pt x="292" y="125"/>
                      <a:pt x="292" y="125"/>
                    </a:cubicBezTo>
                    <a:cubicBezTo>
                      <a:pt x="291" y="126"/>
                      <a:pt x="291" y="126"/>
                      <a:pt x="291" y="126"/>
                    </a:cubicBezTo>
                    <a:cubicBezTo>
                      <a:pt x="290" y="126"/>
                      <a:pt x="290" y="126"/>
                      <a:pt x="290" y="126"/>
                    </a:cubicBezTo>
                    <a:cubicBezTo>
                      <a:pt x="289" y="125"/>
                      <a:pt x="289" y="125"/>
                      <a:pt x="289" y="125"/>
                    </a:cubicBezTo>
                    <a:cubicBezTo>
                      <a:pt x="288" y="126"/>
                      <a:pt x="288" y="126"/>
                      <a:pt x="288" y="126"/>
                    </a:cubicBezTo>
                    <a:cubicBezTo>
                      <a:pt x="287" y="127"/>
                      <a:pt x="287" y="127"/>
                      <a:pt x="287" y="127"/>
                    </a:cubicBezTo>
                    <a:cubicBezTo>
                      <a:pt x="288" y="126"/>
                      <a:pt x="288" y="126"/>
                      <a:pt x="288" y="126"/>
                    </a:cubicBezTo>
                    <a:cubicBezTo>
                      <a:pt x="290" y="126"/>
                      <a:pt x="290" y="126"/>
                      <a:pt x="290" y="126"/>
                    </a:cubicBezTo>
                    <a:cubicBezTo>
                      <a:pt x="290" y="126"/>
                      <a:pt x="290" y="126"/>
                      <a:pt x="290" y="126"/>
                    </a:cubicBezTo>
                    <a:cubicBezTo>
                      <a:pt x="289" y="127"/>
                      <a:pt x="289" y="127"/>
                      <a:pt x="289" y="127"/>
                    </a:cubicBezTo>
                    <a:cubicBezTo>
                      <a:pt x="289" y="127"/>
                      <a:pt x="289" y="127"/>
                      <a:pt x="289" y="127"/>
                    </a:cubicBezTo>
                    <a:cubicBezTo>
                      <a:pt x="288" y="129"/>
                      <a:pt x="288" y="129"/>
                      <a:pt x="288" y="129"/>
                    </a:cubicBezTo>
                    <a:cubicBezTo>
                      <a:pt x="287" y="129"/>
                      <a:pt x="287" y="129"/>
                      <a:pt x="287" y="129"/>
                    </a:cubicBezTo>
                    <a:cubicBezTo>
                      <a:pt x="286" y="129"/>
                      <a:pt x="286" y="129"/>
                      <a:pt x="286" y="129"/>
                    </a:cubicBezTo>
                    <a:cubicBezTo>
                      <a:pt x="286" y="130"/>
                      <a:pt x="286" y="130"/>
                      <a:pt x="286" y="130"/>
                    </a:cubicBezTo>
                    <a:cubicBezTo>
                      <a:pt x="287" y="130"/>
                      <a:pt x="287" y="130"/>
                      <a:pt x="287" y="130"/>
                    </a:cubicBezTo>
                    <a:cubicBezTo>
                      <a:pt x="288" y="128"/>
                      <a:pt x="288" y="128"/>
                      <a:pt x="288" y="128"/>
                    </a:cubicBezTo>
                    <a:cubicBezTo>
                      <a:pt x="289" y="127"/>
                      <a:pt x="289" y="127"/>
                      <a:pt x="289" y="127"/>
                    </a:cubicBezTo>
                    <a:cubicBezTo>
                      <a:pt x="290" y="127"/>
                      <a:pt x="290" y="127"/>
                      <a:pt x="290" y="127"/>
                    </a:cubicBezTo>
                    <a:cubicBezTo>
                      <a:pt x="291" y="126"/>
                      <a:pt x="291" y="126"/>
                      <a:pt x="291" y="126"/>
                    </a:cubicBezTo>
                    <a:cubicBezTo>
                      <a:pt x="292" y="127"/>
                      <a:pt x="292" y="127"/>
                      <a:pt x="292" y="127"/>
                    </a:cubicBezTo>
                    <a:cubicBezTo>
                      <a:pt x="292" y="127"/>
                      <a:pt x="292" y="127"/>
                      <a:pt x="292" y="127"/>
                    </a:cubicBezTo>
                    <a:cubicBezTo>
                      <a:pt x="293" y="127"/>
                      <a:pt x="293" y="127"/>
                      <a:pt x="293" y="127"/>
                    </a:cubicBezTo>
                    <a:cubicBezTo>
                      <a:pt x="293" y="128"/>
                      <a:pt x="293" y="128"/>
                      <a:pt x="293" y="128"/>
                    </a:cubicBezTo>
                    <a:cubicBezTo>
                      <a:pt x="293" y="128"/>
                      <a:pt x="293" y="128"/>
                      <a:pt x="293" y="128"/>
                    </a:cubicBezTo>
                    <a:cubicBezTo>
                      <a:pt x="293" y="129"/>
                      <a:pt x="293" y="129"/>
                      <a:pt x="293" y="129"/>
                    </a:cubicBezTo>
                    <a:cubicBezTo>
                      <a:pt x="292" y="129"/>
                      <a:pt x="292" y="129"/>
                      <a:pt x="292" y="129"/>
                    </a:cubicBezTo>
                    <a:cubicBezTo>
                      <a:pt x="291" y="130"/>
                      <a:pt x="291" y="130"/>
                      <a:pt x="291" y="130"/>
                    </a:cubicBezTo>
                    <a:cubicBezTo>
                      <a:pt x="290" y="130"/>
                      <a:pt x="290" y="130"/>
                      <a:pt x="290" y="130"/>
                    </a:cubicBezTo>
                    <a:cubicBezTo>
                      <a:pt x="290" y="130"/>
                      <a:pt x="290" y="130"/>
                      <a:pt x="290" y="130"/>
                    </a:cubicBezTo>
                    <a:cubicBezTo>
                      <a:pt x="289" y="130"/>
                      <a:pt x="289" y="130"/>
                      <a:pt x="289" y="130"/>
                    </a:cubicBezTo>
                    <a:cubicBezTo>
                      <a:pt x="289" y="130"/>
                      <a:pt x="289" y="130"/>
                      <a:pt x="289" y="130"/>
                    </a:cubicBezTo>
                    <a:cubicBezTo>
                      <a:pt x="290" y="130"/>
                      <a:pt x="290" y="130"/>
                      <a:pt x="290" y="130"/>
                    </a:cubicBezTo>
                    <a:cubicBezTo>
                      <a:pt x="290" y="131"/>
                      <a:pt x="290" y="131"/>
                      <a:pt x="290" y="131"/>
                    </a:cubicBezTo>
                    <a:cubicBezTo>
                      <a:pt x="288" y="131"/>
                      <a:pt x="288" y="131"/>
                      <a:pt x="288" y="131"/>
                    </a:cubicBezTo>
                    <a:cubicBezTo>
                      <a:pt x="289" y="131"/>
                      <a:pt x="289" y="131"/>
                      <a:pt x="289" y="131"/>
                    </a:cubicBezTo>
                    <a:cubicBezTo>
                      <a:pt x="289" y="131"/>
                      <a:pt x="289" y="131"/>
                      <a:pt x="289" y="131"/>
                    </a:cubicBezTo>
                    <a:cubicBezTo>
                      <a:pt x="290" y="131"/>
                      <a:pt x="290" y="131"/>
                      <a:pt x="290" y="131"/>
                    </a:cubicBezTo>
                    <a:cubicBezTo>
                      <a:pt x="291" y="130"/>
                      <a:pt x="291" y="130"/>
                      <a:pt x="291" y="130"/>
                    </a:cubicBezTo>
                    <a:cubicBezTo>
                      <a:pt x="291" y="131"/>
                      <a:pt x="291" y="131"/>
                      <a:pt x="291" y="131"/>
                    </a:cubicBezTo>
                    <a:cubicBezTo>
                      <a:pt x="291" y="131"/>
                      <a:pt x="291" y="131"/>
                      <a:pt x="291" y="131"/>
                    </a:cubicBezTo>
                    <a:cubicBezTo>
                      <a:pt x="290" y="131"/>
                      <a:pt x="290" y="131"/>
                      <a:pt x="290" y="131"/>
                    </a:cubicBezTo>
                    <a:cubicBezTo>
                      <a:pt x="289" y="132"/>
                      <a:pt x="289" y="132"/>
                      <a:pt x="289" y="132"/>
                    </a:cubicBezTo>
                    <a:cubicBezTo>
                      <a:pt x="289" y="132"/>
                      <a:pt x="289" y="132"/>
                      <a:pt x="289" y="132"/>
                    </a:cubicBezTo>
                    <a:cubicBezTo>
                      <a:pt x="290" y="132"/>
                      <a:pt x="290" y="132"/>
                      <a:pt x="290" y="132"/>
                    </a:cubicBezTo>
                    <a:cubicBezTo>
                      <a:pt x="289" y="133"/>
                      <a:pt x="289" y="133"/>
                      <a:pt x="289" y="133"/>
                    </a:cubicBezTo>
                    <a:cubicBezTo>
                      <a:pt x="288" y="134"/>
                      <a:pt x="288" y="134"/>
                      <a:pt x="288" y="134"/>
                    </a:cubicBezTo>
                    <a:cubicBezTo>
                      <a:pt x="288" y="134"/>
                      <a:pt x="288" y="134"/>
                      <a:pt x="288" y="134"/>
                    </a:cubicBezTo>
                    <a:cubicBezTo>
                      <a:pt x="288" y="134"/>
                      <a:pt x="288" y="134"/>
                      <a:pt x="288" y="134"/>
                    </a:cubicBezTo>
                    <a:cubicBezTo>
                      <a:pt x="289" y="133"/>
                      <a:pt x="289" y="133"/>
                      <a:pt x="289" y="133"/>
                    </a:cubicBezTo>
                    <a:cubicBezTo>
                      <a:pt x="290" y="132"/>
                      <a:pt x="290" y="132"/>
                      <a:pt x="290" y="132"/>
                    </a:cubicBezTo>
                    <a:cubicBezTo>
                      <a:pt x="290" y="132"/>
                      <a:pt x="290" y="132"/>
                      <a:pt x="290" y="132"/>
                    </a:cubicBezTo>
                    <a:cubicBezTo>
                      <a:pt x="292" y="131"/>
                      <a:pt x="292" y="131"/>
                      <a:pt x="292" y="131"/>
                    </a:cubicBezTo>
                    <a:cubicBezTo>
                      <a:pt x="292" y="131"/>
                      <a:pt x="292" y="131"/>
                      <a:pt x="292" y="131"/>
                    </a:cubicBezTo>
                    <a:cubicBezTo>
                      <a:pt x="292" y="131"/>
                      <a:pt x="292" y="131"/>
                      <a:pt x="292" y="131"/>
                    </a:cubicBezTo>
                    <a:cubicBezTo>
                      <a:pt x="293" y="131"/>
                      <a:pt x="293" y="131"/>
                      <a:pt x="293" y="131"/>
                    </a:cubicBezTo>
                    <a:cubicBezTo>
                      <a:pt x="293" y="131"/>
                      <a:pt x="293" y="131"/>
                      <a:pt x="293" y="131"/>
                    </a:cubicBezTo>
                    <a:cubicBezTo>
                      <a:pt x="294" y="130"/>
                      <a:pt x="294" y="130"/>
                      <a:pt x="294" y="130"/>
                    </a:cubicBezTo>
                    <a:cubicBezTo>
                      <a:pt x="295" y="130"/>
                      <a:pt x="295" y="130"/>
                      <a:pt x="295" y="130"/>
                    </a:cubicBezTo>
                    <a:cubicBezTo>
                      <a:pt x="295" y="130"/>
                      <a:pt x="295" y="130"/>
                      <a:pt x="295" y="130"/>
                    </a:cubicBezTo>
                    <a:cubicBezTo>
                      <a:pt x="293" y="132"/>
                      <a:pt x="293" y="132"/>
                      <a:pt x="293" y="132"/>
                    </a:cubicBezTo>
                    <a:cubicBezTo>
                      <a:pt x="292" y="132"/>
                      <a:pt x="292" y="132"/>
                      <a:pt x="292" y="132"/>
                    </a:cubicBezTo>
                    <a:cubicBezTo>
                      <a:pt x="291" y="133"/>
                      <a:pt x="291" y="133"/>
                      <a:pt x="291" y="133"/>
                    </a:cubicBezTo>
                    <a:cubicBezTo>
                      <a:pt x="291" y="133"/>
                      <a:pt x="291" y="133"/>
                      <a:pt x="291" y="133"/>
                    </a:cubicBezTo>
                    <a:cubicBezTo>
                      <a:pt x="291" y="133"/>
                      <a:pt x="291" y="133"/>
                      <a:pt x="291" y="133"/>
                    </a:cubicBezTo>
                    <a:cubicBezTo>
                      <a:pt x="291" y="134"/>
                      <a:pt x="291" y="134"/>
                      <a:pt x="291" y="134"/>
                    </a:cubicBezTo>
                    <a:cubicBezTo>
                      <a:pt x="291" y="134"/>
                      <a:pt x="291" y="134"/>
                      <a:pt x="291" y="134"/>
                    </a:cubicBezTo>
                    <a:cubicBezTo>
                      <a:pt x="291" y="135"/>
                      <a:pt x="291" y="135"/>
                      <a:pt x="291" y="135"/>
                    </a:cubicBezTo>
                    <a:cubicBezTo>
                      <a:pt x="292" y="134"/>
                      <a:pt x="292" y="134"/>
                      <a:pt x="292" y="134"/>
                    </a:cubicBezTo>
                    <a:cubicBezTo>
                      <a:pt x="292" y="133"/>
                      <a:pt x="292" y="133"/>
                      <a:pt x="292" y="133"/>
                    </a:cubicBezTo>
                    <a:cubicBezTo>
                      <a:pt x="293" y="132"/>
                      <a:pt x="293" y="132"/>
                      <a:pt x="293" y="132"/>
                    </a:cubicBezTo>
                    <a:cubicBezTo>
                      <a:pt x="294" y="132"/>
                      <a:pt x="294" y="132"/>
                      <a:pt x="294" y="132"/>
                    </a:cubicBezTo>
                    <a:cubicBezTo>
                      <a:pt x="294" y="132"/>
                      <a:pt x="294" y="132"/>
                      <a:pt x="294" y="132"/>
                    </a:cubicBezTo>
                    <a:cubicBezTo>
                      <a:pt x="294" y="133"/>
                      <a:pt x="294" y="133"/>
                      <a:pt x="294" y="133"/>
                    </a:cubicBezTo>
                    <a:cubicBezTo>
                      <a:pt x="294" y="133"/>
                      <a:pt x="294" y="133"/>
                      <a:pt x="294" y="133"/>
                    </a:cubicBezTo>
                    <a:cubicBezTo>
                      <a:pt x="292" y="134"/>
                      <a:pt x="292" y="134"/>
                      <a:pt x="292" y="134"/>
                    </a:cubicBezTo>
                    <a:cubicBezTo>
                      <a:pt x="292" y="135"/>
                      <a:pt x="292" y="135"/>
                      <a:pt x="292" y="135"/>
                    </a:cubicBezTo>
                    <a:cubicBezTo>
                      <a:pt x="292" y="136"/>
                      <a:pt x="292" y="136"/>
                      <a:pt x="292" y="136"/>
                    </a:cubicBezTo>
                    <a:cubicBezTo>
                      <a:pt x="291" y="136"/>
                      <a:pt x="291" y="136"/>
                      <a:pt x="291" y="136"/>
                    </a:cubicBezTo>
                    <a:cubicBezTo>
                      <a:pt x="291" y="136"/>
                      <a:pt x="291" y="136"/>
                      <a:pt x="291" y="136"/>
                    </a:cubicBezTo>
                    <a:cubicBezTo>
                      <a:pt x="292" y="136"/>
                      <a:pt x="292" y="136"/>
                      <a:pt x="292" y="136"/>
                    </a:cubicBezTo>
                    <a:cubicBezTo>
                      <a:pt x="292" y="136"/>
                      <a:pt x="292" y="136"/>
                      <a:pt x="292" y="136"/>
                    </a:cubicBezTo>
                    <a:cubicBezTo>
                      <a:pt x="293" y="134"/>
                      <a:pt x="293" y="134"/>
                      <a:pt x="293" y="134"/>
                    </a:cubicBezTo>
                    <a:cubicBezTo>
                      <a:pt x="294" y="134"/>
                      <a:pt x="294" y="134"/>
                      <a:pt x="294" y="134"/>
                    </a:cubicBezTo>
                    <a:cubicBezTo>
                      <a:pt x="295" y="134"/>
                      <a:pt x="295" y="134"/>
                      <a:pt x="295" y="134"/>
                    </a:cubicBezTo>
                    <a:cubicBezTo>
                      <a:pt x="295" y="135"/>
                      <a:pt x="295" y="135"/>
                      <a:pt x="295" y="135"/>
                    </a:cubicBezTo>
                    <a:cubicBezTo>
                      <a:pt x="295" y="135"/>
                      <a:pt x="295" y="135"/>
                      <a:pt x="295" y="135"/>
                    </a:cubicBezTo>
                    <a:cubicBezTo>
                      <a:pt x="294" y="135"/>
                      <a:pt x="294" y="135"/>
                      <a:pt x="294" y="135"/>
                    </a:cubicBezTo>
                    <a:cubicBezTo>
                      <a:pt x="293" y="136"/>
                      <a:pt x="293" y="136"/>
                      <a:pt x="293" y="136"/>
                    </a:cubicBezTo>
                    <a:cubicBezTo>
                      <a:pt x="293" y="137"/>
                      <a:pt x="293" y="137"/>
                      <a:pt x="293" y="137"/>
                    </a:cubicBezTo>
                    <a:cubicBezTo>
                      <a:pt x="293" y="137"/>
                      <a:pt x="293" y="137"/>
                      <a:pt x="293" y="137"/>
                    </a:cubicBezTo>
                    <a:cubicBezTo>
                      <a:pt x="294" y="137"/>
                      <a:pt x="294" y="137"/>
                      <a:pt x="294" y="137"/>
                    </a:cubicBezTo>
                    <a:cubicBezTo>
                      <a:pt x="294" y="136"/>
                      <a:pt x="294" y="136"/>
                      <a:pt x="294" y="136"/>
                    </a:cubicBezTo>
                    <a:cubicBezTo>
                      <a:pt x="295" y="135"/>
                      <a:pt x="295" y="135"/>
                      <a:pt x="295" y="135"/>
                    </a:cubicBezTo>
                    <a:cubicBezTo>
                      <a:pt x="295" y="135"/>
                      <a:pt x="295" y="135"/>
                      <a:pt x="295" y="135"/>
                    </a:cubicBezTo>
                    <a:cubicBezTo>
                      <a:pt x="295" y="134"/>
                      <a:pt x="295" y="134"/>
                      <a:pt x="295" y="134"/>
                    </a:cubicBezTo>
                    <a:cubicBezTo>
                      <a:pt x="296" y="134"/>
                      <a:pt x="296" y="134"/>
                      <a:pt x="296" y="134"/>
                    </a:cubicBezTo>
                    <a:cubicBezTo>
                      <a:pt x="296" y="133"/>
                      <a:pt x="296" y="133"/>
                      <a:pt x="296" y="133"/>
                    </a:cubicBezTo>
                    <a:cubicBezTo>
                      <a:pt x="297" y="133"/>
                      <a:pt x="297" y="133"/>
                      <a:pt x="297" y="133"/>
                    </a:cubicBezTo>
                    <a:cubicBezTo>
                      <a:pt x="297" y="132"/>
                      <a:pt x="297" y="132"/>
                      <a:pt x="297" y="132"/>
                    </a:cubicBezTo>
                    <a:cubicBezTo>
                      <a:pt x="297" y="132"/>
                      <a:pt x="297" y="132"/>
                      <a:pt x="297" y="132"/>
                    </a:cubicBezTo>
                    <a:cubicBezTo>
                      <a:pt x="298" y="132"/>
                      <a:pt x="298" y="132"/>
                      <a:pt x="298" y="132"/>
                    </a:cubicBezTo>
                    <a:cubicBezTo>
                      <a:pt x="298" y="131"/>
                      <a:pt x="298" y="131"/>
                      <a:pt x="298" y="131"/>
                    </a:cubicBezTo>
                    <a:cubicBezTo>
                      <a:pt x="298" y="131"/>
                      <a:pt x="298" y="131"/>
                      <a:pt x="298" y="131"/>
                    </a:cubicBezTo>
                    <a:cubicBezTo>
                      <a:pt x="299" y="132"/>
                      <a:pt x="299" y="132"/>
                      <a:pt x="299" y="132"/>
                    </a:cubicBezTo>
                    <a:cubicBezTo>
                      <a:pt x="299" y="133"/>
                      <a:pt x="299" y="133"/>
                      <a:pt x="299" y="133"/>
                    </a:cubicBezTo>
                    <a:cubicBezTo>
                      <a:pt x="300" y="133"/>
                      <a:pt x="300" y="133"/>
                      <a:pt x="300" y="133"/>
                    </a:cubicBezTo>
                    <a:cubicBezTo>
                      <a:pt x="300" y="134"/>
                      <a:pt x="300" y="134"/>
                      <a:pt x="300" y="134"/>
                    </a:cubicBezTo>
                    <a:cubicBezTo>
                      <a:pt x="300" y="135"/>
                      <a:pt x="300" y="135"/>
                      <a:pt x="300" y="135"/>
                    </a:cubicBezTo>
                    <a:cubicBezTo>
                      <a:pt x="301" y="136"/>
                      <a:pt x="301" y="136"/>
                      <a:pt x="301" y="136"/>
                    </a:cubicBezTo>
                    <a:cubicBezTo>
                      <a:pt x="301" y="136"/>
                      <a:pt x="301" y="136"/>
                      <a:pt x="301" y="136"/>
                    </a:cubicBezTo>
                    <a:cubicBezTo>
                      <a:pt x="301" y="136"/>
                      <a:pt x="301" y="136"/>
                      <a:pt x="301" y="136"/>
                    </a:cubicBezTo>
                    <a:cubicBezTo>
                      <a:pt x="300" y="137"/>
                      <a:pt x="300" y="137"/>
                      <a:pt x="300" y="137"/>
                    </a:cubicBezTo>
                    <a:cubicBezTo>
                      <a:pt x="299" y="137"/>
                      <a:pt x="299" y="137"/>
                      <a:pt x="299" y="137"/>
                    </a:cubicBezTo>
                    <a:cubicBezTo>
                      <a:pt x="299" y="137"/>
                      <a:pt x="299" y="137"/>
                      <a:pt x="299" y="137"/>
                    </a:cubicBezTo>
                    <a:cubicBezTo>
                      <a:pt x="298" y="136"/>
                      <a:pt x="298" y="136"/>
                      <a:pt x="298" y="136"/>
                    </a:cubicBezTo>
                    <a:cubicBezTo>
                      <a:pt x="298" y="136"/>
                      <a:pt x="298" y="136"/>
                      <a:pt x="298" y="136"/>
                    </a:cubicBezTo>
                    <a:cubicBezTo>
                      <a:pt x="297" y="137"/>
                      <a:pt x="297" y="137"/>
                      <a:pt x="297" y="137"/>
                    </a:cubicBezTo>
                    <a:cubicBezTo>
                      <a:pt x="297" y="137"/>
                      <a:pt x="297" y="137"/>
                      <a:pt x="297" y="137"/>
                    </a:cubicBezTo>
                    <a:cubicBezTo>
                      <a:pt x="296" y="138"/>
                      <a:pt x="296" y="138"/>
                      <a:pt x="296" y="138"/>
                    </a:cubicBezTo>
                    <a:cubicBezTo>
                      <a:pt x="296" y="138"/>
                      <a:pt x="296" y="138"/>
                      <a:pt x="296" y="138"/>
                    </a:cubicBezTo>
                    <a:cubicBezTo>
                      <a:pt x="295" y="138"/>
                      <a:pt x="295" y="138"/>
                      <a:pt x="295" y="138"/>
                    </a:cubicBezTo>
                    <a:cubicBezTo>
                      <a:pt x="295" y="138"/>
                      <a:pt x="295" y="138"/>
                      <a:pt x="295" y="138"/>
                    </a:cubicBezTo>
                    <a:cubicBezTo>
                      <a:pt x="296" y="138"/>
                      <a:pt x="296" y="138"/>
                      <a:pt x="296" y="138"/>
                    </a:cubicBezTo>
                    <a:cubicBezTo>
                      <a:pt x="296" y="138"/>
                      <a:pt x="296" y="138"/>
                      <a:pt x="296" y="138"/>
                    </a:cubicBezTo>
                    <a:cubicBezTo>
                      <a:pt x="296" y="139"/>
                      <a:pt x="296" y="139"/>
                      <a:pt x="296" y="139"/>
                    </a:cubicBezTo>
                    <a:cubicBezTo>
                      <a:pt x="296" y="139"/>
                      <a:pt x="296" y="139"/>
                      <a:pt x="296" y="139"/>
                    </a:cubicBezTo>
                    <a:cubicBezTo>
                      <a:pt x="295" y="140"/>
                      <a:pt x="295" y="140"/>
                      <a:pt x="295" y="140"/>
                    </a:cubicBezTo>
                    <a:cubicBezTo>
                      <a:pt x="294" y="140"/>
                      <a:pt x="294" y="140"/>
                      <a:pt x="294" y="140"/>
                    </a:cubicBezTo>
                    <a:cubicBezTo>
                      <a:pt x="295" y="140"/>
                      <a:pt x="295" y="140"/>
                      <a:pt x="295" y="140"/>
                    </a:cubicBezTo>
                    <a:cubicBezTo>
                      <a:pt x="296" y="140"/>
                      <a:pt x="296" y="140"/>
                      <a:pt x="296" y="140"/>
                    </a:cubicBezTo>
                    <a:cubicBezTo>
                      <a:pt x="297" y="140"/>
                      <a:pt x="297" y="140"/>
                      <a:pt x="297" y="140"/>
                    </a:cubicBezTo>
                    <a:cubicBezTo>
                      <a:pt x="298" y="140"/>
                      <a:pt x="298" y="140"/>
                      <a:pt x="298" y="140"/>
                    </a:cubicBezTo>
                    <a:cubicBezTo>
                      <a:pt x="298" y="139"/>
                      <a:pt x="298" y="139"/>
                      <a:pt x="298" y="139"/>
                    </a:cubicBezTo>
                    <a:cubicBezTo>
                      <a:pt x="299" y="139"/>
                      <a:pt x="299" y="139"/>
                      <a:pt x="299" y="139"/>
                    </a:cubicBezTo>
                    <a:cubicBezTo>
                      <a:pt x="300" y="140"/>
                      <a:pt x="300" y="140"/>
                      <a:pt x="300" y="140"/>
                    </a:cubicBezTo>
                    <a:cubicBezTo>
                      <a:pt x="300" y="140"/>
                      <a:pt x="300" y="140"/>
                      <a:pt x="300" y="140"/>
                    </a:cubicBezTo>
                    <a:cubicBezTo>
                      <a:pt x="300" y="140"/>
                      <a:pt x="300" y="140"/>
                      <a:pt x="300" y="140"/>
                    </a:cubicBezTo>
                    <a:cubicBezTo>
                      <a:pt x="300" y="140"/>
                      <a:pt x="300" y="140"/>
                      <a:pt x="300" y="140"/>
                    </a:cubicBezTo>
                    <a:cubicBezTo>
                      <a:pt x="300" y="139"/>
                      <a:pt x="300" y="139"/>
                      <a:pt x="300" y="139"/>
                    </a:cubicBezTo>
                    <a:cubicBezTo>
                      <a:pt x="300" y="138"/>
                      <a:pt x="300" y="138"/>
                      <a:pt x="300" y="138"/>
                    </a:cubicBezTo>
                    <a:cubicBezTo>
                      <a:pt x="301" y="138"/>
                      <a:pt x="301" y="138"/>
                      <a:pt x="301" y="138"/>
                    </a:cubicBezTo>
                    <a:cubicBezTo>
                      <a:pt x="302" y="137"/>
                      <a:pt x="302" y="137"/>
                      <a:pt x="302" y="137"/>
                    </a:cubicBezTo>
                    <a:cubicBezTo>
                      <a:pt x="302" y="138"/>
                      <a:pt x="302" y="138"/>
                      <a:pt x="302" y="138"/>
                    </a:cubicBezTo>
                    <a:cubicBezTo>
                      <a:pt x="302" y="138"/>
                      <a:pt x="302" y="138"/>
                      <a:pt x="302" y="138"/>
                    </a:cubicBezTo>
                    <a:cubicBezTo>
                      <a:pt x="302" y="139"/>
                      <a:pt x="302" y="139"/>
                      <a:pt x="302" y="139"/>
                    </a:cubicBezTo>
                    <a:cubicBezTo>
                      <a:pt x="302" y="139"/>
                      <a:pt x="302" y="139"/>
                      <a:pt x="302" y="139"/>
                    </a:cubicBezTo>
                    <a:cubicBezTo>
                      <a:pt x="301" y="140"/>
                      <a:pt x="301" y="140"/>
                      <a:pt x="301" y="140"/>
                    </a:cubicBezTo>
                    <a:cubicBezTo>
                      <a:pt x="300" y="141"/>
                      <a:pt x="300" y="141"/>
                      <a:pt x="300" y="141"/>
                    </a:cubicBezTo>
                    <a:cubicBezTo>
                      <a:pt x="300" y="141"/>
                      <a:pt x="300" y="141"/>
                      <a:pt x="300" y="141"/>
                    </a:cubicBezTo>
                    <a:cubicBezTo>
                      <a:pt x="299" y="141"/>
                      <a:pt x="299" y="141"/>
                      <a:pt x="299" y="141"/>
                    </a:cubicBezTo>
                    <a:cubicBezTo>
                      <a:pt x="299" y="141"/>
                      <a:pt x="299" y="141"/>
                      <a:pt x="299" y="141"/>
                    </a:cubicBezTo>
                    <a:cubicBezTo>
                      <a:pt x="298" y="141"/>
                      <a:pt x="298" y="141"/>
                      <a:pt x="298" y="141"/>
                    </a:cubicBezTo>
                    <a:cubicBezTo>
                      <a:pt x="298" y="141"/>
                      <a:pt x="298" y="141"/>
                      <a:pt x="298" y="141"/>
                    </a:cubicBezTo>
                    <a:cubicBezTo>
                      <a:pt x="297" y="142"/>
                      <a:pt x="297" y="142"/>
                      <a:pt x="297" y="142"/>
                    </a:cubicBezTo>
                    <a:cubicBezTo>
                      <a:pt x="297" y="142"/>
                      <a:pt x="297" y="142"/>
                      <a:pt x="297" y="142"/>
                    </a:cubicBezTo>
                    <a:cubicBezTo>
                      <a:pt x="296" y="143"/>
                      <a:pt x="296" y="143"/>
                      <a:pt x="296" y="143"/>
                    </a:cubicBezTo>
                    <a:cubicBezTo>
                      <a:pt x="296" y="144"/>
                      <a:pt x="296" y="144"/>
                      <a:pt x="296" y="144"/>
                    </a:cubicBezTo>
                    <a:cubicBezTo>
                      <a:pt x="296" y="144"/>
                      <a:pt x="296" y="144"/>
                      <a:pt x="296" y="144"/>
                    </a:cubicBezTo>
                    <a:cubicBezTo>
                      <a:pt x="296" y="144"/>
                      <a:pt x="296" y="144"/>
                      <a:pt x="296" y="144"/>
                    </a:cubicBezTo>
                    <a:cubicBezTo>
                      <a:pt x="297" y="143"/>
                      <a:pt x="297" y="143"/>
                      <a:pt x="297" y="143"/>
                    </a:cubicBezTo>
                    <a:cubicBezTo>
                      <a:pt x="298" y="142"/>
                      <a:pt x="298" y="142"/>
                      <a:pt x="298" y="142"/>
                    </a:cubicBezTo>
                    <a:cubicBezTo>
                      <a:pt x="298" y="142"/>
                      <a:pt x="298" y="142"/>
                      <a:pt x="298" y="142"/>
                    </a:cubicBezTo>
                    <a:cubicBezTo>
                      <a:pt x="299" y="142"/>
                      <a:pt x="299" y="142"/>
                      <a:pt x="299" y="142"/>
                    </a:cubicBezTo>
                    <a:cubicBezTo>
                      <a:pt x="299" y="142"/>
                      <a:pt x="299" y="142"/>
                      <a:pt x="299" y="142"/>
                    </a:cubicBezTo>
                    <a:cubicBezTo>
                      <a:pt x="299" y="142"/>
                      <a:pt x="299" y="142"/>
                      <a:pt x="299" y="142"/>
                    </a:cubicBezTo>
                    <a:cubicBezTo>
                      <a:pt x="299" y="143"/>
                      <a:pt x="299" y="143"/>
                      <a:pt x="299" y="143"/>
                    </a:cubicBezTo>
                    <a:cubicBezTo>
                      <a:pt x="298" y="144"/>
                      <a:pt x="298" y="144"/>
                      <a:pt x="298" y="144"/>
                    </a:cubicBezTo>
                    <a:cubicBezTo>
                      <a:pt x="297" y="145"/>
                      <a:pt x="297" y="145"/>
                      <a:pt x="297" y="145"/>
                    </a:cubicBezTo>
                    <a:cubicBezTo>
                      <a:pt x="296" y="145"/>
                      <a:pt x="296" y="145"/>
                      <a:pt x="296" y="145"/>
                    </a:cubicBezTo>
                    <a:cubicBezTo>
                      <a:pt x="296" y="145"/>
                      <a:pt x="296" y="145"/>
                      <a:pt x="296" y="145"/>
                    </a:cubicBezTo>
                    <a:cubicBezTo>
                      <a:pt x="298" y="145"/>
                      <a:pt x="298" y="145"/>
                      <a:pt x="298" y="145"/>
                    </a:cubicBezTo>
                    <a:cubicBezTo>
                      <a:pt x="299" y="143"/>
                      <a:pt x="299" y="143"/>
                      <a:pt x="299" y="143"/>
                    </a:cubicBezTo>
                    <a:cubicBezTo>
                      <a:pt x="300" y="142"/>
                      <a:pt x="300" y="142"/>
                      <a:pt x="300" y="142"/>
                    </a:cubicBezTo>
                    <a:cubicBezTo>
                      <a:pt x="300" y="141"/>
                      <a:pt x="300" y="141"/>
                      <a:pt x="300" y="141"/>
                    </a:cubicBezTo>
                    <a:cubicBezTo>
                      <a:pt x="300" y="141"/>
                      <a:pt x="300" y="141"/>
                      <a:pt x="300" y="141"/>
                    </a:cubicBezTo>
                    <a:cubicBezTo>
                      <a:pt x="301" y="141"/>
                      <a:pt x="301" y="141"/>
                      <a:pt x="301" y="141"/>
                    </a:cubicBezTo>
                    <a:cubicBezTo>
                      <a:pt x="302" y="140"/>
                      <a:pt x="302" y="140"/>
                      <a:pt x="302" y="140"/>
                    </a:cubicBezTo>
                    <a:cubicBezTo>
                      <a:pt x="303" y="140"/>
                      <a:pt x="303" y="140"/>
                      <a:pt x="303" y="140"/>
                    </a:cubicBezTo>
                    <a:cubicBezTo>
                      <a:pt x="304" y="140"/>
                      <a:pt x="304" y="140"/>
                      <a:pt x="304" y="140"/>
                    </a:cubicBezTo>
                    <a:cubicBezTo>
                      <a:pt x="304" y="140"/>
                      <a:pt x="304" y="140"/>
                      <a:pt x="304" y="140"/>
                    </a:cubicBezTo>
                    <a:cubicBezTo>
                      <a:pt x="304" y="140"/>
                      <a:pt x="304" y="140"/>
                      <a:pt x="304" y="140"/>
                    </a:cubicBezTo>
                    <a:cubicBezTo>
                      <a:pt x="303" y="141"/>
                      <a:pt x="303" y="141"/>
                      <a:pt x="303" y="141"/>
                    </a:cubicBezTo>
                    <a:cubicBezTo>
                      <a:pt x="302" y="141"/>
                      <a:pt x="302" y="141"/>
                      <a:pt x="302" y="141"/>
                    </a:cubicBezTo>
                    <a:cubicBezTo>
                      <a:pt x="301" y="142"/>
                      <a:pt x="301" y="142"/>
                      <a:pt x="301" y="142"/>
                    </a:cubicBezTo>
                    <a:cubicBezTo>
                      <a:pt x="301" y="142"/>
                      <a:pt x="301" y="142"/>
                      <a:pt x="301" y="142"/>
                    </a:cubicBezTo>
                    <a:cubicBezTo>
                      <a:pt x="301" y="142"/>
                      <a:pt x="301" y="142"/>
                      <a:pt x="301" y="142"/>
                    </a:cubicBezTo>
                    <a:cubicBezTo>
                      <a:pt x="302" y="142"/>
                      <a:pt x="302" y="142"/>
                      <a:pt x="302" y="142"/>
                    </a:cubicBezTo>
                    <a:cubicBezTo>
                      <a:pt x="303" y="142"/>
                      <a:pt x="303" y="142"/>
                      <a:pt x="303" y="142"/>
                    </a:cubicBezTo>
                    <a:cubicBezTo>
                      <a:pt x="304" y="141"/>
                      <a:pt x="304" y="141"/>
                      <a:pt x="304" y="141"/>
                    </a:cubicBezTo>
                    <a:cubicBezTo>
                      <a:pt x="304" y="141"/>
                      <a:pt x="304" y="141"/>
                      <a:pt x="304" y="141"/>
                    </a:cubicBezTo>
                    <a:cubicBezTo>
                      <a:pt x="305" y="141"/>
                      <a:pt x="305" y="141"/>
                      <a:pt x="305" y="141"/>
                    </a:cubicBezTo>
                    <a:cubicBezTo>
                      <a:pt x="305" y="140"/>
                      <a:pt x="305" y="140"/>
                      <a:pt x="305" y="140"/>
                    </a:cubicBezTo>
                    <a:cubicBezTo>
                      <a:pt x="306" y="140"/>
                      <a:pt x="306" y="140"/>
                      <a:pt x="306" y="140"/>
                    </a:cubicBezTo>
                    <a:cubicBezTo>
                      <a:pt x="306" y="141"/>
                      <a:pt x="306" y="141"/>
                      <a:pt x="306" y="141"/>
                    </a:cubicBezTo>
                    <a:cubicBezTo>
                      <a:pt x="307" y="142"/>
                      <a:pt x="307" y="142"/>
                      <a:pt x="307" y="142"/>
                    </a:cubicBezTo>
                    <a:cubicBezTo>
                      <a:pt x="308" y="143"/>
                      <a:pt x="308" y="143"/>
                      <a:pt x="308" y="143"/>
                    </a:cubicBezTo>
                    <a:cubicBezTo>
                      <a:pt x="308" y="143"/>
                      <a:pt x="308" y="143"/>
                      <a:pt x="308" y="143"/>
                    </a:cubicBezTo>
                    <a:cubicBezTo>
                      <a:pt x="309" y="144"/>
                      <a:pt x="309" y="144"/>
                      <a:pt x="309" y="144"/>
                    </a:cubicBezTo>
                    <a:cubicBezTo>
                      <a:pt x="308" y="144"/>
                      <a:pt x="308" y="144"/>
                      <a:pt x="308" y="144"/>
                    </a:cubicBezTo>
                    <a:cubicBezTo>
                      <a:pt x="308" y="145"/>
                      <a:pt x="308" y="145"/>
                      <a:pt x="308" y="145"/>
                    </a:cubicBezTo>
                    <a:cubicBezTo>
                      <a:pt x="307" y="145"/>
                      <a:pt x="307" y="145"/>
                      <a:pt x="307" y="145"/>
                    </a:cubicBezTo>
                    <a:cubicBezTo>
                      <a:pt x="307" y="144"/>
                      <a:pt x="307" y="144"/>
                      <a:pt x="307" y="144"/>
                    </a:cubicBezTo>
                    <a:cubicBezTo>
                      <a:pt x="307" y="144"/>
                      <a:pt x="307" y="144"/>
                      <a:pt x="307" y="144"/>
                    </a:cubicBezTo>
                    <a:cubicBezTo>
                      <a:pt x="307" y="144"/>
                      <a:pt x="307" y="144"/>
                      <a:pt x="307" y="144"/>
                    </a:cubicBezTo>
                    <a:cubicBezTo>
                      <a:pt x="306" y="145"/>
                      <a:pt x="306" y="145"/>
                      <a:pt x="306" y="145"/>
                    </a:cubicBezTo>
                    <a:cubicBezTo>
                      <a:pt x="306" y="145"/>
                      <a:pt x="306" y="145"/>
                      <a:pt x="306" y="145"/>
                    </a:cubicBezTo>
                    <a:cubicBezTo>
                      <a:pt x="304" y="145"/>
                      <a:pt x="304" y="145"/>
                      <a:pt x="304" y="145"/>
                    </a:cubicBezTo>
                    <a:cubicBezTo>
                      <a:pt x="304" y="146"/>
                      <a:pt x="304" y="146"/>
                      <a:pt x="304" y="146"/>
                    </a:cubicBezTo>
                    <a:cubicBezTo>
                      <a:pt x="303" y="146"/>
                      <a:pt x="303" y="146"/>
                      <a:pt x="303" y="146"/>
                    </a:cubicBezTo>
                    <a:cubicBezTo>
                      <a:pt x="302" y="146"/>
                      <a:pt x="302" y="146"/>
                      <a:pt x="302" y="146"/>
                    </a:cubicBezTo>
                    <a:cubicBezTo>
                      <a:pt x="301" y="146"/>
                      <a:pt x="301" y="146"/>
                      <a:pt x="301" y="146"/>
                    </a:cubicBezTo>
                    <a:cubicBezTo>
                      <a:pt x="300" y="147"/>
                      <a:pt x="300" y="147"/>
                      <a:pt x="300" y="147"/>
                    </a:cubicBezTo>
                    <a:cubicBezTo>
                      <a:pt x="300" y="147"/>
                      <a:pt x="300" y="147"/>
                      <a:pt x="300" y="147"/>
                    </a:cubicBezTo>
                    <a:cubicBezTo>
                      <a:pt x="301" y="147"/>
                      <a:pt x="301" y="147"/>
                      <a:pt x="301" y="147"/>
                    </a:cubicBezTo>
                    <a:cubicBezTo>
                      <a:pt x="301" y="148"/>
                      <a:pt x="301" y="148"/>
                      <a:pt x="301" y="148"/>
                    </a:cubicBezTo>
                    <a:cubicBezTo>
                      <a:pt x="299" y="148"/>
                      <a:pt x="299" y="148"/>
                      <a:pt x="299" y="148"/>
                    </a:cubicBezTo>
                    <a:cubicBezTo>
                      <a:pt x="299" y="148"/>
                      <a:pt x="299" y="148"/>
                      <a:pt x="299" y="148"/>
                    </a:cubicBezTo>
                    <a:cubicBezTo>
                      <a:pt x="301" y="148"/>
                      <a:pt x="301" y="148"/>
                      <a:pt x="301" y="148"/>
                    </a:cubicBezTo>
                    <a:cubicBezTo>
                      <a:pt x="301" y="147"/>
                      <a:pt x="301" y="147"/>
                      <a:pt x="301" y="147"/>
                    </a:cubicBezTo>
                    <a:cubicBezTo>
                      <a:pt x="303" y="146"/>
                      <a:pt x="303" y="146"/>
                      <a:pt x="303" y="146"/>
                    </a:cubicBezTo>
                    <a:cubicBezTo>
                      <a:pt x="304" y="146"/>
                      <a:pt x="304" y="146"/>
                      <a:pt x="304" y="146"/>
                    </a:cubicBezTo>
                    <a:cubicBezTo>
                      <a:pt x="304" y="146"/>
                      <a:pt x="304" y="146"/>
                      <a:pt x="304" y="146"/>
                    </a:cubicBezTo>
                    <a:cubicBezTo>
                      <a:pt x="305" y="146"/>
                      <a:pt x="305" y="146"/>
                      <a:pt x="305" y="146"/>
                    </a:cubicBezTo>
                    <a:cubicBezTo>
                      <a:pt x="306" y="146"/>
                      <a:pt x="306" y="146"/>
                      <a:pt x="306" y="146"/>
                    </a:cubicBezTo>
                    <a:cubicBezTo>
                      <a:pt x="306" y="146"/>
                      <a:pt x="306" y="146"/>
                      <a:pt x="306" y="146"/>
                    </a:cubicBezTo>
                    <a:cubicBezTo>
                      <a:pt x="305" y="147"/>
                      <a:pt x="305" y="147"/>
                      <a:pt x="305" y="147"/>
                    </a:cubicBezTo>
                    <a:cubicBezTo>
                      <a:pt x="305" y="148"/>
                      <a:pt x="305" y="148"/>
                      <a:pt x="305" y="148"/>
                    </a:cubicBezTo>
                    <a:cubicBezTo>
                      <a:pt x="304" y="148"/>
                      <a:pt x="304" y="148"/>
                      <a:pt x="304" y="148"/>
                    </a:cubicBezTo>
                    <a:cubicBezTo>
                      <a:pt x="304" y="148"/>
                      <a:pt x="304" y="148"/>
                      <a:pt x="304" y="148"/>
                    </a:cubicBezTo>
                    <a:cubicBezTo>
                      <a:pt x="303" y="148"/>
                      <a:pt x="303" y="148"/>
                      <a:pt x="303" y="148"/>
                    </a:cubicBezTo>
                    <a:cubicBezTo>
                      <a:pt x="302" y="149"/>
                      <a:pt x="302" y="149"/>
                      <a:pt x="302" y="149"/>
                    </a:cubicBezTo>
                    <a:cubicBezTo>
                      <a:pt x="302" y="149"/>
                      <a:pt x="302" y="149"/>
                      <a:pt x="302" y="149"/>
                    </a:cubicBezTo>
                    <a:cubicBezTo>
                      <a:pt x="301" y="149"/>
                      <a:pt x="301" y="149"/>
                      <a:pt x="301" y="149"/>
                    </a:cubicBezTo>
                    <a:cubicBezTo>
                      <a:pt x="301" y="149"/>
                      <a:pt x="301" y="149"/>
                      <a:pt x="301" y="149"/>
                    </a:cubicBezTo>
                    <a:cubicBezTo>
                      <a:pt x="300" y="150"/>
                      <a:pt x="300" y="150"/>
                      <a:pt x="300" y="150"/>
                    </a:cubicBezTo>
                    <a:cubicBezTo>
                      <a:pt x="300" y="150"/>
                      <a:pt x="300" y="150"/>
                      <a:pt x="300" y="150"/>
                    </a:cubicBezTo>
                    <a:cubicBezTo>
                      <a:pt x="301" y="149"/>
                      <a:pt x="301" y="149"/>
                      <a:pt x="301" y="149"/>
                    </a:cubicBezTo>
                    <a:cubicBezTo>
                      <a:pt x="302" y="150"/>
                      <a:pt x="302" y="150"/>
                      <a:pt x="302" y="150"/>
                    </a:cubicBezTo>
                    <a:cubicBezTo>
                      <a:pt x="302" y="150"/>
                      <a:pt x="302" y="150"/>
                      <a:pt x="302" y="150"/>
                    </a:cubicBezTo>
                    <a:cubicBezTo>
                      <a:pt x="303" y="149"/>
                      <a:pt x="303" y="149"/>
                      <a:pt x="303" y="149"/>
                    </a:cubicBezTo>
                    <a:cubicBezTo>
                      <a:pt x="304" y="148"/>
                      <a:pt x="304" y="148"/>
                      <a:pt x="304" y="148"/>
                    </a:cubicBezTo>
                    <a:cubicBezTo>
                      <a:pt x="304" y="148"/>
                      <a:pt x="304" y="148"/>
                      <a:pt x="304" y="148"/>
                    </a:cubicBezTo>
                    <a:cubicBezTo>
                      <a:pt x="305" y="148"/>
                      <a:pt x="305" y="148"/>
                      <a:pt x="305" y="148"/>
                    </a:cubicBezTo>
                    <a:cubicBezTo>
                      <a:pt x="306" y="149"/>
                      <a:pt x="306" y="149"/>
                      <a:pt x="306" y="149"/>
                    </a:cubicBezTo>
                    <a:cubicBezTo>
                      <a:pt x="306" y="148"/>
                      <a:pt x="306" y="148"/>
                      <a:pt x="306" y="148"/>
                    </a:cubicBezTo>
                    <a:cubicBezTo>
                      <a:pt x="307" y="148"/>
                      <a:pt x="307" y="148"/>
                      <a:pt x="307" y="148"/>
                    </a:cubicBezTo>
                    <a:cubicBezTo>
                      <a:pt x="307" y="147"/>
                      <a:pt x="307" y="147"/>
                      <a:pt x="307" y="147"/>
                    </a:cubicBezTo>
                    <a:cubicBezTo>
                      <a:pt x="307" y="147"/>
                      <a:pt x="307" y="147"/>
                      <a:pt x="307" y="147"/>
                    </a:cubicBezTo>
                    <a:cubicBezTo>
                      <a:pt x="307" y="147"/>
                      <a:pt x="307" y="147"/>
                      <a:pt x="307" y="147"/>
                    </a:cubicBezTo>
                    <a:cubicBezTo>
                      <a:pt x="308" y="146"/>
                      <a:pt x="308" y="146"/>
                      <a:pt x="308" y="146"/>
                    </a:cubicBezTo>
                    <a:cubicBezTo>
                      <a:pt x="308" y="146"/>
                      <a:pt x="308" y="146"/>
                      <a:pt x="308" y="146"/>
                    </a:cubicBezTo>
                    <a:cubicBezTo>
                      <a:pt x="308" y="145"/>
                      <a:pt x="308" y="145"/>
                      <a:pt x="308" y="145"/>
                    </a:cubicBezTo>
                    <a:cubicBezTo>
                      <a:pt x="308" y="146"/>
                      <a:pt x="308" y="146"/>
                      <a:pt x="308" y="146"/>
                    </a:cubicBezTo>
                    <a:cubicBezTo>
                      <a:pt x="309" y="146"/>
                      <a:pt x="309" y="146"/>
                      <a:pt x="309" y="146"/>
                    </a:cubicBezTo>
                    <a:cubicBezTo>
                      <a:pt x="309" y="146"/>
                      <a:pt x="309" y="146"/>
                      <a:pt x="309" y="146"/>
                    </a:cubicBezTo>
                    <a:cubicBezTo>
                      <a:pt x="310" y="148"/>
                      <a:pt x="310" y="148"/>
                      <a:pt x="310" y="148"/>
                    </a:cubicBezTo>
                    <a:cubicBezTo>
                      <a:pt x="310" y="149"/>
                      <a:pt x="310" y="149"/>
                      <a:pt x="310" y="149"/>
                    </a:cubicBezTo>
                    <a:cubicBezTo>
                      <a:pt x="310" y="150"/>
                      <a:pt x="310" y="150"/>
                      <a:pt x="310" y="150"/>
                    </a:cubicBezTo>
                    <a:cubicBezTo>
                      <a:pt x="310" y="150"/>
                      <a:pt x="310" y="150"/>
                      <a:pt x="310" y="150"/>
                    </a:cubicBezTo>
                    <a:cubicBezTo>
                      <a:pt x="310" y="151"/>
                      <a:pt x="310" y="151"/>
                      <a:pt x="310" y="151"/>
                    </a:cubicBezTo>
                    <a:cubicBezTo>
                      <a:pt x="309" y="151"/>
                      <a:pt x="309" y="151"/>
                      <a:pt x="309" y="151"/>
                    </a:cubicBezTo>
                    <a:cubicBezTo>
                      <a:pt x="308" y="150"/>
                      <a:pt x="308" y="150"/>
                      <a:pt x="308" y="150"/>
                    </a:cubicBezTo>
                    <a:cubicBezTo>
                      <a:pt x="307" y="150"/>
                      <a:pt x="307" y="150"/>
                      <a:pt x="307" y="150"/>
                    </a:cubicBezTo>
                    <a:cubicBezTo>
                      <a:pt x="307" y="150"/>
                      <a:pt x="307" y="150"/>
                      <a:pt x="307" y="150"/>
                    </a:cubicBezTo>
                    <a:cubicBezTo>
                      <a:pt x="306" y="151"/>
                      <a:pt x="306" y="151"/>
                      <a:pt x="306" y="151"/>
                    </a:cubicBezTo>
                    <a:cubicBezTo>
                      <a:pt x="305" y="151"/>
                      <a:pt x="305" y="151"/>
                      <a:pt x="305" y="151"/>
                    </a:cubicBezTo>
                    <a:cubicBezTo>
                      <a:pt x="305" y="151"/>
                      <a:pt x="305" y="151"/>
                      <a:pt x="305" y="151"/>
                    </a:cubicBezTo>
                    <a:cubicBezTo>
                      <a:pt x="304" y="151"/>
                      <a:pt x="304" y="151"/>
                      <a:pt x="304" y="151"/>
                    </a:cubicBezTo>
                    <a:cubicBezTo>
                      <a:pt x="304" y="151"/>
                      <a:pt x="304" y="151"/>
                      <a:pt x="304" y="151"/>
                    </a:cubicBezTo>
                    <a:cubicBezTo>
                      <a:pt x="303" y="151"/>
                      <a:pt x="303" y="151"/>
                      <a:pt x="303" y="151"/>
                    </a:cubicBezTo>
                    <a:cubicBezTo>
                      <a:pt x="303" y="152"/>
                      <a:pt x="303" y="152"/>
                      <a:pt x="303" y="152"/>
                    </a:cubicBezTo>
                    <a:cubicBezTo>
                      <a:pt x="305" y="151"/>
                      <a:pt x="305" y="151"/>
                      <a:pt x="305" y="151"/>
                    </a:cubicBezTo>
                    <a:cubicBezTo>
                      <a:pt x="305" y="152"/>
                      <a:pt x="305" y="152"/>
                      <a:pt x="305" y="152"/>
                    </a:cubicBezTo>
                    <a:cubicBezTo>
                      <a:pt x="307" y="153"/>
                      <a:pt x="307" y="153"/>
                      <a:pt x="307" y="153"/>
                    </a:cubicBezTo>
                    <a:cubicBezTo>
                      <a:pt x="307" y="153"/>
                      <a:pt x="307" y="153"/>
                      <a:pt x="307" y="153"/>
                    </a:cubicBezTo>
                    <a:cubicBezTo>
                      <a:pt x="308" y="153"/>
                      <a:pt x="308" y="153"/>
                      <a:pt x="308" y="153"/>
                    </a:cubicBezTo>
                    <a:cubicBezTo>
                      <a:pt x="308" y="153"/>
                      <a:pt x="308" y="153"/>
                      <a:pt x="308" y="153"/>
                    </a:cubicBezTo>
                    <a:cubicBezTo>
                      <a:pt x="309" y="153"/>
                      <a:pt x="309" y="153"/>
                      <a:pt x="309" y="153"/>
                    </a:cubicBezTo>
                    <a:cubicBezTo>
                      <a:pt x="309" y="153"/>
                      <a:pt x="309" y="153"/>
                      <a:pt x="309" y="153"/>
                    </a:cubicBezTo>
                    <a:cubicBezTo>
                      <a:pt x="310" y="154"/>
                      <a:pt x="310" y="154"/>
                      <a:pt x="310" y="154"/>
                    </a:cubicBezTo>
                    <a:cubicBezTo>
                      <a:pt x="310" y="154"/>
                      <a:pt x="310" y="154"/>
                      <a:pt x="310" y="154"/>
                    </a:cubicBezTo>
                    <a:cubicBezTo>
                      <a:pt x="311" y="155"/>
                      <a:pt x="311" y="155"/>
                      <a:pt x="311" y="155"/>
                    </a:cubicBezTo>
                    <a:cubicBezTo>
                      <a:pt x="311" y="156"/>
                      <a:pt x="311" y="156"/>
                      <a:pt x="311" y="156"/>
                    </a:cubicBezTo>
                    <a:cubicBezTo>
                      <a:pt x="310" y="156"/>
                      <a:pt x="310" y="156"/>
                      <a:pt x="310" y="156"/>
                    </a:cubicBezTo>
                    <a:cubicBezTo>
                      <a:pt x="310" y="156"/>
                      <a:pt x="310" y="156"/>
                      <a:pt x="310" y="156"/>
                    </a:cubicBezTo>
                    <a:cubicBezTo>
                      <a:pt x="309" y="155"/>
                      <a:pt x="309" y="155"/>
                      <a:pt x="309" y="155"/>
                    </a:cubicBezTo>
                    <a:cubicBezTo>
                      <a:pt x="309" y="155"/>
                      <a:pt x="309" y="155"/>
                      <a:pt x="309" y="155"/>
                    </a:cubicBezTo>
                    <a:cubicBezTo>
                      <a:pt x="309" y="156"/>
                      <a:pt x="309" y="156"/>
                      <a:pt x="309" y="156"/>
                    </a:cubicBezTo>
                    <a:cubicBezTo>
                      <a:pt x="308" y="156"/>
                      <a:pt x="308" y="156"/>
                      <a:pt x="308" y="156"/>
                    </a:cubicBezTo>
                    <a:cubicBezTo>
                      <a:pt x="308" y="155"/>
                      <a:pt x="308" y="155"/>
                      <a:pt x="308" y="155"/>
                    </a:cubicBezTo>
                    <a:cubicBezTo>
                      <a:pt x="308" y="155"/>
                      <a:pt x="308" y="155"/>
                      <a:pt x="308" y="155"/>
                    </a:cubicBezTo>
                    <a:cubicBezTo>
                      <a:pt x="307" y="155"/>
                      <a:pt x="307" y="155"/>
                      <a:pt x="307" y="155"/>
                    </a:cubicBezTo>
                    <a:cubicBezTo>
                      <a:pt x="306" y="154"/>
                      <a:pt x="306" y="154"/>
                      <a:pt x="306" y="154"/>
                    </a:cubicBezTo>
                    <a:cubicBezTo>
                      <a:pt x="306" y="154"/>
                      <a:pt x="306" y="154"/>
                      <a:pt x="306" y="154"/>
                    </a:cubicBezTo>
                    <a:cubicBezTo>
                      <a:pt x="305" y="154"/>
                      <a:pt x="305" y="154"/>
                      <a:pt x="305" y="154"/>
                    </a:cubicBezTo>
                    <a:cubicBezTo>
                      <a:pt x="304" y="154"/>
                      <a:pt x="304" y="154"/>
                      <a:pt x="304" y="154"/>
                    </a:cubicBezTo>
                    <a:cubicBezTo>
                      <a:pt x="304" y="154"/>
                      <a:pt x="304" y="154"/>
                      <a:pt x="304" y="154"/>
                    </a:cubicBezTo>
                    <a:cubicBezTo>
                      <a:pt x="304" y="154"/>
                      <a:pt x="304" y="154"/>
                      <a:pt x="304" y="154"/>
                    </a:cubicBezTo>
                    <a:cubicBezTo>
                      <a:pt x="305" y="154"/>
                      <a:pt x="305" y="154"/>
                      <a:pt x="305" y="154"/>
                    </a:cubicBezTo>
                    <a:cubicBezTo>
                      <a:pt x="305" y="155"/>
                      <a:pt x="305" y="155"/>
                      <a:pt x="305" y="155"/>
                    </a:cubicBezTo>
                    <a:cubicBezTo>
                      <a:pt x="305" y="155"/>
                      <a:pt x="305" y="155"/>
                      <a:pt x="305" y="155"/>
                    </a:cubicBezTo>
                    <a:cubicBezTo>
                      <a:pt x="304" y="155"/>
                      <a:pt x="304" y="155"/>
                      <a:pt x="304" y="155"/>
                    </a:cubicBezTo>
                    <a:cubicBezTo>
                      <a:pt x="304" y="155"/>
                      <a:pt x="304" y="155"/>
                      <a:pt x="304" y="155"/>
                    </a:cubicBezTo>
                    <a:cubicBezTo>
                      <a:pt x="303" y="155"/>
                      <a:pt x="303" y="155"/>
                      <a:pt x="303" y="155"/>
                    </a:cubicBezTo>
                    <a:cubicBezTo>
                      <a:pt x="302" y="156"/>
                      <a:pt x="302" y="156"/>
                      <a:pt x="302" y="156"/>
                    </a:cubicBezTo>
                    <a:cubicBezTo>
                      <a:pt x="302" y="156"/>
                      <a:pt x="302" y="156"/>
                      <a:pt x="302" y="156"/>
                    </a:cubicBezTo>
                    <a:cubicBezTo>
                      <a:pt x="303" y="156"/>
                      <a:pt x="303" y="156"/>
                      <a:pt x="303" y="156"/>
                    </a:cubicBezTo>
                    <a:cubicBezTo>
                      <a:pt x="303" y="156"/>
                      <a:pt x="303" y="156"/>
                      <a:pt x="303" y="156"/>
                    </a:cubicBezTo>
                    <a:cubicBezTo>
                      <a:pt x="304" y="156"/>
                      <a:pt x="304" y="156"/>
                      <a:pt x="304" y="156"/>
                    </a:cubicBezTo>
                    <a:cubicBezTo>
                      <a:pt x="304" y="155"/>
                      <a:pt x="304" y="155"/>
                      <a:pt x="304" y="155"/>
                    </a:cubicBezTo>
                    <a:cubicBezTo>
                      <a:pt x="305" y="155"/>
                      <a:pt x="305" y="155"/>
                      <a:pt x="305" y="155"/>
                    </a:cubicBezTo>
                    <a:cubicBezTo>
                      <a:pt x="306" y="156"/>
                      <a:pt x="306" y="156"/>
                      <a:pt x="306" y="156"/>
                    </a:cubicBezTo>
                    <a:cubicBezTo>
                      <a:pt x="306" y="156"/>
                      <a:pt x="306" y="156"/>
                      <a:pt x="306" y="156"/>
                    </a:cubicBezTo>
                    <a:cubicBezTo>
                      <a:pt x="306" y="156"/>
                      <a:pt x="306" y="156"/>
                      <a:pt x="306" y="156"/>
                    </a:cubicBezTo>
                    <a:cubicBezTo>
                      <a:pt x="306" y="157"/>
                      <a:pt x="306" y="157"/>
                      <a:pt x="306" y="157"/>
                    </a:cubicBezTo>
                    <a:cubicBezTo>
                      <a:pt x="306" y="157"/>
                      <a:pt x="306" y="157"/>
                      <a:pt x="306" y="157"/>
                    </a:cubicBezTo>
                    <a:cubicBezTo>
                      <a:pt x="305" y="157"/>
                      <a:pt x="305" y="157"/>
                      <a:pt x="305" y="157"/>
                    </a:cubicBezTo>
                    <a:cubicBezTo>
                      <a:pt x="305" y="157"/>
                      <a:pt x="305" y="157"/>
                      <a:pt x="305" y="157"/>
                    </a:cubicBezTo>
                    <a:cubicBezTo>
                      <a:pt x="304" y="157"/>
                      <a:pt x="304" y="157"/>
                      <a:pt x="304" y="157"/>
                    </a:cubicBezTo>
                    <a:cubicBezTo>
                      <a:pt x="304" y="156"/>
                      <a:pt x="304" y="156"/>
                      <a:pt x="304" y="156"/>
                    </a:cubicBezTo>
                    <a:cubicBezTo>
                      <a:pt x="304" y="157"/>
                      <a:pt x="304" y="157"/>
                      <a:pt x="304" y="157"/>
                    </a:cubicBezTo>
                    <a:cubicBezTo>
                      <a:pt x="304" y="157"/>
                      <a:pt x="304" y="157"/>
                      <a:pt x="304" y="157"/>
                    </a:cubicBezTo>
                    <a:cubicBezTo>
                      <a:pt x="304" y="157"/>
                      <a:pt x="304" y="157"/>
                      <a:pt x="304" y="157"/>
                    </a:cubicBezTo>
                    <a:cubicBezTo>
                      <a:pt x="305" y="157"/>
                      <a:pt x="305" y="157"/>
                      <a:pt x="305" y="157"/>
                    </a:cubicBezTo>
                    <a:cubicBezTo>
                      <a:pt x="305" y="158"/>
                      <a:pt x="305" y="158"/>
                      <a:pt x="305" y="158"/>
                    </a:cubicBezTo>
                    <a:cubicBezTo>
                      <a:pt x="305" y="158"/>
                      <a:pt x="305" y="158"/>
                      <a:pt x="305" y="158"/>
                    </a:cubicBezTo>
                    <a:cubicBezTo>
                      <a:pt x="305" y="159"/>
                      <a:pt x="305" y="159"/>
                      <a:pt x="305" y="159"/>
                    </a:cubicBezTo>
                    <a:cubicBezTo>
                      <a:pt x="305" y="159"/>
                      <a:pt x="305" y="159"/>
                      <a:pt x="305" y="159"/>
                    </a:cubicBezTo>
                    <a:cubicBezTo>
                      <a:pt x="303" y="158"/>
                      <a:pt x="303" y="158"/>
                      <a:pt x="303" y="158"/>
                    </a:cubicBezTo>
                    <a:cubicBezTo>
                      <a:pt x="302" y="158"/>
                      <a:pt x="302" y="158"/>
                      <a:pt x="302" y="158"/>
                    </a:cubicBezTo>
                    <a:cubicBezTo>
                      <a:pt x="301" y="158"/>
                      <a:pt x="301" y="158"/>
                      <a:pt x="301" y="158"/>
                    </a:cubicBezTo>
                    <a:cubicBezTo>
                      <a:pt x="300" y="158"/>
                      <a:pt x="300" y="158"/>
                      <a:pt x="300" y="158"/>
                    </a:cubicBezTo>
                    <a:cubicBezTo>
                      <a:pt x="300" y="158"/>
                      <a:pt x="300" y="158"/>
                      <a:pt x="300" y="158"/>
                    </a:cubicBezTo>
                    <a:cubicBezTo>
                      <a:pt x="301" y="158"/>
                      <a:pt x="301" y="158"/>
                      <a:pt x="301" y="158"/>
                    </a:cubicBezTo>
                    <a:cubicBezTo>
                      <a:pt x="303" y="159"/>
                      <a:pt x="303" y="159"/>
                      <a:pt x="303" y="159"/>
                    </a:cubicBezTo>
                    <a:cubicBezTo>
                      <a:pt x="303" y="160"/>
                      <a:pt x="303" y="160"/>
                      <a:pt x="303" y="160"/>
                    </a:cubicBezTo>
                    <a:cubicBezTo>
                      <a:pt x="303" y="160"/>
                      <a:pt x="303" y="160"/>
                      <a:pt x="303" y="160"/>
                    </a:cubicBezTo>
                    <a:cubicBezTo>
                      <a:pt x="302" y="159"/>
                      <a:pt x="302" y="159"/>
                      <a:pt x="302" y="159"/>
                    </a:cubicBezTo>
                    <a:cubicBezTo>
                      <a:pt x="301" y="159"/>
                      <a:pt x="301" y="159"/>
                      <a:pt x="301" y="159"/>
                    </a:cubicBezTo>
                    <a:cubicBezTo>
                      <a:pt x="301" y="160"/>
                      <a:pt x="301" y="160"/>
                      <a:pt x="301" y="160"/>
                    </a:cubicBezTo>
                    <a:cubicBezTo>
                      <a:pt x="301" y="160"/>
                      <a:pt x="301" y="160"/>
                      <a:pt x="301" y="160"/>
                    </a:cubicBezTo>
                    <a:cubicBezTo>
                      <a:pt x="302" y="160"/>
                      <a:pt x="302" y="160"/>
                      <a:pt x="302" y="160"/>
                    </a:cubicBezTo>
                    <a:cubicBezTo>
                      <a:pt x="302" y="160"/>
                      <a:pt x="302" y="160"/>
                      <a:pt x="302" y="160"/>
                    </a:cubicBezTo>
                    <a:cubicBezTo>
                      <a:pt x="303" y="160"/>
                      <a:pt x="303" y="160"/>
                      <a:pt x="303" y="160"/>
                    </a:cubicBezTo>
                    <a:cubicBezTo>
                      <a:pt x="303" y="160"/>
                      <a:pt x="303" y="160"/>
                      <a:pt x="303" y="160"/>
                    </a:cubicBezTo>
                    <a:cubicBezTo>
                      <a:pt x="303" y="161"/>
                      <a:pt x="303" y="161"/>
                      <a:pt x="303" y="161"/>
                    </a:cubicBezTo>
                    <a:cubicBezTo>
                      <a:pt x="303" y="161"/>
                      <a:pt x="303" y="161"/>
                      <a:pt x="303"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2"/>
                      <a:pt x="304" y="162"/>
                      <a:pt x="304" y="162"/>
                    </a:cubicBezTo>
                    <a:cubicBezTo>
                      <a:pt x="305" y="162"/>
                      <a:pt x="305" y="162"/>
                      <a:pt x="305" y="162"/>
                    </a:cubicBezTo>
                    <a:cubicBezTo>
                      <a:pt x="305" y="161"/>
                      <a:pt x="305" y="161"/>
                      <a:pt x="305" y="161"/>
                    </a:cubicBezTo>
                    <a:cubicBezTo>
                      <a:pt x="305" y="161"/>
                      <a:pt x="305" y="161"/>
                      <a:pt x="305" y="161"/>
                    </a:cubicBezTo>
                    <a:cubicBezTo>
                      <a:pt x="306" y="161"/>
                      <a:pt x="306" y="161"/>
                      <a:pt x="306" y="161"/>
                    </a:cubicBezTo>
                    <a:cubicBezTo>
                      <a:pt x="307" y="161"/>
                      <a:pt x="307" y="161"/>
                      <a:pt x="307" y="161"/>
                    </a:cubicBezTo>
                    <a:cubicBezTo>
                      <a:pt x="308" y="161"/>
                      <a:pt x="308" y="161"/>
                      <a:pt x="308" y="161"/>
                    </a:cubicBezTo>
                    <a:cubicBezTo>
                      <a:pt x="307" y="162"/>
                      <a:pt x="307" y="162"/>
                      <a:pt x="307" y="162"/>
                    </a:cubicBezTo>
                    <a:cubicBezTo>
                      <a:pt x="307" y="162"/>
                      <a:pt x="307" y="162"/>
                      <a:pt x="307" y="162"/>
                    </a:cubicBezTo>
                    <a:cubicBezTo>
                      <a:pt x="306" y="162"/>
                      <a:pt x="306" y="162"/>
                      <a:pt x="306" y="162"/>
                    </a:cubicBezTo>
                    <a:cubicBezTo>
                      <a:pt x="306" y="162"/>
                      <a:pt x="306" y="162"/>
                      <a:pt x="306" y="162"/>
                    </a:cubicBezTo>
                    <a:cubicBezTo>
                      <a:pt x="305" y="162"/>
                      <a:pt x="305" y="162"/>
                      <a:pt x="305" y="162"/>
                    </a:cubicBezTo>
                    <a:cubicBezTo>
                      <a:pt x="304" y="163"/>
                      <a:pt x="304" y="163"/>
                      <a:pt x="304" y="163"/>
                    </a:cubicBezTo>
                    <a:cubicBezTo>
                      <a:pt x="304" y="163"/>
                      <a:pt x="304" y="163"/>
                      <a:pt x="304" y="163"/>
                    </a:cubicBezTo>
                    <a:cubicBezTo>
                      <a:pt x="304" y="163"/>
                      <a:pt x="304" y="163"/>
                      <a:pt x="304" y="163"/>
                    </a:cubicBezTo>
                    <a:cubicBezTo>
                      <a:pt x="305" y="163"/>
                      <a:pt x="305" y="163"/>
                      <a:pt x="305" y="163"/>
                    </a:cubicBezTo>
                    <a:cubicBezTo>
                      <a:pt x="306" y="163"/>
                      <a:pt x="306" y="163"/>
                      <a:pt x="306" y="163"/>
                    </a:cubicBezTo>
                    <a:cubicBezTo>
                      <a:pt x="305" y="163"/>
                      <a:pt x="305" y="163"/>
                      <a:pt x="305" y="163"/>
                    </a:cubicBezTo>
                    <a:cubicBezTo>
                      <a:pt x="305" y="163"/>
                      <a:pt x="305" y="163"/>
                      <a:pt x="305" y="163"/>
                    </a:cubicBezTo>
                    <a:cubicBezTo>
                      <a:pt x="305" y="163"/>
                      <a:pt x="305" y="163"/>
                      <a:pt x="305" y="163"/>
                    </a:cubicBezTo>
                    <a:cubicBezTo>
                      <a:pt x="307" y="163"/>
                      <a:pt x="307" y="163"/>
                      <a:pt x="307" y="163"/>
                    </a:cubicBezTo>
                    <a:cubicBezTo>
                      <a:pt x="307" y="164"/>
                      <a:pt x="307" y="164"/>
                      <a:pt x="307" y="164"/>
                    </a:cubicBezTo>
                    <a:cubicBezTo>
                      <a:pt x="307" y="164"/>
                      <a:pt x="307" y="164"/>
                      <a:pt x="307" y="164"/>
                    </a:cubicBezTo>
                    <a:cubicBezTo>
                      <a:pt x="307" y="164"/>
                      <a:pt x="307" y="164"/>
                      <a:pt x="307" y="164"/>
                    </a:cubicBezTo>
                    <a:cubicBezTo>
                      <a:pt x="308" y="165"/>
                      <a:pt x="308" y="165"/>
                      <a:pt x="308" y="165"/>
                    </a:cubicBezTo>
                    <a:cubicBezTo>
                      <a:pt x="308" y="165"/>
                      <a:pt x="308" y="165"/>
                      <a:pt x="308" y="165"/>
                    </a:cubicBezTo>
                    <a:cubicBezTo>
                      <a:pt x="307" y="166"/>
                      <a:pt x="307" y="166"/>
                      <a:pt x="307" y="166"/>
                    </a:cubicBezTo>
                    <a:cubicBezTo>
                      <a:pt x="307" y="166"/>
                      <a:pt x="307" y="166"/>
                      <a:pt x="307" y="166"/>
                    </a:cubicBezTo>
                    <a:cubicBezTo>
                      <a:pt x="308" y="166"/>
                      <a:pt x="308" y="166"/>
                      <a:pt x="308" y="166"/>
                    </a:cubicBezTo>
                    <a:cubicBezTo>
                      <a:pt x="308" y="166"/>
                      <a:pt x="308" y="166"/>
                      <a:pt x="308" y="166"/>
                    </a:cubicBezTo>
                    <a:cubicBezTo>
                      <a:pt x="308" y="165"/>
                      <a:pt x="308" y="165"/>
                      <a:pt x="308" y="165"/>
                    </a:cubicBezTo>
                    <a:cubicBezTo>
                      <a:pt x="309" y="165"/>
                      <a:pt x="309" y="165"/>
                      <a:pt x="309" y="165"/>
                    </a:cubicBezTo>
                    <a:cubicBezTo>
                      <a:pt x="309" y="166"/>
                      <a:pt x="309" y="166"/>
                      <a:pt x="309" y="166"/>
                    </a:cubicBezTo>
                    <a:cubicBezTo>
                      <a:pt x="309" y="166"/>
                      <a:pt x="309" y="166"/>
                      <a:pt x="309" y="166"/>
                    </a:cubicBezTo>
                    <a:cubicBezTo>
                      <a:pt x="308" y="167"/>
                      <a:pt x="308" y="167"/>
                      <a:pt x="308" y="167"/>
                    </a:cubicBezTo>
                    <a:cubicBezTo>
                      <a:pt x="307" y="168"/>
                      <a:pt x="307" y="168"/>
                      <a:pt x="307" y="168"/>
                    </a:cubicBezTo>
                    <a:cubicBezTo>
                      <a:pt x="307" y="169"/>
                      <a:pt x="307" y="169"/>
                      <a:pt x="307" y="169"/>
                    </a:cubicBezTo>
                    <a:cubicBezTo>
                      <a:pt x="308" y="168"/>
                      <a:pt x="308" y="168"/>
                      <a:pt x="308" y="168"/>
                    </a:cubicBezTo>
                    <a:cubicBezTo>
                      <a:pt x="308" y="167"/>
                      <a:pt x="308" y="167"/>
                      <a:pt x="308" y="167"/>
                    </a:cubicBezTo>
                    <a:cubicBezTo>
                      <a:pt x="308" y="167"/>
                      <a:pt x="308" y="167"/>
                      <a:pt x="308" y="167"/>
                    </a:cubicBezTo>
                    <a:cubicBezTo>
                      <a:pt x="309" y="166"/>
                      <a:pt x="309" y="166"/>
                      <a:pt x="309" y="166"/>
                    </a:cubicBezTo>
                    <a:cubicBezTo>
                      <a:pt x="310" y="166"/>
                      <a:pt x="310" y="166"/>
                      <a:pt x="310" y="166"/>
                    </a:cubicBezTo>
                    <a:cubicBezTo>
                      <a:pt x="310" y="166"/>
                      <a:pt x="310" y="166"/>
                      <a:pt x="310" y="166"/>
                    </a:cubicBezTo>
                    <a:cubicBezTo>
                      <a:pt x="310" y="165"/>
                      <a:pt x="310" y="165"/>
                      <a:pt x="310" y="165"/>
                    </a:cubicBezTo>
                    <a:cubicBezTo>
                      <a:pt x="311" y="165"/>
                      <a:pt x="311" y="165"/>
                      <a:pt x="311" y="165"/>
                    </a:cubicBezTo>
                    <a:cubicBezTo>
                      <a:pt x="311" y="165"/>
                      <a:pt x="311" y="165"/>
                      <a:pt x="311" y="165"/>
                    </a:cubicBezTo>
                    <a:cubicBezTo>
                      <a:pt x="311" y="166"/>
                      <a:pt x="311" y="166"/>
                      <a:pt x="311" y="166"/>
                    </a:cubicBezTo>
                    <a:cubicBezTo>
                      <a:pt x="310" y="167"/>
                      <a:pt x="310" y="167"/>
                      <a:pt x="310" y="167"/>
                    </a:cubicBezTo>
                    <a:cubicBezTo>
                      <a:pt x="309" y="167"/>
                      <a:pt x="309" y="167"/>
                      <a:pt x="309" y="167"/>
                    </a:cubicBezTo>
                    <a:cubicBezTo>
                      <a:pt x="309" y="168"/>
                      <a:pt x="309" y="168"/>
                      <a:pt x="309" y="168"/>
                    </a:cubicBezTo>
                    <a:cubicBezTo>
                      <a:pt x="309" y="169"/>
                      <a:pt x="309" y="169"/>
                      <a:pt x="309" y="169"/>
                    </a:cubicBezTo>
                    <a:cubicBezTo>
                      <a:pt x="310" y="168"/>
                      <a:pt x="310" y="168"/>
                      <a:pt x="310" y="168"/>
                    </a:cubicBezTo>
                    <a:cubicBezTo>
                      <a:pt x="310" y="168"/>
                      <a:pt x="310" y="168"/>
                      <a:pt x="310" y="168"/>
                    </a:cubicBezTo>
                    <a:cubicBezTo>
                      <a:pt x="310" y="167"/>
                      <a:pt x="310" y="167"/>
                      <a:pt x="310" y="167"/>
                    </a:cubicBezTo>
                    <a:cubicBezTo>
                      <a:pt x="310" y="167"/>
                      <a:pt x="310" y="167"/>
                      <a:pt x="310" y="167"/>
                    </a:cubicBezTo>
                    <a:cubicBezTo>
                      <a:pt x="311" y="166"/>
                      <a:pt x="311" y="166"/>
                      <a:pt x="311" y="166"/>
                    </a:cubicBezTo>
                    <a:cubicBezTo>
                      <a:pt x="312" y="166"/>
                      <a:pt x="312" y="166"/>
                      <a:pt x="312" y="166"/>
                    </a:cubicBezTo>
                    <a:cubicBezTo>
                      <a:pt x="313" y="165"/>
                      <a:pt x="313" y="165"/>
                      <a:pt x="313" y="165"/>
                    </a:cubicBezTo>
                    <a:cubicBezTo>
                      <a:pt x="313" y="165"/>
                      <a:pt x="313" y="165"/>
                      <a:pt x="313" y="165"/>
                    </a:cubicBezTo>
                    <a:cubicBezTo>
                      <a:pt x="313" y="166"/>
                      <a:pt x="313" y="166"/>
                      <a:pt x="313" y="166"/>
                    </a:cubicBezTo>
                    <a:cubicBezTo>
                      <a:pt x="312" y="167"/>
                      <a:pt x="312" y="167"/>
                      <a:pt x="312" y="167"/>
                    </a:cubicBezTo>
                    <a:cubicBezTo>
                      <a:pt x="311" y="167"/>
                      <a:pt x="311" y="167"/>
                      <a:pt x="311" y="167"/>
                    </a:cubicBezTo>
                    <a:cubicBezTo>
                      <a:pt x="311" y="167"/>
                      <a:pt x="311" y="167"/>
                      <a:pt x="311" y="167"/>
                    </a:cubicBezTo>
                    <a:cubicBezTo>
                      <a:pt x="311" y="168"/>
                      <a:pt x="311" y="168"/>
                      <a:pt x="311" y="168"/>
                    </a:cubicBezTo>
                    <a:cubicBezTo>
                      <a:pt x="311" y="168"/>
                      <a:pt x="311" y="168"/>
                      <a:pt x="311" y="168"/>
                    </a:cubicBezTo>
                    <a:cubicBezTo>
                      <a:pt x="311" y="168"/>
                      <a:pt x="311" y="168"/>
                      <a:pt x="311" y="168"/>
                    </a:cubicBezTo>
                    <a:cubicBezTo>
                      <a:pt x="312" y="168"/>
                      <a:pt x="312" y="168"/>
                      <a:pt x="312" y="168"/>
                    </a:cubicBezTo>
                    <a:cubicBezTo>
                      <a:pt x="312" y="168"/>
                      <a:pt x="312" y="168"/>
                      <a:pt x="312" y="168"/>
                    </a:cubicBezTo>
                    <a:cubicBezTo>
                      <a:pt x="313" y="168"/>
                      <a:pt x="313" y="168"/>
                      <a:pt x="313" y="168"/>
                    </a:cubicBezTo>
                    <a:cubicBezTo>
                      <a:pt x="314" y="168"/>
                      <a:pt x="314" y="168"/>
                      <a:pt x="314" y="168"/>
                    </a:cubicBezTo>
                    <a:cubicBezTo>
                      <a:pt x="314" y="169"/>
                      <a:pt x="314" y="169"/>
                      <a:pt x="314" y="169"/>
                    </a:cubicBezTo>
                    <a:cubicBezTo>
                      <a:pt x="314" y="169"/>
                      <a:pt x="314" y="169"/>
                      <a:pt x="314" y="169"/>
                    </a:cubicBezTo>
                    <a:cubicBezTo>
                      <a:pt x="313" y="170"/>
                      <a:pt x="313" y="170"/>
                      <a:pt x="313" y="170"/>
                    </a:cubicBezTo>
                    <a:cubicBezTo>
                      <a:pt x="313" y="170"/>
                      <a:pt x="313" y="170"/>
                      <a:pt x="313" y="170"/>
                    </a:cubicBezTo>
                    <a:cubicBezTo>
                      <a:pt x="314" y="170"/>
                      <a:pt x="314" y="170"/>
                      <a:pt x="314" y="170"/>
                    </a:cubicBezTo>
                    <a:cubicBezTo>
                      <a:pt x="314" y="171"/>
                      <a:pt x="314" y="171"/>
                      <a:pt x="314" y="171"/>
                    </a:cubicBezTo>
                    <a:cubicBezTo>
                      <a:pt x="313" y="171"/>
                      <a:pt x="313" y="171"/>
                      <a:pt x="313" y="171"/>
                    </a:cubicBezTo>
                    <a:cubicBezTo>
                      <a:pt x="313" y="171"/>
                      <a:pt x="313" y="171"/>
                      <a:pt x="313" y="171"/>
                    </a:cubicBezTo>
                    <a:cubicBezTo>
                      <a:pt x="313" y="171"/>
                      <a:pt x="313" y="171"/>
                      <a:pt x="313" y="171"/>
                    </a:cubicBezTo>
                    <a:cubicBezTo>
                      <a:pt x="314" y="171"/>
                      <a:pt x="314" y="171"/>
                      <a:pt x="314" y="171"/>
                    </a:cubicBezTo>
                    <a:cubicBezTo>
                      <a:pt x="312" y="172"/>
                      <a:pt x="312" y="172"/>
                      <a:pt x="312" y="172"/>
                    </a:cubicBezTo>
                    <a:cubicBezTo>
                      <a:pt x="312" y="172"/>
                      <a:pt x="312" y="172"/>
                      <a:pt x="312" y="172"/>
                    </a:cubicBezTo>
                    <a:cubicBezTo>
                      <a:pt x="312" y="172"/>
                      <a:pt x="312" y="172"/>
                      <a:pt x="312" y="172"/>
                    </a:cubicBezTo>
                    <a:cubicBezTo>
                      <a:pt x="313" y="172"/>
                      <a:pt x="313" y="172"/>
                      <a:pt x="313" y="172"/>
                    </a:cubicBezTo>
                    <a:cubicBezTo>
                      <a:pt x="314" y="172"/>
                      <a:pt x="314" y="172"/>
                      <a:pt x="314" y="172"/>
                    </a:cubicBezTo>
                    <a:cubicBezTo>
                      <a:pt x="314" y="172"/>
                      <a:pt x="314" y="172"/>
                      <a:pt x="314" y="172"/>
                    </a:cubicBezTo>
                    <a:cubicBezTo>
                      <a:pt x="315" y="172"/>
                      <a:pt x="315" y="172"/>
                      <a:pt x="315" y="172"/>
                    </a:cubicBezTo>
                    <a:cubicBezTo>
                      <a:pt x="315" y="172"/>
                      <a:pt x="315" y="172"/>
                      <a:pt x="315" y="172"/>
                    </a:cubicBezTo>
                    <a:cubicBezTo>
                      <a:pt x="315" y="173"/>
                      <a:pt x="315" y="173"/>
                      <a:pt x="315" y="173"/>
                    </a:cubicBezTo>
                    <a:cubicBezTo>
                      <a:pt x="314" y="173"/>
                      <a:pt x="314" y="173"/>
                      <a:pt x="314" y="173"/>
                    </a:cubicBezTo>
                    <a:cubicBezTo>
                      <a:pt x="315" y="173"/>
                      <a:pt x="315" y="173"/>
                      <a:pt x="315" y="173"/>
                    </a:cubicBezTo>
                    <a:cubicBezTo>
                      <a:pt x="316" y="172"/>
                      <a:pt x="316" y="172"/>
                      <a:pt x="316" y="172"/>
                    </a:cubicBezTo>
                    <a:cubicBezTo>
                      <a:pt x="316" y="172"/>
                      <a:pt x="316" y="172"/>
                      <a:pt x="316" y="172"/>
                    </a:cubicBezTo>
                    <a:cubicBezTo>
                      <a:pt x="317" y="171"/>
                      <a:pt x="317" y="171"/>
                      <a:pt x="317" y="171"/>
                    </a:cubicBezTo>
                    <a:cubicBezTo>
                      <a:pt x="318" y="172"/>
                      <a:pt x="318" y="172"/>
                      <a:pt x="318" y="172"/>
                    </a:cubicBezTo>
                    <a:cubicBezTo>
                      <a:pt x="318" y="172"/>
                      <a:pt x="318" y="172"/>
                      <a:pt x="318" y="172"/>
                    </a:cubicBezTo>
                    <a:cubicBezTo>
                      <a:pt x="317" y="172"/>
                      <a:pt x="317" y="172"/>
                      <a:pt x="317" y="172"/>
                    </a:cubicBezTo>
                    <a:cubicBezTo>
                      <a:pt x="317" y="172"/>
                      <a:pt x="317" y="172"/>
                      <a:pt x="317" y="172"/>
                    </a:cubicBezTo>
                    <a:cubicBezTo>
                      <a:pt x="316" y="173"/>
                      <a:pt x="316" y="173"/>
                      <a:pt x="316" y="173"/>
                    </a:cubicBezTo>
                    <a:cubicBezTo>
                      <a:pt x="316" y="174"/>
                      <a:pt x="316" y="174"/>
                      <a:pt x="316" y="174"/>
                    </a:cubicBezTo>
                    <a:cubicBezTo>
                      <a:pt x="315" y="174"/>
                      <a:pt x="315" y="174"/>
                      <a:pt x="315" y="174"/>
                    </a:cubicBezTo>
                    <a:cubicBezTo>
                      <a:pt x="315" y="175"/>
                      <a:pt x="315" y="175"/>
                      <a:pt x="315" y="175"/>
                    </a:cubicBezTo>
                    <a:cubicBezTo>
                      <a:pt x="315" y="175"/>
                      <a:pt x="315" y="175"/>
                      <a:pt x="315" y="175"/>
                    </a:cubicBezTo>
                    <a:cubicBezTo>
                      <a:pt x="315" y="175"/>
                      <a:pt x="315" y="175"/>
                      <a:pt x="315" y="175"/>
                    </a:cubicBezTo>
                    <a:cubicBezTo>
                      <a:pt x="316" y="175"/>
                      <a:pt x="316" y="175"/>
                      <a:pt x="316" y="175"/>
                    </a:cubicBezTo>
                    <a:cubicBezTo>
                      <a:pt x="316" y="175"/>
                      <a:pt x="316" y="175"/>
                      <a:pt x="316" y="175"/>
                    </a:cubicBezTo>
                    <a:cubicBezTo>
                      <a:pt x="317" y="174"/>
                      <a:pt x="317" y="174"/>
                      <a:pt x="317" y="174"/>
                    </a:cubicBezTo>
                    <a:cubicBezTo>
                      <a:pt x="317" y="173"/>
                      <a:pt x="317" y="173"/>
                      <a:pt x="317" y="173"/>
                    </a:cubicBezTo>
                    <a:cubicBezTo>
                      <a:pt x="317" y="174"/>
                      <a:pt x="317" y="174"/>
                      <a:pt x="317" y="174"/>
                    </a:cubicBezTo>
                    <a:cubicBezTo>
                      <a:pt x="317" y="175"/>
                      <a:pt x="317" y="175"/>
                      <a:pt x="317" y="175"/>
                    </a:cubicBezTo>
                    <a:cubicBezTo>
                      <a:pt x="317" y="176"/>
                      <a:pt x="317" y="176"/>
                      <a:pt x="317" y="176"/>
                    </a:cubicBezTo>
                    <a:cubicBezTo>
                      <a:pt x="316" y="176"/>
                      <a:pt x="316" y="176"/>
                      <a:pt x="316" y="176"/>
                    </a:cubicBezTo>
                    <a:cubicBezTo>
                      <a:pt x="317" y="176"/>
                      <a:pt x="317" y="176"/>
                      <a:pt x="317" y="176"/>
                    </a:cubicBezTo>
                    <a:cubicBezTo>
                      <a:pt x="317" y="175"/>
                      <a:pt x="317" y="175"/>
                      <a:pt x="317" y="175"/>
                    </a:cubicBezTo>
                    <a:cubicBezTo>
                      <a:pt x="317" y="174"/>
                      <a:pt x="317" y="174"/>
                      <a:pt x="317" y="174"/>
                    </a:cubicBezTo>
                    <a:cubicBezTo>
                      <a:pt x="318" y="174"/>
                      <a:pt x="318" y="174"/>
                      <a:pt x="318" y="174"/>
                    </a:cubicBezTo>
                    <a:cubicBezTo>
                      <a:pt x="318" y="174"/>
                      <a:pt x="318" y="174"/>
                      <a:pt x="318" y="174"/>
                    </a:cubicBezTo>
                    <a:cubicBezTo>
                      <a:pt x="318" y="175"/>
                      <a:pt x="318" y="175"/>
                      <a:pt x="318" y="175"/>
                    </a:cubicBezTo>
                    <a:cubicBezTo>
                      <a:pt x="319" y="176"/>
                      <a:pt x="319" y="176"/>
                      <a:pt x="319" y="176"/>
                    </a:cubicBezTo>
                    <a:cubicBezTo>
                      <a:pt x="319" y="176"/>
                      <a:pt x="319" y="176"/>
                      <a:pt x="319" y="176"/>
                    </a:cubicBezTo>
                    <a:cubicBezTo>
                      <a:pt x="319" y="175"/>
                      <a:pt x="319" y="175"/>
                      <a:pt x="319" y="175"/>
                    </a:cubicBezTo>
                    <a:cubicBezTo>
                      <a:pt x="319" y="174"/>
                      <a:pt x="319" y="174"/>
                      <a:pt x="319" y="174"/>
                    </a:cubicBezTo>
                    <a:cubicBezTo>
                      <a:pt x="320" y="174"/>
                      <a:pt x="320" y="174"/>
                      <a:pt x="320" y="174"/>
                    </a:cubicBezTo>
                    <a:cubicBezTo>
                      <a:pt x="320" y="174"/>
                      <a:pt x="320" y="174"/>
                      <a:pt x="320" y="174"/>
                    </a:cubicBezTo>
                    <a:cubicBezTo>
                      <a:pt x="320" y="175"/>
                      <a:pt x="320" y="175"/>
                      <a:pt x="320" y="175"/>
                    </a:cubicBezTo>
                    <a:cubicBezTo>
                      <a:pt x="320" y="175"/>
                      <a:pt x="320" y="175"/>
                      <a:pt x="320" y="175"/>
                    </a:cubicBezTo>
                    <a:cubicBezTo>
                      <a:pt x="321" y="175"/>
                      <a:pt x="321" y="175"/>
                      <a:pt x="321" y="175"/>
                    </a:cubicBezTo>
                    <a:cubicBezTo>
                      <a:pt x="321" y="175"/>
                      <a:pt x="321" y="175"/>
                      <a:pt x="321" y="175"/>
                    </a:cubicBezTo>
                    <a:cubicBezTo>
                      <a:pt x="321" y="176"/>
                      <a:pt x="321" y="176"/>
                      <a:pt x="321" y="176"/>
                    </a:cubicBezTo>
                    <a:cubicBezTo>
                      <a:pt x="322" y="176"/>
                      <a:pt x="322" y="176"/>
                      <a:pt x="322" y="176"/>
                    </a:cubicBezTo>
                    <a:cubicBezTo>
                      <a:pt x="322" y="176"/>
                      <a:pt x="322" y="176"/>
                      <a:pt x="322" y="176"/>
                    </a:cubicBezTo>
                    <a:cubicBezTo>
                      <a:pt x="322" y="177"/>
                      <a:pt x="322" y="177"/>
                      <a:pt x="322" y="177"/>
                    </a:cubicBezTo>
                    <a:cubicBezTo>
                      <a:pt x="323" y="177"/>
                      <a:pt x="323" y="177"/>
                      <a:pt x="323" y="177"/>
                    </a:cubicBezTo>
                    <a:cubicBezTo>
                      <a:pt x="323" y="178"/>
                      <a:pt x="323" y="178"/>
                      <a:pt x="323" y="178"/>
                    </a:cubicBezTo>
                    <a:cubicBezTo>
                      <a:pt x="323" y="178"/>
                      <a:pt x="323" y="178"/>
                      <a:pt x="323" y="178"/>
                    </a:cubicBezTo>
                    <a:cubicBezTo>
                      <a:pt x="322" y="178"/>
                      <a:pt x="322" y="178"/>
                      <a:pt x="322" y="178"/>
                    </a:cubicBezTo>
                    <a:cubicBezTo>
                      <a:pt x="321" y="178"/>
                      <a:pt x="321" y="178"/>
                      <a:pt x="321" y="178"/>
                    </a:cubicBezTo>
                    <a:cubicBezTo>
                      <a:pt x="321" y="178"/>
                      <a:pt x="321" y="178"/>
                      <a:pt x="321" y="178"/>
                    </a:cubicBezTo>
                    <a:cubicBezTo>
                      <a:pt x="321" y="177"/>
                      <a:pt x="321" y="177"/>
                      <a:pt x="321" y="177"/>
                    </a:cubicBezTo>
                    <a:cubicBezTo>
                      <a:pt x="320" y="177"/>
                      <a:pt x="320" y="177"/>
                      <a:pt x="320" y="177"/>
                    </a:cubicBezTo>
                    <a:cubicBezTo>
                      <a:pt x="320" y="177"/>
                      <a:pt x="320" y="177"/>
                      <a:pt x="320" y="177"/>
                    </a:cubicBezTo>
                    <a:cubicBezTo>
                      <a:pt x="320" y="177"/>
                      <a:pt x="320" y="177"/>
                      <a:pt x="320" y="177"/>
                    </a:cubicBezTo>
                    <a:cubicBezTo>
                      <a:pt x="319" y="178"/>
                      <a:pt x="319" y="178"/>
                      <a:pt x="319" y="178"/>
                    </a:cubicBezTo>
                    <a:cubicBezTo>
                      <a:pt x="320" y="177"/>
                      <a:pt x="320" y="177"/>
                      <a:pt x="320" y="177"/>
                    </a:cubicBezTo>
                    <a:cubicBezTo>
                      <a:pt x="320" y="177"/>
                      <a:pt x="320" y="177"/>
                      <a:pt x="320" y="177"/>
                    </a:cubicBezTo>
                    <a:cubicBezTo>
                      <a:pt x="321" y="178"/>
                      <a:pt x="321" y="178"/>
                      <a:pt x="321" y="178"/>
                    </a:cubicBezTo>
                    <a:cubicBezTo>
                      <a:pt x="320" y="178"/>
                      <a:pt x="320" y="178"/>
                      <a:pt x="320" y="178"/>
                    </a:cubicBezTo>
                    <a:cubicBezTo>
                      <a:pt x="321" y="178"/>
                      <a:pt x="321" y="178"/>
                      <a:pt x="321" y="178"/>
                    </a:cubicBezTo>
                    <a:cubicBezTo>
                      <a:pt x="321" y="179"/>
                      <a:pt x="321" y="179"/>
                      <a:pt x="321" y="179"/>
                    </a:cubicBezTo>
                    <a:cubicBezTo>
                      <a:pt x="321" y="179"/>
                      <a:pt x="321" y="179"/>
                      <a:pt x="321" y="179"/>
                    </a:cubicBezTo>
                    <a:cubicBezTo>
                      <a:pt x="320" y="179"/>
                      <a:pt x="320" y="179"/>
                      <a:pt x="320" y="179"/>
                    </a:cubicBezTo>
                    <a:cubicBezTo>
                      <a:pt x="319" y="179"/>
                      <a:pt x="319" y="179"/>
                      <a:pt x="319" y="179"/>
                    </a:cubicBezTo>
                    <a:cubicBezTo>
                      <a:pt x="320" y="179"/>
                      <a:pt x="320" y="179"/>
                      <a:pt x="320" y="179"/>
                    </a:cubicBezTo>
                    <a:cubicBezTo>
                      <a:pt x="321" y="179"/>
                      <a:pt x="321" y="179"/>
                      <a:pt x="321" y="179"/>
                    </a:cubicBezTo>
                    <a:cubicBezTo>
                      <a:pt x="321" y="179"/>
                      <a:pt x="321" y="179"/>
                      <a:pt x="321" y="179"/>
                    </a:cubicBezTo>
                    <a:cubicBezTo>
                      <a:pt x="321" y="179"/>
                      <a:pt x="321" y="179"/>
                      <a:pt x="321" y="179"/>
                    </a:cubicBezTo>
                    <a:cubicBezTo>
                      <a:pt x="321" y="180"/>
                      <a:pt x="321" y="180"/>
                      <a:pt x="321" y="180"/>
                    </a:cubicBezTo>
                    <a:cubicBezTo>
                      <a:pt x="320" y="180"/>
                      <a:pt x="320" y="180"/>
                      <a:pt x="320" y="180"/>
                    </a:cubicBezTo>
                    <a:cubicBezTo>
                      <a:pt x="320" y="180"/>
                      <a:pt x="320" y="180"/>
                      <a:pt x="320" y="180"/>
                    </a:cubicBezTo>
                    <a:cubicBezTo>
                      <a:pt x="319" y="180"/>
                      <a:pt x="319" y="180"/>
                      <a:pt x="319" y="180"/>
                    </a:cubicBezTo>
                    <a:cubicBezTo>
                      <a:pt x="318" y="180"/>
                      <a:pt x="318" y="180"/>
                      <a:pt x="318" y="180"/>
                    </a:cubicBezTo>
                    <a:cubicBezTo>
                      <a:pt x="318" y="179"/>
                      <a:pt x="318" y="179"/>
                      <a:pt x="318" y="179"/>
                    </a:cubicBezTo>
                    <a:cubicBezTo>
                      <a:pt x="318" y="179"/>
                      <a:pt x="318" y="179"/>
                      <a:pt x="318" y="179"/>
                    </a:cubicBezTo>
                    <a:cubicBezTo>
                      <a:pt x="318" y="178"/>
                      <a:pt x="318" y="178"/>
                      <a:pt x="318" y="178"/>
                    </a:cubicBezTo>
                    <a:cubicBezTo>
                      <a:pt x="317" y="178"/>
                      <a:pt x="317" y="178"/>
                      <a:pt x="317" y="178"/>
                    </a:cubicBezTo>
                    <a:cubicBezTo>
                      <a:pt x="317" y="178"/>
                      <a:pt x="317" y="178"/>
                      <a:pt x="317" y="178"/>
                    </a:cubicBezTo>
                    <a:cubicBezTo>
                      <a:pt x="317" y="179"/>
                      <a:pt x="317" y="179"/>
                      <a:pt x="317" y="179"/>
                    </a:cubicBezTo>
                    <a:cubicBezTo>
                      <a:pt x="317" y="179"/>
                      <a:pt x="317" y="179"/>
                      <a:pt x="317" y="179"/>
                    </a:cubicBezTo>
                    <a:cubicBezTo>
                      <a:pt x="318" y="180"/>
                      <a:pt x="318" y="180"/>
                      <a:pt x="318" y="180"/>
                    </a:cubicBezTo>
                    <a:cubicBezTo>
                      <a:pt x="318" y="180"/>
                      <a:pt x="318" y="180"/>
                      <a:pt x="318" y="180"/>
                    </a:cubicBezTo>
                    <a:cubicBezTo>
                      <a:pt x="317" y="180"/>
                      <a:pt x="317" y="180"/>
                      <a:pt x="317" y="180"/>
                    </a:cubicBezTo>
                    <a:cubicBezTo>
                      <a:pt x="316" y="180"/>
                      <a:pt x="316" y="180"/>
                      <a:pt x="316" y="180"/>
                    </a:cubicBezTo>
                    <a:cubicBezTo>
                      <a:pt x="316" y="179"/>
                      <a:pt x="316" y="179"/>
                      <a:pt x="316" y="179"/>
                    </a:cubicBezTo>
                    <a:cubicBezTo>
                      <a:pt x="316" y="180"/>
                      <a:pt x="316" y="180"/>
                      <a:pt x="316" y="180"/>
                    </a:cubicBezTo>
                    <a:cubicBezTo>
                      <a:pt x="316" y="180"/>
                      <a:pt x="316" y="180"/>
                      <a:pt x="316" y="180"/>
                    </a:cubicBezTo>
                    <a:cubicBezTo>
                      <a:pt x="317" y="180"/>
                      <a:pt x="317" y="180"/>
                      <a:pt x="317" y="180"/>
                    </a:cubicBezTo>
                    <a:cubicBezTo>
                      <a:pt x="318" y="181"/>
                      <a:pt x="318" y="181"/>
                      <a:pt x="318" y="181"/>
                    </a:cubicBezTo>
                    <a:cubicBezTo>
                      <a:pt x="318" y="181"/>
                      <a:pt x="318" y="181"/>
                      <a:pt x="318" y="181"/>
                    </a:cubicBezTo>
                    <a:cubicBezTo>
                      <a:pt x="318" y="181"/>
                      <a:pt x="318" y="181"/>
                      <a:pt x="318" y="181"/>
                    </a:cubicBezTo>
                    <a:cubicBezTo>
                      <a:pt x="318" y="182"/>
                      <a:pt x="318" y="182"/>
                      <a:pt x="318" y="182"/>
                    </a:cubicBezTo>
                    <a:cubicBezTo>
                      <a:pt x="317" y="182"/>
                      <a:pt x="317" y="182"/>
                      <a:pt x="317" y="182"/>
                    </a:cubicBezTo>
                    <a:cubicBezTo>
                      <a:pt x="317" y="181"/>
                      <a:pt x="317" y="181"/>
                      <a:pt x="317" y="181"/>
                    </a:cubicBezTo>
                    <a:cubicBezTo>
                      <a:pt x="316" y="181"/>
                      <a:pt x="316" y="181"/>
                      <a:pt x="316" y="181"/>
                    </a:cubicBezTo>
                    <a:cubicBezTo>
                      <a:pt x="315" y="181"/>
                      <a:pt x="315" y="181"/>
                      <a:pt x="315" y="181"/>
                    </a:cubicBezTo>
                    <a:cubicBezTo>
                      <a:pt x="315" y="181"/>
                      <a:pt x="315" y="181"/>
                      <a:pt x="315" y="181"/>
                    </a:cubicBezTo>
                    <a:cubicBezTo>
                      <a:pt x="315" y="181"/>
                      <a:pt x="315" y="181"/>
                      <a:pt x="315" y="181"/>
                    </a:cubicBezTo>
                    <a:cubicBezTo>
                      <a:pt x="316" y="181"/>
                      <a:pt x="316" y="181"/>
                      <a:pt x="316" y="181"/>
                    </a:cubicBezTo>
                    <a:cubicBezTo>
                      <a:pt x="317" y="182"/>
                      <a:pt x="317" y="182"/>
                      <a:pt x="317" y="182"/>
                    </a:cubicBezTo>
                    <a:cubicBezTo>
                      <a:pt x="317" y="183"/>
                      <a:pt x="317" y="183"/>
                      <a:pt x="317" y="183"/>
                    </a:cubicBezTo>
                    <a:cubicBezTo>
                      <a:pt x="316" y="183"/>
                      <a:pt x="316" y="183"/>
                      <a:pt x="316" y="183"/>
                    </a:cubicBezTo>
                    <a:cubicBezTo>
                      <a:pt x="316" y="183"/>
                      <a:pt x="316" y="183"/>
                      <a:pt x="316" y="183"/>
                    </a:cubicBezTo>
                    <a:cubicBezTo>
                      <a:pt x="316" y="183"/>
                      <a:pt x="316" y="183"/>
                      <a:pt x="316" y="183"/>
                    </a:cubicBezTo>
                    <a:cubicBezTo>
                      <a:pt x="315" y="182"/>
                      <a:pt x="315" y="182"/>
                      <a:pt x="315" y="182"/>
                    </a:cubicBezTo>
                    <a:cubicBezTo>
                      <a:pt x="315" y="182"/>
                      <a:pt x="315" y="182"/>
                      <a:pt x="315" y="182"/>
                    </a:cubicBezTo>
                    <a:cubicBezTo>
                      <a:pt x="315" y="182"/>
                      <a:pt x="315" y="182"/>
                      <a:pt x="315" y="182"/>
                    </a:cubicBezTo>
                    <a:cubicBezTo>
                      <a:pt x="315" y="183"/>
                      <a:pt x="315" y="183"/>
                      <a:pt x="315" y="183"/>
                    </a:cubicBezTo>
                    <a:cubicBezTo>
                      <a:pt x="315" y="183"/>
                      <a:pt x="315" y="183"/>
                      <a:pt x="315" y="183"/>
                    </a:cubicBezTo>
                    <a:cubicBezTo>
                      <a:pt x="315" y="184"/>
                      <a:pt x="315" y="184"/>
                      <a:pt x="315" y="184"/>
                    </a:cubicBezTo>
                    <a:cubicBezTo>
                      <a:pt x="315" y="184"/>
                      <a:pt x="315" y="184"/>
                      <a:pt x="315"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3" y="184"/>
                      <a:pt x="313" y="184"/>
                      <a:pt x="313" y="184"/>
                    </a:cubicBezTo>
                    <a:cubicBezTo>
                      <a:pt x="313" y="184"/>
                      <a:pt x="313" y="184"/>
                      <a:pt x="313" y="184"/>
                    </a:cubicBezTo>
                    <a:cubicBezTo>
                      <a:pt x="313" y="184"/>
                      <a:pt x="313" y="184"/>
                      <a:pt x="313" y="184"/>
                    </a:cubicBezTo>
                    <a:cubicBezTo>
                      <a:pt x="313" y="183"/>
                      <a:pt x="313" y="183"/>
                      <a:pt x="313" y="183"/>
                    </a:cubicBezTo>
                    <a:cubicBezTo>
                      <a:pt x="312" y="182"/>
                      <a:pt x="312" y="182"/>
                      <a:pt x="312" y="182"/>
                    </a:cubicBezTo>
                    <a:cubicBezTo>
                      <a:pt x="312" y="182"/>
                      <a:pt x="312" y="182"/>
                      <a:pt x="312" y="182"/>
                    </a:cubicBezTo>
                    <a:cubicBezTo>
                      <a:pt x="312" y="182"/>
                      <a:pt x="312" y="182"/>
                      <a:pt x="312" y="182"/>
                    </a:cubicBezTo>
                    <a:cubicBezTo>
                      <a:pt x="312" y="184"/>
                      <a:pt x="312" y="184"/>
                      <a:pt x="312" y="184"/>
                    </a:cubicBezTo>
                    <a:cubicBezTo>
                      <a:pt x="312" y="184"/>
                      <a:pt x="312" y="184"/>
                      <a:pt x="312" y="184"/>
                    </a:cubicBezTo>
                    <a:cubicBezTo>
                      <a:pt x="311" y="184"/>
                      <a:pt x="311" y="184"/>
                      <a:pt x="311" y="184"/>
                    </a:cubicBezTo>
                    <a:cubicBezTo>
                      <a:pt x="311" y="184"/>
                      <a:pt x="311" y="184"/>
                      <a:pt x="311" y="184"/>
                    </a:cubicBezTo>
                    <a:cubicBezTo>
                      <a:pt x="312" y="184"/>
                      <a:pt x="312" y="184"/>
                      <a:pt x="312" y="184"/>
                    </a:cubicBezTo>
                    <a:cubicBezTo>
                      <a:pt x="312" y="184"/>
                      <a:pt x="312" y="184"/>
                      <a:pt x="312" y="184"/>
                    </a:cubicBezTo>
                    <a:cubicBezTo>
                      <a:pt x="312" y="185"/>
                      <a:pt x="312" y="185"/>
                      <a:pt x="312" y="185"/>
                    </a:cubicBezTo>
                    <a:cubicBezTo>
                      <a:pt x="311" y="185"/>
                      <a:pt x="311" y="185"/>
                      <a:pt x="311" y="185"/>
                    </a:cubicBezTo>
                    <a:cubicBezTo>
                      <a:pt x="311" y="185"/>
                      <a:pt x="311" y="185"/>
                      <a:pt x="311" y="185"/>
                    </a:cubicBezTo>
                    <a:cubicBezTo>
                      <a:pt x="311" y="185"/>
                      <a:pt x="311" y="185"/>
                      <a:pt x="311" y="185"/>
                    </a:cubicBezTo>
                    <a:cubicBezTo>
                      <a:pt x="311" y="185"/>
                      <a:pt x="311" y="185"/>
                      <a:pt x="311" y="185"/>
                    </a:cubicBezTo>
                    <a:cubicBezTo>
                      <a:pt x="312" y="185"/>
                      <a:pt x="312" y="185"/>
                      <a:pt x="312" y="185"/>
                    </a:cubicBezTo>
                    <a:cubicBezTo>
                      <a:pt x="312" y="186"/>
                      <a:pt x="312" y="186"/>
                      <a:pt x="312" y="186"/>
                    </a:cubicBezTo>
                    <a:cubicBezTo>
                      <a:pt x="312" y="186"/>
                      <a:pt x="312" y="186"/>
                      <a:pt x="312" y="186"/>
                    </a:cubicBezTo>
                    <a:cubicBezTo>
                      <a:pt x="311" y="186"/>
                      <a:pt x="311" y="186"/>
                      <a:pt x="311" y="186"/>
                    </a:cubicBezTo>
                    <a:cubicBezTo>
                      <a:pt x="311" y="186"/>
                      <a:pt x="311" y="186"/>
                      <a:pt x="311" y="186"/>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8"/>
                      <a:pt x="311" y="188"/>
                      <a:pt x="311" y="188"/>
                    </a:cubicBezTo>
                    <a:cubicBezTo>
                      <a:pt x="311" y="188"/>
                      <a:pt x="311" y="188"/>
                      <a:pt x="311" y="188"/>
                    </a:cubicBezTo>
                    <a:cubicBezTo>
                      <a:pt x="311" y="189"/>
                      <a:pt x="311" y="189"/>
                      <a:pt x="311"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09" y="188"/>
                      <a:pt x="309" y="188"/>
                      <a:pt x="309" y="188"/>
                    </a:cubicBezTo>
                    <a:cubicBezTo>
                      <a:pt x="309" y="188"/>
                      <a:pt x="309" y="188"/>
                      <a:pt x="309" y="188"/>
                    </a:cubicBezTo>
                    <a:cubicBezTo>
                      <a:pt x="309" y="188"/>
                      <a:pt x="309" y="188"/>
                      <a:pt x="309" y="188"/>
                    </a:cubicBezTo>
                    <a:cubicBezTo>
                      <a:pt x="309" y="187"/>
                      <a:pt x="309" y="187"/>
                      <a:pt x="309" y="187"/>
                    </a:cubicBezTo>
                    <a:cubicBezTo>
                      <a:pt x="309" y="187"/>
                      <a:pt x="309" y="187"/>
                      <a:pt x="309" y="187"/>
                    </a:cubicBezTo>
                    <a:cubicBezTo>
                      <a:pt x="308" y="188"/>
                      <a:pt x="308" y="188"/>
                      <a:pt x="308" y="188"/>
                    </a:cubicBezTo>
                    <a:cubicBezTo>
                      <a:pt x="308" y="188"/>
                      <a:pt x="308" y="188"/>
                      <a:pt x="308" y="188"/>
                    </a:cubicBezTo>
                    <a:cubicBezTo>
                      <a:pt x="308" y="188"/>
                      <a:pt x="308" y="188"/>
                      <a:pt x="308" y="188"/>
                    </a:cubicBezTo>
                    <a:cubicBezTo>
                      <a:pt x="308" y="188"/>
                      <a:pt x="308" y="188"/>
                      <a:pt x="308" y="188"/>
                    </a:cubicBezTo>
                    <a:cubicBezTo>
                      <a:pt x="308" y="187"/>
                      <a:pt x="308" y="187"/>
                      <a:pt x="308" y="187"/>
                    </a:cubicBezTo>
                    <a:cubicBezTo>
                      <a:pt x="308" y="187"/>
                      <a:pt x="308" y="187"/>
                      <a:pt x="308" y="187"/>
                    </a:cubicBezTo>
                    <a:cubicBezTo>
                      <a:pt x="308" y="187"/>
                      <a:pt x="308" y="187"/>
                      <a:pt x="308" y="187"/>
                    </a:cubicBezTo>
                    <a:cubicBezTo>
                      <a:pt x="308" y="186"/>
                      <a:pt x="308" y="186"/>
                      <a:pt x="308" y="186"/>
                    </a:cubicBezTo>
                    <a:cubicBezTo>
                      <a:pt x="308" y="186"/>
                      <a:pt x="308" y="186"/>
                      <a:pt x="308" y="186"/>
                    </a:cubicBezTo>
                    <a:cubicBezTo>
                      <a:pt x="308" y="186"/>
                      <a:pt x="308" y="186"/>
                      <a:pt x="308" y="186"/>
                    </a:cubicBezTo>
                    <a:cubicBezTo>
                      <a:pt x="308" y="186"/>
                      <a:pt x="308" y="186"/>
                      <a:pt x="308" y="186"/>
                    </a:cubicBezTo>
                    <a:cubicBezTo>
                      <a:pt x="307" y="186"/>
                      <a:pt x="307" y="186"/>
                      <a:pt x="307" y="186"/>
                    </a:cubicBezTo>
                    <a:cubicBezTo>
                      <a:pt x="307" y="187"/>
                      <a:pt x="307" y="187"/>
                      <a:pt x="307" y="187"/>
                    </a:cubicBezTo>
                    <a:cubicBezTo>
                      <a:pt x="307" y="187"/>
                      <a:pt x="307" y="187"/>
                      <a:pt x="307" y="187"/>
                    </a:cubicBezTo>
                    <a:cubicBezTo>
                      <a:pt x="306" y="187"/>
                      <a:pt x="306" y="187"/>
                      <a:pt x="306" y="187"/>
                    </a:cubicBezTo>
                    <a:cubicBezTo>
                      <a:pt x="306" y="187"/>
                      <a:pt x="306" y="187"/>
                      <a:pt x="306" y="187"/>
                    </a:cubicBezTo>
                    <a:cubicBezTo>
                      <a:pt x="306" y="186"/>
                      <a:pt x="306" y="186"/>
                      <a:pt x="306" y="186"/>
                    </a:cubicBezTo>
                    <a:cubicBezTo>
                      <a:pt x="306" y="186"/>
                      <a:pt x="306" y="186"/>
                      <a:pt x="306" y="186"/>
                    </a:cubicBezTo>
                    <a:cubicBezTo>
                      <a:pt x="306" y="185"/>
                      <a:pt x="306" y="185"/>
                      <a:pt x="306"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6" y="185"/>
                      <a:pt x="306" y="185"/>
                      <a:pt x="306" y="185"/>
                    </a:cubicBezTo>
                    <a:cubicBezTo>
                      <a:pt x="306" y="185"/>
                      <a:pt x="306" y="185"/>
                      <a:pt x="306" y="185"/>
                    </a:cubicBezTo>
                    <a:cubicBezTo>
                      <a:pt x="305" y="184"/>
                      <a:pt x="305" y="184"/>
                      <a:pt x="305" y="184"/>
                    </a:cubicBezTo>
                    <a:cubicBezTo>
                      <a:pt x="306" y="184"/>
                      <a:pt x="306" y="184"/>
                      <a:pt x="306" y="184"/>
                    </a:cubicBezTo>
                    <a:cubicBezTo>
                      <a:pt x="306" y="184"/>
                      <a:pt x="306" y="184"/>
                      <a:pt x="306" y="184"/>
                    </a:cubicBezTo>
                    <a:cubicBezTo>
                      <a:pt x="307" y="183"/>
                      <a:pt x="307" y="183"/>
                      <a:pt x="307" y="183"/>
                    </a:cubicBezTo>
                    <a:cubicBezTo>
                      <a:pt x="306" y="183"/>
                      <a:pt x="306" y="183"/>
                      <a:pt x="306" y="183"/>
                    </a:cubicBezTo>
                    <a:cubicBezTo>
                      <a:pt x="306" y="183"/>
                      <a:pt x="306" y="183"/>
                      <a:pt x="306" y="183"/>
                    </a:cubicBezTo>
                    <a:cubicBezTo>
                      <a:pt x="306" y="183"/>
                      <a:pt x="306" y="183"/>
                      <a:pt x="306" y="183"/>
                    </a:cubicBezTo>
                    <a:cubicBezTo>
                      <a:pt x="305" y="183"/>
                      <a:pt x="305" y="183"/>
                      <a:pt x="305" y="183"/>
                    </a:cubicBezTo>
                    <a:cubicBezTo>
                      <a:pt x="306" y="183"/>
                      <a:pt x="306" y="183"/>
                      <a:pt x="306" y="183"/>
                    </a:cubicBezTo>
                    <a:cubicBezTo>
                      <a:pt x="306" y="182"/>
                      <a:pt x="306" y="182"/>
                      <a:pt x="306" y="182"/>
                    </a:cubicBezTo>
                    <a:cubicBezTo>
                      <a:pt x="307" y="182"/>
                      <a:pt x="307" y="182"/>
                      <a:pt x="307" y="182"/>
                    </a:cubicBezTo>
                    <a:cubicBezTo>
                      <a:pt x="307" y="182"/>
                      <a:pt x="307" y="182"/>
                      <a:pt x="307" y="182"/>
                    </a:cubicBezTo>
                    <a:cubicBezTo>
                      <a:pt x="306" y="182"/>
                      <a:pt x="306" y="182"/>
                      <a:pt x="306" y="182"/>
                    </a:cubicBezTo>
                    <a:cubicBezTo>
                      <a:pt x="305" y="182"/>
                      <a:pt x="305" y="182"/>
                      <a:pt x="305" y="182"/>
                    </a:cubicBezTo>
                    <a:cubicBezTo>
                      <a:pt x="305" y="182"/>
                      <a:pt x="305" y="182"/>
                      <a:pt x="305" y="182"/>
                    </a:cubicBezTo>
                    <a:cubicBezTo>
                      <a:pt x="305" y="182"/>
                      <a:pt x="305" y="182"/>
                      <a:pt x="305" y="182"/>
                    </a:cubicBezTo>
                    <a:cubicBezTo>
                      <a:pt x="306" y="181"/>
                      <a:pt x="306" y="181"/>
                      <a:pt x="306" y="181"/>
                    </a:cubicBezTo>
                    <a:cubicBezTo>
                      <a:pt x="306" y="181"/>
                      <a:pt x="306" y="181"/>
                      <a:pt x="306" y="181"/>
                    </a:cubicBezTo>
                    <a:cubicBezTo>
                      <a:pt x="307" y="181"/>
                      <a:pt x="307" y="181"/>
                      <a:pt x="307" y="181"/>
                    </a:cubicBezTo>
                    <a:cubicBezTo>
                      <a:pt x="308" y="180"/>
                      <a:pt x="308" y="180"/>
                      <a:pt x="308" y="180"/>
                    </a:cubicBezTo>
                    <a:cubicBezTo>
                      <a:pt x="308" y="180"/>
                      <a:pt x="308" y="180"/>
                      <a:pt x="308" y="180"/>
                    </a:cubicBezTo>
                    <a:cubicBezTo>
                      <a:pt x="309" y="179"/>
                      <a:pt x="309" y="179"/>
                      <a:pt x="309" y="179"/>
                    </a:cubicBezTo>
                    <a:cubicBezTo>
                      <a:pt x="309" y="179"/>
                      <a:pt x="309" y="179"/>
                      <a:pt x="309" y="179"/>
                    </a:cubicBezTo>
                    <a:cubicBezTo>
                      <a:pt x="310" y="178"/>
                      <a:pt x="310" y="178"/>
                      <a:pt x="310" y="178"/>
                    </a:cubicBezTo>
                    <a:cubicBezTo>
                      <a:pt x="310" y="178"/>
                      <a:pt x="310" y="178"/>
                      <a:pt x="310" y="178"/>
                    </a:cubicBezTo>
                    <a:cubicBezTo>
                      <a:pt x="309" y="178"/>
                      <a:pt x="309" y="178"/>
                      <a:pt x="309" y="178"/>
                    </a:cubicBezTo>
                    <a:cubicBezTo>
                      <a:pt x="309" y="179"/>
                      <a:pt x="309" y="179"/>
                      <a:pt x="309" y="179"/>
                    </a:cubicBezTo>
                    <a:cubicBezTo>
                      <a:pt x="308" y="179"/>
                      <a:pt x="308" y="179"/>
                      <a:pt x="308" y="179"/>
                    </a:cubicBezTo>
                    <a:cubicBezTo>
                      <a:pt x="308" y="180"/>
                      <a:pt x="308" y="180"/>
                      <a:pt x="308" y="180"/>
                    </a:cubicBezTo>
                    <a:cubicBezTo>
                      <a:pt x="307" y="180"/>
                      <a:pt x="307" y="180"/>
                      <a:pt x="307" y="180"/>
                    </a:cubicBezTo>
                    <a:cubicBezTo>
                      <a:pt x="306" y="180"/>
                      <a:pt x="306" y="180"/>
                      <a:pt x="306" y="180"/>
                    </a:cubicBezTo>
                    <a:cubicBezTo>
                      <a:pt x="305" y="181"/>
                      <a:pt x="305" y="181"/>
                      <a:pt x="305" y="181"/>
                    </a:cubicBezTo>
                    <a:cubicBezTo>
                      <a:pt x="304" y="181"/>
                      <a:pt x="304" y="181"/>
                      <a:pt x="304" y="181"/>
                    </a:cubicBezTo>
                    <a:cubicBezTo>
                      <a:pt x="304" y="181"/>
                      <a:pt x="304" y="181"/>
                      <a:pt x="304" y="181"/>
                    </a:cubicBezTo>
                    <a:cubicBezTo>
                      <a:pt x="304" y="180"/>
                      <a:pt x="304" y="180"/>
                      <a:pt x="304" y="180"/>
                    </a:cubicBezTo>
                    <a:cubicBezTo>
                      <a:pt x="305" y="179"/>
                      <a:pt x="305" y="179"/>
                      <a:pt x="305" y="179"/>
                    </a:cubicBezTo>
                    <a:cubicBezTo>
                      <a:pt x="306" y="179"/>
                      <a:pt x="306" y="179"/>
                      <a:pt x="306" y="179"/>
                    </a:cubicBezTo>
                    <a:cubicBezTo>
                      <a:pt x="306" y="178"/>
                      <a:pt x="306" y="178"/>
                      <a:pt x="306" y="178"/>
                    </a:cubicBezTo>
                    <a:cubicBezTo>
                      <a:pt x="306" y="178"/>
                      <a:pt x="306" y="178"/>
                      <a:pt x="306" y="178"/>
                    </a:cubicBezTo>
                    <a:cubicBezTo>
                      <a:pt x="306" y="178"/>
                      <a:pt x="306" y="178"/>
                      <a:pt x="306" y="178"/>
                    </a:cubicBezTo>
                    <a:cubicBezTo>
                      <a:pt x="306" y="178"/>
                      <a:pt x="306" y="178"/>
                      <a:pt x="306" y="178"/>
                    </a:cubicBezTo>
                    <a:cubicBezTo>
                      <a:pt x="304" y="179"/>
                      <a:pt x="304" y="179"/>
                      <a:pt x="304" y="179"/>
                    </a:cubicBezTo>
                    <a:cubicBezTo>
                      <a:pt x="303" y="180"/>
                      <a:pt x="303" y="180"/>
                      <a:pt x="303" y="180"/>
                    </a:cubicBezTo>
                    <a:cubicBezTo>
                      <a:pt x="303" y="179"/>
                      <a:pt x="303" y="179"/>
                      <a:pt x="303" y="179"/>
                    </a:cubicBezTo>
                    <a:cubicBezTo>
                      <a:pt x="303" y="179"/>
                      <a:pt x="303" y="179"/>
                      <a:pt x="303" y="179"/>
                    </a:cubicBezTo>
                    <a:cubicBezTo>
                      <a:pt x="303" y="179"/>
                      <a:pt x="303" y="179"/>
                      <a:pt x="303" y="179"/>
                    </a:cubicBezTo>
                    <a:cubicBezTo>
                      <a:pt x="303" y="178"/>
                      <a:pt x="303" y="178"/>
                      <a:pt x="303" y="178"/>
                    </a:cubicBezTo>
                    <a:cubicBezTo>
                      <a:pt x="302" y="178"/>
                      <a:pt x="302" y="178"/>
                      <a:pt x="302" y="178"/>
                    </a:cubicBezTo>
                    <a:cubicBezTo>
                      <a:pt x="302" y="178"/>
                      <a:pt x="302" y="178"/>
                      <a:pt x="302" y="178"/>
                    </a:cubicBezTo>
                    <a:cubicBezTo>
                      <a:pt x="302" y="178"/>
                      <a:pt x="302" y="178"/>
                      <a:pt x="302" y="178"/>
                    </a:cubicBezTo>
                    <a:cubicBezTo>
                      <a:pt x="302" y="178"/>
                      <a:pt x="302" y="178"/>
                      <a:pt x="302" y="178"/>
                    </a:cubicBezTo>
                    <a:cubicBezTo>
                      <a:pt x="302" y="177"/>
                      <a:pt x="302" y="177"/>
                      <a:pt x="302" y="177"/>
                    </a:cubicBezTo>
                    <a:cubicBezTo>
                      <a:pt x="302" y="177"/>
                      <a:pt x="302" y="177"/>
                      <a:pt x="302" y="177"/>
                    </a:cubicBezTo>
                    <a:cubicBezTo>
                      <a:pt x="302" y="177"/>
                      <a:pt x="302" y="177"/>
                      <a:pt x="302" y="177"/>
                    </a:cubicBezTo>
                    <a:cubicBezTo>
                      <a:pt x="302" y="177"/>
                      <a:pt x="302" y="177"/>
                      <a:pt x="302" y="177"/>
                    </a:cubicBezTo>
                    <a:cubicBezTo>
                      <a:pt x="302" y="176"/>
                      <a:pt x="302" y="176"/>
                      <a:pt x="302" y="176"/>
                    </a:cubicBezTo>
                    <a:cubicBezTo>
                      <a:pt x="302" y="176"/>
                      <a:pt x="302" y="176"/>
                      <a:pt x="302" y="176"/>
                    </a:cubicBezTo>
                    <a:cubicBezTo>
                      <a:pt x="302" y="176"/>
                      <a:pt x="302" y="176"/>
                      <a:pt x="302" y="176"/>
                    </a:cubicBezTo>
                    <a:cubicBezTo>
                      <a:pt x="302" y="175"/>
                      <a:pt x="302" y="175"/>
                      <a:pt x="302" y="175"/>
                    </a:cubicBezTo>
                    <a:cubicBezTo>
                      <a:pt x="301" y="175"/>
                      <a:pt x="301" y="175"/>
                      <a:pt x="301" y="175"/>
                    </a:cubicBezTo>
                    <a:cubicBezTo>
                      <a:pt x="301" y="175"/>
                      <a:pt x="301" y="175"/>
                      <a:pt x="301" y="175"/>
                    </a:cubicBezTo>
                    <a:cubicBezTo>
                      <a:pt x="301" y="176"/>
                      <a:pt x="301" y="176"/>
                      <a:pt x="301" y="176"/>
                    </a:cubicBezTo>
                    <a:cubicBezTo>
                      <a:pt x="301" y="176"/>
                      <a:pt x="301" y="176"/>
                      <a:pt x="301" y="176"/>
                    </a:cubicBezTo>
                    <a:cubicBezTo>
                      <a:pt x="301" y="176"/>
                      <a:pt x="301" y="176"/>
                      <a:pt x="301" y="176"/>
                    </a:cubicBezTo>
                    <a:cubicBezTo>
                      <a:pt x="300" y="176"/>
                      <a:pt x="300" y="176"/>
                      <a:pt x="300" y="176"/>
                    </a:cubicBezTo>
                    <a:cubicBezTo>
                      <a:pt x="300" y="175"/>
                      <a:pt x="300" y="175"/>
                      <a:pt x="300" y="175"/>
                    </a:cubicBezTo>
                    <a:cubicBezTo>
                      <a:pt x="299" y="175"/>
                      <a:pt x="299" y="175"/>
                      <a:pt x="299" y="175"/>
                    </a:cubicBezTo>
                    <a:cubicBezTo>
                      <a:pt x="300" y="176"/>
                      <a:pt x="300" y="176"/>
                      <a:pt x="300" y="176"/>
                    </a:cubicBezTo>
                    <a:cubicBezTo>
                      <a:pt x="300" y="177"/>
                      <a:pt x="300" y="177"/>
                      <a:pt x="300" y="177"/>
                    </a:cubicBezTo>
                    <a:cubicBezTo>
                      <a:pt x="300" y="177"/>
                      <a:pt x="300" y="177"/>
                      <a:pt x="300" y="177"/>
                    </a:cubicBezTo>
                    <a:cubicBezTo>
                      <a:pt x="300" y="177"/>
                      <a:pt x="300" y="177"/>
                      <a:pt x="300" y="177"/>
                    </a:cubicBezTo>
                    <a:cubicBezTo>
                      <a:pt x="300" y="177"/>
                      <a:pt x="300" y="177"/>
                      <a:pt x="300" y="177"/>
                    </a:cubicBezTo>
                    <a:cubicBezTo>
                      <a:pt x="300" y="178"/>
                      <a:pt x="300" y="178"/>
                      <a:pt x="300" y="178"/>
                    </a:cubicBezTo>
                    <a:cubicBezTo>
                      <a:pt x="299" y="178"/>
                      <a:pt x="299" y="178"/>
                      <a:pt x="299" y="178"/>
                    </a:cubicBezTo>
                    <a:cubicBezTo>
                      <a:pt x="299" y="177"/>
                      <a:pt x="299" y="177"/>
                      <a:pt x="299" y="177"/>
                    </a:cubicBezTo>
                    <a:cubicBezTo>
                      <a:pt x="299" y="177"/>
                      <a:pt x="299" y="177"/>
                      <a:pt x="299" y="177"/>
                    </a:cubicBezTo>
                    <a:cubicBezTo>
                      <a:pt x="298" y="176"/>
                      <a:pt x="298" y="176"/>
                      <a:pt x="298" y="176"/>
                    </a:cubicBezTo>
                    <a:cubicBezTo>
                      <a:pt x="298" y="177"/>
                      <a:pt x="298" y="177"/>
                      <a:pt x="298" y="177"/>
                    </a:cubicBezTo>
                    <a:cubicBezTo>
                      <a:pt x="298" y="177"/>
                      <a:pt x="298" y="177"/>
                      <a:pt x="298" y="177"/>
                    </a:cubicBezTo>
                    <a:cubicBezTo>
                      <a:pt x="298" y="177"/>
                      <a:pt x="298" y="177"/>
                      <a:pt x="298" y="177"/>
                    </a:cubicBezTo>
                    <a:cubicBezTo>
                      <a:pt x="298" y="178"/>
                      <a:pt x="298" y="178"/>
                      <a:pt x="298" y="178"/>
                    </a:cubicBezTo>
                    <a:cubicBezTo>
                      <a:pt x="299" y="178"/>
                      <a:pt x="299" y="178"/>
                      <a:pt x="299" y="178"/>
                    </a:cubicBezTo>
                    <a:cubicBezTo>
                      <a:pt x="299" y="179"/>
                      <a:pt x="299" y="179"/>
                      <a:pt x="299" y="179"/>
                    </a:cubicBezTo>
                    <a:cubicBezTo>
                      <a:pt x="300" y="179"/>
                      <a:pt x="300" y="179"/>
                      <a:pt x="300" y="179"/>
                    </a:cubicBezTo>
                    <a:cubicBezTo>
                      <a:pt x="299" y="180"/>
                      <a:pt x="299" y="180"/>
                      <a:pt x="299" y="180"/>
                    </a:cubicBezTo>
                    <a:cubicBezTo>
                      <a:pt x="300" y="180"/>
                      <a:pt x="300" y="180"/>
                      <a:pt x="300" y="180"/>
                    </a:cubicBezTo>
                    <a:cubicBezTo>
                      <a:pt x="300" y="180"/>
                      <a:pt x="300" y="180"/>
                      <a:pt x="300" y="180"/>
                    </a:cubicBezTo>
                    <a:cubicBezTo>
                      <a:pt x="299" y="181"/>
                      <a:pt x="299" y="181"/>
                      <a:pt x="299" y="181"/>
                    </a:cubicBezTo>
                    <a:cubicBezTo>
                      <a:pt x="298" y="180"/>
                      <a:pt x="298" y="180"/>
                      <a:pt x="298" y="180"/>
                    </a:cubicBezTo>
                    <a:cubicBezTo>
                      <a:pt x="298" y="180"/>
                      <a:pt x="298" y="180"/>
                      <a:pt x="298" y="180"/>
                    </a:cubicBezTo>
                    <a:cubicBezTo>
                      <a:pt x="298" y="181"/>
                      <a:pt x="298" y="181"/>
                      <a:pt x="298" y="181"/>
                    </a:cubicBezTo>
                    <a:cubicBezTo>
                      <a:pt x="297" y="181"/>
                      <a:pt x="297" y="181"/>
                      <a:pt x="297" y="181"/>
                    </a:cubicBezTo>
                    <a:cubicBezTo>
                      <a:pt x="297" y="180"/>
                      <a:pt x="297" y="180"/>
                      <a:pt x="297" y="180"/>
                    </a:cubicBezTo>
                    <a:cubicBezTo>
                      <a:pt x="297" y="179"/>
                      <a:pt x="297" y="179"/>
                      <a:pt x="297" y="179"/>
                    </a:cubicBezTo>
                    <a:cubicBezTo>
                      <a:pt x="297" y="179"/>
                      <a:pt x="297" y="179"/>
                      <a:pt x="297" y="179"/>
                    </a:cubicBezTo>
                    <a:cubicBezTo>
                      <a:pt x="297" y="178"/>
                      <a:pt x="297" y="178"/>
                      <a:pt x="297" y="178"/>
                    </a:cubicBezTo>
                    <a:cubicBezTo>
                      <a:pt x="296" y="178"/>
                      <a:pt x="296" y="178"/>
                      <a:pt x="296" y="178"/>
                    </a:cubicBezTo>
                    <a:cubicBezTo>
                      <a:pt x="295" y="178"/>
                      <a:pt x="295" y="178"/>
                      <a:pt x="295" y="178"/>
                    </a:cubicBezTo>
                    <a:cubicBezTo>
                      <a:pt x="295" y="178"/>
                      <a:pt x="295" y="178"/>
                      <a:pt x="295" y="178"/>
                    </a:cubicBezTo>
                    <a:cubicBezTo>
                      <a:pt x="295" y="177"/>
                      <a:pt x="295" y="177"/>
                      <a:pt x="295" y="177"/>
                    </a:cubicBezTo>
                    <a:cubicBezTo>
                      <a:pt x="294" y="177"/>
                      <a:pt x="294" y="177"/>
                      <a:pt x="294" y="177"/>
                    </a:cubicBezTo>
                    <a:cubicBezTo>
                      <a:pt x="294" y="177"/>
                      <a:pt x="294" y="177"/>
                      <a:pt x="294" y="177"/>
                    </a:cubicBezTo>
                    <a:cubicBezTo>
                      <a:pt x="293" y="177"/>
                      <a:pt x="293" y="177"/>
                      <a:pt x="293" y="177"/>
                    </a:cubicBezTo>
                    <a:cubicBezTo>
                      <a:pt x="293" y="178"/>
                      <a:pt x="293" y="178"/>
                      <a:pt x="293" y="178"/>
                    </a:cubicBezTo>
                    <a:cubicBezTo>
                      <a:pt x="294" y="178"/>
                      <a:pt x="294" y="178"/>
                      <a:pt x="294" y="178"/>
                    </a:cubicBezTo>
                    <a:cubicBezTo>
                      <a:pt x="295" y="178"/>
                      <a:pt x="295" y="178"/>
                      <a:pt x="295" y="178"/>
                    </a:cubicBezTo>
                    <a:cubicBezTo>
                      <a:pt x="296" y="178"/>
                      <a:pt x="296" y="178"/>
                      <a:pt x="296" y="178"/>
                    </a:cubicBezTo>
                    <a:cubicBezTo>
                      <a:pt x="296" y="179"/>
                      <a:pt x="296" y="179"/>
                      <a:pt x="296" y="179"/>
                    </a:cubicBezTo>
                    <a:cubicBezTo>
                      <a:pt x="295" y="180"/>
                      <a:pt x="295" y="180"/>
                      <a:pt x="295" y="180"/>
                    </a:cubicBezTo>
                    <a:cubicBezTo>
                      <a:pt x="295" y="180"/>
                      <a:pt x="295" y="180"/>
                      <a:pt x="295" y="180"/>
                    </a:cubicBezTo>
                    <a:cubicBezTo>
                      <a:pt x="296" y="180"/>
                      <a:pt x="296" y="180"/>
                      <a:pt x="296" y="180"/>
                    </a:cubicBezTo>
                    <a:cubicBezTo>
                      <a:pt x="296" y="180"/>
                      <a:pt x="296" y="180"/>
                      <a:pt x="296" y="180"/>
                    </a:cubicBezTo>
                    <a:cubicBezTo>
                      <a:pt x="296" y="181"/>
                      <a:pt x="296" y="181"/>
                      <a:pt x="296" y="181"/>
                    </a:cubicBezTo>
                    <a:cubicBezTo>
                      <a:pt x="296" y="181"/>
                      <a:pt x="296" y="181"/>
                      <a:pt x="296" y="181"/>
                    </a:cubicBezTo>
                    <a:cubicBezTo>
                      <a:pt x="297" y="181"/>
                      <a:pt x="297" y="181"/>
                      <a:pt x="297" y="181"/>
                    </a:cubicBezTo>
                    <a:cubicBezTo>
                      <a:pt x="297" y="181"/>
                      <a:pt x="297" y="181"/>
                      <a:pt x="297" y="181"/>
                    </a:cubicBezTo>
                    <a:cubicBezTo>
                      <a:pt x="296" y="182"/>
                      <a:pt x="296" y="182"/>
                      <a:pt x="296" y="182"/>
                    </a:cubicBezTo>
                    <a:cubicBezTo>
                      <a:pt x="295" y="183"/>
                      <a:pt x="295" y="183"/>
                      <a:pt x="295" y="183"/>
                    </a:cubicBezTo>
                    <a:cubicBezTo>
                      <a:pt x="294" y="184"/>
                      <a:pt x="294" y="184"/>
                      <a:pt x="294" y="184"/>
                    </a:cubicBezTo>
                    <a:cubicBezTo>
                      <a:pt x="296" y="183"/>
                      <a:pt x="296" y="183"/>
                      <a:pt x="296" y="183"/>
                    </a:cubicBezTo>
                    <a:cubicBezTo>
                      <a:pt x="296" y="183"/>
                      <a:pt x="296" y="183"/>
                      <a:pt x="296" y="183"/>
                    </a:cubicBezTo>
                    <a:cubicBezTo>
                      <a:pt x="297" y="182"/>
                      <a:pt x="297" y="182"/>
                      <a:pt x="297" y="182"/>
                    </a:cubicBezTo>
                    <a:cubicBezTo>
                      <a:pt x="298" y="182"/>
                      <a:pt x="298" y="182"/>
                      <a:pt x="298" y="182"/>
                    </a:cubicBezTo>
                    <a:cubicBezTo>
                      <a:pt x="298" y="183"/>
                      <a:pt x="298" y="183"/>
                      <a:pt x="298" y="183"/>
                    </a:cubicBezTo>
                    <a:cubicBezTo>
                      <a:pt x="298" y="183"/>
                      <a:pt x="298" y="183"/>
                      <a:pt x="298" y="183"/>
                    </a:cubicBezTo>
                    <a:cubicBezTo>
                      <a:pt x="297" y="183"/>
                      <a:pt x="297" y="183"/>
                      <a:pt x="297" y="183"/>
                    </a:cubicBezTo>
                    <a:cubicBezTo>
                      <a:pt x="297" y="184"/>
                      <a:pt x="297" y="184"/>
                      <a:pt x="297" y="184"/>
                    </a:cubicBezTo>
                    <a:cubicBezTo>
                      <a:pt x="297" y="184"/>
                      <a:pt x="297" y="184"/>
                      <a:pt x="297" y="184"/>
                    </a:cubicBezTo>
                    <a:cubicBezTo>
                      <a:pt x="298" y="184"/>
                      <a:pt x="298" y="184"/>
                      <a:pt x="298" y="184"/>
                    </a:cubicBezTo>
                    <a:cubicBezTo>
                      <a:pt x="299" y="185"/>
                      <a:pt x="299" y="185"/>
                      <a:pt x="299" y="185"/>
                    </a:cubicBezTo>
                    <a:cubicBezTo>
                      <a:pt x="298" y="185"/>
                      <a:pt x="298" y="185"/>
                      <a:pt x="298" y="185"/>
                    </a:cubicBezTo>
                    <a:cubicBezTo>
                      <a:pt x="297" y="185"/>
                      <a:pt x="297" y="185"/>
                      <a:pt x="297" y="185"/>
                    </a:cubicBezTo>
                    <a:cubicBezTo>
                      <a:pt x="297" y="185"/>
                      <a:pt x="297" y="185"/>
                      <a:pt x="297" y="185"/>
                    </a:cubicBezTo>
                    <a:cubicBezTo>
                      <a:pt x="298" y="185"/>
                      <a:pt x="298" y="185"/>
                      <a:pt x="298" y="185"/>
                    </a:cubicBezTo>
                    <a:cubicBezTo>
                      <a:pt x="298" y="186"/>
                      <a:pt x="298" y="186"/>
                      <a:pt x="298" y="186"/>
                    </a:cubicBezTo>
                    <a:cubicBezTo>
                      <a:pt x="298" y="186"/>
                      <a:pt x="298" y="186"/>
                      <a:pt x="298" y="186"/>
                    </a:cubicBezTo>
                    <a:cubicBezTo>
                      <a:pt x="298" y="186"/>
                      <a:pt x="298" y="186"/>
                      <a:pt x="298" y="186"/>
                    </a:cubicBezTo>
                    <a:cubicBezTo>
                      <a:pt x="298" y="186"/>
                      <a:pt x="298" y="186"/>
                      <a:pt x="298" y="186"/>
                    </a:cubicBezTo>
                    <a:cubicBezTo>
                      <a:pt x="298" y="187"/>
                      <a:pt x="298" y="187"/>
                      <a:pt x="298" y="187"/>
                    </a:cubicBezTo>
                    <a:cubicBezTo>
                      <a:pt x="298" y="187"/>
                      <a:pt x="298" y="187"/>
                      <a:pt x="298" y="187"/>
                    </a:cubicBezTo>
                    <a:cubicBezTo>
                      <a:pt x="298" y="187"/>
                      <a:pt x="298" y="187"/>
                      <a:pt x="298" y="187"/>
                    </a:cubicBezTo>
                    <a:cubicBezTo>
                      <a:pt x="298" y="188"/>
                      <a:pt x="298" y="188"/>
                      <a:pt x="298" y="188"/>
                    </a:cubicBezTo>
                    <a:cubicBezTo>
                      <a:pt x="299" y="189"/>
                      <a:pt x="299" y="189"/>
                      <a:pt x="299" y="189"/>
                    </a:cubicBezTo>
                    <a:cubicBezTo>
                      <a:pt x="299" y="188"/>
                      <a:pt x="299" y="188"/>
                      <a:pt x="299" y="188"/>
                    </a:cubicBezTo>
                    <a:cubicBezTo>
                      <a:pt x="299" y="187"/>
                      <a:pt x="299" y="187"/>
                      <a:pt x="299" y="187"/>
                    </a:cubicBezTo>
                    <a:cubicBezTo>
                      <a:pt x="299" y="187"/>
                      <a:pt x="299" y="187"/>
                      <a:pt x="299" y="187"/>
                    </a:cubicBezTo>
                    <a:cubicBezTo>
                      <a:pt x="300" y="188"/>
                      <a:pt x="300" y="188"/>
                      <a:pt x="300" y="188"/>
                    </a:cubicBezTo>
                    <a:cubicBezTo>
                      <a:pt x="300" y="188"/>
                      <a:pt x="300" y="188"/>
                      <a:pt x="300" y="188"/>
                    </a:cubicBezTo>
                    <a:cubicBezTo>
                      <a:pt x="300" y="189"/>
                      <a:pt x="300" y="189"/>
                      <a:pt x="300" y="189"/>
                    </a:cubicBezTo>
                    <a:cubicBezTo>
                      <a:pt x="300" y="189"/>
                      <a:pt x="300" y="189"/>
                      <a:pt x="300" y="189"/>
                    </a:cubicBezTo>
                    <a:cubicBezTo>
                      <a:pt x="300" y="189"/>
                      <a:pt x="300" y="189"/>
                      <a:pt x="300" y="189"/>
                    </a:cubicBezTo>
                    <a:cubicBezTo>
                      <a:pt x="300" y="190"/>
                      <a:pt x="300" y="190"/>
                      <a:pt x="300" y="190"/>
                    </a:cubicBezTo>
                    <a:cubicBezTo>
                      <a:pt x="301" y="190"/>
                      <a:pt x="301" y="190"/>
                      <a:pt x="301" y="190"/>
                    </a:cubicBezTo>
                    <a:cubicBezTo>
                      <a:pt x="301" y="189"/>
                      <a:pt x="301" y="189"/>
                      <a:pt x="301" y="189"/>
                    </a:cubicBezTo>
                    <a:cubicBezTo>
                      <a:pt x="301" y="190"/>
                      <a:pt x="301" y="190"/>
                      <a:pt x="301" y="190"/>
                    </a:cubicBezTo>
                    <a:cubicBezTo>
                      <a:pt x="301" y="189"/>
                      <a:pt x="301" y="189"/>
                      <a:pt x="301" y="189"/>
                    </a:cubicBezTo>
                    <a:cubicBezTo>
                      <a:pt x="301" y="189"/>
                      <a:pt x="301" y="189"/>
                      <a:pt x="301" y="189"/>
                    </a:cubicBezTo>
                    <a:cubicBezTo>
                      <a:pt x="302" y="189"/>
                      <a:pt x="302" y="189"/>
                      <a:pt x="302" y="189"/>
                    </a:cubicBezTo>
                    <a:cubicBezTo>
                      <a:pt x="302" y="190"/>
                      <a:pt x="302" y="190"/>
                      <a:pt x="302" y="190"/>
                    </a:cubicBezTo>
                    <a:cubicBezTo>
                      <a:pt x="302" y="190"/>
                      <a:pt x="302" y="190"/>
                      <a:pt x="302" y="190"/>
                    </a:cubicBezTo>
                    <a:cubicBezTo>
                      <a:pt x="302" y="191"/>
                      <a:pt x="302" y="191"/>
                      <a:pt x="302" y="191"/>
                    </a:cubicBezTo>
                    <a:cubicBezTo>
                      <a:pt x="301" y="191"/>
                      <a:pt x="301" y="191"/>
                      <a:pt x="301" y="191"/>
                    </a:cubicBezTo>
                    <a:cubicBezTo>
                      <a:pt x="301" y="191"/>
                      <a:pt x="301" y="191"/>
                      <a:pt x="301" y="191"/>
                    </a:cubicBezTo>
                    <a:cubicBezTo>
                      <a:pt x="302" y="192"/>
                      <a:pt x="302" y="192"/>
                      <a:pt x="302" y="192"/>
                    </a:cubicBezTo>
                    <a:cubicBezTo>
                      <a:pt x="303" y="192"/>
                      <a:pt x="303" y="192"/>
                      <a:pt x="303" y="192"/>
                    </a:cubicBezTo>
                    <a:cubicBezTo>
                      <a:pt x="303" y="191"/>
                      <a:pt x="303" y="191"/>
                      <a:pt x="303" y="191"/>
                    </a:cubicBezTo>
                    <a:cubicBezTo>
                      <a:pt x="304" y="192"/>
                      <a:pt x="304" y="192"/>
                      <a:pt x="304" y="192"/>
                    </a:cubicBezTo>
                    <a:cubicBezTo>
                      <a:pt x="303" y="192"/>
                      <a:pt x="303" y="192"/>
                      <a:pt x="303" y="192"/>
                    </a:cubicBezTo>
                    <a:cubicBezTo>
                      <a:pt x="303" y="192"/>
                      <a:pt x="303" y="192"/>
                      <a:pt x="303" y="192"/>
                    </a:cubicBezTo>
                    <a:cubicBezTo>
                      <a:pt x="302" y="193"/>
                      <a:pt x="302" y="193"/>
                      <a:pt x="302" y="193"/>
                    </a:cubicBezTo>
                    <a:cubicBezTo>
                      <a:pt x="302" y="193"/>
                      <a:pt x="302" y="193"/>
                      <a:pt x="302" y="193"/>
                    </a:cubicBezTo>
                    <a:cubicBezTo>
                      <a:pt x="303" y="194"/>
                      <a:pt x="303" y="194"/>
                      <a:pt x="303" y="194"/>
                    </a:cubicBezTo>
                    <a:cubicBezTo>
                      <a:pt x="303" y="195"/>
                      <a:pt x="303" y="195"/>
                      <a:pt x="303" y="195"/>
                    </a:cubicBezTo>
                    <a:cubicBezTo>
                      <a:pt x="303" y="195"/>
                      <a:pt x="303" y="195"/>
                      <a:pt x="303" y="195"/>
                    </a:cubicBezTo>
                    <a:cubicBezTo>
                      <a:pt x="303" y="196"/>
                      <a:pt x="303" y="196"/>
                      <a:pt x="303" y="196"/>
                    </a:cubicBezTo>
                    <a:cubicBezTo>
                      <a:pt x="304" y="197"/>
                      <a:pt x="304" y="197"/>
                      <a:pt x="304" y="197"/>
                    </a:cubicBezTo>
                    <a:cubicBezTo>
                      <a:pt x="304" y="197"/>
                      <a:pt x="304" y="197"/>
                      <a:pt x="304" y="197"/>
                    </a:cubicBezTo>
                    <a:cubicBezTo>
                      <a:pt x="304" y="198"/>
                      <a:pt x="304" y="198"/>
                      <a:pt x="304" y="198"/>
                    </a:cubicBezTo>
                    <a:cubicBezTo>
                      <a:pt x="304" y="199"/>
                      <a:pt x="304" y="199"/>
                      <a:pt x="304" y="199"/>
                    </a:cubicBezTo>
                    <a:cubicBezTo>
                      <a:pt x="303" y="199"/>
                      <a:pt x="303" y="199"/>
                      <a:pt x="303" y="199"/>
                    </a:cubicBezTo>
                    <a:cubicBezTo>
                      <a:pt x="304" y="200"/>
                      <a:pt x="304" y="200"/>
                      <a:pt x="304" y="200"/>
                    </a:cubicBezTo>
                    <a:cubicBezTo>
                      <a:pt x="303" y="201"/>
                      <a:pt x="303" y="201"/>
                      <a:pt x="303" y="201"/>
                    </a:cubicBezTo>
                    <a:cubicBezTo>
                      <a:pt x="302" y="199"/>
                      <a:pt x="302" y="199"/>
                      <a:pt x="302" y="199"/>
                    </a:cubicBezTo>
                    <a:cubicBezTo>
                      <a:pt x="302" y="199"/>
                      <a:pt x="302" y="199"/>
                      <a:pt x="302" y="199"/>
                    </a:cubicBezTo>
                    <a:cubicBezTo>
                      <a:pt x="302" y="198"/>
                      <a:pt x="302" y="198"/>
                      <a:pt x="302" y="198"/>
                    </a:cubicBezTo>
                    <a:cubicBezTo>
                      <a:pt x="302" y="197"/>
                      <a:pt x="302" y="197"/>
                      <a:pt x="302" y="197"/>
                    </a:cubicBezTo>
                    <a:cubicBezTo>
                      <a:pt x="302" y="198"/>
                      <a:pt x="302" y="198"/>
                      <a:pt x="302" y="198"/>
                    </a:cubicBezTo>
                    <a:cubicBezTo>
                      <a:pt x="302" y="199"/>
                      <a:pt x="302" y="199"/>
                      <a:pt x="302" y="199"/>
                    </a:cubicBezTo>
                    <a:cubicBezTo>
                      <a:pt x="302" y="200"/>
                      <a:pt x="302" y="200"/>
                      <a:pt x="302" y="200"/>
                    </a:cubicBezTo>
                    <a:cubicBezTo>
                      <a:pt x="302" y="201"/>
                      <a:pt x="302" y="201"/>
                      <a:pt x="302" y="201"/>
                    </a:cubicBezTo>
                    <a:cubicBezTo>
                      <a:pt x="302" y="202"/>
                      <a:pt x="302" y="202"/>
                      <a:pt x="302" y="202"/>
                    </a:cubicBezTo>
                    <a:cubicBezTo>
                      <a:pt x="302" y="203"/>
                      <a:pt x="302" y="203"/>
                      <a:pt x="302" y="203"/>
                    </a:cubicBezTo>
                    <a:cubicBezTo>
                      <a:pt x="302" y="203"/>
                      <a:pt x="302" y="203"/>
                      <a:pt x="302" y="203"/>
                    </a:cubicBezTo>
                    <a:cubicBezTo>
                      <a:pt x="301" y="203"/>
                      <a:pt x="301" y="203"/>
                      <a:pt x="301" y="203"/>
                    </a:cubicBezTo>
                    <a:cubicBezTo>
                      <a:pt x="301" y="202"/>
                      <a:pt x="301" y="202"/>
                      <a:pt x="301" y="202"/>
                    </a:cubicBezTo>
                    <a:cubicBezTo>
                      <a:pt x="300" y="202"/>
                      <a:pt x="300" y="202"/>
                      <a:pt x="300" y="202"/>
                    </a:cubicBezTo>
                    <a:cubicBezTo>
                      <a:pt x="301" y="204"/>
                      <a:pt x="301" y="204"/>
                      <a:pt x="301" y="204"/>
                    </a:cubicBezTo>
                    <a:cubicBezTo>
                      <a:pt x="300" y="205"/>
                      <a:pt x="300" y="205"/>
                      <a:pt x="300" y="205"/>
                    </a:cubicBezTo>
                    <a:cubicBezTo>
                      <a:pt x="301" y="205"/>
                      <a:pt x="301" y="205"/>
                      <a:pt x="301" y="205"/>
                    </a:cubicBezTo>
                    <a:cubicBezTo>
                      <a:pt x="301" y="205"/>
                      <a:pt x="301" y="205"/>
                      <a:pt x="301" y="205"/>
                    </a:cubicBezTo>
                    <a:cubicBezTo>
                      <a:pt x="300" y="205"/>
                      <a:pt x="300" y="205"/>
                      <a:pt x="300" y="205"/>
                    </a:cubicBezTo>
                    <a:cubicBezTo>
                      <a:pt x="299" y="205"/>
                      <a:pt x="299" y="205"/>
                      <a:pt x="299" y="205"/>
                    </a:cubicBezTo>
                    <a:cubicBezTo>
                      <a:pt x="299" y="204"/>
                      <a:pt x="299" y="204"/>
                      <a:pt x="299" y="204"/>
                    </a:cubicBezTo>
                    <a:cubicBezTo>
                      <a:pt x="299" y="203"/>
                      <a:pt x="299" y="203"/>
                      <a:pt x="299" y="203"/>
                    </a:cubicBezTo>
                    <a:cubicBezTo>
                      <a:pt x="299" y="202"/>
                      <a:pt x="299" y="202"/>
                      <a:pt x="299" y="202"/>
                    </a:cubicBezTo>
                    <a:cubicBezTo>
                      <a:pt x="299" y="203"/>
                      <a:pt x="299" y="203"/>
                      <a:pt x="299" y="203"/>
                    </a:cubicBezTo>
                    <a:cubicBezTo>
                      <a:pt x="298" y="203"/>
                      <a:pt x="298" y="203"/>
                      <a:pt x="298" y="203"/>
                    </a:cubicBezTo>
                    <a:cubicBezTo>
                      <a:pt x="298" y="202"/>
                      <a:pt x="298" y="202"/>
                      <a:pt x="298" y="202"/>
                    </a:cubicBezTo>
                    <a:cubicBezTo>
                      <a:pt x="298" y="201"/>
                      <a:pt x="298" y="201"/>
                      <a:pt x="298" y="201"/>
                    </a:cubicBezTo>
                    <a:cubicBezTo>
                      <a:pt x="298" y="202"/>
                      <a:pt x="298" y="202"/>
                      <a:pt x="298" y="202"/>
                    </a:cubicBezTo>
                    <a:cubicBezTo>
                      <a:pt x="298" y="202"/>
                      <a:pt x="298" y="202"/>
                      <a:pt x="298" y="202"/>
                    </a:cubicBezTo>
                    <a:cubicBezTo>
                      <a:pt x="297" y="202"/>
                      <a:pt x="297" y="202"/>
                      <a:pt x="297" y="202"/>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2"/>
                      <a:pt x="297" y="202"/>
                      <a:pt x="297" y="202"/>
                    </a:cubicBezTo>
                    <a:cubicBezTo>
                      <a:pt x="296" y="201"/>
                      <a:pt x="296" y="201"/>
                      <a:pt x="296" y="201"/>
                    </a:cubicBezTo>
                    <a:cubicBezTo>
                      <a:pt x="296" y="201"/>
                      <a:pt x="296" y="201"/>
                      <a:pt x="296" y="201"/>
                    </a:cubicBezTo>
                    <a:cubicBezTo>
                      <a:pt x="296" y="201"/>
                      <a:pt x="296" y="201"/>
                      <a:pt x="296" y="201"/>
                    </a:cubicBezTo>
                    <a:cubicBezTo>
                      <a:pt x="296" y="200"/>
                      <a:pt x="296" y="200"/>
                      <a:pt x="296" y="200"/>
                    </a:cubicBezTo>
                    <a:cubicBezTo>
                      <a:pt x="295" y="199"/>
                      <a:pt x="295" y="199"/>
                      <a:pt x="295" y="199"/>
                    </a:cubicBezTo>
                    <a:cubicBezTo>
                      <a:pt x="295" y="198"/>
                      <a:pt x="295" y="198"/>
                      <a:pt x="295" y="198"/>
                    </a:cubicBezTo>
                    <a:cubicBezTo>
                      <a:pt x="295" y="199"/>
                      <a:pt x="295" y="199"/>
                      <a:pt x="295" y="199"/>
                    </a:cubicBezTo>
                    <a:cubicBezTo>
                      <a:pt x="295" y="200"/>
                      <a:pt x="295" y="200"/>
                      <a:pt x="295" y="200"/>
                    </a:cubicBezTo>
                    <a:cubicBezTo>
                      <a:pt x="295" y="201"/>
                      <a:pt x="295" y="201"/>
                      <a:pt x="295" y="201"/>
                    </a:cubicBezTo>
                    <a:cubicBezTo>
                      <a:pt x="295" y="201"/>
                      <a:pt x="295" y="201"/>
                      <a:pt x="295" y="201"/>
                    </a:cubicBezTo>
                    <a:cubicBezTo>
                      <a:pt x="294" y="200"/>
                      <a:pt x="294" y="200"/>
                      <a:pt x="294" y="200"/>
                    </a:cubicBezTo>
                    <a:cubicBezTo>
                      <a:pt x="294" y="199"/>
                      <a:pt x="294" y="199"/>
                      <a:pt x="294" y="199"/>
                    </a:cubicBezTo>
                    <a:cubicBezTo>
                      <a:pt x="294" y="199"/>
                      <a:pt x="294" y="199"/>
                      <a:pt x="294" y="199"/>
                    </a:cubicBezTo>
                    <a:cubicBezTo>
                      <a:pt x="293" y="199"/>
                      <a:pt x="293" y="199"/>
                      <a:pt x="293" y="199"/>
                    </a:cubicBezTo>
                    <a:cubicBezTo>
                      <a:pt x="293" y="198"/>
                      <a:pt x="293" y="198"/>
                      <a:pt x="293" y="198"/>
                    </a:cubicBezTo>
                    <a:cubicBezTo>
                      <a:pt x="292" y="197"/>
                      <a:pt x="292" y="197"/>
                      <a:pt x="292" y="197"/>
                    </a:cubicBezTo>
                    <a:cubicBezTo>
                      <a:pt x="292" y="197"/>
                      <a:pt x="292" y="197"/>
                      <a:pt x="292" y="197"/>
                    </a:cubicBezTo>
                    <a:cubicBezTo>
                      <a:pt x="292" y="196"/>
                      <a:pt x="292" y="196"/>
                      <a:pt x="292" y="196"/>
                    </a:cubicBezTo>
                    <a:cubicBezTo>
                      <a:pt x="291" y="197"/>
                      <a:pt x="291" y="197"/>
                      <a:pt x="291" y="197"/>
                    </a:cubicBezTo>
                    <a:cubicBezTo>
                      <a:pt x="291" y="197"/>
                      <a:pt x="291" y="197"/>
                      <a:pt x="291" y="197"/>
                    </a:cubicBezTo>
                    <a:cubicBezTo>
                      <a:pt x="292" y="198"/>
                      <a:pt x="292" y="198"/>
                      <a:pt x="292" y="198"/>
                    </a:cubicBezTo>
                    <a:cubicBezTo>
                      <a:pt x="292" y="199"/>
                      <a:pt x="292" y="199"/>
                      <a:pt x="292" y="199"/>
                    </a:cubicBezTo>
                    <a:cubicBezTo>
                      <a:pt x="291" y="198"/>
                      <a:pt x="291" y="198"/>
                      <a:pt x="291" y="198"/>
                    </a:cubicBezTo>
                    <a:cubicBezTo>
                      <a:pt x="291" y="198"/>
                      <a:pt x="291" y="198"/>
                      <a:pt x="291" y="198"/>
                    </a:cubicBezTo>
                    <a:cubicBezTo>
                      <a:pt x="291" y="197"/>
                      <a:pt x="291" y="197"/>
                      <a:pt x="291" y="197"/>
                    </a:cubicBezTo>
                    <a:cubicBezTo>
                      <a:pt x="290" y="197"/>
                      <a:pt x="290" y="197"/>
                      <a:pt x="290" y="197"/>
                    </a:cubicBezTo>
                    <a:cubicBezTo>
                      <a:pt x="289" y="196"/>
                      <a:pt x="289" y="196"/>
                      <a:pt x="289" y="196"/>
                    </a:cubicBezTo>
                    <a:cubicBezTo>
                      <a:pt x="289" y="195"/>
                      <a:pt x="289" y="195"/>
                      <a:pt x="289" y="195"/>
                    </a:cubicBezTo>
                    <a:cubicBezTo>
                      <a:pt x="288" y="195"/>
                      <a:pt x="288" y="195"/>
                      <a:pt x="288" y="195"/>
                    </a:cubicBezTo>
                    <a:cubicBezTo>
                      <a:pt x="288" y="196"/>
                      <a:pt x="288" y="196"/>
                      <a:pt x="288" y="196"/>
                    </a:cubicBezTo>
                    <a:cubicBezTo>
                      <a:pt x="287" y="195"/>
                      <a:pt x="287" y="195"/>
                      <a:pt x="287" y="195"/>
                    </a:cubicBezTo>
                    <a:cubicBezTo>
                      <a:pt x="287" y="196"/>
                      <a:pt x="287" y="196"/>
                      <a:pt x="287" y="196"/>
                    </a:cubicBezTo>
                    <a:cubicBezTo>
                      <a:pt x="288" y="197"/>
                      <a:pt x="288" y="197"/>
                      <a:pt x="288" y="197"/>
                    </a:cubicBezTo>
                    <a:cubicBezTo>
                      <a:pt x="289" y="198"/>
                      <a:pt x="289" y="198"/>
                      <a:pt x="289" y="198"/>
                    </a:cubicBezTo>
                    <a:cubicBezTo>
                      <a:pt x="289" y="198"/>
                      <a:pt x="289" y="198"/>
                      <a:pt x="289" y="198"/>
                    </a:cubicBezTo>
                    <a:cubicBezTo>
                      <a:pt x="289" y="199"/>
                      <a:pt x="289" y="199"/>
                      <a:pt x="289" y="199"/>
                    </a:cubicBezTo>
                    <a:cubicBezTo>
                      <a:pt x="289" y="200"/>
                      <a:pt x="289" y="200"/>
                      <a:pt x="289" y="200"/>
                    </a:cubicBezTo>
                    <a:cubicBezTo>
                      <a:pt x="289" y="200"/>
                      <a:pt x="289" y="200"/>
                      <a:pt x="289" y="200"/>
                    </a:cubicBezTo>
                    <a:cubicBezTo>
                      <a:pt x="290" y="200"/>
                      <a:pt x="290" y="200"/>
                      <a:pt x="290" y="200"/>
                    </a:cubicBezTo>
                    <a:cubicBezTo>
                      <a:pt x="291" y="200"/>
                      <a:pt x="291" y="200"/>
                      <a:pt x="291" y="200"/>
                    </a:cubicBezTo>
                    <a:cubicBezTo>
                      <a:pt x="291" y="201"/>
                      <a:pt x="291" y="201"/>
                      <a:pt x="291" y="201"/>
                    </a:cubicBezTo>
                    <a:cubicBezTo>
                      <a:pt x="291" y="201"/>
                      <a:pt x="291" y="201"/>
                      <a:pt x="291" y="201"/>
                    </a:cubicBezTo>
                    <a:cubicBezTo>
                      <a:pt x="292" y="201"/>
                      <a:pt x="292" y="201"/>
                      <a:pt x="292" y="201"/>
                    </a:cubicBezTo>
                    <a:cubicBezTo>
                      <a:pt x="291" y="202"/>
                      <a:pt x="291" y="202"/>
                      <a:pt x="291" y="202"/>
                    </a:cubicBezTo>
                    <a:cubicBezTo>
                      <a:pt x="292" y="202"/>
                      <a:pt x="292" y="202"/>
                      <a:pt x="292" y="202"/>
                    </a:cubicBezTo>
                    <a:cubicBezTo>
                      <a:pt x="292" y="202"/>
                      <a:pt x="292" y="202"/>
                      <a:pt x="292" y="202"/>
                    </a:cubicBezTo>
                    <a:cubicBezTo>
                      <a:pt x="293" y="203"/>
                      <a:pt x="293" y="203"/>
                      <a:pt x="293" y="203"/>
                    </a:cubicBezTo>
                    <a:cubicBezTo>
                      <a:pt x="293" y="203"/>
                      <a:pt x="293" y="203"/>
                      <a:pt x="293" y="203"/>
                    </a:cubicBezTo>
                    <a:cubicBezTo>
                      <a:pt x="293" y="203"/>
                      <a:pt x="293" y="203"/>
                      <a:pt x="293" y="203"/>
                    </a:cubicBezTo>
                    <a:cubicBezTo>
                      <a:pt x="294" y="204"/>
                      <a:pt x="294" y="204"/>
                      <a:pt x="294" y="204"/>
                    </a:cubicBezTo>
                    <a:cubicBezTo>
                      <a:pt x="294" y="204"/>
                      <a:pt x="294" y="204"/>
                      <a:pt x="294" y="204"/>
                    </a:cubicBezTo>
                    <a:cubicBezTo>
                      <a:pt x="293" y="205"/>
                      <a:pt x="293" y="205"/>
                      <a:pt x="293" y="205"/>
                    </a:cubicBezTo>
                    <a:cubicBezTo>
                      <a:pt x="294" y="205"/>
                      <a:pt x="294" y="205"/>
                      <a:pt x="294" y="205"/>
                    </a:cubicBezTo>
                    <a:cubicBezTo>
                      <a:pt x="294" y="206"/>
                      <a:pt x="294" y="206"/>
                      <a:pt x="294" y="206"/>
                    </a:cubicBezTo>
                    <a:cubicBezTo>
                      <a:pt x="294" y="206"/>
                      <a:pt x="294" y="206"/>
                      <a:pt x="294" y="206"/>
                    </a:cubicBezTo>
                    <a:cubicBezTo>
                      <a:pt x="295" y="205"/>
                      <a:pt x="295" y="205"/>
                      <a:pt x="295" y="205"/>
                    </a:cubicBezTo>
                    <a:cubicBezTo>
                      <a:pt x="295" y="206"/>
                      <a:pt x="295" y="206"/>
                      <a:pt x="295" y="206"/>
                    </a:cubicBezTo>
                    <a:cubicBezTo>
                      <a:pt x="295" y="206"/>
                      <a:pt x="295" y="206"/>
                      <a:pt x="295" y="206"/>
                    </a:cubicBezTo>
                    <a:cubicBezTo>
                      <a:pt x="295" y="207"/>
                      <a:pt x="295" y="207"/>
                      <a:pt x="295" y="207"/>
                    </a:cubicBezTo>
                    <a:cubicBezTo>
                      <a:pt x="295" y="207"/>
                      <a:pt x="295" y="207"/>
                      <a:pt x="295" y="207"/>
                    </a:cubicBezTo>
                    <a:cubicBezTo>
                      <a:pt x="296" y="207"/>
                      <a:pt x="296" y="207"/>
                      <a:pt x="296" y="207"/>
                    </a:cubicBezTo>
                    <a:cubicBezTo>
                      <a:pt x="295" y="208"/>
                      <a:pt x="295" y="208"/>
                      <a:pt x="295" y="208"/>
                    </a:cubicBezTo>
                    <a:cubicBezTo>
                      <a:pt x="295" y="207"/>
                      <a:pt x="295" y="207"/>
                      <a:pt x="295" y="207"/>
                    </a:cubicBezTo>
                    <a:cubicBezTo>
                      <a:pt x="294" y="208"/>
                      <a:pt x="294" y="208"/>
                      <a:pt x="294" y="208"/>
                    </a:cubicBezTo>
                    <a:cubicBezTo>
                      <a:pt x="295" y="208"/>
                      <a:pt x="295" y="208"/>
                      <a:pt x="295" y="208"/>
                    </a:cubicBezTo>
                    <a:cubicBezTo>
                      <a:pt x="295" y="209"/>
                      <a:pt x="295" y="209"/>
                      <a:pt x="295" y="209"/>
                    </a:cubicBezTo>
                    <a:cubicBezTo>
                      <a:pt x="295" y="209"/>
                      <a:pt x="295" y="209"/>
                      <a:pt x="295" y="209"/>
                    </a:cubicBezTo>
                    <a:cubicBezTo>
                      <a:pt x="295" y="209"/>
                      <a:pt x="295" y="209"/>
                      <a:pt x="295" y="209"/>
                    </a:cubicBezTo>
                    <a:close/>
                    <a:moveTo>
                      <a:pt x="221" y="190"/>
                    </a:moveTo>
                    <a:cubicBezTo>
                      <a:pt x="221" y="190"/>
                      <a:pt x="221" y="190"/>
                      <a:pt x="221" y="190"/>
                    </a:cubicBezTo>
                    <a:cubicBezTo>
                      <a:pt x="222" y="189"/>
                      <a:pt x="222" y="189"/>
                      <a:pt x="222" y="189"/>
                    </a:cubicBezTo>
                    <a:cubicBezTo>
                      <a:pt x="222" y="189"/>
                      <a:pt x="222" y="189"/>
                      <a:pt x="222" y="189"/>
                    </a:cubicBezTo>
                    <a:cubicBezTo>
                      <a:pt x="222" y="189"/>
                      <a:pt x="222" y="189"/>
                      <a:pt x="222" y="189"/>
                    </a:cubicBezTo>
                    <a:cubicBezTo>
                      <a:pt x="223" y="189"/>
                      <a:pt x="223" y="189"/>
                      <a:pt x="223" y="189"/>
                    </a:cubicBezTo>
                    <a:cubicBezTo>
                      <a:pt x="223" y="189"/>
                      <a:pt x="223" y="189"/>
                      <a:pt x="223" y="189"/>
                    </a:cubicBezTo>
                    <a:cubicBezTo>
                      <a:pt x="224" y="189"/>
                      <a:pt x="224" y="189"/>
                      <a:pt x="224" y="189"/>
                    </a:cubicBezTo>
                    <a:cubicBezTo>
                      <a:pt x="224" y="189"/>
                      <a:pt x="224" y="189"/>
                      <a:pt x="224" y="189"/>
                    </a:cubicBezTo>
                    <a:cubicBezTo>
                      <a:pt x="225" y="189"/>
                      <a:pt x="225" y="189"/>
                      <a:pt x="225" y="189"/>
                    </a:cubicBezTo>
                    <a:cubicBezTo>
                      <a:pt x="225" y="190"/>
                      <a:pt x="225" y="190"/>
                      <a:pt x="225" y="190"/>
                    </a:cubicBezTo>
                    <a:cubicBezTo>
                      <a:pt x="224" y="191"/>
                      <a:pt x="224" y="191"/>
                      <a:pt x="224" y="191"/>
                    </a:cubicBezTo>
                    <a:cubicBezTo>
                      <a:pt x="224" y="191"/>
                      <a:pt x="224" y="191"/>
                      <a:pt x="224" y="191"/>
                    </a:cubicBezTo>
                    <a:cubicBezTo>
                      <a:pt x="224" y="192"/>
                      <a:pt x="224" y="192"/>
                      <a:pt x="224" y="192"/>
                    </a:cubicBezTo>
                    <a:cubicBezTo>
                      <a:pt x="224" y="193"/>
                      <a:pt x="224" y="193"/>
                      <a:pt x="224" y="193"/>
                    </a:cubicBezTo>
                    <a:cubicBezTo>
                      <a:pt x="224" y="193"/>
                      <a:pt x="224" y="193"/>
                      <a:pt x="224" y="193"/>
                    </a:cubicBezTo>
                    <a:cubicBezTo>
                      <a:pt x="225" y="193"/>
                      <a:pt x="225" y="193"/>
                      <a:pt x="225" y="193"/>
                    </a:cubicBezTo>
                    <a:cubicBezTo>
                      <a:pt x="225" y="193"/>
                      <a:pt x="225" y="193"/>
                      <a:pt x="225" y="193"/>
                    </a:cubicBezTo>
                    <a:cubicBezTo>
                      <a:pt x="225" y="193"/>
                      <a:pt x="225" y="193"/>
                      <a:pt x="225" y="193"/>
                    </a:cubicBezTo>
                    <a:cubicBezTo>
                      <a:pt x="226" y="193"/>
                      <a:pt x="226" y="193"/>
                      <a:pt x="226" y="193"/>
                    </a:cubicBezTo>
                    <a:cubicBezTo>
                      <a:pt x="227" y="193"/>
                      <a:pt x="227" y="193"/>
                      <a:pt x="227" y="193"/>
                    </a:cubicBezTo>
                    <a:cubicBezTo>
                      <a:pt x="227" y="193"/>
                      <a:pt x="227" y="193"/>
                      <a:pt x="227" y="193"/>
                    </a:cubicBezTo>
                    <a:cubicBezTo>
                      <a:pt x="228" y="192"/>
                      <a:pt x="228" y="192"/>
                      <a:pt x="228" y="192"/>
                    </a:cubicBezTo>
                    <a:cubicBezTo>
                      <a:pt x="228" y="192"/>
                      <a:pt x="228" y="192"/>
                      <a:pt x="228" y="192"/>
                    </a:cubicBezTo>
                    <a:cubicBezTo>
                      <a:pt x="229" y="192"/>
                      <a:pt x="229" y="192"/>
                      <a:pt x="229" y="192"/>
                    </a:cubicBezTo>
                    <a:cubicBezTo>
                      <a:pt x="229" y="191"/>
                      <a:pt x="229" y="191"/>
                      <a:pt x="229" y="191"/>
                    </a:cubicBezTo>
                    <a:cubicBezTo>
                      <a:pt x="230" y="190"/>
                      <a:pt x="230" y="190"/>
                      <a:pt x="230" y="190"/>
                    </a:cubicBezTo>
                    <a:cubicBezTo>
                      <a:pt x="230" y="190"/>
                      <a:pt x="230" y="190"/>
                      <a:pt x="230" y="190"/>
                    </a:cubicBezTo>
                    <a:cubicBezTo>
                      <a:pt x="230" y="190"/>
                      <a:pt x="230" y="190"/>
                      <a:pt x="230" y="190"/>
                    </a:cubicBezTo>
                    <a:cubicBezTo>
                      <a:pt x="231" y="190"/>
                      <a:pt x="231" y="190"/>
                      <a:pt x="231" y="190"/>
                    </a:cubicBezTo>
                    <a:cubicBezTo>
                      <a:pt x="232" y="190"/>
                      <a:pt x="232" y="190"/>
                      <a:pt x="232" y="190"/>
                    </a:cubicBezTo>
                    <a:cubicBezTo>
                      <a:pt x="232" y="190"/>
                      <a:pt x="232" y="190"/>
                      <a:pt x="232" y="190"/>
                    </a:cubicBezTo>
                    <a:cubicBezTo>
                      <a:pt x="232" y="190"/>
                      <a:pt x="232" y="190"/>
                      <a:pt x="232" y="190"/>
                    </a:cubicBezTo>
                    <a:cubicBezTo>
                      <a:pt x="233" y="189"/>
                      <a:pt x="233" y="189"/>
                      <a:pt x="233" y="189"/>
                    </a:cubicBezTo>
                    <a:cubicBezTo>
                      <a:pt x="233" y="188"/>
                      <a:pt x="233" y="188"/>
                      <a:pt x="233" y="188"/>
                    </a:cubicBezTo>
                    <a:cubicBezTo>
                      <a:pt x="233" y="187"/>
                      <a:pt x="233" y="187"/>
                      <a:pt x="233" y="187"/>
                    </a:cubicBezTo>
                    <a:cubicBezTo>
                      <a:pt x="234" y="187"/>
                      <a:pt x="234" y="187"/>
                      <a:pt x="234" y="187"/>
                    </a:cubicBezTo>
                    <a:cubicBezTo>
                      <a:pt x="234" y="187"/>
                      <a:pt x="234" y="187"/>
                      <a:pt x="234" y="187"/>
                    </a:cubicBezTo>
                    <a:cubicBezTo>
                      <a:pt x="235" y="187"/>
                      <a:pt x="235" y="187"/>
                      <a:pt x="235" y="187"/>
                    </a:cubicBezTo>
                    <a:cubicBezTo>
                      <a:pt x="235" y="187"/>
                      <a:pt x="235" y="187"/>
                      <a:pt x="235" y="187"/>
                    </a:cubicBezTo>
                    <a:cubicBezTo>
                      <a:pt x="236" y="186"/>
                      <a:pt x="236" y="186"/>
                      <a:pt x="236" y="186"/>
                    </a:cubicBezTo>
                    <a:cubicBezTo>
                      <a:pt x="236" y="187"/>
                      <a:pt x="236" y="187"/>
                      <a:pt x="236" y="187"/>
                    </a:cubicBezTo>
                    <a:cubicBezTo>
                      <a:pt x="236" y="187"/>
                      <a:pt x="236" y="187"/>
                      <a:pt x="236" y="187"/>
                    </a:cubicBezTo>
                    <a:cubicBezTo>
                      <a:pt x="236" y="188"/>
                      <a:pt x="236" y="188"/>
                      <a:pt x="236" y="188"/>
                    </a:cubicBezTo>
                    <a:cubicBezTo>
                      <a:pt x="235" y="188"/>
                      <a:pt x="235" y="188"/>
                      <a:pt x="235" y="188"/>
                    </a:cubicBezTo>
                    <a:cubicBezTo>
                      <a:pt x="236" y="188"/>
                      <a:pt x="236" y="188"/>
                      <a:pt x="236" y="188"/>
                    </a:cubicBezTo>
                    <a:cubicBezTo>
                      <a:pt x="237" y="188"/>
                      <a:pt x="237" y="188"/>
                      <a:pt x="237" y="188"/>
                    </a:cubicBezTo>
                    <a:cubicBezTo>
                      <a:pt x="238" y="189"/>
                      <a:pt x="238" y="189"/>
                      <a:pt x="238" y="189"/>
                    </a:cubicBezTo>
                    <a:cubicBezTo>
                      <a:pt x="238" y="189"/>
                      <a:pt x="238" y="189"/>
                      <a:pt x="238" y="189"/>
                    </a:cubicBezTo>
                    <a:cubicBezTo>
                      <a:pt x="237" y="190"/>
                      <a:pt x="237" y="190"/>
                      <a:pt x="237" y="190"/>
                    </a:cubicBezTo>
                    <a:cubicBezTo>
                      <a:pt x="237" y="190"/>
                      <a:pt x="237" y="190"/>
                      <a:pt x="237" y="190"/>
                    </a:cubicBezTo>
                    <a:cubicBezTo>
                      <a:pt x="237" y="191"/>
                      <a:pt x="237" y="191"/>
                      <a:pt x="237" y="191"/>
                    </a:cubicBezTo>
                    <a:cubicBezTo>
                      <a:pt x="237" y="191"/>
                      <a:pt x="237" y="191"/>
                      <a:pt x="237" y="191"/>
                    </a:cubicBezTo>
                    <a:cubicBezTo>
                      <a:pt x="238" y="191"/>
                      <a:pt x="238" y="191"/>
                      <a:pt x="238" y="191"/>
                    </a:cubicBezTo>
                    <a:cubicBezTo>
                      <a:pt x="238" y="191"/>
                      <a:pt x="238" y="191"/>
                      <a:pt x="238" y="191"/>
                    </a:cubicBezTo>
                    <a:cubicBezTo>
                      <a:pt x="239" y="191"/>
                      <a:pt x="239" y="191"/>
                      <a:pt x="239" y="191"/>
                    </a:cubicBezTo>
                    <a:cubicBezTo>
                      <a:pt x="239" y="191"/>
                      <a:pt x="239" y="191"/>
                      <a:pt x="239" y="191"/>
                    </a:cubicBezTo>
                    <a:cubicBezTo>
                      <a:pt x="239" y="192"/>
                      <a:pt x="239" y="192"/>
                      <a:pt x="239" y="192"/>
                    </a:cubicBezTo>
                    <a:cubicBezTo>
                      <a:pt x="240" y="192"/>
                      <a:pt x="240" y="192"/>
                      <a:pt x="240" y="192"/>
                    </a:cubicBezTo>
                    <a:cubicBezTo>
                      <a:pt x="241" y="192"/>
                      <a:pt x="241" y="192"/>
                      <a:pt x="241" y="192"/>
                    </a:cubicBezTo>
                    <a:cubicBezTo>
                      <a:pt x="241" y="192"/>
                      <a:pt x="241" y="192"/>
                      <a:pt x="241" y="192"/>
                    </a:cubicBezTo>
                    <a:cubicBezTo>
                      <a:pt x="242" y="193"/>
                      <a:pt x="242" y="193"/>
                      <a:pt x="242" y="193"/>
                    </a:cubicBezTo>
                    <a:cubicBezTo>
                      <a:pt x="243" y="193"/>
                      <a:pt x="243" y="193"/>
                      <a:pt x="243" y="193"/>
                    </a:cubicBezTo>
                    <a:cubicBezTo>
                      <a:pt x="243" y="192"/>
                      <a:pt x="243" y="192"/>
                      <a:pt x="243" y="192"/>
                    </a:cubicBezTo>
                    <a:cubicBezTo>
                      <a:pt x="244" y="191"/>
                      <a:pt x="244" y="191"/>
                      <a:pt x="244" y="191"/>
                    </a:cubicBezTo>
                    <a:cubicBezTo>
                      <a:pt x="244" y="191"/>
                      <a:pt x="244" y="191"/>
                      <a:pt x="244" y="191"/>
                    </a:cubicBezTo>
                    <a:cubicBezTo>
                      <a:pt x="245" y="191"/>
                      <a:pt x="245" y="191"/>
                      <a:pt x="245" y="191"/>
                    </a:cubicBezTo>
                    <a:cubicBezTo>
                      <a:pt x="245" y="190"/>
                      <a:pt x="245" y="190"/>
                      <a:pt x="245" y="190"/>
                    </a:cubicBezTo>
                    <a:cubicBezTo>
                      <a:pt x="245" y="190"/>
                      <a:pt x="245" y="190"/>
                      <a:pt x="245" y="190"/>
                    </a:cubicBezTo>
                    <a:cubicBezTo>
                      <a:pt x="244" y="190"/>
                      <a:pt x="244" y="190"/>
                      <a:pt x="244" y="190"/>
                    </a:cubicBezTo>
                    <a:cubicBezTo>
                      <a:pt x="245" y="190"/>
                      <a:pt x="245" y="190"/>
                      <a:pt x="245" y="190"/>
                    </a:cubicBezTo>
                    <a:cubicBezTo>
                      <a:pt x="245" y="189"/>
                      <a:pt x="245" y="189"/>
                      <a:pt x="245" y="189"/>
                    </a:cubicBezTo>
                    <a:cubicBezTo>
                      <a:pt x="244" y="189"/>
                      <a:pt x="244" y="189"/>
                      <a:pt x="244" y="189"/>
                    </a:cubicBezTo>
                    <a:cubicBezTo>
                      <a:pt x="244" y="188"/>
                      <a:pt x="244" y="188"/>
                      <a:pt x="244" y="188"/>
                    </a:cubicBezTo>
                    <a:cubicBezTo>
                      <a:pt x="244" y="188"/>
                      <a:pt x="244" y="188"/>
                      <a:pt x="244" y="188"/>
                    </a:cubicBezTo>
                    <a:cubicBezTo>
                      <a:pt x="244" y="189"/>
                      <a:pt x="244" y="189"/>
                      <a:pt x="244" y="189"/>
                    </a:cubicBezTo>
                    <a:cubicBezTo>
                      <a:pt x="244" y="189"/>
                      <a:pt x="244" y="189"/>
                      <a:pt x="244" y="189"/>
                    </a:cubicBezTo>
                    <a:cubicBezTo>
                      <a:pt x="243" y="189"/>
                      <a:pt x="243" y="189"/>
                      <a:pt x="243" y="189"/>
                    </a:cubicBezTo>
                    <a:cubicBezTo>
                      <a:pt x="242" y="189"/>
                      <a:pt x="242" y="189"/>
                      <a:pt x="242" y="189"/>
                    </a:cubicBezTo>
                    <a:cubicBezTo>
                      <a:pt x="242" y="188"/>
                      <a:pt x="242" y="188"/>
                      <a:pt x="242" y="188"/>
                    </a:cubicBezTo>
                    <a:cubicBezTo>
                      <a:pt x="242" y="188"/>
                      <a:pt x="242" y="188"/>
                      <a:pt x="242" y="188"/>
                    </a:cubicBezTo>
                    <a:cubicBezTo>
                      <a:pt x="241" y="189"/>
                      <a:pt x="241" y="189"/>
                      <a:pt x="241" y="189"/>
                    </a:cubicBezTo>
                    <a:cubicBezTo>
                      <a:pt x="240" y="189"/>
                      <a:pt x="240" y="189"/>
                      <a:pt x="240" y="189"/>
                    </a:cubicBezTo>
                    <a:cubicBezTo>
                      <a:pt x="240" y="188"/>
                      <a:pt x="240" y="188"/>
                      <a:pt x="240" y="188"/>
                    </a:cubicBezTo>
                    <a:cubicBezTo>
                      <a:pt x="240" y="188"/>
                      <a:pt x="240" y="188"/>
                      <a:pt x="240" y="188"/>
                    </a:cubicBezTo>
                    <a:cubicBezTo>
                      <a:pt x="241" y="188"/>
                      <a:pt x="241" y="188"/>
                      <a:pt x="241" y="188"/>
                    </a:cubicBezTo>
                    <a:cubicBezTo>
                      <a:pt x="242" y="187"/>
                      <a:pt x="242" y="187"/>
                      <a:pt x="242" y="187"/>
                    </a:cubicBezTo>
                    <a:cubicBezTo>
                      <a:pt x="242" y="187"/>
                      <a:pt x="242" y="187"/>
                      <a:pt x="242" y="187"/>
                    </a:cubicBezTo>
                    <a:cubicBezTo>
                      <a:pt x="241" y="187"/>
                      <a:pt x="241" y="187"/>
                      <a:pt x="241" y="187"/>
                    </a:cubicBezTo>
                    <a:cubicBezTo>
                      <a:pt x="241" y="186"/>
                      <a:pt x="241" y="186"/>
                      <a:pt x="241" y="186"/>
                    </a:cubicBezTo>
                    <a:cubicBezTo>
                      <a:pt x="241" y="185"/>
                      <a:pt x="241" y="185"/>
                      <a:pt x="241" y="185"/>
                    </a:cubicBezTo>
                    <a:cubicBezTo>
                      <a:pt x="241" y="185"/>
                      <a:pt x="241" y="185"/>
                      <a:pt x="241" y="185"/>
                    </a:cubicBezTo>
                    <a:cubicBezTo>
                      <a:pt x="241" y="184"/>
                      <a:pt x="241" y="184"/>
                      <a:pt x="241" y="184"/>
                    </a:cubicBezTo>
                    <a:cubicBezTo>
                      <a:pt x="241" y="184"/>
                      <a:pt x="241" y="184"/>
                      <a:pt x="241" y="184"/>
                    </a:cubicBezTo>
                    <a:cubicBezTo>
                      <a:pt x="240" y="183"/>
                      <a:pt x="240" y="183"/>
                      <a:pt x="240" y="183"/>
                    </a:cubicBezTo>
                    <a:cubicBezTo>
                      <a:pt x="239" y="182"/>
                      <a:pt x="239" y="182"/>
                      <a:pt x="239" y="182"/>
                    </a:cubicBezTo>
                    <a:cubicBezTo>
                      <a:pt x="239" y="182"/>
                      <a:pt x="239" y="182"/>
                      <a:pt x="239" y="182"/>
                    </a:cubicBezTo>
                    <a:cubicBezTo>
                      <a:pt x="238" y="181"/>
                      <a:pt x="238" y="181"/>
                      <a:pt x="238" y="181"/>
                    </a:cubicBezTo>
                    <a:cubicBezTo>
                      <a:pt x="238" y="181"/>
                      <a:pt x="238" y="181"/>
                      <a:pt x="238" y="181"/>
                    </a:cubicBezTo>
                    <a:cubicBezTo>
                      <a:pt x="238" y="181"/>
                      <a:pt x="238" y="181"/>
                      <a:pt x="238" y="181"/>
                    </a:cubicBezTo>
                    <a:cubicBezTo>
                      <a:pt x="238" y="180"/>
                      <a:pt x="238" y="180"/>
                      <a:pt x="238" y="180"/>
                    </a:cubicBezTo>
                    <a:cubicBezTo>
                      <a:pt x="237" y="179"/>
                      <a:pt x="237" y="179"/>
                      <a:pt x="237" y="179"/>
                    </a:cubicBezTo>
                    <a:cubicBezTo>
                      <a:pt x="236" y="179"/>
                      <a:pt x="236" y="179"/>
                      <a:pt x="236" y="179"/>
                    </a:cubicBezTo>
                    <a:cubicBezTo>
                      <a:pt x="235" y="179"/>
                      <a:pt x="235" y="179"/>
                      <a:pt x="235" y="179"/>
                    </a:cubicBezTo>
                    <a:cubicBezTo>
                      <a:pt x="234" y="178"/>
                      <a:pt x="234" y="178"/>
                      <a:pt x="234" y="178"/>
                    </a:cubicBezTo>
                    <a:cubicBezTo>
                      <a:pt x="235" y="177"/>
                      <a:pt x="235" y="177"/>
                      <a:pt x="235" y="177"/>
                    </a:cubicBezTo>
                    <a:cubicBezTo>
                      <a:pt x="235" y="177"/>
                      <a:pt x="235" y="177"/>
                      <a:pt x="235" y="177"/>
                    </a:cubicBezTo>
                    <a:cubicBezTo>
                      <a:pt x="234" y="177"/>
                      <a:pt x="234" y="177"/>
                      <a:pt x="234" y="177"/>
                    </a:cubicBezTo>
                    <a:cubicBezTo>
                      <a:pt x="234" y="176"/>
                      <a:pt x="234" y="176"/>
                      <a:pt x="234" y="176"/>
                    </a:cubicBezTo>
                    <a:cubicBezTo>
                      <a:pt x="234" y="176"/>
                      <a:pt x="234" y="176"/>
                      <a:pt x="234" y="176"/>
                    </a:cubicBezTo>
                    <a:cubicBezTo>
                      <a:pt x="233" y="177"/>
                      <a:pt x="233" y="177"/>
                      <a:pt x="233" y="177"/>
                    </a:cubicBezTo>
                    <a:cubicBezTo>
                      <a:pt x="233" y="178"/>
                      <a:pt x="233" y="178"/>
                      <a:pt x="233" y="178"/>
                    </a:cubicBezTo>
                    <a:cubicBezTo>
                      <a:pt x="232" y="178"/>
                      <a:pt x="232" y="178"/>
                      <a:pt x="232" y="178"/>
                    </a:cubicBezTo>
                    <a:cubicBezTo>
                      <a:pt x="232" y="178"/>
                      <a:pt x="232" y="178"/>
                      <a:pt x="232" y="178"/>
                    </a:cubicBezTo>
                    <a:cubicBezTo>
                      <a:pt x="232" y="177"/>
                      <a:pt x="232" y="177"/>
                      <a:pt x="232" y="177"/>
                    </a:cubicBezTo>
                    <a:cubicBezTo>
                      <a:pt x="232" y="176"/>
                      <a:pt x="232" y="176"/>
                      <a:pt x="232" y="176"/>
                    </a:cubicBezTo>
                    <a:cubicBezTo>
                      <a:pt x="232" y="175"/>
                      <a:pt x="232" y="175"/>
                      <a:pt x="232" y="175"/>
                    </a:cubicBezTo>
                    <a:cubicBezTo>
                      <a:pt x="232" y="175"/>
                      <a:pt x="232" y="175"/>
                      <a:pt x="232" y="175"/>
                    </a:cubicBezTo>
                    <a:cubicBezTo>
                      <a:pt x="233" y="175"/>
                      <a:pt x="233" y="175"/>
                      <a:pt x="233" y="175"/>
                    </a:cubicBezTo>
                    <a:cubicBezTo>
                      <a:pt x="233" y="175"/>
                      <a:pt x="233" y="175"/>
                      <a:pt x="233" y="175"/>
                    </a:cubicBezTo>
                    <a:cubicBezTo>
                      <a:pt x="233" y="174"/>
                      <a:pt x="233" y="174"/>
                      <a:pt x="233" y="174"/>
                    </a:cubicBezTo>
                    <a:cubicBezTo>
                      <a:pt x="232" y="174"/>
                      <a:pt x="232" y="174"/>
                      <a:pt x="232" y="174"/>
                    </a:cubicBezTo>
                    <a:cubicBezTo>
                      <a:pt x="232" y="174"/>
                      <a:pt x="232" y="174"/>
                      <a:pt x="232" y="174"/>
                    </a:cubicBezTo>
                    <a:cubicBezTo>
                      <a:pt x="232" y="173"/>
                      <a:pt x="232" y="173"/>
                      <a:pt x="232" y="173"/>
                    </a:cubicBezTo>
                    <a:cubicBezTo>
                      <a:pt x="232" y="172"/>
                      <a:pt x="232" y="172"/>
                      <a:pt x="232" y="172"/>
                    </a:cubicBezTo>
                    <a:cubicBezTo>
                      <a:pt x="232" y="172"/>
                      <a:pt x="232" y="172"/>
                      <a:pt x="232" y="172"/>
                    </a:cubicBezTo>
                    <a:cubicBezTo>
                      <a:pt x="230" y="173"/>
                      <a:pt x="230" y="173"/>
                      <a:pt x="230" y="173"/>
                    </a:cubicBezTo>
                    <a:cubicBezTo>
                      <a:pt x="229" y="174"/>
                      <a:pt x="229" y="174"/>
                      <a:pt x="229" y="174"/>
                    </a:cubicBezTo>
                    <a:cubicBezTo>
                      <a:pt x="229" y="175"/>
                      <a:pt x="229" y="175"/>
                      <a:pt x="229" y="175"/>
                    </a:cubicBezTo>
                    <a:cubicBezTo>
                      <a:pt x="228" y="176"/>
                      <a:pt x="228" y="176"/>
                      <a:pt x="228" y="176"/>
                    </a:cubicBezTo>
                    <a:cubicBezTo>
                      <a:pt x="228" y="177"/>
                      <a:pt x="228" y="177"/>
                      <a:pt x="228" y="177"/>
                    </a:cubicBezTo>
                    <a:cubicBezTo>
                      <a:pt x="227" y="177"/>
                      <a:pt x="227" y="177"/>
                      <a:pt x="227" y="177"/>
                    </a:cubicBezTo>
                    <a:cubicBezTo>
                      <a:pt x="227" y="178"/>
                      <a:pt x="227" y="178"/>
                      <a:pt x="227" y="178"/>
                    </a:cubicBezTo>
                    <a:cubicBezTo>
                      <a:pt x="226" y="179"/>
                      <a:pt x="226" y="179"/>
                      <a:pt x="226" y="179"/>
                    </a:cubicBezTo>
                    <a:cubicBezTo>
                      <a:pt x="227" y="180"/>
                      <a:pt x="227" y="180"/>
                      <a:pt x="227" y="180"/>
                    </a:cubicBezTo>
                    <a:cubicBezTo>
                      <a:pt x="226" y="180"/>
                      <a:pt x="226" y="180"/>
                      <a:pt x="226" y="180"/>
                    </a:cubicBezTo>
                    <a:cubicBezTo>
                      <a:pt x="226" y="181"/>
                      <a:pt x="226" y="181"/>
                      <a:pt x="226" y="181"/>
                    </a:cubicBezTo>
                    <a:cubicBezTo>
                      <a:pt x="226" y="181"/>
                      <a:pt x="226" y="181"/>
                      <a:pt x="226" y="181"/>
                    </a:cubicBezTo>
                    <a:cubicBezTo>
                      <a:pt x="225" y="182"/>
                      <a:pt x="225" y="182"/>
                      <a:pt x="225" y="182"/>
                    </a:cubicBezTo>
                    <a:cubicBezTo>
                      <a:pt x="224" y="183"/>
                      <a:pt x="224" y="183"/>
                      <a:pt x="224" y="183"/>
                    </a:cubicBezTo>
                    <a:cubicBezTo>
                      <a:pt x="224" y="184"/>
                      <a:pt x="224" y="184"/>
                      <a:pt x="224" y="184"/>
                    </a:cubicBezTo>
                    <a:cubicBezTo>
                      <a:pt x="224" y="184"/>
                      <a:pt x="224" y="184"/>
                      <a:pt x="224" y="184"/>
                    </a:cubicBezTo>
                    <a:cubicBezTo>
                      <a:pt x="224" y="186"/>
                      <a:pt x="224" y="186"/>
                      <a:pt x="224" y="186"/>
                    </a:cubicBezTo>
                    <a:cubicBezTo>
                      <a:pt x="224" y="186"/>
                      <a:pt x="224" y="186"/>
                      <a:pt x="224" y="186"/>
                    </a:cubicBezTo>
                    <a:cubicBezTo>
                      <a:pt x="223" y="186"/>
                      <a:pt x="223" y="186"/>
                      <a:pt x="223" y="186"/>
                    </a:cubicBezTo>
                    <a:cubicBezTo>
                      <a:pt x="221" y="187"/>
                      <a:pt x="221" y="187"/>
                      <a:pt x="221" y="187"/>
                    </a:cubicBezTo>
                    <a:cubicBezTo>
                      <a:pt x="221" y="187"/>
                      <a:pt x="221" y="187"/>
                      <a:pt x="221" y="187"/>
                    </a:cubicBezTo>
                    <a:cubicBezTo>
                      <a:pt x="221" y="189"/>
                      <a:pt x="221" y="189"/>
                      <a:pt x="221" y="189"/>
                    </a:cubicBezTo>
                    <a:cubicBezTo>
                      <a:pt x="221" y="190"/>
                      <a:pt x="221" y="190"/>
                      <a:pt x="221" y="190"/>
                    </a:cubicBezTo>
                    <a:close/>
                    <a:moveTo>
                      <a:pt x="228" y="201"/>
                    </a:moveTo>
                    <a:cubicBezTo>
                      <a:pt x="228" y="201"/>
                      <a:pt x="228" y="201"/>
                      <a:pt x="228" y="201"/>
                    </a:cubicBezTo>
                    <a:cubicBezTo>
                      <a:pt x="229" y="201"/>
                      <a:pt x="229" y="201"/>
                      <a:pt x="229" y="201"/>
                    </a:cubicBezTo>
                    <a:cubicBezTo>
                      <a:pt x="229" y="200"/>
                      <a:pt x="229" y="200"/>
                      <a:pt x="229" y="200"/>
                    </a:cubicBezTo>
                    <a:cubicBezTo>
                      <a:pt x="230" y="200"/>
                      <a:pt x="230" y="200"/>
                      <a:pt x="230" y="200"/>
                    </a:cubicBezTo>
                    <a:cubicBezTo>
                      <a:pt x="230" y="201"/>
                      <a:pt x="230" y="201"/>
                      <a:pt x="230" y="201"/>
                    </a:cubicBezTo>
                    <a:cubicBezTo>
                      <a:pt x="231" y="201"/>
                      <a:pt x="231" y="201"/>
                      <a:pt x="231" y="201"/>
                    </a:cubicBezTo>
                    <a:cubicBezTo>
                      <a:pt x="231" y="201"/>
                      <a:pt x="231" y="201"/>
                      <a:pt x="231" y="201"/>
                    </a:cubicBezTo>
                    <a:cubicBezTo>
                      <a:pt x="232" y="200"/>
                      <a:pt x="232" y="200"/>
                      <a:pt x="232" y="200"/>
                    </a:cubicBezTo>
                    <a:cubicBezTo>
                      <a:pt x="233" y="200"/>
                      <a:pt x="233" y="200"/>
                      <a:pt x="233" y="200"/>
                    </a:cubicBezTo>
                    <a:cubicBezTo>
                      <a:pt x="234" y="199"/>
                      <a:pt x="234" y="199"/>
                      <a:pt x="234" y="199"/>
                    </a:cubicBezTo>
                    <a:cubicBezTo>
                      <a:pt x="235" y="198"/>
                      <a:pt x="235" y="198"/>
                      <a:pt x="235" y="198"/>
                    </a:cubicBezTo>
                    <a:cubicBezTo>
                      <a:pt x="235" y="198"/>
                      <a:pt x="235" y="198"/>
                      <a:pt x="235" y="198"/>
                    </a:cubicBezTo>
                    <a:cubicBezTo>
                      <a:pt x="236" y="198"/>
                      <a:pt x="236" y="198"/>
                      <a:pt x="236" y="198"/>
                    </a:cubicBezTo>
                    <a:cubicBezTo>
                      <a:pt x="236" y="197"/>
                      <a:pt x="236" y="197"/>
                      <a:pt x="236" y="197"/>
                    </a:cubicBezTo>
                    <a:cubicBezTo>
                      <a:pt x="237" y="197"/>
                      <a:pt x="237" y="197"/>
                      <a:pt x="237" y="197"/>
                    </a:cubicBezTo>
                    <a:cubicBezTo>
                      <a:pt x="237" y="196"/>
                      <a:pt x="237" y="196"/>
                      <a:pt x="237" y="196"/>
                    </a:cubicBezTo>
                    <a:cubicBezTo>
                      <a:pt x="236" y="196"/>
                      <a:pt x="236" y="196"/>
                      <a:pt x="236" y="196"/>
                    </a:cubicBezTo>
                    <a:cubicBezTo>
                      <a:pt x="236" y="196"/>
                      <a:pt x="236" y="196"/>
                      <a:pt x="236" y="196"/>
                    </a:cubicBezTo>
                    <a:cubicBezTo>
                      <a:pt x="235" y="196"/>
                      <a:pt x="235" y="196"/>
                      <a:pt x="235" y="196"/>
                    </a:cubicBezTo>
                    <a:cubicBezTo>
                      <a:pt x="234" y="196"/>
                      <a:pt x="234" y="196"/>
                      <a:pt x="234" y="196"/>
                    </a:cubicBezTo>
                    <a:cubicBezTo>
                      <a:pt x="234" y="196"/>
                      <a:pt x="234" y="196"/>
                      <a:pt x="234" y="196"/>
                    </a:cubicBezTo>
                    <a:cubicBezTo>
                      <a:pt x="233" y="196"/>
                      <a:pt x="233" y="196"/>
                      <a:pt x="233" y="196"/>
                    </a:cubicBezTo>
                    <a:cubicBezTo>
                      <a:pt x="233" y="197"/>
                      <a:pt x="233" y="197"/>
                      <a:pt x="233" y="197"/>
                    </a:cubicBezTo>
                    <a:cubicBezTo>
                      <a:pt x="232" y="197"/>
                      <a:pt x="232" y="197"/>
                      <a:pt x="232" y="197"/>
                    </a:cubicBezTo>
                    <a:cubicBezTo>
                      <a:pt x="232" y="196"/>
                      <a:pt x="232" y="196"/>
                      <a:pt x="232" y="196"/>
                    </a:cubicBezTo>
                    <a:cubicBezTo>
                      <a:pt x="232" y="196"/>
                      <a:pt x="232" y="196"/>
                      <a:pt x="232" y="196"/>
                    </a:cubicBezTo>
                    <a:cubicBezTo>
                      <a:pt x="231" y="196"/>
                      <a:pt x="231" y="196"/>
                      <a:pt x="231" y="196"/>
                    </a:cubicBezTo>
                    <a:cubicBezTo>
                      <a:pt x="230" y="197"/>
                      <a:pt x="230" y="197"/>
                      <a:pt x="230" y="197"/>
                    </a:cubicBezTo>
                    <a:cubicBezTo>
                      <a:pt x="230" y="198"/>
                      <a:pt x="230" y="198"/>
                      <a:pt x="230" y="198"/>
                    </a:cubicBezTo>
                    <a:cubicBezTo>
                      <a:pt x="229" y="198"/>
                      <a:pt x="229" y="198"/>
                      <a:pt x="229" y="198"/>
                    </a:cubicBezTo>
                    <a:cubicBezTo>
                      <a:pt x="228" y="198"/>
                      <a:pt x="228" y="198"/>
                      <a:pt x="228" y="198"/>
                    </a:cubicBezTo>
                    <a:cubicBezTo>
                      <a:pt x="228" y="199"/>
                      <a:pt x="228" y="199"/>
                      <a:pt x="228" y="199"/>
                    </a:cubicBezTo>
                    <a:cubicBezTo>
                      <a:pt x="228" y="199"/>
                      <a:pt x="228" y="199"/>
                      <a:pt x="228" y="199"/>
                    </a:cubicBezTo>
                    <a:cubicBezTo>
                      <a:pt x="228" y="200"/>
                      <a:pt x="228" y="200"/>
                      <a:pt x="228" y="200"/>
                    </a:cubicBezTo>
                    <a:cubicBezTo>
                      <a:pt x="228" y="201"/>
                      <a:pt x="228" y="201"/>
                      <a:pt x="228" y="201"/>
                    </a:cubicBezTo>
                    <a:cubicBezTo>
                      <a:pt x="228" y="201"/>
                      <a:pt x="228" y="201"/>
                      <a:pt x="228" y="201"/>
                    </a:cubicBezTo>
                    <a:close/>
                    <a:moveTo>
                      <a:pt x="300" y="206"/>
                    </a:moveTo>
                    <a:cubicBezTo>
                      <a:pt x="300" y="207"/>
                      <a:pt x="300" y="207"/>
                      <a:pt x="300" y="207"/>
                    </a:cubicBezTo>
                    <a:cubicBezTo>
                      <a:pt x="301" y="207"/>
                      <a:pt x="301" y="207"/>
                      <a:pt x="301" y="207"/>
                    </a:cubicBezTo>
                    <a:cubicBezTo>
                      <a:pt x="301" y="207"/>
                      <a:pt x="301" y="207"/>
                      <a:pt x="301" y="207"/>
                    </a:cubicBezTo>
                    <a:cubicBezTo>
                      <a:pt x="302" y="207"/>
                      <a:pt x="302" y="207"/>
                      <a:pt x="302" y="207"/>
                    </a:cubicBezTo>
                    <a:cubicBezTo>
                      <a:pt x="302" y="207"/>
                      <a:pt x="302" y="207"/>
                      <a:pt x="302" y="207"/>
                    </a:cubicBezTo>
                    <a:cubicBezTo>
                      <a:pt x="302" y="206"/>
                      <a:pt x="302" y="206"/>
                      <a:pt x="302" y="206"/>
                    </a:cubicBezTo>
                    <a:cubicBezTo>
                      <a:pt x="302" y="206"/>
                      <a:pt x="302" y="206"/>
                      <a:pt x="302" y="206"/>
                    </a:cubicBezTo>
                    <a:cubicBezTo>
                      <a:pt x="302" y="206"/>
                      <a:pt x="302" y="206"/>
                      <a:pt x="302" y="206"/>
                    </a:cubicBezTo>
                    <a:cubicBezTo>
                      <a:pt x="301" y="206"/>
                      <a:pt x="301" y="206"/>
                      <a:pt x="301" y="206"/>
                    </a:cubicBezTo>
                    <a:cubicBezTo>
                      <a:pt x="300" y="206"/>
                      <a:pt x="300" y="206"/>
                      <a:pt x="300" y="206"/>
                    </a:cubicBezTo>
                    <a:cubicBezTo>
                      <a:pt x="300" y="206"/>
                      <a:pt x="300" y="206"/>
                      <a:pt x="300" y="206"/>
                    </a:cubicBezTo>
                    <a:close/>
                    <a:moveTo>
                      <a:pt x="277" y="201"/>
                    </a:moveTo>
                    <a:cubicBezTo>
                      <a:pt x="278" y="201"/>
                      <a:pt x="278" y="201"/>
                      <a:pt x="278" y="201"/>
                    </a:cubicBezTo>
                    <a:cubicBezTo>
                      <a:pt x="278" y="202"/>
                      <a:pt x="278" y="202"/>
                      <a:pt x="278" y="202"/>
                    </a:cubicBezTo>
                    <a:cubicBezTo>
                      <a:pt x="279" y="202"/>
                      <a:pt x="279" y="202"/>
                      <a:pt x="279" y="202"/>
                    </a:cubicBezTo>
                    <a:cubicBezTo>
                      <a:pt x="278" y="202"/>
                      <a:pt x="278" y="202"/>
                      <a:pt x="278" y="202"/>
                    </a:cubicBezTo>
                    <a:cubicBezTo>
                      <a:pt x="279" y="203"/>
                      <a:pt x="279" y="203"/>
                      <a:pt x="279" y="203"/>
                    </a:cubicBezTo>
                    <a:cubicBezTo>
                      <a:pt x="279" y="203"/>
                      <a:pt x="279" y="203"/>
                      <a:pt x="279" y="203"/>
                    </a:cubicBezTo>
                    <a:cubicBezTo>
                      <a:pt x="279" y="203"/>
                      <a:pt x="279" y="203"/>
                      <a:pt x="279" y="203"/>
                    </a:cubicBezTo>
                    <a:cubicBezTo>
                      <a:pt x="280" y="203"/>
                      <a:pt x="280" y="203"/>
                      <a:pt x="280" y="203"/>
                    </a:cubicBezTo>
                    <a:cubicBezTo>
                      <a:pt x="280" y="203"/>
                      <a:pt x="280" y="203"/>
                      <a:pt x="280" y="203"/>
                    </a:cubicBezTo>
                    <a:cubicBezTo>
                      <a:pt x="280" y="203"/>
                      <a:pt x="280" y="203"/>
                      <a:pt x="280" y="203"/>
                    </a:cubicBezTo>
                    <a:cubicBezTo>
                      <a:pt x="280" y="202"/>
                      <a:pt x="280" y="202"/>
                      <a:pt x="280" y="202"/>
                    </a:cubicBezTo>
                    <a:cubicBezTo>
                      <a:pt x="280" y="202"/>
                      <a:pt x="280" y="202"/>
                      <a:pt x="280" y="202"/>
                    </a:cubicBezTo>
                    <a:cubicBezTo>
                      <a:pt x="279" y="202"/>
                      <a:pt x="279" y="202"/>
                      <a:pt x="279" y="202"/>
                    </a:cubicBezTo>
                    <a:cubicBezTo>
                      <a:pt x="279" y="201"/>
                      <a:pt x="279" y="201"/>
                      <a:pt x="279" y="201"/>
                    </a:cubicBezTo>
                    <a:cubicBezTo>
                      <a:pt x="278" y="201"/>
                      <a:pt x="278" y="201"/>
                      <a:pt x="278" y="201"/>
                    </a:cubicBezTo>
                    <a:cubicBezTo>
                      <a:pt x="278" y="201"/>
                      <a:pt x="278" y="201"/>
                      <a:pt x="278" y="201"/>
                    </a:cubicBezTo>
                    <a:cubicBezTo>
                      <a:pt x="277" y="201"/>
                      <a:pt x="277" y="201"/>
                      <a:pt x="277" y="201"/>
                    </a:cubicBezTo>
                    <a:close/>
                    <a:moveTo>
                      <a:pt x="299" y="212"/>
                    </a:moveTo>
                    <a:cubicBezTo>
                      <a:pt x="298" y="211"/>
                      <a:pt x="298" y="211"/>
                      <a:pt x="298" y="211"/>
                    </a:cubicBezTo>
                    <a:cubicBezTo>
                      <a:pt x="298" y="211"/>
                      <a:pt x="298" y="211"/>
                      <a:pt x="298" y="211"/>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9" y="211"/>
                      <a:pt x="299" y="211"/>
                      <a:pt x="299" y="211"/>
                    </a:cubicBezTo>
                    <a:cubicBezTo>
                      <a:pt x="299" y="211"/>
                      <a:pt x="299" y="211"/>
                      <a:pt x="299" y="211"/>
                    </a:cubicBezTo>
                    <a:cubicBezTo>
                      <a:pt x="299" y="212"/>
                      <a:pt x="299" y="212"/>
                      <a:pt x="299" y="212"/>
                    </a:cubicBezTo>
                    <a:close/>
                    <a:moveTo>
                      <a:pt x="298" y="214"/>
                    </a:moveTo>
                    <a:cubicBezTo>
                      <a:pt x="298" y="214"/>
                      <a:pt x="298" y="214"/>
                      <a:pt x="298" y="214"/>
                    </a:cubicBezTo>
                    <a:cubicBezTo>
                      <a:pt x="298" y="213"/>
                      <a:pt x="298" y="213"/>
                      <a:pt x="298" y="213"/>
                    </a:cubicBezTo>
                    <a:cubicBezTo>
                      <a:pt x="297" y="213"/>
                      <a:pt x="297" y="213"/>
                      <a:pt x="297" y="213"/>
                    </a:cubicBezTo>
                    <a:cubicBezTo>
                      <a:pt x="297" y="213"/>
                      <a:pt x="297" y="213"/>
                      <a:pt x="297" y="213"/>
                    </a:cubicBezTo>
                    <a:cubicBezTo>
                      <a:pt x="296" y="212"/>
                      <a:pt x="296" y="212"/>
                      <a:pt x="296" y="212"/>
                    </a:cubicBezTo>
                    <a:cubicBezTo>
                      <a:pt x="296" y="212"/>
                      <a:pt x="296" y="212"/>
                      <a:pt x="296" y="212"/>
                    </a:cubicBezTo>
                    <a:cubicBezTo>
                      <a:pt x="297" y="212"/>
                      <a:pt x="297" y="212"/>
                      <a:pt x="297" y="212"/>
                    </a:cubicBezTo>
                    <a:cubicBezTo>
                      <a:pt x="297" y="212"/>
                      <a:pt x="297" y="212"/>
                      <a:pt x="297" y="212"/>
                    </a:cubicBezTo>
                    <a:cubicBezTo>
                      <a:pt x="298" y="212"/>
                      <a:pt x="298" y="212"/>
                      <a:pt x="298" y="212"/>
                    </a:cubicBezTo>
                    <a:cubicBezTo>
                      <a:pt x="299" y="212"/>
                      <a:pt x="299" y="212"/>
                      <a:pt x="299" y="212"/>
                    </a:cubicBezTo>
                    <a:cubicBezTo>
                      <a:pt x="299" y="213"/>
                      <a:pt x="299" y="213"/>
                      <a:pt x="299" y="213"/>
                    </a:cubicBezTo>
                    <a:cubicBezTo>
                      <a:pt x="299" y="213"/>
                      <a:pt x="299" y="213"/>
                      <a:pt x="299" y="213"/>
                    </a:cubicBezTo>
                    <a:cubicBezTo>
                      <a:pt x="299" y="213"/>
                      <a:pt x="299" y="213"/>
                      <a:pt x="299" y="213"/>
                    </a:cubicBezTo>
                    <a:cubicBezTo>
                      <a:pt x="298" y="214"/>
                      <a:pt x="298" y="214"/>
                      <a:pt x="298" y="214"/>
                    </a:cubicBezTo>
                    <a:cubicBezTo>
                      <a:pt x="298" y="214"/>
                      <a:pt x="298" y="214"/>
                      <a:pt x="298" y="214"/>
                    </a:cubicBezTo>
                    <a:cubicBezTo>
                      <a:pt x="298" y="214"/>
                      <a:pt x="298" y="214"/>
                      <a:pt x="298" y="214"/>
                    </a:cubicBezTo>
                    <a:close/>
                    <a:moveTo>
                      <a:pt x="276" y="226"/>
                    </a:moveTo>
                    <a:cubicBezTo>
                      <a:pt x="276" y="227"/>
                      <a:pt x="276" y="227"/>
                      <a:pt x="276" y="227"/>
                    </a:cubicBezTo>
                    <a:cubicBezTo>
                      <a:pt x="276" y="226"/>
                      <a:pt x="276" y="226"/>
                      <a:pt x="276" y="226"/>
                    </a:cubicBezTo>
                    <a:cubicBezTo>
                      <a:pt x="276" y="226"/>
                      <a:pt x="276" y="226"/>
                      <a:pt x="276" y="226"/>
                    </a:cubicBezTo>
                    <a:close/>
                    <a:moveTo>
                      <a:pt x="276" y="226"/>
                    </a:moveTo>
                    <a:cubicBezTo>
                      <a:pt x="276" y="227"/>
                      <a:pt x="276" y="227"/>
                      <a:pt x="276" y="227"/>
                    </a:cubicBezTo>
                    <a:cubicBezTo>
                      <a:pt x="276" y="227"/>
                      <a:pt x="276" y="227"/>
                      <a:pt x="276" y="227"/>
                    </a:cubicBezTo>
                    <a:cubicBezTo>
                      <a:pt x="276" y="226"/>
                      <a:pt x="276" y="226"/>
                      <a:pt x="276" y="226"/>
                    </a:cubicBezTo>
                    <a:close/>
                    <a:moveTo>
                      <a:pt x="277" y="226"/>
                    </a:moveTo>
                    <a:cubicBezTo>
                      <a:pt x="277" y="227"/>
                      <a:pt x="277" y="227"/>
                      <a:pt x="277" y="227"/>
                    </a:cubicBezTo>
                    <a:cubicBezTo>
                      <a:pt x="277" y="227"/>
                      <a:pt x="277" y="227"/>
                      <a:pt x="277" y="227"/>
                    </a:cubicBezTo>
                    <a:cubicBezTo>
                      <a:pt x="277" y="228"/>
                      <a:pt x="277" y="228"/>
                      <a:pt x="277" y="228"/>
                    </a:cubicBezTo>
                    <a:cubicBezTo>
                      <a:pt x="277" y="227"/>
                      <a:pt x="277" y="227"/>
                      <a:pt x="277" y="227"/>
                    </a:cubicBezTo>
                    <a:cubicBezTo>
                      <a:pt x="277" y="227"/>
                      <a:pt x="277" y="227"/>
                      <a:pt x="277" y="227"/>
                    </a:cubicBezTo>
                    <a:cubicBezTo>
                      <a:pt x="277" y="226"/>
                      <a:pt x="277" y="226"/>
                      <a:pt x="277" y="226"/>
                    </a:cubicBezTo>
                    <a:close/>
                    <a:moveTo>
                      <a:pt x="283" y="220"/>
                    </a:moveTo>
                    <a:cubicBezTo>
                      <a:pt x="283" y="220"/>
                      <a:pt x="283" y="220"/>
                      <a:pt x="283" y="220"/>
                    </a:cubicBezTo>
                    <a:cubicBezTo>
                      <a:pt x="283" y="219"/>
                      <a:pt x="283" y="219"/>
                      <a:pt x="283" y="219"/>
                    </a:cubicBezTo>
                    <a:cubicBezTo>
                      <a:pt x="283" y="219"/>
                      <a:pt x="283" y="219"/>
                      <a:pt x="283" y="219"/>
                    </a:cubicBezTo>
                    <a:cubicBezTo>
                      <a:pt x="283" y="218"/>
                      <a:pt x="283" y="218"/>
                      <a:pt x="283" y="218"/>
                    </a:cubicBezTo>
                    <a:cubicBezTo>
                      <a:pt x="284" y="218"/>
                      <a:pt x="284" y="218"/>
                      <a:pt x="284" y="218"/>
                    </a:cubicBezTo>
                    <a:cubicBezTo>
                      <a:pt x="285" y="217"/>
                      <a:pt x="285" y="217"/>
                      <a:pt x="285" y="217"/>
                    </a:cubicBezTo>
                    <a:cubicBezTo>
                      <a:pt x="285" y="218"/>
                      <a:pt x="285" y="218"/>
                      <a:pt x="285" y="218"/>
                    </a:cubicBezTo>
                    <a:cubicBezTo>
                      <a:pt x="285" y="218"/>
                      <a:pt x="285" y="218"/>
                      <a:pt x="285" y="218"/>
                    </a:cubicBezTo>
                    <a:cubicBezTo>
                      <a:pt x="285" y="218"/>
                      <a:pt x="285" y="218"/>
                      <a:pt x="285" y="218"/>
                    </a:cubicBezTo>
                    <a:cubicBezTo>
                      <a:pt x="285" y="219"/>
                      <a:pt x="285" y="219"/>
                      <a:pt x="285" y="219"/>
                    </a:cubicBezTo>
                    <a:cubicBezTo>
                      <a:pt x="285" y="219"/>
                      <a:pt x="285" y="219"/>
                      <a:pt x="285" y="219"/>
                    </a:cubicBezTo>
                    <a:cubicBezTo>
                      <a:pt x="284" y="220"/>
                      <a:pt x="284" y="220"/>
                      <a:pt x="284" y="220"/>
                    </a:cubicBezTo>
                    <a:cubicBezTo>
                      <a:pt x="284" y="220"/>
                      <a:pt x="284" y="220"/>
                      <a:pt x="284" y="220"/>
                    </a:cubicBezTo>
                    <a:cubicBezTo>
                      <a:pt x="283" y="220"/>
                      <a:pt x="283" y="220"/>
                      <a:pt x="283" y="220"/>
                    </a:cubicBezTo>
                    <a:cubicBezTo>
                      <a:pt x="283" y="220"/>
                      <a:pt x="283" y="220"/>
                      <a:pt x="283" y="220"/>
                    </a:cubicBezTo>
                    <a:close/>
                    <a:moveTo>
                      <a:pt x="263" y="200"/>
                    </a:moveTo>
                    <a:cubicBezTo>
                      <a:pt x="264" y="201"/>
                      <a:pt x="264" y="201"/>
                      <a:pt x="264" y="201"/>
                    </a:cubicBezTo>
                    <a:cubicBezTo>
                      <a:pt x="265" y="201"/>
                      <a:pt x="265" y="201"/>
                      <a:pt x="265" y="201"/>
                    </a:cubicBezTo>
                    <a:cubicBezTo>
                      <a:pt x="265" y="201"/>
                      <a:pt x="265" y="201"/>
                      <a:pt x="265" y="201"/>
                    </a:cubicBezTo>
                    <a:cubicBezTo>
                      <a:pt x="266" y="202"/>
                      <a:pt x="266" y="202"/>
                      <a:pt x="266" y="202"/>
                    </a:cubicBezTo>
                    <a:cubicBezTo>
                      <a:pt x="266" y="201"/>
                      <a:pt x="266" y="201"/>
                      <a:pt x="266" y="201"/>
                    </a:cubicBezTo>
                    <a:cubicBezTo>
                      <a:pt x="265" y="201"/>
                      <a:pt x="265" y="201"/>
                      <a:pt x="265" y="201"/>
                    </a:cubicBezTo>
                    <a:cubicBezTo>
                      <a:pt x="264" y="200"/>
                      <a:pt x="264" y="200"/>
                      <a:pt x="264" y="200"/>
                    </a:cubicBezTo>
                    <a:cubicBezTo>
                      <a:pt x="264" y="200"/>
                      <a:pt x="264" y="200"/>
                      <a:pt x="264" y="200"/>
                    </a:cubicBezTo>
                    <a:cubicBezTo>
                      <a:pt x="263" y="200"/>
                      <a:pt x="263" y="200"/>
                      <a:pt x="263" y="200"/>
                    </a:cubicBezTo>
                    <a:close/>
                    <a:moveTo>
                      <a:pt x="257" y="195"/>
                    </a:moveTo>
                    <a:cubicBezTo>
                      <a:pt x="257" y="195"/>
                      <a:pt x="257" y="195"/>
                      <a:pt x="257" y="195"/>
                    </a:cubicBezTo>
                    <a:cubicBezTo>
                      <a:pt x="257" y="195"/>
                      <a:pt x="257" y="195"/>
                      <a:pt x="257" y="195"/>
                    </a:cubicBezTo>
                    <a:cubicBezTo>
                      <a:pt x="258" y="195"/>
                      <a:pt x="258" y="195"/>
                      <a:pt x="258" y="195"/>
                    </a:cubicBezTo>
                    <a:cubicBezTo>
                      <a:pt x="258" y="195"/>
                      <a:pt x="258" y="195"/>
                      <a:pt x="258" y="195"/>
                    </a:cubicBezTo>
                    <a:cubicBezTo>
                      <a:pt x="258" y="195"/>
                      <a:pt x="258" y="195"/>
                      <a:pt x="258" y="195"/>
                    </a:cubicBezTo>
                    <a:cubicBezTo>
                      <a:pt x="259" y="195"/>
                      <a:pt x="259" y="195"/>
                      <a:pt x="259" y="195"/>
                    </a:cubicBezTo>
                    <a:cubicBezTo>
                      <a:pt x="259" y="194"/>
                      <a:pt x="259" y="194"/>
                      <a:pt x="259" y="194"/>
                    </a:cubicBezTo>
                    <a:cubicBezTo>
                      <a:pt x="258" y="194"/>
                      <a:pt x="258" y="194"/>
                      <a:pt x="258" y="194"/>
                    </a:cubicBezTo>
                    <a:cubicBezTo>
                      <a:pt x="259" y="194"/>
                      <a:pt x="259" y="194"/>
                      <a:pt x="259" y="194"/>
                    </a:cubicBezTo>
                    <a:cubicBezTo>
                      <a:pt x="259" y="194"/>
                      <a:pt x="259" y="194"/>
                      <a:pt x="259" y="194"/>
                    </a:cubicBezTo>
                    <a:cubicBezTo>
                      <a:pt x="258" y="193"/>
                      <a:pt x="258" y="193"/>
                      <a:pt x="258" y="193"/>
                    </a:cubicBezTo>
                    <a:cubicBezTo>
                      <a:pt x="257" y="193"/>
                      <a:pt x="257" y="193"/>
                      <a:pt x="257" y="193"/>
                    </a:cubicBezTo>
                    <a:cubicBezTo>
                      <a:pt x="257" y="193"/>
                      <a:pt x="257" y="193"/>
                      <a:pt x="257" y="193"/>
                    </a:cubicBezTo>
                    <a:cubicBezTo>
                      <a:pt x="257" y="193"/>
                      <a:pt x="257" y="193"/>
                      <a:pt x="257" y="193"/>
                    </a:cubicBezTo>
                    <a:cubicBezTo>
                      <a:pt x="256" y="193"/>
                      <a:pt x="256" y="193"/>
                      <a:pt x="256" y="193"/>
                    </a:cubicBezTo>
                    <a:cubicBezTo>
                      <a:pt x="256" y="192"/>
                      <a:pt x="256" y="192"/>
                      <a:pt x="256" y="192"/>
                    </a:cubicBezTo>
                    <a:cubicBezTo>
                      <a:pt x="255" y="193"/>
                      <a:pt x="255" y="193"/>
                      <a:pt x="255" y="193"/>
                    </a:cubicBezTo>
                    <a:cubicBezTo>
                      <a:pt x="255" y="193"/>
                      <a:pt x="255" y="193"/>
                      <a:pt x="255" y="193"/>
                    </a:cubicBezTo>
                    <a:cubicBezTo>
                      <a:pt x="255" y="193"/>
                      <a:pt x="255" y="193"/>
                      <a:pt x="255" y="193"/>
                    </a:cubicBezTo>
                    <a:cubicBezTo>
                      <a:pt x="256" y="193"/>
                      <a:pt x="256" y="193"/>
                      <a:pt x="256" y="193"/>
                    </a:cubicBezTo>
                    <a:cubicBezTo>
                      <a:pt x="256" y="194"/>
                      <a:pt x="256" y="194"/>
                      <a:pt x="256" y="194"/>
                    </a:cubicBezTo>
                    <a:cubicBezTo>
                      <a:pt x="256" y="194"/>
                      <a:pt x="256" y="194"/>
                      <a:pt x="256" y="194"/>
                    </a:cubicBezTo>
                    <a:cubicBezTo>
                      <a:pt x="257" y="194"/>
                      <a:pt x="257" y="194"/>
                      <a:pt x="257" y="194"/>
                    </a:cubicBezTo>
                    <a:cubicBezTo>
                      <a:pt x="257" y="195"/>
                      <a:pt x="257" y="195"/>
                      <a:pt x="257" y="195"/>
                    </a:cubicBezTo>
                    <a:close/>
                    <a:moveTo>
                      <a:pt x="252" y="197"/>
                    </a:moveTo>
                    <a:cubicBezTo>
                      <a:pt x="253" y="197"/>
                      <a:pt x="253" y="197"/>
                      <a:pt x="253" y="197"/>
                    </a:cubicBezTo>
                    <a:cubicBezTo>
                      <a:pt x="253" y="197"/>
                      <a:pt x="253" y="197"/>
                      <a:pt x="253" y="197"/>
                    </a:cubicBezTo>
                    <a:cubicBezTo>
                      <a:pt x="254" y="196"/>
                      <a:pt x="254" y="196"/>
                      <a:pt x="254" y="196"/>
                    </a:cubicBezTo>
                    <a:cubicBezTo>
                      <a:pt x="254" y="196"/>
                      <a:pt x="254" y="196"/>
                      <a:pt x="254" y="196"/>
                    </a:cubicBezTo>
                    <a:cubicBezTo>
                      <a:pt x="254" y="196"/>
                      <a:pt x="254" y="196"/>
                      <a:pt x="254" y="196"/>
                    </a:cubicBezTo>
                    <a:cubicBezTo>
                      <a:pt x="254" y="196"/>
                      <a:pt x="254" y="196"/>
                      <a:pt x="254" y="196"/>
                    </a:cubicBezTo>
                    <a:cubicBezTo>
                      <a:pt x="254" y="194"/>
                      <a:pt x="254" y="194"/>
                      <a:pt x="254" y="194"/>
                    </a:cubicBezTo>
                    <a:cubicBezTo>
                      <a:pt x="254" y="194"/>
                      <a:pt x="254" y="194"/>
                      <a:pt x="254" y="194"/>
                    </a:cubicBezTo>
                    <a:cubicBezTo>
                      <a:pt x="253" y="194"/>
                      <a:pt x="253" y="194"/>
                      <a:pt x="253" y="194"/>
                    </a:cubicBezTo>
                    <a:cubicBezTo>
                      <a:pt x="252" y="194"/>
                      <a:pt x="252" y="194"/>
                      <a:pt x="252" y="194"/>
                    </a:cubicBezTo>
                    <a:cubicBezTo>
                      <a:pt x="252" y="193"/>
                      <a:pt x="252" y="193"/>
                      <a:pt x="252" y="193"/>
                    </a:cubicBezTo>
                    <a:cubicBezTo>
                      <a:pt x="252" y="194"/>
                      <a:pt x="252" y="194"/>
                      <a:pt x="252" y="194"/>
                    </a:cubicBezTo>
                    <a:cubicBezTo>
                      <a:pt x="251" y="194"/>
                      <a:pt x="251" y="194"/>
                      <a:pt x="251" y="194"/>
                    </a:cubicBezTo>
                    <a:cubicBezTo>
                      <a:pt x="250" y="193"/>
                      <a:pt x="250" y="193"/>
                      <a:pt x="250" y="193"/>
                    </a:cubicBezTo>
                    <a:cubicBezTo>
                      <a:pt x="250" y="194"/>
                      <a:pt x="250" y="194"/>
                      <a:pt x="250" y="194"/>
                    </a:cubicBezTo>
                    <a:cubicBezTo>
                      <a:pt x="250" y="194"/>
                      <a:pt x="250" y="194"/>
                      <a:pt x="250" y="194"/>
                    </a:cubicBezTo>
                    <a:cubicBezTo>
                      <a:pt x="251" y="195"/>
                      <a:pt x="251" y="195"/>
                      <a:pt x="251" y="195"/>
                    </a:cubicBezTo>
                    <a:cubicBezTo>
                      <a:pt x="251" y="196"/>
                      <a:pt x="251" y="196"/>
                      <a:pt x="251" y="196"/>
                    </a:cubicBezTo>
                    <a:cubicBezTo>
                      <a:pt x="252" y="196"/>
                      <a:pt x="252" y="196"/>
                      <a:pt x="252" y="196"/>
                    </a:cubicBezTo>
                    <a:cubicBezTo>
                      <a:pt x="252" y="197"/>
                      <a:pt x="252" y="197"/>
                      <a:pt x="252" y="197"/>
                    </a:cubicBezTo>
                    <a:cubicBezTo>
                      <a:pt x="252" y="197"/>
                      <a:pt x="252" y="197"/>
                      <a:pt x="252" y="197"/>
                    </a:cubicBezTo>
                    <a:close/>
                    <a:moveTo>
                      <a:pt x="251" y="200"/>
                    </a:moveTo>
                    <a:cubicBezTo>
                      <a:pt x="251" y="200"/>
                      <a:pt x="252" y="200"/>
                      <a:pt x="252" y="200"/>
                    </a:cubicBezTo>
                    <a:cubicBezTo>
                      <a:pt x="251" y="200"/>
                      <a:pt x="251" y="200"/>
                      <a:pt x="251" y="200"/>
                    </a:cubicBezTo>
                    <a:cubicBezTo>
                      <a:pt x="250" y="200"/>
                      <a:pt x="250" y="200"/>
                      <a:pt x="250" y="200"/>
                    </a:cubicBezTo>
                    <a:cubicBezTo>
                      <a:pt x="251" y="200"/>
                      <a:pt x="251" y="200"/>
                      <a:pt x="251" y="200"/>
                    </a:cubicBezTo>
                    <a:cubicBezTo>
                      <a:pt x="251" y="200"/>
                      <a:pt x="251" y="200"/>
                      <a:pt x="251" y="200"/>
                    </a:cubicBezTo>
                    <a:close/>
                    <a:moveTo>
                      <a:pt x="242" y="207"/>
                    </a:moveTo>
                    <a:cubicBezTo>
                      <a:pt x="242" y="207"/>
                      <a:pt x="242" y="207"/>
                      <a:pt x="242" y="207"/>
                    </a:cubicBezTo>
                    <a:cubicBezTo>
                      <a:pt x="242" y="206"/>
                      <a:pt x="242" y="206"/>
                      <a:pt x="242" y="206"/>
                    </a:cubicBezTo>
                    <a:cubicBezTo>
                      <a:pt x="242" y="206"/>
                      <a:pt x="242" y="206"/>
                      <a:pt x="242" y="206"/>
                    </a:cubicBezTo>
                    <a:cubicBezTo>
                      <a:pt x="242" y="206"/>
                      <a:pt x="242" y="206"/>
                      <a:pt x="242" y="206"/>
                    </a:cubicBezTo>
                    <a:cubicBezTo>
                      <a:pt x="243" y="205"/>
                      <a:pt x="243" y="205"/>
                      <a:pt x="243" y="205"/>
                    </a:cubicBezTo>
                    <a:cubicBezTo>
                      <a:pt x="242" y="205"/>
                      <a:pt x="242" y="205"/>
                      <a:pt x="242" y="205"/>
                    </a:cubicBezTo>
                    <a:cubicBezTo>
                      <a:pt x="242" y="205"/>
                      <a:pt x="242" y="205"/>
                      <a:pt x="242" y="205"/>
                    </a:cubicBezTo>
                    <a:cubicBezTo>
                      <a:pt x="243" y="204"/>
                      <a:pt x="243" y="204"/>
                      <a:pt x="243" y="204"/>
                    </a:cubicBezTo>
                    <a:cubicBezTo>
                      <a:pt x="244" y="203"/>
                      <a:pt x="244" y="203"/>
                      <a:pt x="244" y="203"/>
                    </a:cubicBezTo>
                    <a:cubicBezTo>
                      <a:pt x="244" y="203"/>
                      <a:pt x="244" y="203"/>
                      <a:pt x="244" y="203"/>
                    </a:cubicBezTo>
                    <a:cubicBezTo>
                      <a:pt x="244" y="203"/>
                      <a:pt x="244" y="203"/>
                      <a:pt x="244" y="203"/>
                    </a:cubicBezTo>
                    <a:cubicBezTo>
                      <a:pt x="244" y="203"/>
                      <a:pt x="244" y="203"/>
                      <a:pt x="244" y="203"/>
                    </a:cubicBezTo>
                    <a:cubicBezTo>
                      <a:pt x="244" y="202"/>
                      <a:pt x="244" y="202"/>
                      <a:pt x="244" y="202"/>
                    </a:cubicBezTo>
                    <a:cubicBezTo>
                      <a:pt x="245" y="202"/>
                      <a:pt x="245" y="202"/>
                      <a:pt x="245" y="202"/>
                    </a:cubicBezTo>
                    <a:cubicBezTo>
                      <a:pt x="245" y="201"/>
                      <a:pt x="245" y="201"/>
                      <a:pt x="245" y="201"/>
                    </a:cubicBezTo>
                    <a:cubicBezTo>
                      <a:pt x="245" y="201"/>
                      <a:pt x="245" y="201"/>
                      <a:pt x="245" y="201"/>
                    </a:cubicBezTo>
                    <a:cubicBezTo>
                      <a:pt x="245" y="201"/>
                      <a:pt x="245" y="201"/>
                      <a:pt x="245" y="201"/>
                    </a:cubicBezTo>
                    <a:cubicBezTo>
                      <a:pt x="245" y="200"/>
                      <a:pt x="245" y="200"/>
                      <a:pt x="245" y="200"/>
                    </a:cubicBezTo>
                    <a:cubicBezTo>
                      <a:pt x="244" y="201"/>
                      <a:pt x="244" y="201"/>
                      <a:pt x="244" y="201"/>
                    </a:cubicBezTo>
                    <a:cubicBezTo>
                      <a:pt x="244" y="201"/>
                      <a:pt x="244" y="201"/>
                      <a:pt x="244" y="201"/>
                    </a:cubicBezTo>
                    <a:cubicBezTo>
                      <a:pt x="243" y="200"/>
                      <a:pt x="243" y="200"/>
                      <a:pt x="243" y="200"/>
                    </a:cubicBezTo>
                    <a:cubicBezTo>
                      <a:pt x="243" y="200"/>
                      <a:pt x="243" y="200"/>
                      <a:pt x="243" y="200"/>
                    </a:cubicBezTo>
                    <a:cubicBezTo>
                      <a:pt x="243" y="200"/>
                      <a:pt x="243" y="200"/>
                      <a:pt x="243" y="200"/>
                    </a:cubicBezTo>
                    <a:cubicBezTo>
                      <a:pt x="242" y="201"/>
                      <a:pt x="242" y="201"/>
                      <a:pt x="242" y="201"/>
                    </a:cubicBezTo>
                    <a:cubicBezTo>
                      <a:pt x="241" y="201"/>
                      <a:pt x="241" y="201"/>
                      <a:pt x="241" y="201"/>
                    </a:cubicBezTo>
                    <a:cubicBezTo>
                      <a:pt x="241" y="202"/>
                      <a:pt x="241" y="202"/>
                      <a:pt x="241" y="202"/>
                    </a:cubicBezTo>
                    <a:cubicBezTo>
                      <a:pt x="241" y="202"/>
                      <a:pt x="241" y="202"/>
                      <a:pt x="241" y="202"/>
                    </a:cubicBezTo>
                    <a:cubicBezTo>
                      <a:pt x="241" y="203"/>
                      <a:pt x="241" y="203"/>
                      <a:pt x="241" y="203"/>
                    </a:cubicBezTo>
                    <a:cubicBezTo>
                      <a:pt x="240" y="203"/>
                      <a:pt x="240" y="203"/>
                      <a:pt x="240" y="203"/>
                    </a:cubicBezTo>
                    <a:cubicBezTo>
                      <a:pt x="240" y="204"/>
                      <a:pt x="240" y="204"/>
                      <a:pt x="240" y="204"/>
                    </a:cubicBezTo>
                    <a:cubicBezTo>
                      <a:pt x="240" y="204"/>
                      <a:pt x="240" y="204"/>
                      <a:pt x="240" y="204"/>
                    </a:cubicBezTo>
                    <a:cubicBezTo>
                      <a:pt x="240" y="205"/>
                      <a:pt x="240" y="205"/>
                      <a:pt x="240" y="205"/>
                    </a:cubicBezTo>
                    <a:cubicBezTo>
                      <a:pt x="240" y="205"/>
                      <a:pt x="240" y="205"/>
                      <a:pt x="240" y="205"/>
                    </a:cubicBezTo>
                    <a:cubicBezTo>
                      <a:pt x="241" y="205"/>
                      <a:pt x="241" y="205"/>
                      <a:pt x="241" y="205"/>
                    </a:cubicBezTo>
                    <a:cubicBezTo>
                      <a:pt x="241" y="206"/>
                      <a:pt x="241" y="206"/>
                      <a:pt x="241" y="206"/>
                    </a:cubicBezTo>
                    <a:cubicBezTo>
                      <a:pt x="241" y="206"/>
                      <a:pt x="241" y="206"/>
                      <a:pt x="241" y="206"/>
                    </a:cubicBezTo>
                    <a:cubicBezTo>
                      <a:pt x="242" y="207"/>
                      <a:pt x="242" y="207"/>
                      <a:pt x="242" y="207"/>
                    </a:cubicBezTo>
                    <a:close/>
                    <a:moveTo>
                      <a:pt x="233" y="240"/>
                    </a:moveTo>
                    <a:cubicBezTo>
                      <a:pt x="233" y="240"/>
                      <a:pt x="233" y="240"/>
                      <a:pt x="233" y="240"/>
                    </a:cubicBezTo>
                    <a:cubicBezTo>
                      <a:pt x="233" y="240"/>
                      <a:pt x="233" y="240"/>
                      <a:pt x="233" y="240"/>
                    </a:cubicBezTo>
                    <a:cubicBezTo>
                      <a:pt x="233" y="240"/>
                      <a:pt x="233" y="240"/>
                      <a:pt x="233" y="240"/>
                    </a:cubicBezTo>
                    <a:cubicBezTo>
                      <a:pt x="233" y="240"/>
                      <a:pt x="233" y="240"/>
                      <a:pt x="233" y="240"/>
                    </a:cubicBezTo>
                    <a:close/>
                    <a:moveTo>
                      <a:pt x="233" y="243"/>
                    </a:moveTo>
                    <a:cubicBezTo>
                      <a:pt x="234" y="243"/>
                      <a:pt x="234" y="243"/>
                      <a:pt x="234" y="243"/>
                    </a:cubicBezTo>
                    <a:cubicBezTo>
                      <a:pt x="234" y="242"/>
                      <a:pt x="234" y="242"/>
                      <a:pt x="234" y="242"/>
                    </a:cubicBezTo>
                    <a:cubicBezTo>
                      <a:pt x="234" y="242"/>
                      <a:pt x="234" y="242"/>
                      <a:pt x="234" y="242"/>
                    </a:cubicBezTo>
                    <a:cubicBezTo>
                      <a:pt x="234" y="243"/>
                      <a:pt x="234" y="243"/>
                      <a:pt x="234" y="243"/>
                    </a:cubicBezTo>
                    <a:cubicBezTo>
                      <a:pt x="234" y="243"/>
                      <a:pt x="234" y="243"/>
                      <a:pt x="234" y="243"/>
                    </a:cubicBezTo>
                    <a:cubicBezTo>
                      <a:pt x="234" y="243"/>
                      <a:pt x="233" y="243"/>
                      <a:pt x="233" y="243"/>
                    </a:cubicBezTo>
                    <a:close/>
                    <a:moveTo>
                      <a:pt x="228" y="242"/>
                    </a:moveTo>
                    <a:cubicBezTo>
                      <a:pt x="228" y="242"/>
                      <a:pt x="228" y="242"/>
                      <a:pt x="228" y="242"/>
                    </a:cubicBezTo>
                    <a:cubicBezTo>
                      <a:pt x="229" y="242"/>
                      <a:pt x="229" y="242"/>
                      <a:pt x="229" y="242"/>
                    </a:cubicBezTo>
                    <a:cubicBezTo>
                      <a:pt x="229" y="241"/>
                      <a:pt x="229" y="241"/>
                      <a:pt x="229" y="241"/>
                    </a:cubicBezTo>
                    <a:cubicBezTo>
                      <a:pt x="230" y="241"/>
                      <a:pt x="230" y="241"/>
                      <a:pt x="230" y="241"/>
                    </a:cubicBezTo>
                    <a:cubicBezTo>
                      <a:pt x="230" y="241"/>
                      <a:pt x="230" y="241"/>
                      <a:pt x="230" y="241"/>
                    </a:cubicBezTo>
                    <a:cubicBezTo>
                      <a:pt x="231" y="241"/>
                      <a:pt x="231" y="241"/>
                      <a:pt x="231" y="241"/>
                    </a:cubicBezTo>
                    <a:cubicBezTo>
                      <a:pt x="230" y="242"/>
                      <a:pt x="230" y="242"/>
                      <a:pt x="230" y="242"/>
                    </a:cubicBezTo>
                    <a:cubicBezTo>
                      <a:pt x="229" y="242"/>
                      <a:pt x="229" y="242"/>
                      <a:pt x="229" y="242"/>
                    </a:cubicBezTo>
                    <a:cubicBezTo>
                      <a:pt x="228" y="243"/>
                      <a:pt x="228" y="243"/>
                      <a:pt x="228" y="243"/>
                    </a:cubicBezTo>
                    <a:cubicBezTo>
                      <a:pt x="228" y="242"/>
                      <a:pt x="228" y="242"/>
                      <a:pt x="228" y="242"/>
                    </a:cubicBezTo>
                    <a:close/>
                    <a:moveTo>
                      <a:pt x="232" y="244"/>
                    </a:moveTo>
                    <a:cubicBezTo>
                      <a:pt x="233" y="243"/>
                      <a:pt x="233" y="243"/>
                      <a:pt x="233" y="243"/>
                    </a:cubicBezTo>
                    <a:cubicBezTo>
                      <a:pt x="233" y="242"/>
                      <a:pt x="233" y="242"/>
                      <a:pt x="233" y="242"/>
                    </a:cubicBezTo>
                    <a:cubicBezTo>
                      <a:pt x="233" y="242"/>
                      <a:pt x="233" y="242"/>
                      <a:pt x="233" y="242"/>
                    </a:cubicBezTo>
                    <a:cubicBezTo>
                      <a:pt x="233" y="243"/>
                      <a:pt x="233" y="243"/>
                      <a:pt x="233" y="243"/>
                    </a:cubicBezTo>
                    <a:cubicBezTo>
                      <a:pt x="232" y="244"/>
                      <a:pt x="232" y="244"/>
                      <a:pt x="232" y="244"/>
                    </a:cubicBezTo>
                    <a:cubicBezTo>
                      <a:pt x="232" y="244"/>
                      <a:pt x="232" y="244"/>
                      <a:pt x="232" y="244"/>
                    </a:cubicBezTo>
                    <a:cubicBezTo>
                      <a:pt x="232" y="244"/>
                      <a:pt x="232" y="244"/>
                      <a:pt x="232" y="244"/>
                    </a:cubicBezTo>
                    <a:cubicBezTo>
                      <a:pt x="233" y="243"/>
                      <a:pt x="233" y="243"/>
                      <a:pt x="233" y="243"/>
                    </a:cubicBezTo>
                    <a:cubicBezTo>
                      <a:pt x="234" y="243"/>
                      <a:pt x="234" y="243"/>
                      <a:pt x="234" y="243"/>
                    </a:cubicBezTo>
                    <a:cubicBezTo>
                      <a:pt x="234" y="242"/>
                      <a:pt x="234" y="242"/>
                      <a:pt x="234" y="242"/>
                    </a:cubicBezTo>
                    <a:cubicBezTo>
                      <a:pt x="233" y="241"/>
                      <a:pt x="233" y="241"/>
                      <a:pt x="233" y="241"/>
                    </a:cubicBezTo>
                    <a:cubicBezTo>
                      <a:pt x="233" y="241"/>
                      <a:pt x="233" y="241"/>
                      <a:pt x="233" y="241"/>
                    </a:cubicBezTo>
                    <a:cubicBezTo>
                      <a:pt x="233" y="241"/>
                      <a:pt x="233" y="241"/>
                      <a:pt x="233" y="241"/>
                    </a:cubicBezTo>
                    <a:cubicBezTo>
                      <a:pt x="232" y="241"/>
                      <a:pt x="232" y="241"/>
                      <a:pt x="232" y="241"/>
                    </a:cubicBezTo>
                    <a:cubicBezTo>
                      <a:pt x="232" y="241"/>
                      <a:pt x="232" y="241"/>
                      <a:pt x="232" y="241"/>
                    </a:cubicBezTo>
                    <a:cubicBezTo>
                      <a:pt x="232" y="242"/>
                      <a:pt x="232" y="242"/>
                      <a:pt x="232" y="242"/>
                    </a:cubicBezTo>
                    <a:cubicBezTo>
                      <a:pt x="231" y="243"/>
                      <a:pt x="231" y="243"/>
                      <a:pt x="231" y="243"/>
                    </a:cubicBezTo>
                    <a:cubicBezTo>
                      <a:pt x="230" y="243"/>
                      <a:pt x="230" y="243"/>
                      <a:pt x="230" y="243"/>
                    </a:cubicBezTo>
                    <a:cubicBezTo>
                      <a:pt x="231" y="242"/>
                      <a:pt x="231" y="242"/>
                      <a:pt x="231" y="242"/>
                    </a:cubicBezTo>
                    <a:cubicBezTo>
                      <a:pt x="231" y="242"/>
                      <a:pt x="231" y="242"/>
                      <a:pt x="231" y="242"/>
                    </a:cubicBezTo>
                    <a:cubicBezTo>
                      <a:pt x="232" y="241"/>
                      <a:pt x="232" y="241"/>
                      <a:pt x="232" y="241"/>
                    </a:cubicBezTo>
                    <a:cubicBezTo>
                      <a:pt x="231" y="241"/>
                      <a:pt x="231" y="241"/>
                      <a:pt x="231" y="241"/>
                    </a:cubicBezTo>
                    <a:cubicBezTo>
                      <a:pt x="231" y="241"/>
                      <a:pt x="231" y="241"/>
                      <a:pt x="231" y="241"/>
                    </a:cubicBezTo>
                    <a:cubicBezTo>
                      <a:pt x="230" y="242"/>
                      <a:pt x="230" y="242"/>
                      <a:pt x="230" y="242"/>
                    </a:cubicBezTo>
                    <a:cubicBezTo>
                      <a:pt x="229" y="243"/>
                      <a:pt x="229" y="243"/>
                      <a:pt x="229" y="243"/>
                    </a:cubicBezTo>
                    <a:cubicBezTo>
                      <a:pt x="229" y="244"/>
                      <a:pt x="229" y="244"/>
                      <a:pt x="229" y="244"/>
                    </a:cubicBezTo>
                    <a:cubicBezTo>
                      <a:pt x="229" y="244"/>
                      <a:pt x="229" y="244"/>
                      <a:pt x="229" y="244"/>
                    </a:cubicBezTo>
                    <a:cubicBezTo>
                      <a:pt x="229" y="245"/>
                      <a:pt x="229" y="245"/>
                      <a:pt x="229" y="245"/>
                    </a:cubicBezTo>
                    <a:cubicBezTo>
                      <a:pt x="229" y="245"/>
                      <a:pt x="229" y="245"/>
                      <a:pt x="229" y="245"/>
                    </a:cubicBezTo>
                    <a:cubicBezTo>
                      <a:pt x="230" y="244"/>
                      <a:pt x="230" y="244"/>
                      <a:pt x="230" y="244"/>
                    </a:cubicBezTo>
                    <a:cubicBezTo>
                      <a:pt x="230" y="244"/>
                      <a:pt x="230" y="244"/>
                      <a:pt x="230" y="244"/>
                    </a:cubicBezTo>
                    <a:cubicBezTo>
                      <a:pt x="230" y="244"/>
                      <a:pt x="230" y="244"/>
                      <a:pt x="230" y="244"/>
                    </a:cubicBezTo>
                    <a:cubicBezTo>
                      <a:pt x="230" y="245"/>
                      <a:pt x="230" y="245"/>
                      <a:pt x="230" y="245"/>
                    </a:cubicBezTo>
                    <a:cubicBezTo>
                      <a:pt x="230" y="245"/>
                      <a:pt x="230" y="245"/>
                      <a:pt x="230" y="245"/>
                    </a:cubicBezTo>
                    <a:cubicBezTo>
                      <a:pt x="230" y="245"/>
                      <a:pt x="230" y="245"/>
                      <a:pt x="230" y="245"/>
                    </a:cubicBezTo>
                    <a:cubicBezTo>
                      <a:pt x="231" y="245"/>
                      <a:pt x="231" y="245"/>
                      <a:pt x="231" y="245"/>
                    </a:cubicBezTo>
                    <a:cubicBezTo>
                      <a:pt x="231" y="245"/>
                      <a:pt x="232" y="244"/>
                      <a:pt x="232" y="244"/>
                    </a:cubicBezTo>
                    <a:close/>
                    <a:moveTo>
                      <a:pt x="231" y="244"/>
                    </a:moveTo>
                    <a:cubicBezTo>
                      <a:pt x="231" y="243"/>
                      <a:pt x="231" y="243"/>
                      <a:pt x="231" y="243"/>
                    </a:cubicBezTo>
                    <a:cubicBezTo>
                      <a:pt x="232" y="242"/>
                      <a:pt x="232" y="242"/>
                      <a:pt x="232" y="242"/>
                    </a:cubicBezTo>
                    <a:cubicBezTo>
                      <a:pt x="232" y="243"/>
                      <a:pt x="232" y="243"/>
                      <a:pt x="232" y="243"/>
                    </a:cubicBezTo>
                    <a:cubicBezTo>
                      <a:pt x="231" y="244"/>
                      <a:pt x="231" y="244"/>
                      <a:pt x="231" y="244"/>
                    </a:cubicBezTo>
                    <a:cubicBezTo>
                      <a:pt x="231" y="244"/>
                      <a:pt x="231" y="244"/>
                      <a:pt x="231" y="244"/>
                    </a:cubicBezTo>
                    <a:close/>
                    <a:moveTo>
                      <a:pt x="291" y="299"/>
                    </a:moveTo>
                    <a:cubicBezTo>
                      <a:pt x="290" y="299"/>
                      <a:pt x="290" y="299"/>
                      <a:pt x="290" y="299"/>
                    </a:cubicBezTo>
                    <a:cubicBezTo>
                      <a:pt x="290" y="298"/>
                      <a:pt x="290" y="298"/>
                      <a:pt x="290" y="298"/>
                    </a:cubicBezTo>
                    <a:cubicBezTo>
                      <a:pt x="290" y="298"/>
                      <a:pt x="290" y="298"/>
                      <a:pt x="290" y="298"/>
                    </a:cubicBezTo>
                    <a:cubicBezTo>
                      <a:pt x="291" y="298"/>
                      <a:pt x="291" y="298"/>
                      <a:pt x="291" y="298"/>
                    </a:cubicBezTo>
                    <a:cubicBezTo>
                      <a:pt x="291" y="297"/>
                      <a:pt x="291" y="297"/>
                      <a:pt x="291" y="297"/>
                    </a:cubicBezTo>
                    <a:cubicBezTo>
                      <a:pt x="291" y="297"/>
                      <a:pt x="291" y="297"/>
                      <a:pt x="291" y="297"/>
                    </a:cubicBezTo>
                    <a:cubicBezTo>
                      <a:pt x="291" y="297"/>
                      <a:pt x="291" y="297"/>
                      <a:pt x="291" y="297"/>
                    </a:cubicBezTo>
                    <a:cubicBezTo>
                      <a:pt x="291" y="297"/>
                      <a:pt x="291" y="297"/>
                      <a:pt x="291" y="297"/>
                    </a:cubicBezTo>
                    <a:cubicBezTo>
                      <a:pt x="290" y="298"/>
                      <a:pt x="290" y="298"/>
                      <a:pt x="290" y="298"/>
                    </a:cubicBezTo>
                    <a:cubicBezTo>
                      <a:pt x="290" y="298"/>
                      <a:pt x="290" y="298"/>
                      <a:pt x="290" y="298"/>
                    </a:cubicBezTo>
                    <a:cubicBezTo>
                      <a:pt x="290" y="299"/>
                      <a:pt x="290" y="299"/>
                      <a:pt x="290" y="299"/>
                    </a:cubicBezTo>
                    <a:cubicBezTo>
                      <a:pt x="290" y="299"/>
                      <a:pt x="290" y="299"/>
                      <a:pt x="290" y="299"/>
                    </a:cubicBezTo>
                    <a:cubicBezTo>
                      <a:pt x="291" y="299"/>
                      <a:pt x="291" y="299"/>
                      <a:pt x="291" y="299"/>
                    </a:cubicBezTo>
                    <a:close/>
                    <a:moveTo>
                      <a:pt x="312" y="302"/>
                    </a:moveTo>
                    <a:cubicBezTo>
                      <a:pt x="312" y="302"/>
                      <a:pt x="312" y="302"/>
                      <a:pt x="312" y="302"/>
                    </a:cubicBezTo>
                    <a:cubicBezTo>
                      <a:pt x="312" y="301"/>
                      <a:pt x="312" y="301"/>
                      <a:pt x="312" y="301"/>
                    </a:cubicBezTo>
                    <a:cubicBezTo>
                      <a:pt x="312" y="301"/>
                      <a:pt x="312" y="301"/>
                      <a:pt x="312" y="301"/>
                    </a:cubicBezTo>
                    <a:cubicBezTo>
                      <a:pt x="312" y="300"/>
                      <a:pt x="312" y="300"/>
                      <a:pt x="312" y="300"/>
                    </a:cubicBezTo>
                    <a:cubicBezTo>
                      <a:pt x="312" y="300"/>
                      <a:pt x="312" y="300"/>
                      <a:pt x="312" y="300"/>
                    </a:cubicBezTo>
                    <a:cubicBezTo>
                      <a:pt x="313" y="300"/>
                      <a:pt x="313" y="300"/>
                      <a:pt x="313" y="300"/>
                    </a:cubicBezTo>
                    <a:cubicBezTo>
                      <a:pt x="313" y="300"/>
                      <a:pt x="313" y="300"/>
                      <a:pt x="313" y="300"/>
                    </a:cubicBezTo>
                    <a:cubicBezTo>
                      <a:pt x="313" y="300"/>
                      <a:pt x="313" y="300"/>
                      <a:pt x="313" y="300"/>
                    </a:cubicBezTo>
                    <a:cubicBezTo>
                      <a:pt x="313" y="301"/>
                      <a:pt x="313" y="301"/>
                      <a:pt x="313" y="301"/>
                    </a:cubicBezTo>
                    <a:cubicBezTo>
                      <a:pt x="312" y="301"/>
                      <a:pt x="312" y="301"/>
                      <a:pt x="312" y="301"/>
                    </a:cubicBezTo>
                    <a:cubicBezTo>
                      <a:pt x="312" y="301"/>
                      <a:pt x="312" y="301"/>
                      <a:pt x="312" y="301"/>
                    </a:cubicBezTo>
                    <a:cubicBezTo>
                      <a:pt x="313" y="302"/>
                      <a:pt x="313" y="302"/>
                      <a:pt x="313" y="302"/>
                    </a:cubicBezTo>
                    <a:cubicBezTo>
                      <a:pt x="313" y="302"/>
                      <a:pt x="313" y="302"/>
                      <a:pt x="313" y="302"/>
                    </a:cubicBezTo>
                    <a:cubicBezTo>
                      <a:pt x="313" y="302"/>
                      <a:pt x="313" y="302"/>
                      <a:pt x="313" y="302"/>
                    </a:cubicBezTo>
                    <a:cubicBezTo>
                      <a:pt x="312" y="302"/>
                      <a:pt x="312" y="302"/>
                      <a:pt x="312" y="302"/>
                    </a:cubicBezTo>
                    <a:close/>
                    <a:moveTo>
                      <a:pt x="313" y="303"/>
                    </a:moveTo>
                    <a:cubicBezTo>
                      <a:pt x="313" y="302"/>
                      <a:pt x="313" y="302"/>
                      <a:pt x="313" y="302"/>
                    </a:cubicBezTo>
                    <a:cubicBezTo>
                      <a:pt x="314" y="302"/>
                      <a:pt x="314" y="302"/>
                      <a:pt x="314" y="302"/>
                    </a:cubicBezTo>
                    <a:cubicBezTo>
                      <a:pt x="314" y="303"/>
                      <a:pt x="314" y="303"/>
                      <a:pt x="314" y="303"/>
                    </a:cubicBezTo>
                    <a:cubicBezTo>
                      <a:pt x="313" y="303"/>
                      <a:pt x="313" y="303"/>
                      <a:pt x="313" y="303"/>
                    </a:cubicBezTo>
                    <a:cubicBezTo>
                      <a:pt x="313" y="303"/>
                      <a:pt x="313" y="303"/>
                      <a:pt x="313" y="303"/>
                    </a:cubicBezTo>
                    <a:close/>
                    <a:moveTo>
                      <a:pt x="322" y="275"/>
                    </a:moveTo>
                    <a:cubicBezTo>
                      <a:pt x="322" y="274"/>
                      <a:pt x="322" y="274"/>
                      <a:pt x="322" y="274"/>
                    </a:cubicBezTo>
                    <a:cubicBezTo>
                      <a:pt x="323" y="273"/>
                      <a:pt x="323" y="273"/>
                      <a:pt x="323" y="273"/>
                    </a:cubicBezTo>
                    <a:cubicBezTo>
                      <a:pt x="323" y="274"/>
                      <a:pt x="323" y="274"/>
                      <a:pt x="323" y="274"/>
                    </a:cubicBezTo>
                    <a:cubicBezTo>
                      <a:pt x="322" y="275"/>
                      <a:pt x="322" y="275"/>
                      <a:pt x="322" y="275"/>
                    </a:cubicBezTo>
                    <a:cubicBezTo>
                      <a:pt x="322" y="275"/>
                      <a:pt x="322" y="275"/>
                      <a:pt x="322" y="275"/>
                    </a:cubicBezTo>
                    <a:cubicBezTo>
                      <a:pt x="322" y="275"/>
                      <a:pt x="322" y="275"/>
                      <a:pt x="322" y="275"/>
                    </a:cubicBezTo>
                    <a:close/>
                    <a:moveTo>
                      <a:pt x="319" y="280"/>
                    </a:moveTo>
                    <a:cubicBezTo>
                      <a:pt x="319" y="281"/>
                      <a:pt x="319" y="281"/>
                      <a:pt x="319" y="281"/>
                    </a:cubicBezTo>
                    <a:cubicBezTo>
                      <a:pt x="319" y="281"/>
                      <a:pt x="319" y="281"/>
                      <a:pt x="319" y="281"/>
                    </a:cubicBezTo>
                    <a:cubicBezTo>
                      <a:pt x="320" y="281"/>
                      <a:pt x="320" y="281"/>
                      <a:pt x="320" y="281"/>
                    </a:cubicBezTo>
                    <a:cubicBezTo>
                      <a:pt x="320" y="281"/>
                      <a:pt x="320" y="281"/>
                      <a:pt x="320" y="281"/>
                    </a:cubicBezTo>
                    <a:cubicBezTo>
                      <a:pt x="320" y="280"/>
                      <a:pt x="320" y="280"/>
                      <a:pt x="320" y="280"/>
                    </a:cubicBezTo>
                    <a:cubicBezTo>
                      <a:pt x="320" y="280"/>
                      <a:pt x="320" y="280"/>
                      <a:pt x="320" y="280"/>
                    </a:cubicBezTo>
                    <a:cubicBezTo>
                      <a:pt x="319" y="280"/>
                      <a:pt x="319" y="280"/>
                      <a:pt x="319" y="280"/>
                    </a:cubicBezTo>
                    <a:close/>
                    <a:moveTo>
                      <a:pt x="324" y="287"/>
                    </a:move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5" y="287"/>
                      <a:pt x="325" y="287"/>
                      <a:pt x="325" y="287"/>
                    </a:cubicBezTo>
                    <a:cubicBezTo>
                      <a:pt x="325" y="287"/>
                      <a:pt x="325" y="287"/>
                      <a:pt x="325" y="287"/>
                    </a:cubicBezTo>
                    <a:cubicBezTo>
                      <a:pt x="324" y="287"/>
                      <a:pt x="324" y="287"/>
                      <a:pt x="324" y="287"/>
                    </a:cubicBezTo>
                    <a:cubicBezTo>
                      <a:pt x="324" y="287"/>
                      <a:pt x="324" y="287"/>
                      <a:pt x="324" y="287"/>
                    </a:cubicBezTo>
                    <a:close/>
                    <a:moveTo>
                      <a:pt x="322" y="287"/>
                    </a:moveTo>
                    <a:cubicBezTo>
                      <a:pt x="322" y="287"/>
                      <a:pt x="322" y="287"/>
                      <a:pt x="322" y="287"/>
                    </a:cubicBezTo>
                    <a:cubicBezTo>
                      <a:pt x="322" y="287"/>
                      <a:pt x="322" y="287"/>
                      <a:pt x="322" y="287"/>
                    </a:cubicBezTo>
                    <a:cubicBezTo>
                      <a:pt x="323" y="287"/>
                      <a:pt x="323" y="287"/>
                      <a:pt x="323" y="287"/>
                    </a:cubicBezTo>
                    <a:cubicBezTo>
                      <a:pt x="322" y="286"/>
                      <a:pt x="322" y="286"/>
                      <a:pt x="322" y="286"/>
                    </a:cubicBezTo>
                    <a:cubicBezTo>
                      <a:pt x="323" y="286"/>
                      <a:pt x="323" y="286"/>
                      <a:pt x="323" y="286"/>
                    </a:cubicBezTo>
                    <a:cubicBezTo>
                      <a:pt x="323" y="287"/>
                      <a:pt x="323" y="287"/>
                      <a:pt x="323" y="287"/>
                    </a:cubicBezTo>
                    <a:cubicBezTo>
                      <a:pt x="322" y="287"/>
                      <a:pt x="322" y="287"/>
                      <a:pt x="322" y="287"/>
                    </a:cubicBezTo>
                    <a:cubicBezTo>
                      <a:pt x="322" y="288"/>
                      <a:pt x="322" y="288"/>
                      <a:pt x="322" y="288"/>
                    </a:cubicBezTo>
                    <a:cubicBezTo>
                      <a:pt x="321" y="288"/>
                      <a:pt x="321" y="288"/>
                      <a:pt x="321" y="288"/>
                    </a:cubicBezTo>
                    <a:cubicBezTo>
                      <a:pt x="321" y="287"/>
                      <a:pt x="321" y="287"/>
                      <a:pt x="321" y="287"/>
                    </a:cubicBezTo>
                    <a:cubicBezTo>
                      <a:pt x="322" y="287"/>
                      <a:pt x="322" y="287"/>
                      <a:pt x="322" y="287"/>
                    </a:cubicBezTo>
                    <a:close/>
                    <a:moveTo>
                      <a:pt x="315" y="297"/>
                    </a:moveTo>
                    <a:cubicBezTo>
                      <a:pt x="315" y="297"/>
                      <a:pt x="315" y="297"/>
                      <a:pt x="315" y="297"/>
                    </a:cubicBezTo>
                    <a:cubicBezTo>
                      <a:pt x="315" y="297"/>
                      <a:pt x="315" y="297"/>
                      <a:pt x="315" y="297"/>
                    </a:cubicBezTo>
                    <a:cubicBezTo>
                      <a:pt x="315" y="297"/>
                      <a:pt x="315" y="297"/>
                      <a:pt x="315" y="297"/>
                    </a:cubicBezTo>
                    <a:cubicBezTo>
                      <a:pt x="315" y="297"/>
                      <a:pt x="315" y="297"/>
                      <a:pt x="315" y="297"/>
                    </a:cubicBezTo>
                    <a:close/>
                    <a:moveTo>
                      <a:pt x="324" y="295"/>
                    </a:move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4" y="295"/>
                      <a:pt x="324" y="295"/>
                      <a:pt x="324" y="295"/>
                    </a:cubicBezTo>
                    <a:cubicBezTo>
                      <a:pt x="324" y="295"/>
                      <a:pt x="324" y="295"/>
                      <a:pt x="324" y="295"/>
                    </a:cubicBezTo>
                    <a:close/>
                    <a:moveTo>
                      <a:pt x="314" y="280"/>
                    </a:moveTo>
                    <a:cubicBezTo>
                      <a:pt x="313" y="280"/>
                      <a:pt x="313" y="280"/>
                      <a:pt x="313" y="280"/>
                    </a:cubicBezTo>
                    <a:cubicBezTo>
                      <a:pt x="313" y="281"/>
                      <a:pt x="313" y="281"/>
                      <a:pt x="313" y="281"/>
                    </a:cubicBezTo>
                    <a:cubicBezTo>
                      <a:pt x="312" y="281"/>
                      <a:pt x="312" y="281"/>
                      <a:pt x="312" y="281"/>
                    </a:cubicBezTo>
                    <a:cubicBezTo>
                      <a:pt x="312" y="281"/>
                      <a:pt x="312" y="281"/>
                      <a:pt x="312" y="281"/>
                    </a:cubicBezTo>
                    <a:cubicBezTo>
                      <a:pt x="312" y="281"/>
                      <a:pt x="312" y="281"/>
                      <a:pt x="312" y="281"/>
                    </a:cubicBezTo>
                    <a:cubicBezTo>
                      <a:pt x="312" y="281"/>
                      <a:pt x="312" y="281"/>
                      <a:pt x="312" y="281"/>
                    </a:cubicBezTo>
                    <a:cubicBezTo>
                      <a:pt x="312" y="282"/>
                      <a:pt x="312" y="282"/>
                      <a:pt x="312" y="282"/>
                    </a:cubicBezTo>
                    <a:cubicBezTo>
                      <a:pt x="312" y="282"/>
                      <a:pt x="312" y="282"/>
                      <a:pt x="312" y="282"/>
                    </a:cubicBezTo>
                    <a:cubicBezTo>
                      <a:pt x="312" y="282"/>
                      <a:pt x="312" y="282"/>
                      <a:pt x="312" y="282"/>
                    </a:cubicBezTo>
                    <a:cubicBezTo>
                      <a:pt x="311" y="282"/>
                      <a:pt x="311" y="282"/>
                      <a:pt x="311" y="282"/>
                    </a:cubicBezTo>
                    <a:cubicBezTo>
                      <a:pt x="311" y="283"/>
                      <a:pt x="311" y="283"/>
                      <a:pt x="311" y="283"/>
                    </a:cubicBezTo>
                    <a:cubicBezTo>
                      <a:pt x="311" y="283"/>
                      <a:pt x="311" y="283"/>
                      <a:pt x="311" y="283"/>
                    </a:cubicBezTo>
                    <a:cubicBezTo>
                      <a:pt x="311" y="283"/>
                      <a:pt x="311" y="283"/>
                      <a:pt x="311" y="283"/>
                    </a:cubicBezTo>
                    <a:cubicBezTo>
                      <a:pt x="311" y="283"/>
                      <a:pt x="311" y="283"/>
                      <a:pt x="311" y="283"/>
                    </a:cubicBezTo>
                    <a:cubicBezTo>
                      <a:pt x="311" y="284"/>
                      <a:pt x="311" y="284"/>
                      <a:pt x="311" y="284"/>
                    </a:cubicBezTo>
                    <a:cubicBezTo>
                      <a:pt x="310" y="284"/>
                      <a:pt x="310" y="284"/>
                      <a:pt x="310" y="284"/>
                    </a:cubicBezTo>
                    <a:cubicBezTo>
                      <a:pt x="310" y="284"/>
                      <a:pt x="310" y="284"/>
                      <a:pt x="310" y="284"/>
                    </a:cubicBezTo>
                    <a:cubicBezTo>
                      <a:pt x="310" y="285"/>
                      <a:pt x="310" y="285"/>
                      <a:pt x="310" y="285"/>
                    </a:cubicBezTo>
                    <a:cubicBezTo>
                      <a:pt x="309" y="286"/>
                      <a:pt x="309" y="286"/>
                      <a:pt x="309" y="286"/>
                    </a:cubicBezTo>
                    <a:cubicBezTo>
                      <a:pt x="309" y="286"/>
                      <a:pt x="309" y="286"/>
                      <a:pt x="309" y="286"/>
                    </a:cubicBezTo>
                    <a:cubicBezTo>
                      <a:pt x="309" y="287"/>
                      <a:pt x="309" y="287"/>
                      <a:pt x="309" y="287"/>
                    </a:cubicBezTo>
                    <a:cubicBezTo>
                      <a:pt x="309" y="287"/>
                      <a:pt x="309" y="287"/>
                      <a:pt x="309" y="287"/>
                    </a:cubicBezTo>
                    <a:cubicBezTo>
                      <a:pt x="309" y="287"/>
                      <a:pt x="309" y="287"/>
                      <a:pt x="309" y="287"/>
                    </a:cubicBezTo>
                    <a:cubicBezTo>
                      <a:pt x="309" y="287"/>
                      <a:pt x="309" y="287"/>
                      <a:pt x="309" y="287"/>
                    </a:cubicBezTo>
                    <a:cubicBezTo>
                      <a:pt x="308" y="287"/>
                      <a:pt x="308" y="287"/>
                      <a:pt x="308" y="287"/>
                    </a:cubicBezTo>
                    <a:cubicBezTo>
                      <a:pt x="308" y="287"/>
                      <a:pt x="308" y="287"/>
                      <a:pt x="308" y="287"/>
                    </a:cubicBezTo>
                    <a:cubicBezTo>
                      <a:pt x="307" y="288"/>
                      <a:pt x="307" y="288"/>
                      <a:pt x="307" y="288"/>
                    </a:cubicBezTo>
                    <a:cubicBezTo>
                      <a:pt x="307" y="288"/>
                      <a:pt x="307" y="288"/>
                      <a:pt x="307" y="288"/>
                    </a:cubicBezTo>
                    <a:cubicBezTo>
                      <a:pt x="308" y="288"/>
                      <a:pt x="308" y="288"/>
                      <a:pt x="308" y="288"/>
                    </a:cubicBezTo>
                    <a:cubicBezTo>
                      <a:pt x="308" y="289"/>
                      <a:pt x="308" y="289"/>
                      <a:pt x="308" y="289"/>
                    </a:cubicBezTo>
                    <a:cubicBezTo>
                      <a:pt x="308" y="289"/>
                      <a:pt x="308" y="289"/>
                      <a:pt x="308" y="289"/>
                    </a:cubicBezTo>
                    <a:cubicBezTo>
                      <a:pt x="308" y="289"/>
                      <a:pt x="308" y="289"/>
                      <a:pt x="308" y="289"/>
                    </a:cubicBezTo>
                    <a:cubicBezTo>
                      <a:pt x="307" y="290"/>
                      <a:pt x="307" y="290"/>
                      <a:pt x="307" y="290"/>
                    </a:cubicBezTo>
                    <a:cubicBezTo>
                      <a:pt x="306" y="289"/>
                      <a:pt x="306" y="289"/>
                      <a:pt x="306" y="289"/>
                    </a:cubicBezTo>
                    <a:cubicBezTo>
                      <a:pt x="306" y="290"/>
                      <a:pt x="306" y="290"/>
                      <a:pt x="306" y="290"/>
                    </a:cubicBezTo>
                    <a:cubicBezTo>
                      <a:pt x="306" y="290"/>
                      <a:pt x="306" y="290"/>
                      <a:pt x="306" y="290"/>
                    </a:cubicBezTo>
                    <a:cubicBezTo>
                      <a:pt x="306" y="290"/>
                      <a:pt x="306" y="290"/>
                      <a:pt x="306" y="290"/>
                    </a:cubicBezTo>
                    <a:cubicBezTo>
                      <a:pt x="305" y="291"/>
                      <a:pt x="305" y="291"/>
                      <a:pt x="305" y="291"/>
                    </a:cubicBezTo>
                    <a:cubicBezTo>
                      <a:pt x="305" y="292"/>
                      <a:pt x="305" y="292"/>
                      <a:pt x="305" y="292"/>
                    </a:cubicBezTo>
                    <a:cubicBezTo>
                      <a:pt x="304" y="292"/>
                      <a:pt x="304" y="292"/>
                      <a:pt x="304" y="292"/>
                    </a:cubicBezTo>
                    <a:cubicBezTo>
                      <a:pt x="304" y="291"/>
                      <a:pt x="304" y="291"/>
                      <a:pt x="304" y="291"/>
                    </a:cubicBezTo>
                    <a:cubicBezTo>
                      <a:pt x="304" y="292"/>
                      <a:pt x="304" y="292"/>
                      <a:pt x="304" y="292"/>
                    </a:cubicBezTo>
                    <a:cubicBezTo>
                      <a:pt x="304" y="291"/>
                      <a:pt x="304" y="291"/>
                      <a:pt x="304" y="291"/>
                    </a:cubicBezTo>
                    <a:cubicBezTo>
                      <a:pt x="304" y="291"/>
                      <a:pt x="304" y="291"/>
                      <a:pt x="304" y="291"/>
                    </a:cubicBezTo>
                    <a:cubicBezTo>
                      <a:pt x="304" y="290"/>
                      <a:pt x="304" y="290"/>
                      <a:pt x="304" y="290"/>
                    </a:cubicBezTo>
                    <a:cubicBezTo>
                      <a:pt x="305" y="290"/>
                      <a:pt x="305" y="290"/>
                      <a:pt x="305" y="290"/>
                    </a:cubicBezTo>
                    <a:cubicBezTo>
                      <a:pt x="304" y="290"/>
                      <a:pt x="304" y="290"/>
                      <a:pt x="304" y="290"/>
                    </a:cubicBezTo>
                    <a:cubicBezTo>
                      <a:pt x="304" y="291"/>
                      <a:pt x="304" y="291"/>
                      <a:pt x="304" y="291"/>
                    </a:cubicBezTo>
                    <a:cubicBezTo>
                      <a:pt x="303" y="291"/>
                      <a:pt x="303" y="291"/>
                      <a:pt x="303" y="291"/>
                    </a:cubicBezTo>
                    <a:cubicBezTo>
                      <a:pt x="302" y="292"/>
                      <a:pt x="302" y="292"/>
                      <a:pt x="302" y="292"/>
                    </a:cubicBezTo>
                    <a:cubicBezTo>
                      <a:pt x="303" y="292"/>
                      <a:pt x="303" y="292"/>
                      <a:pt x="303" y="292"/>
                    </a:cubicBezTo>
                    <a:cubicBezTo>
                      <a:pt x="303" y="292"/>
                      <a:pt x="303" y="292"/>
                      <a:pt x="303" y="292"/>
                    </a:cubicBezTo>
                    <a:cubicBezTo>
                      <a:pt x="304" y="292"/>
                      <a:pt x="304" y="292"/>
                      <a:pt x="304" y="292"/>
                    </a:cubicBezTo>
                    <a:cubicBezTo>
                      <a:pt x="305" y="292"/>
                      <a:pt x="305" y="292"/>
                      <a:pt x="305" y="292"/>
                    </a:cubicBezTo>
                    <a:cubicBezTo>
                      <a:pt x="305" y="292"/>
                      <a:pt x="305" y="292"/>
                      <a:pt x="305" y="292"/>
                    </a:cubicBezTo>
                    <a:cubicBezTo>
                      <a:pt x="304" y="293"/>
                      <a:pt x="304" y="293"/>
                      <a:pt x="304" y="293"/>
                    </a:cubicBezTo>
                    <a:cubicBezTo>
                      <a:pt x="303" y="294"/>
                      <a:pt x="303" y="294"/>
                      <a:pt x="303" y="294"/>
                    </a:cubicBezTo>
                    <a:cubicBezTo>
                      <a:pt x="302" y="295"/>
                      <a:pt x="302" y="295"/>
                      <a:pt x="302" y="295"/>
                    </a:cubicBezTo>
                    <a:cubicBezTo>
                      <a:pt x="302" y="295"/>
                      <a:pt x="302" y="295"/>
                      <a:pt x="302" y="295"/>
                    </a:cubicBezTo>
                    <a:cubicBezTo>
                      <a:pt x="301" y="295"/>
                      <a:pt x="301" y="295"/>
                      <a:pt x="301" y="295"/>
                    </a:cubicBezTo>
                    <a:cubicBezTo>
                      <a:pt x="301" y="296"/>
                      <a:pt x="301" y="296"/>
                      <a:pt x="301" y="296"/>
                    </a:cubicBezTo>
                    <a:cubicBezTo>
                      <a:pt x="301" y="296"/>
                      <a:pt x="301" y="296"/>
                      <a:pt x="301" y="296"/>
                    </a:cubicBezTo>
                    <a:cubicBezTo>
                      <a:pt x="301" y="297"/>
                      <a:pt x="301" y="297"/>
                      <a:pt x="301" y="297"/>
                    </a:cubicBezTo>
                    <a:cubicBezTo>
                      <a:pt x="301" y="297"/>
                      <a:pt x="301" y="297"/>
                      <a:pt x="301" y="297"/>
                    </a:cubicBezTo>
                    <a:cubicBezTo>
                      <a:pt x="302" y="297"/>
                      <a:pt x="302" y="297"/>
                      <a:pt x="302" y="297"/>
                    </a:cubicBezTo>
                    <a:cubicBezTo>
                      <a:pt x="302" y="297"/>
                      <a:pt x="302" y="297"/>
                      <a:pt x="302" y="297"/>
                    </a:cubicBezTo>
                    <a:cubicBezTo>
                      <a:pt x="303" y="297"/>
                      <a:pt x="303" y="297"/>
                      <a:pt x="303" y="297"/>
                    </a:cubicBezTo>
                    <a:cubicBezTo>
                      <a:pt x="304" y="297"/>
                      <a:pt x="304" y="297"/>
                      <a:pt x="304" y="297"/>
                    </a:cubicBezTo>
                    <a:cubicBezTo>
                      <a:pt x="305" y="297"/>
                      <a:pt x="305" y="297"/>
                      <a:pt x="305" y="297"/>
                    </a:cubicBezTo>
                    <a:cubicBezTo>
                      <a:pt x="305" y="296"/>
                      <a:pt x="305" y="296"/>
                      <a:pt x="305" y="296"/>
                    </a:cubicBezTo>
                    <a:cubicBezTo>
                      <a:pt x="305" y="296"/>
                      <a:pt x="305" y="296"/>
                      <a:pt x="305" y="296"/>
                    </a:cubicBezTo>
                    <a:cubicBezTo>
                      <a:pt x="306" y="296"/>
                      <a:pt x="306" y="296"/>
                      <a:pt x="306" y="296"/>
                    </a:cubicBezTo>
                    <a:cubicBezTo>
                      <a:pt x="305" y="297"/>
                      <a:pt x="305" y="297"/>
                      <a:pt x="305" y="297"/>
                    </a:cubicBezTo>
                    <a:cubicBezTo>
                      <a:pt x="306" y="297"/>
                      <a:pt x="306" y="297"/>
                      <a:pt x="306" y="297"/>
                    </a:cubicBezTo>
                    <a:cubicBezTo>
                      <a:pt x="307" y="297"/>
                      <a:pt x="307" y="297"/>
                      <a:pt x="307" y="297"/>
                    </a:cubicBezTo>
                    <a:cubicBezTo>
                      <a:pt x="307" y="297"/>
                      <a:pt x="307" y="297"/>
                      <a:pt x="307" y="297"/>
                    </a:cubicBezTo>
                    <a:cubicBezTo>
                      <a:pt x="308" y="297"/>
                      <a:pt x="308" y="297"/>
                      <a:pt x="308" y="297"/>
                    </a:cubicBezTo>
                    <a:cubicBezTo>
                      <a:pt x="309" y="297"/>
                      <a:pt x="309" y="297"/>
                      <a:pt x="309" y="297"/>
                    </a:cubicBezTo>
                    <a:cubicBezTo>
                      <a:pt x="309" y="297"/>
                      <a:pt x="309" y="297"/>
                      <a:pt x="309" y="297"/>
                    </a:cubicBezTo>
                    <a:cubicBezTo>
                      <a:pt x="309" y="297"/>
                      <a:pt x="309" y="297"/>
                      <a:pt x="309" y="297"/>
                    </a:cubicBezTo>
                    <a:cubicBezTo>
                      <a:pt x="310" y="298"/>
                      <a:pt x="310" y="298"/>
                      <a:pt x="310" y="298"/>
                    </a:cubicBezTo>
                    <a:cubicBezTo>
                      <a:pt x="310" y="297"/>
                      <a:pt x="310" y="297"/>
                      <a:pt x="310" y="297"/>
                    </a:cubicBezTo>
                    <a:cubicBezTo>
                      <a:pt x="311" y="298"/>
                      <a:pt x="311" y="298"/>
                      <a:pt x="311" y="298"/>
                    </a:cubicBezTo>
                    <a:cubicBezTo>
                      <a:pt x="311" y="298"/>
                      <a:pt x="311" y="298"/>
                      <a:pt x="311" y="298"/>
                    </a:cubicBezTo>
                    <a:cubicBezTo>
                      <a:pt x="311" y="297"/>
                      <a:pt x="311" y="297"/>
                      <a:pt x="311" y="297"/>
                    </a:cubicBezTo>
                    <a:cubicBezTo>
                      <a:pt x="311" y="297"/>
                      <a:pt x="311" y="297"/>
                      <a:pt x="311" y="297"/>
                    </a:cubicBezTo>
                    <a:cubicBezTo>
                      <a:pt x="312" y="297"/>
                      <a:pt x="312" y="297"/>
                      <a:pt x="312" y="297"/>
                    </a:cubicBezTo>
                    <a:cubicBezTo>
                      <a:pt x="312" y="297"/>
                      <a:pt x="312" y="297"/>
                      <a:pt x="312" y="297"/>
                    </a:cubicBezTo>
                    <a:cubicBezTo>
                      <a:pt x="313" y="297"/>
                      <a:pt x="313" y="297"/>
                      <a:pt x="313" y="297"/>
                    </a:cubicBezTo>
                    <a:cubicBezTo>
                      <a:pt x="313" y="297"/>
                      <a:pt x="313" y="297"/>
                      <a:pt x="313" y="297"/>
                    </a:cubicBezTo>
                    <a:cubicBezTo>
                      <a:pt x="313" y="297"/>
                      <a:pt x="313" y="297"/>
                      <a:pt x="313" y="297"/>
                    </a:cubicBezTo>
                    <a:cubicBezTo>
                      <a:pt x="314" y="297"/>
                      <a:pt x="314" y="297"/>
                      <a:pt x="314" y="297"/>
                    </a:cubicBezTo>
                    <a:cubicBezTo>
                      <a:pt x="314" y="297"/>
                      <a:pt x="314" y="297"/>
                      <a:pt x="314" y="297"/>
                    </a:cubicBezTo>
                    <a:cubicBezTo>
                      <a:pt x="314" y="297"/>
                      <a:pt x="314" y="297"/>
                      <a:pt x="314" y="297"/>
                    </a:cubicBezTo>
                    <a:cubicBezTo>
                      <a:pt x="314" y="296"/>
                      <a:pt x="314" y="296"/>
                      <a:pt x="314" y="296"/>
                    </a:cubicBezTo>
                    <a:cubicBezTo>
                      <a:pt x="314" y="296"/>
                      <a:pt x="314" y="296"/>
                      <a:pt x="314" y="296"/>
                    </a:cubicBezTo>
                    <a:cubicBezTo>
                      <a:pt x="315" y="296"/>
                      <a:pt x="315" y="296"/>
                      <a:pt x="315" y="296"/>
                    </a:cubicBezTo>
                    <a:cubicBezTo>
                      <a:pt x="315" y="296"/>
                      <a:pt x="315" y="296"/>
                      <a:pt x="315" y="296"/>
                    </a:cubicBezTo>
                    <a:cubicBezTo>
                      <a:pt x="315" y="296"/>
                      <a:pt x="315" y="296"/>
                      <a:pt x="315" y="296"/>
                    </a:cubicBezTo>
                    <a:cubicBezTo>
                      <a:pt x="314" y="297"/>
                      <a:pt x="314" y="297"/>
                      <a:pt x="314" y="297"/>
                    </a:cubicBezTo>
                    <a:cubicBezTo>
                      <a:pt x="315" y="297"/>
                      <a:pt x="315" y="297"/>
                      <a:pt x="315" y="297"/>
                    </a:cubicBezTo>
                    <a:cubicBezTo>
                      <a:pt x="315" y="296"/>
                      <a:pt x="315" y="296"/>
                      <a:pt x="315" y="296"/>
                    </a:cubicBezTo>
                    <a:cubicBezTo>
                      <a:pt x="315" y="296"/>
                      <a:pt x="315" y="296"/>
                      <a:pt x="315" y="296"/>
                    </a:cubicBezTo>
                    <a:cubicBezTo>
                      <a:pt x="315" y="296"/>
                      <a:pt x="315" y="296"/>
                      <a:pt x="315" y="296"/>
                    </a:cubicBezTo>
                    <a:cubicBezTo>
                      <a:pt x="315" y="296"/>
                      <a:pt x="315" y="296"/>
                      <a:pt x="315" y="296"/>
                    </a:cubicBezTo>
                    <a:cubicBezTo>
                      <a:pt x="315" y="297"/>
                      <a:pt x="315" y="297"/>
                      <a:pt x="315" y="297"/>
                    </a:cubicBezTo>
                    <a:cubicBezTo>
                      <a:pt x="315" y="297"/>
                      <a:pt x="315" y="297"/>
                      <a:pt x="315" y="297"/>
                    </a:cubicBezTo>
                    <a:cubicBezTo>
                      <a:pt x="316" y="297"/>
                      <a:pt x="316" y="297"/>
                      <a:pt x="316" y="297"/>
                    </a:cubicBezTo>
                    <a:cubicBezTo>
                      <a:pt x="316" y="297"/>
                      <a:pt x="316" y="297"/>
                      <a:pt x="316" y="297"/>
                    </a:cubicBezTo>
                    <a:cubicBezTo>
                      <a:pt x="316" y="297"/>
                      <a:pt x="316" y="297"/>
                      <a:pt x="316" y="297"/>
                    </a:cubicBezTo>
                    <a:cubicBezTo>
                      <a:pt x="315" y="298"/>
                      <a:pt x="315" y="298"/>
                      <a:pt x="315" y="298"/>
                    </a:cubicBezTo>
                    <a:cubicBezTo>
                      <a:pt x="314" y="298"/>
                      <a:pt x="314" y="298"/>
                      <a:pt x="314" y="298"/>
                    </a:cubicBezTo>
                    <a:cubicBezTo>
                      <a:pt x="314" y="298"/>
                      <a:pt x="314" y="298"/>
                      <a:pt x="314" y="298"/>
                    </a:cubicBezTo>
                    <a:cubicBezTo>
                      <a:pt x="315" y="298"/>
                      <a:pt x="315" y="298"/>
                      <a:pt x="315" y="298"/>
                    </a:cubicBezTo>
                    <a:cubicBezTo>
                      <a:pt x="315" y="298"/>
                      <a:pt x="315" y="298"/>
                      <a:pt x="315" y="298"/>
                    </a:cubicBezTo>
                    <a:cubicBezTo>
                      <a:pt x="315" y="298"/>
                      <a:pt x="315" y="298"/>
                      <a:pt x="315" y="298"/>
                    </a:cubicBezTo>
                    <a:cubicBezTo>
                      <a:pt x="316" y="298"/>
                      <a:pt x="316" y="298"/>
                      <a:pt x="316" y="298"/>
                    </a:cubicBezTo>
                    <a:cubicBezTo>
                      <a:pt x="316" y="298"/>
                      <a:pt x="316" y="298"/>
                      <a:pt x="316" y="298"/>
                    </a:cubicBezTo>
                    <a:cubicBezTo>
                      <a:pt x="316" y="298"/>
                      <a:pt x="316" y="298"/>
                      <a:pt x="316" y="298"/>
                    </a:cubicBezTo>
                    <a:cubicBezTo>
                      <a:pt x="317" y="298"/>
                      <a:pt x="317" y="298"/>
                      <a:pt x="317" y="298"/>
                    </a:cubicBezTo>
                    <a:cubicBezTo>
                      <a:pt x="317" y="298"/>
                      <a:pt x="317" y="298"/>
                      <a:pt x="317" y="298"/>
                    </a:cubicBezTo>
                    <a:cubicBezTo>
                      <a:pt x="317" y="297"/>
                      <a:pt x="317" y="297"/>
                      <a:pt x="317" y="297"/>
                    </a:cubicBezTo>
                    <a:cubicBezTo>
                      <a:pt x="317" y="297"/>
                      <a:pt x="317" y="297"/>
                      <a:pt x="317" y="297"/>
                    </a:cubicBezTo>
                    <a:cubicBezTo>
                      <a:pt x="318" y="297"/>
                      <a:pt x="318" y="297"/>
                      <a:pt x="318" y="297"/>
                    </a:cubicBezTo>
                    <a:cubicBezTo>
                      <a:pt x="318" y="298"/>
                      <a:pt x="318" y="298"/>
                      <a:pt x="318" y="298"/>
                    </a:cubicBezTo>
                    <a:cubicBezTo>
                      <a:pt x="319" y="298"/>
                      <a:pt x="319" y="298"/>
                      <a:pt x="319" y="298"/>
                    </a:cubicBezTo>
                    <a:cubicBezTo>
                      <a:pt x="319" y="297"/>
                      <a:pt x="319" y="297"/>
                      <a:pt x="319" y="297"/>
                    </a:cubicBezTo>
                    <a:cubicBezTo>
                      <a:pt x="320" y="297"/>
                      <a:pt x="320" y="297"/>
                      <a:pt x="320" y="297"/>
                    </a:cubicBezTo>
                    <a:cubicBezTo>
                      <a:pt x="319" y="298"/>
                      <a:pt x="319" y="298"/>
                      <a:pt x="319" y="298"/>
                    </a:cubicBezTo>
                    <a:cubicBezTo>
                      <a:pt x="319" y="298"/>
                      <a:pt x="319" y="298"/>
                      <a:pt x="319" y="298"/>
                    </a:cubicBezTo>
                    <a:cubicBezTo>
                      <a:pt x="319" y="298"/>
                      <a:pt x="319" y="298"/>
                      <a:pt x="319" y="298"/>
                    </a:cubicBezTo>
                    <a:cubicBezTo>
                      <a:pt x="318" y="298"/>
                      <a:pt x="318" y="298"/>
                      <a:pt x="318" y="298"/>
                    </a:cubicBezTo>
                    <a:cubicBezTo>
                      <a:pt x="317" y="299"/>
                      <a:pt x="317" y="299"/>
                      <a:pt x="317" y="299"/>
                    </a:cubicBezTo>
                    <a:cubicBezTo>
                      <a:pt x="317" y="299"/>
                      <a:pt x="317" y="299"/>
                      <a:pt x="317" y="299"/>
                    </a:cubicBezTo>
                    <a:cubicBezTo>
                      <a:pt x="317" y="299"/>
                      <a:pt x="317" y="299"/>
                      <a:pt x="317" y="299"/>
                    </a:cubicBezTo>
                    <a:cubicBezTo>
                      <a:pt x="317" y="300"/>
                      <a:pt x="317" y="300"/>
                      <a:pt x="317" y="300"/>
                    </a:cubicBezTo>
                    <a:cubicBezTo>
                      <a:pt x="317" y="300"/>
                      <a:pt x="317" y="300"/>
                      <a:pt x="317" y="300"/>
                    </a:cubicBezTo>
                    <a:cubicBezTo>
                      <a:pt x="316" y="300"/>
                      <a:pt x="316" y="300"/>
                      <a:pt x="316" y="300"/>
                    </a:cubicBezTo>
                    <a:cubicBezTo>
                      <a:pt x="316" y="300"/>
                      <a:pt x="316" y="300"/>
                      <a:pt x="316" y="300"/>
                    </a:cubicBezTo>
                    <a:cubicBezTo>
                      <a:pt x="316" y="300"/>
                      <a:pt x="316" y="300"/>
                      <a:pt x="316" y="300"/>
                    </a:cubicBezTo>
                    <a:cubicBezTo>
                      <a:pt x="315" y="300"/>
                      <a:pt x="315" y="300"/>
                      <a:pt x="315" y="300"/>
                    </a:cubicBezTo>
                    <a:cubicBezTo>
                      <a:pt x="314" y="301"/>
                      <a:pt x="314" y="301"/>
                      <a:pt x="314" y="301"/>
                    </a:cubicBezTo>
                    <a:cubicBezTo>
                      <a:pt x="314" y="301"/>
                      <a:pt x="314" y="301"/>
                      <a:pt x="314" y="301"/>
                    </a:cubicBezTo>
                    <a:cubicBezTo>
                      <a:pt x="314" y="301"/>
                      <a:pt x="314" y="301"/>
                      <a:pt x="314" y="301"/>
                    </a:cubicBezTo>
                    <a:cubicBezTo>
                      <a:pt x="315" y="302"/>
                      <a:pt x="315" y="302"/>
                      <a:pt x="315" y="302"/>
                    </a:cubicBezTo>
                    <a:cubicBezTo>
                      <a:pt x="315" y="302"/>
                      <a:pt x="315" y="302"/>
                      <a:pt x="315" y="302"/>
                    </a:cubicBezTo>
                    <a:cubicBezTo>
                      <a:pt x="315" y="301"/>
                      <a:pt x="315" y="301"/>
                      <a:pt x="315" y="301"/>
                    </a:cubicBezTo>
                    <a:cubicBezTo>
                      <a:pt x="316" y="301"/>
                      <a:pt x="316" y="301"/>
                      <a:pt x="316" y="301"/>
                    </a:cubicBezTo>
                    <a:cubicBezTo>
                      <a:pt x="316" y="301"/>
                      <a:pt x="316" y="301"/>
                      <a:pt x="316" y="301"/>
                    </a:cubicBezTo>
                    <a:cubicBezTo>
                      <a:pt x="316" y="301"/>
                      <a:pt x="316" y="301"/>
                      <a:pt x="316" y="301"/>
                    </a:cubicBezTo>
                    <a:cubicBezTo>
                      <a:pt x="316" y="302"/>
                      <a:pt x="316" y="302"/>
                      <a:pt x="316" y="302"/>
                    </a:cubicBezTo>
                    <a:cubicBezTo>
                      <a:pt x="317" y="301"/>
                      <a:pt x="317" y="301"/>
                      <a:pt x="317" y="301"/>
                    </a:cubicBezTo>
                    <a:cubicBezTo>
                      <a:pt x="317" y="301"/>
                      <a:pt x="317" y="301"/>
                      <a:pt x="317" y="301"/>
                    </a:cubicBezTo>
                    <a:cubicBezTo>
                      <a:pt x="318" y="301"/>
                      <a:pt x="318" y="301"/>
                      <a:pt x="318" y="301"/>
                    </a:cubicBezTo>
                    <a:cubicBezTo>
                      <a:pt x="318" y="301"/>
                      <a:pt x="318" y="301"/>
                      <a:pt x="318" y="301"/>
                    </a:cubicBezTo>
                    <a:cubicBezTo>
                      <a:pt x="318" y="300"/>
                      <a:pt x="318" y="300"/>
                      <a:pt x="318" y="300"/>
                    </a:cubicBezTo>
                    <a:cubicBezTo>
                      <a:pt x="318" y="300"/>
                      <a:pt x="318" y="300"/>
                      <a:pt x="318" y="300"/>
                    </a:cubicBezTo>
                    <a:cubicBezTo>
                      <a:pt x="318" y="300"/>
                      <a:pt x="318" y="300"/>
                      <a:pt x="318" y="300"/>
                    </a:cubicBezTo>
                    <a:cubicBezTo>
                      <a:pt x="319" y="299"/>
                      <a:pt x="319" y="299"/>
                      <a:pt x="319" y="299"/>
                    </a:cubicBezTo>
                    <a:cubicBezTo>
                      <a:pt x="319" y="299"/>
                      <a:pt x="319" y="299"/>
                      <a:pt x="319" y="299"/>
                    </a:cubicBezTo>
                    <a:cubicBezTo>
                      <a:pt x="320" y="299"/>
                      <a:pt x="320" y="299"/>
                      <a:pt x="320" y="299"/>
                    </a:cubicBezTo>
                    <a:cubicBezTo>
                      <a:pt x="320" y="299"/>
                      <a:pt x="320" y="299"/>
                      <a:pt x="320" y="299"/>
                    </a:cubicBezTo>
                    <a:cubicBezTo>
                      <a:pt x="320" y="299"/>
                      <a:pt x="320" y="299"/>
                      <a:pt x="320" y="299"/>
                    </a:cubicBezTo>
                    <a:cubicBezTo>
                      <a:pt x="320" y="299"/>
                      <a:pt x="320" y="299"/>
                      <a:pt x="320" y="299"/>
                    </a:cubicBezTo>
                    <a:cubicBezTo>
                      <a:pt x="321" y="299"/>
                      <a:pt x="321" y="299"/>
                      <a:pt x="321" y="299"/>
                    </a:cubicBezTo>
                    <a:cubicBezTo>
                      <a:pt x="321" y="298"/>
                      <a:pt x="321" y="298"/>
                      <a:pt x="321" y="298"/>
                    </a:cubicBezTo>
                    <a:cubicBezTo>
                      <a:pt x="322" y="297"/>
                      <a:pt x="322" y="297"/>
                      <a:pt x="322" y="297"/>
                    </a:cubicBezTo>
                    <a:cubicBezTo>
                      <a:pt x="322" y="296"/>
                      <a:pt x="322" y="296"/>
                      <a:pt x="322" y="296"/>
                    </a:cubicBezTo>
                    <a:cubicBezTo>
                      <a:pt x="322" y="296"/>
                      <a:pt x="322" y="296"/>
                      <a:pt x="322" y="296"/>
                    </a:cubicBezTo>
                    <a:cubicBezTo>
                      <a:pt x="322" y="296"/>
                      <a:pt x="322" y="296"/>
                      <a:pt x="322" y="296"/>
                    </a:cubicBezTo>
                    <a:cubicBezTo>
                      <a:pt x="322" y="296"/>
                      <a:pt x="322" y="296"/>
                      <a:pt x="322" y="296"/>
                    </a:cubicBezTo>
                    <a:cubicBezTo>
                      <a:pt x="323" y="296"/>
                      <a:pt x="323" y="296"/>
                      <a:pt x="323" y="296"/>
                    </a:cubicBezTo>
                    <a:cubicBezTo>
                      <a:pt x="323" y="297"/>
                      <a:pt x="323" y="297"/>
                      <a:pt x="323" y="297"/>
                    </a:cubicBezTo>
                    <a:cubicBezTo>
                      <a:pt x="323" y="298"/>
                      <a:pt x="323" y="298"/>
                      <a:pt x="323" y="298"/>
                    </a:cubicBezTo>
                    <a:cubicBezTo>
                      <a:pt x="323" y="298"/>
                      <a:pt x="323" y="298"/>
                      <a:pt x="323" y="298"/>
                    </a:cubicBezTo>
                    <a:cubicBezTo>
                      <a:pt x="323" y="299"/>
                      <a:pt x="323" y="299"/>
                      <a:pt x="323" y="299"/>
                    </a:cubicBezTo>
                    <a:cubicBezTo>
                      <a:pt x="323" y="299"/>
                      <a:pt x="323" y="299"/>
                      <a:pt x="323" y="299"/>
                    </a:cubicBezTo>
                    <a:cubicBezTo>
                      <a:pt x="323" y="299"/>
                      <a:pt x="323" y="299"/>
                      <a:pt x="323" y="299"/>
                    </a:cubicBezTo>
                    <a:cubicBezTo>
                      <a:pt x="322" y="300"/>
                      <a:pt x="322" y="300"/>
                      <a:pt x="322" y="300"/>
                    </a:cubicBezTo>
                    <a:cubicBezTo>
                      <a:pt x="322" y="301"/>
                      <a:pt x="322" y="301"/>
                      <a:pt x="322" y="301"/>
                    </a:cubicBezTo>
                    <a:cubicBezTo>
                      <a:pt x="322" y="302"/>
                      <a:pt x="322" y="302"/>
                      <a:pt x="322" y="302"/>
                    </a:cubicBezTo>
                    <a:cubicBezTo>
                      <a:pt x="321" y="302"/>
                      <a:pt x="321" y="302"/>
                      <a:pt x="321" y="302"/>
                    </a:cubicBezTo>
                    <a:cubicBezTo>
                      <a:pt x="321" y="302"/>
                      <a:pt x="321" y="302"/>
                      <a:pt x="321" y="302"/>
                    </a:cubicBezTo>
                    <a:cubicBezTo>
                      <a:pt x="322" y="302"/>
                      <a:pt x="322" y="302"/>
                      <a:pt x="322" y="302"/>
                    </a:cubicBezTo>
                    <a:cubicBezTo>
                      <a:pt x="322" y="302"/>
                      <a:pt x="322" y="302"/>
                      <a:pt x="322" y="302"/>
                    </a:cubicBezTo>
                    <a:cubicBezTo>
                      <a:pt x="323" y="301"/>
                      <a:pt x="323" y="301"/>
                      <a:pt x="323" y="301"/>
                    </a:cubicBezTo>
                    <a:cubicBezTo>
                      <a:pt x="323" y="301"/>
                      <a:pt x="323" y="301"/>
                      <a:pt x="323" y="301"/>
                    </a:cubicBezTo>
                    <a:cubicBezTo>
                      <a:pt x="324" y="300"/>
                      <a:pt x="324" y="300"/>
                      <a:pt x="324" y="300"/>
                    </a:cubicBezTo>
                    <a:cubicBezTo>
                      <a:pt x="324" y="300"/>
                      <a:pt x="324" y="300"/>
                      <a:pt x="324" y="300"/>
                    </a:cubicBezTo>
                    <a:cubicBezTo>
                      <a:pt x="324" y="300"/>
                      <a:pt x="324" y="300"/>
                      <a:pt x="324" y="300"/>
                    </a:cubicBezTo>
                    <a:cubicBezTo>
                      <a:pt x="325" y="300"/>
                      <a:pt x="325" y="300"/>
                      <a:pt x="325" y="300"/>
                    </a:cubicBezTo>
                    <a:cubicBezTo>
                      <a:pt x="325" y="300"/>
                      <a:pt x="325" y="300"/>
                      <a:pt x="325" y="300"/>
                    </a:cubicBezTo>
                    <a:cubicBezTo>
                      <a:pt x="325" y="300"/>
                      <a:pt x="325" y="300"/>
                      <a:pt x="325" y="300"/>
                    </a:cubicBezTo>
                    <a:cubicBezTo>
                      <a:pt x="324" y="301"/>
                      <a:pt x="324" y="301"/>
                      <a:pt x="324" y="301"/>
                    </a:cubicBezTo>
                    <a:cubicBezTo>
                      <a:pt x="324" y="302"/>
                      <a:pt x="324" y="302"/>
                      <a:pt x="324" y="302"/>
                    </a:cubicBezTo>
                    <a:cubicBezTo>
                      <a:pt x="324" y="302"/>
                      <a:pt x="324" y="302"/>
                      <a:pt x="324" y="302"/>
                    </a:cubicBezTo>
                    <a:cubicBezTo>
                      <a:pt x="324" y="302"/>
                      <a:pt x="324" y="302"/>
                      <a:pt x="324" y="302"/>
                    </a:cubicBezTo>
                    <a:cubicBezTo>
                      <a:pt x="324" y="303"/>
                      <a:pt x="324" y="303"/>
                      <a:pt x="324" y="303"/>
                    </a:cubicBezTo>
                    <a:cubicBezTo>
                      <a:pt x="324" y="304"/>
                      <a:pt x="324" y="304"/>
                      <a:pt x="324" y="304"/>
                    </a:cubicBezTo>
                    <a:cubicBezTo>
                      <a:pt x="324" y="303"/>
                      <a:pt x="324" y="303"/>
                      <a:pt x="324" y="303"/>
                    </a:cubicBezTo>
                    <a:cubicBezTo>
                      <a:pt x="325" y="303"/>
                      <a:pt x="325" y="303"/>
                      <a:pt x="325" y="303"/>
                    </a:cubicBezTo>
                    <a:cubicBezTo>
                      <a:pt x="325" y="303"/>
                      <a:pt x="325" y="303"/>
                      <a:pt x="325" y="303"/>
                    </a:cubicBezTo>
                    <a:cubicBezTo>
                      <a:pt x="325" y="303"/>
                      <a:pt x="326" y="303"/>
                      <a:pt x="326" y="303"/>
                    </a:cubicBezTo>
                    <a:cubicBezTo>
                      <a:pt x="326" y="303"/>
                      <a:pt x="326" y="303"/>
                      <a:pt x="326" y="303"/>
                    </a:cubicBezTo>
                    <a:cubicBezTo>
                      <a:pt x="327" y="303"/>
                      <a:pt x="327" y="303"/>
                      <a:pt x="327" y="303"/>
                    </a:cubicBezTo>
                    <a:cubicBezTo>
                      <a:pt x="327" y="302"/>
                      <a:pt x="327" y="302"/>
                      <a:pt x="327" y="302"/>
                    </a:cubicBezTo>
                    <a:cubicBezTo>
                      <a:pt x="327" y="302"/>
                      <a:pt x="327" y="302"/>
                      <a:pt x="327" y="302"/>
                    </a:cubicBezTo>
                    <a:cubicBezTo>
                      <a:pt x="327" y="302"/>
                      <a:pt x="327" y="302"/>
                      <a:pt x="327" y="302"/>
                    </a:cubicBezTo>
                    <a:cubicBezTo>
                      <a:pt x="327" y="302"/>
                      <a:pt x="327" y="302"/>
                      <a:pt x="327" y="302"/>
                    </a:cubicBezTo>
                    <a:cubicBezTo>
                      <a:pt x="327" y="301"/>
                      <a:pt x="327" y="301"/>
                      <a:pt x="327" y="301"/>
                    </a:cubicBezTo>
                    <a:cubicBezTo>
                      <a:pt x="327" y="301"/>
                      <a:pt x="327" y="301"/>
                      <a:pt x="327" y="301"/>
                    </a:cubicBezTo>
                    <a:cubicBezTo>
                      <a:pt x="327" y="301"/>
                      <a:pt x="327" y="301"/>
                      <a:pt x="327" y="301"/>
                    </a:cubicBezTo>
                    <a:cubicBezTo>
                      <a:pt x="327" y="300"/>
                      <a:pt x="327" y="300"/>
                      <a:pt x="327" y="300"/>
                    </a:cubicBezTo>
                    <a:cubicBezTo>
                      <a:pt x="328" y="299"/>
                      <a:pt x="328" y="299"/>
                      <a:pt x="328" y="299"/>
                    </a:cubicBezTo>
                    <a:cubicBezTo>
                      <a:pt x="329" y="299"/>
                      <a:pt x="329" y="299"/>
                      <a:pt x="329" y="299"/>
                    </a:cubicBezTo>
                    <a:cubicBezTo>
                      <a:pt x="328" y="297"/>
                      <a:pt x="328" y="297"/>
                      <a:pt x="328" y="297"/>
                    </a:cubicBezTo>
                    <a:cubicBezTo>
                      <a:pt x="328" y="297"/>
                      <a:pt x="328" y="297"/>
                      <a:pt x="328" y="297"/>
                    </a:cubicBezTo>
                    <a:cubicBezTo>
                      <a:pt x="328" y="297"/>
                      <a:pt x="328" y="297"/>
                      <a:pt x="328" y="297"/>
                    </a:cubicBezTo>
                    <a:cubicBezTo>
                      <a:pt x="328" y="297"/>
                      <a:pt x="328" y="297"/>
                      <a:pt x="328" y="297"/>
                    </a:cubicBezTo>
                    <a:cubicBezTo>
                      <a:pt x="328" y="298"/>
                      <a:pt x="328" y="298"/>
                      <a:pt x="328" y="298"/>
                    </a:cubicBezTo>
                    <a:cubicBezTo>
                      <a:pt x="327" y="298"/>
                      <a:pt x="327" y="298"/>
                      <a:pt x="327" y="298"/>
                    </a:cubicBezTo>
                    <a:cubicBezTo>
                      <a:pt x="327" y="299"/>
                      <a:pt x="327" y="299"/>
                      <a:pt x="327" y="299"/>
                    </a:cubicBezTo>
                    <a:cubicBezTo>
                      <a:pt x="326" y="299"/>
                      <a:pt x="326" y="299"/>
                      <a:pt x="326" y="299"/>
                    </a:cubicBezTo>
                    <a:cubicBezTo>
                      <a:pt x="326" y="298"/>
                      <a:pt x="326" y="298"/>
                      <a:pt x="326" y="298"/>
                    </a:cubicBezTo>
                    <a:cubicBezTo>
                      <a:pt x="326" y="298"/>
                      <a:pt x="326" y="298"/>
                      <a:pt x="326" y="298"/>
                    </a:cubicBezTo>
                    <a:cubicBezTo>
                      <a:pt x="326" y="297"/>
                      <a:pt x="326" y="297"/>
                      <a:pt x="326" y="297"/>
                    </a:cubicBezTo>
                    <a:cubicBezTo>
                      <a:pt x="327" y="297"/>
                      <a:pt x="327" y="297"/>
                      <a:pt x="327" y="297"/>
                    </a:cubicBezTo>
                    <a:cubicBezTo>
                      <a:pt x="327" y="296"/>
                      <a:pt x="327" y="296"/>
                      <a:pt x="327" y="296"/>
                    </a:cubicBezTo>
                    <a:cubicBezTo>
                      <a:pt x="328" y="296"/>
                      <a:pt x="328" y="296"/>
                      <a:pt x="328" y="296"/>
                    </a:cubicBezTo>
                    <a:cubicBezTo>
                      <a:pt x="328" y="296"/>
                      <a:pt x="328" y="296"/>
                      <a:pt x="328" y="296"/>
                    </a:cubicBezTo>
                    <a:cubicBezTo>
                      <a:pt x="328" y="296"/>
                      <a:pt x="328" y="296"/>
                      <a:pt x="328" y="296"/>
                    </a:cubicBezTo>
                    <a:cubicBezTo>
                      <a:pt x="328" y="295"/>
                      <a:pt x="328" y="295"/>
                      <a:pt x="328" y="295"/>
                    </a:cubicBezTo>
                    <a:cubicBezTo>
                      <a:pt x="328" y="296"/>
                      <a:pt x="328" y="296"/>
                      <a:pt x="328" y="296"/>
                    </a:cubicBezTo>
                    <a:cubicBezTo>
                      <a:pt x="327" y="296"/>
                      <a:pt x="327" y="296"/>
                      <a:pt x="327" y="296"/>
                    </a:cubicBezTo>
                    <a:cubicBezTo>
                      <a:pt x="327" y="296"/>
                      <a:pt x="327" y="296"/>
                      <a:pt x="327" y="296"/>
                    </a:cubicBezTo>
                    <a:cubicBezTo>
                      <a:pt x="326" y="296"/>
                      <a:pt x="326" y="296"/>
                      <a:pt x="326" y="296"/>
                    </a:cubicBezTo>
                    <a:cubicBezTo>
                      <a:pt x="326" y="296"/>
                      <a:pt x="326" y="296"/>
                      <a:pt x="326" y="296"/>
                    </a:cubicBezTo>
                    <a:cubicBezTo>
                      <a:pt x="326" y="297"/>
                      <a:pt x="326" y="297"/>
                      <a:pt x="326" y="297"/>
                    </a:cubicBezTo>
                    <a:cubicBezTo>
                      <a:pt x="325" y="297"/>
                      <a:pt x="325" y="297"/>
                      <a:pt x="325" y="297"/>
                    </a:cubicBezTo>
                    <a:cubicBezTo>
                      <a:pt x="325" y="298"/>
                      <a:pt x="325" y="298"/>
                      <a:pt x="325" y="298"/>
                    </a:cubicBezTo>
                    <a:cubicBezTo>
                      <a:pt x="324" y="298"/>
                      <a:pt x="324" y="298"/>
                      <a:pt x="324" y="298"/>
                    </a:cubicBezTo>
                    <a:cubicBezTo>
                      <a:pt x="324" y="298"/>
                      <a:pt x="324" y="298"/>
                      <a:pt x="324" y="298"/>
                    </a:cubicBezTo>
                    <a:cubicBezTo>
                      <a:pt x="324" y="297"/>
                      <a:pt x="324" y="297"/>
                      <a:pt x="324" y="297"/>
                    </a:cubicBezTo>
                    <a:cubicBezTo>
                      <a:pt x="323" y="297"/>
                      <a:pt x="323" y="297"/>
                      <a:pt x="323" y="297"/>
                    </a:cubicBezTo>
                    <a:cubicBezTo>
                      <a:pt x="323" y="296"/>
                      <a:pt x="323" y="296"/>
                      <a:pt x="323" y="296"/>
                    </a:cubicBezTo>
                    <a:cubicBezTo>
                      <a:pt x="324" y="297"/>
                      <a:pt x="324" y="297"/>
                      <a:pt x="324" y="297"/>
                    </a:cubicBezTo>
                    <a:cubicBezTo>
                      <a:pt x="324" y="297"/>
                      <a:pt x="324" y="297"/>
                      <a:pt x="324" y="297"/>
                    </a:cubicBezTo>
                    <a:cubicBezTo>
                      <a:pt x="324" y="296"/>
                      <a:pt x="324" y="296"/>
                      <a:pt x="324" y="296"/>
                    </a:cubicBezTo>
                    <a:cubicBezTo>
                      <a:pt x="324" y="296"/>
                      <a:pt x="324" y="296"/>
                      <a:pt x="324" y="296"/>
                    </a:cubicBezTo>
                    <a:cubicBezTo>
                      <a:pt x="324" y="296"/>
                      <a:pt x="324" y="296"/>
                      <a:pt x="324" y="296"/>
                    </a:cubicBezTo>
                    <a:cubicBezTo>
                      <a:pt x="324" y="296"/>
                      <a:pt x="324" y="296"/>
                      <a:pt x="324" y="296"/>
                    </a:cubicBezTo>
                    <a:cubicBezTo>
                      <a:pt x="325" y="296"/>
                      <a:pt x="325" y="296"/>
                      <a:pt x="325" y="296"/>
                    </a:cubicBezTo>
                    <a:cubicBezTo>
                      <a:pt x="324" y="296"/>
                      <a:pt x="324" y="296"/>
                      <a:pt x="324" y="296"/>
                    </a:cubicBezTo>
                    <a:cubicBezTo>
                      <a:pt x="324" y="295"/>
                      <a:pt x="324" y="295"/>
                      <a:pt x="324" y="295"/>
                    </a:cubicBez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5" y="294"/>
                      <a:pt x="325" y="294"/>
                      <a:pt x="325" y="294"/>
                    </a:cubicBezTo>
                    <a:cubicBezTo>
                      <a:pt x="326" y="293"/>
                      <a:pt x="326" y="293"/>
                      <a:pt x="326" y="293"/>
                    </a:cubicBezTo>
                    <a:cubicBezTo>
                      <a:pt x="326" y="293"/>
                      <a:pt x="326" y="293"/>
                      <a:pt x="326" y="293"/>
                    </a:cubicBezTo>
                    <a:cubicBezTo>
                      <a:pt x="327" y="294"/>
                      <a:pt x="327" y="294"/>
                      <a:pt x="327" y="294"/>
                    </a:cubicBezTo>
                    <a:cubicBezTo>
                      <a:pt x="327" y="293"/>
                      <a:pt x="327" y="293"/>
                      <a:pt x="327" y="293"/>
                    </a:cubicBezTo>
                    <a:cubicBezTo>
                      <a:pt x="328" y="293"/>
                      <a:pt x="328" y="293"/>
                      <a:pt x="328" y="293"/>
                    </a:cubicBezTo>
                    <a:cubicBezTo>
                      <a:pt x="328" y="292"/>
                      <a:pt x="328" y="292"/>
                      <a:pt x="328" y="292"/>
                    </a:cubicBezTo>
                    <a:cubicBezTo>
                      <a:pt x="327" y="292"/>
                      <a:pt x="327" y="292"/>
                      <a:pt x="327" y="292"/>
                    </a:cubicBezTo>
                    <a:cubicBezTo>
                      <a:pt x="327" y="292"/>
                      <a:pt x="327" y="292"/>
                      <a:pt x="327" y="292"/>
                    </a:cubicBezTo>
                    <a:cubicBezTo>
                      <a:pt x="326" y="293"/>
                      <a:pt x="326" y="293"/>
                      <a:pt x="326" y="293"/>
                    </a:cubicBezTo>
                    <a:cubicBezTo>
                      <a:pt x="326" y="292"/>
                      <a:pt x="326" y="292"/>
                      <a:pt x="326" y="292"/>
                    </a:cubicBezTo>
                    <a:cubicBezTo>
                      <a:pt x="326" y="292"/>
                      <a:pt x="326" y="292"/>
                      <a:pt x="326" y="292"/>
                    </a:cubicBezTo>
                    <a:cubicBezTo>
                      <a:pt x="326" y="293"/>
                      <a:pt x="326" y="293"/>
                      <a:pt x="326" y="293"/>
                    </a:cubicBezTo>
                    <a:cubicBezTo>
                      <a:pt x="326" y="293"/>
                      <a:pt x="326" y="293"/>
                      <a:pt x="326" y="293"/>
                    </a:cubicBezTo>
                    <a:cubicBezTo>
                      <a:pt x="325" y="293"/>
                      <a:pt x="325" y="293"/>
                      <a:pt x="325" y="293"/>
                    </a:cubicBezTo>
                    <a:cubicBezTo>
                      <a:pt x="325" y="293"/>
                      <a:pt x="325" y="293"/>
                      <a:pt x="325" y="293"/>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3" y="294"/>
                      <a:pt x="323" y="294"/>
                      <a:pt x="323" y="294"/>
                    </a:cubicBezTo>
                    <a:cubicBezTo>
                      <a:pt x="324" y="294"/>
                      <a:pt x="324" y="294"/>
                      <a:pt x="324" y="294"/>
                    </a:cubicBezTo>
                    <a:cubicBezTo>
                      <a:pt x="324" y="293"/>
                      <a:pt x="324" y="293"/>
                      <a:pt x="324" y="293"/>
                    </a:cubicBezTo>
                    <a:cubicBezTo>
                      <a:pt x="324" y="293"/>
                      <a:pt x="324" y="293"/>
                      <a:pt x="324" y="293"/>
                    </a:cubicBezTo>
                    <a:cubicBezTo>
                      <a:pt x="324" y="293"/>
                      <a:pt x="324" y="293"/>
                      <a:pt x="324" y="293"/>
                    </a:cubicBezTo>
                    <a:cubicBezTo>
                      <a:pt x="324" y="292"/>
                      <a:pt x="324" y="292"/>
                      <a:pt x="324" y="292"/>
                    </a:cubicBezTo>
                    <a:cubicBezTo>
                      <a:pt x="325" y="292"/>
                      <a:pt x="325" y="292"/>
                      <a:pt x="325" y="292"/>
                    </a:cubicBezTo>
                    <a:cubicBezTo>
                      <a:pt x="324" y="292"/>
                      <a:pt x="324" y="292"/>
                      <a:pt x="324" y="292"/>
                    </a:cubicBezTo>
                    <a:cubicBezTo>
                      <a:pt x="324" y="292"/>
                      <a:pt x="324" y="292"/>
                      <a:pt x="324" y="292"/>
                    </a:cubicBezTo>
                    <a:cubicBezTo>
                      <a:pt x="324" y="292"/>
                      <a:pt x="324" y="292"/>
                      <a:pt x="324" y="292"/>
                    </a:cubicBezTo>
                    <a:cubicBezTo>
                      <a:pt x="324" y="291"/>
                      <a:pt x="324" y="291"/>
                      <a:pt x="324" y="291"/>
                    </a:cubicBezTo>
                    <a:cubicBezTo>
                      <a:pt x="324" y="291"/>
                      <a:pt x="324" y="291"/>
                      <a:pt x="324" y="291"/>
                    </a:cubicBezTo>
                    <a:cubicBezTo>
                      <a:pt x="323" y="291"/>
                      <a:pt x="323" y="291"/>
                      <a:pt x="323" y="291"/>
                    </a:cubicBezTo>
                    <a:cubicBezTo>
                      <a:pt x="323" y="291"/>
                      <a:pt x="323" y="291"/>
                      <a:pt x="323" y="291"/>
                    </a:cubicBezTo>
                    <a:cubicBezTo>
                      <a:pt x="323" y="291"/>
                      <a:pt x="323" y="291"/>
                      <a:pt x="323" y="291"/>
                    </a:cubicBezTo>
                    <a:cubicBezTo>
                      <a:pt x="324" y="291"/>
                      <a:pt x="324" y="291"/>
                      <a:pt x="324" y="291"/>
                    </a:cubicBezTo>
                    <a:cubicBezTo>
                      <a:pt x="324" y="291"/>
                      <a:pt x="324" y="291"/>
                      <a:pt x="324" y="291"/>
                    </a:cubicBezTo>
                    <a:cubicBezTo>
                      <a:pt x="325" y="291"/>
                      <a:pt x="325" y="291"/>
                      <a:pt x="325" y="291"/>
                    </a:cubicBezTo>
                    <a:cubicBezTo>
                      <a:pt x="325" y="290"/>
                      <a:pt x="325" y="290"/>
                      <a:pt x="325" y="290"/>
                    </a:cubicBezTo>
                    <a:cubicBezTo>
                      <a:pt x="326" y="290"/>
                      <a:pt x="326" y="290"/>
                      <a:pt x="326" y="290"/>
                    </a:cubicBezTo>
                    <a:cubicBezTo>
                      <a:pt x="326" y="290"/>
                      <a:pt x="326" y="290"/>
                      <a:pt x="326" y="290"/>
                    </a:cubicBezTo>
                    <a:cubicBezTo>
                      <a:pt x="326" y="289"/>
                      <a:pt x="326" y="289"/>
                      <a:pt x="326" y="289"/>
                    </a:cubicBezTo>
                    <a:cubicBezTo>
                      <a:pt x="326" y="289"/>
                      <a:pt x="326" y="289"/>
                      <a:pt x="326" y="289"/>
                    </a:cubicBezTo>
                    <a:cubicBezTo>
                      <a:pt x="326" y="289"/>
                      <a:pt x="326" y="289"/>
                      <a:pt x="326" y="289"/>
                    </a:cubicBezTo>
                    <a:cubicBezTo>
                      <a:pt x="326" y="289"/>
                      <a:pt x="326" y="289"/>
                      <a:pt x="326" y="289"/>
                    </a:cubicBezTo>
                    <a:cubicBezTo>
                      <a:pt x="325" y="288"/>
                      <a:pt x="325" y="288"/>
                      <a:pt x="325" y="288"/>
                    </a:cubicBezTo>
                    <a:cubicBezTo>
                      <a:pt x="324" y="288"/>
                      <a:pt x="324" y="288"/>
                      <a:pt x="324" y="288"/>
                    </a:cubicBezTo>
                    <a:cubicBezTo>
                      <a:pt x="324" y="288"/>
                      <a:pt x="324" y="288"/>
                      <a:pt x="324" y="288"/>
                    </a:cubicBezTo>
                    <a:cubicBezTo>
                      <a:pt x="323" y="288"/>
                      <a:pt x="323" y="288"/>
                      <a:pt x="323" y="288"/>
                    </a:cubicBezTo>
                    <a:cubicBezTo>
                      <a:pt x="323" y="288"/>
                      <a:pt x="323" y="288"/>
                      <a:pt x="323" y="288"/>
                    </a:cubicBezTo>
                    <a:cubicBezTo>
                      <a:pt x="323" y="289"/>
                      <a:pt x="323" y="289"/>
                      <a:pt x="323" y="289"/>
                    </a:cubicBezTo>
                    <a:cubicBezTo>
                      <a:pt x="323" y="290"/>
                      <a:pt x="323" y="290"/>
                      <a:pt x="323" y="290"/>
                    </a:cubicBezTo>
                    <a:cubicBezTo>
                      <a:pt x="322" y="290"/>
                      <a:pt x="322" y="290"/>
                      <a:pt x="322" y="290"/>
                    </a:cubicBezTo>
                    <a:cubicBezTo>
                      <a:pt x="323" y="290"/>
                      <a:pt x="323" y="290"/>
                      <a:pt x="323" y="290"/>
                    </a:cubicBezTo>
                    <a:cubicBezTo>
                      <a:pt x="323" y="289"/>
                      <a:pt x="323" y="289"/>
                      <a:pt x="323" y="289"/>
                    </a:cubicBezTo>
                    <a:cubicBezTo>
                      <a:pt x="323" y="289"/>
                      <a:pt x="323" y="289"/>
                      <a:pt x="323" y="289"/>
                    </a:cubicBezTo>
                    <a:cubicBezTo>
                      <a:pt x="323" y="288"/>
                      <a:pt x="323" y="288"/>
                      <a:pt x="323" y="288"/>
                    </a:cubicBezTo>
                    <a:cubicBezTo>
                      <a:pt x="323" y="288"/>
                      <a:pt x="323" y="288"/>
                      <a:pt x="323" y="288"/>
                    </a:cubicBezTo>
                    <a:cubicBezTo>
                      <a:pt x="323" y="288"/>
                      <a:pt x="323" y="288"/>
                      <a:pt x="323" y="288"/>
                    </a:cubicBezTo>
                    <a:cubicBezTo>
                      <a:pt x="322" y="288"/>
                      <a:pt x="322" y="288"/>
                      <a:pt x="322" y="288"/>
                    </a:cubicBezTo>
                    <a:cubicBezTo>
                      <a:pt x="322" y="288"/>
                      <a:pt x="322" y="288"/>
                      <a:pt x="322" y="288"/>
                    </a:cubicBezTo>
                    <a:cubicBezTo>
                      <a:pt x="321" y="289"/>
                      <a:pt x="321" y="289"/>
                      <a:pt x="321" y="289"/>
                    </a:cubicBezTo>
                    <a:cubicBezTo>
                      <a:pt x="321" y="289"/>
                      <a:pt x="321" y="289"/>
                      <a:pt x="321" y="289"/>
                    </a:cubicBezTo>
                    <a:cubicBezTo>
                      <a:pt x="321" y="289"/>
                      <a:pt x="321" y="289"/>
                      <a:pt x="321" y="289"/>
                    </a:cubicBezTo>
                    <a:cubicBezTo>
                      <a:pt x="321" y="289"/>
                      <a:pt x="321" y="289"/>
                      <a:pt x="321" y="289"/>
                    </a:cubicBezTo>
                    <a:cubicBezTo>
                      <a:pt x="320" y="289"/>
                      <a:pt x="320" y="289"/>
                      <a:pt x="320" y="289"/>
                    </a:cubicBezTo>
                    <a:cubicBezTo>
                      <a:pt x="320" y="289"/>
                      <a:pt x="320" y="289"/>
                      <a:pt x="320" y="289"/>
                    </a:cubicBezTo>
                    <a:cubicBezTo>
                      <a:pt x="320" y="290"/>
                      <a:pt x="320" y="290"/>
                      <a:pt x="320" y="290"/>
                    </a:cubicBezTo>
                    <a:cubicBezTo>
                      <a:pt x="319" y="290"/>
                      <a:pt x="319" y="290"/>
                      <a:pt x="319" y="290"/>
                    </a:cubicBezTo>
                    <a:cubicBezTo>
                      <a:pt x="319" y="290"/>
                      <a:pt x="319" y="290"/>
                      <a:pt x="319" y="290"/>
                    </a:cubicBezTo>
                    <a:cubicBezTo>
                      <a:pt x="320" y="289"/>
                      <a:pt x="320" y="289"/>
                      <a:pt x="320" y="289"/>
                    </a:cubicBezTo>
                    <a:cubicBezTo>
                      <a:pt x="320" y="288"/>
                      <a:pt x="320" y="288"/>
                      <a:pt x="320" y="288"/>
                    </a:cubicBezTo>
                    <a:cubicBezTo>
                      <a:pt x="320" y="288"/>
                      <a:pt x="320" y="288"/>
                      <a:pt x="320" y="288"/>
                    </a:cubicBezTo>
                    <a:cubicBezTo>
                      <a:pt x="319" y="288"/>
                      <a:pt x="319" y="288"/>
                      <a:pt x="319" y="288"/>
                    </a:cubicBezTo>
                    <a:cubicBezTo>
                      <a:pt x="319" y="289"/>
                      <a:pt x="319" y="289"/>
                      <a:pt x="319" y="289"/>
                    </a:cubicBezTo>
                    <a:cubicBezTo>
                      <a:pt x="319" y="289"/>
                      <a:pt x="319" y="289"/>
                      <a:pt x="319" y="289"/>
                    </a:cubicBezTo>
                    <a:cubicBezTo>
                      <a:pt x="319" y="289"/>
                      <a:pt x="319" y="289"/>
                      <a:pt x="319" y="289"/>
                    </a:cubicBezTo>
                    <a:cubicBezTo>
                      <a:pt x="319" y="288"/>
                      <a:pt x="319" y="288"/>
                      <a:pt x="319" y="288"/>
                    </a:cubicBezTo>
                    <a:cubicBezTo>
                      <a:pt x="319" y="288"/>
                      <a:pt x="319" y="288"/>
                      <a:pt x="319" y="288"/>
                    </a:cubicBezTo>
                    <a:cubicBezTo>
                      <a:pt x="319" y="288"/>
                      <a:pt x="319" y="288"/>
                      <a:pt x="319" y="288"/>
                    </a:cubicBezTo>
                    <a:cubicBezTo>
                      <a:pt x="318" y="288"/>
                      <a:pt x="318" y="288"/>
                      <a:pt x="318" y="288"/>
                    </a:cubicBezTo>
                    <a:cubicBezTo>
                      <a:pt x="318" y="289"/>
                      <a:pt x="318" y="289"/>
                      <a:pt x="318" y="289"/>
                    </a:cubicBezTo>
                    <a:cubicBezTo>
                      <a:pt x="317" y="288"/>
                      <a:pt x="317" y="288"/>
                      <a:pt x="317" y="288"/>
                    </a:cubicBezTo>
                    <a:cubicBezTo>
                      <a:pt x="317" y="288"/>
                      <a:pt x="317" y="288"/>
                      <a:pt x="317" y="288"/>
                    </a:cubicBezTo>
                    <a:cubicBezTo>
                      <a:pt x="317" y="288"/>
                      <a:pt x="317" y="288"/>
                      <a:pt x="317" y="288"/>
                    </a:cubicBezTo>
                    <a:cubicBezTo>
                      <a:pt x="316" y="288"/>
                      <a:pt x="316" y="288"/>
                      <a:pt x="316" y="288"/>
                    </a:cubicBezTo>
                    <a:cubicBezTo>
                      <a:pt x="316" y="288"/>
                      <a:pt x="316" y="288"/>
                      <a:pt x="316" y="288"/>
                    </a:cubicBezTo>
                    <a:cubicBezTo>
                      <a:pt x="316" y="288"/>
                      <a:pt x="316" y="288"/>
                      <a:pt x="316" y="288"/>
                    </a:cubicBezTo>
                    <a:cubicBezTo>
                      <a:pt x="316" y="288"/>
                      <a:pt x="316" y="288"/>
                      <a:pt x="316" y="288"/>
                    </a:cubicBezTo>
                    <a:cubicBezTo>
                      <a:pt x="317" y="287"/>
                      <a:pt x="317" y="287"/>
                      <a:pt x="317" y="287"/>
                    </a:cubicBezTo>
                    <a:cubicBezTo>
                      <a:pt x="317" y="286"/>
                      <a:pt x="317" y="286"/>
                      <a:pt x="317" y="286"/>
                    </a:cubicBezTo>
                    <a:cubicBezTo>
                      <a:pt x="317" y="286"/>
                      <a:pt x="317" y="286"/>
                      <a:pt x="317" y="286"/>
                    </a:cubicBezTo>
                    <a:cubicBezTo>
                      <a:pt x="317" y="286"/>
                      <a:pt x="317" y="286"/>
                      <a:pt x="317" y="286"/>
                    </a:cubicBezTo>
                    <a:cubicBezTo>
                      <a:pt x="316" y="287"/>
                      <a:pt x="316" y="287"/>
                      <a:pt x="316" y="287"/>
                    </a:cubicBezTo>
                    <a:cubicBezTo>
                      <a:pt x="316" y="286"/>
                      <a:pt x="316" y="286"/>
                      <a:pt x="316" y="286"/>
                    </a:cubicBezTo>
                    <a:cubicBezTo>
                      <a:pt x="317" y="286"/>
                      <a:pt x="317" y="286"/>
                      <a:pt x="317" y="286"/>
                    </a:cubicBezTo>
                    <a:cubicBezTo>
                      <a:pt x="318" y="286"/>
                      <a:pt x="318" y="286"/>
                      <a:pt x="318" y="286"/>
                    </a:cubicBezTo>
                    <a:cubicBezTo>
                      <a:pt x="318" y="286"/>
                      <a:pt x="318" y="286"/>
                      <a:pt x="318" y="286"/>
                    </a:cubicBezTo>
                    <a:cubicBezTo>
                      <a:pt x="319" y="286"/>
                      <a:pt x="319" y="286"/>
                      <a:pt x="319" y="286"/>
                    </a:cubicBezTo>
                    <a:cubicBezTo>
                      <a:pt x="319" y="285"/>
                      <a:pt x="319" y="285"/>
                      <a:pt x="319" y="285"/>
                    </a:cubicBezTo>
                    <a:cubicBezTo>
                      <a:pt x="319" y="285"/>
                      <a:pt x="319" y="285"/>
                      <a:pt x="319" y="285"/>
                    </a:cubicBezTo>
                    <a:cubicBezTo>
                      <a:pt x="319" y="285"/>
                      <a:pt x="319" y="285"/>
                      <a:pt x="319" y="285"/>
                    </a:cubicBezTo>
                    <a:cubicBezTo>
                      <a:pt x="318" y="285"/>
                      <a:pt x="318" y="285"/>
                      <a:pt x="318" y="285"/>
                    </a:cubicBezTo>
                    <a:cubicBezTo>
                      <a:pt x="318" y="285"/>
                      <a:pt x="318" y="285"/>
                      <a:pt x="318" y="285"/>
                    </a:cubicBezTo>
                    <a:cubicBezTo>
                      <a:pt x="317" y="285"/>
                      <a:pt x="317" y="285"/>
                      <a:pt x="317" y="285"/>
                    </a:cubicBezTo>
                    <a:cubicBezTo>
                      <a:pt x="317" y="285"/>
                      <a:pt x="317" y="285"/>
                      <a:pt x="317" y="285"/>
                    </a:cubicBezTo>
                    <a:cubicBezTo>
                      <a:pt x="316" y="285"/>
                      <a:pt x="316" y="285"/>
                      <a:pt x="316" y="285"/>
                    </a:cubicBezTo>
                    <a:cubicBezTo>
                      <a:pt x="317" y="284"/>
                      <a:pt x="317" y="284"/>
                      <a:pt x="317" y="284"/>
                    </a:cubicBezTo>
                    <a:cubicBezTo>
                      <a:pt x="317" y="284"/>
                      <a:pt x="317" y="284"/>
                      <a:pt x="317" y="284"/>
                    </a:cubicBezTo>
                    <a:cubicBezTo>
                      <a:pt x="317" y="284"/>
                      <a:pt x="317" y="284"/>
                      <a:pt x="317" y="284"/>
                    </a:cubicBezTo>
                    <a:cubicBezTo>
                      <a:pt x="316" y="284"/>
                      <a:pt x="316" y="284"/>
                      <a:pt x="316" y="284"/>
                    </a:cubicBezTo>
                    <a:cubicBezTo>
                      <a:pt x="316" y="284"/>
                      <a:pt x="316" y="284"/>
                      <a:pt x="316" y="284"/>
                    </a:cubicBezTo>
                    <a:cubicBezTo>
                      <a:pt x="315" y="285"/>
                      <a:pt x="315" y="285"/>
                      <a:pt x="315" y="285"/>
                    </a:cubicBezTo>
                    <a:cubicBezTo>
                      <a:pt x="315" y="285"/>
                      <a:pt x="315" y="285"/>
                      <a:pt x="315" y="285"/>
                    </a:cubicBezTo>
                    <a:cubicBezTo>
                      <a:pt x="314" y="286"/>
                      <a:pt x="314" y="286"/>
                      <a:pt x="314" y="286"/>
                    </a:cubicBezTo>
                    <a:cubicBezTo>
                      <a:pt x="314" y="286"/>
                      <a:pt x="314" y="286"/>
                      <a:pt x="314" y="286"/>
                    </a:cubicBezTo>
                    <a:cubicBezTo>
                      <a:pt x="314" y="286"/>
                      <a:pt x="314" y="286"/>
                      <a:pt x="314" y="286"/>
                    </a:cubicBezTo>
                    <a:cubicBezTo>
                      <a:pt x="313" y="287"/>
                      <a:pt x="313" y="287"/>
                      <a:pt x="313" y="287"/>
                    </a:cubicBezTo>
                    <a:cubicBezTo>
                      <a:pt x="313" y="286"/>
                      <a:pt x="313" y="286"/>
                      <a:pt x="313" y="286"/>
                    </a:cubicBezTo>
                    <a:cubicBezTo>
                      <a:pt x="313" y="286"/>
                      <a:pt x="313" y="286"/>
                      <a:pt x="313" y="286"/>
                    </a:cubicBezTo>
                    <a:cubicBezTo>
                      <a:pt x="314" y="285"/>
                      <a:pt x="314" y="285"/>
                      <a:pt x="314" y="285"/>
                    </a:cubicBezTo>
                    <a:cubicBezTo>
                      <a:pt x="314" y="285"/>
                      <a:pt x="314" y="285"/>
                      <a:pt x="314" y="285"/>
                    </a:cubicBezTo>
                    <a:cubicBezTo>
                      <a:pt x="314" y="284"/>
                      <a:pt x="314" y="284"/>
                      <a:pt x="314" y="284"/>
                    </a:cubicBezTo>
                    <a:cubicBezTo>
                      <a:pt x="315" y="284"/>
                      <a:pt x="315" y="284"/>
                      <a:pt x="315" y="284"/>
                    </a:cubicBezTo>
                    <a:cubicBezTo>
                      <a:pt x="315" y="283"/>
                      <a:pt x="315" y="283"/>
                      <a:pt x="315" y="283"/>
                    </a:cubicBezTo>
                    <a:cubicBezTo>
                      <a:pt x="315" y="283"/>
                      <a:pt x="315" y="283"/>
                      <a:pt x="315" y="283"/>
                    </a:cubicBezTo>
                    <a:cubicBezTo>
                      <a:pt x="315" y="283"/>
                      <a:pt x="315" y="283"/>
                      <a:pt x="315" y="283"/>
                    </a:cubicBezTo>
                    <a:cubicBezTo>
                      <a:pt x="316" y="282"/>
                      <a:pt x="316" y="282"/>
                      <a:pt x="316" y="282"/>
                    </a:cubicBezTo>
                    <a:cubicBezTo>
                      <a:pt x="316" y="282"/>
                      <a:pt x="316" y="282"/>
                      <a:pt x="316" y="282"/>
                    </a:cubicBezTo>
                    <a:cubicBezTo>
                      <a:pt x="317" y="281"/>
                      <a:pt x="317" y="281"/>
                      <a:pt x="317" y="281"/>
                    </a:cubicBezTo>
                    <a:cubicBezTo>
                      <a:pt x="317" y="281"/>
                      <a:pt x="317" y="281"/>
                      <a:pt x="317" y="281"/>
                    </a:cubicBezTo>
                    <a:cubicBezTo>
                      <a:pt x="317" y="281"/>
                      <a:pt x="317" y="281"/>
                      <a:pt x="317" y="281"/>
                    </a:cubicBezTo>
                    <a:cubicBezTo>
                      <a:pt x="317" y="280"/>
                      <a:pt x="317" y="280"/>
                      <a:pt x="317" y="280"/>
                    </a:cubicBezTo>
                    <a:cubicBezTo>
                      <a:pt x="317" y="280"/>
                      <a:pt x="317" y="280"/>
                      <a:pt x="317" y="280"/>
                    </a:cubicBezTo>
                    <a:cubicBezTo>
                      <a:pt x="318" y="280"/>
                      <a:pt x="318" y="280"/>
                      <a:pt x="318" y="280"/>
                    </a:cubicBezTo>
                    <a:cubicBezTo>
                      <a:pt x="318" y="280"/>
                      <a:pt x="318" y="280"/>
                      <a:pt x="318" y="280"/>
                    </a:cubicBezTo>
                    <a:cubicBezTo>
                      <a:pt x="317" y="280"/>
                      <a:pt x="317" y="280"/>
                      <a:pt x="317" y="280"/>
                    </a:cubicBezTo>
                    <a:cubicBezTo>
                      <a:pt x="318" y="281"/>
                      <a:pt x="318" y="281"/>
                      <a:pt x="318" y="281"/>
                    </a:cubicBezTo>
                    <a:cubicBezTo>
                      <a:pt x="318" y="280"/>
                      <a:pt x="318" y="280"/>
                      <a:pt x="318" y="280"/>
                    </a:cubicBezTo>
                    <a:cubicBezTo>
                      <a:pt x="319" y="279"/>
                      <a:pt x="319" y="279"/>
                      <a:pt x="319" y="279"/>
                    </a:cubicBezTo>
                    <a:cubicBezTo>
                      <a:pt x="319" y="279"/>
                      <a:pt x="319" y="279"/>
                      <a:pt x="319" y="279"/>
                    </a:cubicBezTo>
                    <a:cubicBezTo>
                      <a:pt x="319" y="278"/>
                      <a:pt x="319" y="278"/>
                      <a:pt x="319" y="278"/>
                    </a:cubicBezTo>
                    <a:cubicBezTo>
                      <a:pt x="319" y="278"/>
                      <a:pt x="319" y="278"/>
                      <a:pt x="319" y="278"/>
                    </a:cubicBezTo>
                    <a:cubicBezTo>
                      <a:pt x="318" y="279"/>
                      <a:pt x="318" y="279"/>
                      <a:pt x="318" y="279"/>
                    </a:cubicBezTo>
                    <a:cubicBezTo>
                      <a:pt x="318" y="278"/>
                      <a:pt x="318" y="278"/>
                      <a:pt x="318" y="278"/>
                    </a:cubicBezTo>
                    <a:cubicBezTo>
                      <a:pt x="318" y="278"/>
                      <a:pt x="318" y="278"/>
                      <a:pt x="318" y="278"/>
                    </a:cubicBezTo>
                    <a:cubicBezTo>
                      <a:pt x="318" y="277"/>
                      <a:pt x="318" y="277"/>
                      <a:pt x="318" y="277"/>
                    </a:cubicBezTo>
                    <a:cubicBezTo>
                      <a:pt x="319" y="277"/>
                      <a:pt x="319" y="277"/>
                      <a:pt x="319" y="277"/>
                    </a:cubicBezTo>
                    <a:cubicBezTo>
                      <a:pt x="319" y="278"/>
                      <a:pt x="319" y="278"/>
                      <a:pt x="319" y="278"/>
                    </a:cubicBezTo>
                    <a:cubicBezTo>
                      <a:pt x="320" y="278"/>
                      <a:pt x="320" y="278"/>
                      <a:pt x="320" y="278"/>
                    </a:cubicBezTo>
                    <a:cubicBezTo>
                      <a:pt x="320" y="278"/>
                      <a:pt x="320" y="278"/>
                      <a:pt x="320" y="278"/>
                    </a:cubicBezTo>
                    <a:cubicBezTo>
                      <a:pt x="320" y="277"/>
                      <a:pt x="320" y="277"/>
                      <a:pt x="320" y="277"/>
                    </a:cubicBezTo>
                    <a:cubicBezTo>
                      <a:pt x="320" y="276"/>
                      <a:pt x="320" y="276"/>
                      <a:pt x="320" y="276"/>
                    </a:cubicBezTo>
                    <a:cubicBezTo>
                      <a:pt x="320" y="276"/>
                      <a:pt x="320" y="276"/>
                      <a:pt x="320" y="276"/>
                    </a:cubicBezTo>
                    <a:cubicBezTo>
                      <a:pt x="319" y="276"/>
                      <a:pt x="319" y="276"/>
                      <a:pt x="319" y="276"/>
                    </a:cubicBezTo>
                    <a:cubicBezTo>
                      <a:pt x="319" y="277"/>
                      <a:pt x="319" y="277"/>
                      <a:pt x="319" y="277"/>
                    </a:cubicBezTo>
                    <a:cubicBezTo>
                      <a:pt x="319" y="277"/>
                      <a:pt x="319" y="277"/>
                      <a:pt x="319" y="277"/>
                    </a:cubicBezTo>
                    <a:cubicBezTo>
                      <a:pt x="319" y="276"/>
                      <a:pt x="319" y="276"/>
                      <a:pt x="319" y="276"/>
                    </a:cubicBezTo>
                    <a:cubicBezTo>
                      <a:pt x="319" y="276"/>
                      <a:pt x="319" y="276"/>
                      <a:pt x="319" y="276"/>
                    </a:cubicBezTo>
                    <a:cubicBezTo>
                      <a:pt x="319" y="276"/>
                      <a:pt x="319" y="276"/>
                      <a:pt x="319" y="276"/>
                    </a:cubicBezTo>
                    <a:cubicBezTo>
                      <a:pt x="318" y="277"/>
                      <a:pt x="318" y="277"/>
                      <a:pt x="318" y="277"/>
                    </a:cubicBezTo>
                    <a:cubicBezTo>
                      <a:pt x="318" y="277"/>
                      <a:pt x="318" y="277"/>
                      <a:pt x="318" y="277"/>
                    </a:cubicBezTo>
                    <a:cubicBezTo>
                      <a:pt x="317" y="277"/>
                      <a:pt x="317" y="277"/>
                      <a:pt x="317" y="277"/>
                    </a:cubicBezTo>
                    <a:cubicBezTo>
                      <a:pt x="317" y="277"/>
                      <a:pt x="317" y="277"/>
                      <a:pt x="317" y="277"/>
                    </a:cubicBezTo>
                    <a:cubicBezTo>
                      <a:pt x="316" y="277"/>
                      <a:pt x="316" y="277"/>
                      <a:pt x="316" y="277"/>
                    </a:cubicBezTo>
                    <a:cubicBezTo>
                      <a:pt x="315" y="278"/>
                      <a:pt x="315" y="278"/>
                      <a:pt x="315" y="278"/>
                    </a:cubicBezTo>
                    <a:cubicBezTo>
                      <a:pt x="315" y="278"/>
                      <a:pt x="315" y="278"/>
                      <a:pt x="315" y="278"/>
                    </a:cubicBezTo>
                    <a:cubicBezTo>
                      <a:pt x="315" y="279"/>
                      <a:pt x="315" y="279"/>
                      <a:pt x="315" y="279"/>
                    </a:cubicBezTo>
                    <a:cubicBezTo>
                      <a:pt x="314" y="279"/>
                      <a:pt x="314" y="279"/>
                      <a:pt x="314" y="279"/>
                    </a:cubicBezTo>
                    <a:cubicBezTo>
                      <a:pt x="314" y="279"/>
                      <a:pt x="314" y="279"/>
                      <a:pt x="314" y="279"/>
                    </a:cubicBezTo>
                    <a:cubicBezTo>
                      <a:pt x="314" y="279"/>
                      <a:pt x="314" y="279"/>
                      <a:pt x="314" y="279"/>
                    </a:cubicBezTo>
                    <a:cubicBezTo>
                      <a:pt x="314" y="279"/>
                      <a:pt x="314" y="279"/>
                      <a:pt x="314" y="279"/>
                    </a:cubicBezTo>
                    <a:cubicBezTo>
                      <a:pt x="314" y="280"/>
                      <a:pt x="314" y="280"/>
                      <a:pt x="314" y="280"/>
                    </a:cubicBezTo>
                    <a:close/>
                    <a:moveTo>
                      <a:pt x="285" y="287"/>
                    </a:moveTo>
                    <a:cubicBezTo>
                      <a:pt x="286" y="287"/>
                      <a:pt x="286" y="287"/>
                      <a:pt x="286" y="287"/>
                    </a:cubicBezTo>
                    <a:cubicBezTo>
                      <a:pt x="288" y="288"/>
                      <a:pt x="288" y="288"/>
                      <a:pt x="288" y="288"/>
                    </a:cubicBezTo>
                    <a:cubicBezTo>
                      <a:pt x="289" y="288"/>
                      <a:pt x="289" y="288"/>
                      <a:pt x="289" y="288"/>
                    </a:cubicBezTo>
                    <a:cubicBezTo>
                      <a:pt x="290" y="288"/>
                      <a:pt x="290" y="288"/>
                      <a:pt x="290" y="288"/>
                    </a:cubicBezTo>
                    <a:cubicBezTo>
                      <a:pt x="290" y="289"/>
                      <a:pt x="290" y="289"/>
                      <a:pt x="290" y="289"/>
                    </a:cubicBezTo>
                    <a:cubicBezTo>
                      <a:pt x="291" y="289"/>
                      <a:pt x="291" y="289"/>
                      <a:pt x="291" y="289"/>
                    </a:cubicBezTo>
                    <a:cubicBezTo>
                      <a:pt x="292" y="289"/>
                      <a:pt x="292" y="289"/>
                      <a:pt x="292" y="289"/>
                    </a:cubicBezTo>
                    <a:cubicBezTo>
                      <a:pt x="293" y="289"/>
                      <a:pt x="293" y="289"/>
                      <a:pt x="293" y="289"/>
                    </a:cubicBezTo>
                    <a:cubicBezTo>
                      <a:pt x="293" y="289"/>
                      <a:pt x="293" y="289"/>
                      <a:pt x="293" y="289"/>
                    </a:cubicBezTo>
                    <a:cubicBezTo>
                      <a:pt x="292" y="288"/>
                      <a:pt x="292" y="288"/>
                      <a:pt x="292" y="288"/>
                    </a:cubicBezTo>
                    <a:cubicBezTo>
                      <a:pt x="292" y="288"/>
                      <a:pt x="292" y="288"/>
                      <a:pt x="292" y="288"/>
                    </a:cubicBezTo>
                    <a:cubicBezTo>
                      <a:pt x="292" y="287"/>
                      <a:pt x="292" y="287"/>
                      <a:pt x="292" y="287"/>
                    </a:cubicBezTo>
                    <a:cubicBezTo>
                      <a:pt x="291" y="287"/>
                      <a:pt x="291" y="287"/>
                      <a:pt x="291" y="287"/>
                    </a:cubicBezTo>
                    <a:cubicBezTo>
                      <a:pt x="290" y="286"/>
                      <a:pt x="290" y="286"/>
                      <a:pt x="290" y="286"/>
                    </a:cubicBezTo>
                    <a:cubicBezTo>
                      <a:pt x="289" y="286"/>
                      <a:pt x="289" y="286"/>
                      <a:pt x="289" y="286"/>
                    </a:cubicBezTo>
                    <a:cubicBezTo>
                      <a:pt x="289" y="286"/>
                      <a:pt x="289" y="286"/>
                      <a:pt x="289" y="286"/>
                    </a:cubicBezTo>
                    <a:cubicBezTo>
                      <a:pt x="288" y="285"/>
                      <a:pt x="288" y="285"/>
                      <a:pt x="288" y="285"/>
                    </a:cubicBezTo>
                    <a:cubicBezTo>
                      <a:pt x="287" y="285"/>
                      <a:pt x="287" y="285"/>
                      <a:pt x="287" y="285"/>
                    </a:cubicBezTo>
                    <a:cubicBezTo>
                      <a:pt x="286" y="284"/>
                      <a:pt x="286" y="284"/>
                      <a:pt x="286" y="284"/>
                    </a:cubicBezTo>
                    <a:cubicBezTo>
                      <a:pt x="284" y="284"/>
                      <a:pt x="284" y="284"/>
                      <a:pt x="284" y="284"/>
                    </a:cubicBezTo>
                    <a:cubicBezTo>
                      <a:pt x="283" y="284"/>
                      <a:pt x="283" y="284"/>
                      <a:pt x="283" y="284"/>
                    </a:cubicBezTo>
                    <a:cubicBezTo>
                      <a:pt x="282" y="284"/>
                      <a:pt x="282" y="284"/>
                      <a:pt x="282" y="284"/>
                    </a:cubicBezTo>
                    <a:cubicBezTo>
                      <a:pt x="283" y="285"/>
                      <a:pt x="283" y="285"/>
                      <a:pt x="283" y="285"/>
                    </a:cubicBezTo>
                    <a:cubicBezTo>
                      <a:pt x="284" y="285"/>
                      <a:pt x="284" y="285"/>
                      <a:pt x="284" y="285"/>
                    </a:cubicBezTo>
                    <a:cubicBezTo>
                      <a:pt x="285" y="286"/>
                      <a:pt x="285" y="286"/>
                      <a:pt x="285" y="286"/>
                    </a:cubicBezTo>
                    <a:cubicBezTo>
                      <a:pt x="285" y="287"/>
                      <a:pt x="285" y="287"/>
                      <a:pt x="285" y="287"/>
                    </a:cubicBezTo>
                    <a:cubicBezTo>
                      <a:pt x="285" y="287"/>
                      <a:pt x="285" y="287"/>
                      <a:pt x="285" y="287"/>
                    </a:cubicBezTo>
                    <a:close/>
                    <a:moveTo>
                      <a:pt x="286" y="305"/>
                    </a:moveTo>
                    <a:cubicBezTo>
                      <a:pt x="285" y="305"/>
                      <a:pt x="285" y="305"/>
                      <a:pt x="285" y="305"/>
                    </a:cubicBezTo>
                    <a:cubicBezTo>
                      <a:pt x="284" y="304"/>
                      <a:pt x="284" y="304"/>
                      <a:pt x="284" y="304"/>
                    </a:cubicBezTo>
                    <a:cubicBezTo>
                      <a:pt x="282" y="304"/>
                      <a:pt x="282" y="304"/>
                      <a:pt x="282" y="304"/>
                    </a:cubicBezTo>
                    <a:cubicBezTo>
                      <a:pt x="282" y="304"/>
                      <a:pt x="282" y="304"/>
                      <a:pt x="282" y="304"/>
                    </a:cubicBezTo>
                    <a:cubicBezTo>
                      <a:pt x="282" y="303"/>
                      <a:pt x="282" y="303"/>
                      <a:pt x="282" y="303"/>
                    </a:cubicBezTo>
                    <a:cubicBezTo>
                      <a:pt x="281" y="303"/>
                      <a:pt x="281" y="303"/>
                      <a:pt x="281" y="303"/>
                    </a:cubicBezTo>
                    <a:cubicBezTo>
                      <a:pt x="281" y="303"/>
                      <a:pt x="281" y="303"/>
                      <a:pt x="281" y="303"/>
                    </a:cubicBezTo>
                    <a:cubicBezTo>
                      <a:pt x="281" y="302"/>
                      <a:pt x="281" y="302"/>
                      <a:pt x="281" y="302"/>
                    </a:cubicBezTo>
                    <a:cubicBezTo>
                      <a:pt x="280" y="302"/>
                      <a:pt x="280" y="302"/>
                      <a:pt x="280" y="302"/>
                    </a:cubicBezTo>
                    <a:cubicBezTo>
                      <a:pt x="280" y="302"/>
                      <a:pt x="280" y="302"/>
                      <a:pt x="280" y="302"/>
                    </a:cubicBezTo>
                    <a:cubicBezTo>
                      <a:pt x="280" y="301"/>
                      <a:pt x="280" y="301"/>
                      <a:pt x="280" y="301"/>
                    </a:cubicBezTo>
                    <a:cubicBezTo>
                      <a:pt x="279" y="301"/>
                      <a:pt x="279" y="301"/>
                      <a:pt x="279" y="301"/>
                    </a:cubicBezTo>
                    <a:cubicBezTo>
                      <a:pt x="279" y="301"/>
                      <a:pt x="279" y="301"/>
                      <a:pt x="279" y="301"/>
                    </a:cubicBezTo>
                    <a:cubicBezTo>
                      <a:pt x="279" y="300"/>
                      <a:pt x="279" y="300"/>
                      <a:pt x="279" y="300"/>
                    </a:cubicBezTo>
                    <a:cubicBezTo>
                      <a:pt x="281" y="299"/>
                      <a:pt x="281" y="299"/>
                      <a:pt x="281" y="299"/>
                    </a:cubicBezTo>
                    <a:cubicBezTo>
                      <a:pt x="281" y="300"/>
                      <a:pt x="281" y="300"/>
                      <a:pt x="281" y="300"/>
                    </a:cubicBezTo>
                    <a:cubicBezTo>
                      <a:pt x="281" y="301"/>
                      <a:pt x="281" y="301"/>
                      <a:pt x="281" y="301"/>
                    </a:cubicBezTo>
                    <a:cubicBezTo>
                      <a:pt x="281" y="301"/>
                      <a:pt x="281" y="301"/>
                      <a:pt x="281" y="301"/>
                    </a:cubicBezTo>
                    <a:cubicBezTo>
                      <a:pt x="281" y="301"/>
                      <a:pt x="281" y="301"/>
                      <a:pt x="281" y="301"/>
                    </a:cubicBezTo>
                    <a:cubicBezTo>
                      <a:pt x="281" y="302"/>
                      <a:pt x="281" y="302"/>
                      <a:pt x="281" y="302"/>
                    </a:cubicBezTo>
                    <a:cubicBezTo>
                      <a:pt x="282" y="302"/>
                      <a:pt x="282" y="302"/>
                      <a:pt x="282" y="302"/>
                    </a:cubicBezTo>
                    <a:cubicBezTo>
                      <a:pt x="282" y="302"/>
                      <a:pt x="282" y="302"/>
                      <a:pt x="282" y="302"/>
                    </a:cubicBezTo>
                    <a:cubicBezTo>
                      <a:pt x="283" y="302"/>
                      <a:pt x="283" y="302"/>
                      <a:pt x="283" y="302"/>
                    </a:cubicBezTo>
                    <a:cubicBezTo>
                      <a:pt x="284" y="303"/>
                      <a:pt x="284" y="303"/>
                      <a:pt x="284" y="303"/>
                    </a:cubicBezTo>
                    <a:cubicBezTo>
                      <a:pt x="284" y="303"/>
                      <a:pt x="284" y="303"/>
                      <a:pt x="284" y="303"/>
                    </a:cubicBezTo>
                    <a:cubicBezTo>
                      <a:pt x="285" y="303"/>
                      <a:pt x="285" y="303"/>
                      <a:pt x="285" y="303"/>
                    </a:cubicBezTo>
                    <a:cubicBezTo>
                      <a:pt x="286" y="303"/>
                      <a:pt x="286" y="303"/>
                      <a:pt x="286" y="303"/>
                    </a:cubicBezTo>
                    <a:cubicBezTo>
                      <a:pt x="286" y="302"/>
                      <a:pt x="286" y="302"/>
                      <a:pt x="286" y="302"/>
                    </a:cubicBezTo>
                    <a:cubicBezTo>
                      <a:pt x="287" y="303"/>
                      <a:pt x="287" y="303"/>
                      <a:pt x="287" y="303"/>
                    </a:cubicBezTo>
                    <a:cubicBezTo>
                      <a:pt x="288" y="303"/>
                      <a:pt x="288" y="303"/>
                      <a:pt x="288" y="303"/>
                    </a:cubicBezTo>
                    <a:cubicBezTo>
                      <a:pt x="288" y="303"/>
                      <a:pt x="288" y="303"/>
                      <a:pt x="288" y="303"/>
                    </a:cubicBezTo>
                    <a:cubicBezTo>
                      <a:pt x="287" y="303"/>
                      <a:pt x="287" y="303"/>
                      <a:pt x="287" y="303"/>
                    </a:cubicBezTo>
                    <a:cubicBezTo>
                      <a:pt x="287" y="304"/>
                      <a:pt x="287" y="304"/>
                      <a:pt x="287" y="304"/>
                    </a:cubicBezTo>
                    <a:cubicBezTo>
                      <a:pt x="287" y="304"/>
                      <a:pt x="287" y="304"/>
                      <a:pt x="287" y="304"/>
                    </a:cubicBezTo>
                    <a:cubicBezTo>
                      <a:pt x="286" y="305"/>
                      <a:pt x="286" y="305"/>
                      <a:pt x="286" y="305"/>
                    </a:cubicBezTo>
                    <a:cubicBezTo>
                      <a:pt x="286" y="305"/>
                      <a:pt x="286" y="305"/>
                      <a:pt x="286" y="305"/>
                    </a:cubicBezTo>
                    <a:close/>
                    <a:moveTo>
                      <a:pt x="292" y="308"/>
                    </a:moveTo>
                    <a:cubicBezTo>
                      <a:pt x="292" y="308"/>
                      <a:pt x="292" y="308"/>
                      <a:pt x="292" y="308"/>
                    </a:cubicBezTo>
                    <a:cubicBezTo>
                      <a:pt x="290" y="307"/>
                      <a:pt x="290" y="307"/>
                      <a:pt x="290" y="307"/>
                    </a:cubicBezTo>
                    <a:cubicBezTo>
                      <a:pt x="290" y="306"/>
                      <a:pt x="290" y="306"/>
                      <a:pt x="290" y="306"/>
                    </a:cubicBezTo>
                    <a:cubicBezTo>
                      <a:pt x="290" y="305"/>
                      <a:pt x="290" y="305"/>
                      <a:pt x="290" y="305"/>
                    </a:cubicBezTo>
                    <a:cubicBezTo>
                      <a:pt x="290" y="305"/>
                      <a:pt x="290" y="305"/>
                      <a:pt x="290" y="305"/>
                    </a:cubicBezTo>
                    <a:cubicBezTo>
                      <a:pt x="292" y="304"/>
                      <a:pt x="292" y="304"/>
                      <a:pt x="292" y="304"/>
                    </a:cubicBezTo>
                    <a:cubicBezTo>
                      <a:pt x="293" y="303"/>
                      <a:pt x="293" y="303"/>
                      <a:pt x="293" y="303"/>
                    </a:cubicBezTo>
                    <a:cubicBezTo>
                      <a:pt x="293" y="302"/>
                      <a:pt x="293" y="302"/>
                      <a:pt x="293" y="302"/>
                    </a:cubicBezTo>
                    <a:cubicBezTo>
                      <a:pt x="293" y="302"/>
                      <a:pt x="293" y="302"/>
                      <a:pt x="293" y="302"/>
                    </a:cubicBezTo>
                    <a:cubicBezTo>
                      <a:pt x="294" y="301"/>
                      <a:pt x="294" y="301"/>
                      <a:pt x="294" y="301"/>
                    </a:cubicBezTo>
                    <a:cubicBezTo>
                      <a:pt x="295" y="300"/>
                      <a:pt x="295" y="300"/>
                      <a:pt x="295" y="300"/>
                    </a:cubicBezTo>
                    <a:cubicBezTo>
                      <a:pt x="296" y="300"/>
                      <a:pt x="296" y="300"/>
                      <a:pt x="296" y="300"/>
                    </a:cubicBezTo>
                    <a:cubicBezTo>
                      <a:pt x="296" y="301"/>
                      <a:pt x="296" y="301"/>
                      <a:pt x="296" y="301"/>
                    </a:cubicBezTo>
                    <a:cubicBezTo>
                      <a:pt x="295" y="301"/>
                      <a:pt x="295" y="301"/>
                      <a:pt x="295" y="301"/>
                    </a:cubicBezTo>
                    <a:cubicBezTo>
                      <a:pt x="296" y="301"/>
                      <a:pt x="296" y="301"/>
                      <a:pt x="296" y="301"/>
                    </a:cubicBezTo>
                    <a:cubicBezTo>
                      <a:pt x="296" y="302"/>
                      <a:pt x="296" y="302"/>
                      <a:pt x="296" y="302"/>
                    </a:cubicBezTo>
                    <a:cubicBezTo>
                      <a:pt x="295" y="303"/>
                      <a:pt x="295" y="303"/>
                      <a:pt x="295" y="303"/>
                    </a:cubicBezTo>
                    <a:cubicBezTo>
                      <a:pt x="294" y="304"/>
                      <a:pt x="294" y="304"/>
                      <a:pt x="294" y="304"/>
                    </a:cubicBezTo>
                    <a:cubicBezTo>
                      <a:pt x="295" y="304"/>
                      <a:pt x="295" y="304"/>
                      <a:pt x="295" y="304"/>
                    </a:cubicBezTo>
                    <a:cubicBezTo>
                      <a:pt x="296" y="305"/>
                      <a:pt x="296" y="305"/>
                      <a:pt x="296" y="305"/>
                    </a:cubicBezTo>
                    <a:cubicBezTo>
                      <a:pt x="295" y="305"/>
                      <a:pt x="295" y="305"/>
                      <a:pt x="295" y="305"/>
                    </a:cubicBezTo>
                    <a:cubicBezTo>
                      <a:pt x="296" y="305"/>
                      <a:pt x="296" y="305"/>
                      <a:pt x="296" y="305"/>
                    </a:cubicBezTo>
                    <a:cubicBezTo>
                      <a:pt x="296" y="305"/>
                      <a:pt x="296" y="305"/>
                      <a:pt x="296" y="305"/>
                    </a:cubicBezTo>
                    <a:cubicBezTo>
                      <a:pt x="296" y="304"/>
                      <a:pt x="296" y="304"/>
                      <a:pt x="296" y="304"/>
                    </a:cubicBezTo>
                    <a:cubicBezTo>
                      <a:pt x="297" y="304"/>
                      <a:pt x="297" y="304"/>
                      <a:pt x="297" y="304"/>
                    </a:cubicBezTo>
                    <a:cubicBezTo>
                      <a:pt x="298" y="305"/>
                      <a:pt x="298" y="305"/>
                      <a:pt x="298" y="305"/>
                    </a:cubicBezTo>
                    <a:cubicBezTo>
                      <a:pt x="298" y="306"/>
                      <a:pt x="298" y="306"/>
                      <a:pt x="298" y="306"/>
                    </a:cubicBezTo>
                    <a:cubicBezTo>
                      <a:pt x="298" y="306"/>
                      <a:pt x="298" y="306"/>
                      <a:pt x="298" y="306"/>
                    </a:cubicBezTo>
                    <a:cubicBezTo>
                      <a:pt x="297" y="306"/>
                      <a:pt x="297" y="306"/>
                      <a:pt x="297" y="306"/>
                    </a:cubicBezTo>
                    <a:cubicBezTo>
                      <a:pt x="297" y="306"/>
                      <a:pt x="297" y="306"/>
                      <a:pt x="297" y="306"/>
                    </a:cubicBezTo>
                    <a:cubicBezTo>
                      <a:pt x="295" y="307"/>
                      <a:pt x="295" y="307"/>
                      <a:pt x="295" y="307"/>
                    </a:cubicBezTo>
                    <a:cubicBezTo>
                      <a:pt x="294" y="307"/>
                      <a:pt x="294" y="307"/>
                      <a:pt x="294" y="307"/>
                    </a:cubicBezTo>
                    <a:cubicBezTo>
                      <a:pt x="293" y="307"/>
                      <a:pt x="293" y="307"/>
                      <a:pt x="293" y="307"/>
                    </a:cubicBezTo>
                    <a:cubicBezTo>
                      <a:pt x="293" y="307"/>
                      <a:pt x="293" y="307"/>
                      <a:pt x="293" y="307"/>
                    </a:cubicBezTo>
                    <a:cubicBezTo>
                      <a:pt x="293" y="307"/>
                      <a:pt x="293" y="307"/>
                      <a:pt x="293" y="307"/>
                    </a:cubicBezTo>
                    <a:cubicBezTo>
                      <a:pt x="292" y="308"/>
                      <a:pt x="292" y="308"/>
                      <a:pt x="292" y="308"/>
                    </a:cubicBezTo>
                    <a:cubicBezTo>
                      <a:pt x="292" y="308"/>
                      <a:pt x="292" y="308"/>
                      <a:pt x="292" y="308"/>
                    </a:cubicBezTo>
                    <a:close/>
                    <a:moveTo>
                      <a:pt x="224" y="260"/>
                    </a:moveTo>
                    <a:cubicBezTo>
                      <a:pt x="224" y="261"/>
                      <a:pt x="224" y="261"/>
                      <a:pt x="224" y="261"/>
                    </a:cubicBezTo>
                    <a:cubicBezTo>
                      <a:pt x="224" y="261"/>
                      <a:pt x="224" y="261"/>
                      <a:pt x="224" y="261"/>
                    </a:cubicBezTo>
                    <a:cubicBezTo>
                      <a:pt x="224" y="260"/>
                      <a:pt x="224" y="260"/>
                      <a:pt x="224" y="260"/>
                    </a:cubicBezTo>
                    <a:cubicBezTo>
                      <a:pt x="224" y="259"/>
                      <a:pt x="224" y="259"/>
                      <a:pt x="224" y="259"/>
                    </a:cubicBezTo>
                    <a:cubicBezTo>
                      <a:pt x="224" y="260"/>
                      <a:pt x="224" y="260"/>
                      <a:pt x="224" y="260"/>
                    </a:cubicBezTo>
                    <a:cubicBezTo>
                      <a:pt x="224" y="260"/>
                      <a:pt x="224" y="260"/>
                      <a:pt x="224" y="260"/>
                    </a:cubicBezTo>
                    <a:close/>
                    <a:moveTo>
                      <a:pt x="223" y="269"/>
                    </a:moveTo>
                    <a:cubicBezTo>
                      <a:pt x="224" y="268"/>
                      <a:pt x="224" y="268"/>
                      <a:pt x="224" y="268"/>
                    </a:cubicBezTo>
                    <a:cubicBezTo>
                      <a:pt x="224" y="268"/>
                      <a:pt x="224" y="268"/>
                      <a:pt x="224" y="268"/>
                    </a:cubicBezTo>
                    <a:cubicBezTo>
                      <a:pt x="225" y="268"/>
                      <a:pt x="225" y="268"/>
                      <a:pt x="225" y="268"/>
                    </a:cubicBezTo>
                    <a:cubicBezTo>
                      <a:pt x="225" y="268"/>
                      <a:pt x="225" y="268"/>
                      <a:pt x="225" y="268"/>
                    </a:cubicBezTo>
                    <a:cubicBezTo>
                      <a:pt x="224" y="269"/>
                      <a:pt x="224" y="269"/>
                      <a:pt x="224" y="269"/>
                    </a:cubicBezTo>
                    <a:cubicBezTo>
                      <a:pt x="223" y="269"/>
                      <a:pt x="223" y="269"/>
                      <a:pt x="223" y="269"/>
                    </a:cubicBezTo>
                    <a:close/>
                    <a:moveTo>
                      <a:pt x="215" y="262"/>
                    </a:moveTo>
                    <a:cubicBezTo>
                      <a:pt x="216" y="261"/>
                      <a:pt x="216" y="261"/>
                      <a:pt x="216" y="261"/>
                    </a:cubicBezTo>
                    <a:cubicBezTo>
                      <a:pt x="217" y="261"/>
                      <a:pt x="217" y="261"/>
                      <a:pt x="217" y="261"/>
                    </a:cubicBezTo>
                    <a:cubicBezTo>
                      <a:pt x="217" y="261"/>
                      <a:pt x="217" y="261"/>
                      <a:pt x="217" y="261"/>
                    </a:cubicBezTo>
                    <a:cubicBezTo>
                      <a:pt x="217" y="261"/>
                      <a:pt x="217" y="261"/>
                      <a:pt x="217" y="261"/>
                    </a:cubicBezTo>
                    <a:cubicBezTo>
                      <a:pt x="218" y="261"/>
                      <a:pt x="218" y="261"/>
                      <a:pt x="218" y="261"/>
                    </a:cubicBezTo>
                    <a:cubicBezTo>
                      <a:pt x="218" y="261"/>
                      <a:pt x="218" y="261"/>
                      <a:pt x="218" y="261"/>
                    </a:cubicBezTo>
                    <a:cubicBezTo>
                      <a:pt x="219" y="261"/>
                      <a:pt x="219" y="261"/>
                      <a:pt x="219" y="261"/>
                    </a:cubicBezTo>
                    <a:cubicBezTo>
                      <a:pt x="220" y="262"/>
                      <a:pt x="220" y="262"/>
                      <a:pt x="220" y="262"/>
                    </a:cubicBezTo>
                    <a:cubicBezTo>
                      <a:pt x="220" y="262"/>
                      <a:pt x="220" y="262"/>
                      <a:pt x="220" y="262"/>
                    </a:cubicBezTo>
                    <a:cubicBezTo>
                      <a:pt x="220" y="263"/>
                      <a:pt x="220" y="263"/>
                      <a:pt x="220" y="263"/>
                    </a:cubicBezTo>
                    <a:cubicBezTo>
                      <a:pt x="220" y="263"/>
                      <a:pt x="220" y="263"/>
                      <a:pt x="220" y="263"/>
                    </a:cubicBezTo>
                    <a:cubicBezTo>
                      <a:pt x="218" y="263"/>
                      <a:pt x="218" y="263"/>
                      <a:pt x="218" y="263"/>
                    </a:cubicBezTo>
                    <a:cubicBezTo>
                      <a:pt x="217" y="263"/>
                      <a:pt x="217" y="263"/>
                      <a:pt x="217" y="263"/>
                    </a:cubicBezTo>
                    <a:cubicBezTo>
                      <a:pt x="217" y="263"/>
                      <a:pt x="217" y="263"/>
                      <a:pt x="217" y="263"/>
                    </a:cubicBezTo>
                    <a:cubicBezTo>
                      <a:pt x="217" y="263"/>
                      <a:pt x="217" y="263"/>
                      <a:pt x="217" y="263"/>
                    </a:cubicBezTo>
                    <a:cubicBezTo>
                      <a:pt x="217" y="263"/>
                      <a:pt x="217" y="263"/>
                      <a:pt x="217" y="263"/>
                    </a:cubicBezTo>
                    <a:cubicBezTo>
                      <a:pt x="216" y="263"/>
                      <a:pt x="216" y="263"/>
                      <a:pt x="216" y="263"/>
                    </a:cubicBezTo>
                    <a:cubicBezTo>
                      <a:pt x="216" y="263"/>
                      <a:pt x="216" y="263"/>
                      <a:pt x="216" y="263"/>
                    </a:cubicBezTo>
                    <a:cubicBezTo>
                      <a:pt x="215" y="263"/>
                      <a:pt x="215" y="263"/>
                      <a:pt x="215" y="263"/>
                    </a:cubicBezTo>
                    <a:cubicBezTo>
                      <a:pt x="215" y="262"/>
                      <a:pt x="215" y="262"/>
                      <a:pt x="215" y="262"/>
                    </a:cubicBezTo>
                    <a:close/>
                    <a:moveTo>
                      <a:pt x="34" y="266"/>
                    </a:moveTo>
                    <a:cubicBezTo>
                      <a:pt x="35" y="266"/>
                      <a:pt x="35" y="266"/>
                      <a:pt x="35" y="266"/>
                    </a:cubicBezTo>
                    <a:cubicBezTo>
                      <a:pt x="35" y="267"/>
                      <a:pt x="35" y="267"/>
                      <a:pt x="35" y="267"/>
                    </a:cubicBezTo>
                    <a:cubicBezTo>
                      <a:pt x="35" y="268"/>
                      <a:pt x="35" y="268"/>
                      <a:pt x="35" y="268"/>
                    </a:cubicBezTo>
                    <a:cubicBezTo>
                      <a:pt x="34" y="267"/>
                      <a:pt x="34" y="267"/>
                      <a:pt x="34" y="267"/>
                    </a:cubicBezTo>
                    <a:cubicBezTo>
                      <a:pt x="34" y="266"/>
                      <a:pt x="34" y="266"/>
                      <a:pt x="34" y="266"/>
                    </a:cubicBezTo>
                    <a:close/>
                    <a:moveTo>
                      <a:pt x="32" y="264"/>
                    </a:moveTo>
                    <a:cubicBezTo>
                      <a:pt x="32" y="263"/>
                      <a:pt x="32" y="263"/>
                      <a:pt x="32" y="263"/>
                    </a:cubicBezTo>
                    <a:cubicBezTo>
                      <a:pt x="33" y="262"/>
                      <a:pt x="33" y="262"/>
                      <a:pt x="33" y="262"/>
                    </a:cubicBezTo>
                    <a:cubicBezTo>
                      <a:pt x="32" y="264"/>
                      <a:pt x="32" y="264"/>
                      <a:pt x="32" y="264"/>
                    </a:cubicBezTo>
                    <a:close/>
                    <a:moveTo>
                      <a:pt x="27" y="260"/>
                    </a:moveTo>
                    <a:cubicBezTo>
                      <a:pt x="28" y="260"/>
                      <a:pt x="28" y="260"/>
                      <a:pt x="28" y="260"/>
                    </a:cubicBezTo>
                    <a:cubicBezTo>
                      <a:pt x="28" y="260"/>
                      <a:pt x="28" y="260"/>
                      <a:pt x="28" y="260"/>
                    </a:cubicBezTo>
                    <a:cubicBezTo>
                      <a:pt x="27" y="260"/>
                      <a:pt x="27" y="260"/>
                      <a:pt x="27" y="260"/>
                    </a:cubicBezTo>
                    <a:close/>
                    <a:moveTo>
                      <a:pt x="20" y="257"/>
                    </a:moveTo>
                    <a:cubicBezTo>
                      <a:pt x="20" y="258"/>
                      <a:pt x="20" y="258"/>
                      <a:pt x="20" y="258"/>
                    </a:cubicBezTo>
                    <a:cubicBezTo>
                      <a:pt x="21" y="258"/>
                      <a:pt x="21" y="258"/>
                      <a:pt x="21" y="258"/>
                    </a:cubicBezTo>
                    <a:cubicBezTo>
                      <a:pt x="21" y="259"/>
                      <a:pt x="21" y="259"/>
                      <a:pt x="21" y="259"/>
                    </a:cubicBezTo>
                    <a:cubicBezTo>
                      <a:pt x="23" y="259"/>
                      <a:pt x="23" y="259"/>
                      <a:pt x="23" y="259"/>
                    </a:cubicBezTo>
                    <a:cubicBezTo>
                      <a:pt x="22" y="260"/>
                      <a:pt x="22" y="260"/>
                      <a:pt x="22" y="260"/>
                    </a:cubicBezTo>
                    <a:cubicBezTo>
                      <a:pt x="21" y="260"/>
                      <a:pt x="21" y="260"/>
                      <a:pt x="21" y="260"/>
                    </a:cubicBezTo>
                    <a:cubicBezTo>
                      <a:pt x="21" y="261"/>
                      <a:pt x="21" y="261"/>
                      <a:pt x="21" y="261"/>
                    </a:cubicBezTo>
                    <a:cubicBezTo>
                      <a:pt x="21" y="261"/>
                      <a:pt x="21" y="261"/>
                      <a:pt x="21" y="261"/>
                    </a:cubicBezTo>
                    <a:cubicBezTo>
                      <a:pt x="21" y="262"/>
                      <a:pt x="21" y="262"/>
                      <a:pt x="21" y="262"/>
                    </a:cubicBezTo>
                    <a:cubicBezTo>
                      <a:pt x="21" y="262"/>
                      <a:pt x="21" y="262"/>
                      <a:pt x="21" y="262"/>
                    </a:cubicBezTo>
                    <a:cubicBezTo>
                      <a:pt x="22" y="262"/>
                      <a:pt x="22" y="262"/>
                      <a:pt x="22" y="262"/>
                    </a:cubicBezTo>
                    <a:cubicBezTo>
                      <a:pt x="22" y="263"/>
                      <a:pt x="22" y="263"/>
                      <a:pt x="22" y="263"/>
                    </a:cubicBezTo>
                    <a:cubicBezTo>
                      <a:pt x="23" y="263"/>
                      <a:pt x="23" y="263"/>
                      <a:pt x="23" y="263"/>
                    </a:cubicBezTo>
                    <a:cubicBezTo>
                      <a:pt x="23" y="263"/>
                      <a:pt x="23" y="263"/>
                      <a:pt x="23" y="263"/>
                    </a:cubicBezTo>
                    <a:cubicBezTo>
                      <a:pt x="24" y="264"/>
                      <a:pt x="24" y="264"/>
                      <a:pt x="24" y="264"/>
                    </a:cubicBezTo>
                    <a:cubicBezTo>
                      <a:pt x="25" y="263"/>
                      <a:pt x="25" y="263"/>
                      <a:pt x="25" y="263"/>
                    </a:cubicBezTo>
                    <a:cubicBezTo>
                      <a:pt x="24" y="265"/>
                      <a:pt x="24" y="265"/>
                      <a:pt x="24" y="265"/>
                    </a:cubicBezTo>
                    <a:cubicBezTo>
                      <a:pt x="24" y="266"/>
                      <a:pt x="24" y="266"/>
                      <a:pt x="24" y="266"/>
                    </a:cubicBezTo>
                    <a:cubicBezTo>
                      <a:pt x="25" y="265"/>
                      <a:pt x="25" y="265"/>
                      <a:pt x="25" y="265"/>
                    </a:cubicBezTo>
                    <a:cubicBezTo>
                      <a:pt x="25" y="265"/>
                      <a:pt x="25" y="265"/>
                      <a:pt x="25" y="265"/>
                    </a:cubicBezTo>
                    <a:cubicBezTo>
                      <a:pt x="26" y="264"/>
                      <a:pt x="26" y="264"/>
                      <a:pt x="26" y="264"/>
                    </a:cubicBezTo>
                    <a:cubicBezTo>
                      <a:pt x="26" y="265"/>
                      <a:pt x="26" y="265"/>
                      <a:pt x="26" y="265"/>
                    </a:cubicBezTo>
                    <a:cubicBezTo>
                      <a:pt x="25" y="266"/>
                      <a:pt x="25" y="266"/>
                      <a:pt x="25" y="266"/>
                    </a:cubicBezTo>
                    <a:cubicBezTo>
                      <a:pt x="25" y="267"/>
                      <a:pt x="25" y="267"/>
                      <a:pt x="25" y="267"/>
                    </a:cubicBezTo>
                    <a:cubicBezTo>
                      <a:pt x="25" y="266"/>
                      <a:pt x="25" y="266"/>
                      <a:pt x="25" y="266"/>
                    </a:cubicBezTo>
                    <a:cubicBezTo>
                      <a:pt x="26" y="267"/>
                      <a:pt x="26" y="267"/>
                      <a:pt x="26" y="267"/>
                    </a:cubicBezTo>
                    <a:cubicBezTo>
                      <a:pt x="27" y="267"/>
                      <a:pt x="27" y="267"/>
                      <a:pt x="27" y="267"/>
                    </a:cubicBezTo>
                    <a:cubicBezTo>
                      <a:pt x="27" y="268"/>
                      <a:pt x="27" y="268"/>
                      <a:pt x="27" y="268"/>
                    </a:cubicBezTo>
                    <a:cubicBezTo>
                      <a:pt x="28" y="268"/>
                      <a:pt x="28" y="268"/>
                      <a:pt x="28" y="268"/>
                    </a:cubicBezTo>
                    <a:cubicBezTo>
                      <a:pt x="28" y="269"/>
                      <a:pt x="28" y="269"/>
                      <a:pt x="28" y="269"/>
                    </a:cubicBezTo>
                    <a:cubicBezTo>
                      <a:pt x="28" y="270"/>
                      <a:pt x="28" y="270"/>
                      <a:pt x="28" y="270"/>
                    </a:cubicBezTo>
                    <a:cubicBezTo>
                      <a:pt x="29" y="270"/>
                      <a:pt x="29" y="270"/>
                      <a:pt x="29" y="270"/>
                    </a:cubicBezTo>
                    <a:cubicBezTo>
                      <a:pt x="29" y="270"/>
                      <a:pt x="29" y="270"/>
                      <a:pt x="29" y="270"/>
                    </a:cubicBezTo>
                    <a:cubicBezTo>
                      <a:pt x="30" y="270"/>
                      <a:pt x="30" y="270"/>
                      <a:pt x="30" y="270"/>
                    </a:cubicBezTo>
                    <a:cubicBezTo>
                      <a:pt x="31" y="270"/>
                      <a:pt x="31" y="270"/>
                      <a:pt x="31" y="270"/>
                    </a:cubicBezTo>
                    <a:cubicBezTo>
                      <a:pt x="29" y="271"/>
                      <a:pt x="29" y="271"/>
                      <a:pt x="29" y="271"/>
                    </a:cubicBezTo>
                    <a:cubicBezTo>
                      <a:pt x="31" y="273"/>
                      <a:pt x="31" y="273"/>
                      <a:pt x="31" y="273"/>
                    </a:cubicBezTo>
                    <a:cubicBezTo>
                      <a:pt x="32" y="273"/>
                      <a:pt x="32" y="273"/>
                      <a:pt x="32" y="273"/>
                    </a:cubicBezTo>
                    <a:cubicBezTo>
                      <a:pt x="32" y="274"/>
                      <a:pt x="32" y="274"/>
                      <a:pt x="32" y="274"/>
                    </a:cubicBezTo>
                    <a:cubicBezTo>
                      <a:pt x="35" y="275"/>
                      <a:pt x="35" y="275"/>
                      <a:pt x="35" y="275"/>
                    </a:cubicBezTo>
                    <a:cubicBezTo>
                      <a:pt x="35" y="275"/>
                      <a:pt x="35" y="275"/>
                      <a:pt x="35" y="275"/>
                    </a:cubicBezTo>
                    <a:cubicBezTo>
                      <a:pt x="36" y="275"/>
                      <a:pt x="36" y="275"/>
                      <a:pt x="36" y="275"/>
                    </a:cubicBezTo>
                    <a:cubicBezTo>
                      <a:pt x="35" y="273"/>
                      <a:pt x="35" y="273"/>
                      <a:pt x="35" y="273"/>
                    </a:cubicBezTo>
                    <a:cubicBezTo>
                      <a:pt x="36" y="272"/>
                      <a:pt x="36" y="272"/>
                      <a:pt x="36" y="272"/>
                    </a:cubicBezTo>
                    <a:cubicBezTo>
                      <a:pt x="35" y="271"/>
                      <a:pt x="35" y="271"/>
                      <a:pt x="35" y="271"/>
                    </a:cubicBezTo>
                    <a:cubicBezTo>
                      <a:pt x="35" y="270"/>
                      <a:pt x="35" y="270"/>
                      <a:pt x="35" y="270"/>
                    </a:cubicBezTo>
                    <a:cubicBezTo>
                      <a:pt x="35" y="269"/>
                      <a:pt x="35" y="269"/>
                      <a:pt x="35" y="269"/>
                    </a:cubicBezTo>
                    <a:cubicBezTo>
                      <a:pt x="33" y="267"/>
                      <a:pt x="33" y="267"/>
                      <a:pt x="33" y="267"/>
                    </a:cubicBezTo>
                    <a:cubicBezTo>
                      <a:pt x="32" y="265"/>
                      <a:pt x="32" y="265"/>
                      <a:pt x="32" y="265"/>
                    </a:cubicBezTo>
                    <a:cubicBezTo>
                      <a:pt x="31" y="264"/>
                      <a:pt x="31" y="264"/>
                      <a:pt x="31" y="264"/>
                    </a:cubicBezTo>
                    <a:cubicBezTo>
                      <a:pt x="31" y="262"/>
                      <a:pt x="31" y="262"/>
                      <a:pt x="31" y="262"/>
                    </a:cubicBezTo>
                    <a:cubicBezTo>
                      <a:pt x="31" y="262"/>
                      <a:pt x="31" y="262"/>
                      <a:pt x="31" y="262"/>
                    </a:cubicBezTo>
                    <a:cubicBezTo>
                      <a:pt x="30" y="262"/>
                      <a:pt x="30" y="262"/>
                      <a:pt x="30" y="262"/>
                    </a:cubicBezTo>
                    <a:cubicBezTo>
                      <a:pt x="28" y="261"/>
                      <a:pt x="28" y="261"/>
                      <a:pt x="28" y="261"/>
                    </a:cubicBezTo>
                    <a:cubicBezTo>
                      <a:pt x="27" y="261"/>
                      <a:pt x="27" y="261"/>
                      <a:pt x="27" y="261"/>
                    </a:cubicBezTo>
                    <a:cubicBezTo>
                      <a:pt x="27" y="261"/>
                      <a:pt x="27" y="261"/>
                      <a:pt x="27" y="261"/>
                    </a:cubicBezTo>
                    <a:cubicBezTo>
                      <a:pt x="26" y="260"/>
                      <a:pt x="26" y="260"/>
                      <a:pt x="26" y="260"/>
                    </a:cubicBezTo>
                    <a:cubicBezTo>
                      <a:pt x="25" y="259"/>
                      <a:pt x="25" y="259"/>
                      <a:pt x="25" y="259"/>
                    </a:cubicBezTo>
                    <a:cubicBezTo>
                      <a:pt x="24" y="259"/>
                      <a:pt x="24" y="259"/>
                      <a:pt x="24" y="259"/>
                    </a:cubicBezTo>
                    <a:cubicBezTo>
                      <a:pt x="24" y="258"/>
                      <a:pt x="24" y="258"/>
                      <a:pt x="24" y="258"/>
                    </a:cubicBezTo>
                    <a:cubicBezTo>
                      <a:pt x="23" y="258"/>
                      <a:pt x="23" y="258"/>
                      <a:pt x="23" y="258"/>
                    </a:cubicBezTo>
                    <a:cubicBezTo>
                      <a:pt x="22" y="257"/>
                      <a:pt x="22" y="257"/>
                      <a:pt x="22" y="257"/>
                    </a:cubicBezTo>
                    <a:cubicBezTo>
                      <a:pt x="21" y="257"/>
                      <a:pt x="21" y="257"/>
                      <a:pt x="21" y="257"/>
                    </a:cubicBezTo>
                    <a:cubicBezTo>
                      <a:pt x="21" y="257"/>
                      <a:pt x="21" y="257"/>
                      <a:pt x="21" y="257"/>
                    </a:cubicBezTo>
                    <a:cubicBezTo>
                      <a:pt x="20" y="257"/>
                      <a:pt x="20" y="257"/>
                      <a:pt x="20" y="257"/>
                    </a:cubicBezTo>
                    <a:close/>
                    <a:moveTo>
                      <a:pt x="28" y="259"/>
                    </a:moveTo>
                    <a:cubicBezTo>
                      <a:pt x="28" y="259"/>
                      <a:pt x="28" y="259"/>
                      <a:pt x="28" y="259"/>
                    </a:cubicBezTo>
                    <a:cubicBezTo>
                      <a:pt x="29" y="258"/>
                      <a:pt x="29" y="258"/>
                      <a:pt x="29" y="258"/>
                    </a:cubicBezTo>
                    <a:cubicBezTo>
                      <a:pt x="29" y="259"/>
                      <a:pt x="29" y="259"/>
                      <a:pt x="29" y="259"/>
                    </a:cubicBezTo>
                    <a:cubicBezTo>
                      <a:pt x="29" y="259"/>
                      <a:pt x="29" y="259"/>
                      <a:pt x="29" y="259"/>
                    </a:cubicBezTo>
                    <a:cubicBezTo>
                      <a:pt x="28" y="259"/>
                      <a:pt x="28" y="259"/>
                      <a:pt x="28" y="259"/>
                    </a:cubicBezTo>
                    <a:cubicBezTo>
                      <a:pt x="28" y="259"/>
                      <a:pt x="28" y="259"/>
                      <a:pt x="28" y="259"/>
                    </a:cubicBezTo>
                    <a:close/>
                    <a:moveTo>
                      <a:pt x="27" y="258"/>
                    </a:moveTo>
                    <a:cubicBezTo>
                      <a:pt x="28" y="258"/>
                      <a:pt x="28" y="258"/>
                      <a:pt x="28" y="258"/>
                    </a:cubicBezTo>
                    <a:cubicBezTo>
                      <a:pt x="28" y="258"/>
                      <a:pt x="28" y="258"/>
                      <a:pt x="28" y="258"/>
                    </a:cubicBezTo>
                    <a:cubicBezTo>
                      <a:pt x="27" y="258"/>
                      <a:pt x="27" y="258"/>
                      <a:pt x="27" y="258"/>
                    </a:cubicBezTo>
                    <a:close/>
                    <a:moveTo>
                      <a:pt x="22" y="240"/>
                    </a:moveTo>
                    <a:cubicBezTo>
                      <a:pt x="22" y="241"/>
                      <a:pt x="22" y="241"/>
                      <a:pt x="22" y="241"/>
                    </a:cubicBezTo>
                    <a:cubicBezTo>
                      <a:pt x="22" y="241"/>
                      <a:pt x="22" y="241"/>
                      <a:pt x="22" y="241"/>
                    </a:cubicBezTo>
                    <a:cubicBezTo>
                      <a:pt x="22" y="240"/>
                      <a:pt x="22" y="240"/>
                      <a:pt x="22" y="240"/>
                    </a:cubicBezTo>
                    <a:close/>
                    <a:moveTo>
                      <a:pt x="24" y="249"/>
                    </a:moveTo>
                    <a:cubicBezTo>
                      <a:pt x="24" y="248"/>
                      <a:pt x="24" y="248"/>
                      <a:pt x="24" y="248"/>
                    </a:cubicBezTo>
                    <a:cubicBezTo>
                      <a:pt x="25" y="248"/>
                      <a:pt x="25" y="248"/>
                      <a:pt x="25" y="248"/>
                    </a:cubicBezTo>
                    <a:cubicBezTo>
                      <a:pt x="25" y="248"/>
                      <a:pt x="25" y="248"/>
                      <a:pt x="25" y="248"/>
                    </a:cubicBezTo>
                    <a:cubicBezTo>
                      <a:pt x="25" y="249"/>
                      <a:pt x="25" y="249"/>
                      <a:pt x="25" y="249"/>
                    </a:cubicBezTo>
                    <a:cubicBezTo>
                      <a:pt x="24" y="249"/>
                      <a:pt x="24" y="249"/>
                      <a:pt x="24" y="249"/>
                    </a:cubicBezTo>
                    <a:close/>
                    <a:moveTo>
                      <a:pt x="24" y="251"/>
                    </a:moveTo>
                    <a:cubicBezTo>
                      <a:pt x="23" y="252"/>
                      <a:pt x="23" y="252"/>
                      <a:pt x="23" y="252"/>
                    </a:cubicBezTo>
                    <a:cubicBezTo>
                      <a:pt x="24" y="253"/>
                      <a:pt x="24" y="253"/>
                      <a:pt x="24" y="253"/>
                    </a:cubicBezTo>
                    <a:cubicBezTo>
                      <a:pt x="24" y="253"/>
                      <a:pt x="24" y="253"/>
                      <a:pt x="24" y="253"/>
                    </a:cubicBezTo>
                    <a:cubicBezTo>
                      <a:pt x="24" y="252"/>
                      <a:pt x="24" y="252"/>
                      <a:pt x="24" y="252"/>
                    </a:cubicBezTo>
                    <a:cubicBezTo>
                      <a:pt x="24" y="251"/>
                      <a:pt x="24" y="251"/>
                      <a:pt x="24" y="251"/>
                    </a:cubicBezTo>
                    <a:close/>
                    <a:moveTo>
                      <a:pt x="25" y="250"/>
                    </a:moveTo>
                    <a:cubicBezTo>
                      <a:pt x="25" y="249"/>
                      <a:pt x="25" y="249"/>
                      <a:pt x="25" y="249"/>
                    </a:cubicBezTo>
                    <a:cubicBezTo>
                      <a:pt x="25" y="249"/>
                      <a:pt x="25" y="249"/>
                      <a:pt x="25" y="249"/>
                    </a:cubicBezTo>
                    <a:cubicBezTo>
                      <a:pt x="24" y="250"/>
                      <a:pt x="24" y="250"/>
                      <a:pt x="24" y="250"/>
                    </a:cubicBezTo>
                    <a:cubicBezTo>
                      <a:pt x="24" y="250"/>
                      <a:pt x="24" y="250"/>
                      <a:pt x="24" y="250"/>
                    </a:cubicBezTo>
                    <a:cubicBezTo>
                      <a:pt x="24" y="250"/>
                      <a:pt x="24" y="250"/>
                      <a:pt x="24" y="250"/>
                    </a:cubicBezTo>
                    <a:cubicBezTo>
                      <a:pt x="24" y="250"/>
                      <a:pt x="25" y="250"/>
                      <a:pt x="25" y="250"/>
                    </a:cubicBezTo>
                    <a:close/>
                    <a:moveTo>
                      <a:pt x="26" y="249"/>
                    </a:moveTo>
                    <a:cubicBezTo>
                      <a:pt x="27" y="248"/>
                      <a:pt x="27" y="248"/>
                      <a:pt x="27" y="248"/>
                    </a:cubicBezTo>
                    <a:cubicBezTo>
                      <a:pt x="27" y="248"/>
                      <a:pt x="27" y="248"/>
                      <a:pt x="27" y="248"/>
                    </a:cubicBezTo>
                    <a:cubicBezTo>
                      <a:pt x="28" y="247"/>
                      <a:pt x="28" y="247"/>
                      <a:pt x="28" y="247"/>
                    </a:cubicBezTo>
                    <a:cubicBezTo>
                      <a:pt x="29" y="247"/>
                      <a:pt x="29" y="247"/>
                      <a:pt x="29" y="247"/>
                    </a:cubicBezTo>
                    <a:cubicBezTo>
                      <a:pt x="29" y="247"/>
                      <a:pt x="29" y="247"/>
                      <a:pt x="29" y="247"/>
                    </a:cubicBezTo>
                    <a:cubicBezTo>
                      <a:pt x="28" y="249"/>
                      <a:pt x="28" y="249"/>
                      <a:pt x="28" y="249"/>
                    </a:cubicBezTo>
                    <a:cubicBezTo>
                      <a:pt x="27" y="249"/>
                      <a:pt x="27" y="249"/>
                      <a:pt x="27" y="249"/>
                    </a:cubicBezTo>
                    <a:cubicBezTo>
                      <a:pt x="26" y="249"/>
                      <a:pt x="26" y="249"/>
                      <a:pt x="26" y="249"/>
                    </a:cubicBezTo>
                    <a:cubicBezTo>
                      <a:pt x="26" y="249"/>
                      <a:pt x="26" y="249"/>
                      <a:pt x="26" y="249"/>
                    </a:cubicBezTo>
                    <a:close/>
                    <a:moveTo>
                      <a:pt x="25" y="245"/>
                    </a:moveTo>
                    <a:cubicBezTo>
                      <a:pt x="25" y="244"/>
                      <a:pt x="25" y="244"/>
                      <a:pt x="25" y="244"/>
                    </a:cubicBezTo>
                    <a:cubicBezTo>
                      <a:pt x="26" y="244"/>
                      <a:pt x="26" y="244"/>
                      <a:pt x="26" y="244"/>
                    </a:cubicBezTo>
                    <a:cubicBezTo>
                      <a:pt x="26" y="244"/>
                      <a:pt x="26" y="244"/>
                      <a:pt x="26" y="244"/>
                    </a:cubicBezTo>
                    <a:cubicBezTo>
                      <a:pt x="25" y="245"/>
                      <a:pt x="25" y="245"/>
                      <a:pt x="25" y="245"/>
                    </a:cubicBezTo>
                    <a:cubicBezTo>
                      <a:pt x="25" y="245"/>
                      <a:pt x="25" y="245"/>
                      <a:pt x="25" y="245"/>
                    </a:cubicBezTo>
                    <a:cubicBezTo>
                      <a:pt x="25" y="245"/>
                      <a:pt x="25" y="245"/>
                      <a:pt x="25" y="245"/>
                    </a:cubicBezTo>
                    <a:close/>
                    <a:moveTo>
                      <a:pt x="23" y="245"/>
                    </a:moveTo>
                    <a:cubicBezTo>
                      <a:pt x="24" y="245"/>
                      <a:pt x="24" y="245"/>
                      <a:pt x="24" y="245"/>
                    </a:cubicBezTo>
                    <a:cubicBezTo>
                      <a:pt x="24" y="245"/>
                      <a:pt x="24" y="245"/>
                      <a:pt x="24" y="245"/>
                    </a:cubicBezTo>
                    <a:cubicBezTo>
                      <a:pt x="24" y="244"/>
                      <a:pt x="24" y="244"/>
                      <a:pt x="24" y="244"/>
                    </a:cubicBezTo>
                    <a:cubicBezTo>
                      <a:pt x="23" y="245"/>
                      <a:pt x="23" y="245"/>
                      <a:pt x="23" y="245"/>
                    </a:cubicBezTo>
                    <a:close/>
                    <a:moveTo>
                      <a:pt x="22" y="243"/>
                    </a:moveTo>
                    <a:cubicBezTo>
                      <a:pt x="22" y="244"/>
                      <a:pt x="22" y="244"/>
                      <a:pt x="22" y="244"/>
                    </a:cubicBezTo>
                    <a:cubicBezTo>
                      <a:pt x="22" y="244"/>
                      <a:pt x="22" y="244"/>
                      <a:pt x="22" y="244"/>
                    </a:cubicBezTo>
                    <a:cubicBezTo>
                      <a:pt x="22" y="245"/>
                      <a:pt x="22" y="245"/>
                      <a:pt x="22" y="245"/>
                    </a:cubicBezTo>
                    <a:cubicBezTo>
                      <a:pt x="23" y="244"/>
                      <a:pt x="23" y="244"/>
                      <a:pt x="23" y="244"/>
                    </a:cubicBezTo>
                    <a:cubicBezTo>
                      <a:pt x="22" y="243"/>
                      <a:pt x="22" y="243"/>
                      <a:pt x="22" y="243"/>
                    </a:cubicBezTo>
                    <a:cubicBezTo>
                      <a:pt x="22" y="243"/>
                      <a:pt x="22" y="243"/>
                      <a:pt x="22" y="243"/>
                    </a:cubicBezTo>
                    <a:close/>
                    <a:moveTo>
                      <a:pt x="23" y="242"/>
                    </a:moveTo>
                    <a:cubicBezTo>
                      <a:pt x="23" y="242"/>
                      <a:pt x="23" y="242"/>
                      <a:pt x="23" y="242"/>
                    </a:cubicBezTo>
                    <a:cubicBezTo>
                      <a:pt x="23" y="242"/>
                      <a:pt x="23" y="242"/>
                      <a:pt x="23" y="242"/>
                    </a:cubicBezTo>
                    <a:cubicBezTo>
                      <a:pt x="23" y="243"/>
                      <a:pt x="23" y="243"/>
                      <a:pt x="23" y="243"/>
                    </a:cubicBezTo>
                    <a:cubicBezTo>
                      <a:pt x="24" y="243"/>
                      <a:pt x="24" y="243"/>
                      <a:pt x="24" y="243"/>
                    </a:cubicBezTo>
                    <a:cubicBezTo>
                      <a:pt x="25" y="242"/>
                      <a:pt x="25" y="242"/>
                      <a:pt x="25" y="242"/>
                    </a:cubicBezTo>
                    <a:cubicBezTo>
                      <a:pt x="24" y="243"/>
                      <a:pt x="24" y="243"/>
                      <a:pt x="24" y="243"/>
                    </a:cubicBezTo>
                    <a:cubicBezTo>
                      <a:pt x="24" y="244"/>
                      <a:pt x="24" y="244"/>
                      <a:pt x="24" y="244"/>
                    </a:cubicBezTo>
                    <a:cubicBezTo>
                      <a:pt x="25" y="243"/>
                      <a:pt x="25" y="243"/>
                      <a:pt x="25" y="243"/>
                    </a:cubicBezTo>
                    <a:cubicBezTo>
                      <a:pt x="25" y="241"/>
                      <a:pt x="25" y="241"/>
                      <a:pt x="25" y="241"/>
                    </a:cubicBezTo>
                    <a:cubicBezTo>
                      <a:pt x="24" y="241"/>
                      <a:pt x="24" y="241"/>
                      <a:pt x="24" y="241"/>
                    </a:cubicBezTo>
                    <a:cubicBezTo>
                      <a:pt x="23" y="241"/>
                      <a:pt x="23" y="241"/>
                      <a:pt x="23" y="241"/>
                    </a:cubicBezTo>
                    <a:cubicBezTo>
                      <a:pt x="23" y="242"/>
                      <a:pt x="23" y="242"/>
                      <a:pt x="23" y="242"/>
                    </a:cubicBezTo>
                    <a:close/>
                    <a:moveTo>
                      <a:pt x="23" y="240"/>
                    </a:moveTo>
                    <a:cubicBezTo>
                      <a:pt x="23" y="241"/>
                      <a:pt x="23" y="241"/>
                      <a:pt x="23" y="241"/>
                    </a:cubicBezTo>
                    <a:cubicBezTo>
                      <a:pt x="23" y="240"/>
                      <a:pt x="23" y="240"/>
                      <a:pt x="23" y="240"/>
                    </a:cubicBezTo>
                    <a:cubicBezTo>
                      <a:pt x="23" y="240"/>
                      <a:pt x="23" y="240"/>
                      <a:pt x="23" y="240"/>
                    </a:cubicBezTo>
                    <a:cubicBezTo>
                      <a:pt x="23" y="240"/>
                      <a:pt x="23" y="240"/>
                      <a:pt x="23" y="240"/>
                    </a:cubicBezTo>
                    <a:close/>
                    <a:moveTo>
                      <a:pt x="24" y="239"/>
                    </a:moveTo>
                    <a:cubicBezTo>
                      <a:pt x="25" y="238"/>
                      <a:pt x="25" y="238"/>
                      <a:pt x="25" y="238"/>
                    </a:cubicBezTo>
                    <a:cubicBezTo>
                      <a:pt x="25" y="237"/>
                      <a:pt x="25" y="237"/>
                      <a:pt x="25" y="237"/>
                    </a:cubicBezTo>
                    <a:cubicBezTo>
                      <a:pt x="26" y="237"/>
                      <a:pt x="26" y="237"/>
                      <a:pt x="26" y="237"/>
                    </a:cubicBezTo>
                    <a:cubicBezTo>
                      <a:pt x="26" y="238"/>
                      <a:pt x="26" y="238"/>
                      <a:pt x="26" y="238"/>
                    </a:cubicBezTo>
                    <a:cubicBezTo>
                      <a:pt x="25" y="238"/>
                      <a:pt x="25" y="238"/>
                      <a:pt x="25" y="238"/>
                    </a:cubicBezTo>
                    <a:cubicBezTo>
                      <a:pt x="24" y="239"/>
                      <a:pt x="24" y="239"/>
                      <a:pt x="24" y="239"/>
                    </a:cubicBezTo>
                    <a:close/>
                    <a:moveTo>
                      <a:pt x="19" y="236"/>
                    </a:moveTo>
                    <a:cubicBezTo>
                      <a:pt x="21" y="238"/>
                      <a:pt x="21" y="238"/>
                      <a:pt x="21" y="238"/>
                    </a:cubicBezTo>
                    <a:cubicBezTo>
                      <a:pt x="21" y="240"/>
                      <a:pt x="21" y="240"/>
                      <a:pt x="21" y="240"/>
                    </a:cubicBezTo>
                    <a:cubicBezTo>
                      <a:pt x="21" y="240"/>
                      <a:pt x="21" y="240"/>
                      <a:pt x="21" y="240"/>
                    </a:cubicBezTo>
                    <a:cubicBezTo>
                      <a:pt x="20" y="240"/>
                      <a:pt x="20" y="240"/>
                      <a:pt x="20" y="240"/>
                    </a:cubicBezTo>
                    <a:cubicBezTo>
                      <a:pt x="20" y="239"/>
                      <a:pt x="20" y="239"/>
                      <a:pt x="20" y="239"/>
                    </a:cubicBezTo>
                    <a:cubicBezTo>
                      <a:pt x="19" y="238"/>
                      <a:pt x="19" y="238"/>
                      <a:pt x="19" y="238"/>
                    </a:cubicBezTo>
                    <a:cubicBezTo>
                      <a:pt x="19" y="237"/>
                      <a:pt x="19" y="237"/>
                      <a:pt x="19" y="237"/>
                    </a:cubicBezTo>
                    <a:cubicBezTo>
                      <a:pt x="19" y="237"/>
                      <a:pt x="19" y="236"/>
                      <a:pt x="19" y="236"/>
                    </a:cubicBezTo>
                    <a:close/>
                    <a:moveTo>
                      <a:pt x="21" y="236"/>
                    </a:moveTo>
                    <a:cubicBezTo>
                      <a:pt x="21" y="237"/>
                      <a:pt x="21" y="237"/>
                      <a:pt x="21" y="237"/>
                    </a:cubicBezTo>
                    <a:cubicBezTo>
                      <a:pt x="21" y="238"/>
                      <a:pt x="21" y="238"/>
                      <a:pt x="21" y="238"/>
                    </a:cubicBezTo>
                    <a:cubicBezTo>
                      <a:pt x="21" y="239"/>
                      <a:pt x="21" y="239"/>
                      <a:pt x="21" y="239"/>
                    </a:cubicBezTo>
                    <a:cubicBezTo>
                      <a:pt x="22" y="239"/>
                      <a:pt x="22" y="239"/>
                      <a:pt x="22" y="239"/>
                    </a:cubicBezTo>
                    <a:cubicBezTo>
                      <a:pt x="22" y="238"/>
                      <a:pt x="22" y="238"/>
                      <a:pt x="22" y="238"/>
                    </a:cubicBezTo>
                    <a:cubicBezTo>
                      <a:pt x="22" y="237"/>
                      <a:pt x="22" y="237"/>
                      <a:pt x="22" y="237"/>
                    </a:cubicBezTo>
                    <a:cubicBezTo>
                      <a:pt x="21" y="236"/>
                      <a:pt x="21" y="236"/>
                      <a:pt x="21" y="236"/>
                    </a:cubicBezTo>
                    <a:cubicBezTo>
                      <a:pt x="21" y="235"/>
                      <a:pt x="21" y="235"/>
                      <a:pt x="21" y="235"/>
                    </a:cubicBezTo>
                    <a:cubicBezTo>
                      <a:pt x="21" y="236"/>
                      <a:pt x="21" y="236"/>
                      <a:pt x="21" y="236"/>
                    </a:cubicBezTo>
                    <a:close/>
                    <a:moveTo>
                      <a:pt x="19" y="235"/>
                    </a:moveTo>
                    <a:cubicBezTo>
                      <a:pt x="20" y="235"/>
                      <a:pt x="20" y="235"/>
                      <a:pt x="20" y="235"/>
                    </a:cubicBezTo>
                    <a:cubicBezTo>
                      <a:pt x="20" y="235"/>
                      <a:pt x="20" y="235"/>
                      <a:pt x="20" y="235"/>
                    </a:cubicBezTo>
                    <a:cubicBezTo>
                      <a:pt x="21" y="235"/>
                      <a:pt x="21" y="235"/>
                      <a:pt x="21" y="235"/>
                    </a:cubicBezTo>
                    <a:cubicBezTo>
                      <a:pt x="21" y="234"/>
                      <a:pt x="21" y="234"/>
                      <a:pt x="21" y="234"/>
                    </a:cubicBezTo>
                    <a:cubicBezTo>
                      <a:pt x="21" y="234"/>
                      <a:pt x="21" y="234"/>
                      <a:pt x="21" y="234"/>
                    </a:cubicBezTo>
                    <a:cubicBezTo>
                      <a:pt x="19" y="234"/>
                      <a:pt x="19" y="234"/>
                      <a:pt x="19" y="234"/>
                    </a:cubicBezTo>
                    <a:cubicBezTo>
                      <a:pt x="19" y="235"/>
                      <a:pt x="19" y="235"/>
                      <a:pt x="19" y="235"/>
                    </a:cubicBezTo>
                    <a:close/>
                    <a:moveTo>
                      <a:pt x="10" y="235"/>
                    </a:moveTo>
                    <a:cubicBezTo>
                      <a:pt x="9" y="234"/>
                      <a:pt x="9" y="234"/>
                      <a:pt x="9" y="234"/>
                    </a:cubicBezTo>
                    <a:cubicBezTo>
                      <a:pt x="11" y="232"/>
                      <a:pt x="11" y="232"/>
                      <a:pt x="11" y="232"/>
                    </a:cubicBezTo>
                    <a:cubicBezTo>
                      <a:pt x="12" y="232"/>
                      <a:pt x="12" y="232"/>
                      <a:pt x="12" y="232"/>
                    </a:cubicBezTo>
                    <a:cubicBezTo>
                      <a:pt x="12" y="233"/>
                      <a:pt x="12" y="233"/>
                      <a:pt x="12" y="233"/>
                    </a:cubicBezTo>
                    <a:cubicBezTo>
                      <a:pt x="12" y="233"/>
                      <a:pt x="12" y="233"/>
                      <a:pt x="12" y="233"/>
                    </a:cubicBezTo>
                    <a:cubicBezTo>
                      <a:pt x="13" y="232"/>
                      <a:pt x="13" y="232"/>
                      <a:pt x="13" y="232"/>
                    </a:cubicBezTo>
                    <a:cubicBezTo>
                      <a:pt x="14" y="233"/>
                      <a:pt x="14" y="233"/>
                      <a:pt x="14" y="233"/>
                    </a:cubicBezTo>
                    <a:cubicBezTo>
                      <a:pt x="14" y="233"/>
                      <a:pt x="14" y="233"/>
                      <a:pt x="14" y="233"/>
                    </a:cubicBezTo>
                    <a:cubicBezTo>
                      <a:pt x="14" y="234"/>
                      <a:pt x="14" y="234"/>
                      <a:pt x="14" y="234"/>
                    </a:cubicBezTo>
                    <a:cubicBezTo>
                      <a:pt x="13" y="235"/>
                      <a:pt x="13" y="235"/>
                      <a:pt x="13" y="235"/>
                    </a:cubicBezTo>
                    <a:cubicBezTo>
                      <a:pt x="11" y="235"/>
                      <a:pt x="11" y="235"/>
                      <a:pt x="11" y="235"/>
                    </a:cubicBezTo>
                    <a:cubicBezTo>
                      <a:pt x="12" y="236"/>
                      <a:pt x="12" y="236"/>
                      <a:pt x="12" y="236"/>
                    </a:cubicBezTo>
                    <a:cubicBezTo>
                      <a:pt x="12" y="236"/>
                      <a:pt x="12" y="236"/>
                      <a:pt x="12" y="236"/>
                    </a:cubicBezTo>
                    <a:cubicBezTo>
                      <a:pt x="13" y="236"/>
                      <a:pt x="13" y="236"/>
                      <a:pt x="13" y="236"/>
                    </a:cubicBezTo>
                    <a:cubicBezTo>
                      <a:pt x="13" y="235"/>
                      <a:pt x="13" y="235"/>
                      <a:pt x="13" y="235"/>
                    </a:cubicBezTo>
                    <a:cubicBezTo>
                      <a:pt x="14" y="233"/>
                      <a:pt x="14" y="233"/>
                      <a:pt x="14" y="233"/>
                    </a:cubicBezTo>
                    <a:cubicBezTo>
                      <a:pt x="16" y="233"/>
                      <a:pt x="16" y="233"/>
                      <a:pt x="16" y="233"/>
                    </a:cubicBezTo>
                    <a:cubicBezTo>
                      <a:pt x="16" y="233"/>
                      <a:pt x="16" y="233"/>
                      <a:pt x="16" y="233"/>
                    </a:cubicBezTo>
                    <a:cubicBezTo>
                      <a:pt x="15" y="234"/>
                      <a:pt x="15" y="234"/>
                      <a:pt x="15" y="234"/>
                    </a:cubicBezTo>
                    <a:cubicBezTo>
                      <a:pt x="14" y="236"/>
                      <a:pt x="14" y="236"/>
                      <a:pt x="14" y="236"/>
                    </a:cubicBezTo>
                    <a:cubicBezTo>
                      <a:pt x="14" y="237"/>
                      <a:pt x="14" y="237"/>
                      <a:pt x="14" y="237"/>
                    </a:cubicBezTo>
                    <a:cubicBezTo>
                      <a:pt x="13" y="238"/>
                      <a:pt x="13" y="238"/>
                      <a:pt x="13" y="238"/>
                    </a:cubicBezTo>
                    <a:cubicBezTo>
                      <a:pt x="12" y="239"/>
                      <a:pt x="12" y="239"/>
                      <a:pt x="12" y="239"/>
                    </a:cubicBezTo>
                    <a:cubicBezTo>
                      <a:pt x="12" y="239"/>
                      <a:pt x="12" y="239"/>
                      <a:pt x="12" y="239"/>
                    </a:cubicBezTo>
                    <a:cubicBezTo>
                      <a:pt x="11" y="239"/>
                      <a:pt x="11" y="239"/>
                      <a:pt x="11" y="239"/>
                    </a:cubicBezTo>
                    <a:cubicBezTo>
                      <a:pt x="12" y="239"/>
                      <a:pt x="12" y="239"/>
                      <a:pt x="12" y="239"/>
                    </a:cubicBezTo>
                    <a:cubicBezTo>
                      <a:pt x="12" y="239"/>
                      <a:pt x="12" y="239"/>
                      <a:pt x="12" y="239"/>
                    </a:cubicBezTo>
                    <a:cubicBezTo>
                      <a:pt x="13" y="239"/>
                      <a:pt x="13" y="239"/>
                      <a:pt x="13" y="239"/>
                    </a:cubicBezTo>
                    <a:cubicBezTo>
                      <a:pt x="13" y="240"/>
                      <a:pt x="13" y="240"/>
                      <a:pt x="13" y="240"/>
                    </a:cubicBezTo>
                    <a:cubicBezTo>
                      <a:pt x="12" y="240"/>
                      <a:pt x="12" y="240"/>
                      <a:pt x="12" y="240"/>
                    </a:cubicBezTo>
                    <a:cubicBezTo>
                      <a:pt x="12" y="241"/>
                      <a:pt x="12" y="241"/>
                      <a:pt x="12" y="241"/>
                    </a:cubicBezTo>
                    <a:cubicBezTo>
                      <a:pt x="12" y="242"/>
                      <a:pt x="12" y="242"/>
                      <a:pt x="12" y="242"/>
                    </a:cubicBezTo>
                    <a:cubicBezTo>
                      <a:pt x="12" y="243"/>
                      <a:pt x="12" y="243"/>
                      <a:pt x="12" y="243"/>
                    </a:cubicBezTo>
                    <a:cubicBezTo>
                      <a:pt x="12" y="244"/>
                      <a:pt x="12" y="244"/>
                      <a:pt x="12" y="244"/>
                    </a:cubicBezTo>
                    <a:cubicBezTo>
                      <a:pt x="12" y="245"/>
                      <a:pt x="12" y="245"/>
                      <a:pt x="12" y="245"/>
                    </a:cubicBezTo>
                    <a:cubicBezTo>
                      <a:pt x="13" y="245"/>
                      <a:pt x="13" y="245"/>
                      <a:pt x="13" y="245"/>
                    </a:cubicBezTo>
                    <a:cubicBezTo>
                      <a:pt x="14" y="246"/>
                      <a:pt x="14" y="246"/>
                      <a:pt x="14" y="246"/>
                    </a:cubicBezTo>
                    <a:cubicBezTo>
                      <a:pt x="13" y="247"/>
                      <a:pt x="13" y="247"/>
                      <a:pt x="13" y="247"/>
                    </a:cubicBezTo>
                    <a:cubicBezTo>
                      <a:pt x="12" y="246"/>
                      <a:pt x="12" y="246"/>
                      <a:pt x="12" y="246"/>
                    </a:cubicBezTo>
                    <a:cubicBezTo>
                      <a:pt x="11" y="244"/>
                      <a:pt x="11" y="244"/>
                      <a:pt x="11" y="244"/>
                    </a:cubicBezTo>
                    <a:cubicBezTo>
                      <a:pt x="10" y="243"/>
                      <a:pt x="10" y="243"/>
                      <a:pt x="10" y="243"/>
                    </a:cubicBezTo>
                    <a:cubicBezTo>
                      <a:pt x="11" y="242"/>
                      <a:pt x="11" y="242"/>
                      <a:pt x="11" y="242"/>
                    </a:cubicBezTo>
                    <a:cubicBezTo>
                      <a:pt x="10" y="242"/>
                      <a:pt x="10" y="242"/>
                      <a:pt x="10" y="242"/>
                    </a:cubicBezTo>
                    <a:cubicBezTo>
                      <a:pt x="9" y="241"/>
                      <a:pt x="9" y="241"/>
                      <a:pt x="9" y="241"/>
                    </a:cubicBezTo>
                    <a:cubicBezTo>
                      <a:pt x="10" y="241"/>
                      <a:pt x="10" y="241"/>
                      <a:pt x="10" y="241"/>
                    </a:cubicBezTo>
                    <a:cubicBezTo>
                      <a:pt x="11" y="241"/>
                      <a:pt x="11" y="241"/>
                      <a:pt x="11" y="241"/>
                    </a:cubicBezTo>
                    <a:cubicBezTo>
                      <a:pt x="10" y="240"/>
                      <a:pt x="10" y="240"/>
                      <a:pt x="10" y="240"/>
                    </a:cubicBezTo>
                    <a:cubicBezTo>
                      <a:pt x="9" y="240"/>
                      <a:pt x="9" y="240"/>
                      <a:pt x="9" y="240"/>
                    </a:cubicBezTo>
                    <a:cubicBezTo>
                      <a:pt x="10" y="239"/>
                      <a:pt x="10" y="239"/>
                      <a:pt x="10" y="239"/>
                    </a:cubicBezTo>
                    <a:cubicBezTo>
                      <a:pt x="9" y="238"/>
                      <a:pt x="9" y="238"/>
                      <a:pt x="9" y="238"/>
                    </a:cubicBezTo>
                    <a:cubicBezTo>
                      <a:pt x="9" y="238"/>
                      <a:pt x="9" y="238"/>
                      <a:pt x="9" y="238"/>
                    </a:cubicBezTo>
                    <a:cubicBezTo>
                      <a:pt x="10" y="238"/>
                      <a:pt x="10" y="238"/>
                      <a:pt x="10" y="238"/>
                    </a:cubicBezTo>
                    <a:cubicBezTo>
                      <a:pt x="11" y="238"/>
                      <a:pt x="11" y="238"/>
                      <a:pt x="11" y="238"/>
                    </a:cubicBezTo>
                    <a:cubicBezTo>
                      <a:pt x="11" y="237"/>
                      <a:pt x="11" y="237"/>
                      <a:pt x="11" y="237"/>
                    </a:cubicBezTo>
                    <a:cubicBezTo>
                      <a:pt x="10" y="237"/>
                      <a:pt x="10" y="237"/>
                      <a:pt x="10" y="237"/>
                    </a:cubicBezTo>
                    <a:cubicBezTo>
                      <a:pt x="9" y="237"/>
                      <a:pt x="9" y="237"/>
                      <a:pt x="9" y="237"/>
                    </a:cubicBezTo>
                    <a:cubicBezTo>
                      <a:pt x="9" y="236"/>
                      <a:pt x="9" y="236"/>
                      <a:pt x="9" y="236"/>
                    </a:cubicBezTo>
                    <a:cubicBezTo>
                      <a:pt x="10" y="235"/>
                      <a:pt x="10" y="235"/>
                      <a:pt x="10" y="235"/>
                    </a:cubicBezTo>
                    <a:close/>
                    <a:moveTo>
                      <a:pt x="20" y="231"/>
                    </a:moveTo>
                    <a:cubicBezTo>
                      <a:pt x="20" y="230"/>
                      <a:pt x="20" y="230"/>
                      <a:pt x="20" y="230"/>
                    </a:cubicBezTo>
                    <a:cubicBezTo>
                      <a:pt x="21" y="230"/>
                      <a:pt x="21" y="230"/>
                      <a:pt x="21" y="230"/>
                    </a:cubicBezTo>
                    <a:cubicBezTo>
                      <a:pt x="21" y="230"/>
                      <a:pt x="21" y="230"/>
                      <a:pt x="21" y="230"/>
                    </a:cubicBezTo>
                    <a:cubicBezTo>
                      <a:pt x="20" y="231"/>
                      <a:pt x="20" y="231"/>
                      <a:pt x="20" y="231"/>
                    </a:cubicBezTo>
                    <a:close/>
                    <a:moveTo>
                      <a:pt x="111" y="109"/>
                    </a:moveTo>
                    <a:cubicBezTo>
                      <a:pt x="111" y="109"/>
                      <a:pt x="111" y="109"/>
                      <a:pt x="111" y="109"/>
                    </a:cubicBezTo>
                    <a:cubicBezTo>
                      <a:pt x="112" y="109"/>
                      <a:pt x="112" y="109"/>
                      <a:pt x="112" y="109"/>
                    </a:cubicBezTo>
                    <a:cubicBezTo>
                      <a:pt x="112" y="109"/>
                      <a:pt x="112" y="109"/>
                      <a:pt x="112" y="109"/>
                    </a:cubicBezTo>
                    <a:cubicBezTo>
                      <a:pt x="112" y="108"/>
                      <a:pt x="112" y="108"/>
                      <a:pt x="112" y="108"/>
                    </a:cubicBezTo>
                    <a:cubicBezTo>
                      <a:pt x="111" y="108"/>
                      <a:pt x="111" y="108"/>
                      <a:pt x="111" y="108"/>
                    </a:cubicBezTo>
                    <a:cubicBezTo>
                      <a:pt x="111" y="109"/>
                      <a:pt x="111" y="109"/>
                      <a:pt x="111" y="109"/>
                    </a:cubicBezTo>
                    <a:close/>
                    <a:moveTo>
                      <a:pt x="102" y="101"/>
                    </a:moveTo>
                    <a:cubicBezTo>
                      <a:pt x="103" y="101"/>
                      <a:pt x="103" y="101"/>
                      <a:pt x="103" y="101"/>
                    </a:cubicBezTo>
                    <a:cubicBezTo>
                      <a:pt x="103" y="101"/>
                      <a:pt x="103" y="101"/>
                      <a:pt x="103" y="101"/>
                    </a:cubicBezTo>
                    <a:cubicBezTo>
                      <a:pt x="103" y="100"/>
                      <a:pt x="103" y="100"/>
                      <a:pt x="103" y="100"/>
                    </a:cubicBezTo>
                    <a:cubicBezTo>
                      <a:pt x="103" y="100"/>
                      <a:pt x="103" y="100"/>
                      <a:pt x="103" y="100"/>
                    </a:cubicBezTo>
                    <a:cubicBezTo>
                      <a:pt x="102" y="101"/>
                      <a:pt x="102" y="101"/>
                      <a:pt x="102" y="101"/>
                    </a:cubicBezTo>
                    <a:close/>
                    <a:moveTo>
                      <a:pt x="71" y="103"/>
                    </a:moveTo>
                    <a:cubicBezTo>
                      <a:pt x="71" y="104"/>
                      <a:pt x="71" y="104"/>
                      <a:pt x="71" y="104"/>
                    </a:cubicBezTo>
                    <a:cubicBezTo>
                      <a:pt x="72" y="103"/>
                      <a:pt x="72" y="103"/>
                      <a:pt x="72" y="103"/>
                    </a:cubicBezTo>
                    <a:cubicBezTo>
                      <a:pt x="71" y="103"/>
                      <a:pt x="71" y="103"/>
                      <a:pt x="71" y="103"/>
                    </a:cubicBezTo>
                    <a:cubicBezTo>
                      <a:pt x="71" y="103"/>
                      <a:pt x="71" y="103"/>
                      <a:pt x="71" y="103"/>
                    </a:cubicBezTo>
                    <a:close/>
                    <a:moveTo>
                      <a:pt x="71" y="105"/>
                    </a:moveTo>
                    <a:cubicBezTo>
                      <a:pt x="71" y="104"/>
                      <a:pt x="71" y="104"/>
                      <a:pt x="71" y="104"/>
                    </a:cubicBezTo>
                    <a:cubicBezTo>
                      <a:pt x="71" y="104"/>
                      <a:pt x="71" y="104"/>
                      <a:pt x="71" y="104"/>
                    </a:cubicBezTo>
                    <a:cubicBezTo>
                      <a:pt x="71" y="105"/>
                      <a:pt x="71" y="105"/>
                      <a:pt x="71" y="105"/>
                    </a:cubicBezTo>
                    <a:cubicBezTo>
                      <a:pt x="71" y="105"/>
                      <a:pt x="71" y="105"/>
                      <a:pt x="71" y="105"/>
                    </a:cubicBezTo>
                    <a:close/>
                    <a:moveTo>
                      <a:pt x="69" y="107"/>
                    </a:moveTo>
                    <a:cubicBezTo>
                      <a:pt x="69" y="108"/>
                      <a:pt x="69" y="108"/>
                      <a:pt x="69" y="108"/>
                    </a:cubicBezTo>
                    <a:cubicBezTo>
                      <a:pt x="69" y="109"/>
                      <a:pt x="69" y="109"/>
                      <a:pt x="69" y="109"/>
                    </a:cubicBezTo>
                    <a:cubicBezTo>
                      <a:pt x="69" y="110"/>
                      <a:pt x="69" y="110"/>
                      <a:pt x="69" y="110"/>
                    </a:cubicBezTo>
                    <a:cubicBezTo>
                      <a:pt x="70" y="110"/>
                      <a:pt x="70" y="110"/>
                      <a:pt x="70" y="110"/>
                    </a:cubicBezTo>
                    <a:cubicBezTo>
                      <a:pt x="70" y="109"/>
                      <a:pt x="70" y="109"/>
                      <a:pt x="70" y="109"/>
                    </a:cubicBezTo>
                    <a:cubicBezTo>
                      <a:pt x="71" y="109"/>
                      <a:pt x="71" y="109"/>
                      <a:pt x="71" y="109"/>
                    </a:cubicBezTo>
                    <a:cubicBezTo>
                      <a:pt x="74" y="107"/>
                      <a:pt x="74" y="107"/>
                      <a:pt x="74" y="107"/>
                    </a:cubicBezTo>
                    <a:cubicBezTo>
                      <a:pt x="75" y="106"/>
                      <a:pt x="75" y="106"/>
                      <a:pt x="75" y="106"/>
                    </a:cubicBezTo>
                    <a:cubicBezTo>
                      <a:pt x="76" y="105"/>
                      <a:pt x="76" y="105"/>
                      <a:pt x="76" y="105"/>
                    </a:cubicBezTo>
                    <a:cubicBezTo>
                      <a:pt x="75" y="106"/>
                      <a:pt x="75" y="106"/>
                      <a:pt x="75" y="106"/>
                    </a:cubicBezTo>
                    <a:cubicBezTo>
                      <a:pt x="75" y="105"/>
                      <a:pt x="75" y="105"/>
                      <a:pt x="75" y="105"/>
                    </a:cubicBezTo>
                    <a:cubicBezTo>
                      <a:pt x="75" y="104"/>
                      <a:pt x="75" y="104"/>
                      <a:pt x="75" y="104"/>
                    </a:cubicBezTo>
                    <a:cubicBezTo>
                      <a:pt x="74" y="104"/>
                      <a:pt x="74" y="104"/>
                      <a:pt x="74" y="104"/>
                    </a:cubicBezTo>
                    <a:cubicBezTo>
                      <a:pt x="74" y="105"/>
                      <a:pt x="74" y="105"/>
                      <a:pt x="74" y="105"/>
                    </a:cubicBezTo>
                    <a:cubicBezTo>
                      <a:pt x="73" y="105"/>
                      <a:pt x="73" y="105"/>
                      <a:pt x="73" y="105"/>
                    </a:cubicBezTo>
                    <a:cubicBezTo>
                      <a:pt x="73" y="106"/>
                      <a:pt x="73" y="106"/>
                      <a:pt x="73" y="106"/>
                    </a:cubicBezTo>
                    <a:cubicBezTo>
                      <a:pt x="72" y="106"/>
                      <a:pt x="72" y="106"/>
                      <a:pt x="72" y="106"/>
                    </a:cubicBezTo>
                    <a:cubicBezTo>
                      <a:pt x="72" y="106"/>
                      <a:pt x="72" y="106"/>
                      <a:pt x="72" y="106"/>
                    </a:cubicBezTo>
                    <a:cubicBezTo>
                      <a:pt x="72" y="107"/>
                      <a:pt x="72" y="107"/>
                      <a:pt x="72" y="107"/>
                    </a:cubicBezTo>
                    <a:cubicBezTo>
                      <a:pt x="71" y="106"/>
                      <a:pt x="71" y="106"/>
                      <a:pt x="71" y="106"/>
                    </a:cubicBezTo>
                    <a:cubicBezTo>
                      <a:pt x="71" y="106"/>
                      <a:pt x="71" y="106"/>
                      <a:pt x="71" y="106"/>
                    </a:cubicBezTo>
                    <a:cubicBezTo>
                      <a:pt x="71" y="105"/>
                      <a:pt x="71" y="105"/>
                      <a:pt x="71" y="105"/>
                    </a:cubicBezTo>
                    <a:cubicBezTo>
                      <a:pt x="70" y="106"/>
                      <a:pt x="70" y="106"/>
                      <a:pt x="70" y="106"/>
                    </a:cubicBezTo>
                    <a:cubicBezTo>
                      <a:pt x="70" y="106"/>
                      <a:pt x="70" y="106"/>
                      <a:pt x="70" y="106"/>
                    </a:cubicBezTo>
                    <a:cubicBezTo>
                      <a:pt x="70" y="107"/>
                      <a:pt x="70" y="107"/>
                      <a:pt x="70" y="107"/>
                    </a:cubicBezTo>
                    <a:cubicBezTo>
                      <a:pt x="69" y="107"/>
                      <a:pt x="69" y="107"/>
                      <a:pt x="69" y="107"/>
                    </a:cubicBezTo>
                    <a:close/>
                    <a:moveTo>
                      <a:pt x="66" y="110"/>
                    </a:moveTo>
                    <a:cubicBezTo>
                      <a:pt x="66" y="109"/>
                      <a:pt x="66" y="109"/>
                      <a:pt x="66" y="109"/>
                    </a:cubicBezTo>
                    <a:cubicBezTo>
                      <a:pt x="66" y="107"/>
                      <a:pt x="66" y="107"/>
                      <a:pt x="66" y="107"/>
                    </a:cubicBezTo>
                    <a:cubicBezTo>
                      <a:pt x="65" y="108"/>
                      <a:pt x="65" y="108"/>
                      <a:pt x="65" y="108"/>
                    </a:cubicBezTo>
                    <a:cubicBezTo>
                      <a:pt x="65" y="109"/>
                      <a:pt x="65" y="109"/>
                      <a:pt x="65" y="109"/>
                    </a:cubicBezTo>
                    <a:cubicBezTo>
                      <a:pt x="65" y="109"/>
                      <a:pt x="65" y="109"/>
                      <a:pt x="65" y="109"/>
                    </a:cubicBezTo>
                    <a:cubicBezTo>
                      <a:pt x="65" y="109"/>
                      <a:pt x="65" y="109"/>
                      <a:pt x="65" y="109"/>
                    </a:cubicBezTo>
                    <a:cubicBezTo>
                      <a:pt x="65" y="109"/>
                      <a:pt x="66" y="110"/>
                      <a:pt x="66" y="110"/>
                    </a:cubicBezTo>
                    <a:close/>
                    <a:moveTo>
                      <a:pt x="66" y="110"/>
                    </a:moveTo>
                    <a:cubicBezTo>
                      <a:pt x="67" y="110"/>
                      <a:pt x="67" y="110"/>
                      <a:pt x="67" y="110"/>
                    </a:cubicBezTo>
                    <a:cubicBezTo>
                      <a:pt x="67" y="109"/>
                      <a:pt x="67" y="109"/>
                      <a:pt x="67" y="109"/>
                    </a:cubicBezTo>
                    <a:cubicBezTo>
                      <a:pt x="67" y="109"/>
                      <a:pt x="67" y="109"/>
                      <a:pt x="67" y="109"/>
                    </a:cubicBezTo>
                    <a:cubicBezTo>
                      <a:pt x="67" y="107"/>
                      <a:pt x="67" y="107"/>
                      <a:pt x="67" y="107"/>
                    </a:cubicBezTo>
                    <a:cubicBezTo>
                      <a:pt x="67" y="107"/>
                      <a:pt x="67" y="107"/>
                      <a:pt x="67" y="107"/>
                    </a:cubicBezTo>
                    <a:cubicBezTo>
                      <a:pt x="68" y="107"/>
                      <a:pt x="68" y="107"/>
                      <a:pt x="68" y="107"/>
                    </a:cubicBezTo>
                    <a:cubicBezTo>
                      <a:pt x="68" y="106"/>
                      <a:pt x="68" y="106"/>
                      <a:pt x="68" y="106"/>
                    </a:cubicBezTo>
                    <a:cubicBezTo>
                      <a:pt x="68" y="106"/>
                      <a:pt x="68" y="106"/>
                      <a:pt x="68" y="106"/>
                    </a:cubicBezTo>
                    <a:cubicBezTo>
                      <a:pt x="69" y="107"/>
                      <a:pt x="69" y="107"/>
                      <a:pt x="69" y="107"/>
                    </a:cubicBezTo>
                    <a:cubicBezTo>
                      <a:pt x="68" y="109"/>
                      <a:pt x="68" y="109"/>
                      <a:pt x="68" y="109"/>
                    </a:cubicBezTo>
                    <a:cubicBezTo>
                      <a:pt x="68" y="110"/>
                      <a:pt x="68" y="110"/>
                      <a:pt x="68" y="110"/>
                    </a:cubicBezTo>
                    <a:cubicBezTo>
                      <a:pt x="68" y="110"/>
                      <a:pt x="68" y="110"/>
                      <a:pt x="68" y="110"/>
                    </a:cubicBezTo>
                    <a:cubicBezTo>
                      <a:pt x="67" y="111"/>
                      <a:pt x="67" y="111"/>
                      <a:pt x="67" y="111"/>
                    </a:cubicBezTo>
                    <a:cubicBezTo>
                      <a:pt x="66" y="110"/>
                      <a:pt x="66" y="110"/>
                      <a:pt x="66" y="110"/>
                    </a:cubicBezTo>
                    <a:close/>
                    <a:moveTo>
                      <a:pt x="68" y="114"/>
                    </a:moveTo>
                    <a:cubicBezTo>
                      <a:pt x="68" y="114"/>
                      <a:pt x="68" y="114"/>
                      <a:pt x="68" y="114"/>
                    </a:cubicBezTo>
                    <a:cubicBezTo>
                      <a:pt x="67" y="112"/>
                      <a:pt x="67" y="112"/>
                      <a:pt x="67" y="112"/>
                    </a:cubicBezTo>
                    <a:cubicBezTo>
                      <a:pt x="67" y="111"/>
                      <a:pt x="67" y="111"/>
                      <a:pt x="67" y="111"/>
                    </a:cubicBezTo>
                    <a:cubicBezTo>
                      <a:pt x="67" y="111"/>
                      <a:pt x="67" y="111"/>
                      <a:pt x="67" y="111"/>
                    </a:cubicBezTo>
                    <a:cubicBezTo>
                      <a:pt x="65" y="110"/>
                      <a:pt x="65" y="110"/>
                      <a:pt x="65" y="110"/>
                    </a:cubicBezTo>
                    <a:cubicBezTo>
                      <a:pt x="65" y="110"/>
                      <a:pt x="65" y="110"/>
                      <a:pt x="65" y="110"/>
                    </a:cubicBezTo>
                    <a:cubicBezTo>
                      <a:pt x="65" y="111"/>
                      <a:pt x="65" y="111"/>
                      <a:pt x="65" y="111"/>
                    </a:cubicBezTo>
                    <a:cubicBezTo>
                      <a:pt x="66" y="112"/>
                      <a:pt x="66" y="112"/>
                      <a:pt x="66" y="112"/>
                    </a:cubicBezTo>
                    <a:cubicBezTo>
                      <a:pt x="65" y="112"/>
                      <a:pt x="65" y="112"/>
                      <a:pt x="65" y="112"/>
                    </a:cubicBezTo>
                    <a:cubicBezTo>
                      <a:pt x="65" y="112"/>
                      <a:pt x="65" y="112"/>
                      <a:pt x="65" y="112"/>
                    </a:cubicBezTo>
                    <a:cubicBezTo>
                      <a:pt x="66" y="113"/>
                      <a:pt x="66" y="113"/>
                      <a:pt x="66" y="113"/>
                    </a:cubicBezTo>
                    <a:cubicBezTo>
                      <a:pt x="68" y="114"/>
                      <a:pt x="68" y="114"/>
                      <a:pt x="68" y="114"/>
                    </a:cubicBezTo>
                    <a:close/>
                    <a:moveTo>
                      <a:pt x="58" y="100"/>
                    </a:moveTo>
                    <a:cubicBezTo>
                      <a:pt x="58" y="101"/>
                      <a:pt x="58" y="101"/>
                      <a:pt x="58" y="101"/>
                    </a:cubicBezTo>
                    <a:cubicBezTo>
                      <a:pt x="59" y="101"/>
                      <a:pt x="59" y="101"/>
                      <a:pt x="59" y="101"/>
                    </a:cubicBezTo>
                    <a:cubicBezTo>
                      <a:pt x="60" y="101"/>
                      <a:pt x="60" y="101"/>
                      <a:pt x="60" y="101"/>
                    </a:cubicBezTo>
                    <a:cubicBezTo>
                      <a:pt x="60" y="101"/>
                      <a:pt x="60" y="101"/>
                      <a:pt x="60" y="101"/>
                    </a:cubicBezTo>
                    <a:cubicBezTo>
                      <a:pt x="59" y="100"/>
                      <a:pt x="59" y="100"/>
                      <a:pt x="59" y="100"/>
                    </a:cubicBezTo>
                    <a:cubicBezTo>
                      <a:pt x="58" y="99"/>
                      <a:pt x="58" y="99"/>
                      <a:pt x="58" y="99"/>
                    </a:cubicBezTo>
                    <a:cubicBezTo>
                      <a:pt x="58" y="100"/>
                      <a:pt x="58" y="100"/>
                      <a:pt x="58" y="100"/>
                    </a:cubicBezTo>
                    <a:close/>
                    <a:moveTo>
                      <a:pt x="39" y="271"/>
                    </a:moveTo>
                    <a:cubicBezTo>
                      <a:pt x="39" y="271"/>
                      <a:pt x="39" y="271"/>
                      <a:pt x="39" y="271"/>
                    </a:cubicBezTo>
                    <a:cubicBezTo>
                      <a:pt x="38" y="271"/>
                      <a:pt x="38" y="271"/>
                      <a:pt x="38" y="271"/>
                    </a:cubicBezTo>
                    <a:cubicBezTo>
                      <a:pt x="38" y="269"/>
                      <a:pt x="38" y="269"/>
                      <a:pt x="38" y="269"/>
                    </a:cubicBezTo>
                    <a:cubicBezTo>
                      <a:pt x="39" y="268"/>
                      <a:pt x="39" y="268"/>
                      <a:pt x="39" y="268"/>
                    </a:cubicBezTo>
                    <a:cubicBezTo>
                      <a:pt x="39" y="267"/>
                      <a:pt x="39" y="267"/>
                      <a:pt x="39" y="267"/>
                    </a:cubicBezTo>
                    <a:cubicBezTo>
                      <a:pt x="39" y="267"/>
                      <a:pt x="39" y="267"/>
                      <a:pt x="39" y="267"/>
                    </a:cubicBezTo>
                    <a:cubicBezTo>
                      <a:pt x="38" y="268"/>
                      <a:pt x="38" y="268"/>
                      <a:pt x="38" y="268"/>
                    </a:cubicBezTo>
                    <a:cubicBezTo>
                      <a:pt x="37" y="268"/>
                      <a:pt x="37" y="268"/>
                      <a:pt x="37" y="268"/>
                    </a:cubicBezTo>
                    <a:cubicBezTo>
                      <a:pt x="36" y="267"/>
                      <a:pt x="36" y="267"/>
                      <a:pt x="36" y="267"/>
                    </a:cubicBezTo>
                    <a:cubicBezTo>
                      <a:pt x="36" y="266"/>
                      <a:pt x="36" y="266"/>
                      <a:pt x="36" y="266"/>
                    </a:cubicBezTo>
                    <a:cubicBezTo>
                      <a:pt x="36" y="266"/>
                      <a:pt x="36" y="266"/>
                      <a:pt x="36" y="266"/>
                    </a:cubicBezTo>
                    <a:cubicBezTo>
                      <a:pt x="37" y="267"/>
                      <a:pt x="37" y="267"/>
                      <a:pt x="37" y="267"/>
                    </a:cubicBezTo>
                    <a:cubicBezTo>
                      <a:pt x="37" y="267"/>
                      <a:pt x="37" y="267"/>
                      <a:pt x="37" y="267"/>
                    </a:cubicBezTo>
                    <a:cubicBezTo>
                      <a:pt x="37" y="267"/>
                      <a:pt x="37" y="267"/>
                      <a:pt x="37" y="267"/>
                    </a:cubicBezTo>
                    <a:cubicBezTo>
                      <a:pt x="37" y="266"/>
                      <a:pt x="37" y="266"/>
                      <a:pt x="37" y="266"/>
                    </a:cubicBezTo>
                    <a:cubicBezTo>
                      <a:pt x="36" y="265"/>
                      <a:pt x="36" y="265"/>
                      <a:pt x="36" y="265"/>
                    </a:cubicBezTo>
                    <a:cubicBezTo>
                      <a:pt x="36" y="265"/>
                      <a:pt x="36" y="265"/>
                      <a:pt x="36" y="265"/>
                    </a:cubicBezTo>
                    <a:cubicBezTo>
                      <a:pt x="35" y="266"/>
                      <a:pt x="35" y="266"/>
                      <a:pt x="35" y="266"/>
                    </a:cubicBezTo>
                    <a:cubicBezTo>
                      <a:pt x="34" y="265"/>
                      <a:pt x="34" y="265"/>
                      <a:pt x="34" y="265"/>
                    </a:cubicBezTo>
                    <a:cubicBezTo>
                      <a:pt x="34" y="264"/>
                      <a:pt x="34" y="264"/>
                      <a:pt x="34" y="264"/>
                    </a:cubicBezTo>
                    <a:cubicBezTo>
                      <a:pt x="34" y="264"/>
                      <a:pt x="34" y="264"/>
                      <a:pt x="34" y="264"/>
                    </a:cubicBezTo>
                    <a:cubicBezTo>
                      <a:pt x="35" y="263"/>
                      <a:pt x="35" y="263"/>
                      <a:pt x="35" y="263"/>
                    </a:cubicBezTo>
                    <a:cubicBezTo>
                      <a:pt x="35" y="262"/>
                      <a:pt x="35" y="262"/>
                      <a:pt x="35" y="262"/>
                    </a:cubicBezTo>
                    <a:cubicBezTo>
                      <a:pt x="36" y="262"/>
                      <a:pt x="36" y="262"/>
                      <a:pt x="36" y="262"/>
                    </a:cubicBezTo>
                    <a:cubicBezTo>
                      <a:pt x="36" y="261"/>
                      <a:pt x="36" y="261"/>
                      <a:pt x="36" y="261"/>
                    </a:cubicBezTo>
                    <a:cubicBezTo>
                      <a:pt x="35" y="262"/>
                      <a:pt x="35" y="262"/>
                      <a:pt x="35" y="262"/>
                    </a:cubicBezTo>
                    <a:cubicBezTo>
                      <a:pt x="34" y="262"/>
                      <a:pt x="34" y="262"/>
                      <a:pt x="34" y="262"/>
                    </a:cubicBezTo>
                    <a:cubicBezTo>
                      <a:pt x="34" y="261"/>
                      <a:pt x="34" y="261"/>
                      <a:pt x="34" y="261"/>
                    </a:cubicBezTo>
                    <a:cubicBezTo>
                      <a:pt x="34" y="261"/>
                      <a:pt x="34" y="261"/>
                      <a:pt x="34" y="261"/>
                    </a:cubicBezTo>
                    <a:cubicBezTo>
                      <a:pt x="35" y="260"/>
                      <a:pt x="35" y="260"/>
                      <a:pt x="35" y="260"/>
                    </a:cubicBezTo>
                    <a:cubicBezTo>
                      <a:pt x="35" y="259"/>
                      <a:pt x="35" y="259"/>
                      <a:pt x="35" y="259"/>
                    </a:cubicBezTo>
                    <a:cubicBezTo>
                      <a:pt x="35" y="258"/>
                      <a:pt x="35" y="258"/>
                      <a:pt x="35" y="258"/>
                    </a:cubicBezTo>
                    <a:cubicBezTo>
                      <a:pt x="35" y="258"/>
                      <a:pt x="35" y="258"/>
                      <a:pt x="35" y="258"/>
                    </a:cubicBezTo>
                    <a:cubicBezTo>
                      <a:pt x="35" y="258"/>
                      <a:pt x="35" y="258"/>
                      <a:pt x="35" y="258"/>
                    </a:cubicBezTo>
                    <a:cubicBezTo>
                      <a:pt x="35" y="259"/>
                      <a:pt x="35" y="259"/>
                      <a:pt x="35" y="259"/>
                    </a:cubicBezTo>
                    <a:cubicBezTo>
                      <a:pt x="34" y="260"/>
                      <a:pt x="34" y="260"/>
                      <a:pt x="34" y="260"/>
                    </a:cubicBezTo>
                    <a:cubicBezTo>
                      <a:pt x="33" y="261"/>
                      <a:pt x="33" y="261"/>
                      <a:pt x="33" y="261"/>
                    </a:cubicBezTo>
                    <a:cubicBezTo>
                      <a:pt x="33" y="261"/>
                      <a:pt x="33" y="261"/>
                      <a:pt x="33" y="261"/>
                    </a:cubicBezTo>
                    <a:cubicBezTo>
                      <a:pt x="32" y="261"/>
                      <a:pt x="32" y="261"/>
                      <a:pt x="32" y="261"/>
                    </a:cubicBezTo>
                    <a:cubicBezTo>
                      <a:pt x="32" y="261"/>
                      <a:pt x="32" y="261"/>
                      <a:pt x="32" y="261"/>
                    </a:cubicBezTo>
                    <a:cubicBezTo>
                      <a:pt x="32" y="260"/>
                      <a:pt x="32" y="260"/>
                      <a:pt x="32" y="260"/>
                    </a:cubicBezTo>
                    <a:cubicBezTo>
                      <a:pt x="32" y="260"/>
                      <a:pt x="32" y="260"/>
                      <a:pt x="32" y="260"/>
                    </a:cubicBezTo>
                    <a:cubicBezTo>
                      <a:pt x="32" y="260"/>
                      <a:pt x="32" y="260"/>
                      <a:pt x="32" y="260"/>
                    </a:cubicBezTo>
                    <a:cubicBezTo>
                      <a:pt x="31" y="260"/>
                      <a:pt x="31" y="260"/>
                      <a:pt x="31" y="260"/>
                    </a:cubicBezTo>
                    <a:cubicBezTo>
                      <a:pt x="31" y="261"/>
                      <a:pt x="31" y="261"/>
                      <a:pt x="31" y="261"/>
                    </a:cubicBezTo>
                    <a:cubicBezTo>
                      <a:pt x="31" y="261"/>
                      <a:pt x="31" y="261"/>
                      <a:pt x="31" y="261"/>
                    </a:cubicBezTo>
                    <a:cubicBezTo>
                      <a:pt x="31" y="260"/>
                      <a:pt x="31" y="260"/>
                      <a:pt x="31" y="260"/>
                    </a:cubicBezTo>
                    <a:cubicBezTo>
                      <a:pt x="30" y="260"/>
                      <a:pt x="30" y="260"/>
                      <a:pt x="30" y="260"/>
                    </a:cubicBezTo>
                    <a:cubicBezTo>
                      <a:pt x="30" y="261"/>
                      <a:pt x="30" y="261"/>
                      <a:pt x="30" y="261"/>
                    </a:cubicBezTo>
                    <a:cubicBezTo>
                      <a:pt x="29" y="260"/>
                      <a:pt x="29" y="260"/>
                      <a:pt x="29" y="260"/>
                    </a:cubicBezTo>
                    <a:cubicBezTo>
                      <a:pt x="29" y="260"/>
                      <a:pt x="29" y="260"/>
                      <a:pt x="29" y="260"/>
                    </a:cubicBezTo>
                    <a:cubicBezTo>
                      <a:pt x="30" y="259"/>
                      <a:pt x="30" y="259"/>
                      <a:pt x="30" y="259"/>
                    </a:cubicBezTo>
                    <a:cubicBezTo>
                      <a:pt x="30" y="259"/>
                      <a:pt x="30" y="259"/>
                      <a:pt x="30" y="259"/>
                    </a:cubicBezTo>
                    <a:cubicBezTo>
                      <a:pt x="31" y="259"/>
                      <a:pt x="31" y="259"/>
                      <a:pt x="31" y="259"/>
                    </a:cubicBezTo>
                    <a:cubicBezTo>
                      <a:pt x="33" y="258"/>
                      <a:pt x="33" y="258"/>
                      <a:pt x="33" y="258"/>
                    </a:cubicBezTo>
                    <a:cubicBezTo>
                      <a:pt x="33" y="258"/>
                      <a:pt x="33" y="258"/>
                      <a:pt x="33" y="258"/>
                    </a:cubicBezTo>
                    <a:cubicBezTo>
                      <a:pt x="33" y="257"/>
                      <a:pt x="33" y="257"/>
                      <a:pt x="33" y="257"/>
                    </a:cubicBezTo>
                    <a:cubicBezTo>
                      <a:pt x="33" y="257"/>
                      <a:pt x="33" y="257"/>
                      <a:pt x="33" y="257"/>
                    </a:cubicBezTo>
                    <a:cubicBezTo>
                      <a:pt x="32" y="258"/>
                      <a:pt x="32" y="258"/>
                      <a:pt x="32" y="258"/>
                    </a:cubicBezTo>
                    <a:cubicBezTo>
                      <a:pt x="31" y="259"/>
                      <a:pt x="31" y="259"/>
                      <a:pt x="31" y="259"/>
                    </a:cubicBezTo>
                    <a:cubicBezTo>
                      <a:pt x="31" y="259"/>
                      <a:pt x="31" y="259"/>
                      <a:pt x="31" y="259"/>
                    </a:cubicBezTo>
                    <a:cubicBezTo>
                      <a:pt x="30" y="259"/>
                      <a:pt x="30" y="259"/>
                      <a:pt x="30" y="259"/>
                    </a:cubicBezTo>
                    <a:cubicBezTo>
                      <a:pt x="30" y="258"/>
                      <a:pt x="30" y="258"/>
                      <a:pt x="30" y="258"/>
                    </a:cubicBezTo>
                    <a:cubicBezTo>
                      <a:pt x="29" y="258"/>
                      <a:pt x="29" y="258"/>
                      <a:pt x="29" y="258"/>
                    </a:cubicBezTo>
                    <a:cubicBezTo>
                      <a:pt x="29" y="258"/>
                      <a:pt x="29" y="258"/>
                      <a:pt x="29" y="258"/>
                    </a:cubicBezTo>
                    <a:cubicBezTo>
                      <a:pt x="29" y="257"/>
                      <a:pt x="29" y="257"/>
                      <a:pt x="29" y="257"/>
                    </a:cubicBezTo>
                    <a:cubicBezTo>
                      <a:pt x="29" y="257"/>
                      <a:pt x="29" y="257"/>
                      <a:pt x="29" y="257"/>
                    </a:cubicBezTo>
                    <a:cubicBezTo>
                      <a:pt x="28" y="257"/>
                      <a:pt x="28" y="257"/>
                      <a:pt x="28" y="257"/>
                    </a:cubicBezTo>
                    <a:cubicBezTo>
                      <a:pt x="27" y="257"/>
                      <a:pt x="27" y="257"/>
                      <a:pt x="27" y="257"/>
                    </a:cubicBezTo>
                    <a:cubicBezTo>
                      <a:pt x="27" y="257"/>
                      <a:pt x="27" y="257"/>
                      <a:pt x="27" y="257"/>
                    </a:cubicBezTo>
                    <a:cubicBezTo>
                      <a:pt x="26" y="258"/>
                      <a:pt x="26" y="258"/>
                      <a:pt x="26" y="258"/>
                    </a:cubicBezTo>
                    <a:cubicBezTo>
                      <a:pt x="25" y="257"/>
                      <a:pt x="25" y="257"/>
                      <a:pt x="25" y="257"/>
                    </a:cubicBezTo>
                    <a:cubicBezTo>
                      <a:pt x="25" y="256"/>
                      <a:pt x="25" y="256"/>
                      <a:pt x="25" y="256"/>
                    </a:cubicBezTo>
                    <a:cubicBezTo>
                      <a:pt x="25" y="256"/>
                      <a:pt x="25" y="256"/>
                      <a:pt x="25" y="256"/>
                    </a:cubicBezTo>
                    <a:cubicBezTo>
                      <a:pt x="26" y="256"/>
                      <a:pt x="26" y="256"/>
                      <a:pt x="26" y="256"/>
                    </a:cubicBezTo>
                    <a:cubicBezTo>
                      <a:pt x="27" y="257"/>
                      <a:pt x="27" y="257"/>
                      <a:pt x="27" y="257"/>
                    </a:cubicBezTo>
                    <a:cubicBezTo>
                      <a:pt x="28" y="256"/>
                      <a:pt x="28" y="256"/>
                      <a:pt x="28" y="256"/>
                    </a:cubicBezTo>
                    <a:cubicBezTo>
                      <a:pt x="28" y="256"/>
                      <a:pt x="28" y="256"/>
                      <a:pt x="28" y="256"/>
                    </a:cubicBezTo>
                    <a:cubicBezTo>
                      <a:pt x="28" y="256"/>
                      <a:pt x="28" y="256"/>
                      <a:pt x="28" y="256"/>
                    </a:cubicBezTo>
                    <a:cubicBezTo>
                      <a:pt x="26" y="256"/>
                      <a:pt x="26" y="256"/>
                      <a:pt x="26" y="256"/>
                    </a:cubicBezTo>
                    <a:cubicBezTo>
                      <a:pt x="26" y="256"/>
                      <a:pt x="26" y="256"/>
                      <a:pt x="26" y="256"/>
                    </a:cubicBezTo>
                    <a:cubicBezTo>
                      <a:pt x="26" y="256"/>
                      <a:pt x="26" y="256"/>
                      <a:pt x="26" y="256"/>
                    </a:cubicBezTo>
                    <a:cubicBezTo>
                      <a:pt x="27" y="256"/>
                      <a:pt x="27" y="256"/>
                      <a:pt x="27" y="256"/>
                    </a:cubicBezTo>
                    <a:cubicBezTo>
                      <a:pt x="28" y="256"/>
                      <a:pt x="28" y="256"/>
                      <a:pt x="28" y="256"/>
                    </a:cubicBezTo>
                    <a:cubicBezTo>
                      <a:pt x="28" y="255"/>
                      <a:pt x="28" y="255"/>
                      <a:pt x="28" y="255"/>
                    </a:cubicBezTo>
                    <a:cubicBezTo>
                      <a:pt x="27" y="255"/>
                      <a:pt x="27" y="255"/>
                      <a:pt x="27" y="255"/>
                    </a:cubicBezTo>
                    <a:cubicBezTo>
                      <a:pt x="26" y="255"/>
                      <a:pt x="26" y="255"/>
                      <a:pt x="26" y="255"/>
                    </a:cubicBezTo>
                    <a:cubicBezTo>
                      <a:pt x="25" y="255"/>
                      <a:pt x="25" y="255"/>
                      <a:pt x="25" y="255"/>
                    </a:cubicBezTo>
                    <a:cubicBezTo>
                      <a:pt x="25" y="255"/>
                      <a:pt x="25" y="255"/>
                      <a:pt x="25" y="255"/>
                    </a:cubicBezTo>
                    <a:cubicBezTo>
                      <a:pt x="24" y="255"/>
                      <a:pt x="24" y="255"/>
                      <a:pt x="24" y="255"/>
                    </a:cubicBezTo>
                    <a:cubicBezTo>
                      <a:pt x="24" y="254"/>
                      <a:pt x="24" y="254"/>
                      <a:pt x="24" y="254"/>
                    </a:cubicBezTo>
                    <a:cubicBezTo>
                      <a:pt x="25" y="254"/>
                      <a:pt x="25" y="254"/>
                      <a:pt x="25" y="254"/>
                    </a:cubicBezTo>
                    <a:cubicBezTo>
                      <a:pt x="26" y="254"/>
                      <a:pt x="26" y="254"/>
                      <a:pt x="26" y="254"/>
                    </a:cubicBezTo>
                    <a:cubicBezTo>
                      <a:pt x="27" y="254"/>
                      <a:pt x="27" y="254"/>
                      <a:pt x="27" y="254"/>
                    </a:cubicBezTo>
                    <a:cubicBezTo>
                      <a:pt x="27" y="254"/>
                      <a:pt x="27" y="254"/>
                      <a:pt x="27" y="254"/>
                    </a:cubicBezTo>
                    <a:cubicBezTo>
                      <a:pt x="26" y="254"/>
                      <a:pt x="26" y="254"/>
                      <a:pt x="26" y="254"/>
                    </a:cubicBezTo>
                    <a:cubicBezTo>
                      <a:pt x="26" y="254"/>
                      <a:pt x="26" y="254"/>
                      <a:pt x="26" y="254"/>
                    </a:cubicBezTo>
                    <a:cubicBezTo>
                      <a:pt x="25" y="254"/>
                      <a:pt x="25" y="254"/>
                      <a:pt x="25" y="254"/>
                    </a:cubicBezTo>
                    <a:cubicBezTo>
                      <a:pt x="25" y="253"/>
                      <a:pt x="25" y="253"/>
                      <a:pt x="25" y="253"/>
                    </a:cubicBezTo>
                    <a:cubicBezTo>
                      <a:pt x="26" y="253"/>
                      <a:pt x="26" y="253"/>
                      <a:pt x="26" y="253"/>
                    </a:cubicBezTo>
                    <a:cubicBezTo>
                      <a:pt x="26" y="253"/>
                      <a:pt x="26" y="253"/>
                      <a:pt x="26" y="253"/>
                    </a:cubicBezTo>
                    <a:cubicBezTo>
                      <a:pt x="27" y="253"/>
                      <a:pt x="27" y="253"/>
                      <a:pt x="27" y="253"/>
                    </a:cubicBezTo>
                    <a:cubicBezTo>
                      <a:pt x="27" y="253"/>
                      <a:pt x="27" y="253"/>
                      <a:pt x="27" y="253"/>
                    </a:cubicBezTo>
                    <a:cubicBezTo>
                      <a:pt x="27" y="252"/>
                      <a:pt x="27" y="252"/>
                      <a:pt x="27" y="252"/>
                    </a:cubicBezTo>
                    <a:cubicBezTo>
                      <a:pt x="27" y="252"/>
                      <a:pt x="27" y="252"/>
                      <a:pt x="27" y="252"/>
                    </a:cubicBezTo>
                    <a:cubicBezTo>
                      <a:pt x="28" y="252"/>
                      <a:pt x="28" y="252"/>
                      <a:pt x="28" y="252"/>
                    </a:cubicBezTo>
                    <a:cubicBezTo>
                      <a:pt x="29" y="252"/>
                      <a:pt x="29" y="252"/>
                      <a:pt x="29" y="252"/>
                    </a:cubicBezTo>
                    <a:cubicBezTo>
                      <a:pt x="30" y="252"/>
                      <a:pt x="30" y="252"/>
                      <a:pt x="30" y="252"/>
                    </a:cubicBezTo>
                    <a:cubicBezTo>
                      <a:pt x="28" y="252"/>
                      <a:pt x="28" y="252"/>
                      <a:pt x="28" y="252"/>
                    </a:cubicBezTo>
                    <a:cubicBezTo>
                      <a:pt x="28" y="251"/>
                      <a:pt x="28" y="251"/>
                      <a:pt x="28" y="251"/>
                    </a:cubicBezTo>
                    <a:cubicBezTo>
                      <a:pt x="27" y="251"/>
                      <a:pt x="27" y="251"/>
                      <a:pt x="27" y="251"/>
                    </a:cubicBezTo>
                    <a:cubicBezTo>
                      <a:pt x="27" y="252"/>
                      <a:pt x="27" y="252"/>
                      <a:pt x="27" y="252"/>
                    </a:cubicBezTo>
                    <a:cubicBezTo>
                      <a:pt x="26" y="252"/>
                      <a:pt x="26" y="252"/>
                      <a:pt x="26" y="252"/>
                    </a:cubicBezTo>
                    <a:cubicBezTo>
                      <a:pt x="25" y="253"/>
                      <a:pt x="25" y="253"/>
                      <a:pt x="25" y="253"/>
                    </a:cubicBezTo>
                    <a:cubicBezTo>
                      <a:pt x="25" y="252"/>
                      <a:pt x="25" y="252"/>
                      <a:pt x="25" y="252"/>
                    </a:cubicBezTo>
                    <a:cubicBezTo>
                      <a:pt x="25" y="252"/>
                      <a:pt x="25" y="252"/>
                      <a:pt x="25" y="252"/>
                    </a:cubicBezTo>
                    <a:cubicBezTo>
                      <a:pt x="25" y="251"/>
                      <a:pt x="25" y="251"/>
                      <a:pt x="25" y="251"/>
                    </a:cubicBezTo>
                    <a:cubicBezTo>
                      <a:pt x="25" y="250"/>
                      <a:pt x="25" y="250"/>
                      <a:pt x="25" y="250"/>
                    </a:cubicBezTo>
                    <a:cubicBezTo>
                      <a:pt x="27" y="250"/>
                      <a:pt x="27" y="250"/>
                      <a:pt x="27" y="250"/>
                    </a:cubicBezTo>
                    <a:cubicBezTo>
                      <a:pt x="27" y="249"/>
                      <a:pt x="27" y="249"/>
                      <a:pt x="27" y="249"/>
                    </a:cubicBezTo>
                    <a:cubicBezTo>
                      <a:pt x="29" y="248"/>
                      <a:pt x="29" y="248"/>
                      <a:pt x="29" y="248"/>
                    </a:cubicBezTo>
                    <a:cubicBezTo>
                      <a:pt x="30" y="248"/>
                      <a:pt x="30" y="248"/>
                      <a:pt x="30" y="248"/>
                    </a:cubicBezTo>
                    <a:cubicBezTo>
                      <a:pt x="30" y="248"/>
                      <a:pt x="30" y="248"/>
                      <a:pt x="30" y="248"/>
                    </a:cubicBezTo>
                    <a:cubicBezTo>
                      <a:pt x="30" y="249"/>
                      <a:pt x="30" y="249"/>
                      <a:pt x="30" y="249"/>
                    </a:cubicBezTo>
                    <a:cubicBezTo>
                      <a:pt x="31" y="250"/>
                      <a:pt x="31" y="250"/>
                      <a:pt x="31" y="250"/>
                    </a:cubicBezTo>
                    <a:cubicBezTo>
                      <a:pt x="31" y="250"/>
                      <a:pt x="31" y="250"/>
                      <a:pt x="31" y="250"/>
                    </a:cubicBezTo>
                    <a:cubicBezTo>
                      <a:pt x="31" y="249"/>
                      <a:pt x="31" y="249"/>
                      <a:pt x="31" y="249"/>
                    </a:cubicBezTo>
                    <a:cubicBezTo>
                      <a:pt x="31" y="248"/>
                      <a:pt x="31" y="248"/>
                      <a:pt x="31" y="248"/>
                    </a:cubicBezTo>
                    <a:cubicBezTo>
                      <a:pt x="31" y="247"/>
                      <a:pt x="31" y="247"/>
                      <a:pt x="31" y="247"/>
                    </a:cubicBezTo>
                    <a:cubicBezTo>
                      <a:pt x="32" y="247"/>
                      <a:pt x="32" y="247"/>
                      <a:pt x="32" y="247"/>
                    </a:cubicBezTo>
                    <a:cubicBezTo>
                      <a:pt x="32" y="247"/>
                      <a:pt x="32" y="247"/>
                      <a:pt x="32" y="247"/>
                    </a:cubicBezTo>
                    <a:cubicBezTo>
                      <a:pt x="31" y="247"/>
                      <a:pt x="31" y="247"/>
                      <a:pt x="31" y="247"/>
                    </a:cubicBezTo>
                    <a:cubicBezTo>
                      <a:pt x="30" y="247"/>
                      <a:pt x="30" y="247"/>
                      <a:pt x="30" y="247"/>
                    </a:cubicBezTo>
                    <a:cubicBezTo>
                      <a:pt x="30" y="247"/>
                      <a:pt x="30" y="247"/>
                      <a:pt x="30" y="247"/>
                    </a:cubicBezTo>
                    <a:cubicBezTo>
                      <a:pt x="30" y="246"/>
                      <a:pt x="30" y="246"/>
                      <a:pt x="30" y="246"/>
                    </a:cubicBezTo>
                    <a:cubicBezTo>
                      <a:pt x="31" y="246"/>
                      <a:pt x="31" y="246"/>
                      <a:pt x="31" y="246"/>
                    </a:cubicBezTo>
                    <a:cubicBezTo>
                      <a:pt x="32" y="245"/>
                      <a:pt x="32" y="245"/>
                      <a:pt x="32" y="245"/>
                    </a:cubicBezTo>
                    <a:cubicBezTo>
                      <a:pt x="32" y="244"/>
                      <a:pt x="32" y="244"/>
                      <a:pt x="32" y="244"/>
                    </a:cubicBezTo>
                    <a:cubicBezTo>
                      <a:pt x="32" y="244"/>
                      <a:pt x="32" y="244"/>
                      <a:pt x="32" y="244"/>
                    </a:cubicBezTo>
                    <a:cubicBezTo>
                      <a:pt x="32" y="244"/>
                      <a:pt x="32" y="244"/>
                      <a:pt x="32" y="244"/>
                    </a:cubicBezTo>
                    <a:cubicBezTo>
                      <a:pt x="32" y="245"/>
                      <a:pt x="32" y="245"/>
                      <a:pt x="32" y="245"/>
                    </a:cubicBezTo>
                    <a:cubicBezTo>
                      <a:pt x="31" y="245"/>
                      <a:pt x="31" y="245"/>
                      <a:pt x="31" y="245"/>
                    </a:cubicBezTo>
                    <a:cubicBezTo>
                      <a:pt x="30" y="245"/>
                      <a:pt x="30" y="245"/>
                      <a:pt x="30" y="245"/>
                    </a:cubicBezTo>
                    <a:cubicBezTo>
                      <a:pt x="29" y="246"/>
                      <a:pt x="29" y="246"/>
                      <a:pt x="29" y="246"/>
                    </a:cubicBezTo>
                    <a:cubicBezTo>
                      <a:pt x="28" y="247"/>
                      <a:pt x="28" y="247"/>
                      <a:pt x="28" y="247"/>
                    </a:cubicBezTo>
                    <a:cubicBezTo>
                      <a:pt x="27" y="248"/>
                      <a:pt x="27" y="248"/>
                      <a:pt x="27" y="248"/>
                    </a:cubicBezTo>
                    <a:cubicBezTo>
                      <a:pt x="26" y="247"/>
                      <a:pt x="26" y="247"/>
                      <a:pt x="26" y="247"/>
                    </a:cubicBezTo>
                    <a:cubicBezTo>
                      <a:pt x="26" y="247"/>
                      <a:pt x="26" y="247"/>
                      <a:pt x="26" y="247"/>
                    </a:cubicBezTo>
                    <a:cubicBezTo>
                      <a:pt x="27" y="246"/>
                      <a:pt x="27" y="246"/>
                      <a:pt x="27" y="246"/>
                    </a:cubicBezTo>
                    <a:cubicBezTo>
                      <a:pt x="26" y="246"/>
                      <a:pt x="26" y="246"/>
                      <a:pt x="26" y="246"/>
                    </a:cubicBezTo>
                    <a:cubicBezTo>
                      <a:pt x="25" y="247"/>
                      <a:pt x="25" y="247"/>
                      <a:pt x="25" y="247"/>
                    </a:cubicBezTo>
                    <a:cubicBezTo>
                      <a:pt x="24" y="246"/>
                      <a:pt x="24" y="246"/>
                      <a:pt x="24" y="246"/>
                    </a:cubicBezTo>
                    <a:cubicBezTo>
                      <a:pt x="25" y="246"/>
                      <a:pt x="25" y="246"/>
                      <a:pt x="25" y="246"/>
                    </a:cubicBezTo>
                    <a:cubicBezTo>
                      <a:pt x="26" y="245"/>
                      <a:pt x="26" y="245"/>
                      <a:pt x="26" y="245"/>
                    </a:cubicBezTo>
                    <a:cubicBezTo>
                      <a:pt x="27" y="245"/>
                      <a:pt x="27" y="245"/>
                      <a:pt x="27" y="245"/>
                    </a:cubicBezTo>
                    <a:cubicBezTo>
                      <a:pt x="27" y="245"/>
                      <a:pt x="27" y="245"/>
                      <a:pt x="27" y="245"/>
                    </a:cubicBezTo>
                    <a:cubicBezTo>
                      <a:pt x="28" y="245"/>
                      <a:pt x="28" y="245"/>
                      <a:pt x="28" y="245"/>
                    </a:cubicBezTo>
                    <a:cubicBezTo>
                      <a:pt x="28" y="244"/>
                      <a:pt x="28" y="244"/>
                      <a:pt x="28" y="244"/>
                    </a:cubicBezTo>
                    <a:cubicBezTo>
                      <a:pt x="27" y="244"/>
                      <a:pt x="27" y="244"/>
                      <a:pt x="27" y="244"/>
                    </a:cubicBezTo>
                    <a:cubicBezTo>
                      <a:pt x="27" y="244"/>
                      <a:pt x="27" y="244"/>
                      <a:pt x="27" y="244"/>
                    </a:cubicBezTo>
                    <a:cubicBezTo>
                      <a:pt x="28" y="243"/>
                      <a:pt x="28" y="243"/>
                      <a:pt x="28" y="243"/>
                    </a:cubicBezTo>
                    <a:cubicBezTo>
                      <a:pt x="27" y="243"/>
                      <a:pt x="27" y="243"/>
                      <a:pt x="27" y="243"/>
                    </a:cubicBezTo>
                    <a:cubicBezTo>
                      <a:pt x="27" y="243"/>
                      <a:pt x="27" y="243"/>
                      <a:pt x="27" y="243"/>
                    </a:cubicBezTo>
                    <a:cubicBezTo>
                      <a:pt x="26" y="243"/>
                      <a:pt x="26" y="243"/>
                      <a:pt x="26" y="243"/>
                    </a:cubicBezTo>
                    <a:cubicBezTo>
                      <a:pt x="26" y="243"/>
                      <a:pt x="26" y="243"/>
                      <a:pt x="26" y="243"/>
                    </a:cubicBezTo>
                    <a:cubicBezTo>
                      <a:pt x="26" y="241"/>
                      <a:pt x="26" y="241"/>
                      <a:pt x="26" y="241"/>
                    </a:cubicBezTo>
                    <a:cubicBezTo>
                      <a:pt x="25" y="240"/>
                      <a:pt x="25" y="240"/>
                      <a:pt x="25" y="240"/>
                    </a:cubicBezTo>
                    <a:cubicBezTo>
                      <a:pt x="25" y="240"/>
                      <a:pt x="25" y="240"/>
                      <a:pt x="25" y="240"/>
                    </a:cubicBezTo>
                    <a:cubicBezTo>
                      <a:pt x="26" y="239"/>
                      <a:pt x="26" y="239"/>
                      <a:pt x="26" y="239"/>
                    </a:cubicBezTo>
                    <a:cubicBezTo>
                      <a:pt x="27" y="239"/>
                      <a:pt x="27" y="239"/>
                      <a:pt x="27" y="239"/>
                    </a:cubicBezTo>
                    <a:cubicBezTo>
                      <a:pt x="27" y="240"/>
                      <a:pt x="27" y="240"/>
                      <a:pt x="27" y="240"/>
                    </a:cubicBezTo>
                    <a:cubicBezTo>
                      <a:pt x="29" y="240"/>
                      <a:pt x="29" y="240"/>
                      <a:pt x="29" y="240"/>
                    </a:cubicBezTo>
                    <a:cubicBezTo>
                      <a:pt x="30" y="240"/>
                      <a:pt x="30" y="240"/>
                      <a:pt x="30" y="240"/>
                    </a:cubicBezTo>
                    <a:cubicBezTo>
                      <a:pt x="29" y="240"/>
                      <a:pt x="29" y="240"/>
                      <a:pt x="29" y="240"/>
                    </a:cubicBezTo>
                    <a:cubicBezTo>
                      <a:pt x="29" y="239"/>
                      <a:pt x="29" y="239"/>
                      <a:pt x="29" y="239"/>
                    </a:cubicBezTo>
                    <a:cubicBezTo>
                      <a:pt x="28" y="239"/>
                      <a:pt x="28" y="239"/>
                      <a:pt x="28" y="239"/>
                    </a:cubicBezTo>
                    <a:cubicBezTo>
                      <a:pt x="27" y="239"/>
                      <a:pt x="27" y="239"/>
                      <a:pt x="27" y="239"/>
                    </a:cubicBezTo>
                    <a:cubicBezTo>
                      <a:pt x="26" y="238"/>
                      <a:pt x="26" y="238"/>
                      <a:pt x="26" y="238"/>
                    </a:cubicBezTo>
                    <a:cubicBezTo>
                      <a:pt x="26" y="238"/>
                      <a:pt x="26" y="238"/>
                      <a:pt x="26" y="238"/>
                    </a:cubicBezTo>
                    <a:cubicBezTo>
                      <a:pt x="27" y="237"/>
                      <a:pt x="27" y="237"/>
                      <a:pt x="27" y="237"/>
                    </a:cubicBezTo>
                    <a:cubicBezTo>
                      <a:pt x="27" y="237"/>
                      <a:pt x="27" y="237"/>
                      <a:pt x="27" y="237"/>
                    </a:cubicBezTo>
                    <a:cubicBezTo>
                      <a:pt x="28" y="236"/>
                      <a:pt x="28" y="236"/>
                      <a:pt x="28" y="236"/>
                    </a:cubicBezTo>
                    <a:cubicBezTo>
                      <a:pt x="28" y="235"/>
                      <a:pt x="28" y="235"/>
                      <a:pt x="28" y="235"/>
                    </a:cubicBezTo>
                    <a:cubicBezTo>
                      <a:pt x="27" y="236"/>
                      <a:pt x="27" y="236"/>
                      <a:pt x="27" y="236"/>
                    </a:cubicBezTo>
                    <a:cubicBezTo>
                      <a:pt x="27" y="236"/>
                      <a:pt x="27" y="236"/>
                      <a:pt x="27" y="236"/>
                    </a:cubicBezTo>
                    <a:cubicBezTo>
                      <a:pt x="26" y="237"/>
                      <a:pt x="26" y="237"/>
                      <a:pt x="26" y="237"/>
                    </a:cubicBezTo>
                    <a:cubicBezTo>
                      <a:pt x="24" y="237"/>
                      <a:pt x="24" y="237"/>
                      <a:pt x="24" y="237"/>
                    </a:cubicBezTo>
                    <a:cubicBezTo>
                      <a:pt x="24" y="238"/>
                      <a:pt x="24" y="238"/>
                      <a:pt x="24" y="238"/>
                    </a:cubicBezTo>
                    <a:cubicBezTo>
                      <a:pt x="24" y="238"/>
                      <a:pt x="24" y="238"/>
                      <a:pt x="24" y="238"/>
                    </a:cubicBezTo>
                    <a:cubicBezTo>
                      <a:pt x="23" y="238"/>
                      <a:pt x="23" y="238"/>
                      <a:pt x="23" y="238"/>
                    </a:cubicBezTo>
                    <a:cubicBezTo>
                      <a:pt x="22" y="237"/>
                      <a:pt x="22" y="237"/>
                      <a:pt x="22" y="237"/>
                    </a:cubicBezTo>
                    <a:cubicBezTo>
                      <a:pt x="22" y="236"/>
                      <a:pt x="22" y="236"/>
                      <a:pt x="22" y="236"/>
                    </a:cubicBezTo>
                    <a:cubicBezTo>
                      <a:pt x="22" y="234"/>
                      <a:pt x="22" y="234"/>
                      <a:pt x="22" y="234"/>
                    </a:cubicBezTo>
                    <a:cubicBezTo>
                      <a:pt x="23" y="233"/>
                      <a:pt x="23" y="233"/>
                      <a:pt x="23" y="233"/>
                    </a:cubicBezTo>
                    <a:cubicBezTo>
                      <a:pt x="22" y="232"/>
                      <a:pt x="22" y="232"/>
                      <a:pt x="22" y="232"/>
                    </a:cubicBezTo>
                    <a:cubicBezTo>
                      <a:pt x="22" y="232"/>
                      <a:pt x="22" y="232"/>
                      <a:pt x="22" y="232"/>
                    </a:cubicBezTo>
                    <a:cubicBezTo>
                      <a:pt x="22" y="231"/>
                      <a:pt x="22" y="231"/>
                      <a:pt x="22" y="231"/>
                    </a:cubicBezTo>
                    <a:cubicBezTo>
                      <a:pt x="22" y="231"/>
                      <a:pt x="22" y="231"/>
                      <a:pt x="22" y="231"/>
                    </a:cubicBezTo>
                    <a:cubicBezTo>
                      <a:pt x="23" y="231"/>
                      <a:pt x="23" y="231"/>
                      <a:pt x="23" y="231"/>
                    </a:cubicBezTo>
                    <a:cubicBezTo>
                      <a:pt x="23" y="231"/>
                      <a:pt x="23" y="231"/>
                      <a:pt x="23" y="231"/>
                    </a:cubicBezTo>
                    <a:cubicBezTo>
                      <a:pt x="23" y="230"/>
                      <a:pt x="23" y="230"/>
                      <a:pt x="23" y="230"/>
                    </a:cubicBezTo>
                    <a:cubicBezTo>
                      <a:pt x="24" y="230"/>
                      <a:pt x="24" y="230"/>
                      <a:pt x="24" y="230"/>
                    </a:cubicBezTo>
                    <a:cubicBezTo>
                      <a:pt x="24" y="229"/>
                      <a:pt x="24" y="229"/>
                      <a:pt x="24" y="229"/>
                    </a:cubicBezTo>
                    <a:cubicBezTo>
                      <a:pt x="25" y="228"/>
                      <a:pt x="25" y="228"/>
                      <a:pt x="25" y="228"/>
                    </a:cubicBezTo>
                    <a:cubicBezTo>
                      <a:pt x="26" y="229"/>
                      <a:pt x="26" y="229"/>
                      <a:pt x="26" y="229"/>
                    </a:cubicBezTo>
                    <a:cubicBezTo>
                      <a:pt x="26" y="228"/>
                      <a:pt x="26" y="228"/>
                      <a:pt x="26" y="228"/>
                    </a:cubicBezTo>
                    <a:cubicBezTo>
                      <a:pt x="26" y="228"/>
                      <a:pt x="26" y="228"/>
                      <a:pt x="26" y="228"/>
                    </a:cubicBezTo>
                    <a:cubicBezTo>
                      <a:pt x="26" y="228"/>
                      <a:pt x="26" y="228"/>
                      <a:pt x="26" y="228"/>
                    </a:cubicBezTo>
                    <a:cubicBezTo>
                      <a:pt x="27" y="227"/>
                      <a:pt x="27" y="227"/>
                      <a:pt x="27" y="227"/>
                    </a:cubicBezTo>
                    <a:cubicBezTo>
                      <a:pt x="27" y="226"/>
                      <a:pt x="27" y="226"/>
                      <a:pt x="27" y="226"/>
                    </a:cubicBezTo>
                    <a:cubicBezTo>
                      <a:pt x="29" y="225"/>
                      <a:pt x="29" y="225"/>
                      <a:pt x="29" y="225"/>
                    </a:cubicBezTo>
                    <a:cubicBezTo>
                      <a:pt x="29" y="225"/>
                      <a:pt x="29" y="225"/>
                      <a:pt x="29" y="225"/>
                    </a:cubicBezTo>
                    <a:cubicBezTo>
                      <a:pt x="28" y="225"/>
                      <a:pt x="28" y="225"/>
                      <a:pt x="28" y="225"/>
                    </a:cubicBezTo>
                    <a:cubicBezTo>
                      <a:pt x="28" y="224"/>
                      <a:pt x="28" y="224"/>
                      <a:pt x="28" y="224"/>
                    </a:cubicBezTo>
                    <a:cubicBezTo>
                      <a:pt x="27" y="225"/>
                      <a:pt x="27" y="225"/>
                      <a:pt x="27" y="225"/>
                    </a:cubicBezTo>
                    <a:cubicBezTo>
                      <a:pt x="27" y="226"/>
                      <a:pt x="27" y="226"/>
                      <a:pt x="27" y="226"/>
                    </a:cubicBezTo>
                    <a:cubicBezTo>
                      <a:pt x="25" y="228"/>
                      <a:pt x="25" y="228"/>
                      <a:pt x="25" y="228"/>
                    </a:cubicBezTo>
                    <a:cubicBezTo>
                      <a:pt x="25" y="228"/>
                      <a:pt x="25" y="228"/>
                      <a:pt x="25" y="228"/>
                    </a:cubicBezTo>
                    <a:cubicBezTo>
                      <a:pt x="25" y="227"/>
                      <a:pt x="25" y="227"/>
                      <a:pt x="25" y="227"/>
                    </a:cubicBezTo>
                    <a:cubicBezTo>
                      <a:pt x="26" y="226"/>
                      <a:pt x="26" y="226"/>
                      <a:pt x="26" y="226"/>
                    </a:cubicBezTo>
                    <a:cubicBezTo>
                      <a:pt x="26" y="225"/>
                      <a:pt x="26" y="225"/>
                      <a:pt x="26" y="225"/>
                    </a:cubicBezTo>
                    <a:cubicBezTo>
                      <a:pt x="27" y="223"/>
                      <a:pt x="27" y="223"/>
                      <a:pt x="27" y="223"/>
                    </a:cubicBezTo>
                    <a:cubicBezTo>
                      <a:pt x="28" y="222"/>
                      <a:pt x="28" y="222"/>
                      <a:pt x="28" y="222"/>
                    </a:cubicBezTo>
                    <a:cubicBezTo>
                      <a:pt x="28" y="222"/>
                      <a:pt x="28" y="222"/>
                      <a:pt x="28" y="222"/>
                    </a:cubicBezTo>
                    <a:cubicBezTo>
                      <a:pt x="28" y="221"/>
                      <a:pt x="28" y="221"/>
                      <a:pt x="28" y="221"/>
                    </a:cubicBezTo>
                    <a:cubicBezTo>
                      <a:pt x="28" y="221"/>
                      <a:pt x="28" y="221"/>
                      <a:pt x="28" y="221"/>
                    </a:cubicBezTo>
                    <a:cubicBezTo>
                      <a:pt x="28" y="221"/>
                      <a:pt x="28" y="221"/>
                      <a:pt x="28" y="221"/>
                    </a:cubicBezTo>
                    <a:cubicBezTo>
                      <a:pt x="28" y="220"/>
                      <a:pt x="28" y="220"/>
                      <a:pt x="28" y="220"/>
                    </a:cubicBezTo>
                    <a:cubicBezTo>
                      <a:pt x="28" y="220"/>
                      <a:pt x="28" y="220"/>
                      <a:pt x="28" y="220"/>
                    </a:cubicBezTo>
                    <a:cubicBezTo>
                      <a:pt x="28" y="220"/>
                      <a:pt x="28" y="220"/>
                      <a:pt x="28" y="220"/>
                    </a:cubicBezTo>
                    <a:cubicBezTo>
                      <a:pt x="27" y="219"/>
                      <a:pt x="27" y="219"/>
                      <a:pt x="27" y="219"/>
                    </a:cubicBezTo>
                    <a:cubicBezTo>
                      <a:pt x="27" y="219"/>
                      <a:pt x="27" y="219"/>
                      <a:pt x="27" y="219"/>
                    </a:cubicBezTo>
                    <a:cubicBezTo>
                      <a:pt x="27" y="218"/>
                      <a:pt x="27" y="218"/>
                      <a:pt x="27" y="218"/>
                    </a:cubicBezTo>
                    <a:cubicBezTo>
                      <a:pt x="26" y="217"/>
                      <a:pt x="26" y="217"/>
                      <a:pt x="26" y="217"/>
                    </a:cubicBezTo>
                    <a:cubicBezTo>
                      <a:pt x="25" y="217"/>
                      <a:pt x="25" y="217"/>
                      <a:pt x="25" y="217"/>
                    </a:cubicBezTo>
                    <a:cubicBezTo>
                      <a:pt x="25" y="216"/>
                      <a:pt x="25" y="216"/>
                      <a:pt x="25" y="216"/>
                    </a:cubicBezTo>
                    <a:cubicBezTo>
                      <a:pt x="24" y="215"/>
                      <a:pt x="24" y="215"/>
                      <a:pt x="24" y="215"/>
                    </a:cubicBezTo>
                    <a:cubicBezTo>
                      <a:pt x="24" y="215"/>
                      <a:pt x="24" y="215"/>
                      <a:pt x="24" y="215"/>
                    </a:cubicBezTo>
                    <a:cubicBezTo>
                      <a:pt x="23" y="215"/>
                      <a:pt x="23" y="215"/>
                      <a:pt x="23" y="215"/>
                    </a:cubicBezTo>
                    <a:cubicBezTo>
                      <a:pt x="23" y="215"/>
                      <a:pt x="23" y="215"/>
                      <a:pt x="23" y="215"/>
                    </a:cubicBezTo>
                    <a:cubicBezTo>
                      <a:pt x="23" y="214"/>
                      <a:pt x="23" y="214"/>
                      <a:pt x="23" y="214"/>
                    </a:cubicBezTo>
                    <a:cubicBezTo>
                      <a:pt x="23" y="214"/>
                      <a:pt x="23" y="214"/>
                      <a:pt x="23" y="214"/>
                    </a:cubicBezTo>
                    <a:cubicBezTo>
                      <a:pt x="23" y="213"/>
                      <a:pt x="23" y="213"/>
                      <a:pt x="23" y="213"/>
                    </a:cubicBezTo>
                    <a:cubicBezTo>
                      <a:pt x="23" y="213"/>
                      <a:pt x="23" y="213"/>
                      <a:pt x="23" y="213"/>
                    </a:cubicBezTo>
                    <a:cubicBezTo>
                      <a:pt x="23" y="213"/>
                      <a:pt x="23" y="213"/>
                      <a:pt x="23" y="213"/>
                    </a:cubicBezTo>
                    <a:cubicBezTo>
                      <a:pt x="23" y="212"/>
                      <a:pt x="23" y="212"/>
                      <a:pt x="23" y="212"/>
                    </a:cubicBezTo>
                    <a:cubicBezTo>
                      <a:pt x="23" y="212"/>
                      <a:pt x="23" y="212"/>
                      <a:pt x="23" y="212"/>
                    </a:cubicBezTo>
                    <a:cubicBezTo>
                      <a:pt x="23" y="212"/>
                      <a:pt x="23" y="212"/>
                      <a:pt x="23" y="212"/>
                    </a:cubicBezTo>
                    <a:cubicBezTo>
                      <a:pt x="22" y="212"/>
                      <a:pt x="22" y="212"/>
                      <a:pt x="22" y="212"/>
                    </a:cubicBezTo>
                    <a:cubicBezTo>
                      <a:pt x="22" y="211"/>
                      <a:pt x="22" y="211"/>
                      <a:pt x="22" y="211"/>
                    </a:cubicBezTo>
                    <a:cubicBezTo>
                      <a:pt x="23" y="211"/>
                      <a:pt x="23" y="211"/>
                      <a:pt x="23" y="211"/>
                    </a:cubicBezTo>
                    <a:cubicBezTo>
                      <a:pt x="23" y="208"/>
                      <a:pt x="23" y="208"/>
                      <a:pt x="23" y="208"/>
                    </a:cubicBezTo>
                    <a:cubicBezTo>
                      <a:pt x="23" y="205"/>
                      <a:pt x="23" y="205"/>
                      <a:pt x="23" y="205"/>
                    </a:cubicBezTo>
                    <a:cubicBezTo>
                      <a:pt x="23" y="203"/>
                      <a:pt x="23" y="203"/>
                      <a:pt x="23" y="203"/>
                    </a:cubicBezTo>
                    <a:cubicBezTo>
                      <a:pt x="23" y="202"/>
                      <a:pt x="23" y="202"/>
                      <a:pt x="23" y="202"/>
                    </a:cubicBezTo>
                    <a:cubicBezTo>
                      <a:pt x="23" y="201"/>
                      <a:pt x="23" y="201"/>
                      <a:pt x="23" y="201"/>
                    </a:cubicBezTo>
                    <a:cubicBezTo>
                      <a:pt x="23" y="201"/>
                      <a:pt x="23" y="201"/>
                      <a:pt x="23" y="201"/>
                    </a:cubicBezTo>
                    <a:cubicBezTo>
                      <a:pt x="23" y="200"/>
                      <a:pt x="23" y="200"/>
                      <a:pt x="23" y="200"/>
                    </a:cubicBezTo>
                    <a:cubicBezTo>
                      <a:pt x="23" y="199"/>
                      <a:pt x="23" y="199"/>
                      <a:pt x="23" y="199"/>
                    </a:cubicBezTo>
                    <a:cubicBezTo>
                      <a:pt x="23" y="198"/>
                      <a:pt x="23" y="198"/>
                      <a:pt x="23" y="198"/>
                    </a:cubicBezTo>
                    <a:cubicBezTo>
                      <a:pt x="22" y="197"/>
                      <a:pt x="22" y="197"/>
                      <a:pt x="22" y="197"/>
                    </a:cubicBezTo>
                    <a:cubicBezTo>
                      <a:pt x="21" y="195"/>
                      <a:pt x="21" y="195"/>
                      <a:pt x="21" y="195"/>
                    </a:cubicBezTo>
                    <a:cubicBezTo>
                      <a:pt x="21" y="195"/>
                      <a:pt x="21" y="195"/>
                      <a:pt x="21" y="195"/>
                    </a:cubicBezTo>
                    <a:cubicBezTo>
                      <a:pt x="21" y="192"/>
                      <a:pt x="21" y="192"/>
                      <a:pt x="21" y="192"/>
                    </a:cubicBezTo>
                    <a:cubicBezTo>
                      <a:pt x="21" y="192"/>
                      <a:pt x="21" y="192"/>
                      <a:pt x="21" y="192"/>
                    </a:cubicBezTo>
                    <a:cubicBezTo>
                      <a:pt x="21" y="191"/>
                      <a:pt x="21" y="191"/>
                      <a:pt x="21" y="191"/>
                    </a:cubicBezTo>
                    <a:cubicBezTo>
                      <a:pt x="21" y="190"/>
                      <a:pt x="21" y="190"/>
                      <a:pt x="21" y="190"/>
                    </a:cubicBezTo>
                    <a:cubicBezTo>
                      <a:pt x="21" y="189"/>
                      <a:pt x="21" y="189"/>
                      <a:pt x="21" y="189"/>
                    </a:cubicBezTo>
                    <a:cubicBezTo>
                      <a:pt x="20" y="189"/>
                      <a:pt x="20" y="189"/>
                      <a:pt x="20" y="189"/>
                    </a:cubicBezTo>
                    <a:cubicBezTo>
                      <a:pt x="19" y="189"/>
                      <a:pt x="19" y="189"/>
                      <a:pt x="19" y="189"/>
                    </a:cubicBezTo>
                    <a:cubicBezTo>
                      <a:pt x="17" y="189"/>
                      <a:pt x="17" y="189"/>
                      <a:pt x="17" y="189"/>
                    </a:cubicBezTo>
                    <a:cubicBezTo>
                      <a:pt x="17" y="189"/>
                      <a:pt x="17" y="189"/>
                      <a:pt x="17" y="189"/>
                    </a:cubicBezTo>
                    <a:cubicBezTo>
                      <a:pt x="15" y="190"/>
                      <a:pt x="15" y="190"/>
                      <a:pt x="15" y="190"/>
                    </a:cubicBezTo>
                    <a:cubicBezTo>
                      <a:pt x="14" y="191"/>
                      <a:pt x="14" y="191"/>
                      <a:pt x="14" y="191"/>
                    </a:cubicBezTo>
                    <a:cubicBezTo>
                      <a:pt x="13" y="192"/>
                      <a:pt x="13" y="192"/>
                      <a:pt x="13" y="192"/>
                    </a:cubicBezTo>
                    <a:cubicBezTo>
                      <a:pt x="12" y="193"/>
                      <a:pt x="12" y="193"/>
                      <a:pt x="12" y="193"/>
                    </a:cubicBezTo>
                    <a:cubicBezTo>
                      <a:pt x="11" y="193"/>
                      <a:pt x="11" y="193"/>
                      <a:pt x="11" y="193"/>
                    </a:cubicBezTo>
                    <a:cubicBezTo>
                      <a:pt x="9" y="193"/>
                      <a:pt x="9" y="193"/>
                      <a:pt x="9" y="193"/>
                    </a:cubicBezTo>
                    <a:cubicBezTo>
                      <a:pt x="9" y="193"/>
                      <a:pt x="9" y="193"/>
                      <a:pt x="9" y="193"/>
                    </a:cubicBezTo>
                    <a:cubicBezTo>
                      <a:pt x="9" y="193"/>
                      <a:pt x="9" y="193"/>
                      <a:pt x="9" y="193"/>
                    </a:cubicBezTo>
                    <a:cubicBezTo>
                      <a:pt x="9" y="192"/>
                      <a:pt x="9" y="192"/>
                      <a:pt x="9" y="192"/>
                    </a:cubicBezTo>
                    <a:cubicBezTo>
                      <a:pt x="9" y="191"/>
                      <a:pt x="9" y="191"/>
                      <a:pt x="9" y="191"/>
                    </a:cubicBezTo>
                    <a:cubicBezTo>
                      <a:pt x="8" y="186"/>
                      <a:pt x="8" y="186"/>
                      <a:pt x="8" y="186"/>
                    </a:cubicBezTo>
                    <a:cubicBezTo>
                      <a:pt x="7" y="184"/>
                      <a:pt x="7" y="184"/>
                      <a:pt x="7" y="184"/>
                    </a:cubicBezTo>
                    <a:cubicBezTo>
                      <a:pt x="7" y="183"/>
                      <a:pt x="7" y="183"/>
                      <a:pt x="7" y="183"/>
                    </a:cubicBezTo>
                    <a:cubicBezTo>
                      <a:pt x="8" y="181"/>
                      <a:pt x="8" y="181"/>
                      <a:pt x="8" y="181"/>
                    </a:cubicBezTo>
                    <a:cubicBezTo>
                      <a:pt x="5" y="181"/>
                      <a:pt x="5" y="181"/>
                      <a:pt x="5" y="181"/>
                    </a:cubicBezTo>
                    <a:cubicBezTo>
                      <a:pt x="4" y="182"/>
                      <a:pt x="4" y="182"/>
                      <a:pt x="4" y="182"/>
                    </a:cubicBezTo>
                    <a:cubicBezTo>
                      <a:pt x="3" y="181"/>
                      <a:pt x="3" y="181"/>
                      <a:pt x="3" y="181"/>
                    </a:cubicBezTo>
                    <a:cubicBezTo>
                      <a:pt x="0" y="181"/>
                      <a:pt x="0" y="181"/>
                      <a:pt x="0" y="181"/>
                    </a:cubicBezTo>
                    <a:cubicBezTo>
                      <a:pt x="51" y="97"/>
                      <a:pt x="51" y="97"/>
                      <a:pt x="51" y="97"/>
                    </a:cubicBezTo>
                    <a:cubicBezTo>
                      <a:pt x="51" y="97"/>
                      <a:pt x="51" y="97"/>
                      <a:pt x="51" y="97"/>
                    </a:cubicBezTo>
                    <a:cubicBezTo>
                      <a:pt x="52" y="97"/>
                      <a:pt x="52" y="97"/>
                      <a:pt x="52" y="97"/>
                    </a:cubicBezTo>
                    <a:cubicBezTo>
                      <a:pt x="54" y="99"/>
                      <a:pt x="54" y="99"/>
                      <a:pt x="54" y="99"/>
                    </a:cubicBezTo>
                    <a:cubicBezTo>
                      <a:pt x="55" y="99"/>
                      <a:pt x="55" y="99"/>
                      <a:pt x="55" y="99"/>
                    </a:cubicBezTo>
                    <a:cubicBezTo>
                      <a:pt x="56" y="99"/>
                      <a:pt x="56" y="99"/>
                      <a:pt x="56" y="99"/>
                    </a:cubicBezTo>
                    <a:cubicBezTo>
                      <a:pt x="56" y="100"/>
                      <a:pt x="56" y="100"/>
                      <a:pt x="56" y="100"/>
                    </a:cubicBezTo>
                    <a:cubicBezTo>
                      <a:pt x="57" y="100"/>
                      <a:pt x="57" y="100"/>
                      <a:pt x="57" y="100"/>
                    </a:cubicBezTo>
                    <a:cubicBezTo>
                      <a:pt x="57" y="101"/>
                      <a:pt x="57" y="101"/>
                      <a:pt x="57" y="101"/>
                    </a:cubicBezTo>
                    <a:cubicBezTo>
                      <a:pt x="57" y="101"/>
                      <a:pt x="57" y="101"/>
                      <a:pt x="57" y="101"/>
                    </a:cubicBezTo>
                    <a:cubicBezTo>
                      <a:pt x="58" y="102"/>
                      <a:pt x="58" y="102"/>
                      <a:pt x="58" y="102"/>
                    </a:cubicBezTo>
                    <a:cubicBezTo>
                      <a:pt x="58" y="103"/>
                      <a:pt x="58" y="103"/>
                      <a:pt x="58" y="103"/>
                    </a:cubicBezTo>
                    <a:cubicBezTo>
                      <a:pt x="58" y="103"/>
                      <a:pt x="58" y="103"/>
                      <a:pt x="58" y="103"/>
                    </a:cubicBezTo>
                    <a:cubicBezTo>
                      <a:pt x="58" y="104"/>
                      <a:pt x="58" y="104"/>
                      <a:pt x="58" y="104"/>
                    </a:cubicBezTo>
                    <a:cubicBezTo>
                      <a:pt x="58" y="105"/>
                      <a:pt x="58" y="105"/>
                      <a:pt x="58" y="105"/>
                    </a:cubicBezTo>
                    <a:cubicBezTo>
                      <a:pt x="59" y="105"/>
                      <a:pt x="59" y="105"/>
                      <a:pt x="59" y="105"/>
                    </a:cubicBezTo>
                    <a:cubicBezTo>
                      <a:pt x="59" y="105"/>
                      <a:pt x="59" y="105"/>
                      <a:pt x="59" y="105"/>
                    </a:cubicBezTo>
                    <a:cubicBezTo>
                      <a:pt x="59" y="105"/>
                      <a:pt x="59" y="105"/>
                      <a:pt x="59" y="105"/>
                    </a:cubicBezTo>
                    <a:cubicBezTo>
                      <a:pt x="59" y="106"/>
                      <a:pt x="59" y="106"/>
                      <a:pt x="59" y="106"/>
                    </a:cubicBezTo>
                    <a:cubicBezTo>
                      <a:pt x="60" y="107"/>
                      <a:pt x="60" y="107"/>
                      <a:pt x="60" y="107"/>
                    </a:cubicBezTo>
                    <a:cubicBezTo>
                      <a:pt x="61" y="108"/>
                      <a:pt x="61" y="108"/>
                      <a:pt x="61" y="108"/>
                    </a:cubicBezTo>
                    <a:cubicBezTo>
                      <a:pt x="62" y="109"/>
                      <a:pt x="62" y="109"/>
                      <a:pt x="62" y="109"/>
                    </a:cubicBezTo>
                    <a:cubicBezTo>
                      <a:pt x="62" y="109"/>
                      <a:pt x="62" y="109"/>
                      <a:pt x="62" y="109"/>
                    </a:cubicBezTo>
                    <a:cubicBezTo>
                      <a:pt x="63" y="109"/>
                      <a:pt x="63" y="109"/>
                      <a:pt x="63" y="109"/>
                    </a:cubicBezTo>
                    <a:cubicBezTo>
                      <a:pt x="63" y="110"/>
                      <a:pt x="63" y="110"/>
                      <a:pt x="63" y="110"/>
                    </a:cubicBezTo>
                    <a:cubicBezTo>
                      <a:pt x="63" y="110"/>
                      <a:pt x="63" y="110"/>
                      <a:pt x="63" y="110"/>
                    </a:cubicBezTo>
                    <a:cubicBezTo>
                      <a:pt x="64" y="110"/>
                      <a:pt x="64" y="110"/>
                      <a:pt x="64" y="110"/>
                    </a:cubicBezTo>
                    <a:cubicBezTo>
                      <a:pt x="65" y="111"/>
                      <a:pt x="65" y="111"/>
                      <a:pt x="65" y="111"/>
                    </a:cubicBezTo>
                    <a:cubicBezTo>
                      <a:pt x="65" y="112"/>
                      <a:pt x="65" y="112"/>
                      <a:pt x="65" y="112"/>
                    </a:cubicBezTo>
                    <a:cubicBezTo>
                      <a:pt x="65" y="112"/>
                      <a:pt x="65" y="112"/>
                      <a:pt x="65" y="112"/>
                    </a:cubicBezTo>
                    <a:cubicBezTo>
                      <a:pt x="66" y="113"/>
                      <a:pt x="66" y="113"/>
                      <a:pt x="66" y="113"/>
                    </a:cubicBezTo>
                    <a:cubicBezTo>
                      <a:pt x="66" y="113"/>
                      <a:pt x="66" y="113"/>
                      <a:pt x="66" y="113"/>
                    </a:cubicBezTo>
                    <a:cubicBezTo>
                      <a:pt x="67" y="114"/>
                      <a:pt x="67" y="114"/>
                      <a:pt x="67" y="114"/>
                    </a:cubicBezTo>
                    <a:cubicBezTo>
                      <a:pt x="67" y="115"/>
                      <a:pt x="67" y="115"/>
                      <a:pt x="67" y="115"/>
                    </a:cubicBezTo>
                    <a:cubicBezTo>
                      <a:pt x="68" y="115"/>
                      <a:pt x="68" y="115"/>
                      <a:pt x="68" y="115"/>
                    </a:cubicBezTo>
                    <a:cubicBezTo>
                      <a:pt x="68" y="116"/>
                      <a:pt x="68" y="116"/>
                      <a:pt x="68" y="116"/>
                    </a:cubicBezTo>
                    <a:cubicBezTo>
                      <a:pt x="67" y="117"/>
                      <a:pt x="67" y="117"/>
                      <a:pt x="67" y="117"/>
                    </a:cubicBezTo>
                    <a:cubicBezTo>
                      <a:pt x="66" y="117"/>
                      <a:pt x="66" y="117"/>
                      <a:pt x="66" y="117"/>
                    </a:cubicBezTo>
                    <a:cubicBezTo>
                      <a:pt x="68" y="116"/>
                      <a:pt x="68" y="116"/>
                      <a:pt x="68" y="116"/>
                    </a:cubicBezTo>
                    <a:cubicBezTo>
                      <a:pt x="69" y="116"/>
                      <a:pt x="69" y="116"/>
                      <a:pt x="69" y="116"/>
                    </a:cubicBezTo>
                    <a:cubicBezTo>
                      <a:pt x="69" y="116"/>
                      <a:pt x="69" y="116"/>
                      <a:pt x="69" y="116"/>
                    </a:cubicBezTo>
                    <a:cubicBezTo>
                      <a:pt x="69" y="115"/>
                      <a:pt x="69" y="115"/>
                      <a:pt x="69" y="115"/>
                    </a:cubicBezTo>
                    <a:cubicBezTo>
                      <a:pt x="69" y="112"/>
                      <a:pt x="69" y="112"/>
                      <a:pt x="69" y="112"/>
                    </a:cubicBezTo>
                    <a:cubicBezTo>
                      <a:pt x="69" y="111"/>
                      <a:pt x="69" y="111"/>
                      <a:pt x="69" y="111"/>
                    </a:cubicBezTo>
                    <a:cubicBezTo>
                      <a:pt x="70" y="110"/>
                      <a:pt x="70" y="110"/>
                      <a:pt x="70" y="110"/>
                    </a:cubicBezTo>
                    <a:cubicBezTo>
                      <a:pt x="71" y="110"/>
                      <a:pt x="71" y="110"/>
                      <a:pt x="71" y="110"/>
                    </a:cubicBezTo>
                    <a:cubicBezTo>
                      <a:pt x="72" y="109"/>
                      <a:pt x="72" y="109"/>
                      <a:pt x="72" y="109"/>
                    </a:cubicBezTo>
                    <a:cubicBezTo>
                      <a:pt x="73" y="109"/>
                      <a:pt x="73" y="109"/>
                      <a:pt x="73" y="109"/>
                    </a:cubicBezTo>
                    <a:cubicBezTo>
                      <a:pt x="74" y="109"/>
                      <a:pt x="74" y="109"/>
                      <a:pt x="74" y="109"/>
                    </a:cubicBezTo>
                    <a:cubicBezTo>
                      <a:pt x="74" y="108"/>
                      <a:pt x="74" y="108"/>
                      <a:pt x="74" y="108"/>
                    </a:cubicBezTo>
                    <a:cubicBezTo>
                      <a:pt x="75" y="108"/>
                      <a:pt x="75" y="108"/>
                      <a:pt x="75" y="108"/>
                    </a:cubicBezTo>
                    <a:cubicBezTo>
                      <a:pt x="76" y="108"/>
                      <a:pt x="76" y="108"/>
                      <a:pt x="76" y="108"/>
                    </a:cubicBezTo>
                    <a:cubicBezTo>
                      <a:pt x="77" y="108"/>
                      <a:pt x="77" y="108"/>
                      <a:pt x="77" y="108"/>
                    </a:cubicBezTo>
                    <a:cubicBezTo>
                      <a:pt x="77" y="108"/>
                      <a:pt x="77" y="108"/>
                      <a:pt x="77" y="108"/>
                    </a:cubicBezTo>
                    <a:cubicBezTo>
                      <a:pt x="78" y="108"/>
                      <a:pt x="78" y="108"/>
                      <a:pt x="78" y="108"/>
                    </a:cubicBezTo>
                    <a:cubicBezTo>
                      <a:pt x="78" y="108"/>
                      <a:pt x="78" y="108"/>
                      <a:pt x="78" y="108"/>
                    </a:cubicBezTo>
                    <a:cubicBezTo>
                      <a:pt x="79" y="107"/>
                      <a:pt x="79" y="107"/>
                      <a:pt x="79" y="107"/>
                    </a:cubicBezTo>
                    <a:cubicBezTo>
                      <a:pt x="80" y="106"/>
                      <a:pt x="80" y="106"/>
                      <a:pt x="80" y="106"/>
                    </a:cubicBezTo>
                    <a:cubicBezTo>
                      <a:pt x="80" y="106"/>
                      <a:pt x="80" y="106"/>
                      <a:pt x="80" y="106"/>
                    </a:cubicBezTo>
                    <a:cubicBezTo>
                      <a:pt x="81" y="106"/>
                      <a:pt x="81" y="106"/>
                      <a:pt x="81" y="106"/>
                    </a:cubicBezTo>
                    <a:cubicBezTo>
                      <a:pt x="81" y="106"/>
                      <a:pt x="81" y="106"/>
                      <a:pt x="81" y="106"/>
                    </a:cubicBezTo>
                    <a:cubicBezTo>
                      <a:pt x="81" y="106"/>
                      <a:pt x="81" y="106"/>
                      <a:pt x="81" y="106"/>
                    </a:cubicBezTo>
                    <a:cubicBezTo>
                      <a:pt x="82" y="105"/>
                      <a:pt x="82" y="105"/>
                      <a:pt x="82" y="105"/>
                    </a:cubicBezTo>
                    <a:cubicBezTo>
                      <a:pt x="82" y="106"/>
                      <a:pt x="82" y="106"/>
                      <a:pt x="82" y="106"/>
                    </a:cubicBezTo>
                    <a:cubicBezTo>
                      <a:pt x="85" y="106"/>
                      <a:pt x="85" y="106"/>
                      <a:pt x="85" y="106"/>
                    </a:cubicBezTo>
                    <a:cubicBezTo>
                      <a:pt x="87" y="105"/>
                      <a:pt x="87" y="105"/>
                      <a:pt x="87" y="105"/>
                    </a:cubicBezTo>
                    <a:cubicBezTo>
                      <a:pt x="88" y="105"/>
                      <a:pt x="88" y="105"/>
                      <a:pt x="88" y="105"/>
                    </a:cubicBezTo>
                    <a:cubicBezTo>
                      <a:pt x="88" y="105"/>
                      <a:pt x="88" y="105"/>
                      <a:pt x="88" y="105"/>
                    </a:cubicBezTo>
                    <a:cubicBezTo>
                      <a:pt x="89" y="105"/>
                      <a:pt x="89" y="105"/>
                      <a:pt x="89" y="105"/>
                    </a:cubicBezTo>
                    <a:cubicBezTo>
                      <a:pt x="89" y="105"/>
                      <a:pt x="89" y="105"/>
                      <a:pt x="89" y="105"/>
                    </a:cubicBezTo>
                    <a:cubicBezTo>
                      <a:pt x="89" y="104"/>
                      <a:pt x="89" y="104"/>
                      <a:pt x="89" y="104"/>
                    </a:cubicBezTo>
                    <a:cubicBezTo>
                      <a:pt x="91" y="104"/>
                      <a:pt x="91" y="104"/>
                      <a:pt x="91" y="104"/>
                    </a:cubicBezTo>
                    <a:cubicBezTo>
                      <a:pt x="92" y="104"/>
                      <a:pt x="92" y="104"/>
                      <a:pt x="92" y="104"/>
                    </a:cubicBezTo>
                    <a:cubicBezTo>
                      <a:pt x="92" y="104"/>
                      <a:pt x="92" y="104"/>
                      <a:pt x="92" y="104"/>
                    </a:cubicBezTo>
                    <a:cubicBezTo>
                      <a:pt x="93" y="104"/>
                      <a:pt x="93" y="104"/>
                      <a:pt x="93" y="104"/>
                    </a:cubicBezTo>
                    <a:cubicBezTo>
                      <a:pt x="93" y="104"/>
                      <a:pt x="93" y="104"/>
                      <a:pt x="93" y="104"/>
                    </a:cubicBezTo>
                    <a:cubicBezTo>
                      <a:pt x="94" y="104"/>
                      <a:pt x="94" y="104"/>
                      <a:pt x="94" y="104"/>
                    </a:cubicBezTo>
                    <a:cubicBezTo>
                      <a:pt x="94" y="104"/>
                      <a:pt x="94" y="104"/>
                      <a:pt x="94" y="104"/>
                    </a:cubicBezTo>
                    <a:cubicBezTo>
                      <a:pt x="94" y="103"/>
                      <a:pt x="94" y="103"/>
                      <a:pt x="94" y="103"/>
                    </a:cubicBezTo>
                    <a:cubicBezTo>
                      <a:pt x="94" y="104"/>
                      <a:pt x="94" y="104"/>
                      <a:pt x="94" y="104"/>
                    </a:cubicBezTo>
                    <a:cubicBezTo>
                      <a:pt x="94" y="104"/>
                      <a:pt x="94" y="104"/>
                      <a:pt x="94" y="104"/>
                    </a:cubicBezTo>
                    <a:cubicBezTo>
                      <a:pt x="95" y="105"/>
                      <a:pt x="95" y="105"/>
                      <a:pt x="95" y="105"/>
                    </a:cubicBezTo>
                    <a:cubicBezTo>
                      <a:pt x="95" y="105"/>
                      <a:pt x="95" y="105"/>
                      <a:pt x="95" y="105"/>
                    </a:cubicBezTo>
                    <a:cubicBezTo>
                      <a:pt x="94" y="105"/>
                      <a:pt x="94" y="105"/>
                      <a:pt x="94" y="105"/>
                    </a:cubicBezTo>
                    <a:cubicBezTo>
                      <a:pt x="94" y="106"/>
                      <a:pt x="94" y="106"/>
                      <a:pt x="94" y="106"/>
                    </a:cubicBezTo>
                    <a:cubicBezTo>
                      <a:pt x="92" y="106"/>
                      <a:pt x="92" y="106"/>
                      <a:pt x="92" y="106"/>
                    </a:cubicBezTo>
                    <a:cubicBezTo>
                      <a:pt x="90" y="107"/>
                      <a:pt x="90" y="107"/>
                      <a:pt x="90" y="107"/>
                    </a:cubicBezTo>
                    <a:cubicBezTo>
                      <a:pt x="90" y="107"/>
                      <a:pt x="90" y="107"/>
                      <a:pt x="90" y="107"/>
                    </a:cubicBezTo>
                    <a:cubicBezTo>
                      <a:pt x="89" y="108"/>
                      <a:pt x="89" y="108"/>
                      <a:pt x="89" y="108"/>
                    </a:cubicBezTo>
                    <a:cubicBezTo>
                      <a:pt x="88" y="108"/>
                      <a:pt x="88" y="108"/>
                      <a:pt x="88" y="108"/>
                    </a:cubicBezTo>
                    <a:cubicBezTo>
                      <a:pt x="87" y="108"/>
                      <a:pt x="87" y="108"/>
                      <a:pt x="87" y="108"/>
                    </a:cubicBezTo>
                    <a:cubicBezTo>
                      <a:pt x="87" y="108"/>
                      <a:pt x="87" y="108"/>
                      <a:pt x="87" y="108"/>
                    </a:cubicBezTo>
                    <a:cubicBezTo>
                      <a:pt x="87" y="108"/>
                      <a:pt x="87" y="108"/>
                      <a:pt x="87" y="108"/>
                    </a:cubicBezTo>
                    <a:cubicBezTo>
                      <a:pt x="85" y="108"/>
                      <a:pt x="85" y="108"/>
                      <a:pt x="85" y="108"/>
                    </a:cubicBezTo>
                    <a:cubicBezTo>
                      <a:pt x="84" y="108"/>
                      <a:pt x="84" y="108"/>
                      <a:pt x="84" y="108"/>
                    </a:cubicBezTo>
                    <a:cubicBezTo>
                      <a:pt x="84" y="108"/>
                      <a:pt x="84" y="108"/>
                      <a:pt x="84" y="108"/>
                    </a:cubicBezTo>
                    <a:cubicBezTo>
                      <a:pt x="82" y="108"/>
                      <a:pt x="82" y="108"/>
                      <a:pt x="82" y="108"/>
                    </a:cubicBezTo>
                    <a:cubicBezTo>
                      <a:pt x="81" y="109"/>
                      <a:pt x="81" y="109"/>
                      <a:pt x="81" y="109"/>
                    </a:cubicBezTo>
                    <a:cubicBezTo>
                      <a:pt x="80" y="110"/>
                      <a:pt x="80" y="110"/>
                      <a:pt x="80" y="110"/>
                    </a:cubicBezTo>
                    <a:cubicBezTo>
                      <a:pt x="78" y="110"/>
                      <a:pt x="78" y="110"/>
                      <a:pt x="78" y="110"/>
                    </a:cubicBezTo>
                    <a:cubicBezTo>
                      <a:pt x="78" y="110"/>
                      <a:pt x="78" y="110"/>
                      <a:pt x="78" y="110"/>
                    </a:cubicBezTo>
                    <a:cubicBezTo>
                      <a:pt x="77" y="111"/>
                      <a:pt x="77" y="111"/>
                      <a:pt x="77" y="111"/>
                    </a:cubicBezTo>
                    <a:cubicBezTo>
                      <a:pt x="77" y="111"/>
                      <a:pt x="77" y="111"/>
                      <a:pt x="77" y="111"/>
                    </a:cubicBezTo>
                    <a:cubicBezTo>
                      <a:pt x="76" y="112"/>
                      <a:pt x="76" y="112"/>
                      <a:pt x="76" y="112"/>
                    </a:cubicBezTo>
                    <a:cubicBezTo>
                      <a:pt x="76" y="111"/>
                      <a:pt x="76" y="111"/>
                      <a:pt x="76" y="111"/>
                    </a:cubicBezTo>
                    <a:cubicBezTo>
                      <a:pt x="75" y="112"/>
                      <a:pt x="75" y="112"/>
                      <a:pt x="75" y="112"/>
                    </a:cubicBezTo>
                    <a:cubicBezTo>
                      <a:pt x="74" y="113"/>
                      <a:pt x="74" y="113"/>
                      <a:pt x="74" y="113"/>
                    </a:cubicBezTo>
                    <a:cubicBezTo>
                      <a:pt x="74" y="113"/>
                      <a:pt x="74" y="113"/>
                      <a:pt x="74" y="113"/>
                    </a:cubicBezTo>
                    <a:cubicBezTo>
                      <a:pt x="73" y="113"/>
                      <a:pt x="73" y="113"/>
                      <a:pt x="73" y="113"/>
                    </a:cubicBezTo>
                    <a:cubicBezTo>
                      <a:pt x="74" y="114"/>
                      <a:pt x="74" y="114"/>
                      <a:pt x="74" y="114"/>
                    </a:cubicBezTo>
                    <a:cubicBezTo>
                      <a:pt x="75" y="115"/>
                      <a:pt x="75" y="115"/>
                      <a:pt x="75" y="115"/>
                    </a:cubicBezTo>
                    <a:cubicBezTo>
                      <a:pt x="74" y="114"/>
                      <a:pt x="74" y="114"/>
                      <a:pt x="74" y="114"/>
                    </a:cubicBezTo>
                    <a:cubicBezTo>
                      <a:pt x="74" y="113"/>
                      <a:pt x="74" y="113"/>
                      <a:pt x="74" y="113"/>
                    </a:cubicBezTo>
                    <a:cubicBezTo>
                      <a:pt x="75" y="114"/>
                      <a:pt x="75" y="114"/>
                      <a:pt x="75" y="114"/>
                    </a:cubicBezTo>
                    <a:cubicBezTo>
                      <a:pt x="76" y="113"/>
                      <a:pt x="76" y="113"/>
                      <a:pt x="76" y="113"/>
                    </a:cubicBezTo>
                    <a:cubicBezTo>
                      <a:pt x="76" y="113"/>
                      <a:pt x="76" y="113"/>
                      <a:pt x="76" y="113"/>
                    </a:cubicBezTo>
                    <a:cubicBezTo>
                      <a:pt x="76" y="113"/>
                      <a:pt x="76" y="113"/>
                      <a:pt x="76" y="113"/>
                    </a:cubicBezTo>
                    <a:cubicBezTo>
                      <a:pt x="77" y="112"/>
                      <a:pt x="77" y="112"/>
                      <a:pt x="77" y="112"/>
                    </a:cubicBezTo>
                    <a:cubicBezTo>
                      <a:pt x="79" y="111"/>
                      <a:pt x="79" y="111"/>
                      <a:pt x="79" y="111"/>
                    </a:cubicBezTo>
                    <a:cubicBezTo>
                      <a:pt x="79" y="111"/>
                      <a:pt x="79" y="111"/>
                      <a:pt x="79" y="111"/>
                    </a:cubicBezTo>
                    <a:cubicBezTo>
                      <a:pt x="82" y="110"/>
                      <a:pt x="82" y="110"/>
                      <a:pt x="82" y="110"/>
                    </a:cubicBezTo>
                    <a:cubicBezTo>
                      <a:pt x="82" y="109"/>
                      <a:pt x="82" y="109"/>
                      <a:pt x="82" y="109"/>
                    </a:cubicBezTo>
                    <a:cubicBezTo>
                      <a:pt x="83" y="109"/>
                      <a:pt x="83" y="109"/>
                      <a:pt x="83" y="109"/>
                    </a:cubicBezTo>
                    <a:cubicBezTo>
                      <a:pt x="83" y="110"/>
                      <a:pt x="83" y="110"/>
                      <a:pt x="83" y="110"/>
                    </a:cubicBezTo>
                    <a:cubicBezTo>
                      <a:pt x="84" y="109"/>
                      <a:pt x="84" y="109"/>
                      <a:pt x="84" y="109"/>
                    </a:cubicBezTo>
                    <a:cubicBezTo>
                      <a:pt x="84" y="109"/>
                      <a:pt x="84" y="109"/>
                      <a:pt x="84" y="109"/>
                    </a:cubicBezTo>
                    <a:cubicBezTo>
                      <a:pt x="85" y="110"/>
                      <a:pt x="85" y="110"/>
                      <a:pt x="85" y="110"/>
                    </a:cubicBezTo>
                    <a:cubicBezTo>
                      <a:pt x="86" y="109"/>
                      <a:pt x="86" y="109"/>
                      <a:pt x="86" y="109"/>
                    </a:cubicBezTo>
                    <a:cubicBezTo>
                      <a:pt x="86" y="109"/>
                      <a:pt x="86" y="109"/>
                      <a:pt x="86" y="109"/>
                    </a:cubicBezTo>
                    <a:cubicBezTo>
                      <a:pt x="85" y="111"/>
                      <a:pt x="85" y="111"/>
                      <a:pt x="85" y="111"/>
                    </a:cubicBezTo>
                    <a:cubicBezTo>
                      <a:pt x="85" y="111"/>
                      <a:pt x="85" y="111"/>
                      <a:pt x="85" y="111"/>
                    </a:cubicBezTo>
                    <a:cubicBezTo>
                      <a:pt x="86" y="110"/>
                      <a:pt x="86" y="110"/>
                      <a:pt x="86" y="110"/>
                    </a:cubicBezTo>
                    <a:cubicBezTo>
                      <a:pt x="88" y="110"/>
                      <a:pt x="88" y="110"/>
                      <a:pt x="88" y="110"/>
                    </a:cubicBezTo>
                    <a:cubicBezTo>
                      <a:pt x="90" y="108"/>
                      <a:pt x="90" y="108"/>
                      <a:pt x="90" y="108"/>
                    </a:cubicBezTo>
                    <a:cubicBezTo>
                      <a:pt x="91" y="108"/>
                      <a:pt x="91" y="108"/>
                      <a:pt x="91" y="108"/>
                    </a:cubicBezTo>
                    <a:cubicBezTo>
                      <a:pt x="93" y="107"/>
                      <a:pt x="93" y="107"/>
                      <a:pt x="93" y="107"/>
                    </a:cubicBezTo>
                    <a:cubicBezTo>
                      <a:pt x="94" y="107"/>
                      <a:pt x="94" y="107"/>
                      <a:pt x="94" y="107"/>
                    </a:cubicBezTo>
                    <a:cubicBezTo>
                      <a:pt x="95" y="107"/>
                      <a:pt x="95" y="107"/>
                      <a:pt x="95" y="107"/>
                    </a:cubicBezTo>
                    <a:cubicBezTo>
                      <a:pt x="96" y="107"/>
                      <a:pt x="96" y="107"/>
                      <a:pt x="96" y="107"/>
                    </a:cubicBezTo>
                    <a:cubicBezTo>
                      <a:pt x="95" y="108"/>
                      <a:pt x="95" y="108"/>
                      <a:pt x="95" y="108"/>
                    </a:cubicBezTo>
                    <a:cubicBezTo>
                      <a:pt x="94" y="108"/>
                      <a:pt x="94" y="108"/>
                      <a:pt x="94" y="108"/>
                    </a:cubicBezTo>
                    <a:cubicBezTo>
                      <a:pt x="94" y="109"/>
                      <a:pt x="94" y="109"/>
                      <a:pt x="94" y="109"/>
                    </a:cubicBezTo>
                    <a:cubicBezTo>
                      <a:pt x="95" y="109"/>
                      <a:pt x="95" y="109"/>
                      <a:pt x="95" y="109"/>
                    </a:cubicBezTo>
                    <a:cubicBezTo>
                      <a:pt x="96" y="108"/>
                      <a:pt x="96" y="108"/>
                      <a:pt x="96" y="108"/>
                    </a:cubicBezTo>
                    <a:cubicBezTo>
                      <a:pt x="98" y="107"/>
                      <a:pt x="98" y="107"/>
                      <a:pt x="98" y="107"/>
                    </a:cubicBezTo>
                    <a:cubicBezTo>
                      <a:pt x="99" y="107"/>
                      <a:pt x="99" y="107"/>
                      <a:pt x="99" y="107"/>
                    </a:cubicBezTo>
                    <a:cubicBezTo>
                      <a:pt x="98" y="107"/>
                      <a:pt x="98" y="107"/>
                      <a:pt x="98" y="107"/>
                    </a:cubicBezTo>
                    <a:cubicBezTo>
                      <a:pt x="99" y="106"/>
                      <a:pt x="99" y="106"/>
                      <a:pt x="99" y="106"/>
                    </a:cubicBezTo>
                    <a:cubicBezTo>
                      <a:pt x="100" y="106"/>
                      <a:pt x="100" y="106"/>
                      <a:pt x="100" y="106"/>
                    </a:cubicBezTo>
                    <a:cubicBezTo>
                      <a:pt x="100" y="106"/>
                      <a:pt x="100" y="106"/>
                      <a:pt x="100" y="106"/>
                    </a:cubicBezTo>
                    <a:cubicBezTo>
                      <a:pt x="100" y="105"/>
                      <a:pt x="100" y="105"/>
                      <a:pt x="100" y="105"/>
                    </a:cubicBezTo>
                    <a:cubicBezTo>
                      <a:pt x="101" y="106"/>
                      <a:pt x="101" y="106"/>
                      <a:pt x="101" y="106"/>
                    </a:cubicBezTo>
                    <a:cubicBezTo>
                      <a:pt x="102" y="106"/>
                      <a:pt x="102" y="106"/>
                      <a:pt x="102" y="106"/>
                    </a:cubicBezTo>
                    <a:cubicBezTo>
                      <a:pt x="102" y="105"/>
                      <a:pt x="102" y="105"/>
                      <a:pt x="102" y="105"/>
                    </a:cubicBezTo>
                    <a:cubicBezTo>
                      <a:pt x="101" y="104"/>
                      <a:pt x="101" y="104"/>
                      <a:pt x="101" y="104"/>
                    </a:cubicBezTo>
                    <a:cubicBezTo>
                      <a:pt x="102" y="103"/>
                      <a:pt x="102" y="103"/>
                      <a:pt x="102" y="103"/>
                    </a:cubicBezTo>
                    <a:cubicBezTo>
                      <a:pt x="101" y="103"/>
                      <a:pt x="101" y="103"/>
                      <a:pt x="101" y="103"/>
                    </a:cubicBezTo>
                    <a:cubicBezTo>
                      <a:pt x="102" y="102"/>
                      <a:pt x="102" y="102"/>
                      <a:pt x="102" y="102"/>
                    </a:cubicBezTo>
                    <a:cubicBezTo>
                      <a:pt x="103" y="101"/>
                      <a:pt x="103" y="101"/>
                      <a:pt x="103" y="101"/>
                    </a:cubicBezTo>
                    <a:cubicBezTo>
                      <a:pt x="103" y="102"/>
                      <a:pt x="103" y="102"/>
                      <a:pt x="103" y="102"/>
                    </a:cubicBezTo>
                    <a:cubicBezTo>
                      <a:pt x="104" y="105"/>
                      <a:pt x="104" y="105"/>
                      <a:pt x="104" y="105"/>
                    </a:cubicBezTo>
                    <a:cubicBezTo>
                      <a:pt x="103" y="106"/>
                      <a:pt x="103" y="106"/>
                      <a:pt x="103" y="106"/>
                    </a:cubicBezTo>
                    <a:cubicBezTo>
                      <a:pt x="103" y="109"/>
                      <a:pt x="103" y="109"/>
                      <a:pt x="103" y="109"/>
                    </a:cubicBezTo>
                    <a:cubicBezTo>
                      <a:pt x="102" y="110"/>
                      <a:pt x="102" y="110"/>
                      <a:pt x="102" y="110"/>
                    </a:cubicBezTo>
                    <a:cubicBezTo>
                      <a:pt x="102" y="114"/>
                      <a:pt x="102" y="114"/>
                      <a:pt x="102" y="114"/>
                    </a:cubicBezTo>
                    <a:cubicBezTo>
                      <a:pt x="103" y="115"/>
                      <a:pt x="103" y="115"/>
                      <a:pt x="103" y="115"/>
                    </a:cubicBezTo>
                    <a:cubicBezTo>
                      <a:pt x="104" y="115"/>
                      <a:pt x="104" y="115"/>
                      <a:pt x="104" y="115"/>
                    </a:cubicBezTo>
                    <a:cubicBezTo>
                      <a:pt x="104" y="116"/>
                      <a:pt x="104" y="116"/>
                      <a:pt x="104" y="116"/>
                    </a:cubicBezTo>
                    <a:cubicBezTo>
                      <a:pt x="106" y="116"/>
                      <a:pt x="106" y="116"/>
                      <a:pt x="106" y="116"/>
                    </a:cubicBezTo>
                    <a:cubicBezTo>
                      <a:pt x="105" y="115"/>
                      <a:pt x="105" y="115"/>
                      <a:pt x="105" y="115"/>
                    </a:cubicBezTo>
                    <a:cubicBezTo>
                      <a:pt x="104" y="115"/>
                      <a:pt x="104" y="115"/>
                      <a:pt x="104" y="115"/>
                    </a:cubicBezTo>
                    <a:cubicBezTo>
                      <a:pt x="104" y="114"/>
                      <a:pt x="104" y="114"/>
                      <a:pt x="104" y="114"/>
                    </a:cubicBezTo>
                    <a:cubicBezTo>
                      <a:pt x="105" y="114"/>
                      <a:pt x="105" y="114"/>
                      <a:pt x="105" y="114"/>
                    </a:cubicBezTo>
                    <a:cubicBezTo>
                      <a:pt x="106" y="114"/>
                      <a:pt x="106" y="114"/>
                      <a:pt x="106" y="114"/>
                    </a:cubicBezTo>
                    <a:cubicBezTo>
                      <a:pt x="106" y="113"/>
                      <a:pt x="106" y="113"/>
                      <a:pt x="106" y="113"/>
                    </a:cubicBezTo>
                    <a:cubicBezTo>
                      <a:pt x="106" y="113"/>
                      <a:pt x="106" y="113"/>
                      <a:pt x="106" y="113"/>
                    </a:cubicBezTo>
                    <a:cubicBezTo>
                      <a:pt x="107" y="113"/>
                      <a:pt x="107" y="113"/>
                      <a:pt x="107" y="113"/>
                    </a:cubicBezTo>
                    <a:cubicBezTo>
                      <a:pt x="108" y="113"/>
                      <a:pt x="108" y="113"/>
                      <a:pt x="108" y="113"/>
                    </a:cubicBezTo>
                    <a:cubicBezTo>
                      <a:pt x="108" y="113"/>
                      <a:pt x="108" y="113"/>
                      <a:pt x="108" y="113"/>
                    </a:cubicBezTo>
                    <a:cubicBezTo>
                      <a:pt x="108" y="113"/>
                      <a:pt x="108" y="113"/>
                      <a:pt x="108" y="113"/>
                    </a:cubicBezTo>
                    <a:cubicBezTo>
                      <a:pt x="108" y="111"/>
                      <a:pt x="108" y="111"/>
                      <a:pt x="108" y="111"/>
                    </a:cubicBezTo>
                    <a:cubicBezTo>
                      <a:pt x="108" y="111"/>
                      <a:pt x="108" y="111"/>
                      <a:pt x="108" y="111"/>
                    </a:cubicBezTo>
                    <a:cubicBezTo>
                      <a:pt x="110" y="110"/>
                      <a:pt x="110" y="110"/>
                      <a:pt x="110" y="110"/>
                    </a:cubicBezTo>
                    <a:cubicBezTo>
                      <a:pt x="110" y="110"/>
                      <a:pt x="110" y="110"/>
                      <a:pt x="110" y="110"/>
                    </a:cubicBezTo>
                    <a:cubicBezTo>
                      <a:pt x="111" y="110"/>
                      <a:pt x="111" y="110"/>
                      <a:pt x="111" y="110"/>
                    </a:cubicBezTo>
                    <a:cubicBezTo>
                      <a:pt x="111" y="110"/>
                      <a:pt x="111" y="110"/>
                      <a:pt x="111" y="110"/>
                    </a:cubicBezTo>
                    <a:cubicBezTo>
                      <a:pt x="111" y="111"/>
                      <a:pt x="111" y="111"/>
                      <a:pt x="111" y="111"/>
                    </a:cubicBezTo>
                    <a:cubicBezTo>
                      <a:pt x="110" y="112"/>
                      <a:pt x="110" y="112"/>
                      <a:pt x="110" y="112"/>
                    </a:cubicBezTo>
                    <a:cubicBezTo>
                      <a:pt x="111" y="112"/>
                      <a:pt x="111" y="112"/>
                      <a:pt x="111" y="112"/>
                    </a:cubicBezTo>
                    <a:cubicBezTo>
                      <a:pt x="110" y="113"/>
                      <a:pt x="110" y="113"/>
                      <a:pt x="110" y="113"/>
                    </a:cubicBezTo>
                    <a:cubicBezTo>
                      <a:pt x="110" y="113"/>
                      <a:pt x="110" y="113"/>
                      <a:pt x="110" y="113"/>
                    </a:cubicBezTo>
                    <a:cubicBezTo>
                      <a:pt x="110" y="114"/>
                      <a:pt x="110" y="114"/>
                      <a:pt x="110" y="114"/>
                    </a:cubicBezTo>
                    <a:cubicBezTo>
                      <a:pt x="111" y="113"/>
                      <a:pt x="111" y="113"/>
                      <a:pt x="111" y="113"/>
                    </a:cubicBezTo>
                    <a:cubicBezTo>
                      <a:pt x="111" y="114"/>
                      <a:pt x="111" y="114"/>
                      <a:pt x="111" y="114"/>
                    </a:cubicBezTo>
                    <a:cubicBezTo>
                      <a:pt x="111" y="114"/>
                      <a:pt x="111" y="114"/>
                      <a:pt x="111" y="114"/>
                    </a:cubicBezTo>
                    <a:cubicBezTo>
                      <a:pt x="110" y="114"/>
                      <a:pt x="110" y="114"/>
                      <a:pt x="110" y="114"/>
                    </a:cubicBezTo>
                    <a:cubicBezTo>
                      <a:pt x="109" y="115"/>
                      <a:pt x="109" y="115"/>
                      <a:pt x="109" y="115"/>
                    </a:cubicBezTo>
                    <a:cubicBezTo>
                      <a:pt x="109" y="115"/>
                      <a:pt x="109" y="115"/>
                      <a:pt x="109" y="115"/>
                    </a:cubicBezTo>
                    <a:cubicBezTo>
                      <a:pt x="108" y="116"/>
                      <a:pt x="108" y="116"/>
                      <a:pt x="108" y="116"/>
                    </a:cubicBezTo>
                    <a:cubicBezTo>
                      <a:pt x="108" y="116"/>
                      <a:pt x="108" y="116"/>
                      <a:pt x="108" y="116"/>
                    </a:cubicBezTo>
                    <a:cubicBezTo>
                      <a:pt x="108" y="117"/>
                      <a:pt x="108" y="117"/>
                      <a:pt x="108" y="117"/>
                    </a:cubicBezTo>
                    <a:cubicBezTo>
                      <a:pt x="109" y="117"/>
                      <a:pt x="109" y="117"/>
                      <a:pt x="109" y="117"/>
                    </a:cubicBezTo>
                    <a:cubicBezTo>
                      <a:pt x="110" y="117"/>
                      <a:pt x="110" y="117"/>
                      <a:pt x="110" y="117"/>
                    </a:cubicBezTo>
                    <a:cubicBezTo>
                      <a:pt x="111" y="117"/>
                      <a:pt x="111" y="117"/>
                      <a:pt x="111" y="117"/>
                    </a:cubicBezTo>
                    <a:cubicBezTo>
                      <a:pt x="112" y="117"/>
                      <a:pt x="112" y="117"/>
                      <a:pt x="112" y="117"/>
                    </a:cubicBezTo>
                    <a:cubicBezTo>
                      <a:pt x="113" y="117"/>
                      <a:pt x="113" y="117"/>
                      <a:pt x="113" y="117"/>
                    </a:cubicBezTo>
                    <a:cubicBezTo>
                      <a:pt x="114" y="115"/>
                      <a:pt x="114" y="115"/>
                      <a:pt x="114" y="115"/>
                    </a:cubicBezTo>
                    <a:cubicBezTo>
                      <a:pt x="115" y="114"/>
                      <a:pt x="115" y="114"/>
                      <a:pt x="115" y="114"/>
                    </a:cubicBezTo>
                    <a:cubicBezTo>
                      <a:pt x="116" y="114"/>
                      <a:pt x="116" y="114"/>
                      <a:pt x="116" y="114"/>
                    </a:cubicBezTo>
                    <a:cubicBezTo>
                      <a:pt x="116" y="114"/>
                      <a:pt x="116" y="114"/>
                      <a:pt x="116" y="114"/>
                    </a:cubicBezTo>
                    <a:cubicBezTo>
                      <a:pt x="117" y="114"/>
                      <a:pt x="117" y="114"/>
                      <a:pt x="117" y="114"/>
                    </a:cubicBezTo>
                    <a:cubicBezTo>
                      <a:pt x="118" y="115"/>
                      <a:pt x="118" y="115"/>
                      <a:pt x="118" y="115"/>
                    </a:cubicBezTo>
                    <a:cubicBezTo>
                      <a:pt x="118" y="115"/>
                      <a:pt x="118" y="115"/>
                      <a:pt x="118" y="115"/>
                    </a:cubicBezTo>
                    <a:cubicBezTo>
                      <a:pt x="120" y="116"/>
                      <a:pt x="120" y="116"/>
                      <a:pt x="120" y="116"/>
                    </a:cubicBezTo>
                    <a:cubicBezTo>
                      <a:pt x="120" y="116"/>
                      <a:pt x="120" y="116"/>
                      <a:pt x="120" y="116"/>
                    </a:cubicBezTo>
                    <a:cubicBezTo>
                      <a:pt x="120" y="117"/>
                      <a:pt x="120" y="117"/>
                      <a:pt x="120" y="117"/>
                    </a:cubicBezTo>
                    <a:cubicBezTo>
                      <a:pt x="121" y="118"/>
                      <a:pt x="121" y="118"/>
                      <a:pt x="121" y="118"/>
                    </a:cubicBezTo>
                    <a:cubicBezTo>
                      <a:pt x="121" y="119"/>
                      <a:pt x="121" y="119"/>
                      <a:pt x="121" y="119"/>
                    </a:cubicBezTo>
                    <a:cubicBezTo>
                      <a:pt x="122" y="121"/>
                      <a:pt x="122" y="121"/>
                      <a:pt x="122" y="121"/>
                    </a:cubicBezTo>
                    <a:cubicBezTo>
                      <a:pt x="126" y="123"/>
                      <a:pt x="126" y="123"/>
                      <a:pt x="126" y="123"/>
                    </a:cubicBezTo>
                    <a:cubicBezTo>
                      <a:pt x="126" y="124"/>
                      <a:pt x="126" y="124"/>
                      <a:pt x="126" y="124"/>
                    </a:cubicBezTo>
                    <a:cubicBezTo>
                      <a:pt x="127" y="124"/>
                      <a:pt x="127" y="124"/>
                      <a:pt x="127" y="124"/>
                    </a:cubicBezTo>
                    <a:cubicBezTo>
                      <a:pt x="128" y="125"/>
                      <a:pt x="128" y="125"/>
                      <a:pt x="128" y="125"/>
                    </a:cubicBezTo>
                    <a:cubicBezTo>
                      <a:pt x="129" y="125"/>
                      <a:pt x="129" y="125"/>
                      <a:pt x="129" y="125"/>
                    </a:cubicBezTo>
                    <a:cubicBezTo>
                      <a:pt x="130" y="126"/>
                      <a:pt x="130" y="126"/>
                      <a:pt x="130" y="126"/>
                    </a:cubicBezTo>
                    <a:cubicBezTo>
                      <a:pt x="130" y="127"/>
                      <a:pt x="130" y="127"/>
                      <a:pt x="130" y="127"/>
                    </a:cubicBezTo>
                    <a:cubicBezTo>
                      <a:pt x="131" y="127"/>
                      <a:pt x="131" y="127"/>
                      <a:pt x="131" y="127"/>
                    </a:cubicBezTo>
                    <a:cubicBezTo>
                      <a:pt x="131" y="127"/>
                      <a:pt x="131" y="127"/>
                      <a:pt x="131" y="127"/>
                    </a:cubicBezTo>
                    <a:cubicBezTo>
                      <a:pt x="131" y="127"/>
                      <a:pt x="131" y="127"/>
                      <a:pt x="131" y="127"/>
                    </a:cubicBezTo>
                    <a:cubicBezTo>
                      <a:pt x="133" y="128"/>
                      <a:pt x="133" y="128"/>
                      <a:pt x="133" y="128"/>
                    </a:cubicBezTo>
                    <a:cubicBezTo>
                      <a:pt x="133" y="128"/>
                      <a:pt x="133" y="128"/>
                      <a:pt x="133" y="128"/>
                    </a:cubicBezTo>
                    <a:cubicBezTo>
                      <a:pt x="133" y="129"/>
                      <a:pt x="133" y="129"/>
                      <a:pt x="133" y="129"/>
                    </a:cubicBezTo>
                    <a:cubicBezTo>
                      <a:pt x="134" y="129"/>
                      <a:pt x="134" y="129"/>
                      <a:pt x="134" y="129"/>
                    </a:cubicBezTo>
                    <a:cubicBezTo>
                      <a:pt x="134" y="129"/>
                      <a:pt x="134" y="129"/>
                      <a:pt x="134" y="129"/>
                    </a:cubicBezTo>
                    <a:cubicBezTo>
                      <a:pt x="134" y="128"/>
                      <a:pt x="134" y="128"/>
                      <a:pt x="134" y="128"/>
                    </a:cubicBezTo>
                    <a:cubicBezTo>
                      <a:pt x="134" y="128"/>
                      <a:pt x="134" y="128"/>
                      <a:pt x="134" y="128"/>
                    </a:cubicBezTo>
                    <a:cubicBezTo>
                      <a:pt x="133" y="127"/>
                      <a:pt x="133" y="127"/>
                      <a:pt x="133" y="127"/>
                    </a:cubicBezTo>
                    <a:cubicBezTo>
                      <a:pt x="133" y="127"/>
                      <a:pt x="133" y="127"/>
                      <a:pt x="133" y="127"/>
                    </a:cubicBezTo>
                    <a:cubicBezTo>
                      <a:pt x="135" y="127"/>
                      <a:pt x="135" y="127"/>
                      <a:pt x="135" y="127"/>
                    </a:cubicBezTo>
                    <a:cubicBezTo>
                      <a:pt x="135" y="128"/>
                      <a:pt x="135" y="128"/>
                      <a:pt x="135" y="128"/>
                    </a:cubicBezTo>
                    <a:cubicBezTo>
                      <a:pt x="135" y="128"/>
                      <a:pt x="135" y="128"/>
                      <a:pt x="135" y="128"/>
                    </a:cubicBezTo>
                    <a:cubicBezTo>
                      <a:pt x="136" y="127"/>
                      <a:pt x="136" y="127"/>
                      <a:pt x="136" y="127"/>
                    </a:cubicBezTo>
                    <a:cubicBezTo>
                      <a:pt x="136" y="127"/>
                      <a:pt x="136" y="127"/>
                      <a:pt x="136" y="127"/>
                    </a:cubicBezTo>
                    <a:cubicBezTo>
                      <a:pt x="137" y="128"/>
                      <a:pt x="137" y="128"/>
                      <a:pt x="137" y="128"/>
                    </a:cubicBezTo>
                    <a:cubicBezTo>
                      <a:pt x="137" y="129"/>
                      <a:pt x="137" y="129"/>
                      <a:pt x="137" y="129"/>
                    </a:cubicBezTo>
                    <a:cubicBezTo>
                      <a:pt x="138" y="129"/>
                      <a:pt x="138" y="129"/>
                      <a:pt x="138" y="129"/>
                    </a:cubicBezTo>
                    <a:cubicBezTo>
                      <a:pt x="138" y="130"/>
                      <a:pt x="138" y="130"/>
                      <a:pt x="138" y="130"/>
                    </a:cubicBezTo>
                    <a:cubicBezTo>
                      <a:pt x="139" y="131"/>
                      <a:pt x="139" y="131"/>
                      <a:pt x="139" y="131"/>
                    </a:cubicBezTo>
                    <a:cubicBezTo>
                      <a:pt x="139" y="132"/>
                      <a:pt x="139" y="132"/>
                      <a:pt x="139" y="132"/>
                    </a:cubicBezTo>
                    <a:cubicBezTo>
                      <a:pt x="139" y="133"/>
                      <a:pt x="139" y="133"/>
                      <a:pt x="139" y="133"/>
                    </a:cubicBezTo>
                    <a:cubicBezTo>
                      <a:pt x="139" y="133"/>
                      <a:pt x="139" y="133"/>
                      <a:pt x="139" y="133"/>
                    </a:cubicBezTo>
                    <a:cubicBezTo>
                      <a:pt x="139" y="134"/>
                      <a:pt x="139" y="134"/>
                      <a:pt x="139" y="134"/>
                    </a:cubicBezTo>
                    <a:cubicBezTo>
                      <a:pt x="138" y="135"/>
                      <a:pt x="138" y="135"/>
                      <a:pt x="138" y="135"/>
                    </a:cubicBezTo>
                    <a:cubicBezTo>
                      <a:pt x="136" y="134"/>
                      <a:pt x="136" y="134"/>
                      <a:pt x="136" y="134"/>
                    </a:cubicBezTo>
                    <a:cubicBezTo>
                      <a:pt x="135" y="134"/>
                      <a:pt x="135" y="134"/>
                      <a:pt x="135" y="134"/>
                    </a:cubicBezTo>
                    <a:cubicBezTo>
                      <a:pt x="135" y="135"/>
                      <a:pt x="135" y="135"/>
                      <a:pt x="135" y="135"/>
                    </a:cubicBezTo>
                    <a:cubicBezTo>
                      <a:pt x="135" y="135"/>
                      <a:pt x="135" y="135"/>
                      <a:pt x="135" y="135"/>
                    </a:cubicBezTo>
                    <a:cubicBezTo>
                      <a:pt x="134" y="135"/>
                      <a:pt x="134" y="135"/>
                      <a:pt x="134" y="135"/>
                    </a:cubicBezTo>
                    <a:cubicBezTo>
                      <a:pt x="133" y="135"/>
                      <a:pt x="133" y="135"/>
                      <a:pt x="133" y="135"/>
                    </a:cubicBezTo>
                    <a:cubicBezTo>
                      <a:pt x="133" y="135"/>
                      <a:pt x="133" y="135"/>
                      <a:pt x="133" y="135"/>
                    </a:cubicBezTo>
                    <a:cubicBezTo>
                      <a:pt x="132" y="136"/>
                      <a:pt x="132" y="136"/>
                      <a:pt x="132" y="136"/>
                    </a:cubicBezTo>
                    <a:cubicBezTo>
                      <a:pt x="132" y="136"/>
                      <a:pt x="132" y="136"/>
                      <a:pt x="132" y="136"/>
                    </a:cubicBezTo>
                    <a:cubicBezTo>
                      <a:pt x="131" y="136"/>
                      <a:pt x="131" y="136"/>
                      <a:pt x="131" y="136"/>
                    </a:cubicBezTo>
                    <a:cubicBezTo>
                      <a:pt x="130" y="137"/>
                      <a:pt x="130" y="137"/>
                      <a:pt x="130" y="137"/>
                    </a:cubicBezTo>
                    <a:cubicBezTo>
                      <a:pt x="131" y="137"/>
                      <a:pt x="131" y="137"/>
                      <a:pt x="131" y="137"/>
                    </a:cubicBezTo>
                    <a:cubicBezTo>
                      <a:pt x="132" y="137"/>
                      <a:pt x="132" y="137"/>
                      <a:pt x="132" y="137"/>
                    </a:cubicBezTo>
                    <a:cubicBezTo>
                      <a:pt x="132" y="138"/>
                      <a:pt x="132" y="138"/>
                      <a:pt x="132" y="138"/>
                    </a:cubicBezTo>
                    <a:cubicBezTo>
                      <a:pt x="133" y="139"/>
                      <a:pt x="133" y="139"/>
                      <a:pt x="133" y="139"/>
                    </a:cubicBezTo>
                    <a:cubicBezTo>
                      <a:pt x="133" y="138"/>
                      <a:pt x="133" y="138"/>
                      <a:pt x="133" y="138"/>
                    </a:cubicBezTo>
                    <a:cubicBezTo>
                      <a:pt x="134" y="139"/>
                      <a:pt x="134" y="139"/>
                      <a:pt x="134" y="139"/>
                    </a:cubicBezTo>
                    <a:cubicBezTo>
                      <a:pt x="134" y="140"/>
                      <a:pt x="134" y="140"/>
                      <a:pt x="134" y="140"/>
                    </a:cubicBezTo>
                    <a:cubicBezTo>
                      <a:pt x="135" y="140"/>
                      <a:pt x="135" y="140"/>
                      <a:pt x="135" y="140"/>
                    </a:cubicBezTo>
                    <a:cubicBezTo>
                      <a:pt x="137" y="141"/>
                      <a:pt x="137" y="141"/>
                      <a:pt x="137" y="141"/>
                    </a:cubicBezTo>
                    <a:cubicBezTo>
                      <a:pt x="138" y="141"/>
                      <a:pt x="138" y="141"/>
                      <a:pt x="138" y="141"/>
                    </a:cubicBezTo>
                    <a:cubicBezTo>
                      <a:pt x="140" y="142"/>
                      <a:pt x="140" y="142"/>
                      <a:pt x="140" y="142"/>
                    </a:cubicBezTo>
                    <a:cubicBezTo>
                      <a:pt x="141" y="142"/>
                      <a:pt x="141" y="142"/>
                      <a:pt x="141" y="142"/>
                    </a:cubicBezTo>
                    <a:cubicBezTo>
                      <a:pt x="141" y="141"/>
                      <a:pt x="141" y="141"/>
                      <a:pt x="141" y="141"/>
                    </a:cubicBezTo>
                    <a:cubicBezTo>
                      <a:pt x="142" y="141"/>
                      <a:pt x="142" y="141"/>
                      <a:pt x="142" y="141"/>
                    </a:cubicBezTo>
                    <a:cubicBezTo>
                      <a:pt x="143" y="141"/>
                      <a:pt x="143" y="141"/>
                      <a:pt x="143" y="141"/>
                    </a:cubicBezTo>
                    <a:cubicBezTo>
                      <a:pt x="142" y="142"/>
                      <a:pt x="142" y="142"/>
                      <a:pt x="142" y="142"/>
                    </a:cubicBezTo>
                    <a:cubicBezTo>
                      <a:pt x="144" y="141"/>
                      <a:pt x="144" y="141"/>
                      <a:pt x="144" y="141"/>
                    </a:cubicBezTo>
                    <a:cubicBezTo>
                      <a:pt x="144" y="142"/>
                      <a:pt x="144" y="142"/>
                      <a:pt x="144" y="142"/>
                    </a:cubicBezTo>
                    <a:cubicBezTo>
                      <a:pt x="145" y="142"/>
                      <a:pt x="145" y="142"/>
                      <a:pt x="145" y="142"/>
                    </a:cubicBezTo>
                    <a:cubicBezTo>
                      <a:pt x="145" y="141"/>
                      <a:pt x="145" y="141"/>
                      <a:pt x="145" y="141"/>
                    </a:cubicBezTo>
                    <a:cubicBezTo>
                      <a:pt x="146" y="141"/>
                      <a:pt x="146" y="141"/>
                      <a:pt x="146" y="141"/>
                    </a:cubicBezTo>
                    <a:cubicBezTo>
                      <a:pt x="146" y="141"/>
                      <a:pt x="146" y="141"/>
                      <a:pt x="146" y="141"/>
                    </a:cubicBezTo>
                    <a:cubicBezTo>
                      <a:pt x="146" y="142"/>
                      <a:pt x="146" y="142"/>
                      <a:pt x="146" y="142"/>
                    </a:cubicBezTo>
                    <a:cubicBezTo>
                      <a:pt x="148" y="141"/>
                      <a:pt x="148" y="141"/>
                      <a:pt x="148" y="141"/>
                    </a:cubicBezTo>
                    <a:cubicBezTo>
                      <a:pt x="150" y="140"/>
                      <a:pt x="150" y="140"/>
                      <a:pt x="150" y="140"/>
                    </a:cubicBezTo>
                    <a:cubicBezTo>
                      <a:pt x="151" y="140"/>
                      <a:pt x="151" y="140"/>
                      <a:pt x="151" y="140"/>
                    </a:cubicBezTo>
                    <a:cubicBezTo>
                      <a:pt x="151" y="141"/>
                      <a:pt x="151" y="141"/>
                      <a:pt x="151" y="141"/>
                    </a:cubicBezTo>
                    <a:cubicBezTo>
                      <a:pt x="151" y="141"/>
                      <a:pt x="151" y="141"/>
                      <a:pt x="151" y="141"/>
                    </a:cubicBezTo>
                    <a:cubicBezTo>
                      <a:pt x="151" y="141"/>
                      <a:pt x="151" y="141"/>
                      <a:pt x="151" y="141"/>
                    </a:cubicBezTo>
                    <a:cubicBezTo>
                      <a:pt x="151" y="141"/>
                      <a:pt x="151" y="141"/>
                      <a:pt x="151" y="141"/>
                    </a:cubicBezTo>
                    <a:cubicBezTo>
                      <a:pt x="151" y="142"/>
                      <a:pt x="151" y="142"/>
                      <a:pt x="151" y="142"/>
                    </a:cubicBezTo>
                    <a:cubicBezTo>
                      <a:pt x="151" y="143"/>
                      <a:pt x="151" y="143"/>
                      <a:pt x="151" y="143"/>
                    </a:cubicBezTo>
                    <a:cubicBezTo>
                      <a:pt x="151" y="143"/>
                      <a:pt x="151" y="143"/>
                      <a:pt x="151" y="143"/>
                    </a:cubicBezTo>
                    <a:cubicBezTo>
                      <a:pt x="151" y="143"/>
                      <a:pt x="151" y="143"/>
                      <a:pt x="151" y="143"/>
                    </a:cubicBezTo>
                    <a:cubicBezTo>
                      <a:pt x="152" y="143"/>
                      <a:pt x="152" y="143"/>
                      <a:pt x="152" y="143"/>
                    </a:cubicBezTo>
                    <a:cubicBezTo>
                      <a:pt x="152" y="143"/>
                      <a:pt x="152" y="143"/>
                      <a:pt x="152" y="143"/>
                    </a:cubicBezTo>
                    <a:cubicBezTo>
                      <a:pt x="152" y="144"/>
                      <a:pt x="152" y="144"/>
                      <a:pt x="152" y="144"/>
                    </a:cubicBezTo>
                    <a:cubicBezTo>
                      <a:pt x="152" y="145"/>
                      <a:pt x="152" y="145"/>
                      <a:pt x="152" y="145"/>
                    </a:cubicBezTo>
                    <a:cubicBezTo>
                      <a:pt x="152" y="146"/>
                      <a:pt x="152" y="146"/>
                      <a:pt x="152" y="146"/>
                    </a:cubicBezTo>
                    <a:cubicBezTo>
                      <a:pt x="152" y="146"/>
                      <a:pt x="152" y="146"/>
                      <a:pt x="152" y="146"/>
                    </a:cubicBezTo>
                    <a:cubicBezTo>
                      <a:pt x="153" y="146"/>
                      <a:pt x="153" y="146"/>
                      <a:pt x="153" y="146"/>
                    </a:cubicBezTo>
                    <a:cubicBezTo>
                      <a:pt x="153" y="145"/>
                      <a:pt x="153" y="145"/>
                      <a:pt x="153" y="145"/>
                    </a:cubicBezTo>
                    <a:cubicBezTo>
                      <a:pt x="153" y="144"/>
                      <a:pt x="153" y="144"/>
                      <a:pt x="153" y="144"/>
                    </a:cubicBezTo>
                    <a:cubicBezTo>
                      <a:pt x="154" y="144"/>
                      <a:pt x="154" y="144"/>
                      <a:pt x="154" y="144"/>
                    </a:cubicBezTo>
                    <a:cubicBezTo>
                      <a:pt x="153" y="145"/>
                      <a:pt x="153" y="145"/>
                      <a:pt x="153" y="145"/>
                    </a:cubicBezTo>
                    <a:cubicBezTo>
                      <a:pt x="153" y="147"/>
                      <a:pt x="153" y="147"/>
                      <a:pt x="153" y="147"/>
                    </a:cubicBezTo>
                    <a:cubicBezTo>
                      <a:pt x="152" y="148"/>
                      <a:pt x="152" y="148"/>
                      <a:pt x="152" y="148"/>
                    </a:cubicBezTo>
                    <a:cubicBezTo>
                      <a:pt x="152" y="149"/>
                      <a:pt x="152" y="149"/>
                      <a:pt x="152" y="149"/>
                    </a:cubicBezTo>
                    <a:cubicBezTo>
                      <a:pt x="153" y="150"/>
                      <a:pt x="153" y="150"/>
                      <a:pt x="153" y="150"/>
                    </a:cubicBezTo>
                    <a:cubicBezTo>
                      <a:pt x="153" y="151"/>
                      <a:pt x="153" y="151"/>
                      <a:pt x="153" y="151"/>
                    </a:cubicBezTo>
                    <a:cubicBezTo>
                      <a:pt x="152" y="152"/>
                      <a:pt x="152" y="152"/>
                      <a:pt x="152" y="152"/>
                    </a:cubicBezTo>
                    <a:cubicBezTo>
                      <a:pt x="153" y="153"/>
                      <a:pt x="153" y="153"/>
                      <a:pt x="153" y="153"/>
                    </a:cubicBezTo>
                    <a:cubicBezTo>
                      <a:pt x="153" y="153"/>
                      <a:pt x="153" y="153"/>
                      <a:pt x="153" y="153"/>
                    </a:cubicBezTo>
                    <a:cubicBezTo>
                      <a:pt x="153" y="154"/>
                      <a:pt x="153" y="154"/>
                      <a:pt x="153" y="154"/>
                    </a:cubicBezTo>
                    <a:cubicBezTo>
                      <a:pt x="153" y="154"/>
                      <a:pt x="153" y="154"/>
                      <a:pt x="153" y="154"/>
                    </a:cubicBezTo>
                    <a:cubicBezTo>
                      <a:pt x="154" y="156"/>
                      <a:pt x="154" y="156"/>
                      <a:pt x="154" y="156"/>
                    </a:cubicBezTo>
                    <a:cubicBezTo>
                      <a:pt x="154" y="158"/>
                      <a:pt x="154" y="158"/>
                      <a:pt x="154" y="158"/>
                    </a:cubicBezTo>
                    <a:cubicBezTo>
                      <a:pt x="154" y="156"/>
                      <a:pt x="154" y="156"/>
                      <a:pt x="154" y="156"/>
                    </a:cubicBezTo>
                    <a:cubicBezTo>
                      <a:pt x="154" y="154"/>
                      <a:pt x="154" y="154"/>
                      <a:pt x="154" y="154"/>
                    </a:cubicBezTo>
                    <a:cubicBezTo>
                      <a:pt x="154" y="152"/>
                      <a:pt x="154" y="152"/>
                      <a:pt x="154" y="152"/>
                    </a:cubicBezTo>
                    <a:cubicBezTo>
                      <a:pt x="155" y="150"/>
                      <a:pt x="155" y="150"/>
                      <a:pt x="155" y="150"/>
                    </a:cubicBezTo>
                    <a:cubicBezTo>
                      <a:pt x="155" y="150"/>
                      <a:pt x="155" y="150"/>
                      <a:pt x="155" y="150"/>
                    </a:cubicBezTo>
                    <a:cubicBezTo>
                      <a:pt x="155" y="151"/>
                      <a:pt x="155" y="151"/>
                      <a:pt x="155" y="151"/>
                    </a:cubicBezTo>
                    <a:cubicBezTo>
                      <a:pt x="155" y="151"/>
                      <a:pt x="155" y="151"/>
                      <a:pt x="155" y="151"/>
                    </a:cubicBezTo>
                    <a:cubicBezTo>
                      <a:pt x="155" y="152"/>
                      <a:pt x="155" y="152"/>
                      <a:pt x="155" y="152"/>
                    </a:cubicBezTo>
                    <a:cubicBezTo>
                      <a:pt x="155" y="152"/>
                      <a:pt x="155" y="152"/>
                      <a:pt x="155" y="152"/>
                    </a:cubicBezTo>
                    <a:cubicBezTo>
                      <a:pt x="156" y="152"/>
                      <a:pt x="156" y="152"/>
                      <a:pt x="156" y="152"/>
                    </a:cubicBezTo>
                    <a:cubicBezTo>
                      <a:pt x="156" y="152"/>
                      <a:pt x="156" y="152"/>
                      <a:pt x="156" y="152"/>
                    </a:cubicBezTo>
                    <a:cubicBezTo>
                      <a:pt x="157" y="151"/>
                      <a:pt x="157" y="151"/>
                      <a:pt x="157" y="151"/>
                    </a:cubicBezTo>
                    <a:cubicBezTo>
                      <a:pt x="157" y="151"/>
                      <a:pt x="157" y="151"/>
                      <a:pt x="157" y="151"/>
                    </a:cubicBezTo>
                    <a:cubicBezTo>
                      <a:pt x="156" y="150"/>
                      <a:pt x="156" y="150"/>
                      <a:pt x="156" y="150"/>
                    </a:cubicBezTo>
                    <a:cubicBezTo>
                      <a:pt x="156" y="149"/>
                      <a:pt x="156" y="149"/>
                      <a:pt x="156" y="149"/>
                    </a:cubicBezTo>
                    <a:cubicBezTo>
                      <a:pt x="157" y="149"/>
                      <a:pt x="157" y="149"/>
                      <a:pt x="157" y="149"/>
                    </a:cubicBezTo>
                    <a:cubicBezTo>
                      <a:pt x="157" y="149"/>
                      <a:pt x="157" y="149"/>
                      <a:pt x="157" y="149"/>
                    </a:cubicBezTo>
                    <a:cubicBezTo>
                      <a:pt x="156" y="148"/>
                      <a:pt x="156" y="148"/>
                      <a:pt x="156" y="148"/>
                    </a:cubicBezTo>
                    <a:cubicBezTo>
                      <a:pt x="156" y="148"/>
                      <a:pt x="156" y="148"/>
                      <a:pt x="156" y="148"/>
                    </a:cubicBezTo>
                    <a:cubicBezTo>
                      <a:pt x="157" y="146"/>
                      <a:pt x="157" y="146"/>
                      <a:pt x="157" y="146"/>
                    </a:cubicBezTo>
                    <a:cubicBezTo>
                      <a:pt x="157" y="144"/>
                      <a:pt x="157" y="144"/>
                      <a:pt x="157" y="144"/>
                    </a:cubicBezTo>
                    <a:cubicBezTo>
                      <a:pt x="157" y="144"/>
                      <a:pt x="157" y="144"/>
                      <a:pt x="157" y="144"/>
                    </a:cubicBezTo>
                    <a:cubicBezTo>
                      <a:pt x="157" y="143"/>
                      <a:pt x="157" y="143"/>
                      <a:pt x="157" y="143"/>
                    </a:cubicBezTo>
                    <a:cubicBezTo>
                      <a:pt x="158" y="143"/>
                      <a:pt x="158" y="143"/>
                      <a:pt x="158" y="143"/>
                    </a:cubicBezTo>
                    <a:cubicBezTo>
                      <a:pt x="159" y="142"/>
                      <a:pt x="159" y="142"/>
                      <a:pt x="159" y="142"/>
                    </a:cubicBezTo>
                    <a:cubicBezTo>
                      <a:pt x="159" y="142"/>
                      <a:pt x="159" y="142"/>
                      <a:pt x="159" y="142"/>
                    </a:cubicBezTo>
                    <a:cubicBezTo>
                      <a:pt x="160" y="142"/>
                      <a:pt x="160" y="142"/>
                      <a:pt x="160" y="142"/>
                    </a:cubicBezTo>
                    <a:cubicBezTo>
                      <a:pt x="160" y="142"/>
                      <a:pt x="160" y="142"/>
                      <a:pt x="160" y="142"/>
                    </a:cubicBezTo>
                    <a:cubicBezTo>
                      <a:pt x="161" y="142"/>
                      <a:pt x="161" y="142"/>
                      <a:pt x="161" y="142"/>
                    </a:cubicBezTo>
                    <a:cubicBezTo>
                      <a:pt x="161" y="142"/>
                      <a:pt x="161" y="142"/>
                      <a:pt x="161" y="142"/>
                    </a:cubicBezTo>
                    <a:cubicBezTo>
                      <a:pt x="162" y="141"/>
                      <a:pt x="162" y="141"/>
                      <a:pt x="162" y="141"/>
                    </a:cubicBezTo>
                    <a:cubicBezTo>
                      <a:pt x="162" y="141"/>
                      <a:pt x="162" y="141"/>
                      <a:pt x="162" y="141"/>
                    </a:cubicBezTo>
                    <a:cubicBezTo>
                      <a:pt x="162" y="142"/>
                      <a:pt x="162" y="142"/>
                      <a:pt x="162" y="142"/>
                    </a:cubicBezTo>
                    <a:cubicBezTo>
                      <a:pt x="163" y="141"/>
                      <a:pt x="163" y="141"/>
                      <a:pt x="163" y="141"/>
                    </a:cubicBezTo>
                    <a:cubicBezTo>
                      <a:pt x="164" y="141"/>
                      <a:pt x="164" y="141"/>
                      <a:pt x="164" y="141"/>
                    </a:cubicBezTo>
                    <a:cubicBezTo>
                      <a:pt x="164" y="140"/>
                      <a:pt x="164" y="140"/>
                      <a:pt x="164" y="140"/>
                    </a:cubicBezTo>
                    <a:cubicBezTo>
                      <a:pt x="164" y="140"/>
                      <a:pt x="164" y="140"/>
                      <a:pt x="164" y="140"/>
                    </a:cubicBezTo>
                    <a:cubicBezTo>
                      <a:pt x="165" y="141"/>
                      <a:pt x="165" y="141"/>
                      <a:pt x="165" y="141"/>
                    </a:cubicBezTo>
                    <a:cubicBezTo>
                      <a:pt x="165" y="141"/>
                      <a:pt x="165" y="141"/>
                      <a:pt x="165" y="141"/>
                    </a:cubicBezTo>
                    <a:cubicBezTo>
                      <a:pt x="165" y="142"/>
                      <a:pt x="165" y="142"/>
                      <a:pt x="165" y="142"/>
                    </a:cubicBezTo>
                    <a:cubicBezTo>
                      <a:pt x="165" y="141"/>
                      <a:pt x="165" y="141"/>
                      <a:pt x="165" y="141"/>
                    </a:cubicBezTo>
                    <a:cubicBezTo>
                      <a:pt x="165" y="140"/>
                      <a:pt x="165" y="140"/>
                      <a:pt x="165" y="140"/>
                    </a:cubicBezTo>
                    <a:cubicBezTo>
                      <a:pt x="166" y="139"/>
                      <a:pt x="166" y="139"/>
                      <a:pt x="166" y="139"/>
                    </a:cubicBezTo>
                    <a:cubicBezTo>
                      <a:pt x="166" y="139"/>
                      <a:pt x="166" y="139"/>
                      <a:pt x="166" y="139"/>
                    </a:cubicBezTo>
                    <a:cubicBezTo>
                      <a:pt x="167" y="139"/>
                      <a:pt x="167" y="139"/>
                      <a:pt x="167" y="139"/>
                    </a:cubicBezTo>
                    <a:cubicBezTo>
                      <a:pt x="168" y="139"/>
                      <a:pt x="168" y="139"/>
                      <a:pt x="168" y="139"/>
                    </a:cubicBezTo>
                    <a:cubicBezTo>
                      <a:pt x="168" y="139"/>
                      <a:pt x="168" y="139"/>
                      <a:pt x="168" y="139"/>
                    </a:cubicBezTo>
                    <a:cubicBezTo>
                      <a:pt x="169" y="139"/>
                      <a:pt x="169" y="139"/>
                      <a:pt x="169" y="139"/>
                    </a:cubicBezTo>
                    <a:cubicBezTo>
                      <a:pt x="170" y="138"/>
                      <a:pt x="170" y="138"/>
                      <a:pt x="170" y="138"/>
                    </a:cubicBezTo>
                    <a:cubicBezTo>
                      <a:pt x="169" y="138"/>
                      <a:pt x="169" y="138"/>
                      <a:pt x="169" y="138"/>
                    </a:cubicBezTo>
                    <a:cubicBezTo>
                      <a:pt x="170" y="137"/>
                      <a:pt x="170" y="137"/>
                      <a:pt x="170" y="137"/>
                    </a:cubicBezTo>
                    <a:cubicBezTo>
                      <a:pt x="169" y="137"/>
                      <a:pt x="169" y="137"/>
                      <a:pt x="169" y="137"/>
                    </a:cubicBezTo>
                    <a:cubicBezTo>
                      <a:pt x="169" y="137"/>
                      <a:pt x="169" y="137"/>
                      <a:pt x="169" y="137"/>
                    </a:cubicBezTo>
                    <a:cubicBezTo>
                      <a:pt x="168" y="137"/>
                      <a:pt x="168" y="137"/>
                      <a:pt x="168" y="137"/>
                    </a:cubicBezTo>
                    <a:cubicBezTo>
                      <a:pt x="166" y="138"/>
                      <a:pt x="166" y="138"/>
                      <a:pt x="166" y="138"/>
                    </a:cubicBezTo>
                    <a:cubicBezTo>
                      <a:pt x="166" y="138"/>
                      <a:pt x="166" y="138"/>
                      <a:pt x="166" y="138"/>
                    </a:cubicBezTo>
                    <a:cubicBezTo>
                      <a:pt x="166" y="138"/>
                      <a:pt x="166" y="138"/>
                      <a:pt x="166" y="138"/>
                    </a:cubicBezTo>
                    <a:cubicBezTo>
                      <a:pt x="165" y="138"/>
                      <a:pt x="165" y="138"/>
                      <a:pt x="165" y="138"/>
                    </a:cubicBezTo>
                    <a:cubicBezTo>
                      <a:pt x="165" y="139"/>
                      <a:pt x="165" y="139"/>
                      <a:pt x="165" y="139"/>
                    </a:cubicBezTo>
                    <a:cubicBezTo>
                      <a:pt x="165" y="139"/>
                      <a:pt x="165" y="139"/>
                      <a:pt x="165" y="139"/>
                    </a:cubicBezTo>
                    <a:cubicBezTo>
                      <a:pt x="164" y="138"/>
                      <a:pt x="164" y="138"/>
                      <a:pt x="164" y="138"/>
                    </a:cubicBezTo>
                    <a:cubicBezTo>
                      <a:pt x="164" y="138"/>
                      <a:pt x="164" y="138"/>
                      <a:pt x="164" y="138"/>
                    </a:cubicBezTo>
                    <a:cubicBezTo>
                      <a:pt x="164" y="138"/>
                      <a:pt x="164" y="138"/>
                      <a:pt x="164" y="138"/>
                    </a:cubicBezTo>
                    <a:cubicBezTo>
                      <a:pt x="163" y="139"/>
                      <a:pt x="163" y="139"/>
                      <a:pt x="163" y="139"/>
                    </a:cubicBezTo>
                    <a:cubicBezTo>
                      <a:pt x="163" y="139"/>
                      <a:pt x="163" y="139"/>
                      <a:pt x="163" y="139"/>
                    </a:cubicBezTo>
                    <a:cubicBezTo>
                      <a:pt x="162" y="138"/>
                      <a:pt x="162" y="138"/>
                      <a:pt x="162" y="138"/>
                    </a:cubicBezTo>
                    <a:cubicBezTo>
                      <a:pt x="161" y="138"/>
                      <a:pt x="161" y="138"/>
                      <a:pt x="161" y="138"/>
                    </a:cubicBezTo>
                    <a:cubicBezTo>
                      <a:pt x="161" y="138"/>
                      <a:pt x="161" y="138"/>
                      <a:pt x="161" y="138"/>
                    </a:cubicBezTo>
                    <a:cubicBezTo>
                      <a:pt x="161" y="138"/>
                      <a:pt x="161" y="138"/>
                      <a:pt x="161" y="138"/>
                    </a:cubicBezTo>
                    <a:cubicBezTo>
                      <a:pt x="161" y="139"/>
                      <a:pt x="161" y="139"/>
                      <a:pt x="161" y="139"/>
                    </a:cubicBezTo>
                    <a:cubicBezTo>
                      <a:pt x="161" y="139"/>
                      <a:pt x="161" y="139"/>
                      <a:pt x="161" y="139"/>
                    </a:cubicBezTo>
                    <a:cubicBezTo>
                      <a:pt x="161" y="140"/>
                      <a:pt x="161" y="140"/>
                      <a:pt x="161" y="140"/>
                    </a:cubicBezTo>
                    <a:cubicBezTo>
                      <a:pt x="160" y="140"/>
                      <a:pt x="160" y="140"/>
                      <a:pt x="160" y="140"/>
                    </a:cubicBezTo>
                    <a:cubicBezTo>
                      <a:pt x="160" y="140"/>
                      <a:pt x="160" y="140"/>
                      <a:pt x="160" y="140"/>
                    </a:cubicBezTo>
                    <a:cubicBezTo>
                      <a:pt x="159" y="139"/>
                      <a:pt x="159" y="139"/>
                      <a:pt x="159" y="139"/>
                    </a:cubicBezTo>
                    <a:cubicBezTo>
                      <a:pt x="159" y="139"/>
                      <a:pt x="159" y="139"/>
                      <a:pt x="159" y="139"/>
                    </a:cubicBezTo>
                    <a:cubicBezTo>
                      <a:pt x="159" y="139"/>
                      <a:pt x="159" y="139"/>
                      <a:pt x="159" y="139"/>
                    </a:cubicBezTo>
                    <a:cubicBezTo>
                      <a:pt x="159" y="138"/>
                      <a:pt x="159" y="138"/>
                      <a:pt x="159" y="138"/>
                    </a:cubicBezTo>
                    <a:cubicBezTo>
                      <a:pt x="159" y="138"/>
                      <a:pt x="159" y="138"/>
                      <a:pt x="159" y="138"/>
                    </a:cubicBezTo>
                    <a:cubicBezTo>
                      <a:pt x="159" y="138"/>
                      <a:pt x="159" y="138"/>
                      <a:pt x="159" y="138"/>
                    </a:cubicBezTo>
                    <a:cubicBezTo>
                      <a:pt x="158" y="138"/>
                      <a:pt x="158" y="138"/>
                      <a:pt x="158" y="138"/>
                    </a:cubicBezTo>
                    <a:cubicBezTo>
                      <a:pt x="158" y="137"/>
                      <a:pt x="158" y="137"/>
                      <a:pt x="158" y="137"/>
                    </a:cubicBezTo>
                    <a:cubicBezTo>
                      <a:pt x="159" y="137"/>
                      <a:pt x="159" y="137"/>
                      <a:pt x="159" y="137"/>
                    </a:cubicBezTo>
                    <a:cubicBezTo>
                      <a:pt x="160" y="135"/>
                      <a:pt x="160" y="135"/>
                      <a:pt x="160" y="135"/>
                    </a:cubicBezTo>
                    <a:cubicBezTo>
                      <a:pt x="161" y="135"/>
                      <a:pt x="161" y="135"/>
                      <a:pt x="161" y="135"/>
                    </a:cubicBezTo>
                    <a:cubicBezTo>
                      <a:pt x="162" y="136"/>
                      <a:pt x="162" y="136"/>
                      <a:pt x="162" y="136"/>
                    </a:cubicBezTo>
                    <a:cubicBezTo>
                      <a:pt x="165" y="135"/>
                      <a:pt x="165" y="135"/>
                      <a:pt x="165" y="135"/>
                    </a:cubicBezTo>
                    <a:cubicBezTo>
                      <a:pt x="167" y="135"/>
                      <a:pt x="167" y="135"/>
                      <a:pt x="167" y="135"/>
                    </a:cubicBezTo>
                    <a:cubicBezTo>
                      <a:pt x="168" y="135"/>
                      <a:pt x="168" y="135"/>
                      <a:pt x="168" y="135"/>
                    </a:cubicBezTo>
                    <a:cubicBezTo>
                      <a:pt x="169" y="135"/>
                      <a:pt x="169" y="135"/>
                      <a:pt x="169" y="135"/>
                    </a:cubicBezTo>
                    <a:cubicBezTo>
                      <a:pt x="170" y="135"/>
                      <a:pt x="170" y="135"/>
                      <a:pt x="170" y="135"/>
                    </a:cubicBezTo>
                    <a:cubicBezTo>
                      <a:pt x="170" y="136"/>
                      <a:pt x="170" y="136"/>
                      <a:pt x="170" y="136"/>
                    </a:cubicBezTo>
                    <a:cubicBezTo>
                      <a:pt x="170" y="136"/>
                      <a:pt x="170" y="136"/>
                      <a:pt x="170" y="136"/>
                    </a:cubicBezTo>
                    <a:cubicBezTo>
                      <a:pt x="171" y="136"/>
                      <a:pt x="171" y="136"/>
                      <a:pt x="171" y="136"/>
                    </a:cubicBezTo>
                    <a:cubicBezTo>
                      <a:pt x="171" y="138"/>
                      <a:pt x="171" y="138"/>
                      <a:pt x="171" y="138"/>
                    </a:cubicBezTo>
                    <a:cubicBezTo>
                      <a:pt x="170" y="138"/>
                      <a:pt x="170" y="138"/>
                      <a:pt x="170" y="138"/>
                    </a:cubicBezTo>
                    <a:cubicBezTo>
                      <a:pt x="171" y="139"/>
                      <a:pt x="171" y="139"/>
                      <a:pt x="171" y="139"/>
                    </a:cubicBezTo>
                    <a:cubicBezTo>
                      <a:pt x="171" y="139"/>
                      <a:pt x="171" y="139"/>
                      <a:pt x="171" y="139"/>
                    </a:cubicBezTo>
                    <a:cubicBezTo>
                      <a:pt x="170" y="139"/>
                      <a:pt x="170" y="139"/>
                      <a:pt x="170" y="139"/>
                    </a:cubicBezTo>
                    <a:cubicBezTo>
                      <a:pt x="170" y="140"/>
                      <a:pt x="170" y="140"/>
                      <a:pt x="170" y="140"/>
                    </a:cubicBezTo>
                    <a:cubicBezTo>
                      <a:pt x="170" y="140"/>
                      <a:pt x="170" y="140"/>
                      <a:pt x="170" y="140"/>
                    </a:cubicBezTo>
                    <a:cubicBezTo>
                      <a:pt x="171" y="141"/>
                      <a:pt x="171" y="141"/>
                      <a:pt x="171" y="141"/>
                    </a:cubicBezTo>
                    <a:cubicBezTo>
                      <a:pt x="171" y="141"/>
                      <a:pt x="171" y="141"/>
                      <a:pt x="171" y="141"/>
                    </a:cubicBezTo>
                    <a:cubicBezTo>
                      <a:pt x="172" y="142"/>
                      <a:pt x="172" y="142"/>
                      <a:pt x="172" y="142"/>
                    </a:cubicBezTo>
                    <a:cubicBezTo>
                      <a:pt x="172" y="142"/>
                      <a:pt x="172" y="142"/>
                      <a:pt x="172" y="142"/>
                    </a:cubicBezTo>
                    <a:cubicBezTo>
                      <a:pt x="171" y="143"/>
                      <a:pt x="171" y="143"/>
                      <a:pt x="171" y="143"/>
                    </a:cubicBezTo>
                    <a:cubicBezTo>
                      <a:pt x="171" y="143"/>
                      <a:pt x="171" y="143"/>
                      <a:pt x="171" y="143"/>
                    </a:cubicBezTo>
                    <a:cubicBezTo>
                      <a:pt x="171" y="144"/>
                      <a:pt x="171" y="144"/>
                      <a:pt x="171" y="144"/>
                    </a:cubicBezTo>
                    <a:cubicBezTo>
                      <a:pt x="172" y="144"/>
                      <a:pt x="172" y="144"/>
                      <a:pt x="172" y="144"/>
                    </a:cubicBezTo>
                    <a:cubicBezTo>
                      <a:pt x="172" y="144"/>
                      <a:pt x="172" y="144"/>
                      <a:pt x="172" y="144"/>
                    </a:cubicBezTo>
                    <a:cubicBezTo>
                      <a:pt x="172" y="144"/>
                      <a:pt x="172" y="144"/>
                      <a:pt x="172" y="144"/>
                    </a:cubicBezTo>
                    <a:cubicBezTo>
                      <a:pt x="173" y="144"/>
                      <a:pt x="173" y="144"/>
                      <a:pt x="173" y="144"/>
                    </a:cubicBezTo>
                    <a:cubicBezTo>
                      <a:pt x="173" y="145"/>
                      <a:pt x="173" y="145"/>
                      <a:pt x="173" y="145"/>
                    </a:cubicBezTo>
                    <a:cubicBezTo>
                      <a:pt x="174" y="145"/>
                      <a:pt x="174" y="145"/>
                      <a:pt x="174" y="145"/>
                    </a:cubicBezTo>
                    <a:cubicBezTo>
                      <a:pt x="175" y="144"/>
                      <a:pt x="175" y="144"/>
                      <a:pt x="175" y="144"/>
                    </a:cubicBezTo>
                    <a:cubicBezTo>
                      <a:pt x="175" y="145"/>
                      <a:pt x="175" y="145"/>
                      <a:pt x="175" y="145"/>
                    </a:cubicBezTo>
                    <a:cubicBezTo>
                      <a:pt x="175" y="145"/>
                      <a:pt x="175" y="145"/>
                      <a:pt x="175" y="145"/>
                    </a:cubicBezTo>
                    <a:cubicBezTo>
                      <a:pt x="176" y="145"/>
                      <a:pt x="176" y="145"/>
                      <a:pt x="176" y="145"/>
                    </a:cubicBezTo>
                    <a:cubicBezTo>
                      <a:pt x="176" y="145"/>
                      <a:pt x="176" y="145"/>
                      <a:pt x="176" y="145"/>
                    </a:cubicBezTo>
                    <a:cubicBezTo>
                      <a:pt x="176" y="146"/>
                      <a:pt x="176" y="146"/>
                      <a:pt x="176" y="146"/>
                    </a:cubicBezTo>
                    <a:cubicBezTo>
                      <a:pt x="176" y="146"/>
                      <a:pt x="176" y="146"/>
                      <a:pt x="176" y="146"/>
                    </a:cubicBezTo>
                    <a:cubicBezTo>
                      <a:pt x="176" y="147"/>
                      <a:pt x="176" y="147"/>
                      <a:pt x="176" y="147"/>
                    </a:cubicBezTo>
                    <a:cubicBezTo>
                      <a:pt x="177" y="147"/>
                      <a:pt x="177" y="147"/>
                      <a:pt x="177" y="147"/>
                    </a:cubicBezTo>
                    <a:cubicBezTo>
                      <a:pt x="177" y="147"/>
                      <a:pt x="177" y="147"/>
                      <a:pt x="177" y="147"/>
                    </a:cubicBezTo>
                    <a:cubicBezTo>
                      <a:pt x="178" y="148"/>
                      <a:pt x="178" y="148"/>
                      <a:pt x="178" y="148"/>
                    </a:cubicBezTo>
                    <a:cubicBezTo>
                      <a:pt x="178" y="149"/>
                      <a:pt x="178" y="149"/>
                      <a:pt x="178" y="149"/>
                    </a:cubicBezTo>
                    <a:cubicBezTo>
                      <a:pt x="179" y="148"/>
                      <a:pt x="179" y="148"/>
                      <a:pt x="179" y="148"/>
                    </a:cubicBezTo>
                    <a:cubicBezTo>
                      <a:pt x="179" y="148"/>
                      <a:pt x="179" y="148"/>
                      <a:pt x="179" y="148"/>
                    </a:cubicBezTo>
                    <a:cubicBezTo>
                      <a:pt x="179" y="149"/>
                      <a:pt x="179" y="149"/>
                      <a:pt x="179" y="149"/>
                    </a:cubicBezTo>
                    <a:cubicBezTo>
                      <a:pt x="180" y="149"/>
                      <a:pt x="180" y="149"/>
                      <a:pt x="180" y="149"/>
                    </a:cubicBezTo>
                    <a:cubicBezTo>
                      <a:pt x="181" y="150"/>
                      <a:pt x="181" y="150"/>
                      <a:pt x="181" y="150"/>
                    </a:cubicBezTo>
                    <a:cubicBezTo>
                      <a:pt x="182" y="149"/>
                      <a:pt x="182" y="149"/>
                      <a:pt x="182" y="149"/>
                    </a:cubicBezTo>
                    <a:cubicBezTo>
                      <a:pt x="183" y="150"/>
                      <a:pt x="183" y="150"/>
                      <a:pt x="183" y="150"/>
                    </a:cubicBezTo>
                    <a:cubicBezTo>
                      <a:pt x="183" y="149"/>
                      <a:pt x="183" y="149"/>
                      <a:pt x="183" y="149"/>
                    </a:cubicBezTo>
                    <a:cubicBezTo>
                      <a:pt x="185" y="148"/>
                      <a:pt x="185" y="148"/>
                      <a:pt x="185" y="148"/>
                    </a:cubicBezTo>
                    <a:cubicBezTo>
                      <a:pt x="185" y="148"/>
                      <a:pt x="185" y="148"/>
                      <a:pt x="185" y="148"/>
                    </a:cubicBezTo>
                    <a:cubicBezTo>
                      <a:pt x="185" y="149"/>
                      <a:pt x="185" y="149"/>
                      <a:pt x="185" y="149"/>
                    </a:cubicBezTo>
                    <a:cubicBezTo>
                      <a:pt x="187" y="149"/>
                      <a:pt x="187" y="149"/>
                      <a:pt x="187" y="149"/>
                    </a:cubicBezTo>
                    <a:cubicBezTo>
                      <a:pt x="188" y="150"/>
                      <a:pt x="188" y="150"/>
                      <a:pt x="188" y="150"/>
                    </a:cubicBezTo>
                    <a:cubicBezTo>
                      <a:pt x="189" y="150"/>
                      <a:pt x="189" y="150"/>
                      <a:pt x="189" y="150"/>
                    </a:cubicBezTo>
                    <a:cubicBezTo>
                      <a:pt x="190" y="150"/>
                      <a:pt x="190" y="150"/>
                      <a:pt x="190" y="150"/>
                    </a:cubicBezTo>
                    <a:cubicBezTo>
                      <a:pt x="190" y="150"/>
                      <a:pt x="190" y="150"/>
                      <a:pt x="190" y="150"/>
                    </a:cubicBezTo>
                    <a:cubicBezTo>
                      <a:pt x="192" y="150"/>
                      <a:pt x="192" y="150"/>
                      <a:pt x="192" y="150"/>
                    </a:cubicBezTo>
                    <a:cubicBezTo>
                      <a:pt x="192" y="151"/>
                      <a:pt x="192" y="151"/>
                      <a:pt x="192" y="151"/>
                    </a:cubicBezTo>
                    <a:cubicBezTo>
                      <a:pt x="193" y="150"/>
                      <a:pt x="193" y="150"/>
                      <a:pt x="193" y="150"/>
                    </a:cubicBezTo>
                    <a:cubicBezTo>
                      <a:pt x="193" y="149"/>
                      <a:pt x="193" y="149"/>
                      <a:pt x="193" y="149"/>
                    </a:cubicBezTo>
                    <a:cubicBezTo>
                      <a:pt x="192" y="149"/>
                      <a:pt x="192" y="149"/>
                      <a:pt x="192" y="149"/>
                    </a:cubicBezTo>
                    <a:cubicBezTo>
                      <a:pt x="192" y="148"/>
                      <a:pt x="192" y="148"/>
                      <a:pt x="192" y="148"/>
                    </a:cubicBezTo>
                    <a:cubicBezTo>
                      <a:pt x="192" y="147"/>
                      <a:pt x="192" y="147"/>
                      <a:pt x="192" y="147"/>
                    </a:cubicBezTo>
                    <a:cubicBezTo>
                      <a:pt x="192" y="147"/>
                      <a:pt x="192" y="147"/>
                      <a:pt x="192" y="147"/>
                    </a:cubicBezTo>
                    <a:cubicBezTo>
                      <a:pt x="193" y="149"/>
                      <a:pt x="193" y="149"/>
                      <a:pt x="193" y="149"/>
                    </a:cubicBezTo>
                    <a:cubicBezTo>
                      <a:pt x="193" y="150"/>
                      <a:pt x="193" y="150"/>
                      <a:pt x="193" y="150"/>
                    </a:cubicBezTo>
                    <a:cubicBezTo>
                      <a:pt x="194" y="151"/>
                      <a:pt x="194" y="151"/>
                      <a:pt x="194" y="151"/>
                    </a:cubicBezTo>
                    <a:cubicBezTo>
                      <a:pt x="195" y="151"/>
                      <a:pt x="195" y="151"/>
                      <a:pt x="195" y="151"/>
                    </a:cubicBezTo>
                    <a:cubicBezTo>
                      <a:pt x="195" y="152"/>
                      <a:pt x="195" y="152"/>
                      <a:pt x="195" y="152"/>
                    </a:cubicBezTo>
                    <a:cubicBezTo>
                      <a:pt x="195" y="151"/>
                      <a:pt x="195" y="151"/>
                      <a:pt x="195" y="151"/>
                    </a:cubicBezTo>
                    <a:cubicBezTo>
                      <a:pt x="195" y="150"/>
                      <a:pt x="195" y="150"/>
                      <a:pt x="195" y="150"/>
                    </a:cubicBezTo>
                    <a:cubicBezTo>
                      <a:pt x="194" y="150"/>
                      <a:pt x="194" y="150"/>
                      <a:pt x="194" y="150"/>
                    </a:cubicBezTo>
                    <a:cubicBezTo>
                      <a:pt x="193" y="149"/>
                      <a:pt x="193" y="149"/>
                      <a:pt x="193" y="149"/>
                    </a:cubicBezTo>
                    <a:cubicBezTo>
                      <a:pt x="193" y="147"/>
                      <a:pt x="193" y="147"/>
                      <a:pt x="193" y="147"/>
                    </a:cubicBezTo>
                    <a:cubicBezTo>
                      <a:pt x="193" y="146"/>
                      <a:pt x="193" y="146"/>
                      <a:pt x="193" y="146"/>
                    </a:cubicBezTo>
                    <a:cubicBezTo>
                      <a:pt x="194" y="147"/>
                      <a:pt x="194" y="147"/>
                      <a:pt x="194" y="147"/>
                    </a:cubicBezTo>
                    <a:cubicBezTo>
                      <a:pt x="194" y="147"/>
                      <a:pt x="194" y="147"/>
                      <a:pt x="194" y="147"/>
                    </a:cubicBezTo>
                    <a:cubicBezTo>
                      <a:pt x="194" y="147"/>
                      <a:pt x="194" y="147"/>
                      <a:pt x="194" y="147"/>
                    </a:cubicBezTo>
                    <a:cubicBezTo>
                      <a:pt x="194" y="147"/>
                      <a:pt x="194" y="147"/>
                      <a:pt x="194" y="147"/>
                    </a:cubicBezTo>
                    <a:cubicBezTo>
                      <a:pt x="194" y="146"/>
                      <a:pt x="194" y="146"/>
                      <a:pt x="194" y="146"/>
                    </a:cubicBezTo>
                    <a:cubicBezTo>
                      <a:pt x="194" y="146"/>
                      <a:pt x="194" y="146"/>
                      <a:pt x="194" y="146"/>
                    </a:cubicBezTo>
                    <a:cubicBezTo>
                      <a:pt x="194" y="145"/>
                      <a:pt x="194" y="145"/>
                      <a:pt x="194" y="145"/>
                    </a:cubicBezTo>
                    <a:cubicBezTo>
                      <a:pt x="194" y="145"/>
                      <a:pt x="194" y="145"/>
                      <a:pt x="194" y="145"/>
                    </a:cubicBezTo>
                    <a:cubicBezTo>
                      <a:pt x="194" y="144"/>
                      <a:pt x="194" y="144"/>
                      <a:pt x="194" y="144"/>
                    </a:cubicBezTo>
                    <a:cubicBezTo>
                      <a:pt x="195" y="144"/>
                      <a:pt x="195" y="144"/>
                      <a:pt x="195" y="144"/>
                    </a:cubicBezTo>
                    <a:cubicBezTo>
                      <a:pt x="195" y="145"/>
                      <a:pt x="195" y="145"/>
                      <a:pt x="195" y="145"/>
                    </a:cubicBezTo>
                    <a:cubicBezTo>
                      <a:pt x="195" y="146"/>
                      <a:pt x="195" y="146"/>
                      <a:pt x="195" y="146"/>
                    </a:cubicBezTo>
                    <a:cubicBezTo>
                      <a:pt x="196" y="146"/>
                      <a:pt x="196" y="146"/>
                      <a:pt x="196" y="146"/>
                    </a:cubicBezTo>
                    <a:cubicBezTo>
                      <a:pt x="196" y="145"/>
                      <a:pt x="196" y="145"/>
                      <a:pt x="196" y="145"/>
                    </a:cubicBezTo>
                    <a:cubicBezTo>
                      <a:pt x="197" y="145"/>
                      <a:pt x="197" y="145"/>
                      <a:pt x="197" y="145"/>
                    </a:cubicBezTo>
                    <a:cubicBezTo>
                      <a:pt x="197" y="144"/>
                      <a:pt x="197" y="144"/>
                      <a:pt x="197" y="144"/>
                    </a:cubicBezTo>
                    <a:cubicBezTo>
                      <a:pt x="198" y="144"/>
                      <a:pt x="198" y="144"/>
                      <a:pt x="198" y="144"/>
                    </a:cubicBezTo>
                    <a:cubicBezTo>
                      <a:pt x="198" y="145"/>
                      <a:pt x="198" y="145"/>
                      <a:pt x="198" y="145"/>
                    </a:cubicBezTo>
                    <a:cubicBezTo>
                      <a:pt x="198" y="145"/>
                      <a:pt x="198" y="145"/>
                      <a:pt x="198" y="145"/>
                    </a:cubicBezTo>
                    <a:cubicBezTo>
                      <a:pt x="198" y="146"/>
                      <a:pt x="198" y="146"/>
                      <a:pt x="198" y="146"/>
                    </a:cubicBezTo>
                    <a:cubicBezTo>
                      <a:pt x="198" y="145"/>
                      <a:pt x="198" y="145"/>
                      <a:pt x="198" y="145"/>
                    </a:cubicBezTo>
                    <a:cubicBezTo>
                      <a:pt x="199" y="145"/>
                      <a:pt x="199" y="145"/>
                      <a:pt x="199" y="145"/>
                    </a:cubicBezTo>
                    <a:cubicBezTo>
                      <a:pt x="199" y="146"/>
                      <a:pt x="199" y="146"/>
                      <a:pt x="199" y="146"/>
                    </a:cubicBezTo>
                    <a:cubicBezTo>
                      <a:pt x="199" y="147"/>
                      <a:pt x="199" y="147"/>
                      <a:pt x="199" y="147"/>
                    </a:cubicBezTo>
                    <a:cubicBezTo>
                      <a:pt x="199" y="147"/>
                      <a:pt x="199" y="147"/>
                      <a:pt x="199" y="147"/>
                    </a:cubicBezTo>
                    <a:cubicBezTo>
                      <a:pt x="199" y="148"/>
                      <a:pt x="199" y="148"/>
                      <a:pt x="199" y="148"/>
                    </a:cubicBezTo>
                    <a:cubicBezTo>
                      <a:pt x="200" y="147"/>
                      <a:pt x="200" y="147"/>
                      <a:pt x="200" y="147"/>
                    </a:cubicBezTo>
                    <a:cubicBezTo>
                      <a:pt x="201" y="148"/>
                      <a:pt x="201" y="148"/>
                      <a:pt x="201" y="148"/>
                    </a:cubicBezTo>
                    <a:cubicBezTo>
                      <a:pt x="200" y="148"/>
                      <a:pt x="200" y="148"/>
                      <a:pt x="200" y="148"/>
                    </a:cubicBezTo>
                    <a:cubicBezTo>
                      <a:pt x="199" y="149"/>
                      <a:pt x="199" y="149"/>
                      <a:pt x="199" y="149"/>
                    </a:cubicBezTo>
                    <a:cubicBezTo>
                      <a:pt x="199" y="149"/>
                      <a:pt x="199" y="149"/>
                      <a:pt x="199" y="149"/>
                    </a:cubicBezTo>
                    <a:cubicBezTo>
                      <a:pt x="200" y="149"/>
                      <a:pt x="200" y="149"/>
                      <a:pt x="200" y="149"/>
                    </a:cubicBezTo>
                    <a:cubicBezTo>
                      <a:pt x="201" y="149"/>
                      <a:pt x="201" y="149"/>
                      <a:pt x="201" y="149"/>
                    </a:cubicBezTo>
                    <a:cubicBezTo>
                      <a:pt x="201" y="148"/>
                      <a:pt x="201" y="148"/>
                      <a:pt x="201" y="148"/>
                    </a:cubicBezTo>
                    <a:cubicBezTo>
                      <a:pt x="203" y="148"/>
                      <a:pt x="203" y="148"/>
                      <a:pt x="203" y="148"/>
                    </a:cubicBezTo>
                    <a:cubicBezTo>
                      <a:pt x="203" y="148"/>
                      <a:pt x="203" y="148"/>
                      <a:pt x="203" y="148"/>
                    </a:cubicBezTo>
                    <a:cubicBezTo>
                      <a:pt x="203" y="148"/>
                      <a:pt x="203" y="148"/>
                      <a:pt x="203" y="148"/>
                    </a:cubicBezTo>
                    <a:cubicBezTo>
                      <a:pt x="203" y="148"/>
                      <a:pt x="203" y="148"/>
                      <a:pt x="203" y="148"/>
                    </a:cubicBezTo>
                    <a:cubicBezTo>
                      <a:pt x="202" y="149"/>
                      <a:pt x="202" y="149"/>
                      <a:pt x="202" y="149"/>
                    </a:cubicBezTo>
                    <a:cubicBezTo>
                      <a:pt x="202" y="150"/>
                      <a:pt x="202" y="150"/>
                      <a:pt x="202" y="150"/>
                    </a:cubicBezTo>
                    <a:cubicBezTo>
                      <a:pt x="201" y="150"/>
                      <a:pt x="201" y="150"/>
                      <a:pt x="201" y="150"/>
                    </a:cubicBezTo>
                    <a:cubicBezTo>
                      <a:pt x="201" y="151"/>
                      <a:pt x="201" y="151"/>
                      <a:pt x="201" y="151"/>
                    </a:cubicBezTo>
                    <a:cubicBezTo>
                      <a:pt x="199" y="152"/>
                      <a:pt x="199" y="152"/>
                      <a:pt x="199" y="152"/>
                    </a:cubicBezTo>
                    <a:cubicBezTo>
                      <a:pt x="199" y="152"/>
                      <a:pt x="199" y="152"/>
                      <a:pt x="199" y="152"/>
                    </a:cubicBezTo>
                    <a:cubicBezTo>
                      <a:pt x="199" y="153"/>
                      <a:pt x="199" y="153"/>
                      <a:pt x="199" y="153"/>
                    </a:cubicBezTo>
                    <a:cubicBezTo>
                      <a:pt x="199" y="152"/>
                      <a:pt x="199" y="152"/>
                      <a:pt x="199" y="152"/>
                    </a:cubicBezTo>
                    <a:cubicBezTo>
                      <a:pt x="198" y="153"/>
                      <a:pt x="198" y="153"/>
                      <a:pt x="198" y="153"/>
                    </a:cubicBezTo>
                    <a:cubicBezTo>
                      <a:pt x="198" y="154"/>
                      <a:pt x="198" y="154"/>
                      <a:pt x="198" y="154"/>
                    </a:cubicBezTo>
                    <a:cubicBezTo>
                      <a:pt x="198" y="155"/>
                      <a:pt x="198" y="155"/>
                      <a:pt x="198" y="155"/>
                    </a:cubicBezTo>
                    <a:cubicBezTo>
                      <a:pt x="199" y="154"/>
                      <a:pt x="199" y="154"/>
                      <a:pt x="199" y="154"/>
                    </a:cubicBezTo>
                    <a:cubicBezTo>
                      <a:pt x="199" y="154"/>
                      <a:pt x="199" y="154"/>
                      <a:pt x="199" y="154"/>
                    </a:cubicBezTo>
                    <a:cubicBezTo>
                      <a:pt x="199" y="155"/>
                      <a:pt x="199" y="155"/>
                      <a:pt x="199" y="155"/>
                    </a:cubicBezTo>
                    <a:cubicBezTo>
                      <a:pt x="198" y="156"/>
                      <a:pt x="198" y="156"/>
                      <a:pt x="198" y="156"/>
                    </a:cubicBezTo>
                    <a:cubicBezTo>
                      <a:pt x="198" y="156"/>
                      <a:pt x="198" y="156"/>
                      <a:pt x="198" y="156"/>
                    </a:cubicBezTo>
                    <a:cubicBezTo>
                      <a:pt x="199" y="156"/>
                      <a:pt x="199" y="156"/>
                      <a:pt x="199" y="156"/>
                    </a:cubicBezTo>
                    <a:cubicBezTo>
                      <a:pt x="200" y="155"/>
                      <a:pt x="200" y="155"/>
                      <a:pt x="200" y="155"/>
                    </a:cubicBezTo>
                    <a:cubicBezTo>
                      <a:pt x="201" y="155"/>
                      <a:pt x="201" y="155"/>
                      <a:pt x="201" y="155"/>
                    </a:cubicBezTo>
                    <a:cubicBezTo>
                      <a:pt x="200" y="156"/>
                      <a:pt x="200" y="156"/>
                      <a:pt x="200" y="156"/>
                    </a:cubicBezTo>
                    <a:cubicBezTo>
                      <a:pt x="200" y="157"/>
                      <a:pt x="200" y="157"/>
                      <a:pt x="200" y="157"/>
                    </a:cubicBezTo>
                    <a:cubicBezTo>
                      <a:pt x="200" y="157"/>
                      <a:pt x="200" y="157"/>
                      <a:pt x="200" y="157"/>
                    </a:cubicBezTo>
                    <a:cubicBezTo>
                      <a:pt x="201" y="156"/>
                      <a:pt x="201" y="156"/>
                      <a:pt x="201" y="156"/>
                    </a:cubicBezTo>
                    <a:cubicBezTo>
                      <a:pt x="200" y="157"/>
                      <a:pt x="200" y="157"/>
                      <a:pt x="200" y="157"/>
                    </a:cubicBezTo>
                    <a:cubicBezTo>
                      <a:pt x="200" y="158"/>
                      <a:pt x="200" y="158"/>
                      <a:pt x="200" y="158"/>
                    </a:cubicBezTo>
                    <a:cubicBezTo>
                      <a:pt x="200" y="159"/>
                      <a:pt x="200" y="159"/>
                      <a:pt x="200" y="159"/>
                    </a:cubicBezTo>
                    <a:cubicBezTo>
                      <a:pt x="199" y="158"/>
                      <a:pt x="199" y="158"/>
                      <a:pt x="199" y="158"/>
                    </a:cubicBezTo>
                    <a:cubicBezTo>
                      <a:pt x="198" y="157"/>
                      <a:pt x="198" y="157"/>
                      <a:pt x="198" y="157"/>
                    </a:cubicBezTo>
                    <a:cubicBezTo>
                      <a:pt x="197" y="158"/>
                      <a:pt x="197" y="158"/>
                      <a:pt x="197" y="158"/>
                    </a:cubicBezTo>
                    <a:cubicBezTo>
                      <a:pt x="197" y="157"/>
                      <a:pt x="197" y="157"/>
                      <a:pt x="197" y="157"/>
                    </a:cubicBezTo>
                    <a:cubicBezTo>
                      <a:pt x="197" y="157"/>
                      <a:pt x="197" y="157"/>
                      <a:pt x="197" y="157"/>
                    </a:cubicBezTo>
                    <a:cubicBezTo>
                      <a:pt x="196" y="158"/>
                      <a:pt x="196" y="158"/>
                      <a:pt x="196" y="158"/>
                    </a:cubicBezTo>
                    <a:cubicBezTo>
                      <a:pt x="197" y="159"/>
                      <a:pt x="197" y="159"/>
                      <a:pt x="197" y="159"/>
                    </a:cubicBezTo>
                    <a:cubicBezTo>
                      <a:pt x="197" y="160"/>
                      <a:pt x="197" y="160"/>
                      <a:pt x="197" y="160"/>
                    </a:cubicBezTo>
                    <a:cubicBezTo>
                      <a:pt x="197" y="162"/>
                      <a:pt x="197" y="162"/>
                      <a:pt x="197" y="162"/>
                    </a:cubicBezTo>
                    <a:cubicBezTo>
                      <a:pt x="198" y="160"/>
                      <a:pt x="198" y="160"/>
                      <a:pt x="198" y="160"/>
                    </a:cubicBezTo>
                    <a:cubicBezTo>
                      <a:pt x="197" y="159"/>
                      <a:pt x="197" y="159"/>
                      <a:pt x="197" y="159"/>
                    </a:cubicBezTo>
                    <a:cubicBezTo>
                      <a:pt x="198" y="158"/>
                      <a:pt x="198" y="158"/>
                      <a:pt x="198" y="158"/>
                    </a:cubicBezTo>
                    <a:cubicBezTo>
                      <a:pt x="198" y="159"/>
                      <a:pt x="198" y="159"/>
                      <a:pt x="198" y="159"/>
                    </a:cubicBezTo>
                    <a:cubicBezTo>
                      <a:pt x="199" y="159"/>
                      <a:pt x="199" y="159"/>
                      <a:pt x="199" y="159"/>
                    </a:cubicBezTo>
                    <a:cubicBezTo>
                      <a:pt x="200" y="159"/>
                      <a:pt x="200" y="159"/>
                      <a:pt x="200" y="159"/>
                    </a:cubicBezTo>
                    <a:cubicBezTo>
                      <a:pt x="201" y="159"/>
                      <a:pt x="201" y="159"/>
                      <a:pt x="201" y="159"/>
                    </a:cubicBezTo>
                    <a:cubicBezTo>
                      <a:pt x="201" y="158"/>
                      <a:pt x="201" y="158"/>
                      <a:pt x="201" y="158"/>
                    </a:cubicBezTo>
                    <a:cubicBezTo>
                      <a:pt x="202" y="158"/>
                      <a:pt x="202" y="158"/>
                      <a:pt x="202" y="158"/>
                    </a:cubicBezTo>
                    <a:cubicBezTo>
                      <a:pt x="203" y="157"/>
                      <a:pt x="203" y="157"/>
                      <a:pt x="203" y="157"/>
                    </a:cubicBezTo>
                    <a:cubicBezTo>
                      <a:pt x="204" y="157"/>
                      <a:pt x="204" y="157"/>
                      <a:pt x="204" y="157"/>
                    </a:cubicBezTo>
                    <a:cubicBezTo>
                      <a:pt x="204" y="156"/>
                      <a:pt x="204" y="156"/>
                      <a:pt x="204" y="156"/>
                    </a:cubicBezTo>
                    <a:cubicBezTo>
                      <a:pt x="203" y="157"/>
                      <a:pt x="203" y="157"/>
                      <a:pt x="203" y="157"/>
                    </a:cubicBezTo>
                    <a:cubicBezTo>
                      <a:pt x="203" y="156"/>
                      <a:pt x="203" y="156"/>
                      <a:pt x="203" y="156"/>
                    </a:cubicBezTo>
                    <a:cubicBezTo>
                      <a:pt x="202" y="157"/>
                      <a:pt x="202" y="157"/>
                      <a:pt x="202" y="157"/>
                    </a:cubicBezTo>
                    <a:cubicBezTo>
                      <a:pt x="202" y="157"/>
                      <a:pt x="202" y="157"/>
                      <a:pt x="202" y="157"/>
                    </a:cubicBezTo>
                    <a:cubicBezTo>
                      <a:pt x="201" y="157"/>
                      <a:pt x="201" y="157"/>
                      <a:pt x="201" y="157"/>
                    </a:cubicBezTo>
                    <a:cubicBezTo>
                      <a:pt x="202" y="156"/>
                      <a:pt x="202" y="156"/>
                      <a:pt x="202" y="156"/>
                    </a:cubicBezTo>
                    <a:cubicBezTo>
                      <a:pt x="202" y="156"/>
                      <a:pt x="202" y="156"/>
                      <a:pt x="202" y="156"/>
                    </a:cubicBezTo>
                    <a:cubicBezTo>
                      <a:pt x="202" y="155"/>
                      <a:pt x="202" y="155"/>
                      <a:pt x="202" y="155"/>
                    </a:cubicBezTo>
                    <a:cubicBezTo>
                      <a:pt x="202" y="155"/>
                      <a:pt x="202" y="155"/>
                      <a:pt x="202" y="155"/>
                    </a:cubicBezTo>
                    <a:cubicBezTo>
                      <a:pt x="203" y="154"/>
                      <a:pt x="203" y="154"/>
                      <a:pt x="203" y="154"/>
                    </a:cubicBezTo>
                    <a:cubicBezTo>
                      <a:pt x="202" y="153"/>
                      <a:pt x="202" y="153"/>
                      <a:pt x="202" y="153"/>
                    </a:cubicBezTo>
                    <a:cubicBezTo>
                      <a:pt x="202" y="153"/>
                      <a:pt x="202" y="153"/>
                      <a:pt x="202" y="153"/>
                    </a:cubicBezTo>
                    <a:cubicBezTo>
                      <a:pt x="202" y="152"/>
                      <a:pt x="202" y="152"/>
                      <a:pt x="202" y="152"/>
                    </a:cubicBezTo>
                    <a:cubicBezTo>
                      <a:pt x="203" y="151"/>
                      <a:pt x="203" y="151"/>
                      <a:pt x="203" y="151"/>
                    </a:cubicBezTo>
                    <a:cubicBezTo>
                      <a:pt x="203" y="150"/>
                      <a:pt x="203" y="150"/>
                      <a:pt x="203" y="150"/>
                    </a:cubicBezTo>
                    <a:cubicBezTo>
                      <a:pt x="204" y="150"/>
                      <a:pt x="204" y="150"/>
                      <a:pt x="204" y="150"/>
                    </a:cubicBezTo>
                    <a:cubicBezTo>
                      <a:pt x="205" y="150"/>
                      <a:pt x="205" y="150"/>
                      <a:pt x="205" y="150"/>
                    </a:cubicBezTo>
                    <a:cubicBezTo>
                      <a:pt x="204" y="150"/>
                      <a:pt x="204" y="150"/>
                      <a:pt x="204" y="150"/>
                    </a:cubicBezTo>
                    <a:cubicBezTo>
                      <a:pt x="205" y="150"/>
                      <a:pt x="205" y="150"/>
                      <a:pt x="205" y="150"/>
                    </a:cubicBezTo>
                    <a:cubicBezTo>
                      <a:pt x="205" y="150"/>
                      <a:pt x="205" y="150"/>
                      <a:pt x="205" y="150"/>
                    </a:cubicBezTo>
                    <a:cubicBezTo>
                      <a:pt x="206" y="150"/>
                      <a:pt x="206" y="150"/>
                      <a:pt x="206" y="150"/>
                    </a:cubicBezTo>
                    <a:cubicBezTo>
                      <a:pt x="206" y="150"/>
                      <a:pt x="206" y="150"/>
                      <a:pt x="206" y="150"/>
                    </a:cubicBezTo>
                    <a:cubicBezTo>
                      <a:pt x="206" y="150"/>
                      <a:pt x="206" y="150"/>
                      <a:pt x="206" y="150"/>
                    </a:cubicBezTo>
                    <a:cubicBezTo>
                      <a:pt x="207" y="150"/>
                      <a:pt x="207" y="150"/>
                      <a:pt x="207" y="150"/>
                    </a:cubicBezTo>
                    <a:cubicBezTo>
                      <a:pt x="207" y="150"/>
                      <a:pt x="207" y="150"/>
                      <a:pt x="207" y="150"/>
                    </a:cubicBezTo>
                    <a:cubicBezTo>
                      <a:pt x="209" y="149"/>
                      <a:pt x="209" y="149"/>
                      <a:pt x="209" y="149"/>
                    </a:cubicBezTo>
                    <a:cubicBezTo>
                      <a:pt x="210" y="148"/>
                      <a:pt x="210" y="148"/>
                      <a:pt x="210" y="148"/>
                    </a:cubicBezTo>
                    <a:cubicBezTo>
                      <a:pt x="210" y="148"/>
                      <a:pt x="210" y="148"/>
                      <a:pt x="210" y="148"/>
                    </a:cubicBezTo>
                    <a:cubicBezTo>
                      <a:pt x="210" y="148"/>
                      <a:pt x="210" y="148"/>
                      <a:pt x="210" y="148"/>
                    </a:cubicBezTo>
                    <a:cubicBezTo>
                      <a:pt x="211" y="147"/>
                      <a:pt x="211" y="147"/>
                      <a:pt x="211" y="147"/>
                    </a:cubicBezTo>
                    <a:cubicBezTo>
                      <a:pt x="212" y="147"/>
                      <a:pt x="212" y="147"/>
                      <a:pt x="212" y="147"/>
                    </a:cubicBezTo>
                    <a:cubicBezTo>
                      <a:pt x="213" y="146"/>
                      <a:pt x="213" y="146"/>
                      <a:pt x="213" y="146"/>
                    </a:cubicBezTo>
                    <a:cubicBezTo>
                      <a:pt x="213" y="146"/>
                      <a:pt x="213" y="146"/>
                      <a:pt x="213" y="146"/>
                    </a:cubicBezTo>
                    <a:cubicBezTo>
                      <a:pt x="213" y="144"/>
                      <a:pt x="213" y="144"/>
                      <a:pt x="213" y="144"/>
                    </a:cubicBezTo>
                    <a:cubicBezTo>
                      <a:pt x="214" y="144"/>
                      <a:pt x="214" y="144"/>
                      <a:pt x="214" y="144"/>
                    </a:cubicBezTo>
                    <a:cubicBezTo>
                      <a:pt x="214" y="143"/>
                      <a:pt x="214" y="143"/>
                      <a:pt x="214" y="143"/>
                    </a:cubicBezTo>
                    <a:cubicBezTo>
                      <a:pt x="214" y="142"/>
                      <a:pt x="214" y="142"/>
                      <a:pt x="214" y="142"/>
                    </a:cubicBezTo>
                    <a:cubicBezTo>
                      <a:pt x="213" y="143"/>
                      <a:pt x="213" y="143"/>
                      <a:pt x="213" y="143"/>
                    </a:cubicBezTo>
                    <a:cubicBezTo>
                      <a:pt x="212" y="143"/>
                      <a:pt x="212" y="143"/>
                      <a:pt x="212" y="143"/>
                    </a:cubicBezTo>
                    <a:cubicBezTo>
                      <a:pt x="213" y="143"/>
                      <a:pt x="213" y="143"/>
                      <a:pt x="213" y="143"/>
                    </a:cubicBezTo>
                    <a:cubicBezTo>
                      <a:pt x="212" y="144"/>
                      <a:pt x="212" y="144"/>
                      <a:pt x="212" y="144"/>
                    </a:cubicBezTo>
                    <a:cubicBezTo>
                      <a:pt x="211" y="144"/>
                      <a:pt x="211" y="144"/>
                      <a:pt x="211" y="144"/>
                    </a:cubicBezTo>
                    <a:cubicBezTo>
                      <a:pt x="211" y="144"/>
                      <a:pt x="211" y="144"/>
                      <a:pt x="211" y="144"/>
                    </a:cubicBezTo>
                    <a:cubicBezTo>
                      <a:pt x="210" y="144"/>
                      <a:pt x="210" y="144"/>
                      <a:pt x="210" y="144"/>
                    </a:cubicBezTo>
                    <a:cubicBezTo>
                      <a:pt x="210" y="143"/>
                      <a:pt x="210" y="143"/>
                      <a:pt x="210" y="143"/>
                    </a:cubicBezTo>
                    <a:cubicBezTo>
                      <a:pt x="211" y="142"/>
                      <a:pt x="211" y="142"/>
                      <a:pt x="211" y="142"/>
                    </a:cubicBezTo>
                    <a:cubicBezTo>
                      <a:pt x="211" y="142"/>
                      <a:pt x="211" y="142"/>
                      <a:pt x="211" y="142"/>
                    </a:cubicBezTo>
                    <a:cubicBezTo>
                      <a:pt x="212" y="142"/>
                      <a:pt x="212" y="142"/>
                      <a:pt x="212" y="142"/>
                    </a:cubicBezTo>
                    <a:cubicBezTo>
                      <a:pt x="213" y="141"/>
                      <a:pt x="213" y="141"/>
                      <a:pt x="213" y="141"/>
                    </a:cubicBezTo>
                    <a:cubicBezTo>
                      <a:pt x="213" y="141"/>
                      <a:pt x="213" y="141"/>
                      <a:pt x="213" y="141"/>
                    </a:cubicBezTo>
                    <a:cubicBezTo>
                      <a:pt x="213" y="140"/>
                      <a:pt x="213" y="140"/>
                      <a:pt x="213" y="140"/>
                    </a:cubicBezTo>
                    <a:cubicBezTo>
                      <a:pt x="213" y="140"/>
                      <a:pt x="213" y="140"/>
                      <a:pt x="213" y="140"/>
                    </a:cubicBezTo>
                    <a:cubicBezTo>
                      <a:pt x="214" y="139"/>
                      <a:pt x="214" y="139"/>
                      <a:pt x="214" y="139"/>
                    </a:cubicBezTo>
                    <a:cubicBezTo>
                      <a:pt x="215" y="140"/>
                      <a:pt x="215" y="140"/>
                      <a:pt x="215" y="140"/>
                    </a:cubicBezTo>
                    <a:cubicBezTo>
                      <a:pt x="215" y="140"/>
                      <a:pt x="215" y="140"/>
                      <a:pt x="215" y="140"/>
                    </a:cubicBezTo>
                    <a:cubicBezTo>
                      <a:pt x="214" y="141"/>
                      <a:pt x="214" y="141"/>
                      <a:pt x="214" y="141"/>
                    </a:cubicBezTo>
                    <a:cubicBezTo>
                      <a:pt x="215" y="141"/>
                      <a:pt x="215" y="141"/>
                      <a:pt x="215" y="141"/>
                    </a:cubicBezTo>
                    <a:cubicBezTo>
                      <a:pt x="216" y="141"/>
                      <a:pt x="216" y="141"/>
                      <a:pt x="216" y="141"/>
                    </a:cubicBezTo>
                    <a:cubicBezTo>
                      <a:pt x="216" y="139"/>
                      <a:pt x="216" y="139"/>
                      <a:pt x="216" y="139"/>
                    </a:cubicBezTo>
                    <a:cubicBezTo>
                      <a:pt x="216" y="139"/>
                      <a:pt x="216" y="139"/>
                      <a:pt x="216" y="139"/>
                    </a:cubicBezTo>
                    <a:cubicBezTo>
                      <a:pt x="215" y="138"/>
                      <a:pt x="215" y="138"/>
                      <a:pt x="215" y="138"/>
                    </a:cubicBezTo>
                    <a:cubicBezTo>
                      <a:pt x="215" y="138"/>
                      <a:pt x="215" y="138"/>
                      <a:pt x="215" y="138"/>
                    </a:cubicBezTo>
                    <a:cubicBezTo>
                      <a:pt x="214" y="138"/>
                      <a:pt x="214" y="138"/>
                      <a:pt x="214" y="138"/>
                    </a:cubicBezTo>
                    <a:cubicBezTo>
                      <a:pt x="213" y="138"/>
                      <a:pt x="213" y="138"/>
                      <a:pt x="213" y="138"/>
                    </a:cubicBezTo>
                    <a:cubicBezTo>
                      <a:pt x="212" y="137"/>
                      <a:pt x="212" y="137"/>
                      <a:pt x="212" y="137"/>
                    </a:cubicBezTo>
                    <a:cubicBezTo>
                      <a:pt x="213" y="136"/>
                      <a:pt x="213" y="136"/>
                      <a:pt x="213" y="136"/>
                    </a:cubicBezTo>
                    <a:cubicBezTo>
                      <a:pt x="212" y="137"/>
                      <a:pt x="212" y="137"/>
                      <a:pt x="212" y="137"/>
                    </a:cubicBezTo>
                    <a:cubicBezTo>
                      <a:pt x="212" y="137"/>
                      <a:pt x="212" y="137"/>
                      <a:pt x="212" y="137"/>
                    </a:cubicBezTo>
                    <a:cubicBezTo>
                      <a:pt x="211" y="136"/>
                      <a:pt x="211" y="136"/>
                      <a:pt x="211" y="136"/>
                    </a:cubicBezTo>
                    <a:cubicBezTo>
                      <a:pt x="210" y="135"/>
                      <a:pt x="210" y="135"/>
                      <a:pt x="210" y="135"/>
                    </a:cubicBezTo>
                    <a:cubicBezTo>
                      <a:pt x="210" y="134"/>
                      <a:pt x="210" y="134"/>
                      <a:pt x="210" y="134"/>
                    </a:cubicBezTo>
                    <a:cubicBezTo>
                      <a:pt x="210" y="134"/>
                      <a:pt x="210" y="134"/>
                      <a:pt x="210" y="134"/>
                    </a:cubicBezTo>
                    <a:cubicBezTo>
                      <a:pt x="209" y="134"/>
                      <a:pt x="209" y="134"/>
                      <a:pt x="209" y="134"/>
                    </a:cubicBezTo>
                    <a:cubicBezTo>
                      <a:pt x="209" y="134"/>
                      <a:pt x="209" y="134"/>
                      <a:pt x="209" y="134"/>
                    </a:cubicBezTo>
                    <a:cubicBezTo>
                      <a:pt x="209" y="133"/>
                      <a:pt x="209" y="133"/>
                      <a:pt x="209" y="133"/>
                    </a:cubicBezTo>
                    <a:cubicBezTo>
                      <a:pt x="209" y="133"/>
                      <a:pt x="209" y="133"/>
                      <a:pt x="209" y="133"/>
                    </a:cubicBezTo>
                    <a:cubicBezTo>
                      <a:pt x="209" y="132"/>
                      <a:pt x="209" y="132"/>
                      <a:pt x="209" y="132"/>
                    </a:cubicBezTo>
                    <a:cubicBezTo>
                      <a:pt x="209" y="131"/>
                      <a:pt x="209" y="131"/>
                      <a:pt x="209" y="131"/>
                    </a:cubicBezTo>
                    <a:cubicBezTo>
                      <a:pt x="209" y="129"/>
                      <a:pt x="209" y="129"/>
                      <a:pt x="209" y="129"/>
                    </a:cubicBezTo>
                    <a:cubicBezTo>
                      <a:pt x="209" y="129"/>
                      <a:pt x="209" y="129"/>
                      <a:pt x="209" y="129"/>
                    </a:cubicBezTo>
                    <a:cubicBezTo>
                      <a:pt x="211" y="128"/>
                      <a:pt x="211" y="128"/>
                      <a:pt x="211" y="128"/>
                    </a:cubicBezTo>
                    <a:cubicBezTo>
                      <a:pt x="212" y="127"/>
                      <a:pt x="212" y="127"/>
                      <a:pt x="212" y="127"/>
                    </a:cubicBezTo>
                    <a:cubicBezTo>
                      <a:pt x="212" y="127"/>
                      <a:pt x="212" y="127"/>
                      <a:pt x="212" y="127"/>
                    </a:cubicBezTo>
                    <a:cubicBezTo>
                      <a:pt x="212" y="127"/>
                      <a:pt x="212" y="127"/>
                      <a:pt x="212" y="127"/>
                    </a:cubicBezTo>
                    <a:cubicBezTo>
                      <a:pt x="213" y="127"/>
                      <a:pt x="213" y="127"/>
                      <a:pt x="213" y="127"/>
                    </a:cubicBezTo>
                    <a:cubicBezTo>
                      <a:pt x="213" y="126"/>
                      <a:pt x="213" y="126"/>
                      <a:pt x="213" y="126"/>
                    </a:cubicBezTo>
                    <a:cubicBezTo>
                      <a:pt x="213" y="126"/>
                      <a:pt x="213" y="126"/>
                      <a:pt x="213" y="126"/>
                    </a:cubicBezTo>
                    <a:cubicBezTo>
                      <a:pt x="212" y="126"/>
                      <a:pt x="212" y="126"/>
                      <a:pt x="212" y="126"/>
                    </a:cubicBezTo>
                    <a:cubicBezTo>
                      <a:pt x="212" y="126"/>
                      <a:pt x="212" y="126"/>
                      <a:pt x="212" y="126"/>
                    </a:cubicBezTo>
                    <a:cubicBezTo>
                      <a:pt x="212" y="126"/>
                      <a:pt x="212" y="126"/>
                      <a:pt x="212" y="126"/>
                    </a:cubicBezTo>
                    <a:cubicBezTo>
                      <a:pt x="211" y="125"/>
                      <a:pt x="211" y="125"/>
                      <a:pt x="211" y="125"/>
                    </a:cubicBezTo>
                    <a:cubicBezTo>
                      <a:pt x="211" y="124"/>
                      <a:pt x="211" y="124"/>
                      <a:pt x="211" y="124"/>
                    </a:cubicBezTo>
                    <a:cubicBezTo>
                      <a:pt x="213" y="123"/>
                      <a:pt x="213" y="123"/>
                      <a:pt x="213" y="123"/>
                    </a:cubicBezTo>
                    <a:cubicBezTo>
                      <a:pt x="213" y="122"/>
                      <a:pt x="213" y="122"/>
                      <a:pt x="213" y="122"/>
                    </a:cubicBezTo>
                    <a:cubicBezTo>
                      <a:pt x="214" y="121"/>
                      <a:pt x="214" y="121"/>
                      <a:pt x="214" y="121"/>
                    </a:cubicBezTo>
                    <a:cubicBezTo>
                      <a:pt x="214" y="120"/>
                      <a:pt x="214" y="120"/>
                      <a:pt x="214" y="120"/>
                    </a:cubicBezTo>
                    <a:cubicBezTo>
                      <a:pt x="215" y="120"/>
                      <a:pt x="215" y="120"/>
                      <a:pt x="215" y="120"/>
                    </a:cubicBezTo>
                    <a:cubicBezTo>
                      <a:pt x="216" y="119"/>
                      <a:pt x="216" y="119"/>
                      <a:pt x="216" y="119"/>
                    </a:cubicBezTo>
                    <a:cubicBezTo>
                      <a:pt x="217" y="119"/>
                      <a:pt x="217" y="119"/>
                      <a:pt x="217" y="119"/>
                    </a:cubicBezTo>
                    <a:cubicBezTo>
                      <a:pt x="217" y="119"/>
                      <a:pt x="217" y="119"/>
                      <a:pt x="217" y="119"/>
                    </a:cubicBezTo>
                    <a:cubicBezTo>
                      <a:pt x="217" y="120"/>
                      <a:pt x="217" y="120"/>
                      <a:pt x="217" y="120"/>
                    </a:cubicBezTo>
                    <a:cubicBezTo>
                      <a:pt x="217" y="121"/>
                      <a:pt x="217" y="121"/>
                      <a:pt x="217" y="121"/>
                    </a:cubicBezTo>
                    <a:cubicBezTo>
                      <a:pt x="217" y="121"/>
                      <a:pt x="217" y="121"/>
                      <a:pt x="217" y="121"/>
                    </a:cubicBezTo>
                    <a:cubicBezTo>
                      <a:pt x="218" y="121"/>
                      <a:pt x="218" y="121"/>
                      <a:pt x="218" y="121"/>
                    </a:cubicBezTo>
                    <a:cubicBezTo>
                      <a:pt x="218" y="120"/>
                      <a:pt x="218" y="120"/>
                      <a:pt x="218" y="120"/>
                    </a:cubicBezTo>
                    <a:cubicBezTo>
                      <a:pt x="219" y="119"/>
                      <a:pt x="219" y="119"/>
                      <a:pt x="219" y="119"/>
                    </a:cubicBezTo>
                    <a:cubicBezTo>
                      <a:pt x="219" y="119"/>
                      <a:pt x="219" y="119"/>
                      <a:pt x="219" y="119"/>
                    </a:cubicBezTo>
                    <a:cubicBezTo>
                      <a:pt x="219" y="119"/>
                      <a:pt x="219" y="119"/>
                      <a:pt x="219" y="119"/>
                    </a:cubicBezTo>
                    <a:cubicBezTo>
                      <a:pt x="218" y="118"/>
                      <a:pt x="218" y="118"/>
                      <a:pt x="218" y="118"/>
                    </a:cubicBezTo>
                    <a:cubicBezTo>
                      <a:pt x="217" y="118"/>
                      <a:pt x="217" y="118"/>
                      <a:pt x="217" y="118"/>
                    </a:cubicBezTo>
                    <a:cubicBezTo>
                      <a:pt x="218" y="117"/>
                      <a:pt x="218" y="117"/>
                      <a:pt x="218" y="117"/>
                    </a:cubicBezTo>
                    <a:cubicBezTo>
                      <a:pt x="219" y="117"/>
                      <a:pt x="219" y="117"/>
                      <a:pt x="219" y="117"/>
                    </a:cubicBezTo>
                    <a:cubicBezTo>
                      <a:pt x="220" y="116"/>
                      <a:pt x="220" y="116"/>
                      <a:pt x="220" y="116"/>
                    </a:cubicBezTo>
                    <a:cubicBezTo>
                      <a:pt x="221" y="116"/>
                      <a:pt x="221" y="116"/>
                      <a:pt x="221" y="116"/>
                    </a:cubicBezTo>
                    <a:cubicBezTo>
                      <a:pt x="221" y="115"/>
                      <a:pt x="221" y="115"/>
                      <a:pt x="221" y="115"/>
                    </a:cubicBezTo>
                    <a:cubicBezTo>
                      <a:pt x="221" y="115"/>
                      <a:pt x="221" y="115"/>
                      <a:pt x="221" y="115"/>
                    </a:cubicBezTo>
                    <a:cubicBezTo>
                      <a:pt x="222" y="115"/>
                      <a:pt x="222" y="115"/>
                      <a:pt x="222" y="115"/>
                    </a:cubicBezTo>
                    <a:cubicBezTo>
                      <a:pt x="224" y="115"/>
                      <a:pt x="224" y="115"/>
                      <a:pt x="224" y="115"/>
                    </a:cubicBezTo>
                    <a:cubicBezTo>
                      <a:pt x="224" y="116"/>
                      <a:pt x="224" y="116"/>
                      <a:pt x="224" y="116"/>
                    </a:cubicBezTo>
                    <a:cubicBezTo>
                      <a:pt x="224" y="116"/>
                      <a:pt x="224" y="116"/>
                      <a:pt x="224" y="116"/>
                    </a:cubicBezTo>
                    <a:cubicBezTo>
                      <a:pt x="224" y="117"/>
                      <a:pt x="224" y="117"/>
                      <a:pt x="224" y="117"/>
                    </a:cubicBezTo>
                    <a:cubicBezTo>
                      <a:pt x="225" y="117"/>
                      <a:pt x="225" y="117"/>
                      <a:pt x="225" y="117"/>
                    </a:cubicBezTo>
                    <a:cubicBezTo>
                      <a:pt x="226" y="118"/>
                      <a:pt x="226" y="118"/>
                      <a:pt x="226" y="118"/>
                    </a:cubicBezTo>
                    <a:cubicBezTo>
                      <a:pt x="225" y="118"/>
                      <a:pt x="225" y="118"/>
                      <a:pt x="225" y="118"/>
                    </a:cubicBezTo>
                    <a:cubicBezTo>
                      <a:pt x="225" y="119"/>
                      <a:pt x="225" y="119"/>
                      <a:pt x="225" y="119"/>
                    </a:cubicBezTo>
                    <a:cubicBezTo>
                      <a:pt x="225" y="119"/>
                      <a:pt x="225" y="119"/>
                      <a:pt x="225" y="119"/>
                    </a:cubicBezTo>
                    <a:cubicBezTo>
                      <a:pt x="225" y="120"/>
                      <a:pt x="225" y="120"/>
                      <a:pt x="225" y="120"/>
                    </a:cubicBezTo>
                    <a:cubicBezTo>
                      <a:pt x="226" y="121"/>
                      <a:pt x="226" y="121"/>
                      <a:pt x="226" y="121"/>
                    </a:cubicBezTo>
                    <a:cubicBezTo>
                      <a:pt x="226" y="121"/>
                      <a:pt x="226" y="121"/>
                      <a:pt x="226" y="121"/>
                    </a:cubicBezTo>
                    <a:cubicBezTo>
                      <a:pt x="226" y="123"/>
                      <a:pt x="226" y="123"/>
                      <a:pt x="226" y="123"/>
                    </a:cubicBezTo>
                    <a:cubicBezTo>
                      <a:pt x="226" y="123"/>
                      <a:pt x="226" y="123"/>
                      <a:pt x="226" y="123"/>
                    </a:cubicBezTo>
                    <a:cubicBezTo>
                      <a:pt x="226" y="123"/>
                      <a:pt x="226" y="123"/>
                      <a:pt x="226" y="123"/>
                    </a:cubicBezTo>
                    <a:cubicBezTo>
                      <a:pt x="226" y="124"/>
                      <a:pt x="226" y="124"/>
                      <a:pt x="226" y="124"/>
                    </a:cubicBezTo>
                    <a:cubicBezTo>
                      <a:pt x="226" y="125"/>
                      <a:pt x="226" y="125"/>
                      <a:pt x="226" y="125"/>
                    </a:cubicBezTo>
                    <a:cubicBezTo>
                      <a:pt x="225" y="126"/>
                      <a:pt x="225" y="126"/>
                      <a:pt x="225" y="126"/>
                    </a:cubicBezTo>
                    <a:cubicBezTo>
                      <a:pt x="225" y="127"/>
                      <a:pt x="225" y="127"/>
                      <a:pt x="225" y="127"/>
                    </a:cubicBezTo>
                    <a:cubicBezTo>
                      <a:pt x="224" y="127"/>
                      <a:pt x="224" y="127"/>
                      <a:pt x="224" y="127"/>
                    </a:cubicBezTo>
                    <a:cubicBezTo>
                      <a:pt x="225" y="128"/>
                      <a:pt x="225" y="128"/>
                      <a:pt x="225" y="128"/>
                    </a:cubicBezTo>
                    <a:cubicBezTo>
                      <a:pt x="225" y="128"/>
                      <a:pt x="225" y="128"/>
                      <a:pt x="225" y="128"/>
                    </a:cubicBezTo>
                    <a:cubicBezTo>
                      <a:pt x="225" y="129"/>
                      <a:pt x="225" y="129"/>
                      <a:pt x="225" y="129"/>
                    </a:cubicBezTo>
                    <a:cubicBezTo>
                      <a:pt x="225" y="130"/>
                      <a:pt x="225" y="130"/>
                      <a:pt x="225" y="130"/>
                    </a:cubicBezTo>
                    <a:cubicBezTo>
                      <a:pt x="225" y="130"/>
                      <a:pt x="225" y="130"/>
                      <a:pt x="225" y="130"/>
                    </a:cubicBezTo>
                    <a:cubicBezTo>
                      <a:pt x="225" y="131"/>
                      <a:pt x="225" y="131"/>
                      <a:pt x="225" y="131"/>
                    </a:cubicBezTo>
                    <a:cubicBezTo>
                      <a:pt x="225" y="132"/>
                      <a:pt x="225" y="132"/>
                      <a:pt x="225" y="132"/>
                    </a:cubicBezTo>
                    <a:cubicBezTo>
                      <a:pt x="225" y="132"/>
                      <a:pt x="225" y="132"/>
                      <a:pt x="225" y="132"/>
                    </a:cubicBezTo>
                    <a:cubicBezTo>
                      <a:pt x="226" y="132"/>
                      <a:pt x="226" y="132"/>
                      <a:pt x="226" y="132"/>
                    </a:cubicBezTo>
                    <a:cubicBezTo>
                      <a:pt x="226" y="133"/>
                      <a:pt x="226" y="133"/>
                      <a:pt x="226" y="133"/>
                    </a:cubicBezTo>
                    <a:cubicBezTo>
                      <a:pt x="226" y="134"/>
                      <a:pt x="226" y="134"/>
                      <a:pt x="226" y="134"/>
                    </a:cubicBezTo>
                    <a:cubicBezTo>
                      <a:pt x="226" y="134"/>
                      <a:pt x="226" y="134"/>
                      <a:pt x="226" y="134"/>
                    </a:cubicBezTo>
                    <a:cubicBezTo>
                      <a:pt x="225" y="134"/>
                      <a:pt x="225" y="134"/>
                      <a:pt x="225" y="134"/>
                    </a:cubicBezTo>
                    <a:cubicBezTo>
                      <a:pt x="224" y="134"/>
                      <a:pt x="224" y="134"/>
                      <a:pt x="224" y="134"/>
                    </a:cubicBezTo>
                    <a:cubicBezTo>
                      <a:pt x="224" y="133"/>
                      <a:pt x="224" y="133"/>
                      <a:pt x="224" y="133"/>
                    </a:cubicBezTo>
                    <a:cubicBezTo>
                      <a:pt x="224" y="133"/>
                      <a:pt x="224" y="133"/>
                      <a:pt x="224" y="133"/>
                    </a:cubicBezTo>
                    <a:cubicBezTo>
                      <a:pt x="223" y="133"/>
                      <a:pt x="223" y="133"/>
                      <a:pt x="223" y="133"/>
                    </a:cubicBezTo>
                    <a:cubicBezTo>
                      <a:pt x="223" y="134"/>
                      <a:pt x="223" y="134"/>
                      <a:pt x="223" y="134"/>
                    </a:cubicBezTo>
                    <a:cubicBezTo>
                      <a:pt x="222" y="134"/>
                      <a:pt x="222" y="134"/>
                      <a:pt x="222" y="134"/>
                    </a:cubicBezTo>
                    <a:cubicBezTo>
                      <a:pt x="222" y="134"/>
                      <a:pt x="222" y="134"/>
                      <a:pt x="222" y="134"/>
                    </a:cubicBezTo>
                    <a:cubicBezTo>
                      <a:pt x="223" y="134"/>
                      <a:pt x="223" y="134"/>
                      <a:pt x="223" y="134"/>
                    </a:cubicBezTo>
                    <a:cubicBezTo>
                      <a:pt x="224" y="135"/>
                      <a:pt x="224" y="135"/>
                      <a:pt x="224" y="135"/>
                    </a:cubicBezTo>
                    <a:cubicBezTo>
                      <a:pt x="224" y="135"/>
                      <a:pt x="224" y="135"/>
                      <a:pt x="224" y="135"/>
                    </a:cubicBezTo>
                    <a:cubicBezTo>
                      <a:pt x="221" y="137"/>
                      <a:pt x="221" y="137"/>
                      <a:pt x="221" y="137"/>
                    </a:cubicBezTo>
                    <a:cubicBezTo>
                      <a:pt x="221" y="137"/>
                      <a:pt x="221" y="137"/>
                      <a:pt x="221" y="137"/>
                    </a:cubicBezTo>
                    <a:cubicBezTo>
                      <a:pt x="220" y="137"/>
                      <a:pt x="220" y="137"/>
                      <a:pt x="220" y="137"/>
                    </a:cubicBezTo>
                    <a:cubicBezTo>
                      <a:pt x="220" y="137"/>
                      <a:pt x="220" y="137"/>
                      <a:pt x="220" y="137"/>
                    </a:cubicBezTo>
                    <a:cubicBezTo>
                      <a:pt x="220" y="138"/>
                      <a:pt x="220" y="138"/>
                      <a:pt x="220" y="138"/>
                    </a:cubicBezTo>
                    <a:cubicBezTo>
                      <a:pt x="220" y="139"/>
                      <a:pt x="220" y="139"/>
                      <a:pt x="220" y="139"/>
                    </a:cubicBezTo>
                    <a:cubicBezTo>
                      <a:pt x="221" y="138"/>
                      <a:pt x="221" y="138"/>
                      <a:pt x="221" y="138"/>
                    </a:cubicBezTo>
                    <a:cubicBezTo>
                      <a:pt x="222" y="139"/>
                      <a:pt x="222" y="139"/>
                      <a:pt x="222" y="139"/>
                    </a:cubicBezTo>
                    <a:cubicBezTo>
                      <a:pt x="222" y="139"/>
                      <a:pt x="222" y="139"/>
                      <a:pt x="222" y="139"/>
                    </a:cubicBezTo>
                    <a:cubicBezTo>
                      <a:pt x="222" y="140"/>
                      <a:pt x="222" y="140"/>
                      <a:pt x="222" y="140"/>
                    </a:cubicBezTo>
                    <a:cubicBezTo>
                      <a:pt x="224" y="140"/>
                      <a:pt x="224" y="140"/>
                      <a:pt x="224" y="140"/>
                    </a:cubicBezTo>
                    <a:cubicBezTo>
                      <a:pt x="224" y="139"/>
                      <a:pt x="224" y="139"/>
                      <a:pt x="224" y="139"/>
                    </a:cubicBezTo>
                    <a:cubicBezTo>
                      <a:pt x="224" y="139"/>
                      <a:pt x="224" y="139"/>
                      <a:pt x="224" y="139"/>
                    </a:cubicBezTo>
                    <a:cubicBezTo>
                      <a:pt x="225" y="139"/>
                      <a:pt x="225" y="139"/>
                      <a:pt x="225" y="139"/>
                    </a:cubicBezTo>
                    <a:cubicBezTo>
                      <a:pt x="224" y="140"/>
                      <a:pt x="224" y="140"/>
                      <a:pt x="224" y="140"/>
                    </a:cubicBezTo>
                    <a:cubicBezTo>
                      <a:pt x="224" y="140"/>
                      <a:pt x="224" y="140"/>
                      <a:pt x="224" y="140"/>
                    </a:cubicBezTo>
                    <a:cubicBezTo>
                      <a:pt x="225" y="140"/>
                      <a:pt x="225" y="140"/>
                      <a:pt x="225" y="140"/>
                    </a:cubicBezTo>
                    <a:cubicBezTo>
                      <a:pt x="226" y="141"/>
                      <a:pt x="226" y="141"/>
                      <a:pt x="226" y="141"/>
                    </a:cubicBezTo>
                    <a:cubicBezTo>
                      <a:pt x="226" y="140"/>
                      <a:pt x="226" y="140"/>
                      <a:pt x="226" y="140"/>
                    </a:cubicBezTo>
                    <a:cubicBezTo>
                      <a:pt x="227" y="140"/>
                      <a:pt x="227" y="140"/>
                      <a:pt x="227" y="140"/>
                    </a:cubicBezTo>
                    <a:cubicBezTo>
                      <a:pt x="226" y="141"/>
                      <a:pt x="226" y="141"/>
                      <a:pt x="226" y="141"/>
                    </a:cubicBezTo>
                    <a:cubicBezTo>
                      <a:pt x="226" y="141"/>
                      <a:pt x="226" y="141"/>
                      <a:pt x="226" y="141"/>
                    </a:cubicBezTo>
                    <a:cubicBezTo>
                      <a:pt x="225" y="142"/>
                      <a:pt x="225" y="142"/>
                      <a:pt x="225" y="142"/>
                    </a:cubicBezTo>
                    <a:cubicBezTo>
                      <a:pt x="224" y="142"/>
                      <a:pt x="224" y="142"/>
                      <a:pt x="224" y="142"/>
                    </a:cubicBezTo>
                    <a:cubicBezTo>
                      <a:pt x="224" y="141"/>
                      <a:pt x="224" y="141"/>
                      <a:pt x="224" y="141"/>
                    </a:cubicBezTo>
                    <a:cubicBezTo>
                      <a:pt x="224" y="141"/>
                      <a:pt x="224" y="141"/>
                      <a:pt x="224" y="141"/>
                    </a:cubicBezTo>
                    <a:cubicBezTo>
                      <a:pt x="223" y="141"/>
                      <a:pt x="223" y="141"/>
                      <a:pt x="223" y="141"/>
                    </a:cubicBezTo>
                    <a:cubicBezTo>
                      <a:pt x="223" y="141"/>
                      <a:pt x="223" y="141"/>
                      <a:pt x="223" y="141"/>
                    </a:cubicBezTo>
                    <a:cubicBezTo>
                      <a:pt x="224" y="142"/>
                      <a:pt x="224" y="142"/>
                      <a:pt x="224" y="142"/>
                    </a:cubicBezTo>
                    <a:cubicBezTo>
                      <a:pt x="224" y="143"/>
                      <a:pt x="224" y="143"/>
                      <a:pt x="224" y="143"/>
                    </a:cubicBezTo>
                    <a:cubicBezTo>
                      <a:pt x="225" y="144"/>
                      <a:pt x="225" y="144"/>
                      <a:pt x="225" y="144"/>
                    </a:cubicBezTo>
                    <a:cubicBezTo>
                      <a:pt x="225" y="145"/>
                      <a:pt x="225" y="145"/>
                      <a:pt x="225" y="145"/>
                    </a:cubicBezTo>
                    <a:cubicBezTo>
                      <a:pt x="225" y="145"/>
                      <a:pt x="225" y="145"/>
                      <a:pt x="225" y="145"/>
                    </a:cubicBezTo>
                    <a:cubicBezTo>
                      <a:pt x="225" y="146"/>
                      <a:pt x="225" y="146"/>
                      <a:pt x="225" y="146"/>
                    </a:cubicBezTo>
                    <a:cubicBezTo>
                      <a:pt x="224" y="146"/>
                      <a:pt x="224" y="146"/>
                      <a:pt x="224" y="146"/>
                    </a:cubicBezTo>
                    <a:cubicBezTo>
                      <a:pt x="224" y="147"/>
                      <a:pt x="224" y="147"/>
                      <a:pt x="224" y="147"/>
                    </a:cubicBezTo>
                    <a:cubicBezTo>
                      <a:pt x="224" y="148"/>
                      <a:pt x="224" y="148"/>
                      <a:pt x="224" y="148"/>
                    </a:cubicBezTo>
                    <a:cubicBezTo>
                      <a:pt x="223" y="149"/>
                      <a:pt x="223" y="149"/>
                      <a:pt x="223" y="149"/>
                    </a:cubicBezTo>
                    <a:cubicBezTo>
                      <a:pt x="223" y="149"/>
                      <a:pt x="223" y="149"/>
                      <a:pt x="223" y="149"/>
                    </a:cubicBezTo>
                    <a:cubicBezTo>
                      <a:pt x="223" y="150"/>
                      <a:pt x="223" y="150"/>
                      <a:pt x="223" y="150"/>
                    </a:cubicBezTo>
                    <a:cubicBezTo>
                      <a:pt x="223" y="150"/>
                      <a:pt x="223" y="150"/>
                      <a:pt x="223" y="150"/>
                    </a:cubicBezTo>
                    <a:cubicBezTo>
                      <a:pt x="223" y="151"/>
                      <a:pt x="223" y="151"/>
                      <a:pt x="223" y="151"/>
                    </a:cubicBezTo>
                    <a:cubicBezTo>
                      <a:pt x="223" y="151"/>
                      <a:pt x="223" y="151"/>
                      <a:pt x="223" y="151"/>
                    </a:cubicBezTo>
                    <a:cubicBezTo>
                      <a:pt x="224" y="150"/>
                      <a:pt x="224" y="150"/>
                      <a:pt x="224" y="150"/>
                    </a:cubicBezTo>
                    <a:cubicBezTo>
                      <a:pt x="224" y="150"/>
                      <a:pt x="224" y="150"/>
                      <a:pt x="224" y="150"/>
                    </a:cubicBezTo>
                    <a:cubicBezTo>
                      <a:pt x="225" y="149"/>
                      <a:pt x="225" y="149"/>
                      <a:pt x="225" y="149"/>
                    </a:cubicBezTo>
                    <a:cubicBezTo>
                      <a:pt x="226" y="149"/>
                      <a:pt x="226" y="149"/>
                      <a:pt x="226" y="149"/>
                    </a:cubicBezTo>
                    <a:cubicBezTo>
                      <a:pt x="225" y="148"/>
                      <a:pt x="225" y="148"/>
                      <a:pt x="225" y="148"/>
                    </a:cubicBezTo>
                    <a:cubicBezTo>
                      <a:pt x="226" y="148"/>
                      <a:pt x="226" y="148"/>
                      <a:pt x="226" y="148"/>
                    </a:cubicBezTo>
                    <a:cubicBezTo>
                      <a:pt x="226" y="148"/>
                      <a:pt x="226" y="148"/>
                      <a:pt x="226" y="148"/>
                    </a:cubicBezTo>
                    <a:cubicBezTo>
                      <a:pt x="227" y="148"/>
                      <a:pt x="227" y="148"/>
                      <a:pt x="227" y="148"/>
                    </a:cubicBezTo>
                    <a:cubicBezTo>
                      <a:pt x="227" y="147"/>
                      <a:pt x="227" y="147"/>
                      <a:pt x="227" y="147"/>
                    </a:cubicBezTo>
                    <a:cubicBezTo>
                      <a:pt x="227" y="146"/>
                      <a:pt x="227" y="146"/>
                      <a:pt x="227" y="146"/>
                    </a:cubicBezTo>
                    <a:cubicBezTo>
                      <a:pt x="228" y="145"/>
                      <a:pt x="228" y="145"/>
                      <a:pt x="228" y="145"/>
                    </a:cubicBezTo>
                    <a:cubicBezTo>
                      <a:pt x="229" y="143"/>
                      <a:pt x="229" y="143"/>
                      <a:pt x="229" y="143"/>
                    </a:cubicBezTo>
                    <a:cubicBezTo>
                      <a:pt x="230" y="143"/>
                      <a:pt x="230" y="143"/>
                      <a:pt x="230" y="143"/>
                    </a:cubicBezTo>
                    <a:cubicBezTo>
                      <a:pt x="230" y="143"/>
                      <a:pt x="230" y="143"/>
                      <a:pt x="230" y="143"/>
                    </a:cubicBezTo>
                    <a:cubicBezTo>
                      <a:pt x="230" y="143"/>
                      <a:pt x="230" y="143"/>
                      <a:pt x="230" y="143"/>
                    </a:cubicBezTo>
                    <a:cubicBezTo>
                      <a:pt x="230" y="144"/>
                      <a:pt x="230" y="144"/>
                      <a:pt x="230" y="144"/>
                    </a:cubicBezTo>
                    <a:cubicBezTo>
                      <a:pt x="231" y="145"/>
                      <a:pt x="231" y="145"/>
                      <a:pt x="231" y="145"/>
                    </a:cubicBezTo>
                    <a:cubicBezTo>
                      <a:pt x="231" y="146"/>
                      <a:pt x="231" y="146"/>
                      <a:pt x="231" y="146"/>
                    </a:cubicBezTo>
                    <a:cubicBezTo>
                      <a:pt x="232" y="147"/>
                      <a:pt x="232" y="147"/>
                      <a:pt x="232" y="147"/>
                    </a:cubicBezTo>
                    <a:cubicBezTo>
                      <a:pt x="232" y="148"/>
                      <a:pt x="232" y="148"/>
                      <a:pt x="232" y="148"/>
                    </a:cubicBezTo>
                    <a:cubicBezTo>
                      <a:pt x="232" y="149"/>
                      <a:pt x="232" y="149"/>
                      <a:pt x="232" y="149"/>
                    </a:cubicBezTo>
                    <a:cubicBezTo>
                      <a:pt x="232" y="150"/>
                      <a:pt x="232" y="150"/>
                      <a:pt x="232" y="150"/>
                    </a:cubicBezTo>
                    <a:cubicBezTo>
                      <a:pt x="232" y="151"/>
                      <a:pt x="232" y="151"/>
                      <a:pt x="232" y="151"/>
                    </a:cubicBezTo>
                    <a:cubicBezTo>
                      <a:pt x="231" y="151"/>
                      <a:pt x="231" y="151"/>
                      <a:pt x="231" y="151"/>
                    </a:cubicBezTo>
                    <a:cubicBezTo>
                      <a:pt x="230" y="151"/>
                      <a:pt x="230" y="151"/>
                      <a:pt x="230" y="151"/>
                    </a:cubicBezTo>
                    <a:cubicBezTo>
                      <a:pt x="230" y="151"/>
                      <a:pt x="230" y="151"/>
                      <a:pt x="230" y="151"/>
                    </a:cubicBezTo>
                    <a:cubicBezTo>
                      <a:pt x="230" y="152"/>
                      <a:pt x="230" y="152"/>
                      <a:pt x="230" y="152"/>
                    </a:cubicBezTo>
                    <a:cubicBezTo>
                      <a:pt x="230" y="153"/>
                      <a:pt x="230" y="153"/>
                      <a:pt x="230" y="153"/>
                    </a:cubicBezTo>
                    <a:cubicBezTo>
                      <a:pt x="229" y="154"/>
                      <a:pt x="229" y="154"/>
                      <a:pt x="229" y="154"/>
                    </a:cubicBezTo>
                    <a:cubicBezTo>
                      <a:pt x="229" y="155"/>
                      <a:pt x="229" y="155"/>
                      <a:pt x="229" y="155"/>
                    </a:cubicBezTo>
                    <a:cubicBezTo>
                      <a:pt x="229" y="155"/>
                      <a:pt x="229" y="155"/>
                      <a:pt x="229" y="155"/>
                    </a:cubicBezTo>
                    <a:cubicBezTo>
                      <a:pt x="229" y="156"/>
                      <a:pt x="229" y="156"/>
                      <a:pt x="229" y="156"/>
                    </a:cubicBezTo>
                    <a:cubicBezTo>
                      <a:pt x="230" y="159"/>
                      <a:pt x="230" y="159"/>
                      <a:pt x="230" y="159"/>
                    </a:cubicBezTo>
                    <a:cubicBezTo>
                      <a:pt x="230" y="160"/>
                      <a:pt x="230" y="160"/>
                      <a:pt x="230" y="160"/>
                    </a:cubicBezTo>
                    <a:cubicBezTo>
                      <a:pt x="230" y="161"/>
                      <a:pt x="230" y="161"/>
                      <a:pt x="230" y="161"/>
                    </a:cubicBezTo>
                    <a:cubicBezTo>
                      <a:pt x="231" y="162"/>
                      <a:pt x="231" y="162"/>
                      <a:pt x="231" y="162"/>
                    </a:cubicBezTo>
                    <a:cubicBezTo>
                      <a:pt x="231" y="162"/>
                      <a:pt x="231" y="162"/>
                      <a:pt x="231" y="162"/>
                    </a:cubicBezTo>
                    <a:cubicBezTo>
                      <a:pt x="231" y="161"/>
                      <a:pt x="231" y="161"/>
                      <a:pt x="231" y="161"/>
                    </a:cubicBezTo>
                    <a:cubicBezTo>
                      <a:pt x="231" y="160"/>
                      <a:pt x="231" y="160"/>
                      <a:pt x="231" y="160"/>
                    </a:cubicBezTo>
                    <a:cubicBezTo>
                      <a:pt x="232" y="160"/>
                      <a:pt x="232" y="160"/>
                      <a:pt x="232" y="160"/>
                    </a:cubicBezTo>
                    <a:cubicBezTo>
                      <a:pt x="232" y="160"/>
                      <a:pt x="232" y="160"/>
                      <a:pt x="232" y="160"/>
                    </a:cubicBezTo>
                    <a:cubicBezTo>
                      <a:pt x="233" y="161"/>
                      <a:pt x="233" y="161"/>
                      <a:pt x="233" y="161"/>
                    </a:cubicBezTo>
                    <a:cubicBezTo>
                      <a:pt x="233" y="161"/>
                      <a:pt x="233" y="161"/>
                      <a:pt x="233" y="161"/>
                    </a:cubicBezTo>
                    <a:cubicBezTo>
                      <a:pt x="233" y="160"/>
                      <a:pt x="233" y="160"/>
                      <a:pt x="233" y="160"/>
                    </a:cubicBezTo>
                    <a:cubicBezTo>
                      <a:pt x="234" y="159"/>
                      <a:pt x="234" y="159"/>
                      <a:pt x="234" y="159"/>
                    </a:cubicBezTo>
                    <a:cubicBezTo>
                      <a:pt x="234" y="158"/>
                      <a:pt x="234" y="158"/>
                      <a:pt x="234" y="158"/>
                    </a:cubicBezTo>
                    <a:cubicBezTo>
                      <a:pt x="235" y="158"/>
                      <a:pt x="235" y="158"/>
                      <a:pt x="235" y="158"/>
                    </a:cubicBezTo>
                    <a:cubicBezTo>
                      <a:pt x="236" y="157"/>
                      <a:pt x="236" y="157"/>
                      <a:pt x="236" y="157"/>
                    </a:cubicBezTo>
                    <a:cubicBezTo>
                      <a:pt x="236" y="156"/>
                      <a:pt x="236" y="156"/>
                      <a:pt x="236" y="156"/>
                    </a:cubicBezTo>
                    <a:cubicBezTo>
                      <a:pt x="236" y="156"/>
                      <a:pt x="236" y="156"/>
                      <a:pt x="236" y="156"/>
                    </a:cubicBezTo>
                    <a:cubicBezTo>
                      <a:pt x="238" y="155"/>
                      <a:pt x="238" y="155"/>
                      <a:pt x="238" y="155"/>
                    </a:cubicBezTo>
                    <a:cubicBezTo>
                      <a:pt x="239" y="153"/>
                      <a:pt x="239" y="153"/>
                      <a:pt x="239" y="153"/>
                    </a:cubicBezTo>
                    <a:cubicBezTo>
                      <a:pt x="240" y="151"/>
                      <a:pt x="240" y="151"/>
                      <a:pt x="240" y="151"/>
                    </a:cubicBezTo>
                    <a:cubicBezTo>
                      <a:pt x="240" y="150"/>
                      <a:pt x="240" y="150"/>
                      <a:pt x="240" y="150"/>
                    </a:cubicBezTo>
                    <a:cubicBezTo>
                      <a:pt x="241" y="149"/>
                      <a:pt x="241" y="149"/>
                      <a:pt x="241" y="149"/>
                    </a:cubicBezTo>
                    <a:cubicBezTo>
                      <a:pt x="242" y="150"/>
                      <a:pt x="242" y="150"/>
                      <a:pt x="242" y="150"/>
                    </a:cubicBezTo>
                    <a:cubicBezTo>
                      <a:pt x="243" y="150"/>
                      <a:pt x="243" y="150"/>
                      <a:pt x="243" y="150"/>
                    </a:cubicBezTo>
                    <a:cubicBezTo>
                      <a:pt x="243" y="150"/>
                      <a:pt x="243" y="150"/>
                      <a:pt x="243" y="150"/>
                    </a:cubicBezTo>
                    <a:cubicBezTo>
                      <a:pt x="244" y="150"/>
                      <a:pt x="244" y="150"/>
                      <a:pt x="244" y="150"/>
                    </a:cubicBezTo>
                    <a:cubicBezTo>
                      <a:pt x="244" y="150"/>
                      <a:pt x="244" y="150"/>
                      <a:pt x="244" y="150"/>
                    </a:cubicBezTo>
                    <a:cubicBezTo>
                      <a:pt x="243" y="150"/>
                      <a:pt x="243" y="150"/>
                      <a:pt x="243" y="150"/>
                    </a:cubicBezTo>
                    <a:cubicBezTo>
                      <a:pt x="243" y="149"/>
                      <a:pt x="243" y="149"/>
                      <a:pt x="243" y="149"/>
                    </a:cubicBezTo>
                    <a:cubicBezTo>
                      <a:pt x="243" y="148"/>
                      <a:pt x="243" y="148"/>
                      <a:pt x="243" y="148"/>
                    </a:cubicBezTo>
                    <a:cubicBezTo>
                      <a:pt x="244" y="148"/>
                      <a:pt x="244" y="148"/>
                      <a:pt x="244" y="148"/>
                    </a:cubicBezTo>
                    <a:cubicBezTo>
                      <a:pt x="244" y="149"/>
                      <a:pt x="244" y="149"/>
                      <a:pt x="244" y="149"/>
                    </a:cubicBezTo>
                    <a:cubicBezTo>
                      <a:pt x="245" y="148"/>
                      <a:pt x="245" y="148"/>
                      <a:pt x="245" y="148"/>
                    </a:cubicBezTo>
                    <a:cubicBezTo>
                      <a:pt x="245" y="148"/>
                      <a:pt x="245" y="148"/>
                      <a:pt x="245" y="148"/>
                    </a:cubicBezTo>
                    <a:cubicBezTo>
                      <a:pt x="246" y="148"/>
                      <a:pt x="246" y="148"/>
                      <a:pt x="246" y="148"/>
                    </a:cubicBezTo>
                    <a:cubicBezTo>
                      <a:pt x="245" y="147"/>
                      <a:pt x="245" y="147"/>
                      <a:pt x="245" y="147"/>
                    </a:cubicBezTo>
                    <a:cubicBezTo>
                      <a:pt x="245" y="147"/>
                      <a:pt x="245" y="147"/>
                      <a:pt x="245" y="147"/>
                    </a:cubicBezTo>
                    <a:cubicBezTo>
                      <a:pt x="245" y="147"/>
                      <a:pt x="245" y="147"/>
                      <a:pt x="245" y="147"/>
                    </a:cubicBezTo>
                    <a:cubicBezTo>
                      <a:pt x="244" y="147"/>
                      <a:pt x="244" y="147"/>
                      <a:pt x="244" y="147"/>
                    </a:cubicBezTo>
                    <a:cubicBezTo>
                      <a:pt x="244" y="145"/>
                      <a:pt x="244" y="145"/>
                      <a:pt x="244" y="145"/>
                    </a:cubicBezTo>
                    <a:cubicBezTo>
                      <a:pt x="245" y="145"/>
                      <a:pt x="245" y="145"/>
                      <a:pt x="245" y="145"/>
                    </a:cubicBezTo>
                    <a:cubicBezTo>
                      <a:pt x="245" y="144"/>
                      <a:pt x="245" y="144"/>
                      <a:pt x="245" y="144"/>
                    </a:cubicBezTo>
                    <a:cubicBezTo>
                      <a:pt x="245" y="144"/>
                      <a:pt x="245" y="144"/>
                      <a:pt x="245" y="144"/>
                    </a:cubicBezTo>
                    <a:cubicBezTo>
                      <a:pt x="245" y="144"/>
                      <a:pt x="245" y="144"/>
                      <a:pt x="245" y="144"/>
                    </a:cubicBezTo>
                    <a:cubicBezTo>
                      <a:pt x="245" y="143"/>
                      <a:pt x="245" y="143"/>
                      <a:pt x="245" y="143"/>
                    </a:cubicBezTo>
                    <a:cubicBezTo>
                      <a:pt x="246" y="142"/>
                      <a:pt x="246" y="142"/>
                      <a:pt x="246" y="142"/>
                    </a:cubicBezTo>
                    <a:cubicBezTo>
                      <a:pt x="245" y="142"/>
                      <a:pt x="245" y="142"/>
                      <a:pt x="245" y="142"/>
                    </a:cubicBezTo>
                    <a:cubicBezTo>
                      <a:pt x="245" y="142"/>
                      <a:pt x="245" y="142"/>
                      <a:pt x="245" y="142"/>
                    </a:cubicBezTo>
                    <a:cubicBezTo>
                      <a:pt x="246" y="142"/>
                      <a:pt x="246" y="142"/>
                      <a:pt x="246" y="142"/>
                    </a:cubicBezTo>
                    <a:cubicBezTo>
                      <a:pt x="246" y="141"/>
                      <a:pt x="246" y="141"/>
                      <a:pt x="246" y="141"/>
                    </a:cubicBezTo>
                    <a:cubicBezTo>
                      <a:pt x="246" y="141"/>
                      <a:pt x="246" y="141"/>
                      <a:pt x="246" y="141"/>
                    </a:cubicBezTo>
                    <a:cubicBezTo>
                      <a:pt x="246" y="140"/>
                      <a:pt x="246" y="140"/>
                      <a:pt x="246" y="140"/>
                    </a:cubicBezTo>
                    <a:cubicBezTo>
                      <a:pt x="246" y="141"/>
                      <a:pt x="246" y="141"/>
                      <a:pt x="246" y="141"/>
                    </a:cubicBezTo>
                    <a:cubicBezTo>
                      <a:pt x="247" y="141"/>
                      <a:pt x="247" y="141"/>
                      <a:pt x="247" y="141"/>
                    </a:cubicBezTo>
                    <a:cubicBezTo>
                      <a:pt x="247" y="141"/>
                      <a:pt x="247" y="141"/>
                      <a:pt x="247" y="141"/>
                    </a:cubicBezTo>
                    <a:cubicBezTo>
                      <a:pt x="248" y="141"/>
                      <a:pt x="248" y="141"/>
                      <a:pt x="248" y="141"/>
                    </a:cubicBezTo>
                    <a:cubicBezTo>
                      <a:pt x="249" y="141"/>
                      <a:pt x="249" y="141"/>
                      <a:pt x="249" y="141"/>
                    </a:cubicBezTo>
                    <a:cubicBezTo>
                      <a:pt x="251" y="142"/>
                      <a:pt x="251" y="142"/>
                      <a:pt x="251" y="142"/>
                    </a:cubicBezTo>
                    <a:cubicBezTo>
                      <a:pt x="251" y="142"/>
                      <a:pt x="251" y="142"/>
                      <a:pt x="251" y="142"/>
                    </a:cubicBezTo>
                    <a:cubicBezTo>
                      <a:pt x="251" y="143"/>
                      <a:pt x="251" y="143"/>
                      <a:pt x="251" y="143"/>
                    </a:cubicBezTo>
                    <a:cubicBezTo>
                      <a:pt x="253" y="143"/>
                      <a:pt x="253" y="143"/>
                      <a:pt x="253" y="143"/>
                    </a:cubicBezTo>
                    <a:cubicBezTo>
                      <a:pt x="254" y="143"/>
                      <a:pt x="254" y="143"/>
                      <a:pt x="254" y="143"/>
                    </a:cubicBezTo>
                    <a:cubicBezTo>
                      <a:pt x="254" y="143"/>
                      <a:pt x="254" y="143"/>
                      <a:pt x="254" y="143"/>
                    </a:cubicBezTo>
                    <a:cubicBezTo>
                      <a:pt x="255" y="144"/>
                      <a:pt x="255" y="144"/>
                      <a:pt x="255" y="144"/>
                    </a:cubicBezTo>
                    <a:cubicBezTo>
                      <a:pt x="255" y="144"/>
                      <a:pt x="255" y="144"/>
                      <a:pt x="255" y="144"/>
                    </a:cubicBezTo>
                    <a:cubicBezTo>
                      <a:pt x="255" y="145"/>
                      <a:pt x="255" y="145"/>
                      <a:pt x="255" y="145"/>
                    </a:cubicBezTo>
                    <a:cubicBezTo>
                      <a:pt x="256" y="145"/>
                      <a:pt x="256" y="145"/>
                      <a:pt x="256" y="145"/>
                    </a:cubicBezTo>
                    <a:cubicBezTo>
                      <a:pt x="255" y="145"/>
                      <a:pt x="255" y="145"/>
                      <a:pt x="255" y="145"/>
                    </a:cubicBezTo>
                    <a:cubicBezTo>
                      <a:pt x="254" y="145"/>
                      <a:pt x="254" y="145"/>
                      <a:pt x="254" y="145"/>
                    </a:cubicBezTo>
                    <a:cubicBezTo>
                      <a:pt x="254" y="145"/>
                      <a:pt x="254" y="145"/>
                      <a:pt x="254" y="145"/>
                    </a:cubicBezTo>
                    <a:cubicBezTo>
                      <a:pt x="254" y="145"/>
                      <a:pt x="254" y="145"/>
                      <a:pt x="254" y="145"/>
                    </a:cubicBezTo>
                    <a:cubicBezTo>
                      <a:pt x="256" y="146"/>
                      <a:pt x="256" y="146"/>
                      <a:pt x="256" y="146"/>
                    </a:cubicBezTo>
                    <a:cubicBezTo>
                      <a:pt x="256" y="147"/>
                      <a:pt x="256" y="147"/>
                      <a:pt x="256" y="147"/>
                    </a:cubicBezTo>
                    <a:cubicBezTo>
                      <a:pt x="255" y="147"/>
                      <a:pt x="255" y="147"/>
                      <a:pt x="255" y="147"/>
                    </a:cubicBezTo>
                    <a:cubicBezTo>
                      <a:pt x="256" y="148"/>
                      <a:pt x="256" y="148"/>
                      <a:pt x="256" y="148"/>
                    </a:cubicBezTo>
                    <a:cubicBezTo>
                      <a:pt x="256" y="147"/>
                      <a:pt x="256" y="147"/>
                      <a:pt x="256" y="147"/>
                    </a:cubicBezTo>
                    <a:cubicBezTo>
                      <a:pt x="258" y="148"/>
                      <a:pt x="258" y="148"/>
                      <a:pt x="258" y="148"/>
                    </a:cubicBezTo>
                    <a:cubicBezTo>
                      <a:pt x="258" y="148"/>
                      <a:pt x="258" y="148"/>
                      <a:pt x="258" y="148"/>
                    </a:cubicBezTo>
                    <a:cubicBezTo>
                      <a:pt x="258" y="148"/>
                      <a:pt x="258" y="148"/>
                      <a:pt x="258" y="148"/>
                    </a:cubicBezTo>
                    <a:cubicBezTo>
                      <a:pt x="259" y="149"/>
                      <a:pt x="259" y="149"/>
                      <a:pt x="259" y="149"/>
                    </a:cubicBezTo>
                    <a:cubicBezTo>
                      <a:pt x="258" y="149"/>
                      <a:pt x="258" y="149"/>
                      <a:pt x="258" y="149"/>
                    </a:cubicBezTo>
                    <a:cubicBezTo>
                      <a:pt x="257" y="150"/>
                      <a:pt x="257" y="150"/>
                      <a:pt x="257" y="150"/>
                    </a:cubicBezTo>
                    <a:cubicBezTo>
                      <a:pt x="256" y="151"/>
                      <a:pt x="256" y="151"/>
                      <a:pt x="256" y="151"/>
                    </a:cubicBezTo>
                    <a:cubicBezTo>
                      <a:pt x="255" y="151"/>
                      <a:pt x="255" y="151"/>
                      <a:pt x="255" y="151"/>
                    </a:cubicBezTo>
                    <a:cubicBezTo>
                      <a:pt x="256" y="151"/>
                      <a:pt x="256" y="151"/>
                      <a:pt x="256" y="151"/>
                    </a:cubicBezTo>
                    <a:cubicBezTo>
                      <a:pt x="257" y="151"/>
                      <a:pt x="257" y="151"/>
                      <a:pt x="257" y="151"/>
                    </a:cubicBezTo>
                    <a:cubicBezTo>
                      <a:pt x="257" y="152"/>
                      <a:pt x="257" y="152"/>
                      <a:pt x="257" y="152"/>
                    </a:cubicBezTo>
                    <a:cubicBezTo>
                      <a:pt x="257" y="152"/>
                      <a:pt x="257" y="152"/>
                      <a:pt x="257" y="152"/>
                    </a:cubicBezTo>
                    <a:cubicBezTo>
                      <a:pt x="258" y="152"/>
                      <a:pt x="258" y="152"/>
                      <a:pt x="258" y="152"/>
                    </a:cubicBezTo>
                    <a:cubicBezTo>
                      <a:pt x="257" y="153"/>
                      <a:pt x="257" y="153"/>
                      <a:pt x="257" y="153"/>
                    </a:cubicBezTo>
                    <a:cubicBezTo>
                      <a:pt x="257" y="153"/>
                      <a:pt x="257" y="153"/>
                      <a:pt x="257" y="153"/>
                    </a:cubicBezTo>
                    <a:cubicBezTo>
                      <a:pt x="256" y="154"/>
                      <a:pt x="256" y="154"/>
                      <a:pt x="256" y="154"/>
                    </a:cubicBezTo>
                    <a:cubicBezTo>
                      <a:pt x="255" y="154"/>
                      <a:pt x="255" y="154"/>
                      <a:pt x="255" y="154"/>
                    </a:cubicBezTo>
                    <a:cubicBezTo>
                      <a:pt x="254" y="154"/>
                      <a:pt x="254" y="154"/>
                      <a:pt x="254" y="154"/>
                    </a:cubicBezTo>
                    <a:cubicBezTo>
                      <a:pt x="254" y="154"/>
                      <a:pt x="254" y="154"/>
                      <a:pt x="254" y="154"/>
                    </a:cubicBezTo>
                    <a:cubicBezTo>
                      <a:pt x="253" y="154"/>
                      <a:pt x="253" y="154"/>
                      <a:pt x="253" y="154"/>
                    </a:cubicBezTo>
                    <a:cubicBezTo>
                      <a:pt x="253" y="153"/>
                      <a:pt x="253" y="153"/>
                      <a:pt x="253" y="153"/>
                    </a:cubicBezTo>
                    <a:cubicBezTo>
                      <a:pt x="252" y="153"/>
                      <a:pt x="252" y="153"/>
                      <a:pt x="252" y="153"/>
                    </a:cubicBezTo>
                    <a:cubicBezTo>
                      <a:pt x="252" y="153"/>
                      <a:pt x="252" y="153"/>
                      <a:pt x="252" y="153"/>
                    </a:cubicBezTo>
                    <a:cubicBezTo>
                      <a:pt x="251" y="153"/>
                      <a:pt x="251" y="153"/>
                      <a:pt x="251" y="153"/>
                    </a:cubicBezTo>
                    <a:cubicBezTo>
                      <a:pt x="251" y="154"/>
                      <a:pt x="251" y="154"/>
                      <a:pt x="251" y="154"/>
                    </a:cubicBezTo>
                    <a:cubicBezTo>
                      <a:pt x="251" y="154"/>
                      <a:pt x="251" y="154"/>
                      <a:pt x="251" y="154"/>
                    </a:cubicBezTo>
                    <a:cubicBezTo>
                      <a:pt x="251" y="154"/>
                      <a:pt x="251" y="154"/>
                      <a:pt x="251" y="154"/>
                    </a:cubicBezTo>
                    <a:cubicBezTo>
                      <a:pt x="252" y="154"/>
                      <a:pt x="252" y="154"/>
                      <a:pt x="252" y="154"/>
                    </a:cubicBezTo>
                    <a:cubicBezTo>
                      <a:pt x="252" y="155"/>
                      <a:pt x="252" y="155"/>
                      <a:pt x="252" y="155"/>
                    </a:cubicBezTo>
                    <a:cubicBezTo>
                      <a:pt x="251" y="155"/>
                      <a:pt x="251" y="155"/>
                      <a:pt x="251" y="155"/>
                    </a:cubicBezTo>
                    <a:cubicBezTo>
                      <a:pt x="252" y="156"/>
                      <a:pt x="252" y="156"/>
                      <a:pt x="252" y="156"/>
                    </a:cubicBezTo>
                    <a:cubicBezTo>
                      <a:pt x="251" y="156"/>
                      <a:pt x="251" y="156"/>
                      <a:pt x="251" y="156"/>
                    </a:cubicBezTo>
                    <a:cubicBezTo>
                      <a:pt x="251" y="157"/>
                      <a:pt x="251" y="157"/>
                      <a:pt x="251" y="157"/>
                    </a:cubicBezTo>
                    <a:cubicBezTo>
                      <a:pt x="252" y="157"/>
                      <a:pt x="252" y="157"/>
                      <a:pt x="252" y="157"/>
                    </a:cubicBezTo>
                    <a:cubicBezTo>
                      <a:pt x="252" y="156"/>
                      <a:pt x="252" y="156"/>
                      <a:pt x="252" y="156"/>
                    </a:cubicBezTo>
                    <a:cubicBezTo>
                      <a:pt x="252" y="156"/>
                      <a:pt x="252" y="156"/>
                      <a:pt x="252" y="156"/>
                    </a:cubicBezTo>
                    <a:cubicBezTo>
                      <a:pt x="252" y="157"/>
                      <a:pt x="252" y="157"/>
                      <a:pt x="252" y="157"/>
                    </a:cubicBezTo>
                    <a:cubicBezTo>
                      <a:pt x="251" y="157"/>
                      <a:pt x="251" y="157"/>
                      <a:pt x="251" y="157"/>
                    </a:cubicBezTo>
                    <a:cubicBezTo>
                      <a:pt x="251" y="158"/>
                      <a:pt x="251" y="158"/>
                      <a:pt x="251" y="158"/>
                    </a:cubicBezTo>
                    <a:cubicBezTo>
                      <a:pt x="251" y="159"/>
                      <a:pt x="251" y="159"/>
                      <a:pt x="251" y="159"/>
                    </a:cubicBezTo>
                    <a:cubicBezTo>
                      <a:pt x="252" y="160"/>
                      <a:pt x="252" y="160"/>
                      <a:pt x="252" y="160"/>
                    </a:cubicBezTo>
                    <a:cubicBezTo>
                      <a:pt x="252" y="160"/>
                      <a:pt x="252" y="160"/>
                      <a:pt x="252" y="160"/>
                    </a:cubicBezTo>
                    <a:cubicBezTo>
                      <a:pt x="253" y="162"/>
                      <a:pt x="253" y="162"/>
                      <a:pt x="253" y="162"/>
                    </a:cubicBezTo>
                    <a:cubicBezTo>
                      <a:pt x="253" y="163"/>
                      <a:pt x="253" y="163"/>
                      <a:pt x="253" y="163"/>
                    </a:cubicBezTo>
                    <a:cubicBezTo>
                      <a:pt x="252" y="163"/>
                      <a:pt x="252" y="163"/>
                      <a:pt x="252" y="163"/>
                    </a:cubicBezTo>
                    <a:cubicBezTo>
                      <a:pt x="252" y="164"/>
                      <a:pt x="252" y="164"/>
                      <a:pt x="252" y="164"/>
                    </a:cubicBezTo>
                    <a:cubicBezTo>
                      <a:pt x="251" y="164"/>
                      <a:pt x="251" y="164"/>
                      <a:pt x="251" y="164"/>
                    </a:cubicBezTo>
                    <a:cubicBezTo>
                      <a:pt x="251" y="165"/>
                      <a:pt x="251" y="165"/>
                      <a:pt x="251" y="165"/>
                    </a:cubicBezTo>
                    <a:cubicBezTo>
                      <a:pt x="251" y="166"/>
                      <a:pt x="251" y="166"/>
                      <a:pt x="251" y="166"/>
                    </a:cubicBezTo>
                    <a:cubicBezTo>
                      <a:pt x="250" y="165"/>
                      <a:pt x="250" y="165"/>
                      <a:pt x="250" y="165"/>
                    </a:cubicBezTo>
                    <a:cubicBezTo>
                      <a:pt x="249" y="165"/>
                      <a:pt x="249" y="165"/>
                      <a:pt x="249" y="165"/>
                    </a:cubicBezTo>
                    <a:cubicBezTo>
                      <a:pt x="248" y="166"/>
                      <a:pt x="248" y="166"/>
                      <a:pt x="248" y="166"/>
                    </a:cubicBezTo>
                    <a:cubicBezTo>
                      <a:pt x="248" y="167"/>
                      <a:pt x="248" y="167"/>
                      <a:pt x="248" y="167"/>
                    </a:cubicBezTo>
                    <a:cubicBezTo>
                      <a:pt x="247" y="167"/>
                      <a:pt x="247" y="167"/>
                      <a:pt x="247" y="167"/>
                    </a:cubicBezTo>
                    <a:cubicBezTo>
                      <a:pt x="247" y="168"/>
                      <a:pt x="247" y="168"/>
                      <a:pt x="247" y="168"/>
                    </a:cubicBezTo>
                    <a:cubicBezTo>
                      <a:pt x="246" y="168"/>
                      <a:pt x="246" y="168"/>
                      <a:pt x="246" y="168"/>
                    </a:cubicBezTo>
                    <a:cubicBezTo>
                      <a:pt x="245" y="169"/>
                      <a:pt x="245" y="169"/>
                      <a:pt x="245" y="169"/>
                    </a:cubicBezTo>
                    <a:cubicBezTo>
                      <a:pt x="244" y="169"/>
                      <a:pt x="244" y="169"/>
                      <a:pt x="244" y="169"/>
                    </a:cubicBezTo>
                    <a:cubicBezTo>
                      <a:pt x="243" y="169"/>
                      <a:pt x="243" y="169"/>
                      <a:pt x="243" y="169"/>
                    </a:cubicBezTo>
                    <a:cubicBezTo>
                      <a:pt x="243" y="170"/>
                      <a:pt x="243" y="170"/>
                      <a:pt x="243" y="170"/>
                    </a:cubicBezTo>
                    <a:cubicBezTo>
                      <a:pt x="241" y="170"/>
                      <a:pt x="241" y="170"/>
                      <a:pt x="241" y="170"/>
                    </a:cubicBezTo>
                    <a:cubicBezTo>
                      <a:pt x="240" y="170"/>
                      <a:pt x="240" y="170"/>
                      <a:pt x="240" y="170"/>
                    </a:cubicBezTo>
                    <a:cubicBezTo>
                      <a:pt x="241" y="169"/>
                      <a:pt x="241" y="169"/>
                      <a:pt x="241" y="169"/>
                    </a:cubicBezTo>
                    <a:cubicBezTo>
                      <a:pt x="241" y="168"/>
                      <a:pt x="241" y="168"/>
                      <a:pt x="241" y="168"/>
                    </a:cubicBezTo>
                    <a:cubicBezTo>
                      <a:pt x="240" y="168"/>
                      <a:pt x="240" y="168"/>
                      <a:pt x="240" y="168"/>
                    </a:cubicBezTo>
                    <a:cubicBezTo>
                      <a:pt x="240" y="167"/>
                      <a:pt x="240" y="167"/>
                      <a:pt x="240" y="167"/>
                    </a:cubicBezTo>
                    <a:cubicBezTo>
                      <a:pt x="240" y="167"/>
                      <a:pt x="240" y="167"/>
                      <a:pt x="240" y="167"/>
                    </a:cubicBezTo>
                    <a:cubicBezTo>
                      <a:pt x="240" y="167"/>
                      <a:pt x="240" y="167"/>
                      <a:pt x="240" y="167"/>
                    </a:cubicBezTo>
                    <a:cubicBezTo>
                      <a:pt x="241" y="165"/>
                      <a:pt x="241" y="165"/>
                      <a:pt x="241" y="165"/>
                    </a:cubicBezTo>
                    <a:cubicBezTo>
                      <a:pt x="240" y="166"/>
                      <a:pt x="240" y="166"/>
                      <a:pt x="240" y="166"/>
                    </a:cubicBezTo>
                    <a:cubicBezTo>
                      <a:pt x="240" y="166"/>
                      <a:pt x="240" y="166"/>
                      <a:pt x="240" y="166"/>
                    </a:cubicBezTo>
                    <a:cubicBezTo>
                      <a:pt x="240" y="165"/>
                      <a:pt x="240" y="165"/>
                      <a:pt x="240" y="165"/>
                    </a:cubicBezTo>
                    <a:cubicBezTo>
                      <a:pt x="239" y="165"/>
                      <a:pt x="239" y="165"/>
                      <a:pt x="239" y="165"/>
                    </a:cubicBezTo>
                    <a:cubicBezTo>
                      <a:pt x="239" y="164"/>
                      <a:pt x="239" y="164"/>
                      <a:pt x="239" y="164"/>
                    </a:cubicBezTo>
                    <a:cubicBezTo>
                      <a:pt x="238" y="164"/>
                      <a:pt x="238" y="164"/>
                      <a:pt x="238" y="164"/>
                    </a:cubicBezTo>
                    <a:cubicBezTo>
                      <a:pt x="238" y="164"/>
                      <a:pt x="238" y="164"/>
                      <a:pt x="238" y="164"/>
                    </a:cubicBezTo>
                    <a:cubicBezTo>
                      <a:pt x="237" y="164"/>
                      <a:pt x="237" y="164"/>
                      <a:pt x="237" y="164"/>
                    </a:cubicBezTo>
                    <a:cubicBezTo>
                      <a:pt x="236" y="165"/>
                      <a:pt x="236" y="165"/>
                      <a:pt x="236" y="165"/>
                    </a:cubicBezTo>
                    <a:cubicBezTo>
                      <a:pt x="237" y="165"/>
                      <a:pt x="237" y="165"/>
                      <a:pt x="237" y="165"/>
                    </a:cubicBezTo>
                    <a:cubicBezTo>
                      <a:pt x="238" y="165"/>
                      <a:pt x="238" y="165"/>
                      <a:pt x="238" y="165"/>
                    </a:cubicBezTo>
                    <a:cubicBezTo>
                      <a:pt x="238" y="165"/>
                      <a:pt x="238" y="165"/>
                      <a:pt x="238" y="165"/>
                    </a:cubicBezTo>
                    <a:cubicBezTo>
                      <a:pt x="238" y="165"/>
                      <a:pt x="238" y="165"/>
                      <a:pt x="238" y="165"/>
                    </a:cubicBezTo>
                    <a:cubicBezTo>
                      <a:pt x="239" y="166"/>
                      <a:pt x="239" y="166"/>
                      <a:pt x="239" y="166"/>
                    </a:cubicBezTo>
                    <a:cubicBezTo>
                      <a:pt x="239" y="167"/>
                      <a:pt x="239" y="167"/>
                      <a:pt x="239" y="167"/>
                    </a:cubicBezTo>
                    <a:cubicBezTo>
                      <a:pt x="239" y="168"/>
                      <a:pt x="239" y="168"/>
                      <a:pt x="239" y="168"/>
                    </a:cubicBezTo>
                    <a:cubicBezTo>
                      <a:pt x="240" y="168"/>
                      <a:pt x="240" y="168"/>
                      <a:pt x="240" y="168"/>
                    </a:cubicBezTo>
                    <a:cubicBezTo>
                      <a:pt x="240" y="169"/>
                      <a:pt x="240" y="169"/>
                      <a:pt x="240" y="169"/>
                    </a:cubicBezTo>
                    <a:cubicBezTo>
                      <a:pt x="239" y="170"/>
                      <a:pt x="239" y="170"/>
                      <a:pt x="239" y="170"/>
                    </a:cubicBezTo>
                    <a:cubicBezTo>
                      <a:pt x="240" y="170"/>
                      <a:pt x="240" y="170"/>
                      <a:pt x="240" y="170"/>
                    </a:cubicBezTo>
                    <a:cubicBezTo>
                      <a:pt x="240" y="171"/>
                      <a:pt x="240" y="171"/>
                      <a:pt x="240" y="171"/>
                    </a:cubicBezTo>
                    <a:cubicBezTo>
                      <a:pt x="239" y="171"/>
                      <a:pt x="239" y="171"/>
                      <a:pt x="239" y="171"/>
                    </a:cubicBezTo>
                    <a:cubicBezTo>
                      <a:pt x="238" y="170"/>
                      <a:pt x="238" y="170"/>
                      <a:pt x="238" y="170"/>
                    </a:cubicBezTo>
                    <a:cubicBezTo>
                      <a:pt x="238" y="169"/>
                      <a:pt x="238" y="169"/>
                      <a:pt x="238" y="169"/>
                    </a:cubicBezTo>
                    <a:cubicBezTo>
                      <a:pt x="237" y="169"/>
                      <a:pt x="237" y="169"/>
                      <a:pt x="237" y="169"/>
                    </a:cubicBezTo>
                    <a:cubicBezTo>
                      <a:pt x="237" y="168"/>
                      <a:pt x="237" y="168"/>
                      <a:pt x="237" y="168"/>
                    </a:cubicBezTo>
                    <a:cubicBezTo>
                      <a:pt x="236" y="169"/>
                      <a:pt x="236" y="169"/>
                      <a:pt x="236" y="169"/>
                    </a:cubicBezTo>
                    <a:cubicBezTo>
                      <a:pt x="237" y="170"/>
                      <a:pt x="237" y="170"/>
                      <a:pt x="237" y="170"/>
                    </a:cubicBezTo>
                    <a:cubicBezTo>
                      <a:pt x="237" y="170"/>
                      <a:pt x="237" y="170"/>
                      <a:pt x="237" y="170"/>
                    </a:cubicBezTo>
                    <a:cubicBezTo>
                      <a:pt x="236" y="170"/>
                      <a:pt x="236" y="170"/>
                      <a:pt x="236" y="170"/>
                    </a:cubicBezTo>
                    <a:cubicBezTo>
                      <a:pt x="235" y="170"/>
                      <a:pt x="235" y="170"/>
                      <a:pt x="235" y="170"/>
                    </a:cubicBezTo>
                    <a:cubicBezTo>
                      <a:pt x="235" y="169"/>
                      <a:pt x="235" y="169"/>
                      <a:pt x="235" y="169"/>
                    </a:cubicBezTo>
                    <a:cubicBezTo>
                      <a:pt x="235" y="170"/>
                      <a:pt x="235" y="170"/>
                      <a:pt x="235" y="170"/>
                    </a:cubicBezTo>
                    <a:cubicBezTo>
                      <a:pt x="235" y="169"/>
                      <a:pt x="235" y="169"/>
                      <a:pt x="235" y="169"/>
                    </a:cubicBezTo>
                    <a:cubicBezTo>
                      <a:pt x="235" y="168"/>
                      <a:pt x="235" y="168"/>
                      <a:pt x="235" y="168"/>
                    </a:cubicBezTo>
                    <a:cubicBezTo>
                      <a:pt x="235" y="168"/>
                      <a:pt x="235" y="168"/>
                      <a:pt x="235" y="168"/>
                    </a:cubicBezTo>
                    <a:cubicBezTo>
                      <a:pt x="235" y="167"/>
                      <a:pt x="235" y="167"/>
                      <a:pt x="235" y="167"/>
                    </a:cubicBezTo>
                    <a:cubicBezTo>
                      <a:pt x="235" y="167"/>
                      <a:pt x="235" y="167"/>
                      <a:pt x="235" y="167"/>
                    </a:cubicBezTo>
                    <a:cubicBezTo>
                      <a:pt x="233" y="167"/>
                      <a:pt x="233" y="167"/>
                      <a:pt x="233" y="167"/>
                    </a:cubicBezTo>
                    <a:cubicBezTo>
                      <a:pt x="232" y="167"/>
                      <a:pt x="232" y="167"/>
                      <a:pt x="232" y="167"/>
                    </a:cubicBezTo>
                    <a:cubicBezTo>
                      <a:pt x="232" y="167"/>
                      <a:pt x="232" y="167"/>
                      <a:pt x="232" y="167"/>
                    </a:cubicBezTo>
                    <a:cubicBezTo>
                      <a:pt x="231" y="167"/>
                      <a:pt x="231" y="167"/>
                      <a:pt x="231" y="167"/>
                    </a:cubicBezTo>
                    <a:cubicBezTo>
                      <a:pt x="230" y="167"/>
                      <a:pt x="230" y="167"/>
                      <a:pt x="230" y="167"/>
                    </a:cubicBezTo>
                    <a:cubicBezTo>
                      <a:pt x="230" y="167"/>
                      <a:pt x="230" y="167"/>
                      <a:pt x="230" y="167"/>
                    </a:cubicBezTo>
                    <a:cubicBezTo>
                      <a:pt x="230" y="168"/>
                      <a:pt x="230" y="168"/>
                      <a:pt x="230" y="168"/>
                    </a:cubicBezTo>
                    <a:cubicBezTo>
                      <a:pt x="230" y="168"/>
                      <a:pt x="230" y="168"/>
                      <a:pt x="230" y="168"/>
                    </a:cubicBezTo>
                    <a:cubicBezTo>
                      <a:pt x="230" y="169"/>
                      <a:pt x="230" y="169"/>
                      <a:pt x="230" y="169"/>
                    </a:cubicBezTo>
                    <a:cubicBezTo>
                      <a:pt x="230" y="169"/>
                      <a:pt x="230" y="169"/>
                      <a:pt x="230" y="169"/>
                    </a:cubicBezTo>
                    <a:cubicBezTo>
                      <a:pt x="231" y="169"/>
                      <a:pt x="231" y="169"/>
                      <a:pt x="231" y="169"/>
                    </a:cubicBezTo>
                    <a:cubicBezTo>
                      <a:pt x="232" y="170"/>
                      <a:pt x="232" y="170"/>
                      <a:pt x="232" y="170"/>
                    </a:cubicBezTo>
                    <a:cubicBezTo>
                      <a:pt x="231" y="171"/>
                      <a:pt x="231" y="171"/>
                      <a:pt x="231" y="171"/>
                    </a:cubicBezTo>
                    <a:cubicBezTo>
                      <a:pt x="230" y="171"/>
                      <a:pt x="230" y="171"/>
                      <a:pt x="230" y="171"/>
                    </a:cubicBezTo>
                    <a:cubicBezTo>
                      <a:pt x="228" y="173"/>
                      <a:pt x="228" y="173"/>
                      <a:pt x="228" y="173"/>
                    </a:cubicBezTo>
                    <a:cubicBezTo>
                      <a:pt x="227" y="174"/>
                      <a:pt x="227" y="174"/>
                      <a:pt x="227" y="174"/>
                    </a:cubicBezTo>
                    <a:cubicBezTo>
                      <a:pt x="226" y="175"/>
                      <a:pt x="226" y="175"/>
                      <a:pt x="226" y="175"/>
                    </a:cubicBezTo>
                    <a:cubicBezTo>
                      <a:pt x="226" y="175"/>
                      <a:pt x="226" y="175"/>
                      <a:pt x="226" y="175"/>
                    </a:cubicBezTo>
                    <a:cubicBezTo>
                      <a:pt x="225" y="175"/>
                      <a:pt x="225" y="175"/>
                      <a:pt x="225" y="175"/>
                    </a:cubicBezTo>
                    <a:cubicBezTo>
                      <a:pt x="225" y="176"/>
                      <a:pt x="225" y="176"/>
                      <a:pt x="225" y="176"/>
                    </a:cubicBezTo>
                    <a:cubicBezTo>
                      <a:pt x="224" y="176"/>
                      <a:pt x="224" y="176"/>
                      <a:pt x="224" y="176"/>
                    </a:cubicBezTo>
                    <a:cubicBezTo>
                      <a:pt x="221" y="176"/>
                      <a:pt x="221" y="176"/>
                      <a:pt x="221" y="176"/>
                    </a:cubicBezTo>
                    <a:cubicBezTo>
                      <a:pt x="221" y="175"/>
                      <a:pt x="221" y="175"/>
                      <a:pt x="221" y="175"/>
                    </a:cubicBezTo>
                    <a:cubicBezTo>
                      <a:pt x="220" y="174"/>
                      <a:pt x="220" y="174"/>
                      <a:pt x="220" y="174"/>
                    </a:cubicBezTo>
                    <a:cubicBezTo>
                      <a:pt x="219" y="174"/>
                      <a:pt x="219" y="174"/>
                      <a:pt x="219" y="174"/>
                    </a:cubicBezTo>
                    <a:cubicBezTo>
                      <a:pt x="219" y="173"/>
                      <a:pt x="219" y="173"/>
                      <a:pt x="219" y="173"/>
                    </a:cubicBezTo>
                    <a:cubicBezTo>
                      <a:pt x="219" y="173"/>
                      <a:pt x="219" y="173"/>
                      <a:pt x="219" y="173"/>
                    </a:cubicBezTo>
                    <a:cubicBezTo>
                      <a:pt x="220" y="173"/>
                      <a:pt x="220" y="173"/>
                      <a:pt x="220" y="173"/>
                    </a:cubicBezTo>
                    <a:cubicBezTo>
                      <a:pt x="219" y="173"/>
                      <a:pt x="219" y="173"/>
                      <a:pt x="219" y="173"/>
                    </a:cubicBezTo>
                    <a:cubicBezTo>
                      <a:pt x="218" y="172"/>
                      <a:pt x="218" y="172"/>
                      <a:pt x="218" y="172"/>
                    </a:cubicBezTo>
                    <a:cubicBezTo>
                      <a:pt x="217" y="171"/>
                      <a:pt x="217" y="171"/>
                      <a:pt x="217" y="171"/>
                    </a:cubicBezTo>
                    <a:cubicBezTo>
                      <a:pt x="216" y="170"/>
                      <a:pt x="216" y="170"/>
                      <a:pt x="216" y="170"/>
                    </a:cubicBezTo>
                    <a:cubicBezTo>
                      <a:pt x="215" y="170"/>
                      <a:pt x="215" y="170"/>
                      <a:pt x="215" y="170"/>
                    </a:cubicBezTo>
                    <a:cubicBezTo>
                      <a:pt x="213" y="169"/>
                      <a:pt x="213" y="169"/>
                      <a:pt x="213" y="169"/>
                    </a:cubicBezTo>
                    <a:cubicBezTo>
                      <a:pt x="211" y="169"/>
                      <a:pt x="211" y="169"/>
                      <a:pt x="211" y="169"/>
                    </a:cubicBezTo>
                    <a:cubicBezTo>
                      <a:pt x="210" y="169"/>
                      <a:pt x="210" y="169"/>
                      <a:pt x="210" y="169"/>
                    </a:cubicBezTo>
                    <a:cubicBezTo>
                      <a:pt x="210" y="169"/>
                      <a:pt x="210" y="169"/>
                      <a:pt x="210" y="169"/>
                    </a:cubicBezTo>
                    <a:cubicBezTo>
                      <a:pt x="211" y="170"/>
                      <a:pt x="211" y="170"/>
                      <a:pt x="211" y="170"/>
                    </a:cubicBezTo>
                    <a:cubicBezTo>
                      <a:pt x="211" y="170"/>
                      <a:pt x="211" y="170"/>
                      <a:pt x="211" y="170"/>
                    </a:cubicBezTo>
                    <a:cubicBezTo>
                      <a:pt x="212" y="170"/>
                      <a:pt x="212" y="170"/>
                      <a:pt x="212" y="170"/>
                    </a:cubicBezTo>
                    <a:cubicBezTo>
                      <a:pt x="214" y="170"/>
                      <a:pt x="214" y="170"/>
                      <a:pt x="214" y="170"/>
                    </a:cubicBezTo>
                    <a:cubicBezTo>
                      <a:pt x="216" y="170"/>
                      <a:pt x="216" y="170"/>
                      <a:pt x="216" y="170"/>
                    </a:cubicBezTo>
                    <a:cubicBezTo>
                      <a:pt x="216" y="171"/>
                      <a:pt x="216" y="171"/>
                      <a:pt x="216" y="171"/>
                    </a:cubicBezTo>
                    <a:cubicBezTo>
                      <a:pt x="216" y="171"/>
                      <a:pt x="216" y="171"/>
                      <a:pt x="216" y="171"/>
                    </a:cubicBezTo>
                    <a:cubicBezTo>
                      <a:pt x="216" y="171"/>
                      <a:pt x="216" y="171"/>
                      <a:pt x="216" y="171"/>
                    </a:cubicBezTo>
                    <a:cubicBezTo>
                      <a:pt x="215" y="171"/>
                      <a:pt x="215" y="171"/>
                      <a:pt x="215" y="171"/>
                    </a:cubicBezTo>
                    <a:cubicBezTo>
                      <a:pt x="216" y="172"/>
                      <a:pt x="216" y="172"/>
                      <a:pt x="216" y="172"/>
                    </a:cubicBezTo>
                    <a:cubicBezTo>
                      <a:pt x="216" y="173"/>
                      <a:pt x="216" y="173"/>
                      <a:pt x="216" y="173"/>
                    </a:cubicBezTo>
                    <a:cubicBezTo>
                      <a:pt x="216" y="173"/>
                      <a:pt x="216" y="173"/>
                      <a:pt x="216" y="173"/>
                    </a:cubicBezTo>
                    <a:cubicBezTo>
                      <a:pt x="217" y="175"/>
                      <a:pt x="217" y="175"/>
                      <a:pt x="217" y="175"/>
                    </a:cubicBezTo>
                    <a:cubicBezTo>
                      <a:pt x="218" y="176"/>
                      <a:pt x="218" y="176"/>
                      <a:pt x="218" y="176"/>
                    </a:cubicBezTo>
                    <a:cubicBezTo>
                      <a:pt x="219" y="176"/>
                      <a:pt x="219" y="176"/>
                      <a:pt x="219" y="176"/>
                    </a:cubicBezTo>
                    <a:cubicBezTo>
                      <a:pt x="221" y="177"/>
                      <a:pt x="221" y="177"/>
                      <a:pt x="221" y="177"/>
                    </a:cubicBezTo>
                    <a:cubicBezTo>
                      <a:pt x="224" y="177"/>
                      <a:pt x="224" y="177"/>
                      <a:pt x="224" y="177"/>
                    </a:cubicBezTo>
                    <a:cubicBezTo>
                      <a:pt x="224" y="178"/>
                      <a:pt x="224" y="178"/>
                      <a:pt x="224" y="178"/>
                    </a:cubicBezTo>
                    <a:cubicBezTo>
                      <a:pt x="224" y="179"/>
                      <a:pt x="224" y="179"/>
                      <a:pt x="224" y="179"/>
                    </a:cubicBezTo>
                    <a:cubicBezTo>
                      <a:pt x="223" y="179"/>
                      <a:pt x="223" y="179"/>
                      <a:pt x="223" y="179"/>
                    </a:cubicBezTo>
                    <a:cubicBezTo>
                      <a:pt x="222" y="180"/>
                      <a:pt x="222" y="180"/>
                      <a:pt x="222" y="180"/>
                    </a:cubicBezTo>
                    <a:cubicBezTo>
                      <a:pt x="221" y="181"/>
                      <a:pt x="221" y="181"/>
                      <a:pt x="221" y="181"/>
                    </a:cubicBezTo>
                    <a:cubicBezTo>
                      <a:pt x="221" y="181"/>
                      <a:pt x="221" y="181"/>
                      <a:pt x="221" y="181"/>
                    </a:cubicBezTo>
                    <a:cubicBezTo>
                      <a:pt x="220" y="181"/>
                      <a:pt x="220" y="181"/>
                      <a:pt x="220" y="181"/>
                    </a:cubicBezTo>
                    <a:cubicBezTo>
                      <a:pt x="220" y="182"/>
                      <a:pt x="220" y="182"/>
                      <a:pt x="220" y="182"/>
                    </a:cubicBezTo>
                    <a:cubicBezTo>
                      <a:pt x="217" y="184"/>
                      <a:pt x="217" y="184"/>
                      <a:pt x="217" y="184"/>
                    </a:cubicBezTo>
                    <a:cubicBezTo>
                      <a:pt x="216" y="185"/>
                      <a:pt x="216" y="185"/>
                      <a:pt x="216" y="185"/>
                    </a:cubicBezTo>
                    <a:cubicBezTo>
                      <a:pt x="215" y="186"/>
                      <a:pt x="215" y="186"/>
                      <a:pt x="215" y="186"/>
                    </a:cubicBezTo>
                    <a:cubicBezTo>
                      <a:pt x="215" y="186"/>
                      <a:pt x="215" y="186"/>
                      <a:pt x="215" y="186"/>
                    </a:cubicBezTo>
                    <a:cubicBezTo>
                      <a:pt x="214" y="186"/>
                      <a:pt x="214" y="186"/>
                      <a:pt x="214" y="186"/>
                    </a:cubicBezTo>
                    <a:cubicBezTo>
                      <a:pt x="214" y="186"/>
                      <a:pt x="214" y="186"/>
                      <a:pt x="214" y="186"/>
                    </a:cubicBezTo>
                    <a:cubicBezTo>
                      <a:pt x="214" y="186"/>
                      <a:pt x="214" y="186"/>
                      <a:pt x="214" y="186"/>
                    </a:cubicBezTo>
                    <a:cubicBezTo>
                      <a:pt x="212" y="185"/>
                      <a:pt x="212" y="185"/>
                      <a:pt x="212" y="185"/>
                    </a:cubicBezTo>
                    <a:cubicBezTo>
                      <a:pt x="212" y="185"/>
                      <a:pt x="212" y="185"/>
                      <a:pt x="212" y="185"/>
                    </a:cubicBezTo>
                    <a:cubicBezTo>
                      <a:pt x="211" y="185"/>
                      <a:pt x="211" y="185"/>
                      <a:pt x="211" y="185"/>
                    </a:cubicBezTo>
                    <a:cubicBezTo>
                      <a:pt x="211" y="185"/>
                      <a:pt x="211" y="185"/>
                      <a:pt x="211" y="185"/>
                    </a:cubicBezTo>
                    <a:cubicBezTo>
                      <a:pt x="211" y="185"/>
                      <a:pt x="211" y="185"/>
                      <a:pt x="211" y="185"/>
                    </a:cubicBezTo>
                    <a:cubicBezTo>
                      <a:pt x="211" y="184"/>
                      <a:pt x="211" y="184"/>
                      <a:pt x="211" y="184"/>
                    </a:cubicBezTo>
                    <a:cubicBezTo>
                      <a:pt x="211" y="184"/>
                      <a:pt x="211" y="184"/>
                      <a:pt x="211" y="184"/>
                    </a:cubicBezTo>
                    <a:cubicBezTo>
                      <a:pt x="211" y="183"/>
                      <a:pt x="211" y="183"/>
                      <a:pt x="211" y="183"/>
                    </a:cubicBezTo>
                    <a:cubicBezTo>
                      <a:pt x="210" y="184"/>
                      <a:pt x="210" y="184"/>
                      <a:pt x="210" y="184"/>
                    </a:cubicBezTo>
                    <a:cubicBezTo>
                      <a:pt x="209" y="185"/>
                      <a:pt x="209" y="185"/>
                      <a:pt x="209" y="185"/>
                    </a:cubicBezTo>
                    <a:cubicBezTo>
                      <a:pt x="209" y="185"/>
                      <a:pt x="209" y="185"/>
                      <a:pt x="209" y="185"/>
                    </a:cubicBezTo>
                    <a:cubicBezTo>
                      <a:pt x="209" y="183"/>
                      <a:pt x="209" y="183"/>
                      <a:pt x="209" y="183"/>
                    </a:cubicBezTo>
                    <a:cubicBezTo>
                      <a:pt x="208" y="184"/>
                      <a:pt x="208" y="184"/>
                      <a:pt x="208" y="184"/>
                    </a:cubicBezTo>
                    <a:cubicBezTo>
                      <a:pt x="209" y="185"/>
                      <a:pt x="209" y="185"/>
                      <a:pt x="209" y="185"/>
                    </a:cubicBezTo>
                    <a:cubicBezTo>
                      <a:pt x="209" y="186"/>
                      <a:pt x="209" y="186"/>
                      <a:pt x="209" y="186"/>
                    </a:cubicBezTo>
                    <a:cubicBezTo>
                      <a:pt x="208" y="188"/>
                      <a:pt x="208" y="188"/>
                      <a:pt x="208" y="188"/>
                    </a:cubicBezTo>
                    <a:cubicBezTo>
                      <a:pt x="207" y="188"/>
                      <a:pt x="207" y="188"/>
                      <a:pt x="207" y="188"/>
                    </a:cubicBezTo>
                    <a:cubicBezTo>
                      <a:pt x="207" y="187"/>
                      <a:pt x="207" y="187"/>
                      <a:pt x="207" y="187"/>
                    </a:cubicBezTo>
                    <a:cubicBezTo>
                      <a:pt x="206" y="186"/>
                      <a:pt x="206" y="186"/>
                      <a:pt x="206" y="186"/>
                    </a:cubicBezTo>
                    <a:cubicBezTo>
                      <a:pt x="206" y="187"/>
                      <a:pt x="206" y="187"/>
                      <a:pt x="206" y="187"/>
                    </a:cubicBezTo>
                    <a:cubicBezTo>
                      <a:pt x="207" y="187"/>
                      <a:pt x="207" y="187"/>
                      <a:pt x="207" y="187"/>
                    </a:cubicBezTo>
                    <a:cubicBezTo>
                      <a:pt x="206" y="188"/>
                      <a:pt x="206" y="188"/>
                      <a:pt x="206" y="188"/>
                    </a:cubicBezTo>
                    <a:cubicBezTo>
                      <a:pt x="206" y="189"/>
                      <a:pt x="206" y="189"/>
                      <a:pt x="206" y="189"/>
                    </a:cubicBezTo>
                    <a:cubicBezTo>
                      <a:pt x="205" y="188"/>
                      <a:pt x="205" y="188"/>
                      <a:pt x="205" y="188"/>
                    </a:cubicBezTo>
                    <a:cubicBezTo>
                      <a:pt x="204" y="188"/>
                      <a:pt x="204" y="188"/>
                      <a:pt x="204" y="188"/>
                    </a:cubicBezTo>
                    <a:cubicBezTo>
                      <a:pt x="204" y="187"/>
                      <a:pt x="204" y="187"/>
                      <a:pt x="204" y="187"/>
                    </a:cubicBezTo>
                    <a:cubicBezTo>
                      <a:pt x="204" y="187"/>
                      <a:pt x="204" y="187"/>
                      <a:pt x="204" y="187"/>
                    </a:cubicBezTo>
                    <a:cubicBezTo>
                      <a:pt x="203" y="186"/>
                      <a:pt x="203" y="186"/>
                      <a:pt x="203" y="186"/>
                    </a:cubicBezTo>
                    <a:cubicBezTo>
                      <a:pt x="201" y="185"/>
                      <a:pt x="201" y="185"/>
                      <a:pt x="201" y="185"/>
                    </a:cubicBezTo>
                    <a:cubicBezTo>
                      <a:pt x="199" y="184"/>
                      <a:pt x="199" y="184"/>
                      <a:pt x="199" y="184"/>
                    </a:cubicBezTo>
                    <a:cubicBezTo>
                      <a:pt x="199" y="183"/>
                      <a:pt x="199" y="183"/>
                      <a:pt x="199" y="183"/>
                    </a:cubicBezTo>
                    <a:cubicBezTo>
                      <a:pt x="198" y="183"/>
                      <a:pt x="198" y="183"/>
                      <a:pt x="198" y="183"/>
                    </a:cubicBezTo>
                    <a:cubicBezTo>
                      <a:pt x="197" y="182"/>
                      <a:pt x="197" y="182"/>
                      <a:pt x="197" y="182"/>
                    </a:cubicBezTo>
                    <a:cubicBezTo>
                      <a:pt x="196" y="182"/>
                      <a:pt x="196" y="182"/>
                      <a:pt x="196" y="182"/>
                    </a:cubicBezTo>
                    <a:cubicBezTo>
                      <a:pt x="196" y="183"/>
                      <a:pt x="196" y="183"/>
                      <a:pt x="196" y="183"/>
                    </a:cubicBezTo>
                    <a:cubicBezTo>
                      <a:pt x="196" y="183"/>
                      <a:pt x="196" y="183"/>
                      <a:pt x="196" y="183"/>
                    </a:cubicBezTo>
                    <a:cubicBezTo>
                      <a:pt x="196" y="184"/>
                      <a:pt x="196" y="184"/>
                      <a:pt x="196" y="184"/>
                    </a:cubicBezTo>
                    <a:cubicBezTo>
                      <a:pt x="197" y="184"/>
                      <a:pt x="197" y="184"/>
                      <a:pt x="197" y="184"/>
                    </a:cubicBezTo>
                    <a:cubicBezTo>
                      <a:pt x="197" y="184"/>
                      <a:pt x="197" y="184"/>
                      <a:pt x="197" y="184"/>
                    </a:cubicBezTo>
                    <a:cubicBezTo>
                      <a:pt x="197" y="183"/>
                      <a:pt x="197" y="183"/>
                      <a:pt x="197" y="183"/>
                    </a:cubicBezTo>
                    <a:cubicBezTo>
                      <a:pt x="197" y="183"/>
                      <a:pt x="197" y="183"/>
                      <a:pt x="197" y="183"/>
                    </a:cubicBezTo>
                    <a:cubicBezTo>
                      <a:pt x="197" y="183"/>
                      <a:pt x="197" y="183"/>
                      <a:pt x="197" y="183"/>
                    </a:cubicBezTo>
                    <a:cubicBezTo>
                      <a:pt x="199" y="185"/>
                      <a:pt x="199" y="185"/>
                      <a:pt x="199" y="185"/>
                    </a:cubicBezTo>
                    <a:cubicBezTo>
                      <a:pt x="201" y="186"/>
                      <a:pt x="201" y="186"/>
                      <a:pt x="201" y="186"/>
                    </a:cubicBezTo>
                    <a:cubicBezTo>
                      <a:pt x="201" y="186"/>
                      <a:pt x="201" y="186"/>
                      <a:pt x="201" y="186"/>
                    </a:cubicBezTo>
                    <a:cubicBezTo>
                      <a:pt x="200" y="187"/>
                      <a:pt x="200" y="187"/>
                      <a:pt x="200" y="187"/>
                    </a:cubicBezTo>
                    <a:cubicBezTo>
                      <a:pt x="199" y="187"/>
                      <a:pt x="199" y="187"/>
                      <a:pt x="199" y="187"/>
                    </a:cubicBezTo>
                    <a:cubicBezTo>
                      <a:pt x="198" y="187"/>
                      <a:pt x="198" y="187"/>
                      <a:pt x="198" y="187"/>
                    </a:cubicBezTo>
                    <a:cubicBezTo>
                      <a:pt x="198" y="187"/>
                      <a:pt x="198" y="187"/>
                      <a:pt x="198" y="187"/>
                    </a:cubicBezTo>
                    <a:cubicBezTo>
                      <a:pt x="198" y="187"/>
                      <a:pt x="198" y="187"/>
                      <a:pt x="198" y="187"/>
                    </a:cubicBezTo>
                    <a:cubicBezTo>
                      <a:pt x="199" y="187"/>
                      <a:pt x="199" y="187"/>
                      <a:pt x="199" y="187"/>
                    </a:cubicBezTo>
                    <a:cubicBezTo>
                      <a:pt x="200" y="187"/>
                      <a:pt x="200" y="187"/>
                      <a:pt x="200" y="187"/>
                    </a:cubicBezTo>
                    <a:cubicBezTo>
                      <a:pt x="201" y="186"/>
                      <a:pt x="201" y="186"/>
                      <a:pt x="201" y="186"/>
                    </a:cubicBezTo>
                    <a:cubicBezTo>
                      <a:pt x="202" y="186"/>
                      <a:pt x="202" y="186"/>
                      <a:pt x="202" y="186"/>
                    </a:cubicBezTo>
                    <a:cubicBezTo>
                      <a:pt x="202" y="187"/>
                      <a:pt x="202" y="187"/>
                      <a:pt x="202" y="187"/>
                    </a:cubicBezTo>
                    <a:cubicBezTo>
                      <a:pt x="203" y="188"/>
                      <a:pt x="203" y="188"/>
                      <a:pt x="203" y="188"/>
                    </a:cubicBezTo>
                    <a:cubicBezTo>
                      <a:pt x="204" y="190"/>
                      <a:pt x="204" y="190"/>
                      <a:pt x="204" y="190"/>
                    </a:cubicBezTo>
                    <a:cubicBezTo>
                      <a:pt x="204" y="191"/>
                      <a:pt x="204" y="191"/>
                      <a:pt x="204" y="191"/>
                    </a:cubicBezTo>
                    <a:cubicBezTo>
                      <a:pt x="203" y="192"/>
                      <a:pt x="203" y="192"/>
                      <a:pt x="203" y="192"/>
                    </a:cubicBezTo>
                    <a:cubicBezTo>
                      <a:pt x="202" y="193"/>
                      <a:pt x="202" y="193"/>
                      <a:pt x="202" y="193"/>
                    </a:cubicBezTo>
                    <a:cubicBezTo>
                      <a:pt x="202" y="193"/>
                      <a:pt x="202" y="193"/>
                      <a:pt x="202" y="193"/>
                    </a:cubicBezTo>
                    <a:cubicBezTo>
                      <a:pt x="201" y="193"/>
                      <a:pt x="201" y="193"/>
                      <a:pt x="201" y="193"/>
                    </a:cubicBezTo>
                    <a:cubicBezTo>
                      <a:pt x="200" y="192"/>
                      <a:pt x="200" y="192"/>
                      <a:pt x="200" y="192"/>
                    </a:cubicBezTo>
                    <a:cubicBezTo>
                      <a:pt x="198" y="192"/>
                      <a:pt x="198" y="192"/>
                      <a:pt x="198" y="192"/>
                    </a:cubicBezTo>
                    <a:cubicBezTo>
                      <a:pt x="197" y="191"/>
                      <a:pt x="197" y="191"/>
                      <a:pt x="197" y="191"/>
                    </a:cubicBezTo>
                    <a:cubicBezTo>
                      <a:pt x="196" y="189"/>
                      <a:pt x="196" y="189"/>
                      <a:pt x="196" y="189"/>
                    </a:cubicBezTo>
                    <a:cubicBezTo>
                      <a:pt x="196" y="189"/>
                      <a:pt x="196" y="189"/>
                      <a:pt x="196" y="189"/>
                    </a:cubicBezTo>
                    <a:cubicBezTo>
                      <a:pt x="195" y="189"/>
                      <a:pt x="195" y="189"/>
                      <a:pt x="195" y="189"/>
                    </a:cubicBezTo>
                    <a:cubicBezTo>
                      <a:pt x="196" y="190"/>
                      <a:pt x="196" y="190"/>
                      <a:pt x="196" y="190"/>
                    </a:cubicBezTo>
                    <a:cubicBezTo>
                      <a:pt x="196" y="190"/>
                      <a:pt x="196" y="190"/>
                      <a:pt x="196" y="190"/>
                    </a:cubicBezTo>
                    <a:cubicBezTo>
                      <a:pt x="196" y="191"/>
                      <a:pt x="196" y="191"/>
                      <a:pt x="196" y="191"/>
                    </a:cubicBezTo>
                    <a:cubicBezTo>
                      <a:pt x="197" y="193"/>
                      <a:pt x="197" y="193"/>
                      <a:pt x="197" y="193"/>
                    </a:cubicBezTo>
                    <a:cubicBezTo>
                      <a:pt x="198" y="194"/>
                      <a:pt x="198" y="194"/>
                      <a:pt x="198" y="194"/>
                    </a:cubicBezTo>
                    <a:cubicBezTo>
                      <a:pt x="197" y="195"/>
                      <a:pt x="197" y="195"/>
                      <a:pt x="197" y="195"/>
                    </a:cubicBezTo>
                    <a:cubicBezTo>
                      <a:pt x="197" y="195"/>
                      <a:pt x="197" y="195"/>
                      <a:pt x="197" y="195"/>
                    </a:cubicBezTo>
                    <a:cubicBezTo>
                      <a:pt x="196" y="195"/>
                      <a:pt x="196" y="195"/>
                      <a:pt x="196" y="195"/>
                    </a:cubicBezTo>
                    <a:cubicBezTo>
                      <a:pt x="196" y="194"/>
                      <a:pt x="196" y="194"/>
                      <a:pt x="196" y="194"/>
                    </a:cubicBezTo>
                    <a:cubicBezTo>
                      <a:pt x="196" y="194"/>
                      <a:pt x="196" y="194"/>
                      <a:pt x="196" y="194"/>
                    </a:cubicBezTo>
                    <a:cubicBezTo>
                      <a:pt x="195" y="194"/>
                      <a:pt x="195" y="194"/>
                      <a:pt x="195" y="194"/>
                    </a:cubicBezTo>
                    <a:cubicBezTo>
                      <a:pt x="196" y="195"/>
                      <a:pt x="196" y="195"/>
                      <a:pt x="196" y="195"/>
                    </a:cubicBezTo>
                    <a:cubicBezTo>
                      <a:pt x="196" y="195"/>
                      <a:pt x="196" y="195"/>
                      <a:pt x="196" y="195"/>
                    </a:cubicBezTo>
                    <a:cubicBezTo>
                      <a:pt x="196" y="196"/>
                      <a:pt x="196" y="196"/>
                      <a:pt x="196" y="196"/>
                    </a:cubicBezTo>
                    <a:cubicBezTo>
                      <a:pt x="195" y="195"/>
                      <a:pt x="195" y="195"/>
                      <a:pt x="195" y="195"/>
                    </a:cubicBezTo>
                    <a:cubicBezTo>
                      <a:pt x="195" y="195"/>
                      <a:pt x="195" y="195"/>
                      <a:pt x="195" y="195"/>
                    </a:cubicBezTo>
                    <a:cubicBezTo>
                      <a:pt x="194" y="196"/>
                      <a:pt x="194" y="196"/>
                      <a:pt x="194" y="196"/>
                    </a:cubicBezTo>
                    <a:cubicBezTo>
                      <a:pt x="195" y="196"/>
                      <a:pt x="195" y="196"/>
                      <a:pt x="195" y="196"/>
                    </a:cubicBezTo>
                    <a:cubicBezTo>
                      <a:pt x="195" y="197"/>
                      <a:pt x="195" y="197"/>
                      <a:pt x="195" y="197"/>
                    </a:cubicBezTo>
                    <a:cubicBezTo>
                      <a:pt x="194" y="197"/>
                      <a:pt x="194" y="197"/>
                      <a:pt x="194" y="197"/>
                    </a:cubicBezTo>
                    <a:cubicBezTo>
                      <a:pt x="194" y="197"/>
                      <a:pt x="194" y="197"/>
                      <a:pt x="194" y="197"/>
                    </a:cubicBezTo>
                    <a:cubicBezTo>
                      <a:pt x="194" y="196"/>
                      <a:pt x="194" y="196"/>
                      <a:pt x="194" y="196"/>
                    </a:cubicBezTo>
                    <a:cubicBezTo>
                      <a:pt x="194" y="197"/>
                      <a:pt x="194" y="197"/>
                      <a:pt x="194" y="197"/>
                    </a:cubicBezTo>
                    <a:cubicBezTo>
                      <a:pt x="194" y="197"/>
                      <a:pt x="194" y="197"/>
                      <a:pt x="194" y="197"/>
                    </a:cubicBezTo>
                    <a:cubicBezTo>
                      <a:pt x="193" y="197"/>
                      <a:pt x="193" y="197"/>
                      <a:pt x="193" y="197"/>
                    </a:cubicBezTo>
                    <a:cubicBezTo>
                      <a:pt x="192" y="197"/>
                      <a:pt x="192" y="197"/>
                      <a:pt x="192" y="197"/>
                    </a:cubicBezTo>
                    <a:cubicBezTo>
                      <a:pt x="192" y="198"/>
                      <a:pt x="192" y="198"/>
                      <a:pt x="192" y="198"/>
                    </a:cubicBezTo>
                    <a:cubicBezTo>
                      <a:pt x="191" y="198"/>
                      <a:pt x="191" y="198"/>
                      <a:pt x="191" y="198"/>
                    </a:cubicBezTo>
                    <a:cubicBezTo>
                      <a:pt x="191" y="199"/>
                      <a:pt x="191" y="199"/>
                      <a:pt x="191" y="199"/>
                    </a:cubicBezTo>
                    <a:cubicBezTo>
                      <a:pt x="192" y="199"/>
                      <a:pt x="192" y="199"/>
                      <a:pt x="192" y="199"/>
                    </a:cubicBezTo>
                    <a:cubicBezTo>
                      <a:pt x="191" y="199"/>
                      <a:pt x="191" y="199"/>
                      <a:pt x="191" y="199"/>
                    </a:cubicBezTo>
                    <a:cubicBezTo>
                      <a:pt x="191" y="199"/>
                      <a:pt x="191" y="199"/>
                      <a:pt x="191" y="199"/>
                    </a:cubicBezTo>
                    <a:cubicBezTo>
                      <a:pt x="190" y="198"/>
                      <a:pt x="190" y="198"/>
                      <a:pt x="190" y="198"/>
                    </a:cubicBezTo>
                    <a:cubicBezTo>
                      <a:pt x="189" y="198"/>
                      <a:pt x="189" y="198"/>
                      <a:pt x="189" y="198"/>
                    </a:cubicBezTo>
                    <a:cubicBezTo>
                      <a:pt x="189" y="199"/>
                      <a:pt x="189" y="199"/>
                      <a:pt x="189" y="199"/>
                    </a:cubicBezTo>
                    <a:cubicBezTo>
                      <a:pt x="189" y="199"/>
                      <a:pt x="189" y="199"/>
                      <a:pt x="189" y="199"/>
                    </a:cubicBezTo>
                    <a:cubicBezTo>
                      <a:pt x="190" y="200"/>
                      <a:pt x="190" y="200"/>
                      <a:pt x="190" y="200"/>
                    </a:cubicBezTo>
                    <a:cubicBezTo>
                      <a:pt x="189" y="200"/>
                      <a:pt x="189" y="200"/>
                      <a:pt x="189" y="200"/>
                    </a:cubicBezTo>
                    <a:cubicBezTo>
                      <a:pt x="189" y="200"/>
                      <a:pt x="189" y="200"/>
                      <a:pt x="189" y="200"/>
                    </a:cubicBezTo>
                    <a:cubicBezTo>
                      <a:pt x="189" y="200"/>
                      <a:pt x="189" y="200"/>
                      <a:pt x="189" y="200"/>
                    </a:cubicBezTo>
                    <a:cubicBezTo>
                      <a:pt x="188" y="201"/>
                      <a:pt x="188" y="201"/>
                      <a:pt x="188" y="201"/>
                    </a:cubicBezTo>
                    <a:cubicBezTo>
                      <a:pt x="187" y="202"/>
                      <a:pt x="187" y="202"/>
                      <a:pt x="187" y="202"/>
                    </a:cubicBezTo>
                    <a:cubicBezTo>
                      <a:pt x="187" y="202"/>
                      <a:pt x="187" y="202"/>
                      <a:pt x="187" y="202"/>
                    </a:cubicBezTo>
                    <a:cubicBezTo>
                      <a:pt x="187" y="203"/>
                      <a:pt x="187" y="203"/>
                      <a:pt x="187" y="203"/>
                    </a:cubicBezTo>
                    <a:cubicBezTo>
                      <a:pt x="186" y="203"/>
                      <a:pt x="186" y="203"/>
                      <a:pt x="186" y="203"/>
                    </a:cubicBezTo>
                    <a:cubicBezTo>
                      <a:pt x="186" y="204"/>
                      <a:pt x="186" y="204"/>
                      <a:pt x="186" y="204"/>
                    </a:cubicBezTo>
                    <a:cubicBezTo>
                      <a:pt x="186" y="204"/>
                      <a:pt x="186" y="204"/>
                      <a:pt x="186" y="204"/>
                    </a:cubicBezTo>
                    <a:cubicBezTo>
                      <a:pt x="185" y="204"/>
                      <a:pt x="185" y="204"/>
                      <a:pt x="185" y="204"/>
                    </a:cubicBezTo>
                    <a:cubicBezTo>
                      <a:pt x="184" y="206"/>
                      <a:pt x="184" y="206"/>
                      <a:pt x="184" y="206"/>
                    </a:cubicBezTo>
                    <a:cubicBezTo>
                      <a:pt x="183" y="206"/>
                      <a:pt x="183" y="206"/>
                      <a:pt x="183" y="206"/>
                    </a:cubicBezTo>
                    <a:cubicBezTo>
                      <a:pt x="183" y="207"/>
                      <a:pt x="183" y="207"/>
                      <a:pt x="183" y="207"/>
                    </a:cubicBezTo>
                    <a:cubicBezTo>
                      <a:pt x="182" y="207"/>
                      <a:pt x="182" y="207"/>
                      <a:pt x="182" y="207"/>
                    </a:cubicBezTo>
                    <a:cubicBezTo>
                      <a:pt x="181" y="207"/>
                      <a:pt x="181" y="207"/>
                      <a:pt x="181" y="207"/>
                    </a:cubicBezTo>
                    <a:cubicBezTo>
                      <a:pt x="181" y="207"/>
                      <a:pt x="181" y="207"/>
                      <a:pt x="181" y="207"/>
                    </a:cubicBezTo>
                    <a:cubicBezTo>
                      <a:pt x="182" y="208"/>
                      <a:pt x="182" y="208"/>
                      <a:pt x="182" y="208"/>
                    </a:cubicBezTo>
                    <a:cubicBezTo>
                      <a:pt x="181" y="209"/>
                      <a:pt x="181" y="209"/>
                      <a:pt x="181" y="209"/>
                    </a:cubicBezTo>
                    <a:cubicBezTo>
                      <a:pt x="180" y="210"/>
                      <a:pt x="180" y="210"/>
                      <a:pt x="180" y="210"/>
                    </a:cubicBezTo>
                    <a:cubicBezTo>
                      <a:pt x="180" y="211"/>
                      <a:pt x="180" y="211"/>
                      <a:pt x="180" y="211"/>
                    </a:cubicBezTo>
                    <a:cubicBezTo>
                      <a:pt x="180" y="212"/>
                      <a:pt x="180" y="212"/>
                      <a:pt x="180" y="212"/>
                    </a:cubicBezTo>
                    <a:cubicBezTo>
                      <a:pt x="179" y="213"/>
                      <a:pt x="179" y="213"/>
                      <a:pt x="179" y="213"/>
                    </a:cubicBezTo>
                    <a:cubicBezTo>
                      <a:pt x="178" y="214"/>
                      <a:pt x="178" y="214"/>
                      <a:pt x="178" y="214"/>
                    </a:cubicBezTo>
                    <a:cubicBezTo>
                      <a:pt x="179" y="215"/>
                      <a:pt x="179" y="215"/>
                      <a:pt x="179" y="215"/>
                    </a:cubicBezTo>
                    <a:cubicBezTo>
                      <a:pt x="179" y="216"/>
                      <a:pt x="179" y="216"/>
                      <a:pt x="179" y="216"/>
                    </a:cubicBezTo>
                    <a:cubicBezTo>
                      <a:pt x="178" y="217"/>
                      <a:pt x="178" y="217"/>
                      <a:pt x="178" y="217"/>
                    </a:cubicBezTo>
                    <a:cubicBezTo>
                      <a:pt x="177" y="218"/>
                      <a:pt x="177" y="218"/>
                      <a:pt x="177" y="218"/>
                    </a:cubicBezTo>
                    <a:cubicBezTo>
                      <a:pt x="177" y="218"/>
                      <a:pt x="177" y="218"/>
                      <a:pt x="177" y="218"/>
                    </a:cubicBezTo>
                    <a:cubicBezTo>
                      <a:pt x="176" y="218"/>
                      <a:pt x="176" y="218"/>
                      <a:pt x="176" y="218"/>
                    </a:cubicBezTo>
                    <a:cubicBezTo>
                      <a:pt x="177" y="218"/>
                      <a:pt x="177" y="218"/>
                      <a:pt x="177" y="218"/>
                    </a:cubicBezTo>
                    <a:cubicBezTo>
                      <a:pt x="177" y="219"/>
                      <a:pt x="177" y="219"/>
                      <a:pt x="177" y="219"/>
                    </a:cubicBezTo>
                    <a:cubicBezTo>
                      <a:pt x="177" y="220"/>
                      <a:pt x="177" y="220"/>
                      <a:pt x="177" y="220"/>
                    </a:cubicBezTo>
                    <a:cubicBezTo>
                      <a:pt x="178" y="220"/>
                      <a:pt x="178" y="220"/>
                      <a:pt x="178" y="220"/>
                    </a:cubicBezTo>
                    <a:cubicBezTo>
                      <a:pt x="178" y="221"/>
                      <a:pt x="178" y="221"/>
                      <a:pt x="178" y="221"/>
                    </a:cubicBezTo>
                    <a:cubicBezTo>
                      <a:pt x="178" y="222"/>
                      <a:pt x="178" y="222"/>
                      <a:pt x="178" y="222"/>
                    </a:cubicBezTo>
                    <a:cubicBezTo>
                      <a:pt x="177" y="223"/>
                      <a:pt x="177" y="223"/>
                      <a:pt x="177" y="223"/>
                    </a:cubicBezTo>
                    <a:cubicBezTo>
                      <a:pt x="176" y="224"/>
                      <a:pt x="176" y="224"/>
                      <a:pt x="176" y="224"/>
                    </a:cubicBezTo>
                    <a:cubicBezTo>
                      <a:pt x="174" y="225"/>
                      <a:pt x="174" y="225"/>
                      <a:pt x="174" y="225"/>
                    </a:cubicBezTo>
                    <a:cubicBezTo>
                      <a:pt x="173" y="226"/>
                      <a:pt x="173" y="226"/>
                      <a:pt x="173" y="226"/>
                    </a:cubicBezTo>
                    <a:cubicBezTo>
                      <a:pt x="174" y="225"/>
                      <a:pt x="174" y="225"/>
                      <a:pt x="174" y="225"/>
                    </a:cubicBezTo>
                    <a:cubicBezTo>
                      <a:pt x="176" y="225"/>
                      <a:pt x="176" y="225"/>
                      <a:pt x="176" y="225"/>
                    </a:cubicBezTo>
                    <a:cubicBezTo>
                      <a:pt x="178" y="223"/>
                      <a:pt x="178" y="223"/>
                      <a:pt x="178" y="223"/>
                    </a:cubicBezTo>
                    <a:cubicBezTo>
                      <a:pt x="179" y="221"/>
                      <a:pt x="179" y="221"/>
                      <a:pt x="179" y="221"/>
                    </a:cubicBezTo>
                    <a:cubicBezTo>
                      <a:pt x="182" y="221"/>
                      <a:pt x="182" y="221"/>
                      <a:pt x="182" y="221"/>
                    </a:cubicBezTo>
                    <a:cubicBezTo>
                      <a:pt x="182" y="221"/>
                      <a:pt x="182" y="221"/>
                      <a:pt x="182" y="221"/>
                    </a:cubicBezTo>
                    <a:cubicBezTo>
                      <a:pt x="182" y="222"/>
                      <a:pt x="182" y="222"/>
                      <a:pt x="182" y="222"/>
                    </a:cubicBezTo>
                    <a:cubicBezTo>
                      <a:pt x="182" y="223"/>
                      <a:pt x="182" y="223"/>
                      <a:pt x="182" y="223"/>
                    </a:cubicBezTo>
                    <a:cubicBezTo>
                      <a:pt x="182" y="224"/>
                      <a:pt x="182" y="224"/>
                      <a:pt x="182" y="224"/>
                    </a:cubicBezTo>
                    <a:cubicBezTo>
                      <a:pt x="183" y="225"/>
                      <a:pt x="183" y="225"/>
                      <a:pt x="183" y="225"/>
                    </a:cubicBezTo>
                    <a:cubicBezTo>
                      <a:pt x="183" y="226"/>
                      <a:pt x="183" y="226"/>
                      <a:pt x="183" y="226"/>
                    </a:cubicBezTo>
                    <a:cubicBezTo>
                      <a:pt x="182" y="228"/>
                      <a:pt x="182" y="228"/>
                      <a:pt x="182" y="228"/>
                    </a:cubicBezTo>
                    <a:cubicBezTo>
                      <a:pt x="182" y="229"/>
                      <a:pt x="182" y="229"/>
                      <a:pt x="182" y="229"/>
                    </a:cubicBezTo>
                    <a:cubicBezTo>
                      <a:pt x="183" y="230"/>
                      <a:pt x="183" y="230"/>
                      <a:pt x="183" y="230"/>
                    </a:cubicBezTo>
                    <a:cubicBezTo>
                      <a:pt x="182" y="231"/>
                      <a:pt x="182" y="231"/>
                      <a:pt x="182" y="231"/>
                    </a:cubicBezTo>
                    <a:cubicBezTo>
                      <a:pt x="180" y="233"/>
                      <a:pt x="180" y="233"/>
                      <a:pt x="180" y="233"/>
                    </a:cubicBezTo>
                    <a:cubicBezTo>
                      <a:pt x="178" y="234"/>
                      <a:pt x="178" y="234"/>
                      <a:pt x="178" y="234"/>
                    </a:cubicBezTo>
                    <a:cubicBezTo>
                      <a:pt x="177" y="234"/>
                      <a:pt x="177" y="234"/>
                      <a:pt x="177" y="234"/>
                    </a:cubicBezTo>
                    <a:cubicBezTo>
                      <a:pt x="178" y="234"/>
                      <a:pt x="178" y="234"/>
                      <a:pt x="178" y="234"/>
                    </a:cubicBezTo>
                    <a:cubicBezTo>
                      <a:pt x="180" y="234"/>
                      <a:pt x="180" y="234"/>
                      <a:pt x="180" y="234"/>
                    </a:cubicBezTo>
                    <a:cubicBezTo>
                      <a:pt x="183" y="233"/>
                      <a:pt x="183" y="233"/>
                      <a:pt x="183" y="233"/>
                    </a:cubicBezTo>
                    <a:cubicBezTo>
                      <a:pt x="186" y="232"/>
                      <a:pt x="186" y="232"/>
                      <a:pt x="186" y="232"/>
                    </a:cubicBezTo>
                    <a:cubicBezTo>
                      <a:pt x="188" y="232"/>
                      <a:pt x="188" y="232"/>
                      <a:pt x="188" y="232"/>
                    </a:cubicBezTo>
                    <a:cubicBezTo>
                      <a:pt x="190" y="233"/>
                      <a:pt x="190" y="233"/>
                      <a:pt x="190" y="233"/>
                    </a:cubicBezTo>
                    <a:cubicBezTo>
                      <a:pt x="191" y="234"/>
                      <a:pt x="191" y="234"/>
                      <a:pt x="191" y="234"/>
                    </a:cubicBezTo>
                    <a:cubicBezTo>
                      <a:pt x="193" y="235"/>
                      <a:pt x="193" y="235"/>
                      <a:pt x="193" y="235"/>
                    </a:cubicBezTo>
                    <a:cubicBezTo>
                      <a:pt x="193" y="235"/>
                      <a:pt x="193" y="235"/>
                      <a:pt x="193" y="235"/>
                    </a:cubicBezTo>
                    <a:cubicBezTo>
                      <a:pt x="194" y="235"/>
                      <a:pt x="194" y="235"/>
                      <a:pt x="194" y="235"/>
                    </a:cubicBezTo>
                    <a:cubicBezTo>
                      <a:pt x="196" y="237"/>
                      <a:pt x="196" y="237"/>
                      <a:pt x="196" y="237"/>
                    </a:cubicBezTo>
                    <a:cubicBezTo>
                      <a:pt x="196" y="237"/>
                      <a:pt x="196" y="237"/>
                      <a:pt x="196" y="237"/>
                    </a:cubicBezTo>
                    <a:cubicBezTo>
                      <a:pt x="197" y="238"/>
                      <a:pt x="197" y="238"/>
                      <a:pt x="197" y="238"/>
                    </a:cubicBezTo>
                    <a:cubicBezTo>
                      <a:pt x="198" y="239"/>
                      <a:pt x="198" y="239"/>
                      <a:pt x="198" y="239"/>
                    </a:cubicBezTo>
                    <a:cubicBezTo>
                      <a:pt x="198" y="239"/>
                      <a:pt x="198" y="239"/>
                      <a:pt x="198" y="239"/>
                    </a:cubicBezTo>
                    <a:cubicBezTo>
                      <a:pt x="198" y="240"/>
                      <a:pt x="198" y="240"/>
                      <a:pt x="198" y="240"/>
                    </a:cubicBezTo>
                    <a:cubicBezTo>
                      <a:pt x="199" y="241"/>
                      <a:pt x="199" y="241"/>
                      <a:pt x="199" y="241"/>
                    </a:cubicBezTo>
                    <a:cubicBezTo>
                      <a:pt x="199" y="242"/>
                      <a:pt x="199" y="242"/>
                      <a:pt x="199" y="242"/>
                    </a:cubicBezTo>
                    <a:cubicBezTo>
                      <a:pt x="200" y="241"/>
                      <a:pt x="200" y="241"/>
                      <a:pt x="200" y="241"/>
                    </a:cubicBezTo>
                    <a:cubicBezTo>
                      <a:pt x="200" y="242"/>
                      <a:pt x="200" y="242"/>
                      <a:pt x="200" y="242"/>
                    </a:cubicBezTo>
                    <a:cubicBezTo>
                      <a:pt x="202" y="243"/>
                      <a:pt x="202" y="243"/>
                      <a:pt x="202" y="243"/>
                    </a:cubicBezTo>
                    <a:cubicBezTo>
                      <a:pt x="202" y="243"/>
                      <a:pt x="202" y="243"/>
                      <a:pt x="202" y="243"/>
                    </a:cubicBezTo>
                    <a:cubicBezTo>
                      <a:pt x="204" y="244"/>
                      <a:pt x="204" y="244"/>
                      <a:pt x="204" y="244"/>
                    </a:cubicBezTo>
                    <a:cubicBezTo>
                      <a:pt x="204" y="244"/>
                      <a:pt x="204" y="244"/>
                      <a:pt x="204" y="244"/>
                    </a:cubicBezTo>
                    <a:cubicBezTo>
                      <a:pt x="206" y="245"/>
                      <a:pt x="206" y="245"/>
                      <a:pt x="206" y="245"/>
                    </a:cubicBezTo>
                    <a:cubicBezTo>
                      <a:pt x="206" y="246"/>
                      <a:pt x="206" y="246"/>
                      <a:pt x="206" y="246"/>
                    </a:cubicBezTo>
                    <a:cubicBezTo>
                      <a:pt x="207" y="247"/>
                      <a:pt x="207" y="247"/>
                      <a:pt x="207" y="247"/>
                    </a:cubicBezTo>
                    <a:cubicBezTo>
                      <a:pt x="207" y="247"/>
                      <a:pt x="207" y="247"/>
                      <a:pt x="207" y="247"/>
                    </a:cubicBezTo>
                    <a:cubicBezTo>
                      <a:pt x="207" y="247"/>
                      <a:pt x="207" y="247"/>
                      <a:pt x="207" y="247"/>
                    </a:cubicBezTo>
                    <a:cubicBezTo>
                      <a:pt x="209" y="247"/>
                      <a:pt x="209" y="247"/>
                      <a:pt x="209" y="247"/>
                    </a:cubicBezTo>
                    <a:cubicBezTo>
                      <a:pt x="209" y="248"/>
                      <a:pt x="209" y="248"/>
                      <a:pt x="209" y="248"/>
                    </a:cubicBezTo>
                    <a:cubicBezTo>
                      <a:pt x="210" y="247"/>
                      <a:pt x="210" y="247"/>
                      <a:pt x="210" y="247"/>
                    </a:cubicBezTo>
                    <a:cubicBezTo>
                      <a:pt x="212" y="247"/>
                      <a:pt x="212" y="247"/>
                      <a:pt x="212" y="247"/>
                    </a:cubicBezTo>
                    <a:cubicBezTo>
                      <a:pt x="212" y="248"/>
                      <a:pt x="212" y="248"/>
                      <a:pt x="212" y="248"/>
                    </a:cubicBezTo>
                    <a:cubicBezTo>
                      <a:pt x="213" y="248"/>
                      <a:pt x="213" y="248"/>
                      <a:pt x="213" y="248"/>
                    </a:cubicBezTo>
                    <a:cubicBezTo>
                      <a:pt x="214" y="248"/>
                      <a:pt x="214" y="248"/>
                      <a:pt x="214" y="248"/>
                    </a:cubicBezTo>
                    <a:cubicBezTo>
                      <a:pt x="216" y="248"/>
                      <a:pt x="216" y="248"/>
                      <a:pt x="216" y="248"/>
                    </a:cubicBezTo>
                    <a:cubicBezTo>
                      <a:pt x="217" y="248"/>
                      <a:pt x="217" y="248"/>
                      <a:pt x="217" y="248"/>
                    </a:cubicBezTo>
                    <a:cubicBezTo>
                      <a:pt x="217" y="248"/>
                      <a:pt x="217" y="248"/>
                      <a:pt x="217" y="248"/>
                    </a:cubicBezTo>
                    <a:cubicBezTo>
                      <a:pt x="217" y="248"/>
                      <a:pt x="217" y="248"/>
                      <a:pt x="217" y="248"/>
                    </a:cubicBezTo>
                    <a:cubicBezTo>
                      <a:pt x="218" y="248"/>
                      <a:pt x="218" y="248"/>
                      <a:pt x="218" y="248"/>
                    </a:cubicBezTo>
                    <a:cubicBezTo>
                      <a:pt x="218" y="248"/>
                      <a:pt x="218" y="248"/>
                      <a:pt x="218" y="248"/>
                    </a:cubicBezTo>
                    <a:cubicBezTo>
                      <a:pt x="218" y="249"/>
                      <a:pt x="218" y="249"/>
                      <a:pt x="218" y="249"/>
                    </a:cubicBezTo>
                    <a:cubicBezTo>
                      <a:pt x="217" y="251"/>
                      <a:pt x="217" y="251"/>
                      <a:pt x="217" y="251"/>
                    </a:cubicBezTo>
                    <a:cubicBezTo>
                      <a:pt x="217" y="252"/>
                      <a:pt x="217" y="252"/>
                      <a:pt x="217" y="252"/>
                    </a:cubicBezTo>
                    <a:cubicBezTo>
                      <a:pt x="216" y="253"/>
                      <a:pt x="216" y="253"/>
                      <a:pt x="216" y="253"/>
                    </a:cubicBezTo>
                    <a:cubicBezTo>
                      <a:pt x="216" y="254"/>
                      <a:pt x="216" y="254"/>
                      <a:pt x="216" y="254"/>
                    </a:cubicBezTo>
                    <a:cubicBezTo>
                      <a:pt x="216" y="255"/>
                      <a:pt x="216" y="255"/>
                      <a:pt x="216" y="255"/>
                    </a:cubicBezTo>
                    <a:cubicBezTo>
                      <a:pt x="216" y="255"/>
                      <a:pt x="216" y="255"/>
                      <a:pt x="216" y="255"/>
                    </a:cubicBezTo>
                    <a:cubicBezTo>
                      <a:pt x="216" y="257"/>
                      <a:pt x="216" y="257"/>
                      <a:pt x="216" y="257"/>
                    </a:cubicBezTo>
                    <a:cubicBezTo>
                      <a:pt x="215" y="258"/>
                      <a:pt x="215" y="258"/>
                      <a:pt x="215" y="258"/>
                    </a:cubicBezTo>
                    <a:cubicBezTo>
                      <a:pt x="215" y="259"/>
                      <a:pt x="215" y="259"/>
                      <a:pt x="215" y="259"/>
                    </a:cubicBezTo>
                    <a:cubicBezTo>
                      <a:pt x="215" y="260"/>
                      <a:pt x="215" y="260"/>
                      <a:pt x="215" y="260"/>
                    </a:cubicBezTo>
                    <a:cubicBezTo>
                      <a:pt x="214" y="261"/>
                      <a:pt x="214" y="261"/>
                      <a:pt x="214" y="261"/>
                    </a:cubicBezTo>
                    <a:cubicBezTo>
                      <a:pt x="213" y="262"/>
                      <a:pt x="213" y="262"/>
                      <a:pt x="213" y="262"/>
                    </a:cubicBezTo>
                    <a:cubicBezTo>
                      <a:pt x="214" y="263"/>
                      <a:pt x="214" y="263"/>
                      <a:pt x="214" y="263"/>
                    </a:cubicBezTo>
                    <a:cubicBezTo>
                      <a:pt x="215" y="264"/>
                      <a:pt x="215" y="264"/>
                      <a:pt x="215" y="264"/>
                    </a:cubicBezTo>
                    <a:cubicBezTo>
                      <a:pt x="215" y="265"/>
                      <a:pt x="215" y="265"/>
                      <a:pt x="215" y="265"/>
                    </a:cubicBezTo>
                    <a:cubicBezTo>
                      <a:pt x="215" y="265"/>
                      <a:pt x="215" y="265"/>
                      <a:pt x="215" y="265"/>
                    </a:cubicBezTo>
                    <a:cubicBezTo>
                      <a:pt x="216" y="266"/>
                      <a:pt x="216" y="266"/>
                      <a:pt x="216" y="266"/>
                    </a:cubicBezTo>
                    <a:cubicBezTo>
                      <a:pt x="216" y="266"/>
                      <a:pt x="216" y="266"/>
                      <a:pt x="216" y="266"/>
                    </a:cubicBezTo>
                    <a:cubicBezTo>
                      <a:pt x="216" y="267"/>
                      <a:pt x="216" y="267"/>
                      <a:pt x="216" y="267"/>
                    </a:cubicBezTo>
                    <a:cubicBezTo>
                      <a:pt x="216" y="267"/>
                      <a:pt x="216" y="267"/>
                      <a:pt x="216" y="267"/>
                    </a:cubicBezTo>
                    <a:cubicBezTo>
                      <a:pt x="217" y="268"/>
                      <a:pt x="217" y="268"/>
                      <a:pt x="217" y="268"/>
                    </a:cubicBezTo>
                    <a:cubicBezTo>
                      <a:pt x="218" y="268"/>
                      <a:pt x="218" y="268"/>
                      <a:pt x="218" y="268"/>
                    </a:cubicBezTo>
                    <a:cubicBezTo>
                      <a:pt x="218" y="268"/>
                      <a:pt x="218" y="268"/>
                      <a:pt x="218" y="268"/>
                    </a:cubicBezTo>
                    <a:cubicBezTo>
                      <a:pt x="218" y="269"/>
                      <a:pt x="218" y="269"/>
                      <a:pt x="218" y="269"/>
                    </a:cubicBezTo>
                    <a:cubicBezTo>
                      <a:pt x="219" y="269"/>
                      <a:pt x="219" y="269"/>
                      <a:pt x="219" y="269"/>
                    </a:cubicBezTo>
                    <a:cubicBezTo>
                      <a:pt x="219" y="271"/>
                      <a:pt x="219" y="271"/>
                      <a:pt x="219" y="271"/>
                    </a:cubicBezTo>
                    <a:cubicBezTo>
                      <a:pt x="219" y="271"/>
                      <a:pt x="219" y="271"/>
                      <a:pt x="219" y="271"/>
                    </a:cubicBezTo>
                    <a:cubicBezTo>
                      <a:pt x="219" y="272"/>
                      <a:pt x="219" y="272"/>
                      <a:pt x="219" y="272"/>
                    </a:cubicBezTo>
                    <a:cubicBezTo>
                      <a:pt x="217" y="274"/>
                      <a:pt x="217" y="274"/>
                      <a:pt x="217" y="274"/>
                    </a:cubicBezTo>
                    <a:cubicBezTo>
                      <a:pt x="218" y="273"/>
                      <a:pt x="218" y="273"/>
                      <a:pt x="218" y="273"/>
                    </a:cubicBezTo>
                    <a:cubicBezTo>
                      <a:pt x="219" y="272"/>
                      <a:pt x="219" y="272"/>
                      <a:pt x="219" y="272"/>
                    </a:cubicBezTo>
                    <a:cubicBezTo>
                      <a:pt x="220" y="273"/>
                      <a:pt x="220" y="273"/>
                      <a:pt x="220" y="273"/>
                    </a:cubicBezTo>
                    <a:cubicBezTo>
                      <a:pt x="221" y="273"/>
                      <a:pt x="221" y="273"/>
                      <a:pt x="221" y="273"/>
                    </a:cubicBezTo>
                    <a:cubicBezTo>
                      <a:pt x="222" y="273"/>
                      <a:pt x="222" y="273"/>
                      <a:pt x="222" y="273"/>
                    </a:cubicBezTo>
                    <a:cubicBezTo>
                      <a:pt x="222" y="273"/>
                      <a:pt x="222" y="273"/>
                      <a:pt x="222" y="273"/>
                    </a:cubicBezTo>
                    <a:cubicBezTo>
                      <a:pt x="222" y="272"/>
                      <a:pt x="222" y="272"/>
                      <a:pt x="222" y="272"/>
                    </a:cubicBezTo>
                    <a:cubicBezTo>
                      <a:pt x="224" y="270"/>
                      <a:pt x="224" y="270"/>
                      <a:pt x="224" y="270"/>
                    </a:cubicBezTo>
                    <a:cubicBezTo>
                      <a:pt x="224" y="270"/>
                      <a:pt x="224" y="270"/>
                      <a:pt x="224" y="270"/>
                    </a:cubicBezTo>
                    <a:cubicBezTo>
                      <a:pt x="224" y="271"/>
                      <a:pt x="224" y="271"/>
                      <a:pt x="224" y="271"/>
                    </a:cubicBezTo>
                    <a:cubicBezTo>
                      <a:pt x="224" y="271"/>
                      <a:pt x="224" y="271"/>
                      <a:pt x="224" y="271"/>
                    </a:cubicBezTo>
                    <a:cubicBezTo>
                      <a:pt x="225" y="271"/>
                      <a:pt x="225" y="271"/>
                      <a:pt x="225" y="271"/>
                    </a:cubicBezTo>
                    <a:cubicBezTo>
                      <a:pt x="225" y="273"/>
                      <a:pt x="225" y="273"/>
                      <a:pt x="225" y="273"/>
                    </a:cubicBezTo>
                    <a:cubicBezTo>
                      <a:pt x="225" y="274"/>
                      <a:pt x="225" y="274"/>
                      <a:pt x="225" y="274"/>
                    </a:cubicBezTo>
                    <a:cubicBezTo>
                      <a:pt x="226" y="275"/>
                      <a:pt x="226" y="275"/>
                      <a:pt x="226" y="275"/>
                    </a:cubicBezTo>
                    <a:cubicBezTo>
                      <a:pt x="227" y="275"/>
                      <a:pt x="227" y="275"/>
                      <a:pt x="227" y="275"/>
                    </a:cubicBezTo>
                    <a:cubicBezTo>
                      <a:pt x="226" y="274"/>
                      <a:pt x="226" y="274"/>
                      <a:pt x="226" y="274"/>
                    </a:cubicBezTo>
                    <a:cubicBezTo>
                      <a:pt x="226" y="274"/>
                      <a:pt x="226" y="274"/>
                      <a:pt x="226" y="274"/>
                    </a:cubicBezTo>
                    <a:cubicBezTo>
                      <a:pt x="225" y="273"/>
                      <a:pt x="225" y="273"/>
                      <a:pt x="225" y="273"/>
                    </a:cubicBezTo>
                    <a:cubicBezTo>
                      <a:pt x="226" y="271"/>
                      <a:pt x="226" y="271"/>
                      <a:pt x="226" y="271"/>
                    </a:cubicBezTo>
                    <a:cubicBezTo>
                      <a:pt x="226" y="271"/>
                      <a:pt x="226" y="271"/>
                      <a:pt x="226" y="271"/>
                    </a:cubicBezTo>
                    <a:cubicBezTo>
                      <a:pt x="226" y="270"/>
                      <a:pt x="226" y="270"/>
                      <a:pt x="226" y="270"/>
                    </a:cubicBezTo>
                    <a:cubicBezTo>
                      <a:pt x="225" y="270"/>
                      <a:pt x="225" y="270"/>
                      <a:pt x="225" y="270"/>
                    </a:cubicBezTo>
                    <a:cubicBezTo>
                      <a:pt x="226" y="270"/>
                      <a:pt x="226" y="270"/>
                      <a:pt x="226" y="270"/>
                    </a:cubicBezTo>
                    <a:cubicBezTo>
                      <a:pt x="226" y="270"/>
                      <a:pt x="226" y="270"/>
                      <a:pt x="226" y="270"/>
                    </a:cubicBezTo>
                    <a:cubicBezTo>
                      <a:pt x="227" y="268"/>
                      <a:pt x="227" y="268"/>
                      <a:pt x="227" y="268"/>
                    </a:cubicBezTo>
                    <a:cubicBezTo>
                      <a:pt x="228" y="268"/>
                      <a:pt x="228" y="268"/>
                      <a:pt x="228" y="268"/>
                    </a:cubicBezTo>
                    <a:cubicBezTo>
                      <a:pt x="227" y="267"/>
                      <a:pt x="227" y="267"/>
                      <a:pt x="227" y="267"/>
                    </a:cubicBezTo>
                    <a:cubicBezTo>
                      <a:pt x="227" y="266"/>
                      <a:pt x="227" y="266"/>
                      <a:pt x="227" y="266"/>
                    </a:cubicBezTo>
                    <a:cubicBezTo>
                      <a:pt x="227" y="266"/>
                      <a:pt x="227" y="266"/>
                      <a:pt x="227" y="266"/>
                    </a:cubicBezTo>
                    <a:cubicBezTo>
                      <a:pt x="227" y="265"/>
                      <a:pt x="227" y="265"/>
                      <a:pt x="227" y="265"/>
                    </a:cubicBezTo>
                    <a:cubicBezTo>
                      <a:pt x="228" y="264"/>
                      <a:pt x="228" y="264"/>
                      <a:pt x="228" y="264"/>
                    </a:cubicBezTo>
                    <a:cubicBezTo>
                      <a:pt x="227" y="264"/>
                      <a:pt x="227" y="264"/>
                      <a:pt x="227" y="264"/>
                    </a:cubicBezTo>
                    <a:cubicBezTo>
                      <a:pt x="227" y="263"/>
                      <a:pt x="227" y="263"/>
                      <a:pt x="227" y="263"/>
                    </a:cubicBezTo>
                    <a:cubicBezTo>
                      <a:pt x="227" y="263"/>
                      <a:pt x="227" y="263"/>
                      <a:pt x="227" y="263"/>
                    </a:cubicBezTo>
                    <a:cubicBezTo>
                      <a:pt x="227" y="262"/>
                      <a:pt x="227" y="262"/>
                      <a:pt x="227" y="262"/>
                    </a:cubicBezTo>
                    <a:cubicBezTo>
                      <a:pt x="227" y="261"/>
                      <a:pt x="227" y="261"/>
                      <a:pt x="227" y="261"/>
                    </a:cubicBezTo>
                    <a:cubicBezTo>
                      <a:pt x="227" y="260"/>
                      <a:pt x="227" y="260"/>
                      <a:pt x="227" y="260"/>
                    </a:cubicBezTo>
                    <a:cubicBezTo>
                      <a:pt x="227" y="258"/>
                      <a:pt x="227" y="258"/>
                      <a:pt x="227" y="258"/>
                    </a:cubicBezTo>
                    <a:cubicBezTo>
                      <a:pt x="228" y="258"/>
                      <a:pt x="228" y="258"/>
                      <a:pt x="228" y="258"/>
                    </a:cubicBezTo>
                    <a:cubicBezTo>
                      <a:pt x="228" y="257"/>
                      <a:pt x="228" y="257"/>
                      <a:pt x="228" y="257"/>
                    </a:cubicBezTo>
                    <a:cubicBezTo>
                      <a:pt x="228" y="257"/>
                      <a:pt x="228" y="257"/>
                      <a:pt x="228" y="257"/>
                    </a:cubicBezTo>
                    <a:cubicBezTo>
                      <a:pt x="228" y="256"/>
                      <a:pt x="228" y="256"/>
                      <a:pt x="228" y="256"/>
                    </a:cubicBezTo>
                    <a:cubicBezTo>
                      <a:pt x="228" y="256"/>
                      <a:pt x="228" y="256"/>
                      <a:pt x="228" y="256"/>
                    </a:cubicBezTo>
                    <a:cubicBezTo>
                      <a:pt x="228" y="256"/>
                      <a:pt x="228" y="256"/>
                      <a:pt x="228" y="256"/>
                    </a:cubicBezTo>
                    <a:cubicBezTo>
                      <a:pt x="228" y="255"/>
                      <a:pt x="228" y="255"/>
                      <a:pt x="228" y="255"/>
                    </a:cubicBezTo>
                    <a:cubicBezTo>
                      <a:pt x="228" y="255"/>
                      <a:pt x="228" y="255"/>
                      <a:pt x="228" y="255"/>
                    </a:cubicBezTo>
                    <a:cubicBezTo>
                      <a:pt x="228" y="254"/>
                      <a:pt x="228" y="254"/>
                      <a:pt x="228" y="254"/>
                    </a:cubicBezTo>
                    <a:cubicBezTo>
                      <a:pt x="228" y="254"/>
                      <a:pt x="228" y="254"/>
                      <a:pt x="228" y="254"/>
                    </a:cubicBezTo>
                    <a:cubicBezTo>
                      <a:pt x="227" y="253"/>
                      <a:pt x="227" y="253"/>
                      <a:pt x="227" y="253"/>
                    </a:cubicBezTo>
                    <a:cubicBezTo>
                      <a:pt x="227" y="252"/>
                      <a:pt x="227" y="252"/>
                      <a:pt x="227" y="252"/>
                    </a:cubicBezTo>
                    <a:cubicBezTo>
                      <a:pt x="227" y="252"/>
                      <a:pt x="227" y="252"/>
                      <a:pt x="227" y="252"/>
                    </a:cubicBezTo>
                    <a:cubicBezTo>
                      <a:pt x="228" y="251"/>
                      <a:pt x="228" y="251"/>
                      <a:pt x="228" y="251"/>
                    </a:cubicBezTo>
                    <a:cubicBezTo>
                      <a:pt x="230" y="251"/>
                      <a:pt x="230" y="251"/>
                      <a:pt x="230" y="251"/>
                    </a:cubicBezTo>
                    <a:cubicBezTo>
                      <a:pt x="231" y="251"/>
                      <a:pt x="231" y="251"/>
                      <a:pt x="231" y="251"/>
                    </a:cubicBezTo>
                    <a:cubicBezTo>
                      <a:pt x="232" y="251"/>
                      <a:pt x="232" y="251"/>
                      <a:pt x="232" y="251"/>
                    </a:cubicBezTo>
                    <a:cubicBezTo>
                      <a:pt x="232" y="250"/>
                      <a:pt x="232" y="250"/>
                      <a:pt x="232" y="250"/>
                    </a:cubicBezTo>
                    <a:cubicBezTo>
                      <a:pt x="234" y="249"/>
                      <a:pt x="234" y="249"/>
                      <a:pt x="234" y="249"/>
                    </a:cubicBezTo>
                    <a:cubicBezTo>
                      <a:pt x="237" y="249"/>
                      <a:pt x="237" y="249"/>
                      <a:pt x="237" y="249"/>
                    </a:cubicBezTo>
                    <a:cubicBezTo>
                      <a:pt x="237" y="248"/>
                      <a:pt x="237" y="248"/>
                      <a:pt x="237" y="248"/>
                    </a:cubicBezTo>
                    <a:cubicBezTo>
                      <a:pt x="237" y="248"/>
                      <a:pt x="237" y="248"/>
                      <a:pt x="237" y="248"/>
                    </a:cubicBezTo>
                    <a:cubicBezTo>
                      <a:pt x="239" y="247"/>
                      <a:pt x="239" y="247"/>
                      <a:pt x="239" y="247"/>
                    </a:cubicBezTo>
                    <a:cubicBezTo>
                      <a:pt x="240" y="246"/>
                      <a:pt x="240" y="246"/>
                      <a:pt x="240" y="246"/>
                    </a:cubicBezTo>
                    <a:cubicBezTo>
                      <a:pt x="241" y="246"/>
                      <a:pt x="241" y="246"/>
                      <a:pt x="241" y="246"/>
                    </a:cubicBezTo>
                    <a:cubicBezTo>
                      <a:pt x="242" y="244"/>
                      <a:pt x="242" y="244"/>
                      <a:pt x="242" y="244"/>
                    </a:cubicBezTo>
                    <a:cubicBezTo>
                      <a:pt x="242" y="244"/>
                      <a:pt x="242" y="244"/>
                      <a:pt x="242" y="244"/>
                    </a:cubicBezTo>
                    <a:cubicBezTo>
                      <a:pt x="243" y="244"/>
                      <a:pt x="243" y="244"/>
                      <a:pt x="243" y="244"/>
                    </a:cubicBezTo>
                    <a:cubicBezTo>
                      <a:pt x="244" y="244"/>
                      <a:pt x="244" y="244"/>
                      <a:pt x="244" y="244"/>
                    </a:cubicBezTo>
                    <a:cubicBezTo>
                      <a:pt x="244" y="244"/>
                      <a:pt x="244" y="244"/>
                      <a:pt x="244" y="244"/>
                    </a:cubicBezTo>
                    <a:cubicBezTo>
                      <a:pt x="244" y="243"/>
                      <a:pt x="244" y="243"/>
                      <a:pt x="244" y="243"/>
                    </a:cubicBezTo>
                    <a:cubicBezTo>
                      <a:pt x="243" y="242"/>
                      <a:pt x="243" y="242"/>
                      <a:pt x="243" y="242"/>
                    </a:cubicBezTo>
                    <a:cubicBezTo>
                      <a:pt x="243" y="242"/>
                      <a:pt x="243" y="242"/>
                      <a:pt x="243" y="242"/>
                    </a:cubicBezTo>
                    <a:cubicBezTo>
                      <a:pt x="243" y="243"/>
                      <a:pt x="243" y="243"/>
                      <a:pt x="243" y="243"/>
                    </a:cubicBezTo>
                    <a:cubicBezTo>
                      <a:pt x="242" y="243"/>
                      <a:pt x="242" y="243"/>
                      <a:pt x="242" y="243"/>
                    </a:cubicBezTo>
                    <a:cubicBezTo>
                      <a:pt x="243" y="242"/>
                      <a:pt x="243" y="242"/>
                      <a:pt x="243" y="242"/>
                    </a:cubicBezTo>
                    <a:cubicBezTo>
                      <a:pt x="243" y="240"/>
                      <a:pt x="243" y="240"/>
                      <a:pt x="243" y="240"/>
                    </a:cubicBezTo>
                    <a:cubicBezTo>
                      <a:pt x="244" y="240"/>
                      <a:pt x="244" y="240"/>
                      <a:pt x="244" y="240"/>
                    </a:cubicBezTo>
                    <a:cubicBezTo>
                      <a:pt x="244" y="238"/>
                      <a:pt x="244" y="238"/>
                      <a:pt x="244" y="238"/>
                    </a:cubicBezTo>
                    <a:cubicBezTo>
                      <a:pt x="244" y="237"/>
                      <a:pt x="244" y="237"/>
                      <a:pt x="244" y="237"/>
                    </a:cubicBezTo>
                    <a:cubicBezTo>
                      <a:pt x="243" y="236"/>
                      <a:pt x="243" y="236"/>
                      <a:pt x="243" y="236"/>
                    </a:cubicBezTo>
                    <a:cubicBezTo>
                      <a:pt x="243" y="234"/>
                      <a:pt x="243" y="234"/>
                      <a:pt x="243" y="234"/>
                    </a:cubicBezTo>
                    <a:cubicBezTo>
                      <a:pt x="243" y="232"/>
                      <a:pt x="243" y="232"/>
                      <a:pt x="243" y="232"/>
                    </a:cubicBezTo>
                    <a:cubicBezTo>
                      <a:pt x="242" y="230"/>
                      <a:pt x="242" y="230"/>
                      <a:pt x="242" y="230"/>
                    </a:cubicBezTo>
                    <a:cubicBezTo>
                      <a:pt x="241" y="229"/>
                      <a:pt x="241" y="229"/>
                      <a:pt x="241" y="229"/>
                    </a:cubicBezTo>
                    <a:cubicBezTo>
                      <a:pt x="240" y="228"/>
                      <a:pt x="240" y="228"/>
                      <a:pt x="240" y="228"/>
                    </a:cubicBezTo>
                    <a:cubicBezTo>
                      <a:pt x="240" y="228"/>
                      <a:pt x="240" y="228"/>
                      <a:pt x="240" y="228"/>
                    </a:cubicBezTo>
                    <a:cubicBezTo>
                      <a:pt x="239" y="228"/>
                      <a:pt x="239" y="228"/>
                      <a:pt x="239" y="228"/>
                    </a:cubicBezTo>
                    <a:cubicBezTo>
                      <a:pt x="240" y="226"/>
                      <a:pt x="240" y="226"/>
                      <a:pt x="240" y="226"/>
                    </a:cubicBezTo>
                    <a:cubicBezTo>
                      <a:pt x="241" y="226"/>
                      <a:pt x="241" y="226"/>
                      <a:pt x="241" y="226"/>
                    </a:cubicBezTo>
                    <a:cubicBezTo>
                      <a:pt x="243" y="223"/>
                      <a:pt x="243" y="223"/>
                      <a:pt x="243" y="223"/>
                    </a:cubicBezTo>
                    <a:cubicBezTo>
                      <a:pt x="244" y="223"/>
                      <a:pt x="244" y="223"/>
                      <a:pt x="244" y="223"/>
                    </a:cubicBezTo>
                    <a:cubicBezTo>
                      <a:pt x="244" y="223"/>
                      <a:pt x="244" y="223"/>
                      <a:pt x="244" y="223"/>
                    </a:cubicBezTo>
                    <a:cubicBezTo>
                      <a:pt x="244" y="222"/>
                      <a:pt x="244" y="222"/>
                      <a:pt x="244" y="222"/>
                    </a:cubicBezTo>
                    <a:cubicBezTo>
                      <a:pt x="244" y="222"/>
                      <a:pt x="244" y="222"/>
                      <a:pt x="244" y="222"/>
                    </a:cubicBezTo>
                    <a:cubicBezTo>
                      <a:pt x="244" y="222"/>
                      <a:pt x="244" y="222"/>
                      <a:pt x="244" y="222"/>
                    </a:cubicBezTo>
                    <a:cubicBezTo>
                      <a:pt x="245" y="221"/>
                      <a:pt x="245" y="221"/>
                      <a:pt x="245" y="221"/>
                    </a:cubicBezTo>
                    <a:cubicBezTo>
                      <a:pt x="245" y="221"/>
                      <a:pt x="245" y="221"/>
                      <a:pt x="245" y="221"/>
                    </a:cubicBezTo>
                    <a:cubicBezTo>
                      <a:pt x="246" y="222"/>
                      <a:pt x="246" y="222"/>
                      <a:pt x="246" y="222"/>
                    </a:cubicBezTo>
                    <a:cubicBezTo>
                      <a:pt x="246" y="222"/>
                      <a:pt x="246" y="222"/>
                      <a:pt x="246" y="222"/>
                    </a:cubicBezTo>
                    <a:cubicBezTo>
                      <a:pt x="246" y="221"/>
                      <a:pt x="246" y="221"/>
                      <a:pt x="246" y="221"/>
                    </a:cubicBezTo>
                    <a:cubicBezTo>
                      <a:pt x="246" y="220"/>
                      <a:pt x="246" y="220"/>
                      <a:pt x="246" y="220"/>
                    </a:cubicBezTo>
                    <a:cubicBezTo>
                      <a:pt x="247" y="220"/>
                      <a:pt x="247" y="220"/>
                      <a:pt x="247" y="220"/>
                    </a:cubicBezTo>
                    <a:cubicBezTo>
                      <a:pt x="248" y="219"/>
                      <a:pt x="248" y="219"/>
                      <a:pt x="248" y="219"/>
                    </a:cubicBezTo>
                    <a:cubicBezTo>
                      <a:pt x="248" y="218"/>
                      <a:pt x="248" y="218"/>
                      <a:pt x="248" y="218"/>
                    </a:cubicBezTo>
                    <a:cubicBezTo>
                      <a:pt x="247" y="218"/>
                      <a:pt x="247" y="218"/>
                      <a:pt x="247" y="218"/>
                    </a:cubicBezTo>
                    <a:cubicBezTo>
                      <a:pt x="247" y="218"/>
                      <a:pt x="247" y="218"/>
                      <a:pt x="247" y="218"/>
                    </a:cubicBezTo>
                    <a:cubicBezTo>
                      <a:pt x="247" y="217"/>
                      <a:pt x="247" y="217"/>
                      <a:pt x="247" y="217"/>
                    </a:cubicBezTo>
                    <a:cubicBezTo>
                      <a:pt x="247" y="216"/>
                      <a:pt x="247" y="216"/>
                      <a:pt x="247" y="216"/>
                    </a:cubicBezTo>
                    <a:cubicBezTo>
                      <a:pt x="247" y="216"/>
                      <a:pt x="247" y="216"/>
                      <a:pt x="247" y="216"/>
                    </a:cubicBezTo>
                    <a:cubicBezTo>
                      <a:pt x="247" y="215"/>
                      <a:pt x="247" y="215"/>
                      <a:pt x="247" y="215"/>
                    </a:cubicBezTo>
                    <a:cubicBezTo>
                      <a:pt x="248" y="215"/>
                      <a:pt x="248" y="215"/>
                      <a:pt x="248" y="215"/>
                    </a:cubicBezTo>
                    <a:cubicBezTo>
                      <a:pt x="247" y="215"/>
                      <a:pt x="247" y="215"/>
                      <a:pt x="247" y="215"/>
                    </a:cubicBezTo>
                    <a:cubicBezTo>
                      <a:pt x="247" y="214"/>
                      <a:pt x="247" y="214"/>
                      <a:pt x="247" y="214"/>
                    </a:cubicBezTo>
                    <a:cubicBezTo>
                      <a:pt x="248" y="213"/>
                      <a:pt x="248" y="213"/>
                      <a:pt x="248" y="213"/>
                    </a:cubicBezTo>
                    <a:cubicBezTo>
                      <a:pt x="248" y="213"/>
                      <a:pt x="248" y="213"/>
                      <a:pt x="248" y="213"/>
                    </a:cubicBezTo>
                    <a:cubicBezTo>
                      <a:pt x="248" y="213"/>
                      <a:pt x="248" y="213"/>
                      <a:pt x="248" y="213"/>
                    </a:cubicBezTo>
                    <a:cubicBezTo>
                      <a:pt x="246" y="213"/>
                      <a:pt x="246" y="213"/>
                      <a:pt x="246" y="213"/>
                    </a:cubicBezTo>
                    <a:cubicBezTo>
                      <a:pt x="246" y="213"/>
                      <a:pt x="246" y="213"/>
                      <a:pt x="246" y="213"/>
                    </a:cubicBezTo>
                    <a:cubicBezTo>
                      <a:pt x="246" y="212"/>
                      <a:pt x="246" y="212"/>
                      <a:pt x="246" y="212"/>
                    </a:cubicBezTo>
                    <a:cubicBezTo>
                      <a:pt x="248" y="211"/>
                      <a:pt x="248" y="211"/>
                      <a:pt x="248" y="211"/>
                    </a:cubicBezTo>
                    <a:cubicBezTo>
                      <a:pt x="249" y="209"/>
                      <a:pt x="249" y="209"/>
                      <a:pt x="249" y="209"/>
                    </a:cubicBezTo>
                    <a:cubicBezTo>
                      <a:pt x="249" y="208"/>
                      <a:pt x="249" y="208"/>
                      <a:pt x="249" y="208"/>
                    </a:cubicBezTo>
                    <a:cubicBezTo>
                      <a:pt x="250" y="208"/>
                      <a:pt x="250" y="208"/>
                      <a:pt x="250" y="208"/>
                    </a:cubicBezTo>
                    <a:cubicBezTo>
                      <a:pt x="250" y="208"/>
                      <a:pt x="250" y="208"/>
                      <a:pt x="250" y="208"/>
                    </a:cubicBezTo>
                    <a:cubicBezTo>
                      <a:pt x="250" y="207"/>
                      <a:pt x="250" y="207"/>
                      <a:pt x="250" y="207"/>
                    </a:cubicBezTo>
                    <a:cubicBezTo>
                      <a:pt x="250" y="207"/>
                      <a:pt x="250" y="207"/>
                      <a:pt x="250" y="207"/>
                    </a:cubicBezTo>
                    <a:cubicBezTo>
                      <a:pt x="250" y="207"/>
                      <a:pt x="250" y="207"/>
                      <a:pt x="250" y="207"/>
                    </a:cubicBezTo>
                    <a:cubicBezTo>
                      <a:pt x="249" y="206"/>
                      <a:pt x="249" y="206"/>
                      <a:pt x="249" y="206"/>
                    </a:cubicBezTo>
                    <a:cubicBezTo>
                      <a:pt x="249" y="206"/>
                      <a:pt x="249" y="206"/>
                      <a:pt x="249" y="206"/>
                    </a:cubicBezTo>
                    <a:cubicBezTo>
                      <a:pt x="249" y="204"/>
                      <a:pt x="249" y="204"/>
                      <a:pt x="249" y="204"/>
                    </a:cubicBezTo>
                    <a:cubicBezTo>
                      <a:pt x="249" y="203"/>
                      <a:pt x="249" y="203"/>
                      <a:pt x="249" y="203"/>
                    </a:cubicBezTo>
                    <a:cubicBezTo>
                      <a:pt x="249" y="202"/>
                      <a:pt x="249" y="202"/>
                      <a:pt x="249" y="202"/>
                    </a:cubicBezTo>
                    <a:cubicBezTo>
                      <a:pt x="250" y="202"/>
                      <a:pt x="250" y="202"/>
                      <a:pt x="250" y="202"/>
                    </a:cubicBezTo>
                    <a:cubicBezTo>
                      <a:pt x="250" y="202"/>
                      <a:pt x="250" y="202"/>
                      <a:pt x="250" y="202"/>
                    </a:cubicBezTo>
                    <a:cubicBezTo>
                      <a:pt x="251" y="202"/>
                      <a:pt x="251" y="202"/>
                      <a:pt x="251" y="202"/>
                    </a:cubicBezTo>
                    <a:cubicBezTo>
                      <a:pt x="251" y="201"/>
                      <a:pt x="251" y="201"/>
                      <a:pt x="251" y="201"/>
                    </a:cubicBezTo>
                    <a:cubicBezTo>
                      <a:pt x="251" y="201"/>
                      <a:pt x="251" y="201"/>
                      <a:pt x="251" y="201"/>
                    </a:cubicBezTo>
                    <a:cubicBezTo>
                      <a:pt x="252" y="201"/>
                      <a:pt x="252" y="201"/>
                      <a:pt x="252" y="201"/>
                    </a:cubicBezTo>
                    <a:cubicBezTo>
                      <a:pt x="252" y="201"/>
                      <a:pt x="252" y="201"/>
                      <a:pt x="252" y="201"/>
                    </a:cubicBezTo>
                    <a:cubicBezTo>
                      <a:pt x="253" y="201"/>
                      <a:pt x="253" y="201"/>
                      <a:pt x="253" y="201"/>
                    </a:cubicBezTo>
                    <a:cubicBezTo>
                      <a:pt x="254" y="201"/>
                      <a:pt x="254" y="201"/>
                      <a:pt x="254" y="201"/>
                    </a:cubicBezTo>
                    <a:cubicBezTo>
                      <a:pt x="256" y="202"/>
                      <a:pt x="256" y="202"/>
                      <a:pt x="256" y="202"/>
                    </a:cubicBezTo>
                    <a:cubicBezTo>
                      <a:pt x="258" y="203"/>
                      <a:pt x="258" y="203"/>
                      <a:pt x="258" y="203"/>
                    </a:cubicBezTo>
                    <a:cubicBezTo>
                      <a:pt x="259" y="203"/>
                      <a:pt x="259" y="203"/>
                      <a:pt x="259" y="203"/>
                    </a:cubicBezTo>
                    <a:cubicBezTo>
                      <a:pt x="259" y="203"/>
                      <a:pt x="259" y="203"/>
                      <a:pt x="259" y="203"/>
                    </a:cubicBezTo>
                    <a:cubicBezTo>
                      <a:pt x="258" y="204"/>
                      <a:pt x="258" y="204"/>
                      <a:pt x="258" y="204"/>
                    </a:cubicBezTo>
                    <a:cubicBezTo>
                      <a:pt x="259" y="204"/>
                      <a:pt x="259" y="204"/>
                      <a:pt x="259" y="204"/>
                    </a:cubicBezTo>
                    <a:cubicBezTo>
                      <a:pt x="260" y="203"/>
                      <a:pt x="260" y="203"/>
                      <a:pt x="260" y="203"/>
                    </a:cubicBezTo>
                    <a:cubicBezTo>
                      <a:pt x="261" y="203"/>
                      <a:pt x="261" y="203"/>
                      <a:pt x="261" y="203"/>
                    </a:cubicBezTo>
                    <a:cubicBezTo>
                      <a:pt x="262" y="203"/>
                      <a:pt x="262" y="203"/>
                      <a:pt x="262" y="203"/>
                    </a:cubicBezTo>
                    <a:cubicBezTo>
                      <a:pt x="262" y="203"/>
                      <a:pt x="262" y="203"/>
                      <a:pt x="262" y="203"/>
                    </a:cubicBezTo>
                    <a:cubicBezTo>
                      <a:pt x="263" y="204"/>
                      <a:pt x="263" y="204"/>
                      <a:pt x="263" y="204"/>
                    </a:cubicBezTo>
                    <a:cubicBezTo>
                      <a:pt x="263" y="203"/>
                      <a:pt x="263" y="203"/>
                      <a:pt x="263" y="203"/>
                    </a:cubicBezTo>
                    <a:cubicBezTo>
                      <a:pt x="264" y="204"/>
                      <a:pt x="264" y="204"/>
                      <a:pt x="264" y="204"/>
                    </a:cubicBezTo>
                    <a:cubicBezTo>
                      <a:pt x="264" y="203"/>
                      <a:pt x="264" y="203"/>
                      <a:pt x="264" y="203"/>
                    </a:cubicBezTo>
                    <a:cubicBezTo>
                      <a:pt x="265" y="203"/>
                      <a:pt x="265" y="203"/>
                      <a:pt x="265" y="203"/>
                    </a:cubicBezTo>
                    <a:cubicBezTo>
                      <a:pt x="266" y="203"/>
                      <a:pt x="266" y="203"/>
                      <a:pt x="266" y="203"/>
                    </a:cubicBezTo>
                    <a:cubicBezTo>
                      <a:pt x="268" y="204"/>
                      <a:pt x="268" y="204"/>
                      <a:pt x="268" y="204"/>
                    </a:cubicBezTo>
                    <a:cubicBezTo>
                      <a:pt x="268" y="205"/>
                      <a:pt x="268" y="205"/>
                      <a:pt x="268" y="205"/>
                    </a:cubicBezTo>
                    <a:cubicBezTo>
                      <a:pt x="269" y="205"/>
                      <a:pt x="269" y="205"/>
                      <a:pt x="269" y="205"/>
                    </a:cubicBezTo>
                    <a:cubicBezTo>
                      <a:pt x="270" y="205"/>
                      <a:pt x="270" y="205"/>
                      <a:pt x="270" y="205"/>
                    </a:cubicBezTo>
                    <a:cubicBezTo>
                      <a:pt x="270" y="207"/>
                      <a:pt x="270" y="207"/>
                      <a:pt x="270" y="207"/>
                    </a:cubicBezTo>
                    <a:cubicBezTo>
                      <a:pt x="269" y="207"/>
                      <a:pt x="269" y="207"/>
                      <a:pt x="269" y="207"/>
                    </a:cubicBezTo>
                    <a:cubicBezTo>
                      <a:pt x="269" y="208"/>
                      <a:pt x="269" y="208"/>
                      <a:pt x="269" y="208"/>
                    </a:cubicBezTo>
                    <a:cubicBezTo>
                      <a:pt x="270" y="207"/>
                      <a:pt x="270" y="207"/>
                      <a:pt x="270" y="207"/>
                    </a:cubicBezTo>
                    <a:cubicBezTo>
                      <a:pt x="271" y="208"/>
                      <a:pt x="271" y="208"/>
                      <a:pt x="271" y="208"/>
                    </a:cubicBezTo>
                    <a:cubicBezTo>
                      <a:pt x="271" y="209"/>
                      <a:pt x="271" y="209"/>
                      <a:pt x="271" y="209"/>
                    </a:cubicBezTo>
                    <a:cubicBezTo>
                      <a:pt x="270" y="209"/>
                      <a:pt x="270" y="209"/>
                      <a:pt x="270" y="209"/>
                    </a:cubicBezTo>
                    <a:cubicBezTo>
                      <a:pt x="271" y="210"/>
                      <a:pt x="271" y="210"/>
                      <a:pt x="271" y="210"/>
                    </a:cubicBezTo>
                    <a:cubicBezTo>
                      <a:pt x="272" y="209"/>
                      <a:pt x="272" y="209"/>
                      <a:pt x="272" y="209"/>
                    </a:cubicBezTo>
                    <a:cubicBezTo>
                      <a:pt x="272" y="210"/>
                      <a:pt x="272" y="210"/>
                      <a:pt x="272" y="210"/>
                    </a:cubicBezTo>
                    <a:cubicBezTo>
                      <a:pt x="272" y="211"/>
                      <a:pt x="272" y="211"/>
                      <a:pt x="272" y="211"/>
                    </a:cubicBezTo>
                    <a:cubicBezTo>
                      <a:pt x="272" y="210"/>
                      <a:pt x="272" y="210"/>
                      <a:pt x="272" y="210"/>
                    </a:cubicBezTo>
                    <a:cubicBezTo>
                      <a:pt x="271" y="211"/>
                      <a:pt x="271" y="211"/>
                      <a:pt x="271" y="211"/>
                    </a:cubicBezTo>
                    <a:cubicBezTo>
                      <a:pt x="270" y="211"/>
                      <a:pt x="270" y="211"/>
                      <a:pt x="270" y="211"/>
                    </a:cubicBezTo>
                    <a:cubicBezTo>
                      <a:pt x="272" y="212"/>
                      <a:pt x="272" y="212"/>
                      <a:pt x="272" y="212"/>
                    </a:cubicBezTo>
                    <a:cubicBezTo>
                      <a:pt x="272" y="213"/>
                      <a:pt x="272" y="213"/>
                      <a:pt x="272" y="213"/>
                    </a:cubicBezTo>
                    <a:cubicBezTo>
                      <a:pt x="272" y="212"/>
                      <a:pt x="272" y="212"/>
                      <a:pt x="272" y="212"/>
                    </a:cubicBezTo>
                    <a:cubicBezTo>
                      <a:pt x="272" y="213"/>
                      <a:pt x="272" y="213"/>
                      <a:pt x="272" y="213"/>
                    </a:cubicBezTo>
                    <a:cubicBezTo>
                      <a:pt x="273" y="212"/>
                      <a:pt x="273" y="212"/>
                      <a:pt x="273" y="212"/>
                    </a:cubicBezTo>
                    <a:cubicBezTo>
                      <a:pt x="274" y="213"/>
                      <a:pt x="274" y="213"/>
                      <a:pt x="274" y="213"/>
                    </a:cubicBezTo>
                    <a:cubicBezTo>
                      <a:pt x="275" y="213"/>
                      <a:pt x="275" y="213"/>
                      <a:pt x="275" y="213"/>
                    </a:cubicBezTo>
                    <a:cubicBezTo>
                      <a:pt x="275" y="214"/>
                      <a:pt x="275" y="214"/>
                      <a:pt x="275" y="214"/>
                    </a:cubicBezTo>
                    <a:cubicBezTo>
                      <a:pt x="276" y="213"/>
                      <a:pt x="276" y="213"/>
                      <a:pt x="276" y="213"/>
                    </a:cubicBezTo>
                    <a:cubicBezTo>
                      <a:pt x="277" y="214"/>
                      <a:pt x="277" y="214"/>
                      <a:pt x="277" y="214"/>
                    </a:cubicBezTo>
                    <a:cubicBezTo>
                      <a:pt x="277" y="215"/>
                      <a:pt x="277" y="215"/>
                      <a:pt x="277" y="215"/>
                    </a:cubicBezTo>
                    <a:cubicBezTo>
                      <a:pt x="278" y="216"/>
                      <a:pt x="278" y="216"/>
                      <a:pt x="278" y="216"/>
                    </a:cubicBezTo>
                    <a:cubicBezTo>
                      <a:pt x="279" y="215"/>
                      <a:pt x="279" y="215"/>
                      <a:pt x="279" y="215"/>
                    </a:cubicBezTo>
                    <a:cubicBezTo>
                      <a:pt x="279" y="214"/>
                      <a:pt x="279" y="214"/>
                      <a:pt x="279" y="214"/>
                    </a:cubicBezTo>
                    <a:cubicBezTo>
                      <a:pt x="280" y="214"/>
                      <a:pt x="280" y="214"/>
                      <a:pt x="280" y="214"/>
                    </a:cubicBezTo>
                    <a:cubicBezTo>
                      <a:pt x="280" y="215"/>
                      <a:pt x="280" y="215"/>
                      <a:pt x="280" y="215"/>
                    </a:cubicBezTo>
                    <a:cubicBezTo>
                      <a:pt x="279" y="216"/>
                      <a:pt x="279" y="216"/>
                      <a:pt x="279" y="216"/>
                    </a:cubicBezTo>
                    <a:cubicBezTo>
                      <a:pt x="278" y="217"/>
                      <a:pt x="278" y="217"/>
                      <a:pt x="278" y="217"/>
                    </a:cubicBezTo>
                    <a:cubicBezTo>
                      <a:pt x="277" y="218"/>
                      <a:pt x="277" y="218"/>
                      <a:pt x="277" y="218"/>
                    </a:cubicBezTo>
                    <a:cubicBezTo>
                      <a:pt x="278" y="220"/>
                      <a:pt x="278" y="220"/>
                      <a:pt x="278" y="220"/>
                    </a:cubicBezTo>
                    <a:cubicBezTo>
                      <a:pt x="277" y="220"/>
                      <a:pt x="277" y="220"/>
                      <a:pt x="277" y="220"/>
                    </a:cubicBezTo>
                    <a:cubicBezTo>
                      <a:pt x="277" y="219"/>
                      <a:pt x="277" y="219"/>
                      <a:pt x="277" y="219"/>
                    </a:cubicBezTo>
                    <a:cubicBezTo>
                      <a:pt x="277" y="220"/>
                      <a:pt x="277" y="220"/>
                      <a:pt x="277" y="220"/>
                    </a:cubicBezTo>
                    <a:cubicBezTo>
                      <a:pt x="276" y="221"/>
                      <a:pt x="276" y="221"/>
                      <a:pt x="276" y="221"/>
                    </a:cubicBezTo>
                    <a:cubicBezTo>
                      <a:pt x="274" y="221"/>
                      <a:pt x="274" y="221"/>
                      <a:pt x="274" y="221"/>
                    </a:cubicBezTo>
                    <a:cubicBezTo>
                      <a:pt x="272" y="220"/>
                      <a:pt x="272" y="220"/>
                      <a:pt x="272" y="220"/>
                    </a:cubicBezTo>
                    <a:cubicBezTo>
                      <a:pt x="274" y="221"/>
                      <a:pt x="274" y="221"/>
                      <a:pt x="274" y="221"/>
                    </a:cubicBezTo>
                    <a:cubicBezTo>
                      <a:pt x="276" y="221"/>
                      <a:pt x="276" y="221"/>
                      <a:pt x="276" y="221"/>
                    </a:cubicBezTo>
                    <a:cubicBezTo>
                      <a:pt x="277" y="222"/>
                      <a:pt x="277" y="222"/>
                      <a:pt x="277" y="222"/>
                    </a:cubicBezTo>
                    <a:cubicBezTo>
                      <a:pt x="277" y="224"/>
                      <a:pt x="277" y="224"/>
                      <a:pt x="277" y="224"/>
                    </a:cubicBezTo>
                    <a:cubicBezTo>
                      <a:pt x="276" y="225"/>
                      <a:pt x="276" y="225"/>
                      <a:pt x="276" y="225"/>
                    </a:cubicBezTo>
                    <a:cubicBezTo>
                      <a:pt x="276" y="225"/>
                      <a:pt x="276" y="225"/>
                      <a:pt x="276" y="225"/>
                    </a:cubicBezTo>
                    <a:cubicBezTo>
                      <a:pt x="275" y="226"/>
                      <a:pt x="275" y="226"/>
                      <a:pt x="275" y="226"/>
                    </a:cubicBezTo>
                    <a:cubicBezTo>
                      <a:pt x="275" y="226"/>
                      <a:pt x="275" y="226"/>
                      <a:pt x="275" y="226"/>
                    </a:cubicBezTo>
                    <a:cubicBezTo>
                      <a:pt x="276" y="228"/>
                      <a:pt x="276" y="228"/>
                      <a:pt x="276" y="228"/>
                    </a:cubicBezTo>
                    <a:cubicBezTo>
                      <a:pt x="277" y="228"/>
                      <a:pt x="277" y="228"/>
                      <a:pt x="277" y="228"/>
                    </a:cubicBezTo>
                    <a:cubicBezTo>
                      <a:pt x="277" y="228"/>
                      <a:pt x="277" y="228"/>
                      <a:pt x="277" y="228"/>
                    </a:cubicBezTo>
                    <a:cubicBezTo>
                      <a:pt x="275" y="228"/>
                      <a:pt x="275" y="228"/>
                      <a:pt x="275" y="228"/>
                    </a:cubicBezTo>
                    <a:cubicBezTo>
                      <a:pt x="276" y="229"/>
                      <a:pt x="276" y="229"/>
                      <a:pt x="276" y="229"/>
                    </a:cubicBezTo>
                    <a:cubicBezTo>
                      <a:pt x="277" y="230"/>
                      <a:pt x="277" y="230"/>
                      <a:pt x="277" y="230"/>
                    </a:cubicBezTo>
                    <a:cubicBezTo>
                      <a:pt x="277" y="230"/>
                      <a:pt x="277" y="230"/>
                      <a:pt x="277" y="230"/>
                    </a:cubicBezTo>
                    <a:cubicBezTo>
                      <a:pt x="277" y="229"/>
                      <a:pt x="277" y="229"/>
                      <a:pt x="277" y="229"/>
                    </a:cubicBezTo>
                    <a:cubicBezTo>
                      <a:pt x="278" y="229"/>
                      <a:pt x="278" y="229"/>
                      <a:pt x="278" y="229"/>
                    </a:cubicBezTo>
                    <a:cubicBezTo>
                      <a:pt x="279" y="229"/>
                      <a:pt x="279" y="229"/>
                      <a:pt x="279" y="229"/>
                    </a:cubicBezTo>
                    <a:cubicBezTo>
                      <a:pt x="279" y="230"/>
                      <a:pt x="279" y="230"/>
                      <a:pt x="279" y="230"/>
                    </a:cubicBezTo>
                    <a:cubicBezTo>
                      <a:pt x="279" y="231"/>
                      <a:pt x="279" y="231"/>
                      <a:pt x="279" y="231"/>
                    </a:cubicBezTo>
                    <a:cubicBezTo>
                      <a:pt x="279" y="232"/>
                      <a:pt x="279" y="232"/>
                      <a:pt x="279" y="232"/>
                    </a:cubicBezTo>
                    <a:cubicBezTo>
                      <a:pt x="278" y="233"/>
                      <a:pt x="278" y="233"/>
                      <a:pt x="278" y="233"/>
                    </a:cubicBezTo>
                    <a:cubicBezTo>
                      <a:pt x="278" y="234"/>
                      <a:pt x="278" y="234"/>
                      <a:pt x="278" y="234"/>
                    </a:cubicBezTo>
                    <a:cubicBezTo>
                      <a:pt x="277" y="235"/>
                      <a:pt x="277" y="235"/>
                      <a:pt x="277" y="235"/>
                    </a:cubicBezTo>
                    <a:cubicBezTo>
                      <a:pt x="278" y="235"/>
                      <a:pt x="278" y="235"/>
                      <a:pt x="278" y="235"/>
                    </a:cubicBezTo>
                    <a:cubicBezTo>
                      <a:pt x="279" y="232"/>
                      <a:pt x="279" y="232"/>
                      <a:pt x="279" y="232"/>
                    </a:cubicBezTo>
                    <a:cubicBezTo>
                      <a:pt x="280" y="231"/>
                      <a:pt x="280" y="231"/>
                      <a:pt x="280" y="231"/>
                    </a:cubicBezTo>
                    <a:cubicBezTo>
                      <a:pt x="281" y="231"/>
                      <a:pt x="281" y="231"/>
                      <a:pt x="281" y="231"/>
                    </a:cubicBezTo>
                    <a:cubicBezTo>
                      <a:pt x="281" y="232"/>
                      <a:pt x="281" y="232"/>
                      <a:pt x="281" y="232"/>
                    </a:cubicBezTo>
                    <a:cubicBezTo>
                      <a:pt x="281" y="234"/>
                      <a:pt x="281" y="234"/>
                      <a:pt x="281" y="234"/>
                    </a:cubicBezTo>
                    <a:cubicBezTo>
                      <a:pt x="280" y="234"/>
                      <a:pt x="280" y="234"/>
                      <a:pt x="280" y="234"/>
                    </a:cubicBezTo>
                    <a:cubicBezTo>
                      <a:pt x="281" y="235"/>
                      <a:pt x="281" y="235"/>
                      <a:pt x="281" y="235"/>
                    </a:cubicBezTo>
                    <a:cubicBezTo>
                      <a:pt x="280" y="236"/>
                      <a:pt x="280" y="236"/>
                      <a:pt x="280" y="236"/>
                    </a:cubicBezTo>
                    <a:cubicBezTo>
                      <a:pt x="281" y="235"/>
                      <a:pt x="281" y="235"/>
                      <a:pt x="281" y="235"/>
                    </a:cubicBezTo>
                    <a:cubicBezTo>
                      <a:pt x="281" y="234"/>
                      <a:pt x="281" y="234"/>
                      <a:pt x="281" y="234"/>
                    </a:cubicBezTo>
                    <a:cubicBezTo>
                      <a:pt x="282" y="233"/>
                      <a:pt x="282" y="233"/>
                      <a:pt x="282" y="233"/>
                    </a:cubicBezTo>
                    <a:cubicBezTo>
                      <a:pt x="283" y="233"/>
                      <a:pt x="283" y="233"/>
                      <a:pt x="283" y="233"/>
                    </a:cubicBezTo>
                    <a:cubicBezTo>
                      <a:pt x="284" y="232"/>
                      <a:pt x="284" y="232"/>
                      <a:pt x="284" y="232"/>
                    </a:cubicBezTo>
                    <a:cubicBezTo>
                      <a:pt x="284" y="232"/>
                      <a:pt x="284" y="232"/>
                      <a:pt x="284" y="232"/>
                    </a:cubicBezTo>
                    <a:cubicBezTo>
                      <a:pt x="285" y="233"/>
                      <a:pt x="285" y="233"/>
                      <a:pt x="285" y="233"/>
                    </a:cubicBezTo>
                    <a:cubicBezTo>
                      <a:pt x="285" y="232"/>
                      <a:pt x="285" y="232"/>
                      <a:pt x="285" y="232"/>
                    </a:cubicBezTo>
                    <a:cubicBezTo>
                      <a:pt x="286" y="232"/>
                      <a:pt x="286" y="232"/>
                      <a:pt x="286" y="232"/>
                    </a:cubicBezTo>
                    <a:cubicBezTo>
                      <a:pt x="286" y="231"/>
                      <a:pt x="286" y="231"/>
                      <a:pt x="286" y="231"/>
                    </a:cubicBezTo>
                    <a:cubicBezTo>
                      <a:pt x="286" y="231"/>
                      <a:pt x="286" y="231"/>
                      <a:pt x="286" y="231"/>
                    </a:cubicBezTo>
                    <a:cubicBezTo>
                      <a:pt x="288" y="230"/>
                      <a:pt x="288" y="230"/>
                      <a:pt x="288" y="230"/>
                    </a:cubicBezTo>
                    <a:cubicBezTo>
                      <a:pt x="288" y="230"/>
                      <a:pt x="288" y="230"/>
                      <a:pt x="288" y="230"/>
                    </a:cubicBezTo>
                    <a:cubicBezTo>
                      <a:pt x="288" y="232"/>
                      <a:pt x="288" y="232"/>
                      <a:pt x="288" y="232"/>
                    </a:cubicBezTo>
                    <a:cubicBezTo>
                      <a:pt x="288" y="233"/>
                      <a:pt x="288" y="233"/>
                      <a:pt x="288" y="233"/>
                    </a:cubicBezTo>
                    <a:cubicBezTo>
                      <a:pt x="289" y="231"/>
                      <a:pt x="289" y="231"/>
                      <a:pt x="289" y="231"/>
                    </a:cubicBezTo>
                    <a:cubicBezTo>
                      <a:pt x="289" y="230"/>
                      <a:pt x="289" y="230"/>
                      <a:pt x="289" y="230"/>
                    </a:cubicBezTo>
                    <a:cubicBezTo>
                      <a:pt x="289" y="230"/>
                      <a:pt x="289" y="230"/>
                      <a:pt x="289" y="230"/>
                    </a:cubicBezTo>
                    <a:cubicBezTo>
                      <a:pt x="289" y="230"/>
                      <a:pt x="289" y="230"/>
                      <a:pt x="289" y="230"/>
                    </a:cubicBezTo>
                    <a:cubicBezTo>
                      <a:pt x="290" y="229"/>
                      <a:pt x="290" y="229"/>
                      <a:pt x="290" y="229"/>
                    </a:cubicBezTo>
                    <a:cubicBezTo>
                      <a:pt x="290" y="229"/>
                      <a:pt x="290" y="229"/>
                      <a:pt x="290" y="229"/>
                    </a:cubicBezTo>
                    <a:cubicBezTo>
                      <a:pt x="291" y="228"/>
                      <a:pt x="291" y="228"/>
                      <a:pt x="291" y="228"/>
                    </a:cubicBezTo>
                    <a:cubicBezTo>
                      <a:pt x="291" y="227"/>
                      <a:pt x="291" y="227"/>
                      <a:pt x="291" y="227"/>
                    </a:cubicBezTo>
                    <a:cubicBezTo>
                      <a:pt x="292" y="227"/>
                      <a:pt x="292" y="227"/>
                      <a:pt x="292" y="227"/>
                    </a:cubicBezTo>
                    <a:cubicBezTo>
                      <a:pt x="292" y="226"/>
                      <a:pt x="292" y="226"/>
                      <a:pt x="292" y="226"/>
                    </a:cubicBezTo>
                    <a:cubicBezTo>
                      <a:pt x="293" y="226"/>
                      <a:pt x="293" y="226"/>
                      <a:pt x="293" y="226"/>
                    </a:cubicBezTo>
                    <a:cubicBezTo>
                      <a:pt x="293" y="227"/>
                      <a:pt x="293" y="227"/>
                      <a:pt x="293" y="227"/>
                    </a:cubicBezTo>
                    <a:cubicBezTo>
                      <a:pt x="293" y="226"/>
                      <a:pt x="293" y="226"/>
                      <a:pt x="293" y="226"/>
                    </a:cubicBezTo>
                    <a:cubicBezTo>
                      <a:pt x="293" y="226"/>
                      <a:pt x="293" y="226"/>
                      <a:pt x="293" y="226"/>
                    </a:cubicBezTo>
                    <a:cubicBezTo>
                      <a:pt x="292" y="226"/>
                      <a:pt x="292" y="226"/>
                      <a:pt x="292" y="226"/>
                    </a:cubicBezTo>
                    <a:cubicBezTo>
                      <a:pt x="292" y="225"/>
                      <a:pt x="292" y="225"/>
                      <a:pt x="292" y="225"/>
                    </a:cubicBezTo>
                    <a:cubicBezTo>
                      <a:pt x="293" y="224"/>
                      <a:pt x="293" y="224"/>
                      <a:pt x="293" y="224"/>
                    </a:cubicBezTo>
                    <a:cubicBezTo>
                      <a:pt x="293" y="224"/>
                      <a:pt x="293" y="224"/>
                      <a:pt x="293" y="224"/>
                    </a:cubicBezTo>
                    <a:cubicBezTo>
                      <a:pt x="294" y="224"/>
                      <a:pt x="294" y="224"/>
                      <a:pt x="294" y="224"/>
                    </a:cubicBezTo>
                    <a:cubicBezTo>
                      <a:pt x="294" y="223"/>
                      <a:pt x="294" y="223"/>
                      <a:pt x="294" y="223"/>
                    </a:cubicBezTo>
                    <a:cubicBezTo>
                      <a:pt x="294" y="223"/>
                      <a:pt x="294" y="223"/>
                      <a:pt x="294" y="223"/>
                    </a:cubicBezTo>
                    <a:cubicBezTo>
                      <a:pt x="294" y="222"/>
                      <a:pt x="294" y="222"/>
                      <a:pt x="294" y="222"/>
                    </a:cubicBezTo>
                    <a:cubicBezTo>
                      <a:pt x="295" y="222"/>
                      <a:pt x="295" y="222"/>
                      <a:pt x="295" y="222"/>
                    </a:cubicBezTo>
                    <a:cubicBezTo>
                      <a:pt x="296" y="221"/>
                      <a:pt x="296" y="221"/>
                      <a:pt x="296" y="221"/>
                    </a:cubicBezTo>
                    <a:cubicBezTo>
                      <a:pt x="295" y="220"/>
                      <a:pt x="295" y="220"/>
                      <a:pt x="295" y="220"/>
                    </a:cubicBezTo>
                    <a:cubicBezTo>
                      <a:pt x="296" y="219"/>
                      <a:pt x="296" y="219"/>
                      <a:pt x="296" y="219"/>
                    </a:cubicBezTo>
                    <a:cubicBezTo>
                      <a:pt x="297" y="219"/>
                      <a:pt x="297" y="219"/>
                      <a:pt x="297" y="219"/>
                    </a:cubicBezTo>
                    <a:cubicBezTo>
                      <a:pt x="298" y="219"/>
                      <a:pt x="298" y="219"/>
                      <a:pt x="298" y="219"/>
                    </a:cubicBezTo>
                    <a:cubicBezTo>
                      <a:pt x="297" y="220"/>
                      <a:pt x="297" y="220"/>
                      <a:pt x="297" y="220"/>
                    </a:cubicBezTo>
                    <a:cubicBezTo>
                      <a:pt x="298" y="220"/>
                      <a:pt x="298" y="220"/>
                      <a:pt x="298" y="220"/>
                    </a:cubicBezTo>
                    <a:cubicBezTo>
                      <a:pt x="298" y="220"/>
                      <a:pt x="298" y="220"/>
                      <a:pt x="298" y="220"/>
                    </a:cubicBezTo>
                    <a:cubicBezTo>
                      <a:pt x="297" y="220"/>
                      <a:pt x="297" y="220"/>
                      <a:pt x="297" y="220"/>
                    </a:cubicBezTo>
                    <a:cubicBezTo>
                      <a:pt x="297" y="221"/>
                      <a:pt x="297" y="221"/>
                      <a:pt x="297" y="221"/>
                    </a:cubicBezTo>
                    <a:cubicBezTo>
                      <a:pt x="298" y="221"/>
                      <a:pt x="298" y="221"/>
                      <a:pt x="298" y="221"/>
                    </a:cubicBezTo>
                    <a:cubicBezTo>
                      <a:pt x="297" y="222"/>
                      <a:pt x="297" y="222"/>
                      <a:pt x="297" y="222"/>
                    </a:cubicBezTo>
                    <a:cubicBezTo>
                      <a:pt x="297" y="222"/>
                      <a:pt x="297" y="222"/>
                      <a:pt x="297" y="222"/>
                    </a:cubicBezTo>
                    <a:cubicBezTo>
                      <a:pt x="297" y="222"/>
                      <a:pt x="297" y="222"/>
                      <a:pt x="297" y="222"/>
                    </a:cubicBezTo>
                    <a:cubicBezTo>
                      <a:pt x="297" y="222"/>
                      <a:pt x="297" y="222"/>
                      <a:pt x="297" y="222"/>
                    </a:cubicBezTo>
                    <a:cubicBezTo>
                      <a:pt x="298" y="222"/>
                      <a:pt x="298" y="222"/>
                      <a:pt x="298" y="222"/>
                    </a:cubicBezTo>
                    <a:cubicBezTo>
                      <a:pt x="298" y="223"/>
                      <a:pt x="298" y="223"/>
                      <a:pt x="298" y="223"/>
                    </a:cubicBezTo>
                    <a:cubicBezTo>
                      <a:pt x="297" y="223"/>
                      <a:pt x="297" y="223"/>
                      <a:pt x="297" y="223"/>
                    </a:cubicBezTo>
                    <a:cubicBezTo>
                      <a:pt x="298" y="223"/>
                      <a:pt x="298" y="223"/>
                      <a:pt x="298" y="223"/>
                    </a:cubicBezTo>
                    <a:cubicBezTo>
                      <a:pt x="298" y="224"/>
                      <a:pt x="298" y="224"/>
                      <a:pt x="298" y="224"/>
                    </a:cubicBezTo>
                    <a:cubicBezTo>
                      <a:pt x="297" y="224"/>
                      <a:pt x="297" y="224"/>
                      <a:pt x="297" y="224"/>
                    </a:cubicBezTo>
                    <a:cubicBezTo>
                      <a:pt x="298" y="225"/>
                      <a:pt x="298" y="225"/>
                      <a:pt x="298" y="225"/>
                    </a:cubicBezTo>
                    <a:cubicBezTo>
                      <a:pt x="298" y="226"/>
                      <a:pt x="298" y="226"/>
                      <a:pt x="298" y="226"/>
                    </a:cubicBezTo>
                    <a:cubicBezTo>
                      <a:pt x="299" y="227"/>
                      <a:pt x="299" y="227"/>
                      <a:pt x="299" y="227"/>
                    </a:cubicBezTo>
                    <a:cubicBezTo>
                      <a:pt x="298" y="227"/>
                      <a:pt x="298" y="227"/>
                      <a:pt x="298" y="227"/>
                    </a:cubicBezTo>
                    <a:cubicBezTo>
                      <a:pt x="298" y="227"/>
                      <a:pt x="298" y="227"/>
                      <a:pt x="298" y="227"/>
                    </a:cubicBezTo>
                    <a:cubicBezTo>
                      <a:pt x="297" y="227"/>
                      <a:pt x="297" y="227"/>
                      <a:pt x="297" y="227"/>
                    </a:cubicBezTo>
                    <a:cubicBezTo>
                      <a:pt x="298" y="228"/>
                      <a:pt x="298" y="228"/>
                      <a:pt x="298" y="228"/>
                    </a:cubicBezTo>
                    <a:cubicBezTo>
                      <a:pt x="298" y="228"/>
                      <a:pt x="298" y="228"/>
                      <a:pt x="298" y="228"/>
                    </a:cubicBezTo>
                    <a:cubicBezTo>
                      <a:pt x="298" y="228"/>
                      <a:pt x="298" y="228"/>
                      <a:pt x="298" y="228"/>
                    </a:cubicBezTo>
                    <a:cubicBezTo>
                      <a:pt x="299" y="227"/>
                      <a:pt x="299" y="227"/>
                      <a:pt x="299" y="227"/>
                    </a:cubicBezTo>
                    <a:cubicBezTo>
                      <a:pt x="299" y="228"/>
                      <a:pt x="299" y="228"/>
                      <a:pt x="299" y="228"/>
                    </a:cubicBezTo>
                    <a:cubicBezTo>
                      <a:pt x="300" y="228"/>
                      <a:pt x="300" y="228"/>
                      <a:pt x="300" y="228"/>
                    </a:cubicBezTo>
                    <a:cubicBezTo>
                      <a:pt x="299" y="229"/>
                      <a:pt x="299" y="229"/>
                      <a:pt x="299" y="229"/>
                    </a:cubicBezTo>
                    <a:cubicBezTo>
                      <a:pt x="298" y="230"/>
                      <a:pt x="298" y="230"/>
                      <a:pt x="298" y="230"/>
                    </a:cubicBezTo>
                    <a:cubicBezTo>
                      <a:pt x="297" y="229"/>
                      <a:pt x="297" y="229"/>
                      <a:pt x="297" y="229"/>
                    </a:cubicBezTo>
                    <a:cubicBezTo>
                      <a:pt x="297" y="230"/>
                      <a:pt x="297" y="230"/>
                      <a:pt x="297" y="230"/>
                    </a:cubicBezTo>
                    <a:cubicBezTo>
                      <a:pt x="297" y="230"/>
                      <a:pt x="297" y="230"/>
                      <a:pt x="297" y="230"/>
                    </a:cubicBezTo>
                    <a:cubicBezTo>
                      <a:pt x="299" y="230"/>
                      <a:pt x="299" y="230"/>
                      <a:pt x="299" y="230"/>
                    </a:cubicBezTo>
                    <a:cubicBezTo>
                      <a:pt x="300" y="230"/>
                      <a:pt x="300" y="230"/>
                      <a:pt x="300" y="230"/>
                    </a:cubicBezTo>
                    <a:cubicBezTo>
                      <a:pt x="300" y="231"/>
                      <a:pt x="300" y="231"/>
                      <a:pt x="300" y="231"/>
                    </a:cubicBezTo>
                    <a:cubicBezTo>
                      <a:pt x="299" y="231"/>
                      <a:pt x="299" y="231"/>
                      <a:pt x="299" y="231"/>
                    </a:cubicBezTo>
                    <a:cubicBezTo>
                      <a:pt x="300" y="232"/>
                      <a:pt x="300" y="232"/>
                      <a:pt x="300" y="232"/>
                    </a:cubicBezTo>
                    <a:cubicBezTo>
                      <a:pt x="301" y="231"/>
                      <a:pt x="301" y="231"/>
                      <a:pt x="301" y="231"/>
                    </a:cubicBezTo>
                    <a:cubicBezTo>
                      <a:pt x="301" y="232"/>
                      <a:pt x="301" y="232"/>
                      <a:pt x="301" y="232"/>
                    </a:cubicBezTo>
                    <a:cubicBezTo>
                      <a:pt x="300" y="233"/>
                      <a:pt x="300" y="233"/>
                      <a:pt x="300" y="233"/>
                    </a:cubicBezTo>
                    <a:cubicBezTo>
                      <a:pt x="298" y="233"/>
                      <a:pt x="298" y="233"/>
                      <a:pt x="298" y="233"/>
                    </a:cubicBezTo>
                    <a:cubicBezTo>
                      <a:pt x="298" y="233"/>
                      <a:pt x="298" y="233"/>
                      <a:pt x="298" y="233"/>
                    </a:cubicBezTo>
                    <a:cubicBezTo>
                      <a:pt x="297" y="233"/>
                      <a:pt x="297" y="233"/>
                      <a:pt x="297" y="233"/>
                    </a:cubicBezTo>
                    <a:cubicBezTo>
                      <a:pt x="298" y="234"/>
                      <a:pt x="298" y="234"/>
                      <a:pt x="298" y="234"/>
                    </a:cubicBezTo>
                    <a:cubicBezTo>
                      <a:pt x="297" y="234"/>
                      <a:pt x="297" y="234"/>
                      <a:pt x="297" y="234"/>
                    </a:cubicBezTo>
                    <a:cubicBezTo>
                      <a:pt x="298" y="234"/>
                      <a:pt x="298" y="234"/>
                      <a:pt x="298" y="234"/>
                    </a:cubicBezTo>
                    <a:cubicBezTo>
                      <a:pt x="300" y="234"/>
                      <a:pt x="300" y="234"/>
                      <a:pt x="300" y="234"/>
                    </a:cubicBezTo>
                    <a:cubicBezTo>
                      <a:pt x="301" y="234"/>
                      <a:pt x="301" y="234"/>
                      <a:pt x="301" y="234"/>
                    </a:cubicBezTo>
                    <a:cubicBezTo>
                      <a:pt x="301" y="234"/>
                      <a:pt x="301" y="234"/>
                      <a:pt x="301" y="234"/>
                    </a:cubicBezTo>
                    <a:cubicBezTo>
                      <a:pt x="301" y="234"/>
                      <a:pt x="301" y="234"/>
                      <a:pt x="301" y="234"/>
                    </a:cubicBezTo>
                    <a:cubicBezTo>
                      <a:pt x="301" y="235"/>
                      <a:pt x="301" y="235"/>
                      <a:pt x="301" y="235"/>
                    </a:cubicBezTo>
                    <a:cubicBezTo>
                      <a:pt x="300" y="235"/>
                      <a:pt x="300" y="235"/>
                      <a:pt x="300" y="235"/>
                    </a:cubicBezTo>
                    <a:cubicBezTo>
                      <a:pt x="299" y="235"/>
                      <a:pt x="299" y="235"/>
                      <a:pt x="299" y="235"/>
                    </a:cubicBezTo>
                    <a:cubicBezTo>
                      <a:pt x="298" y="237"/>
                      <a:pt x="298" y="237"/>
                      <a:pt x="298" y="237"/>
                    </a:cubicBezTo>
                    <a:cubicBezTo>
                      <a:pt x="299" y="236"/>
                      <a:pt x="299" y="236"/>
                      <a:pt x="299" y="236"/>
                    </a:cubicBezTo>
                    <a:cubicBezTo>
                      <a:pt x="300" y="236"/>
                      <a:pt x="300" y="236"/>
                      <a:pt x="300" y="236"/>
                    </a:cubicBezTo>
                    <a:cubicBezTo>
                      <a:pt x="301" y="236"/>
                      <a:pt x="301" y="236"/>
                      <a:pt x="301" y="236"/>
                    </a:cubicBezTo>
                    <a:cubicBezTo>
                      <a:pt x="301" y="236"/>
                      <a:pt x="301" y="236"/>
                      <a:pt x="301" y="236"/>
                    </a:cubicBezTo>
                    <a:cubicBezTo>
                      <a:pt x="301" y="237"/>
                      <a:pt x="301" y="237"/>
                      <a:pt x="301" y="237"/>
                    </a:cubicBezTo>
                    <a:cubicBezTo>
                      <a:pt x="301" y="237"/>
                      <a:pt x="301" y="237"/>
                      <a:pt x="301" y="237"/>
                    </a:cubicBezTo>
                    <a:cubicBezTo>
                      <a:pt x="300" y="237"/>
                      <a:pt x="300" y="237"/>
                      <a:pt x="300" y="237"/>
                    </a:cubicBezTo>
                    <a:cubicBezTo>
                      <a:pt x="300" y="238"/>
                      <a:pt x="300" y="238"/>
                      <a:pt x="300" y="238"/>
                    </a:cubicBezTo>
                    <a:cubicBezTo>
                      <a:pt x="300" y="238"/>
                      <a:pt x="300" y="238"/>
                      <a:pt x="300" y="238"/>
                    </a:cubicBezTo>
                    <a:cubicBezTo>
                      <a:pt x="301" y="238"/>
                      <a:pt x="301" y="238"/>
                      <a:pt x="301" y="238"/>
                    </a:cubicBezTo>
                    <a:cubicBezTo>
                      <a:pt x="301" y="237"/>
                      <a:pt x="301" y="237"/>
                      <a:pt x="301" y="237"/>
                    </a:cubicBezTo>
                    <a:cubicBezTo>
                      <a:pt x="302" y="238"/>
                      <a:pt x="302" y="238"/>
                      <a:pt x="302" y="238"/>
                    </a:cubicBezTo>
                    <a:cubicBezTo>
                      <a:pt x="303" y="239"/>
                      <a:pt x="303" y="239"/>
                      <a:pt x="303" y="239"/>
                    </a:cubicBezTo>
                    <a:cubicBezTo>
                      <a:pt x="302" y="240"/>
                      <a:pt x="302" y="240"/>
                      <a:pt x="302" y="240"/>
                    </a:cubicBezTo>
                    <a:cubicBezTo>
                      <a:pt x="301" y="240"/>
                      <a:pt x="301" y="240"/>
                      <a:pt x="301" y="240"/>
                    </a:cubicBezTo>
                    <a:cubicBezTo>
                      <a:pt x="301" y="240"/>
                      <a:pt x="301" y="240"/>
                      <a:pt x="301" y="240"/>
                    </a:cubicBezTo>
                    <a:cubicBezTo>
                      <a:pt x="300" y="240"/>
                      <a:pt x="300" y="240"/>
                      <a:pt x="300" y="240"/>
                    </a:cubicBezTo>
                    <a:cubicBezTo>
                      <a:pt x="301" y="241"/>
                      <a:pt x="301" y="241"/>
                      <a:pt x="301" y="241"/>
                    </a:cubicBezTo>
                    <a:cubicBezTo>
                      <a:pt x="301" y="241"/>
                      <a:pt x="301" y="241"/>
                      <a:pt x="301" y="241"/>
                    </a:cubicBezTo>
                    <a:cubicBezTo>
                      <a:pt x="302" y="241"/>
                      <a:pt x="302" y="241"/>
                      <a:pt x="302" y="241"/>
                    </a:cubicBezTo>
                    <a:cubicBezTo>
                      <a:pt x="302" y="241"/>
                      <a:pt x="302" y="241"/>
                      <a:pt x="302" y="241"/>
                    </a:cubicBezTo>
                    <a:cubicBezTo>
                      <a:pt x="303" y="241"/>
                      <a:pt x="303" y="241"/>
                      <a:pt x="303" y="241"/>
                    </a:cubicBezTo>
                    <a:cubicBezTo>
                      <a:pt x="303" y="242"/>
                      <a:pt x="303" y="242"/>
                      <a:pt x="303" y="242"/>
                    </a:cubicBezTo>
                    <a:cubicBezTo>
                      <a:pt x="302" y="242"/>
                      <a:pt x="302" y="242"/>
                      <a:pt x="302" y="242"/>
                    </a:cubicBezTo>
                    <a:cubicBezTo>
                      <a:pt x="303" y="242"/>
                      <a:pt x="303" y="242"/>
                      <a:pt x="303" y="242"/>
                    </a:cubicBezTo>
                    <a:cubicBezTo>
                      <a:pt x="303" y="242"/>
                      <a:pt x="303" y="242"/>
                      <a:pt x="303" y="242"/>
                    </a:cubicBezTo>
                    <a:cubicBezTo>
                      <a:pt x="304" y="243"/>
                      <a:pt x="304" y="243"/>
                      <a:pt x="304" y="243"/>
                    </a:cubicBezTo>
                    <a:cubicBezTo>
                      <a:pt x="304" y="244"/>
                      <a:pt x="304" y="244"/>
                      <a:pt x="304" y="244"/>
                    </a:cubicBezTo>
                    <a:cubicBezTo>
                      <a:pt x="303" y="244"/>
                      <a:pt x="303" y="244"/>
                      <a:pt x="303" y="244"/>
                    </a:cubicBezTo>
                    <a:cubicBezTo>
                      <a:pt x="302" y="245"/>
                      <a:pt x="302" y="245"/>
                      <a:pt x="302" y="245"/>
                    </a:cubicBezTo>
                    <a:cubicBezTo>
                      <a:pt x="302" y="245"/>
                      <a:pt x="302" y="245"/>
                      <a:pt x="302" y="245"/>
                    </a:cubicBezTo>
                    <a:cubicBezTo>
                      <a:pt x="301" y="245"/>
                      <a:pt x="301" y="245"/>
                      <a:pt x="301" y="245"/>
                    </a:cubicBezTo>
                    <a:cubicBezTo>
                      <a:pt x="302" y="245"/>
                      <a:pt x="302" y="245"/>
                      <a:pt x="302" y="245"/>
                    </a:cubicBezTo>
                    <a:cubicBezTo>
                      <a:pt x="302" y="246"/>
                      <a:pt x="302" y="246"/>
                      <a:pt x="302" y="246"/>
                    </a:cubicBezTo>
                    <a:cubicBezTo>
                      <a:pt x="301" y="246"/>
                      <a:pt x="301" y="246"/>
                      <a:pt x="301" y="246"/>
                    </a:cubicBezTo>
                    <a:cubicBezTo>
                      <a:pt x="300" y="245"/>
                      <a:pt x="300" y="245"/>
                      <a:pt x="300" y="245"/>
                    </a:cubicBezTo>
                    <a:cubicBezTo>
                      <a:pt x="299" y="245"/>
                      <a:pt x="299" y="245"/>
                      <a:pt x="299" y="245"/>
                    </a:cubicBezTo>
                    <a:cubicBezTo>
                      <a:pt x="300" y="246"/>
                      <a:pt x="300" y="246"/>
                      <a:pt x="300" y="246"/>
                    </a:cubicBezTo>
                    <a:cubicBezTo>
                      <a:pt x="300" y="247"/>
                      <a:pt x="300" y="247"/>
                      <a:pt x="300" y="247"/>
                    </a:cubicBezTo>
                    <a:cubicBezTo>
                      <a:pt x="301" y="247"/>
                      <a:pt x="301" y="247"/>
                      <a:pt x="301" y="247"/>
                    </a:cubicBezTo>
                    <a:cubicBezTo>
                      <a:pt x="301" y="248"/>
                      <a:pt x="301" y="248"/>
                      <a:pt x="301" y="248"/>
                    </a:cubicBezTo>
                    <a:cubicBezTo>
                      <a:pt x="301" y="248"/>
                      <a:pt x="301" y="248"/>
                      <a:pt x="301" y="248"/>
                    </a:cubicBezTo>
                    <a:cubicBezTo>
                      <a:pt x="300" y="248"/>
                      <a:pt x="300" y="248"/>
                      <a:pt x="300" y="248"/>
                    </a:cubicBezTo>
                    <a:cubicBezTo>
                      <a:pt x="300" y="249"/>
                      <a:pt x="300" y="249"/>
                      <a:pt x="300" y="249"/>
                    </a:cubicBezTo>
                    <a:cubicBezTo>
                      <a:pt x="299" y="249"/>
                      <a:pt x="299" y="249"/>
                      <a:pt x="299" y="249"/>
                    </a:cubicBezTo>
                    <a:cubicBezTo>
                      <a:pt x="300" y="249"/>
                      <a:pt x="300" y="249"/>
                      <a:pt x="300" y="249"/>
                    </a:cubicBezTo>
                    <a:cubicBezTo>
                      <a:pt x="301" y="249"/>
                      <a:pt x="301" y="249"/>
                      <a:pt x="301" y="249"/>
                    </a:cubicBezTo>
                    <a:cubicBezTo>
                      <a:pt x="301" y="249"/>
                      <a:pt x="301" y="249"/>
                      <a:pt x="301" y="249"/>
                    </a:cubicBezTo>
                    <a:cubicBezTo>
                      <a:pt x="302" y="248"/>
                      <a:pt x="302" y="248"/>
                      <a:pt x="302" y="248"/>
                    </a:cubicBezTo>
                    <a:cubicBezTo>
                      <a:pt x="303" y="248"/>
                      <a:pt x="303" y="248"/>
                      <a:pt x="303" y="248"/>
                    </a:cubicBezTo>
                    <a:cubicBezTo>
                      <a:pt x="303" y="249"/>
                      <a:pt x="303" y="249"/>
                      <a:pt x="303" y="249"/>
                    </a:cubicBezTo>
                    <a:cubicBezTo>
                      <a:pt x="303" y="249"/>
                      <a:pt x="303" y="249"/>
                      <a:pt x="303" y="249"/>
                    </a:cubicBezTo>
                    <a:cubicBezTo>
                      <a:pt x="303" y="250"/>
                      <a:pt x="303" y="250"/>
                      <a:pt x="303" y="250"/>
                    </a:cubicBezTo>
                    <a:cubicBezTo>
                      <a:pt x="303" y="250"/>
                      <a:pt x="303" y="250"/>
                      <a:pt x="303" y="250"/>
                    </a:cubicBezTo>
                    <a:cubicBezTo>
                      <a:pt x="303" y="250"/>
                      <a:pt x="303" y="250"/>
                      <a:pt x="303" y="250"/>
                    </a:cubicBezTo>
                    <a:cubicBezTo>
                      <a:pt x="303" y="251"/>
                      <a:pt x="303" y="251"/>
                      <a:pt x="303" y="251"/>
                    </a:cubicBezTo>
                    <a:cubicBezTo>
                      <a:pt x="303" y="251"/>
                      <a:pt x="303" y="251"/>
                      <a:pt x="303" y="251"/>
                    </a:cubicBezTo>
                    <a:cubicBezTo>
                      <a:pt x="304" y="250"/>
                      <a:pt x="304" y="250"/>
                      <a:pt x="304" y="250"/>
                    </a:cubicBezTo>
                    <a:cubicBezTo>
                      <a:pt x="304" y="251"/>
                      <a:pt x="304" y="251"/>
                      <a:pt x="304" y="251"/>
                    </a:cubicBezTo>
                    <a:cubicBezTo>
                      <a:pt x="305" y="251"/>
                      <a:pt x="305" y="251"/>
                      <a:pt x="305" y="251"/>
                    </a:cubicBezTo>
                    <a:cubicBezTo>
                      <a:pt x="305" y="252"/>
                      <a:pt x="305" y="252"/>
                      <a:pt x="305" y="252"/>
                    </a:cubicBezTo>
                    <a:cubicBezTo>
                      <a:pt x="305" y="252"/>
                      <a:pt x="305" y="252"/>
                      <a:pt x="305" y="252"/>
                    </a:cubicBezTo>
                    <a:cubicBezTo>
                      <a:pt x="305" y="253"/>
                      <a:pt x="305" y="253"/>
                      <a:pt x="305" y="253"/>
                    </a:cubicBezTo>
                    <a:cubicBezTo>
                      <a:pt x="305" y="253"/>
                      <a:pt x="305" y="253"/>
                      <a:pt x="305" y="253"/>
                    </a:cubicBezTo>
                    <a:cubicBezTo>
                      <a:pt x="306" y="251"/>
                      <a:pt x="306" y="251"/>
                      <a:pt x="306" y="251"/>
                    </a:cubicBezTo>
                    <a:cubicBezTo>
                      <a:pt x="306" y="252"/>
                      <a:pt x="306" y="252"/>
                      <a:pt x="306" y="252"/>
                    </a:cubicBezTo>
                    <a:cubicBezTo>
                      <a:pt x="306" y="252"/>
                      <a:pt x="306" y="252"/>
                      <a:pt x="306" y="252"/>
                    </a:cubicBezTo>
                    <a:cubicBezTo>
                      <a:pt x="307" y="253"/>
                      <a:pt x="307" y="253"/>
                      <a:pt x="307" y="253"/>
                    </a:cubicBezTo>
                    <a:cubicBezTo>
                      <a:pt x="305" y="253"/>
                      <a:pt x="305" y="253"/>
                      <a:pt x="305" y="253"/>
                    </a:cubicBezTo>
                    <a:cubicBezTo>
                      <a:pt x="304" y="255"/>
                      <a:pt x="304" y="255"/>
                      <a:pt x="304" y="255"/>
                    </a:cubicBezTo>
                    <a:cubicBezTo>
                      <a:pt x="303" y="255"/>
                      <a:pt x="303" y="255"/>
                      <a:pt x="303" y="255"/>
                    </a:cubicBezTo>
                    <a:cubicBezTo>
                      <a:pt x="302" y="255"/>
                      <a:pt x="302" y="255"/>
                      <a:pt x="302" y="255"/>
                    </a:cubicBezTo>
                    <a:cubicBezTo>
                      <a:pt x="303" y="256"/>
                      <a:pt x="303" y="256"/>
                      <a:pt x="303" y="256"/>
                    </a:cubicBezTo>
                    <a:cubicBezTo>
                      <a:pt x="304" y="256"/>
                      <a:pt x="304" y="256"/>
                      <a:pt x="304" y="256"/>
                    </a:cubicBezTo>
                    <a:cubicBezTo>
                      <a:pt x="306" y="254"/>
                      <a:pt x="306" y="254"/>
                      <a:pt x="306" y="254"/>
                    </a:cubicBezTo>
                    <a:cubicBezTo>
                      <a:pt x="306" y="254"/>
                      <a:pt x="306" y="254"/>
                      <a:pt x="306" y="254"/>
                    </a:cubicBezTo>
                    <a:cubicBezTo>
                      <a:pt x="306" y="255"/>
                      <a:pt x="306" y="255"/>
                      <a:pt x="306" y="255"/>
                    </a:cubicBezTo>
                    <a:cubicBezTo>
                      <a:pt x="306" y="255"/>
                      <a:pt x="306" y="255"/>
                      <a:pt x="306" y="255"/>
                    </a:cubicBezTo>
                    <a:cubicBezTo>
                      <a:pt x="305" y="256"/>
                      <a:pt x="305" y="256"/>
                      <a:pt x="305" y="256"/>
                    </a:cubicBezTo>
                    <a:cubicBezTo>
                      <a:pt x="306" y="256"/>
                      <a:pt x="306" y="256"/>
                      <a:pt x="306" y="256"/>
                    </a:cubicBezTo>
                    <a:cubicBezTo>
                      <a:pt x="307" y="255"/>
                      <a:pt x="307" y="255"/>
                      <a:pt x="307" y="255"/>
                    </a:cubicBezTo>
                    <a:cubicBezTo>
                      <a:pt x="307" y="254"/>
                      <a:pt x="307" y="254"/>
                      <a:pt x="307" y="254"/>
                    </a:cubicBezTo>
                    <a:cubicBezTo>
                      <a:pt x="308" y="254"/>
                      <a:pt x="308" y="254"/>
                      <a:pt x="308" y="254"/>
                    </a:cubicBezTo>
                    <a:cubicBezTo>
                      <a:pt x="308" y="254"/>
                      <a:pt x="308" y="254"/>
                      <a:pt x="308" y="254"/>
                    </a:cubicBezTo>
                    <a:cubicBezTo>
                      <a:pt x="308" y="255"/>
                      <a:pt x="308" y="255"/>
                      <a:pt x="308" y="255"/>
                    </a:cubicBezTo>
                    <a:cubicBezTo>
                      <a:pt x="307" y="255"/>
                      <a:pt x="307" y="255"/>
                      <a:pt x="307" y="255"/>
                    </a:cubicBezTo>
                    <a:cubicBezTo>
                      <a:pt x="308" y="255"/>
                      <a:pt x="308" y="255"/>
                      <a:pt x="308" y="255"/>
                    </a:cubicBezTo>
                    <a:cubicBezTo>
                      <a:pt x="309" y="255"/>
                      <a:pt x="309" y="255"/>
                      <a:pt x="309" y="255"/>
                    </a:cubicBezTo>
                    <a:cubicBezTo>
                      <a:pt x="309" y="255"/>
                      <a:pt x="309" y="255"/>
                      <a:pt x="309" y="255"/>
                    </a:cubicBezTo>
                    <a:cubicBezTo>
                      <a:pt x="308" y="256"/>
                      <a:pt x="308" y="256"/>
                      <a:pt x="308" y="256"/>
                    </a:cubicBezTo>
                    <a:cubicBezTo>
                      <a:pt x="307" y="257"/>
                      <a:pt x="307" y="257"/>
                      <a:pt x="307" y="257"/>
                    </a:cubicBezTo>
                    <a:cubicBezTo>
                      <a:pt x="308" y="257"/>
                      <a:pt x="308" y="257"/>
                      <a:pt x="308" y="257"/>
                    </a:cubicBezTo>
                    <a:cubicBezTo>
                      <a:pt x="308" y="256"/>
                      <a:pt x="308" y="256"/>
                      <a:pt x="308" y="256"/>
                    </a:cubicBezTo>
                    <a:cubicBezTo>
                      <a:pt x="310" y="255"/>
                      <a:pt x="310" y="255"/>
                      <a:pt x="310" y="255"/>
                    </a:cubicBezTo>
                    <a:cubicBezTo>
                      <a:pt x="310" y="255"/>
                      <a:pt x="310" y="255"/>
                      <a:pt x="310" y="255"/>
                    </a:cubicBezTo>
                    <a:cubicBezTo>
                      <a:pt x="310" y="255"/>
                      <a:pt x="310" y="255"/>
                      <a:pt x="310" y="255"/>
                    </a:cubicBezTo>
                    <a:cubicBezTo>
                      <a:pt x="310" y="256"/>
                      <a:pt x="310" y="256"/>
                      <a:pt x="310" y="256"/>
                    </a:cubicBezTo>
                    <a:cubicBezTo>
                      <a:pt x="311" y="255"/>
                      <a:pt x="311" y="255"/>
                      <a:pt x="311" y="255"/>
                    </a:cubicBezTo>
                    <a:cubicBezTo>
                      <a:pt x="311" y="255"/>
                      <a:pt x="311" y="255"/>
                      <a:pt x="311" y="255"/>
                    </a:cubicBezTo>
                    <a:cubicBezTo>
                      <a:pt x="311" y="257"/>
                      <a:pt x="311" y="257"/>
                      <a:pt x="311" y="257"/>
                    </a:cubicBezTo>
                    <a:cubicBezTo>
                      <a:pt x="310" y="257"/>
                      <a:pt x="310" y="257"/>
                      <a:pt x="310" y="257"/>
                    </a:cubicBezTo>
                    <a:cubicBezTo>
                      <a:pt x="311" y="257"/>
                      <a:pt x="311" y="257"/>
                      <a:pt x="311" y="257"/>
                    </a:cubicBezTo>
                    <a:cubicBezTo>
                      <a:pt x="311" y="257"/>
                      <a:pt x="311" y="257"/>
                      <a:pt x="311" y="257"/>
                    </a:cubicBezTo>
                    <a:cubicBezTo>
                      <a:pt x="312" y="258"/>
                      <a:pt x="312" y="258"/>
                      <a:pt x="312" y="258"/>
                    </a:cubicBezTo>
                    <a:cubicBezTo>
                      <a:pt x="313" y="257"/>
                      <a:pt x="313" y="257"/>
                      <a:pt x="313" y="257"/>
                    </a:cubicBezTo>
                    <a:cubicBezTo>
                      <a:pt x="314" y="257"/>
                      <a:pt x="314" y="257"/>
                      <a:pt x="314" y="257"/>
                    </a:cubicBezTo>
                    <a:cubicBezTo>
                      <a:pt x="315" y="257"/>
                      <a:pt x="315" y="257"/>
                      <a:pt x="315" y="257"/>
                    </a:cubicBezTo>
                    <a:cubicBezTo>
                      <a:pt x="315" y="258"/>
                      <a:pt x="315" y="258"/>
                      <a:pt x="315" y="258"/>
                    </a:cubicBezTo>
                    <a:cubicBezTo>
                      <a:pt x="314" y="258"/>
                      <a:pt x="314" y="258"/>
                      <a:pt x="314" y="258"/>
                    </a:cubicBezTo>
                    <a:cubicBezTo>
                      <a:pt x="314" y="258"/>
                      <a:pt x="314" y="258"/>
                      <a:pt x="314" y="258"/>
                    </a:cubicBezTo>
                    <a:cubicBezTo>
                      <a:pt x="316" y="258"/>
                      <a:pt x="316" y="258"/>
                      <a:pt x="316" y="258"/>
                    </a:cubicBezTo>
                    <a:cubicBezTo>
                      <a:pt x="317" y="259"/>
                      <a:pt x="317" y="259"/>
                      <a:pt x="317" y="259"/>
                    </a:cubicBezTo>
                    <a:cubicBezTo>
                      <a:pt x="315" y="259"/>
                      <a:pt x="315" y="259"/>
                      <a:pt x="315" y="259"/>
                    </a:cubicBezTo>
                    <a:cubicBezTo>
                      <a:pt x="315" y="260"/>
                      <a:pt x="315" y="260"/>
                      <a:pt x="315" y="260"/>
                    </a:cubicBezTo>
                    <a:cubicBezTo>
                      <a:pt x="313" y="260"/>
                      <a:pt x="313" y="260"/>
                      <a:pt x="313" y="260"/>
                    </a:cubicBezTo>
                    <a:cubicBezTo>
                      <a:pt x="313" y="260"/>
                      <a:pt x="313" y="260"/>
                      <a:pt x="313" y="260"/>
                    </a:cubicBezTo>
                    <a:cubicBezTo>
                      <a:pt x="312" y="260"/>
                      <a:pt x="312" y="260"/>
                      <a:pt x="312" y="260"/>
                    </a:cubicBezTo>
                    <a:cubicBezTo>
                      <a:pt x="311" y="261"/>
                      <a:pt x="311" y="261"/>
                      <a:pt x="311" y="261"/>
                    </a:cubicBezTo>
                    <a:cubicBezTo>
                      <a:pt x="309" y="261"/>
                      <a:pt x="309" y="261"/>
                      <a:pt x="309" y="261"/>
                    </a:cubicBezTo>
                    <a:cubicBezTo>
                      <a:pt x="307" y="261"/>
                      <a:pt x="307" y="261"/>
                      <a:pt x="307" y="261"/>
                    </a:cubicBezTo>
                    <a:cubicBezTo>
                      <a:pt x="307" y="262"/>
                      <a:pt x="307" y="262"/>
                      <a:pt x="307" y="262"/>
                    </a:cubicBezTo>
                    <a:cubicBezTo>
                      <a:pt x="309" y="261"/>
                      <a:pt x="309" y="261"/>
                      <a:pt x="309" y="261"/>
                    </a:cubicBezTo>
                    <a:cubicBezTo>
                      <a:pt x="310" y="261"/>
                      <a:pt x="310" y="261"/>
                      <a:pt x="310" y="261"/>
                    </a:cubicBezTo>
                    <a:cubicBezTo>
                      <a:pt x="311" y="261"/>
                      <a:pt x="311" y="261"/>
                      <a:pt x="311" y="261"/>
                    </a:cubicBezTo>
                    <a:cubicBezTo>
                      <a:pt x="311" y="261"/>
                      <a:pt x="311" y="261"/>
                      <a:pt x="311" y="261"/>
                    </a:cubicBezTo>
                    <a:cubicBezTo>
                      <a:pt x="309" y="262"/>
                      <a:pt x="309" y="262"/>
                      <a:pt x="309" y="262"/>
                    </a:cubicBezTo>
                    <a:cubicBezTo>
                      <a:pt x="308" y="262"/>
                      <a:pt x="308" y="262"/>
                      <a:pt x="308" y="262"/>
                    </a:cubicBezTo>
                    <a:cubicBezTo>
                      <a:pt x="306" y="263"/>
                      <a:pt x="306" y="263"/>
                      <a:pt x="306" y="263"/>
                    </a:cubicBezTo>
                    <a:cubicBezTo>
                      <a:pt x="306" y="263"/>
                      <a:pt x="306" y="263"/>
                      <a:pt x="306" y="263"/>
                    </a:cubicBezTo>
                    <a:cubicBezTo>
                      <a:pt x="305" y="263"/>
                      <a:pt x="305" y="263"/>
                      <a:pt x="305" y="263"/>
                    </a:cubicBezTo>
                    <a:cubicBezTo>
                      <a:pt x="304" y="264"/>
                      <a:pt x="304" y="264"/>
                      <a:pt x="304" y="264"/>
                    </a:cubicBezTo>
                    <a:cubicBezTo>
                      <a:pt x="304" y="264"/>
                      <a:pt x="304" y="264"/>
                      <a:pt x="304" y="264"/>
                    </a:cubicBezTo>
                    <a:cubicBezTo>
                      <a:pt x="303" y="263"/>
                      <a:pt x="303" y="263"/>
                      <a:pt x="303" y="263"/>
                    </a:cubicBezTo>
                    <a:cubicBezTo>
                      <a:pt x="302" y="262"/>
                      <a:pt x="302" y="262"/>
                      <a:pt x="302" y="262"/>
                    </a:cubicBezTo>
                    <a:cubicBezTo>
                      <a:pt x="302" y="263"/>
                      <a:pt x="302" y="263"/>
                      <a:pt x="302" y="263"/>
                    </a:cubicBezTo>
                    <a:cubicBezTo>
                      <a:pt x="301" y="263"/>
                      <a:pt x="301" y="263"/>
                      <a:pt x="301" y="263"/>
                    </a:cubicBezTo>
                    <a:cubicBezTo>
                      <a:pt x="302" y="263"/>
                      <a:pt x="302" y="263"/>
                      <a:pt x="302" y="263"/>
                    </a:cubicBezTo>
                    <a:cubicBezTo>
                      <a:pt x="302" y="264"/>
                      <a:pt x="302" y="264"/>
                      <a:pt x="302" y="264"/>
                    </a:cubicBezTo>
                    <a:cubicBezTo>
                      <a:pt x="304" y="265"/>
                      <a:pt x="304" y="265"/>
                      <a:pt x="304" y="265"/>
                    </a:cubicBezTo>
                    <a:cubicBezTo>
                      <a:pt x="304" y="265"/>
                      <a:pt x="304" y="265"/>
                      <a:pt x="304" y="265"/>
                    </a:cubicBezTo>
                    <a:cubicBezTo>
                      <a:pt x="303" y="265"/>
                      <a:pt x="303" y="265"/>
                      <a:pt x="303" y="265"/>
                    </a:cubicBezTo>
                    <a:cubicBezTo>
                      <a:pt x="303" y="266"/>
                      <a:pt x="303" y="266"/>
                      <a:pt x="303" y="266"/>
                    </a:cubicBezTo>
                    <a:cubicBezTo>
                      <a:pt x="303" y="266"/>
                      <a:pt x="303" y="266"/>
                      <a:pt x="303" y="266"/>
                    </a:cubicBezTo>
                    <a:cubicBezTo>
                      <a:pt x="304" y="266"/>
                      <a:pt x="304" y="266"/>
                      <a:pt x="304" y="266"/>
                    </a:cubicBezTo>
                    <a:cubicBezTo>
                      <a:pt x="304" y="266"/>
                      <a:pt x="304" y="266"/>
                      <a:pt x="304" y="266"/>
                    </a:cubicBezTo>
                    <a:cubicBezTo>
                      <a:pt x="304" y="266"/>
                      <a:pt x="304" y="266"/>
                      <a:pt x="304" y="266"/>
                    </a:cubicBezTo>
                    <a:cubicBezTo>
                      <a:pt x="305" y="265"/>
                      <a:pt x="305" y="265"/>
                      <a:pt x="305" y="265"/>
                    </a:cubicBezTo>
                    <a:cubicBezTo>
                      <a:pt x="306" y="265"/>
                      <a:pt x="306" y="265"/>
                      <a:pt x="306" y="265"/>
                    </a:cubicBezTo>
                    <a:cubicBezTo>
                      <a:pt x="307" y="264"/>
                      <a:pt x="307" y="264"/>
                      <a:pt x="307" y="264"/>
                    </a:cubicBezTo>
                    <a:cubicBezTo>
                      <a:pt x="308" y="264"/>
                      <a:pt x="308" y="264"/>
                      <a:pt x="308" y="264"/>
                    </a:cubicBezTo>
                    <a:cubicBezTo>
                      <a:pt x="308" y="263"/>
                      <a:pt x="308" y="263"/>
                      <a:pt x="308" y="263"/>
                    </a:cubicBezTo>
                    <a:cubicBezTo>
                      <a:pt x="309" y="262"/>
                      <a:pt x="309" y="262"/>
                      <a:pt x="309" y="262"/>
                    </a:cubicBezTo>
                    <a:cubicBezTo>
                      <a:pt x="310" y="262"/>
                      <a:pt x="310" y="262"/>
                      <a:pt x="310" y="262"/>
                    </a:cubicBezTo>
                    <a:cubicBezTo>
                      <a:pt x="312" y="262"/>
                      <a:pt x="312" y="262"/>
                      <a:pt x="312" y="262"/>
                    </a:cubicBezTo>
                    <a:cubicBezTo>
                      <a:pt x="313" y="262"/>
                      <a:pt x="313" y="262"/>
                      <a:pt x="313" y="262"/>
                    </a:cubicBezTo>
                    <a:cubicBezTo>
                      <a:pt x="314" y="262"/>
                      <a:pt x="314" y="262"/>
                      <a:pt x="314" y="262"/>
                    </a:cubicBezTo>
                    <a:cubicBezTo>
                      <a:pt x="313" y="262"/>
                      <a:pt x="313" y="262"/>
                      <a:pt x="313" y="262"/>
                    </a:cubicBezTo>
                    <a:cubicBezTo>
                      <a:pt x="312" y="262"/>
                      <a:pt x="312" y="262"/>
                      <a:pt x="312" y="262"/>
                    </a:cubicBezTo>
                    <a:cubicBezTo>
                      <a:pt x="312" y="261"/>
                      <a:pt x="312" y="261"/>
                      <a:pt x="312" y="261"/>
                    </a:cubicBezTo>
                    <a:cubicBezTo>
                      <a:pt x="313" y="261"/>
                      <a:pt x="313" y="261"/>
                      <a:pt x="313" y="261"/>
                    </a:cubicBezTo>
                    <a:cubicBezTo>
                      <a:pt x="315" y="261"/>
                      <a:pt x="315" y="261"/>
                      <a:pt x="315" y="261"/>
                    </a:cubicBezTo>
                    <a:cubicBezTo>
                      <a:pt x="316" y="261"/>
                      <a:pt x="316" y="261"/>
                      <a:pt x="316" y="261"/>
                    </a:cubicBezTo>
                    <a:cubicBezTo>
                      <a:pt x="317" y="263"/>
                      <a:pt x="317" y="263"/>
                      <a:pt x="317" y="263"/>
                    </a:cubicBezTo>
                    <a:cubicBezTo>
                      <a:pt x="317" y="263"/>
                      <a:pt x="317" y="263"/>
                      <a:pt x="317" y="263"/>
                    </a:cubicBezTo>
                    <a:cubicBezTo>
                      <a:pt x="316" y="264"/>
                      <a:pt x="316" y="264"/>
                      <a:pt x="316" y="264"/>
                    </a:cubicBezTo>
                    <a:cubicBezTo>
                      <a:pt x="315" y="264"/>
                      <a:pt x="315" y="264"/>
                      <a:pt x="315" y="264"/>
                    </a:cubicBezTo>
                    <a:cubicBezTo>
                      <a:pt x="314" y="265"/>
                      <a:pt x="314" y="265"/>
                      <a:pt x="314" y="265"/>
                    </a:cubicBezTo>
                    <a:cubicBezTo>
                      <a:pt x="316" y="265"/>
                      <a:pt x="316" y="265"/>
                      <a:pt x="316" y="265"/>
                    </a:cubicBezTo>
                    <a:cubicBezTo>
                      <a:pt x="316" y="265"/>
                      <a:pt x="316" y="265"/>
                      <a:pt x="316" y="265"/>
                    </a:cubicBezTo>
                    <a:cubicBezTo>
                      <a:pt x="316" y="265"/>
                      <a:pt x="316" y="265"/>
                      <a:pt x="316" y="265"/>
                    </a:cubicBezTo>
                    <a:cubicBezTo>
                      <a:pt x="317" y="264"/>
                      <a:pt x="317" y="264"/>
                      <a:pt x="317" y="264"/>
                    </a:cubicBezTo>
                    <a:cubicBezTo>
                      <a:pt x="318" y="264"/>
                      <a:pt x="318" y="264"/>
                      <a:pt x="318" y="264"/>
                    </a:cubicBezTo>
                    <a:cubicBezTo>
                      <a:pt x="319" y="264"/>
                      <a:pt x="319" y="264"/>
                      <a:pt x="319" y="264"/>
                    </a:cubicBezTo>
                    <a:cubicBezTo>
                      <a:pt x="319" y="264"/>
                      <a:pt x="319" y="264"/>
                      <a:pt x="319" y="264"/>
                    </a:cubicBezTo>
                    <a:cubicBezTo>
                      <a:pt x="319" y="264"/>
                      <a:pt x="319" y="264"/>
                      <a:pt x="319" y="264"/>
                    </a:cubicBezTo>
                    <a:cubicBezTo>
                      <a:pt x="319" y="265"/>
                      <a:pt x="319" y="265"/>
                      <a:pt x="319" y="265"/>
                    </a:cubicBezTo>
                    <a:cubicBezTo>
                      <a:pt x="320" y="265"/>
                      <a:pt x="320" y="265"/>
                      <a:pt x="320" y="265"/>
                    </a:cubicBezTo>
                    <a:cubicBezTo>
                      <a:pt x="321" y="265"/>
                      <a:pt x="321" y="265"/>
                      <a:pt x="321" y="265"/>
                    </a:cubicBezTo>
                    <a:cubicBezTo>
                      <a:pt x="321" y="266"/>
                      <a:pt x="321" y="266"/>
                      <a:pt x="321" y="266"/>
                    </a:cubicBezTo>
                    <a:cubicBezTo>
                      <a:pt x="320" y="265"/>
                      <a:pt x="320" y="265"/>
                      <a:pt x="320" y="265"/>
                    </a:cubicBezTo>
                    <a:cubicBezTo>
                      <a:pt x="320" y="265"/>
                      <a:pt x="320" y="265"/>
                      <a:pt x="320" y="265"/>
                    </a:cubicBezTo>
                    <a:cubicBezTo>
                      <a:pt x="320" y="266"/>
                      <a:pt x="320" y="266"/>
                      <a:pt x="320" y="266"/>
                    </a:cubicBezTo>
                    <a:cubicBezTo>
                      <a:pt x="321" y="267"/>
                      <a:pt x="321" y="267"/>
                      <a:pt x="321" y="267"/>
                    </a:cubicBezTo>
                    <a:cubicBezTo>
                      <a:pt x="322" y="267"/>
                      <a:pt x="322" y="267"/>
                      <a:pt x="322" y="267"/>
                    </a:cubicBezTo>
                    <a:cubicBezTo>
                      <a:pt x="321" y="268"/>
                      <a:pt x="321" y="268"/>
                      <a:pt x="321" y="268"/>
                    </a:cubicBezTo>
                    <a:cubicBezTo>
                      <a:pt x="320" y="268"/>
                      <a:pt x="320" y="268"/>
                      <a:pt x="320" y="268"/>
                    </a:cubicBezTo>
                    <a:cubicBezTo>
                      <a:pt x="319" y="268"/>
                      <a:pt x="319" y="268"/>
                      <a:pt x="319" y="268"/>
                    </a:cubicBezTo>
                    <a:cubicBezTo>
                      <a:pt x="321" y="268"/>
                      <a:pt x="321" y="268"/>
                      <a:pt x="321" y="268"/>
                    </a:cubicBezTo>
                    <a:cubicBezTo>
                      <a:pt x="320" y="269"/>
                      <a:pt x="320" y="269"/>
                      <a:pt x="320" y="269"/>
                    </a:cubicBezTo>
                    <a:cubicBezTo>
                      <a:pt x="320" y="269"/>
                      <a:pt x="320" y="269"/>
                      <a:pt x="320" y="269"/>
                    </a:cubicBezTo>
                    <a:cubicBezTo>
                      <a:pt x="320" y="270"/>
                      <a:pt x="320" y="270"/>
                      <a:pt x="320" y="270"/>
                    </a:cubicBezTo>
                    <a:cubicBezTo>
                      <a:pt x="319" y="270"/>
                      <a:pt x="319" y="270"/>
                      <a:pt x="319" y="270"/>
                    </a:cubicBezTo>
                    <a:cubicBezTo>
                      <a:pt x="318" y="270"/>
                      <a:pt x="318" y="270"/>
                      <a:pt x="318" y="270"/>
                    </a:cubicBezTo>
                    <a:cubicBezTo>
                      <a:pt x="318" y="270"/>
                      <a:pt x="318" y="270"/>
                      <a:pt x="318" y="270"/>
                    </a:cubicBezTo>
                    <a:cubicBezTo>
                      <a:pt x="319" y="271"/>
                      <a:pt x="319" y="271"/>
                      <a:pt x="319" y="271"/>
                    </a:cubicBezTo>
                    <a:cubicBezTo>
                      <a:pt x="320" y="271"/>
                      <a:pt x="320" y="271"/>
                      <a:pt x="320" y="271"/>
                    </a:cubicBezTo>
                    <a:cubicBezTo>
                      <a:pt x="321" y="271"/>
                      <a:pt x="321" y="271"/>
                      <a:pt x="321" y="271"/>
                    </a:cubicBezTo>
                    <a:cubicBezTo>
                      <a:pt x="320" y="272"/>
                      <a:pt x="320" y="272"/>
                      <a:pt x="320" y="272"/>
                    </a:cubicBezTo>
                    <a:cubicBezTo>
                      <a:pt x="319" y="272"/>
                      <a:pt x="319" y="272"/>
                      <a:pt x="319" y="272"/>
                    </a:cubicBezTo>
                    <a:cubicBezTo>
                      <a:pt x="319" y="272"/>
                      <a:pt x="319" y="272"/>
                      <a:pt x="319" y="272"/>
                    </a:cubicBezTo>
                    <a:cubicBezTo>
                      <a:pt x="320" y="272"/>
                      <a:pt x="320" y="272"/>
                      <a:pt x="320" y="272"/>
                    </a:cubicBezTo>
                    <a:cubicBezTo>
                      <a:pt x="320" y="272"/>
                      <a:pt x="320" y="272"/>
                      <a:pt x="320" y="272"/>
                    </a:cubicBezTo>
                    <a:cubicBezTo>
                      <a:pt x="321" y="272"/>
                      <a:pt x="321" y="272"/>
                      <a:pt x="321" y="272"/>
                    </a:cubicBezTo>
                    <a:cubicBezTo>
                      <a:pt x="320" y="273"/>
                      <a:pt x="320" y="273"/>
                      <a:pt x="320" y="273"/>
                    </a:cubicBezTo>
                    <a:cubicBezTo>
                      <a:pt x="320" y="274"/>
                      <a:pt x="320" y="274"/>
                      <a:pt x="320" y="274"/>
                    </a:cubicBezTo>
                    <a:cubicBezTo>
                      <a:pt x="320" y="274"/>
                      <a:pt x="320" y="274"/>
                      <a:pt x="320" y="274"/>
                    </a:cubicBezTo>
                    <a:cubicBezTo>
                      <a:pt x="319" y="274"/>
                      <a:pt x="319" y="274"/>
                      <a:pt x="319" y="274"/>
                    </a:cubicBezTo>
                    <a:cubicBezTo>
                      <a:pt x="318" y="275"/>
                      <a:pt x="318" y="275"/>
                      <a:pt x="318" y="275"/>
                    </a:cubicBezTo>
                    <a:cubicBezTo>
                      <a:pt x="317" y="275"/>
                      <a:pt x="317" y="275"/>
                      <a:pt x="317" y="275"/>
                    </a:cubicBezTo>
                    <a:cubicBezTo>
                      <a:pt x="316" y="276"/>
                      <a:pt x="316" y="276"/>
                      <a:pt x="316" y="276"/>
                    </a:cubicBezTo>
                    <a:cubicBezTo>
                      <a:pt x="316" y="276"/>
                      <a:pt x="316" y="276"/>
                      <a:pt x="316" y="276"/>
                    </a:cubicBezTo>
                    <a:cubicBezTo>
                      <a:pt x="315" y="276"/>
                      <a:pt x="315" y="276"/>
                      <a:pt x="315" y="276"/>
                    </a:cubicBezTo>
                    <a:cubicBezTo>
                      <a:pt x="315" y="276"/>
                      <a:pt x="315" y="276"/>
                      <a:pt x="315" y="276"/>
                    </a:cubicBezTo>
                    <a:cubicBezTo>
                      <a:pt x="314" y="277"/>
                      <a:pt x="314" y="277"/>
                      <a:pt x="314" y="277"/>
                    </a:cubicBezTo>
                    <a:cubicBezTo>
                      <a:pt x="314" y="277"/>
                      <a:pt x="314" y="277"/>
                      <a:pt x="314" y="277"/>
                    </a:cubicBezTo>
                    <a:cubicBezTo>
                      <a:pt x="313" y="277"/>
                      <a:pt x="313" y="277"/>
                      <a:pt x="313" y="277"/>
                    </a:cubicBezTo>
                    <a:cubicBezTo>
                      <a:pt x="313" y="277"/>
                      <a:pt x="313" y="277"/>
                      <a:pt x="313" y="277"/>
                    </a:cubicBezTo>
                    <a:cubicBezTo>
                      <a:pt x="312" y="277"/>
                      <a:pt x="312" y="277"/>
                      <a:pt x="312" y="277"/>
                    </a:cubicBezTo>
                    <a:cubicBezTo>
                      <a:pt x="312" y="277"/>
                      <a:pt x="312" y="277"/>
                      <a:pt x="312" y="277"/>
                    </a:cubicBezTo>
                    <a:cubicBezTo>
                      <a:pt x="311" y="277"/>
                      <a:pt x="311" y="277"/>
                      <a:pt x="311" y="277"/>
                    </a:cubicBezTo>
                    <a:cubicBezTo>
                      <a:pt x="310" y="277"/>
                      <a:pt x="310" y="277"/>
                      <a:pt x="310" y="277"/>
                    </a:cubicBezTo>
                    <a:cubicBezTo>
                      <a:pt x="309" y="276"/>
                      <a:pt x="309" y="276"/>
                      <a:pt x="309" y="276"/>
                    </a:cubicBezTo>
                    <a:cubicBezTo>
                      <a:pt x="309" y="277"/>
                      <a:pt x="309" y="277"/>
                      <a:pt x="309" y="277"/>
                    </a:cubicBezTo>
                    <a:cubicBezTo>
                      <a:pt x="309" y="277"/>
                      <a:pt x="309" y="277"/>
                      <a:pt x="309" y="277"/>
                    </a:cubicBezTo>
                    <a:cubicBezTo>
                      <a:pt x="308" y="277"/>
                      <a:pt x="308" y="277"/>
                      <a:pt x="308" y="277"/>
                    </a:cubicBezTo>
                    <a:cubicBezTo>
                      <a:pt x="307" y="277"/>
                      <a:pt x="307" y="277"/>
                      <a:pt x="307" y="277"/>
                    </a:cubicBezTo>
                    <a:cubicBezTo>
                      <a:pt x="307" y="278"/>
                      <a:pt x="307" y="278"/>
                      <a:pt x="307" y="278"/>
                    </a:cubicBezTo>
                    <a:cubicBezTo>
                      <a:pt x="307" y="278"/>
                      <a:pt x="307" y="278"/>
                      <a:pt x="307" y="278"/>
                    </a:cubicBezTo>
                    <a:cubicBezTo>
                      <a:pt x="307" y="278"/>
                      <a:pt x="307" y="278"/>
                      <a:pt x="307" y="278"/>
                    </a:cubicBezTo>
                    <a:cubicBezTo>
                      <a:pt x="307" y="279"/>
                      <a:pt x="307" y="279"/>
                      <a:pt x="307" y="279"/>
                    </a:cubicBezTo>
                    <a:cubicBezTo>
                      <a:pt x="306" y="279"/>
                      <a:pt x="306" y="279"/>
                      <a:pt x="306" y="279"/>
                    </a:cubicBezTo>
                    <a:cubicBezTo>
                      <a:pt x="306" y="279"/>
                      <a:pt x="306" y="279"/>
                      <a:pt x="306" y="279"/>
                    </a:cubicBezTo>
                    <a:cubicBezTo>
                      <a:pt x="306" y="280"/>
                      <a:pt x="306" y="280"/>
                      <a:pt x="306" y="280"/>
                    </a:cubicBezTo>
                    <a:cubicBezTo>
                      <a:pt x="305" y="280"/>
                      <a:pt x="305" y="280"/>
                      <a:pt x="305" y="280"/>
                    </a:cubicBezTo>
                    <a:cubicBezTo>
                      <a:pt x="305" y="281"/>
                      <a:pt x="305" y="281"/>
                      <a:pt x="305" y="281"/>
                    </a:cubicBezTo>
                    <a:cubicBezTo>
                      <a:pt x="304" y="281"/>
                      <a:pt x="304" y="281"/>
                      <a:pt x="304" y="281"/>
                    </a:cubicBezTo>
                    <a:cubicBezTo>
                      <a:pt x="303" y="282"/>
                      <a:pt x="303" y="282"/>
                      <a:pt x="303" y="282"/>
                    </a:cubicBezTo>
                    <a:cubicBezTo>
                      <a:pt x="303" y="282"/>
                      <a:pt x="303" y="282"/>
                      <a:pt x="303" y="282"/>
                    </a:cubicBezTo>
                    <a:cubicBezTo>
                      <a:pt x="302" y="282"/>
                      <a:pt x="302" y="282"/>
                      <a:pt x="302" y="282"/>
                    </a:cubicBezTo>
                    <a:cubicBezTo>
                      <a:pt x="301" y="282"/>
                      <a:pt x="301" y="282"/>
                      <a:pt x="301" y="282"/>
                    </a:cubicBezTo>
                    <a:cubicBezTo>
                      <a:pt x="301" y="283"/>
                      <a:pt x="301" y="283"/>
                      <a:pt x="301" y="283"/>
                    </a:cubicBezTo>
                    <a:cubicBezTo>
                      <a:pt x="300" y="283"/>
                      <a:pt x="300" y="283"/>
                      <a:pt x="300" y="283"/>
                    </a:cubicBezTo>
                    <a:cubicBezTo>
                      <a:pt x="300" y="283"/>
                      <a:pt x="300" y="283"/>
                      <a:pt x="300" y="283"/>
                    </a:cubicBezTo>
                    <a:cubicBezTo>
                      <a:pt x="298" y="282"/>
                      <a:pt x="298" y="282"/>
                      <a:pt x="298" y="282"/>
                    </a:cubicBezTo>
                    <a:cubicBezTo>
                      <a:pt x="298" y="282"/>
                      <a:pt x="298" y="282"/>
                      <a:pt x="298" y="282"/>
                    </a:cubicBezTo>
                    <a:cubicBezTo>
                      <a:pt x="297" y="283"/>
                      <a:pt x="297" y="283"/>
                      <a:pt x="297" y="283"/>
                    </a:cubicBezTo>
                    <a:cubicBezTo>
                      <a:pt x="297" y="282"/>
                      <a:pt x="297" y="282"/>
                      <a:pt x="297" y="282"/>
                    </a:cubicBezTo>
                    <a:cubicBezTo>
                      <a:pt x="295" y="283"/>
                      <a:pt x="295" y="283"/>
                      <a:pt x="295" y="283"/>
                    </a:cubicBezTo>
                    <a:cubicBezTo>
                      <a:pt x="294" y="283"/>
                      <a:pt x="294" y="283"/>
                      <a:pt x="294" y="283"/>
                    </a:cubicBezTo>
                    <a:cubicBezTo>
                      <a:pt x="294" y="282"/>
                      <a:pt x="294" y="282"/>
                      <a:pt x="294" y="282"/>
                    </a:cubicBezTo>
                    <a:cubicBezTo>
                      <a:pt x="293" y="282"/>
                      <a:pt x="293" y="282"/>
                      <a:pt x="293" y="282"/>
                    </a:cubicBezTo>
                    <a:cubicBezTo>
                      <a:pt x="293" y="283"/>
                      <a:pt x="293" y="283"/>
                      <a:pt x="293" y="283"/>
                    </a:cubicBezTo>
                    <a:cubicBezTo>
                      <a:pt x="292" y="283"/>
                      <a:pt x="292" y="283"/>
                      <a:pt x="292" y="283"/>
                    </a:cubicBezTo>
                    <a:cubicBezTo>
                      <a:pt x="291" y="282"/>
                      <a:pt x="291" y="282"/>
                      <a:pt x="291" y="282"/>
                    </a:cubicBezTo>
                    <a:cubicBezTo>
                      <a:pt x="290" y="282"/>
                      <a:pt x="290" y="282"/>
                      <a:pt x="290" y="282"/>
                    </a:cubicBezTo>
                    <a:cubicBezTo>
                      <a:pt x="289" y="282"/>
                      <a:pt x="289" y="282"/>
                      <a:pt x="289" y="282"/>
                    </a:cubicBezTo>
                    <a:cubicBezTo>
                      <a:pt x="288" y="282"/>
                      <a:pt x="288" y="282"/>
                      <a:pt x="288" y="282"/>
                    </a:cubicBezTo>
                    <a:cubicBezTo>
                      <a:pt x="288" y="282"/>
                      <a:pt x="288" y="282"/>
                      <a:pt x="288" y="282"/>
                    </a:cubicBezTo>
                    <a:cubicBezTo>
                      <a:pt x="287" y="282"/>
                      <a:pt x="287" y="282"/>
                      <a:pt x="287" y="282"/>
                    </a:cubicBezTo>
                    <a:cubicBezTo>
                      <a:pt x="286" y="282"/>
                      <a:pt x="286" y="282"/>
                      <a:pt x="286" y="282"/>
                    </a:cubicBezTo>
                    <a:cubicBezTo>
                      <a:pt x="285" y="281"/>
                      <a:pt x="285" y="281"/>
                      <a:pt x="285" y="281"/>
                    </a:cubicBezTo>
                    <a:cubicBezTo>
                      <a:pt x="284" y="282"/>
                      <a:pt x="284" y="282"/>
                      <a:pt x="284" y="282"/>
                    </a:cubicBezTo>
                    <a:cubicBezTo>
                      <a:pt x="284" y="282"/>
                      <a:pt x="284" y="282"/>
                      <a:pt x="284" y="282"/>
                    </a:cubicBezTo>
                    <a:cubicBezTo>
                      <a:pt x="283" y="281"/>
                      <a:pt x="283" y="281"/>
                      <a:pt x="283" y="281"/>
                    </a:cubicBezTo>
                    <a:cubicBezTo>
                      <a:pt x="282" y="282"/>
                      <a:pt x="282" y="282"/>
                      <a:pt x="282" y="282"/>
                    </a:cubicBezTo>
                    <a:cubicBezTo>
                      <a:pt x="281" y="282"/>
                      <a:pt x="281" y="282"/>
                      <a:pt x="281" y="282"/>
                    </a:cubicBezTo>
                    <a:cubicBezTo>
                      <a:pt x="281" y="282"/>
                      <a:pt x="281" y="282"/>
                      <a:pt x="281" y="282"/>
                    </a:cubicBezTo>
                    <a:cubicBezTo>
                      <a:pt x="279" y="281"/>
                      <a:pt x="279" y="281"/>
                      <a:pt x="279" y="281"/>
                    </a:cubicBezTo>
                    <a:cubicBezTo>
                      <a:pt x="278" y="281"/>
                      <a:pt x="278" y="281"/>
                      <a:pt x="278" y="281"/>
                    </a:cubicBezTo>
                    <a:cubicBezTo>
                      <a:pt x="277" y="281"/>
                      <a:pt x="277" y="281"/>
                      <a:pt x="277" y="281"/>
                    </a:cubicBezTo>
                    <a:cubicBezTo>
                      <a:pt x="276" y="280"/>
                      <a:pt x="276" y="280"/>
                      <a:pt x="276" y="280"/>
                    </a:cubicBezTo>
                    <a:cubicBezTo>
                      <a:pt x="275" y="281"/>
                      <a:pt x="275" y="281"/>
                      <a:pt x="275" y="281"/>
                    </a:cubicBezTo>
                    <a:cubicBezTo>
                      <a:pt x="275" y="281"/>
                      <a:pt x="275" y="281"/>
                      <a:pt x="275" y="281"/>
                    </a:cubicBezTo>
                    <a:cubicBezTo>
                      <a:pt x="275" y="282"/>
                      <a:pt x="275" y="282"/>
                      <a:pt x="275" y="282"/>
                    </a:cubicBezTo>
                    <a:cubicBezTo>
                      <a:pt x="275" y="282"/>
                      <a:pt x="275" y="282"/>
                      <a:pt x="275" y="282"/>
                    </a:cubicBezTo>
                    <a:cubicBezTo>
                      <a:pt x="274" y="282"/>
                      <a:pt x="274" y="282"/>
                      <a:pt x="274" y="282"/>
                    </a:cubicBezTo>
                    <a:cubicBezTo>
                      <a:pt x="272" y="283"/>
                      <a:pt x="272" y="283"/>
                      <a:pt x="272" y="283"/>
                    </a:cubicBezTo>
                    <a:cubicBezTo>
                      <a:pt x="271" y="284"/>
                      <a:pt x="271" y="284"/>
                      <a:pt x="271" y="284"/>
                    </a:cubicBezTo>
                    <a:cubicBezTo>
                      <a:pt x="271" y="284"/>
                      <a:pt x="271" y="284"/>
                      <a:pt x="271" y="284"/>
                    </a:cubicBezTo>
                    <a:cubicBezTo>
                      <a:pt x="271" y="285"/>
                      <a:pt x="271" y="285"/>
                      <a:pt x="271" y="285"/>
                    </a:cubicBezTo>
                    <a:cubicBezTo>
                      <a:pt x="271" y="286"/>
                      <a:pt x="271" y="286"/>
                      <a:pt x="271" y="286"/>
                    </a:cubicBezTo>
                    <a:cubicBezTo>
                      <a:pt x="270" y="287"/>
                      <a:pt x="270" y="287"/>
                      <a:pt x="270" y="287"/>
                    </a:cubicBezTo>
                    <a:cubicBezTo>
                      <a:pt x="269" y="287"/>
                      <a:pt x="269" y="287"/>
                      <a:pt x="269" y="287"/>
                    </a:cubicBezTo>
                    <a:cubicBezTo>
                      <a:pt x="268" y="287"/>
                      <a:pt x="268" y="287"/>
                      <a:pt x="268" y="287"/>
                    </a:cubicBezTo>
                    <a:cubicBezTo>
                      <a:pt x="267" y="287"/>
                      <a:pt x="267" y="287"/>
                      <a:pt x="267" y="287"/>
                    </a:cubicBezTo>
                    <a:cubicBezTo>
                      <a:pt x="266" y="288"/>
                      <a:pt x="266" y="288"/>
                      <a:pt x="266" y="288"/>
                    </a:cubicBezTo>
                    <a:cubicBezTo>
                      <a:pt x="265" y="288"/>
                      <a:pt x="265" y="288"/>
                      <a:pt x="265" y="288"/>
                    </a:cubicBezTo>
                    <a:cubicBezTo>
                      <a:pt x="265" y="288"/>
                      <a:pt x="265" y="288"/>
                      <a:pt x="265" y="288"/>
                    </a:cubicBezTo>
                    <a:cubicBezTo>
                      <a:pt x="264" y="288"/>
                      <a:pt x="264" y="288"/>
                      <a:pt x="264" y="288"/>
                    </a:cubicBezTo>
                    <a:cubicBezTo>
                      <a:pt x="264" y="289"/>
                      <a:pt x="264" y="289"/>
                      <a:pt x="264" y="289"/>
                    </a:cubicBezTo>
                    <a:cubicBezTo>
                      <a:pt x="263" y="289"/>
                      <a:pt x="263" y="289"/>
                      <a:pt x="263" y="289"/>
                    </a:cubicBezTo>
                    <a:cubicBezTo>
                      <a:pt x="262" y="290"/>
                      <a:pt x="262" y="290"/>
                      <a:pt x="262" y="290"/>
                    </a:cubicBezTo>
                    <a:cubicBezTo>
                      <a:pt x="262" y="290"/>
                      <a:pt x="262" y="290"/>
                      <a:pt x="262" y="290"/>
                    </a:cubicBezTo>
                    <a:cubicBezTo>
                      <a:pt x="261" y="290"/>
                      <a:pt x="261" y="290"/>
                      <a:pt x="261" y="290"/>
                    </a:cubicBezTo>
                    <a:cubicBezTo>
                      <a:pt x="260" y="292"/>
                      <a:pt x="260" y="292"/>
                      <a:pt x="260" y="292"/>
                    </a:cubicBezTo>
                    <a:cubicBezTo>
                      <a:pt x="259" y="292"/>
                      <a:pt x="259" y="292"/>
                      <a:pt x="259" y="292"/>
                    </a:cubicBezTo>
                    <a:cubicBezTo>
                      <a:pt x="258" y="294"/>
                      <a:pt x="258" y="294"/>
                      <a:pt x="258" y="294"/>
                    </a:cubicBezTo>
                    <a:cubicBezTo>
                      <a:pt x="257" y="294"/>
                      <a:pt x="257" y="294"/>
                      <a:pt x="257" y="294"/>
                    </a:cubicBezTo>
                    <a:cubicBezTo>
                      <a:pt x="256" y="295"/>
                      <a:pt x="256" y="295"/>
                      <a:pt x="256" y="295"/>
                    </a:cubicBezTo>
                    <a:cubicBezTo>
                      <a:pt x="255" y="296"/>
                      <a:pt x="255" y="296"/>
                      <a:pt x="255" y="296"/>
                    </a:cubicBezTo>
                    <a:cubicBezTo>
                      <a:pt x="255" y="297"/>
                      <a:pt x="255" y="297"/>
                      <a:pt x="255" y="297"/>
                    </a:cubicBezTo>
                    <a:cubicBezTo>
                      <a:pt x="254" y="297"/>
                      <a:pt x="254" y="297"/>
                      <a:pt x="254" y="297"/>
                    </a:cubicBezTo>
                    <a:cubicBezTo>
                      <a:pt x="252" y="298"/>
                      <a:pt x="252" y="298"/>
                      <a:pt x="252" y="298"/>
                    </a:cubicBezTo>
                    <a:cubicBezTo>
                      <a:pt x="252" y="299"/>
                      <a:pt x="252" y="299"/>
                      <a:pt x="252" y="299"/>
                    </a:cubicBezTo>
                    <a:cubicBezTo>
                      <a:pt x="250" y="300"/>
                      <a:pt x="250" y="300"/>
                      <a:pt x="250" y="300"/>
                    </a:cubicBezTo>
                    <a:cubicBezTo>
                      <a:pt x="248" y="300"/>
                      <a:pt x="248" y="300"/>
                      <a:pt x="248" y="300"/>
                    </a:cubicBezTo>
                    <a:cubicBezTo>
                      <a:pt x="249" y="300"/>
                      <a:pt x="249" y="300"/>
                      <a:pt x="249" y="300"/>
                    </a:cubicBezTo>
                    <a:cubicBezTo>
                      <a:pt x="252" y="299"/>
                      <a:pt x="252" y="299"/>
                      <a:pt x="252" y="299"/>
                    </a:cubicBezTo>
                    <a:cubicBezTo>
                      <a:pt x="254" y="299"/>
                      <a:pt x="254" y="299"/>
                      <a:pt x="254" y="299"/>
                    </a:cubicBezTo>
                    <a:cubicBezTo>
                      <a:pt x="255" y="298"/>
                      <a:pt x="255" y="298"/>
                      <a:pt x="255" y="298"/>
                    </a:cubicBezTo>
                    <a:cubicBezTo>
                      <a:pt x="256" y="296"/>
                      <a:pt x="256" y="296"/>
                      <a:pt x="256" y="296"/>
                    </a:cubicBezTo>
                    <a:cubicBezTo>
                      <a:pt x="257" y="295"/>
                      <a:pt x="257" y="295"/>
                      <a:pt x="257" y="295"/>
                    </a:cubicBezTo>
                    <a:cubicBezTo>
                      <a:pt x="258" y="295"/>
                      <a:pt x="258" y="295"/>
                      <a:pt x="258" y="295"/>
                    </a:cubicBezTo>
                    <a:cubicBezTo>
                      <a:pt x="260" y="293"/>
                      <a:pt x="260" y="293"/>
                      <a:pt x="260" y="293"/>
                    </a:cubicBezTo>
                    <a:cubicBezTo>
                      <a:pt x="263" y="291"/>
                      <a:pt x="263" y="291"/>
                      <a:pt x="263" y="291"/>
                    </a:cubicBezTo>
                    <a:cubicBezTo>
                      <a:pt x="265" y="290"/>
                      <a:pt x="265" y="290"/>
                      <a:pt x="265" y="290"/>
                    </a:cubicBezTo>
                    <a:cubicBezTo>
                      <a:pt x="266" y="290"/>
                      <a:pt x="266" y="290"/>
                      <a:pt x="266" y="290"/>
                    </a:cubicBezTo>
                    <a:cubicBezTo>
                      <a:pt x="268" y="289"/>
                      <a:pt x="268" y="289"/>
                      <a:pt x="268" y="289"/>
                    </a:cubicBezTo>
                    <a:cubicBezTo>
                      <a:pt x="270" y="289"/>
                      <a:pt x="270" y="289"/>
                      <a:pt x="270" y="289"/>
                    </a:cubicBezTo>
                    <a:cubicBezTo>
                      <a:pt x="273" y="288"/>
                      <a:pt x="273" y="288"/>
                      <a:pt x="273" y="288"/>
                    </a:cubicBezTo>
                    <a:cubicBezTo>
                      <a:pt x="274" y="288"/>
                      <a:pt x="274" y="288"/>
                      <a:pt x="274" y="288"/>
                    </a:cubicBezTo>
                    <a:cubicBezTo>
                      <a:pt x="274" y="288"/>
                      <a:pt x="274" y="288"/>
                      <a:pt x="274" y="288"/>
                    </a:cubicBezTo>
                    <a:cubicBezTo>
                      <a:pt x="277" y="288"/>
                      <a:pt x="277" y="288"/>
                      <a:pt x="277" y="288"/>
                    </a:cubicBezTo>
                    <a:cubicBezTo>
                      <a:pt x="279" y="288"/>
                      <a:pt x="279" y="288"/>
                      <a:pt x="279" y="288"/>
                    </a:cubicBezTo>
                    <a:cubicBezTo>
                      <a:pt x="281" y="289"/>
                      <a:pt x="281" y="289"/>
                      <a:pt x="281" y="289"/>
                    </a:cubicBezTo>
                    <a:cubicBezTo>
                      <a:pt x="281" y="290"/>
                      <a:pt x="281" y="290"/>
                      <a:pt x="281" y="290"/>
                    </a:cubicBezTo>
                    <a:cubicBezTo>
                      <a:pt x="279" y="289"/>
                      <a:pt x="279" y="289"/>
                      <a:pt x="279" y="289"/>
                    </a:cubicBezTo>
                    <a:cubicBezTo>
                      <a:pt x="280" y="290"/>
                      <a:pt x="280" y="290"/>
                      <a:pt x="280" y="290"/>
                    </a:cubicBezTo>
                    <a:cubicBezTo>
                      <a:pt x="279" y="290"/>
                      <a:pt x="279" y="290"/>
                      <a:pt x="279" y="290"/>
                    </a:cubicBezTo>
                    <a:cubicBezTo>
                      <a:pt x="280" y="290"/>
                      <a:pt x="280" y="290"/>
                      <a:pt x="280" y="290"/>
                    </a:cubicBezTo>
                    <a:cubicBezTo>
                      <a:pt x="281" y="290"/>
                      <a:pt x="281" y="290"/>
                      <a:pt x="281" y="290"/>
                    </a:cubicBezTo>
                    <a:cubicBezTo>
                      <a:pt x="281" y="291"/>
                      <a:pt x="281" y="291"/>
                      <a:pt x="281" y="291"/>
                    </a:cubicBezTo>
                    <a:cubicBezTo>
                      <a:pt x="281" y="291"/>
                      <a:pt x="281" y="291"/>
                      <a:pt x="281" y="291"/>
                    </a:cubicBezTo>
                    <a:cubicBezTo>
                      <a:pt x="281" y="291"/>
                      <a:pt x="281" y="291"/>
                      <a:pt x="281" y="291"/>
                    </a:cubicBezTo>
                    <a:cubicBezTo>
                      <a:pt x="281" y="293"/>
                      <a:pt x="281" y="293"/>
                      <a:pt x="281" y="293"/>
                    </a:cubicBezTo>
                    <a:cubicBezTo>
                      <a:pt x="280" y="293"/>
                      <a:pt x="280" y="293"/>
                      <a:pt x="280" y="293"/>
                    </a:cubicBezTo>
                    <a:cubicBezTo>
                      <a:pt x="279" y="293"/>
                      <a:pt x="279" y="293"/>
                      <a:pt x="279" y="293"/>
                    </a:cubicBezTo>
                    <a:cubicBezTo>
                      <a:pt x="278" y="293"/>
                      <a:pt x="278" y="293"/>
                      <a:pt x="278" y="293"/>
                    </a:cubicBezTo>
                    <a:cubicBezTo>
                      <a:pt x="277" y="294"/>
                      <a:pt x="277" y="294"/>
                      <a:pt x="277" y="294"/>
                    </a:cubicBezTo>
                    <a:cubicBezTo>
                      <a:pt x="276" y="294"/>
                      <a:pt x="276" y="294"/>
                      <a:pt x="276" y="294"/>
                    </a:cubicBezTo>
                    <a:cubicBezTo>
                      <a:pt x="275" y="294"/>
                      <a:pt x="275" y="294"/>
                      <a:pt x="275" y="294"/>
                    </a:cubicBezTo>
                    <a:cubicBezTo>
                      <a:pt x="274" y="293"/>
                      <a:pt x="274" y="293"/>
                      <a:pt x="274" y="293"/>
                    </a:cubicBezTo>
                    <a:cubicBezTo>
                      <a:pt x="274" y="294"/>
                      <a:pt x="274" y="294"/>
                      <a:pt x="274" y="294"/>
                    </a:cubicBezTo>
                    <a:cubicBezTo>
                      <a:pt x="273" y="294"/>
                      <a:pt x="273" y="294"/>
                      <a:pt x="273" y="294"/>
                    </a:cubicBezTo>
                    <a:cubicBezTo>
                      <a:pt x="272" y="294"/>
                      <a:pt x="272" y="294"/>
                      <a:pt x="272" y="294"/>
                    </a:cubicBezTo>
                    <a:cubicBezTo>
                      <a:pt x="271" y="294"/>
                      <a:pt x="271" y="294"/>
                      <a:pt x="271" y="294"/>
                    </a:cubicBezTo>
                    <a:cubicBezTo>
                      <a:pt x="272" y="294"/>
                      <a:pt x="272" y="294"/>
                      <a:pt x="272" y="294"/>
                    </a:cubicBezTo>
                    <a:cubicBezTo>
                      <a:pt x="273" y="294"/>
                      <a:pt x="273" y="294"/>
                      <a:pt x="273" y="294"/>
                    </a:cubicBezTo>
                    <a:cubicBezTo>
                      <a:pt x="275" y="295"/>
                      <a:pt x="275" y="295"/>
                      <a:pt x="275" y="295"/>
                    </a:cubicBezTo>
                    <a:cubicBezTo>
                      <a:pt x="275" y="295"/>
                      <a:pt x="275" y="295"/>
                      <a:pt x="275" y="295"/>
                    </a:cubicBezTo>
                    <a:cubicBezTo>
                      <a:pt x="275" y="296"/>
                      <a:pt x="275" y="296"/>
                      <a:pt x="275" y="296"/>
                    </a:cubicBezTo>
                    <a:cubicBezTo>
                      <a:pt x="276" y="296"/>
                      <a:pt x="276" y="296"/>
                      <a:pt x="276" y="296"/>
                    </a:cubicBezTo>
                    <a:cubicBezTo>
                      <a:pt x="277" y="295"/>
                      <a:pt x="277" y="295"/>
                      <a:pt x="277" y="295"/>
                    </a:cubicBezTo>
                    <a:cubicBezTo>
                      <a:pt x="278" y="295"/>
                      <a:pt x="278" y="295"/>
                      <a:pt x="278" y="295"/>
                    </a:cubicBezTo>
                    <a:cubicBezTo>
                      <a:pt x="278" y="295"/>
                      <a:pt x="278" y="295"/>
                      <a:pt x="278" y="295"/>
                    </a:cubicBezTo>
                    <a:cubicBezTo>
                      <a:pt x="279" y="295"/>
                      <a:pt x="279" y="295"/>
                      <a:pt x="279" y="295"/>
                    </a:cubicBezTo>
                    <a:cubicBezTo>
                      <a:pt x="279" y="296"/>
                      <a:pt x="279" y="296"/>
                      <a:pt x="279" y="296"/>
                    </a:cubicBezTo>
                    <a:cubicBezTo>
                      <a:pt x="278" y="296"/>
                      <a:pt x="278" y="296"/>
                      <a:pt x="278" y="296"/>
                    </a:cubicBezTo>
                    <a:cubicBezTo>
                      <a:pt x="277" y="298"/>
                      <a:pt x="277" y="298"/>
                      <a:pt x="277" y="298"/>
                    </a:cubicBezTo>
                    <a:cubicBezTo>
                      <a:pt x="277" y="299"/>
                      <a:pt x="277" y="299"/>
                      <a:pt x="277" y="299"/>
                    </a:cubicBezTo>
                    <a:cubicBezTo>
                      <a:pt x="276" y="299"/>
                      <a:pt x="276" y="299"/>
                      <a:pt x="276" y="299"/>
                    </a:cubicBezTo>
                    <a:cubicBezTo>
                      <a:pt x="278" y="299"/>
                      <a:pt x="278" y="299"/>
                      <a:pt x="278" y="299"/>
                    </a:cubicBezTo>
                    <a:cubicBezTo>
                      <a:pt x="278" y="299"/>
                      <a:pt x="278" y="299"/>
                      <a:pt x="278" y="299"/>
                    </a:cubicBezTo>
                    <a:cubicBezTo>
                      <a:pt x="277" y="300"/>
                      <a:pt x="277" y="300"/>
                      <a:pt x="277" y="300"/>
                    </a:cubicBezTo>
                    <a:cubicBezTo>
                      <a:pt x="278" y="301"/>
                      <a:pt x="278" y="301"/>
                      <a:pt x="278" y="301"/>
                    </a:cubicBezTo>
                    <a:cubicBezTo>
                      <a:pt x="278" y="301"/>
                      <a:pt x="278" y="301"/>
                      <a:pt x="278" y="301"/>
                    </a:cubicBezTo>
                    <a:cubicBezTo>
                      <a:pt x="278" y="303"/>
                      <a:pt x="278" y="303"/>
                      <a:pt x="278" y="303"/>
                    </a:cubicBezTo>
                    <a:cubicBezTo>
                      <a:pt x="278" y="303"/>
                      <a:pt x="278" y="303"/>
                      <a:pt x="278" y="303"/>
                    </a:cubicBezTo>
                    <a:cubicBezTo>
                      <a:pt x="279" y="304"/>
                      <a:pt x="279" y="304"/>
                      <a:pt x="279" y="304"/>
                    </a:cubicBezTo>
                    <a:cubicBezTo>
                      <a:pt x="280" y="304"/>
                      <a:pt x="280" y="304"/>
                      <a:pt x="280" y="304"/>
                    </a:cubicBezTo>
                    <a:cubicBezTo>
                      <a:pt x="280" y="304"/>
                      <a:pt x="280" y="304"/>
                      <a:pt x="280" y="304"/>
                    </a:cubicBezTo>
                    <a:cubicBezTo>
                      <a:pt x="281" y="304"/>
                      <a:pt x="281" y="304"/>
                      <a:pt x="281" y="304"/>
                    </a:cubicBezTo>
                    <a:cubicBezTo>
                      <a:pt x="281" y="305"/>
                      <a:pt x="281" y="305"/>
                      <a:pt x="281" y="305"/>
                    </a:cubicBezTo>
                    <a:cubicBezTo>
                      <a:pt x="280" y="305"/>
                      <a:pt x="280" y="305"/>
                      <a:pt x="280" y="305"/>
                    </a:cubicBezTo>
                    <a:cubicBezTo>
                      <a:pt x="281" y="306"/>
                      <a:pt x="281" y="306"/>
                      <a:pt x="281" y="306"/>
                    </a:cubicBezTo>
                    <a:cubicBezTo>
                      <a:pt x="283" y="306"/>
                      <a:pt x="283" y="306"/>
                      <a:pt x="283" y="306"/>
                    </a:cubicBezTo>
                    <a:cubicBezTo>
                      <a:pt x="283" y="306"/>
                      <a:pt x="283" y="306"/>
                      <a:pt x="283" y="306"/>
                    </a:cubicBezTo>
                    <a:cubicBezTo>
                      <a:pt x="284" y="306"/>
                      <a:pt x="284" y="306"/>
                      <a:pt x="284" y="306"/>
                    </a:cubicBezTo>
                    <a:cubicBezTo>
                      <a:pt x="285" y="306"/>
                      <a:pt x="285" y="306"/>
                      <a:pt x="285" y="306"/>
                    </a:cubicBezTo>
                    <a:cubicBezTo>
                      <a:pt x="285" y="307"/>
                      <a:pt x="285" y="307"/>
                      <a:pt x="285" y="307"/>
                    </a:cubicBezTo>
                    <a:cubicBezTo>
                      <a:pt x="287" y="307"/>
                      <a:pt x="287" y="307"/>
                      <a:pt x="287" y="307"/>
                    </a:cubicBezTo>
                    <a:cubicBezTo>
                      <a:pt x="287" y="307"/>
                      <a:pt x="287" y="307"/>
                      <a:pt x="287" y="307"/>
                    </a:cubicBezTo>
                    <a:cubicBezTo>
                      <a:pt x="288" y="306"/>
                      <a:pt x="288" y="306"/>
                      <a:pt x="288" y="306"/>
                    </a:cubicBezTo>
                    <a:cubicBezTo>
                      <a:pt x="288" y="306"/>
                      <a:pt x="288" y="306"/>
                      <a:pt x="288" y="306"/>
                    </a:cubicBezTo>
                    <a:cubicBezTo>
                      <a:pt x="288" y="307"/>
                      <a:pt x="288" y="307"/>
                      <a:pt x="288" y="307"/>
                    </a:cubicBezTo>
                    <a:cubicBezTo>
                      <a:pt x="289" y="307"/>
                      <a:pt x="289" y="307"/>
                      <a:pt x="289" y="307"/>
                    </a:cubicBezTo>
                    <a:cubicBezTo>
                      <a:pt x="291" y="308"/>
                      <a:pt x="291" y="308"/>
                      <a:pt x="291" y="308"/>
                    </a:cubicBezTo>
                    <a:cubicBezTo>
                      <a:pt x="291" y="308"/>
                      <a:pt x="291" y="308"/>
                      <a:pt x="291" y="308"/>
                    </a:cubicBezTo>
                    <a:cubicBezTo>
                      <a:pt x="290" y="308"/>
                      <a:pt x="290" y="308"/>
                      <a:pt x="290" y="308"/>
                    </a:cubicBezTo>
                    <a:cubicBezTo>
                      <a:pt x="290" y="308"/>
                      <a:pt x="290" y="308"/>
                      <a:pt x="290" y="308"/>
                    </a:cubicBezTo>
                    <a:cubicBezTo>
                      <a:pt x="291" y="309"/>
                      <a:pt x="291" y="309"/>
                      <a:pt x="291" y="309"/>
                    </a:cubicBezTo>
                    <a:cubicBezTo>
                      <a:pt x="292" y="309"/>
                      <a:pt x="292" y="309"/>
                      <a:pt x="292" y="309"/>
                    </a:cubicBezTo>
                    <a:cubicBezTo>
                      <a:pt x="292" y="309"/>
                      <a:pt x="292" y="309"/>
                      <a:pt x="292" y="309"/>
                    </a:cubicBezTo>
                    <a:cubicBezTo>
                      <a:pt x="291" y="309"/>
                      <a:pt x="291" y="309"/>
                      <a:pt x="291" y="309"/>
                    </a:cubicBezTo>
                    <a:cubicBezTo>
                      <a:pt x="291" y="309"/>
                      <a:pt x="291" y="309"/>
                      <a:pt x="291" y="309"/>
                    </a:cubicBezTo>
                    <a:cubicBezTo>
                      <a:pt x="290" y="309"/>
                      <a:pt x="290" y="309"/>
                      <a:pt x="290" y="309"/>
                    </a:cubicBezTo>
                    <a:cubicBezTo>
                      <a:pt x="289" y="310"/>
                      <a:pt x="289" y="310"/>
                      <a:pt x="289" y="310"/>
                    </a:cubicBezTo>
                    <a:cubicBezTo>
                      <a:pt x="287" y="311"/>
                      <a:pt x="287" y="311"/>
                      <a:pt x="287" y="311"/>
                    </a:cubicBezTo>
                    <a:cubicBezTo>
                      <a:pt x="286" y="311"/>
                      <a:pt x="286" y="311"/>
                      <a:pt x="286" y="311"/>
                    </a:cubicBezTo>
                    <a:cubicBezTo>
                      <a:pt x="284" y="311"/>
                      <a:pt x="284" y="311"/>
                      <a:pt x="284" y="311"/>
                    </a:cubicBezTo>
                    <a:cubicBezTo>
                      <a:pt x="283" y="311"/>
                      <a:pt x="283" y="311"/>
                      <a:pt x="283" y="311"/>
                    </a:cubicBezTo>
                    <a:cubicBezTo>
                      <a:pt x="282" y="312"/>
                      <a:pt x="282" y="312"/>
                      <a:pt x="282" y="312"/>
                    </a:cubicBezTo>
                    <a:cubicBezTo>
                      <a:pt x="281" y="312"/>
                      <a:pt x="281" y="312"/>
                      <a:pt x="281" y="312"/>
                    </a:cubicBezTo>
                    <a:cubicBezTo>
                      <a:pt x="281" y="312"/>
                      <a:pt x="281" y="312"/>
                      <a:pt x="281" y="312"/>
                    </a:cubicBezTo>
                    <a:cubicBezTo>
                      <a:pt x="280" y="312"/>
                      <a:pt x="280" y="312"/>
                      <a:pt x="280" y="312"/>
                    </a:cubicBezTo>
                    <a:cubicBezTo>
                      <a:pt x="279" y="311"/>
                      <a:pt x="279" y="311"/>
                      <a:pt x="279" y="311"/>
                    </a:cubicBezTo>
                    <a:cubicBezTo>
                      <a:pt x="279" y="311"/>
                      <a:pt x="279" y="311"/>
                      <a:pt x="279" y="311"/>
                    </a:cubicBezTo>
                    <a:cubicBezTo>
                      <a:pt x="279" y="312"/>
                      <a:pt x="279" y="312"/>
                      <a:pt x="279" y="312"/>
                    </a:cubicBezTo>
                    <a:cubicBezTo>
                      <a:pt x="278" y="312"/>
                      <a:pt x="278" y="312"/>
                      <a:pt x="278" y="312"/>
                    </a:cubicBezTo>
                    <a:cubicBezTo>
                      <a:pt x="277" y="313"/>
                      <a:pt x="277" y="313"/>
                      <a:pt x="277" y="313"/>
                    </a:cubicBezTo>
                    <a:cubicBezTo>
                      <a:pt x="278" y="313"/>
                      <a:pt x="278" y="313"/>
                      <a:pt x="278" y="313"/>
                    </a:cubicBezTo>
                    <a:cubicBezTo>
                      <a:pt x="276" y="314"/>
                      <a:pt x="276" y="314"/>
                      <a:pt x="276" y="314"/>
                    </a:cubicBezTo>
                    <a:cubicBezTo>
                      <a:pt x="275" y="315"/>
                      <a:pt x="275" y="315"/>
                      <a:pt x="275" y="315"/>
                    </a:cubicBezTo>
                    <a:cubicBezTo>
                      <a:pt x="274" y="316"/>
                      <a:pt x="274" y="316"/>
                      <a:pt x="274" y="316"/>
                    </a:cubicBezTo>
                    <a:cubicBezTo>
                      <a:pt x="273" y="316"/>
                      <a:pt x="273" y="316"/>
                      <a:pt x="273" y="316"/>
                    </a:cubicBezTo>
                    <a:cubicBezTo>
                      <a:pt x="273" y="316"/>
                      <a:pt x="273" y="316"/>
                      <a:pt x="273" y="316"/>
                    </a:cubicBezTo>
                    <a:cubicBezTo>
                      <a:pt x="272" y="316"/>
                      <a:pt x="272" y="316"/>
                      <a:pt x="272" y="316"/>
                    </a:cubicBezTo>
                    <a:cubicBezTo>
                      <a:pt x="272" y="317"/>
                      <a:pt x="272" y="317"/>
                      <a:pt x="272" y="317"/>
                    </a:cubicBezTo>
                    <a:cubicBezTo>
                      <a:pt x="272" y="317"/>
                      <a:pt x="272" y="317"/>
                      <a:pt x="272" y="317"/>
                    </a:cubicBezTo>
                    <a:cubicBezTo>
                      <a:pt x="272" y="317"/>
                      <a:pt x="272" y="317"/>
                      <a:pt x="272" y="317"/>
                    </a:cubicBezTo>
                    <a:cubicBezTo>
                      <a:pt x="271" y="317"/>
                      <a:pt x="271" y="317"/>
                      <a:pt x="271" y="317"/>
                    </a:cubicBezTo>
                    <a:cubicBezTo>
                      <a:pt x="270" y="317"/>
                      <a:pt x="270" y="317"/>
                      <a:pt x="270" y="317"/>
                    </a:cubicBezTo>
                    <a:cubicBezTo>
                      <a:pt x="270" y="316"/>
                      <a:pt x="270" y="316"/>
                      <a:pt x="270" y="316"/>
                    </a:cubicBezTo>
                    <a:cubicBezTo>
                      <a:pt x="270" y="316"/>
                      <a:pt x="270" y="316"/>
                      <a:pt x="270" y="316"/>
                    </a:cubicBezTo>
                    <a:cubicBezTo>
                      <a:pt x="269" y="316"/>
                      <a:pt x="269" y="316"/>
                      <a:pt x="269" y="316"/>
                    </a:cubicBezTo>
                    <a:cubicBezTo>
                      <a:pt x="269" y="315"/>
                      <a:pt x="269" y="315"/>
                      <a:pt x="269" y="315"/>
                    </a:cubicBezTo>
                    <a:cubicBezTo>
                      <a:pt x="269" y="314"/>
                      <a:pt x="269" y="314"/>
                      <a:pt x="269" y="314"/>
                    </a:cubicBezTo>
                    <a:cubicBezTo>
                      <a:pt x="269" y="314"/>
                      <a:pt x="269" y="314"/>
                      <a:pt x="269" y="314"/>
                    </a:cubicBezTo>
                    <a:cubicBezTo>
                      <a:pt x="270" y="312"/>
                      <a:pt x="270" y="312"/>
                      <a:pt x="270" y="312"/>
                    </a:cubicBezTo>
                    <a:cubicBezTo>
                      <a:pt x="271" y="312"/>
                      <a:pt x="271" y="312"/>
                      <a:pt x="271" y="312"/>
                    </a:cubicBezTo>
                    <a:cubicBezTo>
                      <a:pt x="271" y="311"/>
                      <a:pt x="271" y="311"/>
                      <a:pt x="271" y="311"/>
                    </a:cubicBezTo>
                    <a:cubicBezTo>
                      <a:pt x="273" y="310"/>
                      <a:pt x="273" y="310"/>
                      <a:pt x="273" y="310"/>
                    </a:cubicBezTo>
                    <a:cubicBezTo>
                      <a:pt x="274" y="310"/>
                      <a:pt x="274" y="310"/>
                      <a:pt x="274" y="310"/>
                    </a:cubicBezTo>
                    <a:cubicBezTo>
                      <a:pt x="276" y="309"/>
                      <a:pt x="276" y="309"/>
                      <a:pt x="276" y="309"/>
                    </a:cubicBezTo>
                    <a:cubicBezTo>
                      <a:pt x="277" y="308"/>
                      <a:pt x="277" y="308"/>
                      <a:pt x="277" y="308"/>
                    </a:cubicBezTo>
                    <a:cubicBezTo>
                      <a:pt x="278" y="309"/>
                      <a:pt x="278" y="309"/>
                      <a:pt x="278" y="309"/>
                    </a:cubicBezTo>
                    <a:cubicBezTo>
                      <a:pt x="278" y="309"/>
                      <a:pt x="278" y="309"/>
                      <a:pt x="278" y="309"/>
                    </a:cubicBezTo>
                    <a:cubicBezTo>
                      <a:pt x="279" y="310"/>
                      <a:pt x="279" y="310"/>
                      <a:pt x="279" y="310"/>
                    </a:cubicBezTo>
                    <a:cubicBezTo>
                      <a:pt x="279" y="309"/>
                      <a:pt x="279" y="309"/>
                      <a:pt x="279" y="309"/>
                    </a:cubicBezTo>
                    <a:cubicBezTo>
                      <a:pt x="279" y="309"/>
                      <a:pt x="279" y="309"/>
                      <a:pt x="279" y="309"/>
                    </a:cubicBezTo>
                    <a:cubicBezTo>
                      <a:pt x="280" y="309"/>
                      <a:pt x="280" y="309"/>
                      <a:pt x="280" y="309"/>
                    </a:cubicBezTo>
                    <a:cubicBezTo>
                      <a:pt x="281" y="309"/>
                      <a:pt x="281" y="309"/>
                      <a:pt x="281" y="309"/>
                    </a:cubicBezTo>
                    <a:cubicBezTo>
                      <a:pt x="282" y="308"/>
                      <a:pt x="282" y="308"/>
                      <a:pt x="282" y="308"/>
                    </a:cubicBezTo>
                    <a:cubicBezTo>
                      <a:pt x="280" y="308"/>
                      <a:pt x="280" y="308"/>
                      <a:pt x="280" y="308"/>
                    </a:cubicBezTo>
                    <a:cubicBezTo>
                      <a:pt x="278" y="308"/>
                      <a:pt x="278" y="308"/>
                      <a:pt x="278" y="308"/>
                    </a:cubicBezTo>
                    <a:cubicBezTo>
                      <a:pt x="278" y="308"/>
                      <a:pt x="278" y="308"/>
                      <a:pt x="278" y="308"/>
                    </a:cubicBezTo>
                    <a:cubicBezTo>
                      <a:pt x="277" y="308"/>
                      <a:pt x="277" y="308"/>
                      <a:pt x="277" y="308"/>
                    </a:cubicBezTo>
                    <a:cubicBezTo>
                      <a:pt x="276" y="308"/>
                      <a:pt x="276" y="308"/>
                      <a:pt x="276" y="308"/>
                    </a:cubicBezTo>
                    <a:cubicBezTo>
                      <a:pt x="275" y="308"/>
                      <a:pt x="275" y="308"/>
                      <a:pt x="275" y="308"/>
                    </a:cubicBezTo>
                    <a:cubicBezTo>
                      <a:pt x="276" y="307"/>
                      <a:pt x="276" y="307"/>
                      <a:pt x="276" y="307"/>
                    </a:cubicBezTo>
                    <a:cubicBezTo>
                      <a:pt x="277" y="307"/>
                      <a:pt x="277" y="307"/>
                      <a:pt x="277" y="307"/>
                    </a:cubicBezTo>
                    <a:cubicBezTo>
                      <a:pt x="278" y="306"/>
                      <a:pt x="278" y="306"/>
                      <a:pt x="278" y="306"/>
                    </a:cubicBezTo>
                    <a:cubicBezTo>
                      <a:pt x="278" y="306"/>
                      <a:pt x="278" y="306"/>
                      <a:pt x="278" y="306"/>
                    </a:cubicBezTo>
                    <a:cubicBezTo>
                      <a:pt x="278" y="306"/>
                      <a:pt x="278" y="306"/>
                      <a:pt x="278" y="306"/>
                    </a:cubicBezTo>
                    <a:cubicBezTo>
                      <a:pt x="277" y="305"/>
                      <a:pt x="277" y="305"/>
                      <a:pt x="277" y="305"/>
                    </a:cubicBezTo>
                    <a:cubicBezTo>
                      <a:pt x="277" y="307"/>
                      <a:pt x="277" y="307"/>
                      <a:pt x="277" y="307"/>
                    </a:cubicBezTo>
                    <a:cubicBezTo>
                      <a:pt x="276" y="307"/>
                      <a:pt x="276" y="307"/>
                      <a:pt x="276" y="307"/>
                    </a:cubicBezTo>
                    <a:cubicBezTo>
                      <a:pt x="275" y="308"/>
                      <a:pt x="275" y="308"/>
                      <a:pt x="275" y="308"/>
                    </a:cubicBezTo>
                    <a:cubicBezTo>
                      <a:pt x="274" y="308"/>
                      <a:pt x="274" y="308"/>
                      <a:pt x="274" y="308"/>
                    </a:cubicBezTo>
                    <a:cubicBezTo>
                      <a:pt x="273" y="308"/>
                      <a:pt x="273" y="308"/>
                      <a:pt x="273" y="308"/>
                    </a:cubicBezTo>
                    <a:cubicBezTo>
                      <a:pt x="271" y="309"/>
                      <a:pt x="271" y="309"/>
                      <a:pt x="271" y="309"/>
                    </a:cubicBezTo>
                    <a:cubicBezTo>
                      <a:pt x="271" y="309"/>
                      <a:pt x="271" y="309"/>
                      <a:pt x="271" y="309"/>
                    </a:cubicBezTo>
                    <a:cubicBezTo>
                      <a:pt x="271" y="308"/>
                      <a:pt x="271" y="308"/>
                      <a:pt x="271" y="308"/>
                    </a:cubicBezTo>
                    <a:cubicBezTo>
                      <a:pt x="271" y="308"/>
                      <a:pt x="271" y="308"/>
                      <a:pt x="271" y="308"/>
                    </a:cubicBezTo>
                    <a:cubicBezTo>
                      <a:pt x="272" y="307"/>
                      <a:pt x="272" y="307"/>
                      <a:pt x="272" y="307"/>
                    </a:cubicBezTo>
                    <a:cubicBezTo>
                      <a:pt x="271" y="308"/>
                      <a:pt x="271" y="308"/>
                      <a:pt x="271" y="308"/>
                    </a:cubicBezTo>
                    <a:cubicBezTo>
                      <a:pt x="270" y="309"/>
                      <a:pt x="270" y="309"/>
                      <a:pt x="270" y="309"/>
                    </a:cubicBezTo>
                    <a:cubicBezTo>
                      <a:pt x="269" y="309"/>
                      <a:pt x="269" y="309"/>
                      <a:pt x="269" y="309"/>
                    </a:cubicBezTo>
                    <a:cubicBezTo>
                      <a:pt x="269" y="309"/>
                      <a:pt x="269" y="309"/>
                      <a:pt x="269" y="309"/>
                    </a:cubicBezTo>
                    <a:cubicBezTo>
                      <a:pt x="268" y="309"/>
                      <a:pt x="268" y="309"/>
                      <a:pt x="268" y="309"/>
                    </a:cubicBezTo>
                    <a:cubicBezTo>
                      <a:pt x="268" y="309"/>
                      <a:pt x="268" y="309"/>
                      <a:pt x="268" y="309"/>
                    </a:cubicBezTo>
                    <a:cubicBezTo>
                      <a:pt x="267" y="309"/>
                      <a:pt x="267" y="309"/>
                      <a:pt x="267" y="309"/>
                    </a:cubicBezTo>
                    <a:cubicBezTo>
                      <a:pt x="266" y="309"/>
                      <a:pt x="266" y="309"/>
                      <a:pt x="266" y="309"/>
                    </a:cubicBezTo>
                    <a:cubicBezTo>
                      <a:pt x="265" y="308"/>
                      <a:pt x="265" y="308"/>
                      <a:pt x="265" y="308"/>
                    </a:cubicBezTo>
                    <a:cubicBezTo>
                      <a:pt x="265" y="308"/>
                      <a:pt x="265" y="308"/>
                      <a:pt x="265" y="308"/>
                    </a:cubicBezTo>
                    <a:cubicBezTo>
                      <a:pt x="265" y="308"/>
                      <a:pt x="265" y="308"/>
                      <a:pt x="265" y="308"/>
                    </a:cubicBezTo>
                    <a:cubicBezTo>
                      <a:pt x="265" y="308"/>
                      <a:pt x="265" y="308"/>
                      <a:pt x="265" y="308"/>
                    </a:cubicBezTo>
                    <a:cubicBezTo>
                      <a:pt x="265" y="307"/>
                      <a:pt x="265" y="307"/>
                      <a:pt x="265" y="307"/>
                    </a:cubicBezTo>
                    <a:cubicBezTo>
                      <a:pt x="265" y="307"/>
                      <a:pt x="265" y="307"/>
                      <a:pt x="265" y="307"/>
                    </a:cubicBezTo>
                    <a:cubicBezTo>
                      <a:pt x="265" y="306"/>
                      <a:pt x="265" y="306"/>
                      <a:pt x="265" y="306"/>
                    </a:cubicBezTo>
                    <a:cubicBezTo>
                      <a:pt x="265" y="306"/>
                      <a:pt x="265" y="306"/>
                      <a:pt x="265" y="306"/>
                    </a:cubicBezTo>
                    <a:cubicBezTo>
                      <a:pt x="264" y="305"/>
                      <a:pt x="264" y="305"/>
                      <a:pt x="264" y="305"/>
                    </a:cubicBezTo>
                    <a:cubicBezTo>
                      <a:pt x="264" y="305"/>
                      <a:pt x="264" y="305"/>
                      <a:pt x="264" y="305"/>
                    </a:cubicBezTo>
                    <a:cubicBezTo>
                      <a:pt x="264" y="305"/>
                      <a:pt x="264" y="305"/>
                      <a:pt x="264" y="305"/>
                    </a:cubicBezTo>
                    <a:cubicBezTo>
                      <a:pt x="265" y="300"/>
                      <a:pt x="265" y="300"/>
                      <a:pt x="265" y="300"/>
                    </a:cubicBezTo>
                    <a:cubicBezTo>
                      <a:pt x="265" y="298"/>
                      <a:pt x="265" y="298"/>
                      <a:pt x="265" y="298"/>
                    </a:cubicBezTo>
                    <a:cubicBezTo>
                      <a:pt x="264" y="297"/>
                      <a:pt x="264" y="297"/>
                      <a:pt x="264" y="297"/>
                    </a:cubicBezTo>
                    <a:cubicBezTo>
                      <a:pt x="263" y="297"/>
                      <a:pt x="263" y="297"/>
                      <a:pt x="263" y="297"/>
                    </a:cubicBezTo>
                    <a:cubicBezTo>
                      <a:pt x="262" y="297"/>
                      <a:pt x="262" y="297"/>
                      <a:pt x="262" y="297"/>
                    </a:cubicBezTo>
                    <a:cubicBezTo>
                      <a:pt x="261" y="297"/>
                      <a:pt x="261" y="297"/>
                      <a:pt x="261" y="297"/>
                    </a:cubicBezTo>
                    <a:cubicBezTo>
                      <a:pt x="260" y="297"/>
                      <a:pt x="260" y="297"/>
                      <a:pt x="260" y="297"/>
                    </a:cubicBezTo>
                    <a:cubicBezTo>
                      <a:pt x="260" y="296"/>
                      <a:pt x="260" y="296"/>
                      <a:pt x="260" y="296"/>
                    </a:cubicBezTo>
                    <a:cubicBezTo>
                      <a:pt x="260" y="296"/>
                      <a:pt x="260" y="296"/>
                      <a:pt x="260" y="296"/>
                    </a:cubicBezTo>
                    <a:cubicBezTo>
                      <a:pt x="259" y="297"/>
                      <a:pt x="259" y="297"/>
                      <a:pt x="259" y="297"/>
                    </a:cubicBezTo>
                    <a:cubicBezTo>
                      <a:pt x="258" y="298"/>
                      <a:pt x="258" y="298"/>
                      <a:pt x="258" y="298"/>
                    </a:cubicBezTo>
                    <a:cubicBezTo>
                      <a:pt x="257" y="299"/>
                      <a:pt x="257" y="299"/>
                      <a:pt x="257" y="299"/>
                    </a:cubicBezTo>
                    <a:cubicBezTo>
                      <a:pt x="256" y="300"/>
                      <a:pt x="256" y="300"/>
                      <a:pt x="256" y="300"/>
                    </a:cubicBezTo>
                    <a:cubicBezTo>
                      <a:pt x="256" y="301"/>
                      <a:pt x="256" y="301"/>
                      <a:pt x="256" y="301"/>
                    </a:cubicBezTo>
                    <a:cubicBezTo>
                      <a:pt x="255" y="301"/>
                      <a:pt x="255" y="301"/>
                      <a:pt x="255" y="301"/>
                    </a:cubicBezTo>
                    <a:cubicBezTo>
                      <a:pt x="255" y="302"/>
                      <a:pt x="255" y="302"/>
                      <a:pt x="255" y="302"/>
                    </a:cubicBezTo>
                    <a:cubicBezTo>
                      <a:pt x="255" y="303"/>
                      <a:pt x="255" y="303"/>
                      <a:pt x="255" y="303"/>
                    </a:cubicBezTo>
                    <a:cubicBezTo>
                      <a:pt x="253" y="304"/>
                      <a:pt x="253" y="304"/>
                      <a:pt x="253" y="304"/>
                    </a:cubicBezTo>
                    <a:cubicBezTo>
                      <a:pt x="253" y="305"/>
                      <a:pt x="253" y="305"/>
                      <a:pt x="253" y="305"/>
                    </a:cubicBezTo>
                    <a:cubicBezTo>
                      <a:pt x="251" y="306"/>
                      <a:pt x="251" y="306"/>
                      <a:pt x="251" y="306"/>
                    </a:cubicBezTo>
                    <a:cubicBezTo>
                      <a:pt x="251" y="307"/>
                      <a:pt x="251" y="307"/>
                      <a:pt x="251" y="307"/>
                    </a:cubicBezTo>
                    <a:cubicBezTo>
                      <a:pt x="251" y="307"/>
                      <a:pt x="251" y="307"/>
                      <a:pt x="251" y="307"/>
                    </a:cubicBezTo>
                    <a:cubicBezTo>
                      <a:pt x="250" y="307"/>
                      <a:pt x="250" y="307"/>
                      <a:pt x="250" y="307"/>
                    </a:cubicBezTo>
                    <a:cubicBezTo>
                      <a:pt x="249" y="307"/>
                      <a:pt x="249" y="307"/>
                      <a:pt x="249" y="307"/>
                    </a:cubicBezTo>
                    <a:cubicBezTo>
                      <a:pt x="249" y="307"/>
                      <a:pt x="249" y="307"/>
                      <a:pt x="249" y="307"/>
                    </a:cubicBezTo>
                    <a:cubicBezTo>
                      <a:pt x="249" y="307"/>
                      <a:pt x="249" y="307"/>
                      <a:pt x="249" y="307"/>
                    </a:cubicBezTo>
                    <a:cubicBezTo>
                      <a:pt x="248" y="308"/>
                      <a:pt x="248" y="308"/>
                      <a:pt x="248" y="308"/>
                    </a:cubicBezTo>
                    <a:cubicBezTo>
                      <a:pt x="235" y="308"/>
                      <a:pt x="235" y="308"/>
                      <a:pt x="235" y="308"/>
                    </a:cubicBezTo>
                    <a:cubicBezTo>
                      <a:pt x="233" y="308"/>
                      <a:pt x="233" y="308"/>
                      <a:pt x="233" y="308"/>
                    </a:cubicBezTo>
                    <a:cubicBezTo>
                      <a:pt x="232" y="309"/>
                      <a:pt x="232" y="309"/>
                      <a:pt x="232" y="309"/>
                    </a:cubicBezTo>
                    <a:cubicBezTo>
                      <a:pt x="231" y="309"/>
                      <a:pt x="231" y="309"/>
                      <a:pt x="231" y="309"/>
                    </a:cubicBezTo>
                    <a:cubicBezTo>
                      <a:pt x="230" y="310"/>
                      <a:pt x="230" y="310"/>
                      <a:pt x="230" y="310"/>
                    </a:cubicBezTo>
                    <a:cubicBezTo>
                      <a:pt x="228" y="311"/>
                      <a:pt x="228" y="311"/>
                      <a:pt x="228" y="311"/>
                    </a:cubicBezTo>
                    <a:cubicBezTo>
                      <a:pt x="227" y="312"/>
                      <a:pt x="227" y="312"/>
                      <a:pt x="227" y="312"/>
                    </a:cubicBezTo>
                    <a:cubicBezTo>
                      <a:pt x="226" y="312"/>
                      <a:pt x="226" y="312"/>
                      <a:pt x="226" y="312"/>
                    </a:cubicBezTo>
                    <a:cubicBezTo>
                      <a:pt x="223" y="315"/>
                      <a:pt x="223" y="315"/>
                      <a:pt x="223" y="315"/>
                    </a:cubicBezTo>
                    <a:cubicBezTo>
                      <a:pt x="214" y="317"/>
                      <a:pt x="214" y="317"/>
                      <a:pt x="214" y="317"/>
                    </a:cubicBezTo>
                    <a:cubicBezTo>
                      <a:pt x="214" y="319"/>
                      <a:pt x="214" y="319"/>
                      <a:pt x="214" y="319"/>
                    </a:cubicBezTo>
                    <a:cubicBezTo>
                      <a:pt x="212" y="319"/>
                      <a:pt x="212" y="319"/>
                      <a:pt x="212" y="319"/>
                    </a:cubicBezTo>
                    <a:cubicBezTo>
                      <a:pt x="197" y="323"/>
                      <a:pt x="197" y="323"/>
                      <a:pt x="197" y="323"/>
                    </a:cubicBezTo>
                    <a:cubicBezTo>
                      <a:pt x="196" y="322"/>
                      <a:pt x="196" y="322"/>
                      <a:pt x="196" y="322"/>
                    </a:cubicBezTo>
                    <a:cubicBezTo>
                      <a:pt x="197" y="321"/>
                      <a:pt x="197" y="321"/>
                      <a:pt x="197" y="321"/>
                    </a:cubicBezTo>
                    <a:cubicBezTo>
                      <a:pt x="199" y="320"/>
                      <a:pt x="199" y="320"/>
                      <a:pt x="199" y="320"/>
                    </a:cubicBezTo>
                    <a:cubicBezTo>
                      <a:pt x="199" y="319"/>
                      <a:pt x="199" y="319"/>
                      <a:pt x="199" y="319"/>
                    </a:cubicBezTo>
                    <a:cubicBezTo>
                      <a:pt x="200" y="318"/>
                      <a:pt x="200" y="318"/>
                      <a:pt x="200" y="318"/>
                    </a:cubicBezTo>
                    <a:cubicBezTo>
                      <a:pt x="200" y="318"/>
                      <a:pt x="200" y="318"/>
                      <a:pt x="200" y="318"/>
                    </a:cubicBezTo>
                    <a:cubicBezTo>
                      <a:pt x="201" y="312"/>
                      <a:pt x="201" y="312"/>
                      <a:pt x="201" y="312"/>
                    </a:cubicBezTo>
                    <a:cubicBezTo>
                      <a:pt x="198" y="300"/>
                      <a:pt x="198" y="300"/>
                      <a:pt x="198" y="300"/>
                    </a:cubicBezTo>
                    <a:cubicBezTo>
                      <a:pt x="195" y="298"/>
                      <a:pt x="195" y="298"/>
                      <a:pt x="195" y="298"/>
                    </a:cubicBezTo>
                    <a:cubicBezTo>
                      <a:pt x="194" y="297"/>
                      <a:pt x="194" y="297"/>
                      <a:pt x="194" y="297"/>
                    </a:cubicBezTo>
                    <a:cubicBezTo>
                      <a:pt x="176" y="289"/>
                      <a:pt x="176" y="289"/>
                      <a:pt x="176" y="289"/>
                    </a:cubicBezTo>
                    <a:cubicBezTo>
                      <a:pt x="175" y="289"/>
                      <a:pt x="175" y="289"/>
                      <a:pt x="175" y="289"/>
                    </a:cubicBezTo>
                    <a:cubicBezTo>
                      <a:pt x="174" y="288"/>
                      <a:pt x="174" y="288"/>
                      <a:pt x="174" y="288"/>
                    </a:cubicBezTo>
                    <a:cubicBezTo>
                      <a:pt x="174" y="288"/>
                      <a:pt x="174" y="288"/>
                      <a:pt x="174" y="288"/>
                    </a:cubicBezTo>
                    <a:cubicBezTo>
                      <a:pt x="172" y="288"/>
                      <a:pt x="172" y="288"/>
                      <a:pt x="172" y="288"/>
                    </a:cubicBezTo>
                    <a:cubicBezTo>
                      <a:pt x="171" y="287"/>
                      <a:pt x="171" y="287"/>
                      <a:pt x="171" y="287"/>
                    </a:cubicBezTo>
                    <a:cubicBezTo>
                      <a:pt x="171" y="287"/>
                      <a:pt x="171" y="287"/>
                      <a:pt x="171" y="287"/>
                    </a:cubicBezTo>
                    <a:cubicBezTo>
                      <a:pt x="170" y="287"/>
                      <a:pt x="170" y="287"/>
                      <a:pt x="170" y="287"/>
                    </a:cubicBezTo>
                    <a:cubicBezTo>
                      <a:pt x="169" y="287"/>
                      <a:pt x="169" y="287"/>
                      <a:pt x="169" y="287"/>
                    </a:cubicBezTo>
                    <a:cubicBezTo>
                      <a:pt x="168" y="287"/>
                      <a:pt x="168" y="287"/>
                      <a:pt x="168" y="287"/>
                    </a:cubicBezTo>
                    <a:cubicBezTo>
                      <a:pt x="168" y="286"/>
                      <a:pt x="168" y="286"/>
                      <a:pt x="168" y="286"/>
                    </a:cubicBezTo>
                    <a:cubicBezTo>
                      <a:pt x="167" y="286"/>
                      <a:pt x="167" y="286"/>
                      <a:pt x="167" y="286"/>
                    </a:cubicBezTo>
                    <a:cubicBezTo>
                      <a:pt x="165" y="286"/>
                      <a:pt x="165" y="286"/>
                      <a:pt x="165" y="286"/>
                    </a:cubicBezTo>
                    <a:cubicBezTo>
                      <a:pt x="165" y="285"/>
                      <a:pt x="165" y="285"/>
                      <a:pt x="165" y="285"/>
                    </a:cubicBezTo>
                    <a:cubicBezTo>
                      <a:pt x="164" y="285"/>
                      <a:pt x="164" y="285"/>
                      <a:pt x="164" y="285"/>
                    </a:cubicBezTo>
                    <a:cubicBezTo>
                      <a:pt x="163" y="284"/>
                      <a:pt x="163" y="284"/>
                      <a:pt x="163" y="284"/>
                    </a:cubicBezTo>
                    <a:cubicBezTo>
                      <a:pt x="162" y="284"/>
                      <a:pt x="162" y="284"/>
                      <a:pt x="162" y="284"/>
                    </a:cubicBezTo>
                    <a:cubicBezTo>
                      <a:pt x="162" y="284"/>
                      <a:pt x="162" y="284"/>
                      <a:pt x="162" y="284"/>
                    </a:cubicBezTo>
                    <a:cubicBezTo>
                      <a:pt x="161" y="284"/>
                      <a:pt x="161" y="284"/>
                      <a:pt x="161" y="284"/>
                    </a:cubicBezTo>
                    <a:cubicBezTo>
                      <a:pt x="160" y="284"/>
                      <a:pt x="160" y="284"/>
                      <a:pt x="160" y="284"/>
                    </a:cubicBezTo>
                    <a:cubicBezTo>
                      <a:pt x="160" y="284"/>
                      <a:pt x="160" y="284"/>
                      <a:pt x="160" y="284"/>
                    </a:cubicBezTo>
                    <a:cubicBezTo>
                      <a:pt x="159" y="284"/>
                      <a:pt x="159" y="284"/>
                      <a:pt x="159" y="284"/>
                    </a:cubicBezTo>
                    <a:cubicBezTo>
                      <a:pt x="159" y="283"/>
                      <a:pt x="159" y="283"/>
                      <a:pt x="159" y="283"/>
                    </a:cubicBezTo>
                    <a:cubicBezTo>
                      <a:pt x="158" y="283"/>
                      <a:pt x="158" y="283"/>
                      <a:pt x="158" y="283"/>
                    </a:cubicBezTo>
                    <a:cubicBezTo>
                      <a:pt x="158" y="283"/>
                      <a:pt x="158" y="283"/>
                      <a:pt x="158" y="283"/>
                    </a:cubicBezTo>
                    <a:cubicBezTo>
                      <a:pt x="157" y="282"/>
                      <a:pt x="157" y="282"/>
                      <a:pt x="157" y="282"/>
                    </a:cubicBezTo>
                    <a:cubicBezTo>
                      <a:pt x="157" y="282"/>
                      <a:pt x="157" y="282"/>
                      <a:pt x="157" y="282"/>
                    </a:cubicBezTo>
                    <a:cubicBezTo>
                      <a:pt x="156" y="281"/>
                      <a:pt x="156" y="281"/>
                      <a:pt x="156" y="281"/>
                    </a:cubicBezTo>
                    <a:cubicBezTo>
                      <a:pt x="155" y="281"/>
                      <a:pt x="155" y="281"/>
                      <a:pt x="155" y="281"/>
                    </a:cubicBezTo>
                    <a:cubicBezTo>
                      <a:pt x="154" y="281"/>
                      <a:pt x="154" y="281"/>
                      <a:pt x="154" y="281"/>
                    </a:cubicBezTo>
                    <a:lnTo>
                      <a:pt x="39" y="271"/>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3" name="Freeform 162"/>
              <p:cNvSpPr>
                <a:spLocks noEditPoints="1"/>
              </p:cNvSpPr>
              <p:nvPr/>
            </p:nvSpPr>
            <p:spPr bwMode="auto">
              <a:xfrm>
                <a:off x="815256" y="1047881"/>
                <a:ext cx="1133522" cy="787418"/>
              </a:xfrm>
              <a:custGeom>
                <a:avLst/>
                <a:gdLst>
                  <a:gd name="T0" fmla="*/ 209 w 238"/>
                  <a:gd name="T1" fmla="*/ 133 h 165"/>
                  <a:gd name="T2" fmla="*/ 234 w 238"/>
                  <a:gd name="T3" fmla="*/ 28 h 165"/>
                  <a:gd name="T4" fmla="*/ 219 w 238"/>
                  <a:gd name="T5" fmla="*/ 21 h 165"/>
                  <a:gd name="T6" fmla="*/ 209 w 238"/>
                  <a:gd name="T7" fmla="*/ 10 h 165"/>
                  <a:gd name="T8" fmla="*/ 198 w 238"/>
                  <a:gd name="T9" fmla="*/ 7 h 165"/>
                  <a:gd name="T10" fmla="*/ 187 w 238"/>
                  <a:gd name="T11" fmla="*/ 2 h 165"/>
                  <a:gd name="T12" fmla="*/ 167 w 238"/>
                  <a:gd name="T13" fmla="*/ 9 h 165"/>
                  <a:gd name="T14" fmla="*/ 145 w 238"/>
                  <a:gd name="T15" fmla="*/ 37 h 165"/>
                  <a:gd name="T16" fmla="*/ 142 w 238"/>
                  <a:gd name="T17" fmla="*/ 45 h 165"/>
                  <a:gd name="T18" fmla="*/ 135 w 238"/>
                  <a:gd name="T19" fmla="*/ 40 h 165"/>
                  <a:gd name="T20" fmla="*/ 120 w 238"/>
                  <a:gd name="T21" fmla="*/ 51 h 165"/>
                  <a:gd name="T22" fmla="*/ 127 w 238"/>
                  <a:gd name="T23" fmla="*/ 60 h 165"/>
                  <a:gd name="T24" fmla="*/ 130 w 238"/>
                  <a:gd name="T25" fmla="*/ 70 h 165"/>
                  <a:gd name="T26" fmla="*/ 104 w 238"/>
                  <a:gd name="T27" fmla="*/ 78 h 165"/>
                  <a:gd name="T28" fmla="*/ 104 w 238"/>
                  <a:gd name="T29" fmla="*/ 89 h 165"/>
                  <a:gd name="T30" fmla="*/ 100 w 238"/>
                  <a:gd name="T31" fmla="*/ 101 h 165"/>
                  <a:gd name="T32" fmla="*/ 104 w 238"/>
                  <a:gd name="T33" fmla="*/ 109 h 165"/>
                  <a:gd name="T34" fmla="*/ 112 w 238"/>
                  <a:gd name="T35" fmla="*/ 114 h 165"/>
                  <a:gd name="T36" fmla="*/ 110 w 238"/>
                  <a:gd name="T37" fmla="*/ 125 h 165"/>
                  <a:gd name="T38" fmla="*/ 90 w 238"/>
                  <a:gd name="T39" fmla="*/ 135 h 165"/>
                  <a:gd name="T40" fmla="*/ 84 w 238"/>
                  <a:gd name="T41" fmla="*/ 141 h 165"/>
                  <a:gd name="T42" fmla="*/ 97 w 238"/>
                  <a:gd name="T43" fmla="*/ 137 h 165"/>
                  <a:gd name="T44" fmla="*/ 110 w 238"/>
                  <a:gd name="T45" fmla="*/ 132 h 165"/>
                  <a:gd name="T46" fmla="*/ 127 w 238"/>
                  <a:gd name="T47" fmla="*/ 123 h 165"/>
                  <a:gd name="T48" fmla="*/ 138 w 238"/>
                  <a:gd name="T49" fmla="*/ 112 h 165"/>
                  <a:gd name="T50" fmla="*/ 159 w 238"/>
                  <a:gd name="T51" fmla="*/ 100 h 165"/>
                  <a:gd name="T52" fmla="*/ 143 w 238"/>
                  <a:gd name="T53" fmla="*/ 115 h 165"/>
                  <a:gd name="T54" fmla="*/ 154 w 238"/>
                  <a:gd name="T55" fmla="*/ 113 h 165"/>
                  <a:gd name="T56" fmla="*/ 164 w 238"/>
                  <a:gd name="T57" fmla="*/ 107 h 165"/>
                  <a:gd name="T58" fmla="*/ 169 w 238"/>
                  <a:gd name="T59" fmla="*/ 111 h 165"/>
                  <a:gd name="T60" fmla="*/ 184 w 238"/>
                  <a:gd name="T61" fmla="*/ 119 h 165"/>
                  <a:gd name="T62" fmla="*/ 194 w 238"/>
                  <a:gd name="T63" fmla="*/ 126 h 165"/>
                  <a:gd name="T64" fmla="*/ 199 w 238"/>
                  <a:gd name="T65" fmla="*/ 130 h 165"/>
                  <a:gd name="T66" fmla="*/ 205 w 238"/>
                  <a:gd name="T67" fmla="*/ 132 h 165"/>
                  <a:gd name="T68" fmla="*/ 206 w 238"/>
                  <a:gd name="T69" fmla="*/ 146 h 165"/>
                  <a:gd name="T70" fmla="*/ 211 w 238"/>
                  <a:gd name="T71" fmla="*/ 156 h 165"/>
                  <a:gd name="T72" fmla="*/ 202 w 238"/>
                  <a:gd name="T73" fmla="*/ 162 h 165"/>
                  <a:gd name="T74" fmla="*/ 199 w 238"/>
                  <a:gd name="T75" fmla="*/ 162 h 165"/>
                  <a:gd name="T76" fmla="*/ 202 w 238"/>
                  <a:gd name="T77" fmla="*/ 155 h 165"/>
                  <a:gd name="T78" fmla="*/ 203 w 238"/>
                  <a:gd name="T79" fmla="*/ 164 h 165"/>
                  <a:gd name="T80" fmla="*/ 207 w 238"/>
                  <a:gd name="T81" fmla="*/ 156 h 165"/>
                  <a:gd name="T82" fmla="*/ 205 w 238"/>
                  <a:gd name="T83" fmla="*/ 150 h 165"/>
                  <a:gd name="T84" fmla="*/ 201 w 238"/>
                  <a:gd name="T85" fmla="*/ 151 h 165"/>
                  <a:gd name="T86" fmla="*/ 199 w 238"/>
                  <a:gd name="T87" fmla="*/ 145 h 165"/>
                  <a:gd name="T88" fmla="*/ 204 w 238"/>
                  <a:gd name="T89" fmla="*/ 144 h 165"/>
                  <a:gd name="T90" fmla="*/ 197 w 238"/>
                  <a:gd name="T91" fmla="*/ 142 h 165"/>
                  <a:gd name="T92" fmla="*/ 110 w 238"/>
                  <a:gd name="T93" fmla="*/ 75 h 165"/>
                  <a:gd name="T94" fmla="*/ 173 w 238"/>
                  <a:gd name="T95" fmla="*/ 116 h 165"/>
                  <a:gd name="T96" fmla="*/ 160 w 238"/>
                  <a:gd name="T97" fmla="*/ 115 h 165"/>
                  <a:gd name="T98" fmla="*/ 90 w 238"/>
                  <a:gd name="T99" fmla="*/ 62 h 165"/>
                  <a:gd name="T100" fmla="*/ 91 w 238"/>
                  <a:gd name="T101" fmla="*/ 95 h 165"/>
                  <a:gd name="T102" fmla="*/ 134 w 238"/>
                  <a:gd name="T103" fmla="*/ 121 h 165"/>
                  <a:gd name="T104" fmla="*/ 127 w 238"/>
                  <a:gd name="T105" fmla="*/ 126 h 165"/>
                  <a:gd name="T106" fmla="*/ 129 w 238"/>
                  <a:gd name="T107" fmla="*/ 128 h 165"/>
                  <a:gd name="T108" fmla="*/ 121 w 238"/>
                  <a:gd name="T109" fmla="*/ 135 h 165"/>
                  <a:gd name="T110" fmla="*/ 93 w 238"/>
                  <a:gd name="T111" fmla="*/ 142 h 165"/>
                  <a:gd name="T112" fmla="*/ 3 w 238"/>
                  <a:gd name="T113" fmla="*/ 156 h 165"/>
                  <a:gd name="T114" fmla="*/ 22 w 238"/>
                  <a:gd name="T115" fmla="*/ 156 h 165"/>
                  <a:gd name="T116" fmla="*/ 41 w 238"/>
                  <a:gd name="T117" fmla="*/ 154 h 165"/>
                  <a:gd name="T118" fmla="*/ 59 w 238"/>
                  <a:gd name="T119" fmla="*/ 149 h 165"/>
                  <a:gd name="T120" fmla="*/ 68 w 238"/>
                  <a:gd name="T121" fmla="*/ 147 h 165"/>
                  <a:gd name="T122" fmla="*/ 72 w 238"/>
                  <a:gd name="T123" fmla="*/ 14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8" h="165">
                    <a:moveTo>
                      <a:pt x="215" y="158"/>
                    </a:moveTo>
                    <a:cubicBezTo>
                      <a:pt x="215" y="157"/>
                      <a:pt x="215" y="157"/>
                      <a:pt x="215" y="157"/>
                    </a:cubicBezTo>
                    <a:cubicBezTo>
                      <a:pt x="215" y="157"/>
                      <a:pt x="215" y="157"/>
                      <a:pt x="215" y="157"/>
                    </a:cubicBezTo>
                    <a:cubicBezTo>
                      <a:pt x="215" y="157"/>
                      <a:pt x="215" y="157"/>
                      <a:pt x="215" y="157"/>
                    </a:cubicBezTo>
                    <a:cubicBezTo>
                      <a:pt x="215" y="156"/>
                      <a:pt x="215" y="156"/>
                      <a:pt x="215" y="156"/>
                    </a:cubicBezTo>
                    <a:cubicBezTo>
                      <a:pt x="215" y="156"/>
                      <a:pt x="215" y="156"/>
                      <a:pt x="215" y="156"/>
                    </a:cubicBezTo>
                    <a:cubicBezTo>
                      <a:pt x="215" y="156"/>
                      <a:pt x="215" y="156"/>
                      <a:pt x="215" y="156"/>
                    </a:cubicBezTo>
                    <a:cubicBezTo>
                      <a:pt x="214" y="155"/>
                      <a:pt x="214" y="155"/>
                      <a:pt x="214" y="155"/>
                    </a:cubicBezTo>
                    <a:cubicBezTo>
                      <a:pt x="214" y="155"/>
                      <a:pt x="214" y="155"/>
                      <a:pt x="214" y="155"/>
                    </a:cubicBezTo>
                    <a:cubicBezTo>
                      <a:pt x="214" y="154"/>
                      <a:pt x="214" y="154"/>
                      <a:pt x="214" y="154"/>
                    </a:cubicBezTo>
                    <a:cubicBezTo>
                      <a:pt x="213" y="153"/>
                      <a:pt x="213" y="153"/>
                      <a:pt x="213" y="153"/>
                    </a:cubicBezTo>
                    <a:cubicBezTo>
                      <a:pt x="212" y="153"/>
                      <a:pt x="212" y="153"/>
                      <a:pt x="212" y="153"/>
                    </a:cubicBezTo>
                    <a:cubicBezTo>
                      <a:pt x="212" y="152"/>
                      <a:pt x="212" y="152"/>
                      <a:pt x="212" y="152"/>
                    </a:cubicBezTo>
                    <a:cubicBezTo>
                      <a:pt x="211" y="151"/>
                      <a:pt x="211" y="151"/>
                      <a:pt x="211" y="151"/>
                    </a:cubicBezTo>
                    <a:cubicBezTo>
                      <a:pt x="211" y="151"/>
                      <a:pt x="211" y="151"/>
                      <a:pt x="211" y="151"/>
                    </a:cubicBezTo>
                    <a:cubicBezTo>
                      <a:pt x="210" y="151"/>
                      <a:pt x="210" y="151"/>
                      <a:pt x="210" y="151"/>
                    </a:cubicBezTo>
                    <a:cubicBezTo>
                      <a:pt x="210" y="151"/>
                      <a:pt x="210" y="151"/>
                      <a:pt x="210" y="151"/>
                    </a:cubicBezTo>
                    <a:cubicBezTo>
                      <a:pt x="210" y="150"/>
                      <a:pt x="210" y="150"/>
                      <a:pt x="210" y="150"/>
                    </a:cubicBezTo>
                    <a:cubicBezTo>
                      <a:pt x="210" y="150"/>
                      <a:pt x="210" y="150"/>
                      <a:pt x="210" y="150"/>
                    </a:cubicBezTo>
                    <a:cubicBezTo>
                      <a:pt x="210" y="149"/>
                      <a:pt x="210" y="149"/>
                      <a:pt x="210" y="149"/>
                    </a:cubicBezTo>
                    <a:cubicBezTo>
                      <a:pt x="210" y="149"/>
                      <a:pt x="210" y="149"/>
                      <a:pt x="210" y="149"/>
                    </a:cubicBezTo>
                    <a:cubicBezTo>
                      <a:pt x="210" y="149"/>
                      <a:pt x="210" y="149"/>
                      <a:pt x="210" y="149"/>
                    </a:cubicBezTo>
                    <a:cubicBezTo>
                      <a:pt x="210" y="148"/>
                      <a:pt x="210" y="148"/>
                      <a:pt x="210" y="148"/>
                    </a:cubicBezTo>
                    <a:cubicBezTo>
                      <a:pt x="210" y="148"/>
                      <a:pt x="210" y="148"/>
                      <a:pt x="210" y="148"/>
                    </a:cubicBezTo>
                    <a:cubicBezTo>
                      <a:pt x="210" y="148"/>
                      <a:pt x="210" y="148"/>
                      <a:pt x="210" y="148"/>
                    </a:cubicBezTo>
                    <a:cubicBezTo>
                      <a:pt x="209" y="148"/>
                      <a:pt x="209" y="148"/>
                      <a:pt x="209" y="148"/>
                    </a:cubicBezTo>
                    <a:cubicBezTo>
                      <a:pt x="209" y="147"/>
                      <a:pt x="209" y="147"/>
                      <a:pt x="209" y="147"/>
                    </a:cubicBezTo>
                    <a:cubicBezTo>
                      <a:pt x="210" y="147"/>
                      <a:pt x="210" y="147"/>
                      <a:pt x="210" y="147"/>
                    </a:cubicBezTo>
                    <a:cubicBezTo>
                      <a:pt x="210" y="144"/>
                      <a:pt x="210" y="144"/>
                      <a:pt x="210" y="144"/>
                    </a:cubicBezTo>
                    <a:cubicBezTo>
                      <a:pt x="210" y="141"/>
                      <a:pt x="210" y="141"/>
                      <a:pt x="210" y="141"/>
                    </a:cubicBezTo>
                    <a:cubicBezTo>
                      <a:pt x="210" y="139"/>
                      <a:pt x="210" y="139"/>
                      <a:pt x="210" y="139"/>
                    </a:cubicBezTo>
                    <a:cubicBezTo>
                      <a:pt x="210" y="138"/>
                      <a:pt x="210" y="138"/>
                      <a:pt x="210" y="138"/>
                    </a:cubicBezTo>
                    <a:cubicBezTo>
                      <a:pt x="210" y="137"/>
                      <a:pt x="210" y="137"/>
                      <a:pt x="210" y="137"/>
                    </a:cubicBezTo>
                    <a:cubicBezTo>
                      <a:pt x="210" y="137"/>
                      <a:pt x="210" y="137"/>
                      <a:pt x="210" y="137"/>
                    </a:cubicBezTo>
                    <a:cubicBezTo>
                      <a:pt x="210" y="136"/>
                      <a:pt x="210" y="136"/>
                      <a:pt x="210" y="136"/>
                    </a:cubicBezTo>
                    <a:cubicBezTo>
                      <a:pt x="210" y="135"/>
                      <a:pt x="210" y="135"/>
                      <a:pt x="210" y="135"/>
                    </a:cubicBezTo>
                    <a:cubicBezTo>
                      <a:pt x="210" y="134"/>
                      <a:pt x="210" y="134"/>
                      <a:pt x="210" y="134"/>
                    </a:cubicBezTo>
                    <a:cubicBezTo>
                      <a:pt x="209" y="133"/>
                      <a:pt x="209" y="133"/>
                      <a:pt x="209" y="133"/>
                    </a:cubicBezTo>
                    <a:cubicBezTo>
                      <a:pt x="208" y="131"/>
                      <a:pt x="208" y="131"/>
                      <a:pt x="208" y="131"/>
                    </a:cubicBezTo>
                    <a:cubicBezTo>
                      <a:pt x="208" y="131"/>
                      <a:pt x="208" y="131"/>
                      <a:pt x="208" y="131"/>
                    </a:cubicBezTo>
                    <a:cubicBezTo>
                      <a:pt x="208" y="128"/>
                      <a:pt x="208" y="128"/>
                      <a:pt x="208" y="128"/>
                    </a:cubicBezTo>
                    <a:cubicBezTo>
                      <a:pt x="208" y="128"/>
                      <a:pt x="208" y="128"/>
                      <a:pt x="208" y="128"/>
                    </a:cubicBezTo>
                    <a:cubicBezTo>
                      <a:pt x="208" y="127"/>
                      <a:pt x="208" y="127"/>
                      <a:pt x="208" y="127"/>
                    </a:cubicBezTo>
                    <a:cubicBezTo>
                      <a:pt x="208" y="126"/>
                      <a:pt x="208" y="126"/>
                      <a:pt x="208" y="126"/>
                    </a:cubicBezTo>
                    <a:cubicBezTo>
                      <a:pt x="208" y="125"/>
                      <a:pt x="208" y="125"/>
                      <a:pt x="208" y="125"/>
                    </a:cubicBezTo>
                    <a:cubicBezTo>
                      <a:pt x="207" y="125"/>
                      <a:pt x="207" y="125"/>
                      <a:pt x="207" y="125"/>
                    </a:cubicBezTo>
                    <a:cubicBezTo>
                      <a:pt x="206" y="125"/>
                      <a:pt x="206" y="125"/>
                      <a:pt x="206" y="125"/>
                    </a:cubicBezTo>
                    <a:cubicBezTo>
                      <a:pt x="204" y="125"/>
                      <a:pt x="204" y="125"/>
                      <a:pt x="204" y="125"/>
                    </a:cubicBezTo>
                    <a:cubicBezTo>
                      <a:pt x="204" y="125"/>
                      <a:pt x="204" y="125"/>
                      <a:pt x="204" y="125"/>
                    </a:cubicBezTo>
                    <a:cubicBezTo>
                      <a:pt x="202" y="126"/>
                      <a:pt x="202" y="126"/>
                      <a:pt x="202" y="126"/>
                    </a:cubicBezTo>
                    <a:cubicBezTo>
                      <a:pt x="201" y="127"/>
                      <a:pt x="201" y="127"/>
                      <a:pt x="201" y="127"/>
                    </a:cubicBezTo>
                    <a:cubicBezTo>
                      <a:pt x="200" y="128"/>
                      <a:pt x="200" y="128"/>
                      <a:pt x="200" y="128"/>
                    </a:cubicBezTo>
                    <a:cubicBezTo>
                      <a:pt x="199" y="129"/>
                      <a:pt x="199" y="129"/>
                      <a:pt x="199" y="129"/>
                    </a:cubicBezTo>
                    <a:cubicBezTo>
                      <a:pt x="198" y="129"/>
                      <a:pt x="198" y="129"/>
                      <a:pt x="198" y="129"/>
                    </a:cubicBezTo>
                    <a:cubicBezTo>
                      <a:pt x="196" y="129"/>
                      <a:pt x="196" y="129"/>
                      <a:pt x="196" y="129"/>
                    </a:cubicBezTo>
                    <a:cubicBezTo>
                      <a:pt x="196" y="129"/>
                      <a:pt x="196" y="129"/>
                      <a:pt x="196" y="129"/>
                    </a:cubicBezTo>
                    <a:cubicBezTo>
                      <a:pt x="196" y="129"/>
                      <a:pt x="196" y="129"/>
                      <a:pt x="196" y="129"/>
                    </a:cubicBezTo>
                    <a:cubicBezTo>
                      <a:pt x="196" y="128"/>
                      <a:pt x="196" y="128"/>
                      <a:pt x="196" y="128"/>
                    </a:cubicBezTo>
                    <a:cubicBezTo>
                      <a:pt x="196" y="127"/>
                      <a:pt x="196" y="127"/>
                      <a:pt x="196" y="127"/>
                    </a:cubicBezTo>
                    <a:cubicBezTo>
                      <a:pt x="195" y="122"/>
                      <a:pt x="195" y="122"/>
                      <a:pt x="195" y="122"/>
                    </a:cubicBezTo>
                    <a:cubicBezTo>
                      <a:pt x="194" y="120"/>
                      <a:pt x="194" y="120"/>
                      <a:pt x="194" y="120"/>
                    </a:cubicBezTo>
                    <a:cubicBezTo>
                      <a:pt x="194" y="119"/>
                      <a:pt x="194" y="119"/>
                      <a:pt x="194" y="119"/>
                    </a:cubicBezTo>
                    <a:cubicBezTo>
                      <a:pt x="195" y="117"/>
                      <a:pt x="195" y="117"/>
                      <a:pt x="195" y="117"/>
                    </a:cubicBezTo>
                    <a:cubicBezTo>
                      <a:pt x="192" y="117"/>
                      <a:pt x="192" y="117"/>
                      <a:pt x="192" y="117"/>
                    </a:cubicBezTo>
                    <a:cubicBezTo>
                      <a:pt x="191" y="118"/>
                      <a:pt x="191" y="118"/>
                      <a:pt x="191" y="118"/>
                    </a:cubicBezTo>
                    <a:cubicBezTo>
                      <a:pt x="190" y="117"/>
                      <a:pt x="190" y="117"/>
                      <a:pt x="190" y="117"/>
                    </a:cubicBezTo>
                    <a:cubicBezTo>
                      <a:pt x="187" y="117"/>
                      <a:pt x="187" y="117"/>
                      <a:pt x="187" y="117"/>
                    </a:cubicBezTo>
                    <a:cubicBezTo>
                      <a:pt x="238" y="33"/>
                      <a:pt x="238" y="33"/>
                      <a:pt x="238" y="33"/>
                    </a:cubicBezTo>
                    <a:cubicBezTo>
                      <a:pt x="238" y="32"/>
                      <a:pt x="238" y="32"/>
                      <a:pt x="238" y="32"/>
                    </a:cubicBezTo>
                    <a:cubicBezTo>
                      <a:pt x="237" y="32"/>
                      <a:pt x="237" y="32"/>
                      <a:pt x="237" y="32"/>
                    </a:cubicBezTo>
                    <a:cubicBezTo>
                      <a:pt x="236" y="32"/>
                      <a:pt x="236" y="32"/>
                      <a:pt x="236" y="32"/>
                    </a:cubicBezTo>
                    <a:cubicBezTo>
                      <a:pt x="236" y="32"/>
                      <a:pt x="236" y="32"/>
                      <a:pt x="236" y="32"/>
                    </a:cubicBezTo>
                    <a:cubicBezTo>
                      <a:pt x="236" y="30"/>
                      <a:pt x="236" y="30"/>
                      <a:pt x="236" y="30"/>
                    </a:cubicBezTo>
                    <a:cubicBezTo>
                      <a:pt x="235" y="29"/>
                      <a:pt x="235" y="29"/>
                      <a:pt x="235" y="29"/>
                    </a:cubicBezTo>
                    <a:cubicBezTo>
                      <a:pt x="235" y="29"/>
                      <a:pt x="235" y="29"/>
                      <a:pt x="235" y="29"/>
                    </a:cubicBezTo>
                    <a:cubicBezTo>
                      <a:pt x="234" y="28"/>
                      <a:pt x="234" y="28"/>
                      <a:pt x="234" y="28"/>
                    </a:cubicBezTo>
                    <a:cubicBezTo>
                      <a:pt x="234" y="27"/>
                      <a:pt x="234" y="27"/>
                      <a:pt x="234" y="27"/>
                    </a:cubicBezTo>
                    <a:cubicBezTo>
                      <a:pt x="233" y="27"/>
                      <a:pt x="233" y="27"/>
                      <a:pt x="233" y="27"/>
                    </a:cubicBezTo>
                    <a:cubicBezTo>
                      <a:pt x="232" y="27"/>
                      <a:pt x="232" y="27"/>
                      <a:pt x="232" y="27"/>
                    </a:cubicBezTo>
                    <a:cubicBezTo>
                      <a:pt x="232" y="27"/>
                      <a:pt x="232" y="27"/>
                      <a:pt x="232" y="27"/>
                    </a:cubicBezTo>
                    <a:cubicBezTo>
                      <a:pt x="230" y="27"/>
                      <a:pt x="230" y="27"/>
                      <a:pt x="230" y="27"/>
                    </a:cubicBezTo>
                    <a:cubicBezTo>
                      <a:pt x="229" y="27"/>
                      <a:pt x="229" y="27"/>
                      <a:pt x="229" y="27"/>
                    </a:cubicBezTo>
                    <a:cubicBezTo>
                      <a:pt x="229" y="27"/>
                      <a:pt x="229" y="27"/>
                      <a:pt x="229" y="27"/>
                    </a:cubicBezTo>
                    <a:cubicBezTo>
                      <a:pt x="228" y="27"/>
                      <a:pt x="228" y="27"/>
                      <a:pt x="228" y="27"/>
                    </a:cubicBezTo>
                    <a:cubicBezTo>
                      <a:pt x="228" y="27"/>
                      <a:pt x="228" y="27"/>
                      <a:pt x="228" y="27"/>
                    </a:cubicBezTo>
                    <a:cubicBezTo>
                      <a:pt x="228" y="27"/>
                      <a:pt x="228" y="27"/>
                      <a:pt x="228" y="27"/>
                    </a:cubicBezTo>
                    <a:cubicBezTo>
                      <a:pt x="227" y="27"/>
                      <a:pt x="227" y="27"/>
                      <a:pt x="227" y="27"/>
                    </a:cubicBezTo>
                    <a:cubicBezTo>
                      <a:pt x="227" y="26"/>
                      <a:pt x="227" y="26"/>
                      <a:pt x="227" y="26"/>
                    </a:cubicBezTo>
                    <a:cubicBezTo>
                      <a:pt x="227" y="26"/>
                      <a:pt x="227" y="26"/>
                      <a:pt x="227" y="26"/>
                    </a:cubicBezTo>
                    <a:cubicBezTo>
                      <a:pt x="228" y="26"/>
                      <a:pt x="228" y="26"/>
                      <a:pt x="228" y="26"/>
                    </a:cubicBezTo>
                    <a:cubicBezTo>
                      <a:pt x="227" y="26"/>
                      <a:pt x="227" y="26"/>
                      <a:pt x="227" y="26"/>
                    </a:cubicBezTo>
                    <a:cubicBezTo>
                      <a:pt x="226" y="26"/>
                      <a:pt x="226" y="26"/>
                      <a:pt x="226" y="26"/>
                    </a:cubicBezTo>
                    <a:cubicBezTo>
                      <a:pt x="226" y="26"/>
                      <a:pt x="226" y="26"/>
                      <a:pt x="226" y="26"/>
                    </a:cubicBezTo>
                    <a:cubicBezTo>
                      <a:pt x="226" y="25"/>
                      <a:pt x="226" y="25"/>
                      <a:pt x="226" y="25"/>
                    </a:cubicBezTo>
                    <a:cubicBezTo>
                      <a:pt x="226" y="25"/>
                      <a:pt x="226" y="25"/>
                      <a:pt x="226" y="25"/>
                    </a:cubicBezTo>
                    <a:cubicBezTo>
                      <a:pt x="226" y="25"/>
                      <a:pt x="226" y="25"/>
                      <a:pt x="226" y="25"/>
                    </a:cubicBezTo>
                    <a:cubicBezTo>
                      <a:pt x="225" y="25"/>
                      <a:pt x="225" y="25"/>
                      <a:pt x="225" y="25"/>
                    </a:cubicBezTo>
                    <a:cubicBezTo>
                      <a:pt x="225" y="25"/>
                      <a:pt x="225" y="25"/>
                      <a:pt x="225" y="25"/>
                    </a:cubicBezTo>
                    <a:cubicBezTo>
                      <a:pt x="225" y="24"/>
                      <a:pt x="225" y="24"/>
                      <a:pt x="225" y="24"/>
                    </a:cubicBezTo>
                    <a:cubicBezTo>
                      <a:pt x="224" y="24"/>
                      <a:pt x="224" y="24"/>
                      <a:pt x="224" y="24"/>
                    </a:cubicBezTo>
                    <a:cubicBezTo>
                      <a:pt x="223" y="23"/>
                      <a:pt x="223" y="23"/>
                      <a:pt x="223" y="23"/>
                    </a:cubicBezTo>
                    <a:cubicBezTo>
                      <a:pt x="223" y="23"/>
                      <a:pt x="223" y="23"/>
                      <a:pt x="223" y="23"/>
                    </a:cubicBezTo>
                    <a:cubicBezTo>
                      <a:pt x="222" y="23"/>
                      <a:pt x="222" y="23"/>
                      <a:pt x="222" y="23"/>
                    </a:cubicBezTo>
                    <a:cubicBezTo>
                      <a:pt x="222" y="23"/>
                      <a:pt x="222" y="23"/>
                      <a:pt x="222" y="23"/>
                    </a:cubicBezTo>
                    <a:cubicBezTo>
                      <a:pt x="221" y="23"/>
                      <a:pt x="221" y="23"/>
                      <a:pt x="221" y="23"/>
                    </a:cubicBezTo>
                    <a:cubicBezTo>
                      <a:pt x="221" y="23"/>
                      <a:pt x="221" y="23"/>
                      <a:pt x="221" y="23"/>
                    </a:cubicBezTo>
                    <a:cubicBezTo>
                      <a:pt x="221" y="22"/>
                      <a:pt x="221" y="22"/>
                      <a:pt x="221" y="22"/>
                    </a:cubicBezTo>
                    <a:cubicBezTo>
                      <a:pt x="221" y="22"/>
                      <a:pt x="221" y="22"/>
                      <a:pt x="221" y="22"/>
                    </a:cubicBezTo>
                    <a:cubicBezTo>
                      <a:pt x="220" y="23"/>
                      <a:pt x="220" y="23"/>
                      <a:pt x="220" y="23"/>
                    </a:cubicBezTo>
                    <a:cubicBezTo>
                      <a:pt x="220" y="23"/>
                      <a:pt x="220" y="23"/>
                      <a:pt x="220" y="23"/>
                    </a:cubicBezTo>
                    <a:cubicBezTo>
                      <a:pt x="220" y="22"/>
                      <a:pt x="220" y="22"/>
                      <a:pt x="220" y="22"/>
                    </a:cubicBezTo>
                    <a:cubicBezTo>
                      <a:pt x="220" y="22"/>
                      <a:pt x="220" y="22"/>
                      <a:pt x="220" y="22"/>
                    </a:cubicBezTo>
                    <a:cubicBezTo>
                      <a:pt x="220" y="22"/>
                      <a:pt x="220" y="22"/>
                      <a:pt x="220" y="22"/>
                    </a:cubicBezTo>
                    <a:cubicBezTo>
                      <a:pt x="219" y="21"/>
                      <a:pt x="219" y="21"/>
                      <a:pt x="219" y="21"/>
                    </a:cubicBezTo>
                    <a:cubicBezTo>
                      <a:pt x="218" y="21"/>
                      <a:pt x="218" y="21"/>
                      <a:pt x="218" y="21"/>
                    </a:cubicBezTo>
                    <a:cubicBezTo>
                      <a:pt x="219" y="21"/>
                      <a:pt x="219" y="21"/>
                      <a:pt x="219" y="21"/>
                    </a:cubicBezTo>
                    <a:cubicBezTo>
                      <a:pt x="219" y="21"/>
                      <a:pt x="219" y="21"/>
                      <a:pt x="219" y="21"/>
                    </a:cubicBezTo>
                    <a:cubicBezTo>
                      <a:pt x="218" y="20"/>
                      <a:pt x="218" y="20"/>
                      <a:pt x="218" y="20"/>
                    </a:cubicBezTo>
                    <a:cubicBezTo>
                      <a:pt x="217" y="20"/>
                      <a:pt x="217" y="20"/>
                      <a:pt x="217" y="20"/>
                    </a:cubicBezTo>
                    <a:cubicBezTo>
                      <a:pt x="217" y="19"/>
                      <a:pt x="217" y="19"/>
                      <a:pt x="217" y="19"/>
                    </a:cubicBezTo>
                    <a:cubicBezTo>
                      <a:pt x="217" y="19"/>
                      <a:pt x="217" y="19"/>
                      <a:pt x="217" y="19"/>
                    </a:cubicBezTo>
                    <a:cubicBezTo>
                      <a:pt x="217" y="19"/>
                      <a:pt x="217" y="19"/>
                      <a:pt x="217" y="19"/>
                    </a:cubicBezTo>
                    <a:cubicBezTo>
                      <a:pt x="216" y="19"/>
                      <a:pt x="216" y="19"/>
                      <a:pt x="216" y="19"/>
                    </a:cubicBezTo>
                    <a:cubicBezTo>
                      <a:pt x="214" y="21"/>
                      <a:pt x="214" y="21"/>
                      <a:pt x="214" y="21"/>
                    </a:cubicBezTo>
                    <a:cubicBezTo>
                      <a:pt x="213" y="22"/>
                      <a:pt x="213" y="22"/>
                      <a:pt x="213" y="22"/>
                    </a:cubicBezTo>
                    <a:cubicBezTo>
                      <a:pt x="214" y="21"/>
                      <a:pt x="214" y="21"/>
                      <a:pt x="214" y="21"/>
                    </a:cubicBezTo>
                    <a:cubicBezTo>
                      <a:pt x="215" y="19"/>
                      <a:pt x="215" y="19"/>
                      <a:pt x="215" y="19"/>
                    </a:cubicBezTo>
                    <a:cubicBezTo>
                      <a:pt x="216" y="18"/>
                      <a:pt x="216" y="18"/>
                      <a:pt x="216" y="18"/>
                    </a:cubicBezTo>
                    <a:cubicBezTo>
                      <a:pt x="216" y="17"/>
                      <a:pt x="216" y="17"/>
                      <a:pt x="216" y="17"/>
                    </a:cubicBezTo>
                    <a:cubicBezTo>
                      <a:pt x="216" y="17"/>
                      <a:pt x="216" y="17"/>
                      <a:pt x="216" y="17"/>
                    </a:cubicBezTo>
                    <a:cubicBezTo>
                      <a:pt x="215" y="16"/>
                      <a:pt x="215" y="16"/>
                      <a:pt x="215" y="16"/>
                    </a:cubicBezTo>
                    <a:cubicBezTo>
                      <a:pt x="214" y="16"/>
                      <a:pt x="214" y="16"/>
                      <a:pt x="214" y="16"/>
                    </a:cubicBezTo>
                    <a:cubicBezTo>
                      <a:pt x="213" y="17"/>
                      <a:pt x="213" y="17"/>
                      <a:pt x="213" y="17"/>
                    </a:cubicBezTo>
                    <a:cubicBezTo>
                      <a:pt x="212" y="17"/>
                      <a:pt x="212" y="17"/>
                      <a:pt x="212" y="17"/>
                    </a:cubicBezTo>
                    <a:cubicBezTo>
                      <a:pt x="211" y="17"/>
                      <a:pt x="211" y="17"/>
                      <a:pt x="211" y="17"/>
                    </a:cubicBezTo>
                    <a:cubicBezTo>
                      <a:pt x="210" y="17"/>
                      <a:pt x="210" y="17"/>
                      <a:pt x="210" y="17"/>
                    </a:cubicBezTo>
                    <a:cubicBezTo>
                      <a:pt x="209" y="18"/>
                      <a:pt x="209" y="18"/>
                      <a:pt x="209" y="18"/>
                    </a:cubicBezTo>
                    <a:cubicBezTo>
                      <a:pt x="208" y="19"/>
                      <a:pt x="208" y="19"/>
                      <a:pt x="208" y="19"/>
                    </a:cubicBezTo>
                    <a:cubicBezTo>
                      <a:pt x="209" y="18"/>
                      <a:pt x="209" y="18"/>
                      <a:pt x="209" y="18"/>
                    </a:cubicBezTo>
                    <a:cubicBezTo>
                      <a:pt x="209" y="17"/>
                      <a:pt x="209" y="17"/>
                      <a:pt x="209" y="17"/>
                    </a:cubicBezTo>
                    <a:cubicBezTo>
                      <a:pt x="209" y="16"/>
                      <a:pt x="209" y="16"/>
                      <a:pt x="209" y="16"/>
                    </a:cubicBezTo>
                    <a:cubicBezTo>
                      <a:pt x="209" y="15"/>
                      <a:pt x="209" y="15"/>
                      <a:pt x="209" y="15"/>
                    </a:cubicBezTo>
                    <a:cubicBezTo>
                      <a:pt x="207" y="15"/>
                      <a:pt x="207" y="15"/>
                      <a:pt x="207" y="15"/>
                    </a:cubicBezTo>
                    <a:cubicBezTo>
                      <a:pt x="207" y="14"/>
                      <a:pt x="207" y="14"/>
                      <a:pt x="207" y="14"/>
                    </a:cubicBezTo>
                    <a:cubicBezTo>
                      <a:pt x="208" y="14"/>
                      <a:pt x="208" y="14"/>
                      <a:pt x="208" y="14"/>
                    </a:cubicBezTo>
                    <a:cubicBezTo>
                      <a:pt x="209" y="14"/>
                      <a:pt x="209" y="14"/>
                      <a:pt x="209" y="14"/>
                    </a:cubicBezTo>
                    <a:cubicBezTo>
                      <a:pt x="209" y="14"/>
                      <a:pt x="209" y="14"/>
                      <a:pt x="209" y="14"/>
                    </a:cubicBezTo>
                    <a:cubicBezTo>
                      <a:pt x="207" y="13"/>
                      <a:pt x="207" y="13"/>
                      <a:pt x="207" y="13"/>
                    </a:cubicBezTo>
                    <a:cubicBezTo>
                      <a:pt x="207" y="12"/>
                      <a:pt x="207" y="12"/>
                      <a:pt x="207" y="12"/>
                    </a:cubicBezTo>
                    <a:cubicBezTo>
                      <a:pt x="207" y="11"/>
                      <a:pt x="207" y="11"/>
                      <a:pt x="207" y="11"/>
                    </a:cubicBezTo>
                    <a:cubicBezTo>
                      <a:pt x="208" y="11"/>
                      <a:pt x="208" y="11"/>
                      <a:pt x="208" y="11"/>
                    </a:cubicBezTo>
                    <a:cubicBezTo>
                      <a:pt x="209" y="10"/>
                      <a:pt x="209" y="10"/>
                      <a:pt x="209" y="10"/>
                    </a:cubicBezTo>
                    <a:cubicBezTo>
                      <a:pt x="208" y="10"/>
                      <a:pt x="208" y="10"/>
                      <a:pt x="208" y="10"/>
                    </a:cubicBezTo>
                    <a:cubicBezTo>
                      <a:pt x="208" y="9"/>
                      <a:pt x="208" y="9"/>
                      <a:pt x="208" y="9"/>
                    </a:cubicBezTo>
                    <a:cubicBezTo>
                      <a:pt x="207" y="9"/>
                      <a:pt x="207" y="9"/>
                      <a:pt x="207" y="9"/>
                    </a:cubicBezTo>
                    <a:cubicBezTo>
                      <a:pt x="207" y="9"/>
                      <a:pt x="207" y="9"/>
                      <a:pt x="207" y="9"/>
                    </a:cubicBezTo>
                    <a:cubicBezTo>
                      <a:pt x="207" y="9"/>
                      <a:pt x="207" y="9"/>
                      <a:pt x="207" y="9"/>
                    </a:cubicBezTo>
                    <a:cubicBezTo>
                      <a:pt x="206" y="8"/>
                      <a:pt x="206" y="8"/>
                      <a:pt x="206" y="8"/>
                    </a:cubicBezTo>
                    <a:cubicBezTo>
                      <a:pt x="205" y="8"/>
                      <a:pt x="205" y="8"/>
                      <a:pt x="205" y="8"/>
                    </a:cubicBezTo>
                    <a:cubicBezTo>
                      <a:pt x="204" y="8"/>
                      <a:pt x="204" y="8"/>
                      <a:pt x="204" y="8"/>
                    </a:cubicBezTo>
                    <a:cubicBezTo>
                      <a:pt x="204" y="8"/>
                      <a:pt x="204" y="8"/>
                      <a:pt x="204" y="8"/>
                    </a:cubicBezTo>
                    <a:cubicBezTo>
                      <a:pt x="203" y="8"/>
                      <a:pt x="203" y="8"/>
                      <a:pt x="203" y="8"/>
                    </a:cubicBezTo>
                    <a:cubicBezTo>
                      <a:pt x="202" y="8"/>
                      <a:pt x="202" y="8"/>
                      <a:pt x="202" y="8"/>
                    </a:cubicBezTo>
                    <a:cubicBezTo>
                      <a:pt x="202" y="9"/>
                      <a:pt x="202" y="9"/>
                      <a:pt x="202" y="9"/>
                    </a:cubicBezTo>
                    <a:cubicBezTo>
                      <a:pt x="202" y="9"/>
                      <a:pt x="202" y="9"/>
                      <a:pt x="202" y="9"/>
                    </a:cubicBezTo>
                    <a:cubicBezTo>
                      <a:pt x="201" y="8"/>
                      <a:pt x="201" y="8"/>
                      <a:pt x="201" y="8"/>
                    </a:cubicBezTo>
                    <a:cubicBezTo>
                      <a:pt x="201" y="8"/>
                      <a:pt x="201" y="8"/>
                      <a:pt x="201" y="8"/>
                    </a:cubicBezTo>
                    <a:cubicBezTo>
                      <a:pt x="202" y="8"/>
                      <a:pt x="202" y="8"/>
                      <a:pt x="202" y="8"/>
                    </a:cubicBezTo>
                    <a:cubicBezTo>
                      <a:pt x="202" y="7"/>
                      <a:pt x="202" y="7"/>
                      <a:pt x="202" y="7"/>
                    </a:cubicBezTo>
                    <a:cubicBezTo>
                      <a:pt x="202" y="6"/>
                      <a:pt x="202" y="6"/>
                      <a:pt x="202" y="6"/>
                    </a:cubicBezTo>
                    <a:cubicBezTo>
                      <a:pt x="202" y="6"/>
                      <a:pt x="202" y="6"/>
                      <a:pt x="202" y="6"/>
                    </a:cubicBezTo>
                    <a:cubicBezTo>
                      <a:pt x="202" y="5"/>
                      <a:pt x="202" y="5"/>
                      <a:pt x="202" y="5"/>
                    </a:cubicBezTo>
                    <a:cubicBezTo>
                      <a:pt x="203" y="5"/>
                      <a:pt x="203" y="5"/>
                      <a:pt x="203" y="5"/>
                    </a:cubicBezTo>
                    <a:cubicBezTo>
                      <a:pt x="202" y="4"/>
                      <a:pt x="202" y="4"/>
                      <a:pt x="202" y="4"/>
                    </a:cubicBezTo>
                    <a:cubicBezTo>
                      <a:pt x="202" y="4"/>
                      <a:pt x="202" y="4"/>
                      <a:pt x="202" y="4"/>
                    </a:cubicBezTo>
                    <a:cubicBezTo>
                      <a:pt x="201" y="5"/>
                      <a:pt x="201" y="5"/>
                      <a:pt x="201" y="5"/>
                    </a:cubicBezTo>
                    <a:cubicBezTo>
                      <a:pt x="201" y="6"/>
                      <a:pt x="201" y="6"/>
                      <a:pt x="201" y="6"/>
                    </a:cubicBezTo>
                    <a:cubicBezTo>
                      <a:pt x="201" y="6"/>
                      <a:pt x="201" y="6"/>
                      <a:pt x="201" y="6"/>
                    </a:cubicBezTo>
                    <a:cubicBezTo>
                      <a:pt x="200" y="5"/>
                      <a:pt x="200" y="5"/>
                      <a:pt x="200" y="5"/>
                    </a:cubicBezTo>
                    <a:cubicBezTo>
                      <a:pt x="199" y="6"/>
                      <a:pt x="199" y="6"/>
                      <a:pt x="199" y="6"/>
                    </a:cubicBezTo>
                    <a:cubicBezTo>
                      <a:pt x="199" y="6"/>
                      <a:pt x="199" y="6"/>
                      <a:pt x="199" y="6"/>
                    </a:cubicBezTo>
                    <a:cubicBezTo>
                      <a:pt x="199" y="7"/>
                      <a:pt x="199" y="7"/>
                      <a:pt x="199" y="7"/>
                    </a:cubicBezTo>
                    <a:cubicBezTo>
                      <a:pt x="199" y="7"/>
                      <a:pt x="199" y="7"/>
                      <a:pt x="199" y="7"/>
                    </a:cubicBezTo>
                    <a:cubicBezTo>
                      <a:pt x="198" y="8"/>
                      <a:pt x="198" y="8"/>
                      <a:pt x="198" y="8"/>
                    </a:cubicBezTo>
                    <a:cubicBezTo>
                      <a:pt x="198" y="7"/>
                      <a:pt x="198" y="7"/>
                      <a:pt x="198" y="7"/>
                    </a:cubicBezTo>
                    <a:cubicBezTo>
                      <a:pt x="198" y="8"/>
                      <a:pt x="198" y="8"/>
                      <a:pt x="198" y="8"/>
                    </a:cubicBezTo>
                    <a:cubicBezTo>
                      <a:pt x="197" y="9"/>
                      <a:pt x="197" y="9"/>
                      <a:pt x="197" y="9"/>
                    </a:cubicBezTo>
                    <a:cubicBezTo>
                      <a:pt x="197" y="8"/>
                      <a:pt x="197" y="8"/>
                      <a:pt x="197" y="8"/>
                    </a:cubicBezTo>
                    <a:cubicBezTo>
                      <a:pt x="197" y="7"/>
                      <a:pt x="197" y="7"/>
                      <a:pt x="197" y="7"/>
                    </a:cubicBezTo>
                    <a:cubicBezTo>
                      <a:pt x="198" y="7"/>
                      <a:pt x="198" y="7"/>
                      <a:pt x="198" y="7"/>
                    </a:cubicBezTo>
                    <a:cubicBezTo>
                      <a:pt x="197" y="7"/>
                      <a:pt x="197" y="7"/>
                      <a:pt x="197" y="7"/>
                    </a:cubicBezTo>
                    <a:cubicBezTo>
                      <a:pt x="197" y="7"/>
                      <a:pt x="197" y="7"/>
                      <a:pt x="197" y="7"/>
                    </a:cubicBezTo>
                    <a:cubicBezTo>
                      <a:pt x="196" y="8"/>
                      <a:pt x="196" y="8"/>
                      <a:pt x="196" y="8"/>
                    </a:cubicBezTo>
                    <a:cubicBezTo>
                      <a:pt x="196" y="8"/>
                      <a:pt x="196" y="8"/>
                      <a:pt x="196" y="8"/>
                    </a:cubicBezTo>
                    <a:cubicBezTo>
                      <a:pt x="196" y="7"/>
                      <a:pt x="196" y="7"/>
                      <a:pt x="196" y="7"/>
                    </a:cubicBezTo>
                    <a:cubicBezTo>
                      <a:pt x="196" y="6"/>
                      <a:pt x="196" y="6"/>
                      <a:pt x="196" y="6"/>
                    </a:cubicBezTo>
                    <a:cubicBezTo>
                      <a:pt x="195" y="6"/>
                      <a:pt x="195" y="6"/>
                      <a:pt x="195" y="6"/>
                    </a:cubicBezTo>
                    <a:cubicBezTo>
                      <a:pt x="195" y="5"/>
                      <a:pt x="195" y="5"/>
                      <a:pt x="195" y="5"/>
                    </a:cubicBezTo>
                    <a:cubicBezTo>
                      <a:pt x="196" y="5"/>
                      <a:pt x="196" y="5"/>
                      <a:pt x="196" y="5"/>
                    </a:cubicBezTo>
                    <a:cubicBezTo>
                      <a:pt x="197" y="5"/>
                      <a:pt x="197" y="5"/>
                      <a:pt x="197" y="5"/>
                    </a:cubicBezTo>
                    <a:cubicBezTo>
                      <a:pt x="198" y="5"/>
                      <a:pt x="198" y="5"/>
                      <a:pt x="198" y="5"/>
                    </a:cubicBezTo>
                    <a:cubicBezTo>
                      <a:pt x="199" y="5"/>
                      <a:pt x="199" y="5"/>
                      <a:pt x="199" y="5"/>
                    </a:cubicBezTo>
                    <a:cubicBezTo>
                      <a:pt x="200" y="5"/>
                      <a:pt x="200" y="5"/>
                      <a:pt x="200" y="5"/>
                    </a:cubicBezTo>
                    <a:cubicBezTo>
                      <a:pt x="201" y="4"/>
                      <a:pt x="201" y="4"/>
                      <a:pt x="201" y="4"/>
                    </a:cubicBezTo>
                    <a:cubicBezTo>
                      <a:pt x="201" y="3"/>
                      <a:pt x="201" y="3"/>
                      <a:pt x="201" y="3"/>
                    </a:cubicBezTo>
                    <a:cubicBezTo>
                      <a:pt x="201" y="3"/>
                      <a:pt x="201" y="3"/>
                      <a:pt x="201" y="3"/>
                    </a:cubicBezTo>
                    <a:cubicBezTo>
                      <a:pt x="201" y="3"/>
                      <a:pt x="201" y="3"/>
                      <a:pt x="201" y="3"/>
                    </a:cubicBezTo>
                    <a:cubicBezTo>
                      <a:pt x="200" y="2"/>
                      <a:pt x="200" y="2"/>
                      <a:pt x="200" y="2"/>
                    </a:cubicBezTo>
                    <a:cubicBezTo>
                      <a:pt x="200" y="2"/>
                      <a:pt x="200" y="2"/>
                      <a:pt x="200" y="2"/>
                    </a:cubicBezTo>
                    <a:cubicBezTo>
                      <a:pt x="199" y="2"/>
                      <a:pt x="199" y="2"/>
                      <a:pt x="199" y="2"/>
                    </a:cubicBezTo>
                    <a:cubicBezTo>
                      <a:pt x="199" y="1"/>
                      <a:pt x="199" y="1"/>
                      <a:pt x="199" y="1"/>
                    </a:cubicBezTo>
                    <a:cubicBezTo>
                      <a:pt x="199" y="1"/>
                      <a:pt x="199" y="1"/>
                      <a:pt x="199" y="1"/>
                    </a:cubicBezTo>
                    <a:cubicBezTo>
                      <a:pt x="199" y="1"/>
                      <a:pt x="199" y="1"/>
                      <a:pt x="199" y="1"/>
                    </a:cubicBezTo>
                    <a:cubicBezTo>
                      <a:pt x="199" y="1"/>
                      <a:pt x="199" y="1"/>
                      <a:pt x="199" y="1"/>
                    </a:cubicBezTo>
                    <a:cubicBezTo>
                      <a:pt x="200" y="0"/>
                      <a:pt x="200" y="0"/>
                      <a:pt x="200" y="0"/>
                    </a:cubicBezTo>
                    <a:cubicBezTo>
                      <a:pt x="199" y="0"/>
                      <a:pt x="199" y="0"/>
                      <a:pt x="199" y="0"/>
                    </a:cubicBezTo>
                    <a:cubicBezTo>
                      <a:pt x="198" y="1"/>
                      <a:pt x="198" y="1"/>
                      <a:pt x="198" y="1"/>
                    </a:cubicBezTo>
                    <a:cubicBezTo>
                      <a:pt x="197" y="1"/>
                      <a:pt x="197" y="1"/>
                      <a:pt x="197" y="1"/>
                    </a:cubicBezTo>
                    <a:cubicBezTo>
                      <a:pt x="196" y="1"/>
                      <a:pt x="196" y="1"/>
                      <a:pt x="196" y="1"/>
                    </a:cubicBezTo>
                    <a:cubicBezTo>
                      <a:pt x="195" y="2"/>
                      <a:pt x="195" y="2"/>
                      <a:pt x="195" y="2"/>
                    </a:cubicBezTo>
                    <a:cubicBezTo>
                      <a:pt x="193" y="3"/>
                      <a:pt x="193" y="3"/>
                      <a:pt x="193" y="3"/>
                    </a:cubicBezTo>
                    <a:cubicBezTo>
                      <a:pt x="192" y="4"/>
                      <a:pt x="192" y="4"/>
                      <a:pt x="192" y="4"/>
                    </a:cubicBezTo>
                    <a:cubicBezTo>
                      <a:pt x="190" y="4"/>
                      <a:pt x="190" y="4"/>
                      <a:pt x="190" y="4"/>
                    </a:cubicBezTo>
                    <a:cubicBezTo>
                      <a:pt x="189" y="3"/>
                      <a:pt x="189" y="3"/>
                      <a:pt x="189" y="3"/>
                    </a:cubicBezTo>
                    <a:cubicBezTo>
                      <a:pt x="188" y="3"/>
                      <a:pt x="188" y="3"/>
                      <a:pt x="188" y="3"/>
                    </a:cubicBezTo>
                    <a:cubicBezTo>
                      <a:pt x="188" y="3"/>
                      <a:pt x="188" y="3"/>
                      <a:pt x="188" y="3"/>
                    </a:cubicBezTo>
                    <a:cubicBezTo>
                      <a:pt x="188" y="3"/>
                      <a:pt x="188" y="3"/>
                      <a:pt x="188" y="3"/>
                    </a:cubicBezTo>
                    <a:cubicBezTo>
                      <a:pt x="187" y="2"/>
                      <a:pt x="187" y="2"/>
                      <a:pt x="187" y="2"/>
                    </a:cubicBezTo>
                    <a:cubicBezTo>
                      <a:pt x="186" y="3"/>
                      <a:pt x="186" y="3"/>
                      <a:pt x="186" y="3"/>
                    </a:cubicBezTo>
                    <a:cubicBezTo>
                      <a:pt x="186" y="3"/>
                      <a:pt x="186" y="3"/>
                      <a:pt x="186" y="3"/>
                    </a:cubicBezTo>
                    <a:cubicBezTo>
                      <a:pt x="185" y="3"/>
                      <a:pt x="185" y="3"/>
                      <a:pt x="185" y="3"/>
                    </a:cubicBezTo>
                    <a:cubicBezTo>
                      <a:pt x="185" y="3"/>
                      <a:pt x="185" y="3"/>
                      <a:pt x="185" y="3"/>
                    </a:cubicBezTo>
                    <a:cubicBezTo>
                      <a:pt x="185" y="2"/>
                      <a:pt x="185" y="2"/>
                      <a:pt x="185" y="2"/>
                    </a:cubicBezTo>
                    <a:cubicBezTo>
                      <a:pt x="186" y="2"/>
                      <a:pt x="186" y="2"/>
                      <a:pt x="186" y="2"/>
                    </a:cubicBezTo>
                    <a:cubicBezTo>
                      <a:pt x="186" y="2"/>
                      <a:pt x="186" y="2"/>
                      <a:pt x="186" y="2"/>
                    </a:cubicBezTo>
                    <a:cubicBezTo>
                      <a:pt x="185" y="2"/>
                      <a:pt x="185" y="2"/>
                      <a:pt x="185" y="2"/>
                    </a:cubicBezTo>
                    <a:cubicBezTo>
                      <a:pt x="183" y="3"/>
                      <a:pt x="183" y="3"/>
                      <a:pt x="183" y="3"/>
                    </a:cubicBezTo>
                    <a:cubicBezTo>
                      <a:pt x="182" y="3"/>
                      <a:pt x="182" y="3"/>
                      <a:pt x="182" y="3"/>
                    </a:cubicBezTo>
                    <a:cubicBezTo>
                      <a:pt x="181" y="4"/>
                      <a:pt x="181" y="4"/>
                      <a:pt x="181" y="4"/>
                    </a:cubicBezTo>
                    <a:cubicBezTo>
                      <a:pt x="181" y="5"/>
                      <a:pt x="181" y="5"/>
                      <a:pt x="181" y="5"/>
                    </a:cubicBezTo>
                    <a:cubicBezTo>
                      <a:pt x="182" y="5"/>
                      <a:pt x="182" y="5"/>
                      <a:pt x="182" y="5"/>
                    </a:cubicBezTo>
                    <a:cubicBezTo>
                      <a:pt x="182" y="6"/>
                      <a:pt x="182" y="6"/>
                      <a:pt x="182" y="6"/>
                    </a:cubicBezTo>
                    <a:cubicBezTo>
                      <a:pt x="181" y="6"/>
                      <a:pt x="181" y="6"/>
                      <a:pt x="181" y="6"/>
                    </a:cubicBezTo>
                    <a:cubicBezTo>
                      <a:pt x="180" y="6"/>
                      <a:pt x="180" y="6"/>
                      <a:pt x="180" y="6"/>
                    </a:cubicBezTo>
                    <a:cubicBezTo>
                      <a:pt x="179" y="8"/>
                      <a:pt x="179" y="8"/>
                      <a:pt x="179" y="8"/>
                    </a:cubicBezTo>
                    <a:cubicBezTo>
                      <a:pt x="178" y="10"/>
                      <a:pt x="178" y="10"/>
                      <a:pt x="178" y="10"/>
                    </a:cubicBezTo>
                    <a:cubicBezTo>
                      <a:pt x="178" y="10"/>
                      <a:pt x="178" y="10"/>
                      <a:pt x="178" y="10"/>
                    </a:cubicBezTo>
                    <a:cubicBezTo>
                      <a:pt x="178" y="9"/>
                      <a:pt x="178" y="9"/>
                      <a:pt x="178" y="9"/>
                    </a:cubicBezTo>
                    <a:cubicBezTo>
                      <a:pt x="178" y="8"/>
                      <a:pt x="178" y="8"/>
                      <a:pt x="178" y="8"/>
                    </a:cubicBezTo>
                    <a:cubicBezTo>
                      <a:pt x="179" y="6"/>
                      <a:pt x="179" y="6"/>
                      <a:pt x="179" y="6"/>
                    </a:cubicBezTo>
                    <a:cubicBezTo>
                      <a:pt x="179" y="6"/>
                      <a:pt x="179" y="6"/>
                      <a:pt x="179" y="6"/>
                    </a:cubicBezTo>
                    <a:cubicBezTo>
                      <a:pt x="179" y="6"/>
                      <a:pt x="179" y="6"/>
                      <a:pt x="179" y="6"/>
                    </a:cubicBezTo>
                    <a:cubicBezTo>
                      <a:pt x="177" y="7"/>
                      <a:pt x="177" y="7"/>
                      <a:pt x="177" y="7"/>
                    </a:cubicBezTo>
                    <a:cubicBezTo>
                      <a:pt x="176" y="7"/>
                      <a:pt x="176" y="7"/>
                      <a:pt x="176" y="7"/>
                    </a:cubicBezTo>
                    <a:cubicBezTo>
                      <a:pt x="175" y="6"/>
                      <a:pt x="175" y="6"/>
                      <a:pt x="175" y="6"/>
                    </a:cubicBezTo>
                    <a:cubicBezTo>
                      <a:pt x="174" y="5"/>
                      <a:pt x="174" y="5"/>
                      <a:pt x="174" y="5"/>
                    </a:cubicBezTo>
                    <a:cubicBezTo>
                      <a:pt x="173" y="5"/>
                      <a:pt x="173" y="5"/>
                      <a:pt x="173" y="5"/>
                    </a:cubicBezTo>
                    <a:cubicBezTo>
                      <a:pt x="173" y="5"/>
                      <a:pt x="173" y="5"/>
                      <a:pt x="173" y="5"/>
                    </a:cubicBezTo>
                    <a:cubicBezTo>
                      <a:pt x="173" y="6"/>
                      <a:pt x="173" y="6"/>
                      <a:pt x="173" y="6"/>
                    </a:cubicBezTo>
                    <a:cubicBezTo>
                      <a:pt x="174" y="6"/>
                      <a:pt x="174" y="6"/>
                      <a:pt x="174" y="6"/>
                    </a:cubicBezTo>
                    <a:cubicBezTo>
                      <a:pt x="175" y="7"/>
                      <a:pt x="175" y="7"/>
                      <a:pt x="175" y="7"/>
                    </a:cubicBezTo>
                    <a:cubicBezTo>
                      <a:pt x="174" y="7"/>
                      <a:pt x="174" y="7"/>
                      <a:pt x="174" y="7"/>
                    </a:cubicBezTo>
                    <a:cubicBezTo>
                      <a:pt x="173" y="7"/>
                      <a:pt x="173" y="7"/>
                      <a:pt x="173" y="7"/>
                    </a:cubicBezTo>
                    <a:cubicBezTo>
                      <a:pt x="172" y="6"/>
                      <a:pt x="172" y="6"/>
                      <a:pt x="172" y="6"/>
                    </a:cubicBezTo>
                    <a:cubicBezTo>
                      <a:pt x="170" y="7"/>
                      <a:pt x="170" y="7"/>
                      <a:pt x="170" y="7"/>
                    </a:cubicBezTo>
                    <a:cubicBezTo>
                      <a:pt x="167" y="9"/>
                      <a:pt x="167" y="9"/>
                      <a:pt x="167" y="9"/>
                    </a:cubicBezTo>
                    <a:cubicBezTo>
                      <a:pt x="165" y="10"/>
                      <a:pt x="165" y="10"/>
                      <a:pt x="165" y="10"/>
                    </a:cubicBezTo>
                    <a:cubicBezTo>
                      <a:pt x="163" y="11"/>
                      <a:pt x="163" y="11"/>
                      <a:pt x="163" y="11"/>
                    </a:cubicBezTo>
                    <a:cubicBezTo>
                      <a:pt x="161" y="13"/>
                      <a:pt x="161" y="13"/>
                      <a:pt x="161" y="13"/>
                    </a:cubicBezTo>
                    <a:cubicBezTo>
                      <a:pt x="159" y="14"/>
                      <a:pt x="159" y="14"/>
                      <a:pt x="159" y="14"/>
                    </a:cubicBezTo>
                    <a:cubicBezTo>
                      <a:pt x="158" y="15"/>
                      <a:pt x="158" y="15"/>
                      <a:pt x="158" y="15"/>
                    </a:cubicBezTo>
                    <a:cubicBezTo>
                      <a:pt x="157" y="15"/>
                      <a:pt x="157" y="15"/>
                      <a:pt x="157" y="15"/>
                    </a:cubicBezTo>
                    <a:cubicBezTo>
                      <a:pt x="156" y="16"/>
                      <a:pt x="156" y="16"/>
                      <a:pt x="156" y="16"/>
                    </a:cubicBezTo>
                    <a:cubicBezTo>
                      <a:pt x="155" y="16"/>
                      <a:pt x="155" y="16"/>
                      <a:pt x="155" y="16"/>
                    </a:cubicBezTo>
                    <a:cubicBezTo>
                      <a:pt x="153" y="17"/>
                      <a:pt x="153" y="17"/>
                      <a:pt x="153" y="17"/>
                    </a:cubicBezTo>
                    <a:cubicBezTo>
                      <a:pt x="152" y="17"/>
                      <a:pt x="152" y="17"/>
                      <a:pt x="152" y="17"/>
                    </a:cubicBezTo>
                    <a:cubicBezTo>
                      <a:pt x="151" y="16"/>
                      <a:pt x="151" y="16"/>
                      <a:pt x="151" y="16"/>
                    </a:cubicBezTo>
                    <a:cubicBezTo>
                      <a:pt x="150" y="16"/>
                      <a:pt x="150" y="16"/>
                      <a:pt x="150" y="16"/>
                    </a:cubicBezTo>
                    <a:cubicBezTo>
                      <a:pt x="149" y="15"/>
                      <a:pt x="149" y="15"/>
                      <a:pt x="149" y="15"/>
                    </a:cubicBezTo>
                    <a:cubicBezTo>
                      <a:pt x="148" y="15"/>
                      <a:pt x="148" y="15"/>
                      <a:pt x="148" y="15"/>
                    </a:cubicBezTo>
                    <a:cubicBezTo>
                      <a:pt x="146" y="14"/>
                      <a:pt x="146" y="14"/>
                      <a:pt x="146" y="14"/>
                    </a:cubicBezTo>
                    <a:cubicBezTo>
                      <a:pt x="146" y="15"/>
                      <a:pt x="146" y="15"/>
                      <a:pt x="146" y="15"/>
                    </a:cubicBezTo>
                    <a:cubicBezTo>
                      <a:pt x="145" y="15"/>
                      <a:pt x="145" y="15"/>
                      <a:pt x="145" y="15"/>
                    </a:cubicBezTo>
                    <a:cubicBezTo>
                      <a:pt x="143" y="17"/>
                      <a:pt x="143" y="17"/>
                      <a:pt x="143" y="17"/>
                    </a:cubicBezTo>
                    <a:cubicBezTo>
                      <a:pt x="143" y="18"/>
                      <a:pt x="143" y="18"/>
                      <a:pt x="143" y="18"/>
                    </a:cubicBezTo>
                    <a:cubicBezTo>
                      <a:pt x="142" y="19"/>
                      <a:pt x="142" y="19"/>
                      <a:pt x="142" y="19"/>
                    </a:cubicBezTo>
                    <a:cubicBezTo>
                      <a:pt x="141" y="20"/>
                      <a:pt x="141" y="20"/>
                      <a:pt x="141" y="20"/>
                    </a:cubicBezTo>
                    <a:cubicBezTo>
                      <a:pt x="141" y="20"/>
                      <a:pt x="141" y="20"/>
                      <a:pt x="141" y="20"/>
                    </a:cubicBezTo>
                    <a:cubicBezTo>
                      <a:pt x="140" y="19"/>
                      <a:pt x="140" y="19"/>
                      <a:pt x="140" y="19"/>
                    </a:cubicBezTo>
                    <a:cubicBezTo>
                      <a:pt x="140" y="20"/>
                      <a:pt x="140" y="20"/>
                      <a:pt x="140" y="20"/>
                    </a:cubicBezTo>
                    <a:cubicBezTo>
                      <a:pt x="140" y="21"/>
                      <a:pt x="140" y="21"/>
                      <a:pt x="140" y="21"/>
                    </a:cubicBezTo>
                    <a:cubicBezTo>
                      <a:pt x="142" y="25"/>
                      <a:pt x="142" y="25"/>
                      <a:pt x="142" y="25"/>
                    </a:cubicBezTo>
                    <a:cubicBezTo>
                      <a:pt x="143" y="27"/>
                      <a:pt x="143" y="27"/>
                      <a:pt x="143" y="27"/>
                    </a:cubicBezTo>
                    <a:cubicBezTo>
                      <a:pt x="143" y="30"/>
                      <a:pt x="143" y="30"/>
                      <a:pt x="143" y="30"/>
                    </a:cubicBezTo>
                    <a:cubicBezTo>
                      <a:pt x="143" y="32"/>
                      <a:pt x="143" y="32"/>
                      <a:pt x="143" y="32"/>
                    </a:cubicBezTo>
                    <a:cubicBezTo>
                      <a:pt x="142" y="34"/>
                      <a:pt x="142" y="34"/>
                      <a:pt x="142" y="34"/>
                    </a:cubicBezTo>
                    <a:cubicBezTo>
                      <a:pt x="141" y="35"/>
                      <a:pt x="141" y="35"/>
                      <a:pt x="141" y="35"/>
                    </a:cubicBezTo>
                    <a:cubicBezTo>
                      <a:pt x="141" y="35"/>
                      <a:pt x="141" y="35"/>
                      <a:pt x="141" y="35"/>
                    </a:cubicBezTo>
                    <a:cubicBezTo>
                      <a:pt x="143" y="37"/>
                      <a:pt x="143" y="37"/>
                      <a:pt x="143" y="37"/>
                    </a:cubicBezTo>
                    <a:cubicBezTo>
                      <a:pt x="144" y="37"/>
                      <a:pt x="144" y="37"/>
                      <a:pt x="144" y="37"/>
                    </a:cubicBezTo>
                    <a:cubicBezTo>
                      <a:pt x="144" y="37"/>
                      <a:pt x="144" y="37"/>
                      <a:pt x="144" y="37"/>
                    </a:cubicBezTo>
                    <a:cubicBezTo>
                      <a:pt x="144" y="37"/>
                      <a:pt x="144" y="37"/>
                      <a:pt x="144" y="37"/>
                    </a:cubicBezTo>
                    <a:cubicBezTo>
                      <a:pt x="145" y="37"/>
                      <a:pt x="145" y="37"/>
                      <a:pt x="145" y="37"/>
                    </a:cubicBezTo>
                    <a:cubicBezTo>
                      <a:pt x="145" y="37"/>
                      <a:pt x="145" y="37"/>
                      <a:pt x="145" y="37"/>
                    </a:cubicBezTo>
                    <a:cubicBezTo>
                      <a:pt x="145" y="37"/>
                      <a:pt x="145" y="37"/>
                      <a:pt x="145" y="37"/>
                    </a:cubicBezTo>
                    <a:cubicBezTo>
                      <a:pt x="145" y="38"/>
                      <a:pt x="145" y="38"/>
                      <a:pt x="145" y="38"/>
                    </a:cubicBezTo>
                    <a:cubicBezTo>
                      <a:pt x="147" y="39"/>
                      <a:pt x="147" y="39"/>
                      <a:pt x="147" y="39"/>
                    </a:cubicBezTo>
                    <a:cubicBezTo>
                      <a:pt x="146" y="39"/>
                      <a:pt x="146" y="39"/>
                      <a:pt x="146" y="39"/>
                    </a:cubicBezTo>
                    <a:cubicBezTo>
                      <a:pt x="145" y="39"/>
                      <a:pt x="145" y="39"/>
                      <a:pt x="145" y="39"/>
                    </a:cubicBezTo>
                    <a:cubicBezTo>
                      <a:pt x="145" y="40"/>
                      <a:pt x="145" y="40"/>
                      <a:pt x="145" y="40"/>
                    </a:cubicBezTo>
                    <a:cubicBezTo>
                      <a:pt x="145" y="42"/>
                      <a:pt x="145" y="42"/>
                      <a:pt x="145" y="42"/>
                    </a:cubicBezTo>
                    <a:cubicBezTo>
                      <a:pt x="145" y="43"/>
                      <a:pt x="145" y="43"/>
                      <a:pt x="145" y="43"/>
                    </a:cubicBezTo>
                    <a:cubicBezTo>
                      <a:pt x="146" y="43"/>
                      <a:pt x="146" y="43"/>
                      <a:pt x="146" y="43"/>
                    </a:cubicBezTo>
                    <a:cubicBezTo>
                      <a:pt x="146" y="43"/>
                      <a:pt x="146" y="43"/>
                      <a:pt x="146" y="43"/>
                    </a:cubicBezTo>
                    <a:cubicBezTo>
                      <a:pt x="147" y="42"/>
                      <a:pt x="147" y="42"/>
                      <a:pt x="147" y="42"/>
                    </a:cubicBezTo>
                    <a:cubicBezTo>
                      <a:pt x="148" y="43"/>
                      <a:pt x="148" y="43"/>
                      <a:pt x="148" y="43"/>
                    </a:cubicBezTo>
                    <a:cubicBezTo>
                      <a:pt x="148" y="43"/>
                      <a:pt x="148" y="43"/>
                      <a:pt x="148" y="43"/>
                    </a:cubicBezTo>
                    <a:cubicBezTo>
                      <a:pt x="149" y="43"/>
                      <a:pt x="149" y="43"/>
                      <a:pt x="149" y="43"/>
                    </a:cubicBezTo>
                    <a:cubicBezTo>
                      <a:pt x="151" y="43"/>
                      <a:pt x="151" y="43"/>
                      <a:pt x="151" y="43"/>
                    </a:cubicBezTo>
                    <a:cubicBezTo>
                      <a:pt x="152" y="44"/>
                      <a:pt x="152" y="44"/>
                      <a:pt x="152" y="44"/>
                    </a:cubicBezTo>
                    <a:cubicBezTo>
                      <a:pt x="151" y="44"/>
                      <a:pt x="151" y="44"/>
                      <a:pt x="151" y="44"/>
                    </a:cubicBezTo>
                    <a:cubicBezTo>
                      <a:pt x="151" y="45"/>
                      <a:pt x="151" y="45"/>
                      <a:pt x="151" y="45"/>
                    </a:cubicBezTo>
                    <a:cubicBezTo>
                      <a:pt x="151" y="46"/>
                      <a:pt x="151" y="46"/>
                      <a:pt x="151" y="46"/>
                    </a:cubicBezTo>
                    <a:cubicBezTo>
                      <a:pt x="149" y="46"/>
                      <a:pt x="149" y="46"/>
                      <a:pt x="149" y="46"/>
                    </a:cubicBezTo>
                    <a:cubicBezTo>
                      <a:pt x="149" y="46"/>
                      <a:pt x="149" y="46"/>
                      <a:pt x="149" y="46"/>
                    </a:cubicBezTo>
                    <a:cubicBezTo>
                      <a:pt x="149" y="45"/>
                      <a:pt x="149" y="45"/>
                      <a:pt x="149" y="45"/>
                    </a:cubicBezTo>
                    <a:cubicBezTo>
                      <a:pt x="148" y="46"/>
                      <a:pt x="148" y="46"/>
                      <a:pt x="148" y="46"/>
                    </a:cubicBezTo>
                    <a:cubicBezTo>
                      <a:pt x="147" y="45"/>
                      <a:pt x="147" y="45"/>
                      <a:pt x="147" y="45"/>
                    </a:cubicBezTo>
                    <a:cubicBezTo>
                      <a:pt x="146" y="45"/>
                      <a:pt x="146" y="45"/>
                      <a:pt x="146" y="45"/>
                    </a:cubicBezTo>
                    <a:cubicBezTo>
                      <a:pt x="146" y="44"/>
                      <a:pt x="146" y="44"/>
                      <a:pt x="146" y="44"/>
                    </a:cubicBezTo>
                    <a:cubicBezTo>
                      <a:pt x="145" y="44"/>
                      <a:pt x="145" y="44"/>
                      <a:pt x="145" y="44"/>
                    </a:cubicBezTo>
                    <a:cubicBezTo>
                      <a:pt x="145" y="44"/>
                      <a:pt x="145" y="44"/>
                      <a:pt x="145" y="44"/>
                    </a:cubicBezTo>
                    <a:cubicBezTo>
                      <a:pt x="144" y="43"/>
                      <a:pt x="144" y="43"/>
                      <a:pt x="144" y="43"/>
                    </a:cubicBezTo>
                    <a:cubicBezTo>
                      <a:pt x="144" y="42"/>
                      <a:pt x="144" y="42"/>
                      <a:pt x="144" y="42"/>
                    </a:cubicBezTo>
                    <a:cubicBezTo>
                      <a:pt x="145" y="39"/>
                      <a:pt x="145" y="39"/>
                      <a:pt x="145" y="39"/>
                    </a:cubicBezTo>
                    <a:cubicBezTo>
                      <a:pt x="145" y="39"/>
                      <a:pt x="145" y="39"/>
                      <a:pt x="145" y="39"/>
                    </a:cubicBezTo>
                    <a:cubicBezTo>
                      <a:pt x="144" y="39"/>
                      <a:pt x="144" y="39"/>
                      <a:pt x="144" y="39"/>
                    </a:cubicBezTo>
                    <a:cubicBezTo>
                      <a:pt x="144" y="39"/>
                      <a:pt x="144" y="39"/>
                      <a:pt x="144" y="39"/>
                    </a:cubicBezTo>
                    <a:cubicBezTo>
                      <a:pt x="143" y="42"/>
                      <a:pt x="143" y="42"/>
                      <a:pt x="143" y="42"/>
                    </a:cubicBezTo>
                    <a:cubicBezTo>
                      <a:pt x="143" y="43"/>
                      <a:pt x="143" y="43"/>
                      <a:pt x="143" y="43"/>
                    </a:cubicBezTo>
                    <a:cubicBezTo>
                      <a:pt x="142" y="44"/>
                      <a:pt x="142" y="44"/>
                      <a:pt x="142" y="44"/>
                    </a:cubicBezTo>
                    <a:cubicBezTo>
                      <a:pt x="142" y="45"/>
                      <a:pt x="142" y="45"/>
                      <a:pt x="142" y="45"/>
                    </a:cubicBezTo>
                    <a:cubicBezTo>
                      <a:pt x="143" y="44"/>
                      <a:pt x="143" y="44"/>
                      <a:pt x="143" y="44"/>
                    </a:cubicBezTo>
                    <a:cubicBezTo>
                      <a:pt x="143" y="44"/>
                      <a:pt x="143" y="44"/>
                      <a:pt x="143" y="44"/>
                    </a:cubicBezTo>
                    <a:cubicBezTo>
                      <a:pt x="144" y="44"/>
                      <a:pt x="144" y="44"/>
                      <a:pt x="144" y="44"/>
                    </a:cubicBezTo>
                    <a:cubicBezTo>
                      <a:pt x="145" y="44"/>
                      <a:pt x="145" y="44"/>
                      <a:pt x="145" y="44"/>
                    </a:cubicBezTo>
                    <a:cubicBezTo>
                      <a:pt x="145" y="45"/>
                      <a:pt x="145" y="45"/>
                      <a:pt x="145" y="45"/>
                    </a:cubicBezTo>
                    <a:cubicBezTo>
                      <a:pt x="145" y="46"/>
                      <a:pt x="145" y="46"/>
                      <a:pt x="145" y="46"/>
                    </a:cubicBezTo>
                    <a:cubicBezTo>
                      <a:pt x="144" y="47"/>
                      <a:pt x="144" y="47"/>
                      <a:pt x="144" y="47"/>
                    </a:cubicBezTo>
                    <a:cubicBezTo>
                      <a:pt x="143" y="48"/>
                      <a:pt x="143" y="48"/>
                      <a:pt x="143" y="48"/>
                    </a:cubicBezTo>
                    <a:cubicBezTo>
                      <a:pt x="144" y="46"/>
                      <a:pt x="144" y="46"/>
                      <a:pt x="144" y="46"/>
                    </a:cubicBezTo>
                    <a:cubicBezTo>
                      <a:pt x="144" y="46"/>
                      <a:pt x="144" y="46"/>
                      <a:pt x="144" y="46"/>
                    </a:cubicBezTo>
                    <a:cubicBezTo>
                      <a:pt x="144" y="46"/>
                      <a:pt x="144" y="46"/>
                      <a:pt x="144" y="46"/>
                    </a:cubicBezTo>
                    <a:cubicBezTo>
                      <a:pt x="143" y="45"/>
                      <a:pt x="143" y="45"/>
                      <a:pt x="143" y="45"/>
                    </a:cubicBezTo>
                    <a:cubicBezTo>
                      <a:pt x="143" y="46"/>
                      <a:pt x="143" y="46"/>
                      <a:pt x="143" y="46"/>
                    </a:cubicBezTo>
                    <a:cubicBezTo>
                      <a:pt x="141" y="47"/>
                      <a:pt x="141" y="47"/>
                      <a:pt x="141" y="47"/>
                    </a:cubicBezTo>
                    <a:cubicBezTo>
                      <a:pt x="141" y="48"/>
                      <a:pt x="141" y="48"/>
                      <a:pt x="141" y="48"/>
                    </a:cubicBezTo>
                    <a:cubicBezTo>
                      <a:pt x="141" y="48"/>
                      <a:pt x="141" y="48"/>
                      <a:pt x="141" y="48"/>
                    </a:cubicBezTo>
                    <a:cubicBezTo>
                      <a:pt x="140" y="48"/>
                      <a:pt x="140" y="48"/>
                      <a:pt x="140" y="48"/>
                    </a:cubicBezTo>
                    <a:cubicBezTo>
                      <a:pt x="140" y="47"/>
                      <a:pt x="140" y="47"/>
                      <a:pt x="140" y="47"/>
                    </a:cubicBezTo>
                    <a:cubicBezTo>
                      <a:pt x="139" y="47"/>
                      <a:pt x="139" y="47"/>
                      <a:pt x="139" y="47"/>
                    </a:cubicBezTo>
                    <a:cubicBezTo>
                      <a:pt x="138" y="47"/>
                      <a:pt x="138" y="47"/>
                      <a:pt x="138" y="47"/>
                    </a:cubicBezTo>
                    <a:cubicBezTo>
                      <a:pt x="137" y="47"/>
                      <a:pt x="137" y="47"/>
                      <a:pt x="137" y="47"/>
                    </a:cubicBezTo>
                    <a:cubicBezTo>
                      <a:pt x="137" y="46"/>
                      <a:pt x="137" y="46"/>
                      <a:pt x="137" y="46"/>
                    </a:cubicBezTo>
                    <a:cubicBezTo>
                      <a:pt x="137" y="46"/>
                      <a:pt x="137" y="46"/>
                      <a:pt x="137" y="46"/>
                    </a:cubicBezTo>
                    <a:cubicBezTo>
                      <a:pt x="136" y="46"/>
                      <a:pt x="136" y="46"/>
                      <a:pt x="136" y="46"/>
                    </a:cubicBezTo>
                    <a:cubicBezTo>
                      <a:pt x="136" y="46"/>
                      <a:pt x="136" y="46"/>
                      <a:pt x="136" y="46"/>
                    </a:cubicBezTo>
                    <a:cubicBezTo>
                      <a:pt x="135" y="46"/>
                      <a:pt x="135" y="46"/>
                      <a:pt x="135" y="46"/>
                    </a:cubicBezTo>
                    <a:cubicBezTo>
                      <a:pt x="135" y="45"/>
                      <a:pt x="135" y="45"/>
                      <a:pt x="135" y="45"/>
                    </a:cubicBezTo>
                    <a:cubicBezTo>
                      <a:pt x="134" y="46"/>
                      <a:pt x="134" y="46"/>
                      <a:pt x="134" y="46"/>
                    </a:cubicBezTo>
                    <a:cubicBezTo>
                      <a:pt x="134" y="45"/>
                      <a:pt x="134" y="45"/>
                      <a:pt x="134" y="45"/>
                    </a:cubicBezTo>
                    <a:cubicBezTo>
                      <a:pt x="134" y="45"/>
                      <a:pt x="134" y="45"/>
                      <a:pt x="134" y="45"/>
                    </a:cubicBezTo>
                    <a:cubicBezTo>
                      <a:pt x="133" y="44"/>
                      <a:pt x="133" y="44"/>
                      <a:pt x="133" y="44"/>
                    </a:cubicBezTo>
                    <a:cubicBezTo>
                      <a:pt x="133" y="43"/>
                      <a:pt x="133" y="43"/>
                      <a:pt x="133" y="43"/>
                    </a:cubicBezTo>
                    <a:cubicBezTo>
                      <a:pt x="134" y="43"/>
                      <a:pt x="134" y="43"/>
                      <a:pt x="134" y="43"/>
                    </a:cubicBezTo>
                    <a:cubicBezTo>
                      <a:pt x="135" y="42"/>
                      <a:pt x="135" y="42"/>
                      <a:pt x="135" y="42"/>
                    </a:cubicBezTo>
                    <a:cubicBezTo>
                      <a:pt x="136" y="42"/>
                      <a:pt x="136" y="42"/>
                      <a:pt x="136" y="42"/>
                    </a:cubicBezTo>
                    <a:cubicBezTo>
                      <a:pt x="136" y="41"/>
                      <a:pt x="136" y="41"/>
                      <a:pt x="136" y="41"/>
                    </a:cubicBezTo>
                    <a:cubicBezTo>
                      <a:pt x="136" y="41"/>
                      <a:pt x="136" y="41"/>
                      <a:pt x="136" y="41"/>
                    </a:cubicBezTo>
                    <a:cubicBezTo>
                      <a:pt x="135" y="40"/>
                      <a:pt x="135" y="40"/>
                      <a:pt x="135" y="40"/>
                    </a:cubicBezTo>
                    <a:cubicBezTo>
                      <a:pt x="134" y="39"/>
                      <a:pt x="134" y="39"/>
                      <a:pt x="134" y="39"/>
                    </a:cubicBezTo>
                    <a:cubicBezTo>
                      <a:pt x="133" y="39"/>
                      <a:pt x="133" y="39"/>
                      <a:pt x="133" y="39"/>
                    </a:cubicBezTo>
                    <a:cubicBezTo>
                      <a:pt x="132" y="40"/>
                      <a:pt x="132" y="40"/>
                      <a:pt x="132" y="40"/>
                    </a:cubicBezTo>
                    <a:cubicBezTo>
                      <a:pt x="131" y="40"/>
                      <a:pt x="131" y="40"/>
                      <a:pt x="131" y="40"/>
                    </a:cubicBezTo>
                    <a:cubicBezTo>
                      <a:pt x="131" y="40"/>
                      <a:pt x="131" y="40"/>
                      <a:pt x="131" y="40"/>
                    </a:cubicBezTo>
                    <a:cubicBezTo>
                      <a:pt x="130" y="40"/>
                      <a:pt x="130" y="40"/>
                      <a:pt x="130" y="40"/>
                    </a:cubicBezTo>
                    <a:cubicBezTo>
                      <a:pt x="127" y="41"/>
                      <a:pt x="127" y="41"/>
                      <a:pt x="127" y="41"/>
                    </a:cubicBezTo>
                    <a:cubicBezTo>
                      <a:pt x="127" y="41"/>
                      <a:pt x="127" y="41"/>
                      <a:pt x="127" y="41"/>
                    </a:cubicBezTo>
                    <a:cubicBezTo>
                      <a:pt x="127" y="42"/>
                      <a:pt x="127" y="42"/>
                      <a:pt x="127" y="42"/>
                    </a:cubicBezTo>
                    <a:cubicBezTo>
                      <a:pt x="128" y="42"/>
                      <a:pt x="128" y="42"/>
                      <a:pt x="128" y="42"/>
                    </a:cubicBezTo>
                    <a:cubicBezTo>
                      <a:pt x="128" y="43"/>
                      <a:pt x="128" y="43"/>
                      <a:pt x="128" y="43"/>
                    </a:cubicBezTo>
                    <a:cubicBezTo>
                      <a:pt x="127" y="42"/>
                      <a:pt x="127" y="42"/>
                      <a:pt x="127" y="42"/>
                    </a:cubicBezTo>
                    <a:cubicBezTo>
                      <a:pt x="127" y="42"/>
                      <a:pt x="127" y="42"/>
                      <a:pt x="127" y="42"/>
                    </a:cubicBezTo>
                    <a:cubicBezTo>
                      <a:pt x="126" y="42"/>
                      <a:pt x="126" y="42"/>
                      <a:pt x="126" y="42"/>
                    </a:cubicBezTo>
                    <a:cubicBezTo>
                      <a:pt x="125" y="42"/>
                      <a:pt x="125" y="42"/>
                      <a:pt x="125" y="42"/>
                    </a:cubicBezTo>
                    <a:cubicBezTo>
                      <a:pt x="124" y="42"/>
                      <a:pt x="124" y="42"/>
                      <a:pt x="124" y="42"/>
                    </a:cubicBezTo>
                    <a:cubicBezTo>
                      <a:pt x="122" y="42"/>
                      <a:pt x="122" y="42"/>
                      <a:pt x="122" y="42"/>
                    </a:cubicBezTo>
                    <a:cubicBezTo>
                      <a:pt x="122" y="42"/>
                      <a:pt x="122" y="42"/>
                      <a:pt x="122" y="42"/>
                    </a:cubicBezTo>
                    <a:cubicBezTo>
                      <a:pt x="122" y="43"/>
                      <a:pt x="122" y="43"/>
                      <a:pt x="122" y="43"/>
                    </a:cubicBezTo>
                    <a:cubicBezTo>
                      <a:pt x="121" y="43"/>
                      <a:pt x="121" y="43"/>
                      <a:pt x="121" y="43"/>
                    </a:cubicBezTo>
                    <a:cubicBezTo>
                      <a:pt x="120" y="42"/>
                      <a:pt x="120" y="42"/>
                      <a:pt x="120" y="42"/>
                    </a:cubicBezTo>
                    <a:cubicBezTo>
                      <a:pt x="120" y="42"/>
                      <a:pt x="120" y="42"/>
                      <a:pt x="120" y="42"/>
                    </a:cubicBezTo>
                    <a:cubicBezTo>
                      <a:pt x="119" y="43"/>
                      <a:pt x="119" y="43"/>
                      <a:pt x="119" y="43"/>
                    </a:cubicBezTo>
                    <a:cubicBezTo>
                      <a:pt x="119" y="44"/>
                      <a:pt x="119" y="44"/>
                      <a:pt x="119" y="44"/>
                    </a:cubicBezTo>
                    <a:cubicBezTo>
                      <a:pt x="118" y="44"/>
                      <a:pt x="118" y="44"/>
                      <a:pt x="118" y="44"/>
                    </a:cubicBezTo>
                    <a:cubicBezTo>
                      <a:pt x="117" y="44"/>
                      <a:pt x="117" y="44"/>
                      <a:pt x="117" y="44"/>
                    </a:cubicBezTo>
                    <a:cubicBezTo>
                      <a:pt x="116" y="45"/>
                      <a:pt x="116" y="45"/>
                      <a:pt x="116" y="45"/>
                    </a:cubicBezTo>
                    <a:cubicBezTo>
                      <a:pt x="115" y="45"/>
                      <a:pt x="115" y="45"/>
                      <a:pt x="115" y="45"/>
                    </a:cubicBezTo>
                    <a:cubicBezTo>
                      <a:pt x="115" y="45"/>
                      <a:pt x="115" y="45"/>
                      <a:pt x="115" y="45"/>
                    </a:cubicBezTo>
                    <a:cubicBezTo>
                      <a:pt x="116" y="44"/>
                      <a:pt x="116" y="44"/>
                      <a:pt x="116" y="44"/>
                    </a:cubicBezTo>
                    <a:cubicBezTo>
                      <a:pt x="115" y="44"/>
                      <a:pt x="115" y="44"/>
                      <a:pt x="115" y="44"/>
                    </a:cubicBezTo>
                    <a:cubicBezTo>
                      <a:pt x="114" y="45"/>
                      <a:pt x="114" y="45"/>
                      <a:pt x="114" y="45"/>
                    </a:cubicBezTo>
                    <a:cubicBezTo>
                      <a:pt x="114" y="46"/>
                      <a:pt x="114" y="46"/>
                      <a:pt x="114" y="46"/>
                    </a:cubicBezTo>
                    <a:cubicBezTo>
                      <a:pt x="115" y="47"/>
                      <a:pt x="115" y="47"/>
                      <a:pt x="115" y="47"/>
                    </a:cubicBezTo>
                    <a:cubicBezTo>
                      <a:pt x="116" y="49"/>
                      <a:pt x="116" y="49"/>
                      <a:pt x="116" y="49"/>
                    </a:cubicBezTo>
                    <a:cubicBezTo>
                      <a:pt x="118" y="49"/>
                      <a:pt x="118" y="49"/>
                      <a:pt x="118" y="49"/>
                    </a:cubicBezTo>
                    <a:cubicBezTo>
                      <a:pt x="119" y="50"/>
                      <a:pt x="119" y="50"/>
                      <a:pt x="119" y="50"/>
                    </a:cubicBezTo>
                    <a:cubicBezTo>
                      <a:pt x="120" y="51"/>
                      <a:pt x="120" y="51"/>
                      <a:pt x="120" y="51"/>
                    </a:cubicBezTo>
                    <a:cubicBezTo>
                      <a:pt x="120" y="52"/>
                      <a:pt x="120" y="52"/>
                      <a:pt x="120" y="52"/>
                    </a:cubicBezTo>
                    <a:cubicBezTo>
                      <a:pt x="121" y="52"/>
                      <a:pt x="121" y="52"/>
                      <a:pt x="121" y="52"/>
                    </a:cubicBezTo>
                    <a:cubicBezTo>
                      <a:pt x="122" y="52"/>
                      <a:pt x="122" y="52"/>
                      <a:pt x="122" y="52"/>
                    </a:cubicBezTo>
                    <a:cubicBezTo>
                      <a:pt x="122" y="52"/>
                      <a:pt x="122" y="52"/>
                      <a:pt x="122" y="52"/>
                    </a:cubicBezTo>
                    <a:cubicBezTo>
                      <a:pt x="120" y="52"/>
                      <a:pt x="120" y="52"/>
                      <a:pt x="120" y="52"/>
                    </a:cubicBezTo>
                    <a:cubicBezTo>
                      <a:pt x="120" y="52"/>
                      <a:pt x="120" y="52"/>
                      <a:pt x="120" y="52"/>
                    </a:cubicBezTo>
                    <a:cubicBezTo>
                      <a:pt x="119" y="51"/>
                      <a:pt x="119" y="51"/>
                      <a:pt x="119" y="51"/>
                    </a:cubicBezTo>
                    <a:cubicBezTo>
                      <a:pt x="118" y="51"/>
                      <a:pt x="118" y="51"/>
                      <a:pt x="118" y="51"/>
                    </a:cubicBezTo>
                    <a:cubicBezTo>
                      <a:pt x="118" y="51"/>
                      <a:pt x="118" y="51"/>
                      <a:pt x="118" y="51"/>
                    </a:cubicBezTo>
                    <a:cubicBezTo>
                      <a:pt x="117" y="52"/>
                      <a:pt x="117" y="52"/>
                      <a:pt x="117" y="52"/>
                    </a:cubicBezTo>
                    <a:cubicBezTo>
                      <a:pt x="116" y="52"/>
                      <a:pt x="116" y="52"/>
                      <a:pt x="116" y="52"/>
                    </a:cubicBezTo>
                    <a:cubicBezTo>
                      <a:pt x="116" y="51"/>
                      <a:pt x="116" y="51"/>
                      <a:pt x="116" y="51"/>
                    </a:cubicBezTo>
                    <a:cubicBezTo>
                      <a:pt x="116" y="50"/>
                      <a:pt x="116" y="50"/>
                      <a:pt x="116" y="50"/>
                    </a:cubicBezTo>
                    <a:cubicBezTo>
                      <a:pt x="116" y="50"/>
                      <a:pt x="116" y="50"/>
                      <a:pt x="116" y="50"/>
                    </a:cubicBezTo>
                    <a:cubicBezTo>
                      <a:pt x="116" y="50"/>
                      <a:pt x="116" y="50"/>
                      <a:pt x="116" y="50"/>
                    </a:cubicBezTo>
                    <a:cubicBezTo>
                      <a:pt x="115" y="51"/>
                      <a:pt x="115" y="51"/>
                      <a:pt x="115" y="51"/>
                    </a:cubicBezTo>
                    <a:cubicBezTo>
                      <a:pt x="115" y="52"/>
                      <a:pt x="115" y="52"/>
                      <a:pt x="115" y="52"/>
                    </a:cubicBezTo>
                    <a:cubicBezTo>
                      <a:pt x="116" y="53"/>
                      <a:pt x="116" y="53"/>
                      <a:pt x="116" y="53"/>
                    </a:cubicBezTo>
                    <a:cubicBezTo>
                      <a:pt x="116" y="53"/>
                      <a:pt x="116" y="53"/>
                      <a:pt x="116" y="53"/>
                    </a:cubicBezTo>
                    <a:cubicBezTo>
                      <a:pt x="115" y="54"/>
                      <a:pt x="115" y="54"/>
                      <a:pt x="115" y="54"/>
                    </a:cubicBezTo>
                    <a:cubicBezTo>
                      <a:pt x="114" y="55"/>
                      <a:pt x="114" y="55"/>
                      <a:pt x="114" y="55"/>
                    </a:cubicBezTo>
                    <a:cubicBezTo>
                      <a:pt x="114" y="56"/>
                      <a:pt x="114" y="56"/>
                      <a:pt x="114" y="56"/>
                    </a:cubicBezTo>
                    <a:cubicBezTo>
                      <a:pt x="114" y="57"/>
                      <a:pt x="114" y="57"/>
                      <a:pt x="114" y="57"/>
                    </a:cubicBezTo>
                    <a:cubicBezTo>
                      <a:pt x="115" y="59"/>
                      <a:pt x="115" y="59"/>
                      <a:pt x="115" y="59"/>
                    </a:cubicBezTo>
                    <a:cubicBezTo>
                      <a:pt x="117" y="59"/>
                      <a:pt x="117" y="59"/>
                      <a:pt x="117" y="59"/>
                    </a:cubicBezTo>
                    <a:cubicBezTo>
                      <a:pt x="118" y="60"/>
                      <a:pt x="118" y="60"/>
                      <a:pt x="118" y="60"/>
                    </a:cubicBezTo>
                    <a:cubicBezTo>
                      <a:pt x="118" y="60"/>
                      <a:pt x="118" y="60"/>
                      <a:pt x="118" y="60"/>
                    </a:cubicBezTo>
                    <a:cubicBezTo>
                      <a:pt x="120" y="59"/>
                      <a:pt x="120" y="59"/>
                      <a:pt x="120" y="59"/>
                    </a:cubicBezTo>
                    <a:cubicBezTo>
                      <a:pt x="121" y="59"/>
                      <a:pt x="121" y="59"/>
                      <a:pt x="121" y="59"/>
                    </a:cubicBezTo>
                    <a:cubicBezTo>
                      <a:pt x="122" y="60"/>
                      <a:pt x="122" y="60"/>
                      <a:pt x="122" y="60"/>
                    </a:cubicBezTo>
                    <a:cubicBezTo>
                      <a:pt x="124" y="60"/>
                      <a:pt x="124" y="60"/>
                      <a:pt x="124" y="60"/>
                    </a:cubicBezTo>
                    <a:cubicBezTo>
                      <a:pt x="124" y="60"/>
                      <a:pt x="124" y="60"/>
                      <a:pt x="124" y="60"/>
                    </a:cubicBezTo>
                    <a:cubicBezTo>
                      <a:pt x="125" y="61"/>
                      <a:pt x="125" y="61"/>
                      <a:pt x="125" y="61"/>
                    </a:cubicBezTo>
                    <a:cubicBezTo>
                      <a:pt x="125" y="61"/>
                      <a:pt x="125" y="61"/>
                      <a:pt x="125" y="61"/>
                    </a:cubicBezTo>
                    <a:cubicBezTo>
                      <a:pt x="126" y="61"/>
                      <a:pt x="126" y="61"/>
                      <a:pt x="126" y="61"/>
                    </a:cubicBezTo>
                    <a:cubicBezTo>
                      <a:pt x="126" y="60"/>
                      <a:pt x="126" y="60"/>
                      <a:pt x="126" y="60"/>
                    </a:cubicBezTo>
                    <a:cubicBezTo>
                      <a:pt x="126" y="60"/>
                      <a:pt x="126" y="60"/>
                      <a:pt x="126" y="60"/>
                    </a:cubicBezTo>
                    <a:cubicBezTo>
                      <a:pt x="127" y="60"/>
                      <a:pt x="127" y="60"/>
                      <a:pt x="127" y="60"/>
                    </a:cubicBezTo>
                    <a:cubicBezTo>
                      <a:pt x="127" y="60"/>
                      <a:pt x="127" y="60"/>
                      <a:pt x="127" y="60"/>
                    </a:cubicBezTo>
                    <a:cubicBezTo>
                      <a:pt x="126" y="61"/>
                      <a:pt x="126" y="61"/>
                      <a:pt x="126" y="61"/>
                    </a:cubicBezTo>
                    <a:cubicBezTo>
                      <a:pt x="126" y="62"/>
                      <a:pt x="126" y="62"/>
                      <a:pt x="126" y="62"/>
                    </a:cubicBezTo>
                    <a:cubicBezTo>
                      <a:pt x="126" y="62"/>
                      <a:pt x="126" y="62"/>
                      <a:pt x="126" y="62"/>
                    </a:cubicBezTo>
                    <a:cubicBezTo>
                      <a:pt x="127" y="61"/>
                      <a:pt x="127" y="61"/>
                      <a:pt x="127" y="61"/>
                    </a:cubicBezTo>
                    <a:cubicBezTo>
                      <a:pt x="128" y="61"/>
                      <a:pt x="128" y="61"/>
                      <a:pt x="128" y="61"/>
                    </a:cubicBezTo>
                    <a:cubicBezTo>
                      <a:pt x="129" y="60"/>
                      <a:pt x="129" y="60"/>
                      <a:pt x="129" y="60"/>
                    </a:cubicBezTo>
                    <a:cubicBezTo>
                      <a:pt x="131" y="59"/>
                      <a:pt x="131" y="59"/>
                      <a:pt x="131" y="59"/>
                    </a:cubicBezTo>
                    <a:cubicBezTo>
                      <a:pt x="132" y="59"/>
                      <a:pt x="132" y="59"/>
                      <a:pt x="132" y="59"/>
                    </a:cubicBezTo>
                    <a:cubicBezTo>
                      <a:pt x="133" y="59"/>
                      <a:pt x="133" y="59"/>
                      <a:pt x="133" y="59"/>
                    </a:cubicBezTo>
                    <a:cubicBezTo>
                      <a:pt x="133" y="59"/>
                      <a:pt x="133" y="59"/>
                      <a:pt x="133" y="59"/>
                    </a:cubicBezTo>
                    <a:cubicBezTo>
                      <a:pt x="133" y="59"/>
                      <a:pt x="133" y="59"/>
                      <a:pt x="133" y="59"/>
                    </a:cubicBezTo>
                    <a:cubicBezTo>
                      <a:pt x="134" y="59"/>
                      <a:pt x="134" y="59"/>
                      <a:pt x="134" y="59"/>
                    </a:cubicBezTo>
                    <a:cubicBezTo>
                      <a:pt x="135" y="58"/>
                      <a:pt x="135" y="58"/>
                      <a:pt x="135" y="58"/>
                    </a:cubicBezTo>
                    <a:cubicBezTo>
                      <a:pt x="137" y="58"/>
                      <a:pt x="137" y="58"/>
                      <a:pt x="137" y="58"/>
                    </a:cubicBezTo>
                    <a:cubicBezTo>
                      <a:pt x="137" y="58"/>
                      <a:pt x="137" y="58"/>
                      <a:pt x="137" y="58"/>
                    </a:cubicBezTo>
                    <a:cubicBezTo>
                      <a:pt x="137" y="59"/>
                      <a:pt x="137" y="59"/>
                      <a:pt x="137" y="59"/>
                    </a:cubicBezTo>
                    <a:cubicBezTo>
                      <a:pt x="136" y="59"/>
                      <a:pt x="136" y="59"/>
                      <a:pt x="136" y="59"/>
                    </a:cubicBezTo>
                    <a:cubicBezTo>
                      <a:pt x="136" y="60"/>
                      <a:pt x="136" y="60"/>
                      <a:pt x="136" y="60"/>
                    </a:cubicBezTo>
                    <a:cubicBezTo>
                      <a:pt x="136" y="60"/>
                      <a:pt x="136" y="60"/>
                      <a:pt x="136" y="60"/>
                    </a:cubicBezTo>
                    <a:cubicBezTo>
                      <a:pt x="135" y="61"/>
                      <a:pt x="135" y="61"/>
                      <a:pt x="135" y="61"/>
                    </a:cubicBezTo>
                    <a:cubicBezTo>
                      <a:pt x="134" y="61"/>
                      <a:pt x="134" y="61"/>
                      <a:pt x="134" y="61"/>
                    </a:cubicBezTo>
                    <a:cubicBezTo>
                      <a:pt x="134" y="61"/>
                      <a:pt x="134" y="61"/>
                      <a:pt x="134" y="61"/>
                    </a:cubicBezTo>
                    <a:cubicBezTo>
                      <a:pt x="133" y="61"/>
                      <a:pt x="133" y="61"/>
                      <a:pt x="133" y="61"/>
                    </a:cubicBezTo>
                    <a:cubicBezTo>
                      <a:pt x="132" y="62"/>
                      <a:pt x="132" y="62"/>
                      <a:pt x="132" y="62"/>
                    </a:cubicBezTo>
                    <a:cubicBezTo>
                      <a:pt x="132" y="62"/>
                      <a:pt x="132" y="62"/>
                      <a:pt x="132" y="62"/>
                    </a:cubicBezTo>
                    <a:cubicBezTo>
                      <a:pt x="133" y="62"/>
                      <a:pt x="133" y="62"/>
                      <a:pt x="133" y="62"/>
                    </a:cubicBezTo>
                    <a:cubicBezTo>
                      <a:pt x="133" y="63"/>
                      <a:pt x="133" y="63"/>
                      <a:pt x="133" y="63"/>
                    </a:cubicBezTo>
                    <a:cubicBezTo>
                      <a:pt x="133" y="64"/>
                      <a:pt x="133" y="64"/>
                      <a:pt x="133" y="64"/>
                    </a:cubicBezTo>
                    <a:cubicBezTo>
                      <a:pt x="132" y="65"/>
                      <a:pt x="132" y="65"/>
                      <a:pt x="132" y="65"/>
                    </a:cubicBezTo>
                    <a:cubicBezTo>
                      <a:pt x="132" y="66"/>
                      <a:pt x="132" y="66"/>
                      <a:pt x="132" y="66"/>
                    </a:cubicBezTo>
                    <a:cubicBezTo>
                      <a:pt x="131" y="67"/>
                      <a:pt x="131" y="67"/>
                      <a:pt x="131" y="67"/>
                    </a:cubicBezTo>
                    <a:cubicBezTo>
                      <a:pt x="131" y="67"/>
                      <a:pt x="131" y="67"/>
                      <a:pt x="131" y="67"/>
                    </a:cubicBezTo>
                    <a:cubicBezTo>
                      <a:pt x="131" y="67"/>
                      <a:pt x="131" y="67"/>
                      <a:pt x="131" y="67"/>
                    </a:cubicBezTo>
                    <a:cubicBezTo>
                      <a:pt x="131" y="68"/>
                      <a:pt x="131" y="68"/>
                      <a:pt x="131" y="68"/>
                    </a:cubicBezTo>
                    <a:cubicBezTo>
                      <a:pt x="131" y="69"/>
                      <a:pt x="131" y="69"/>
                      <a:pt x="131" y="69"/>
                    </a:cubicBezTo>
                    <a:cubicBezTo>
                      <a:pt x="130" y="70"/>
                      <a:pt x="130" y="70"/>
                      <a:pt x="130" y="70"/>
                    </a:cubicBezTo>
                    <a:cubicBezTo>
                      <a:pt x="130" y="70"/>
                      <a:pt x="130" y="70"/>
                      <a:pt x="130" y="70"/>
                    </a:cubicBezTo>
                    <a:cubicBezTo>
                      <a:pt x="129" y="70"/>
                      <a:pt x="129" y="70"/>
                      <a:pt x="129" y="70"/>
                    </a:cubicBezTo>
                    <a:cubicBezTo>
                      <a:pt x="128" y="71"/>
                      <a:pt x="128" y="71"/>
                      <a:pt x="128" y="71"/>
                    </a:cubicBezTo>
                    <a:cubicBezTo>
                      <a:pt x="127" y="71"/>
                      <a:pt x="127" y="71"/>
                      <a:pt x="127" y="71"/>
                    </a:cubicBezTo>
                    <a:cubicBezTo>
                      <a:pt x="127" y="71"/>
                      <a:pt x="127" y="71"/>
                      <a:pt x="127" y="71"/>
                    </a:cubicBezTo>
                    <a:cubicBezTo>
                      <a:pt x="126" y="71"/>
                      <a:pt x="126" y="71"/>
                      <a:pt x="126" y="71"/>
                    </a:cubicBezTo>
                    <a:cubicBezTo>
                      <a:pt x="124" y="71"/>
                      <a:pt x="124" y="71"/>
                      <a:pt x="124" y="71"/>
                    </a:cubicBezTo>
                    <a:cubicBezTo>
                      <a:pt x="124" y="71"/>
                      <a:pt x="124" y="71"/>
                      <a:pt x="124" y="71"/>
                    </a:cubicBezTo>
                    <a:cubicBezTo>
                      <a:pt x="124" y="70"/>
                      <a:pt x="124" y="70"/>
                      <a:pt x="124" y="70"/>
                    </a:cubicBezTo>
                    <a:cubicBezTo>
                      <a:pt x="123" y="70"/>
                      <a:pt x="123" y="70"/>
                      <a:pt x="123" y="70"/>
                    </a:cubicBezTo>
                    <a:cubicBezTo>
                      <a:pt x="123" y="70"/>
                      <a:pt x="123" y="70"/>
                      <a:pt x="123" y="70"/>
                    </a:cubicBezTo>
                    <a:cubicBezTo>
                      <a:pt x="122" y="71"/>
                      <a:pt x="122" y="71"/>
                      <a:pt x="122" y="71"/>
                    </a:cubicBezTo>
                    <a:cubicBezTo>
                      <a:pt x="121" y="71"/>
                      <a:pt x="121" y="71"/>
                      <a:pt x="121" y="71"/>
                    </a:cubicBezTo>
                    <a:cubicBezTo>
                      <a:pt x="120" y="72"/>
                      <a:pt x="120" y="72"/>
                      <a:pt x="120" y="72"/>
                    </a:cubicBezTo>
                    <a:cubicBezTo>
                      <a:pt x="118" y="73"/>
                      <a:pt x="118" y="73"/>
                      <a:pt x="118" y="73"/>
                    </a:cubicBezTo>
                    <a:cubicBezTo>
                      <a:pt x="118" y="73"/>
                      <a:pt x="118" y="73"/>
                      <a:pt x="118" y="73"/>
                    </a:cubicBezTo>
                    <a:cubicBezTo>
                      <a:pt x="117" y="73"/>
                      <a:pt x="117" y="73"/>
                      <a:pt x="117" y="73"/>
                    </a:cubicBezTo>
                    <a:cubicBezTo>
                      <a:pt x="116" y="73"/>
                      <a:pt x="116" y="73"/>
                      <a:pt x="116" y="73"/>
                    </a:cubicBezTo>
                    <a:cubicBezTo>
                      <a:pt x="115" y="73"/>
                      <a:pt x="115" y="73"/>
                      <a:pt x="115" y="73"/>
                    </a:cubicBezTo>
                    <a:cubicBezTo>
                      <a:pt x="114" y="74"/>
                      <a:pt x="114" y="74"/>
                      <a:pt x="114" y="74"/>
                    </a:cubicBezTo>
                    <a:cubicBezTo>
                      <a:pt x="113" y="74"/>
                      <a:pt x="113" y="74"/>
                      <a:pt x="113" y="74"/>
                    </a:cubicBezTo>
                    <a:cubicBezTo>
                      <a:pt x="112" y="74"/>
                      <a:pt x="112" y="74"/>
                      <a:pt x="112" y="74"/>
                    </a:cubicBezTo>
                    <a:cubicBezTo>
                      <a:pt x="112" y="75"/>
                      <a:pt x="112" y="75"/>
                      <a:pt x="112" y="75"/>
                    </a:cubicBezTo>
                    <a:cubicBezTo>
                      <a:pt x="112" y="77"/>
                      <a:pt x="112" y="77"/>
                      <a:pt x="112" y="77"/>
                    </a:cubicBezTo>
                    <a:cubicBezTo>
                      <a:pt x="111" y="77"/>
                      <a:pt x="111" y="77"/>
                      <a:pt x="111" y="77"/>
                    </a:cubicBezTo>
                    <a:cubicBezTo>
                      <a:pt x="111" y="77"/>
                      <a:pt x="111" y="77"/>
                      <a:pt x="111" y="77"/>
                    </a:cubicBezTo>
                    <a:cubicBezTo>
                      <a:pt x="110" y="76"/>
                      <a:pt x="110" y="76"/>
                      <a:pt x="110" y="76"/>
                    </a:cubicBezTo>
                    <a:cubicBezTo>
                      <a:pt x="108" y="76"/>
                      <a:pt x="108" y="76"/>
                      <a:pt x="108" y="76"/>
                    </a:cubicBezTo>
                    <a:cubicBezTo>
                      <a:pt x="108" y="76"/>
                      <a:pt x="108" y="76"/>
                      <a:pt x="108" y="76"/>
                    </a:cubicBezTo>
                    <a:cubicBezTo>
                      <a:pt x="108" y="77"/>
                      <a:pt x="108" y="77"/>
                      <a:pt x="108" y="77"/>
                    </a:cubicBezTo>
                    <a:cubicBezTo>
                      <a:pt x="109" y="77"/>
                      <a:pt x="109" y="77"/>
                      <a:pt x="109" y="77"/>
                    </a:cubicBezTo>
                    <a:cubicBezTo>
                      <a:pt x="108" y="78"/>
                      <a:pt x="108" y="78"/>
                      <a:pt x="108" y="78"/>
                    </a:cubicBezTo>
                    <a:cubicBezTo>
                      <a:pt x="108" y="78"/>
                      <a:pt x="108" y="78"/>
                      <a:pt x="108" y="78"/>
                    </a:cubicBezTo>
                    <a:cubicBezTo>
                      <a:pt x="107" y="77"/>
                      <a:pt x="107" y="77"/>
                      <a:pt x="107" y="77"/>
                    </a:cubicBezTo>
                    <a:cubicBezTo>
                      <a:pt x="107" y="76"/>
                      <a:pt x="107" y="76"/>
                      <a:pt x="107" y="76"/>
                    </a:cubicBezTo>
                    <a:cubicBezTo>
                      <a:pt x="106" y="76"/>
                      <a:pt x="106" y="76"/>
                      <a:pt x="106" y="76"/>
                    </a:cubicBezTo>
                    <a:cubicBezTo>
                      <a:pt x="105" y="77"/>
                      <a:pt x="105" y="77"/>
                      <a:pt x="105" y="77"/>
                    </a:cubicBezTo>
                    <a:cubicBezTo>
                      <a:pt x="105" y="78"/>
                      <a:pt x="105" y="78"/>
                      <a:pt x="105" y="78"/>
                    </a:cubicBezTo>
                    <a:cubicBezTo>
                      <a:pt x="104" y="78"/>
                      <a:pt x="104" y="78"/>
                      <a:pt x="104" y="78"/>
                    </a:cubicBezTo>
                    <a:cubicBezTo>
                      <a:pt x="104" y="78"/>
                      <a:pt x="104" y="78"/>
                      <a:pt x="104" y="78"/>
                    </a:cubicBezTo>
                    <a:cubicBezTo>
                      <a:pt x="102" y="80"/>
                      <a:pt x="102" y="80"/>
                      <a:pt x="102" y="80"/>
                    </a:cubicBezTo>
                    <a:cubicBezTo>
                      <a:pt x="101" y="81"/>
                      <a:pt x="101" y="81"/>
                      <a:pt x="101" y="81"/>
                    </a:cubicBezTo>
                    <a:cubicBezTo>
                      <a:pt x="101" y="82"/>
                      <a:pt x="101" y="82"/>
                      <a:pt x="101" y="82"/>
                    </a:cubicBezTo>
                    <a:cubicBezTo>
                      <a:pt x="100" y="82"/>
                      <a:pt x="100" y="82"/>
                      <a:pt x="100" y="82"/>
                    </a:cubicBezTo>
                    <a:cubicBezTo>
                      <a:pt x="99" y="81"/>
                      <a:pt x="99" y="81"/>
                      <a:pt x="99" y="81"/>
                    </a:cubicBezTo>
                    <a:cubicBezTo>
                      <a:pt x="99" y="82"/>
                      <a:pt x="99" y="82"/>
                      <a:pt x="99" y="82"/>
                    </a:cubicBezTo>
                    <a:cubicBezTo>
                      <a:pt x="100" y="83"/>
                      <a:pt x="100" y="83"/>
                      <a:pt x="100" y="83"/>
                    </a:cubicBezTo>
                    <a:cubicBezTo>
                      <a:pt x="100" y="83"/>
                      <a:pt x="100" y="83"/>
                      <a:pt x="100" y="83"/>
                    </a:cubicBezTo>
                    <a:cubicBezTo>
                      <a:pt x="99" y="83"/>
                      <a:pt x="99" y="83"/>
                      <a:pt x="99" y="83"/>
                    </a:cubicBezTo>
                    <a:cubicBezTo>
                      <a:pt x="99" y="83"/>
                      <a:pt x="99" y="83"/>
                      <a:pt x="99" y="83"/>
                    </a:cubicBezTo>
                    <a:cubicBezTo>
                      <a:pt x="98" y="83"/>
                      <a:pt x="98" y="83"/>
                      <a:pt x="98" y="83"/>
                    </a:cubicBezTo>
                    <a:cubicBezTo>
                      <a:pt x="98" y="83"/>
                      <a:pt x="98" y="83"/>
                      <a:pt x="98" y="83"/>
                    </a:cubicBezTo>
                    <a:cubicBezTo>
                      <a:pt x="97" y="84"/>
                      <a:pt x="97" y="84"/>
                      <a:pt x="97" y="84"/>
                    </a:cubicBezTo>
                    <a:cubicBezTo>
                      <a:pt x="97" y="85"/>
                      <a:pt x="97" y="85"/>
                      <a:pt x="97" y="85"/>
                    </a:cubicBezTo>
                    <a:cubicBezTo>
                      <a:pt x="97" y="86"/>
                      <a:pt x="97" y="86"/>
                      <a:pt x="97" y="86"/>
                    </a:cubicBezTo>
                    <a:cubicBezTo>
                      <a:pt x="98" y="87"/>
                      <a:pt x="98" y="87"/>
                      <a:pt x="98" y="87"/>
                    </a:cubicBezTo>
                    <a:cubicBezTo>
                      <a:pt x="97" y="88"/>
                      <a:pt x="97" y="88"/>
                      <a:pt x="97" y="88"/>
                    </a:cubicBezTo>
                    <a:cubicBezTo>
                      <a:pt x="97" y="88"/>
                      <a:pt x="97" y="88"/>
                      <a:pt x="97" y="88"/>
                    </a:cubicBezTo>
                    <a:cubicBezTo>
                      <a:pt x="97" y="89"/>
                      <a:pt x="97" y="89"/>
                      <a:pt x="97" y="89"/>
                    </a:cubicBezTo>
                    <a:cubicBezTo>
                      <a:pt x="98" y="89"/>
                      <a:pt x="98" y="89"/>
                      <a:pt x="98" y="89"/>
                    </a:cubicBezTo>
                    <a:cubicBezTo>
                      <a:pt x="98" y="88"/>
                      <a:pt x="98" y="88"/>
                      <a:pt x="98" y="88"/>
                    </a:cubicBezTo>
                    <a:cubicBezTo>
                      <a:pt x="98" y="89"/>
                      <a:pt x="98" y="89"/>
                      <a:pt x="98" y="89"/>
                    </a:cubicBezTo>
                    <a:cubicBezTo>
                      <a:pt x="99" y="90"/>
                      <a:pt x="99" y="90"/>
                      <a:pt x="99" y="90"/>
                    </a:cubicBezTo>
                    <a:cubicBezTo>
                      <a:pt x="98" y="90"/>
                      <a:pt x="98" y="90"/>
                      <a:pt x="98" y="90"/>
                    </a:cubicBezTo>
                    <a:cubicBezTo>
                      <a:pt x="98" y="90"/>
                      <a:pt x="98" y="90"/>
                      <a:pt x="98" y="90"/>
                    </a:cubicBezTo>
                    <a:cubicBezTo>
                      <a:pt x="98" y="91"/>
                      <a:pt x="98" y="91"/>
                      <a:pt x="98" y="91"/>
                    </a:cubicBezTo>
                    <a:cubicBezTo>
                      <a:pt x="99" y="91"/>
                      <a:pt x="99" y="91"/>
                      <a:pt x="99" y="91"/>
                    </a:cubicBezTo>
                    <a:cubicBezTo>
                      <a:pt x="99" y="90"/>
                      <a:pt x="99" y="90"/>
                      <a:pt x="99" y="90"/>
                    </a:cubicBezTo>
                    <a:cubicBezTo>
                      <a:pt x="100" y="90"/>
                      <a:pt x="100" y="90"/>
                      <a:pt x="100" y="90"/>
                    </a:cubicBezTo>
                    <a:cubicBezTo>
                      <a:pt x="100" y="91"/>
                      <a:pt x="100" y="91"/>
                      <a:pt x="100" y="91"/>
                    </a:cubicBezTo>
                    <a:cubicBezTo>
                      <a:pt x="100" y="91"/>
                      <a:pt x="100" y="91"/>
                      <a:pt x="100" y="91"/>
                    </a:cubicBezTo>
                    <a:cubicBezTo>
                      <a:pt x="101" y="91"/>
                      <a:pt x="101" y="91"/>
                      <a:pt x="101" y="91"/>
                    </a:cubicBezTo>
                    <a:cubicBezTo>
                      <a:pt x="102" y="92"/>
                      <a:pt x="102" y="92"/>
                      <a:pt x="102" y="92"/>
                    </a:cubicBezTo>
                    <a:cubicBezTo>
                      <a:pt x="103" y="92"/>
                      <a:pt x="103" y="92"/>
                      <a:pt x="103" y="92"/>
                    </a:cubicBezTo>
                    <a:cubicBezTo>
                      <a:pt x="103" y="91"/>
                      <a:pt x="103" y="91"/>
                      <a:pt x="103" y="91"/>
                    </a:cubicBezTo>
                    <a:cubicBezTo>
                      <a:pt x="104" y="89"/>
                      <a:pt x="104" y="89"/>
                      <a:pt x="104" y="89"/>
                    </a:cubicBezTo>
                    <a:cubicBezTo>
                      <a:pt x="104" y="89"/>
                      <a:pt x="104" y="89"/>
                      <a:pt x="104" y="89"/>
                    </a:cubicBezTo>
                    <a:cubicBezTo>
                      <a:pt x="106" y="89"/>
                      <a:pt x="106" y="89"/>
                      <a:pt x="106" y="89"/>
                    </a:cubicBezTo>
                    <a:cubicBezTo>
                      <a:pt x="106" y="88"/>
                      <a:pt x="106" y="88"/>
                      <a:pt x="106" y="88"/>
                    </a:cubicBezTo>
                    <a:cubicBezTo>
                      <a:pt x="106" y="89"/>
                      <a:pt x="106" y="89"/>
                      <a:pt x="106" y="89"/>
                    </a:cubicBezTo>
                    <a:cubicBezTo>
                      <a:pt x="105" y="89"/>
                      <a:pt x="105" y="89"/>
                      <a:pt x="105" y="89"/>
                    </a:cubicBezTo>
                    <a:cubicBezTo>
                      <a:pt x="104" y="91"/>
                      <a:pt x="104" y="91"/>
                      <a:pt x="104" y="91"/>
                    </a:cubicBezTo>
                    <a:cubicBezTo>
                      <a:pt x="103" y="91"/>
                      <a:pt x="103" y="91"/>
                      <a:pt x="103" y="91"/>
                    </a:cubicBezTo>
                    <a:cubicBezTo>
                      <a:pt x="103" y="92"/>
                      <a:pt x="103" y="92"/>
                      <a:pt x="103" y="92"/>
                    </a:cubicBezTo>
                    <a:cubicBezTo>
                      <a:pt x="104" y="93"/>
                      <a:pt x="104" y="93"/>
                      <a:pt x="104" y="93"/>
                    </a:cubicBezTo>
                    <a:cubicBezTo>
                      <a:pt x="104" y="93"/>
                      <a:pt x="104" y="93"/>
                      <a:pt x="104" y="93"/>
                    </a:cubicBezTo>
                    <a:cubicBezTo>
                      <a:pt x="103" y="94"/>
                      <a:pt x="103" y="94"/>
                      <a:pt x="103" y="94"/>
                    </a:cubicBezTo>
                    <a:cubicBezTo>
                      <a:pt x="102" y="93"/>
                      <a:pt x="102" y="93"/>
                      <a:pt x="102" y="93"/>
                    </a:cubicBezTo>
                    <a:cubicBezTo>
                      <a:pt x="102" y="93"/>
                      <a:pt x="102" y="93"/>
                      <a:pt x="102" y="93"/>
                    </a:cubicBezTo>
                    <a:cubicBezTo>
                      <a:pt x="102" y="92"/>
                      <a:pt x="102" y="92"/>
                      <a:pt x="102" y="92"/>
                    </a:cubicBezTo>
                    <a:cubicBezTo>
                      <a:pt x="101" y="92"/>
                      <a:pt x="101" y="92"/>
                      <a:pt x="101" y="92"/>
                    </a:cubicBezTo>
                    <a:cubicBezTo>
                      <a:pt x="101" y="92"/>
                      <a:pt x="101" y="92"/>
                      <a:pt x="101" y="92"/>
                    </a:cubicBezTo>
                    <a:cubicBezTo>
                      <a:pt x="99" y="92"/>
                      <a:pt x="99" y="92"/>
                      <a:pt x="99" y="92"/>
                    </a:cubicBezTo>
                    <a:cubicBezTo>
                      <a:pt x="99" y="91"/>
                      <a:pt x="99" y="91"/>
                      <a:pt x="99" y="91"/>
                    </a:cubicBezTo>
                    <a:cubicBezTo>
                      <a:pt x="98" y="91"/>
                      <a:pt x="98" y="91"/>
                      <a:pt x="98" y="91"/>
                    </a:cubicBezTo>
                    <a:cubicBezTo>
                      <a:pt x="98" y="92"/>
                      <a:pt x="98" y="92"/>
                      <a:pt x="98" y="92"/>
                    </a:cubicBezTo>
                    <a:cubicBezTo>
                      <a:pt x="97" y="92"/>
                      <a:pt x="97" y="92"/>
                      <a:pt x="97" y="92"/>
                    </a:cubicBezTo>
                    <a:cubicBezTo>
                      <a:pt x="97" y="93"/>
                      <a:pt x="97" y="93"/>
                      <a:pt x="97" y="93"/>
                    </a:cubicBezTo>
                    <a:cubicBezTo>
                      <a:pt x="96" y="92"/>
                      <a:pt x="96" y="92"/>
                      <a:pt x="96" y="92"/>
                    </a:cubicBezTo>
                    <a:cubicBezTo>
                      <a:pt x="96" y="93"/>
                      <a:pt x="96" y="93"/>
                      <a:pt x="96" y="93"/>
                    </a:cubicBezTo>
                    <a:cubicBezTo>
                      <a:pt x="96" y="94"/>
                      <a:pt x="96" y="94"/>
                      <a:pt x="96" y="94"/>
                    </a:cubicBezTo>
                    <a:cubicBezTo>
                      <a:pt x="96" y="94"/>
                      <a:pt x="96" y="94"/>
                      <a:pt x="96" y="94"/>
                    </a:cubicBezTo>
                    <a:cubicBezTo>
                      <a:pt x="96" y="94"/>
                      <a:pt x="96" y="94"/>
                      <a:pt x="96" y="94"/>
                    </a:cubicBezTo>
                    <a:cubicBezTo>
                      <a:pt x="96" y="95"/>
                      <a:pt x="96" y="95"/>
                      <a:pt x="96" y="95"/>
                    </a:cubicBezTo>
                    <a:cubicBezTo>
                      <a:pt x="96" y="96"/>
                      <a:pt x="96" y="96"/>
                      <a:pt x="96" y="96"/>
                    </a:cubicBezTo>
                    <a:cubicBezTo>
                      <a:pt x="97" y="96"/>
                      <a:pt x="97" y="96"/>
                      <a:pt x="97" y="96"/>
                    </a:cubicBezTo>
                    <a:cubicBezTo>
                      <a:pt x="97" y="98"/>
                      <a:pt x="97" y="98"/>
                      <a:pt x="97" y="98"/>
                    </a:cubicBezTo>
                    <a:cubicBezTo>
                      <a:pt x="97" y="98"/>
                      <a:pt x="97" y="98"/>
                      <a:pt x="97" y="98"/>
                    </a:cubicBezTo>
                    <a:cubicBezTo>
                      <a:pt x="97" y="99"/>
                      <a:pt x="97" y="99"/>
                      <a:pt x="97" y="99"/>
                    </a:cubicBezTo>
                    <a:cubicBezTo>
                      <a:pt x="98" y="99"/>
                      <a:pt x="98" y="99"/>
                      <a:pt x="98" y="99"/>
                    </a:cubicBezTo>
                    <a:cubicBezTo>
                      <a:pt x="98" y="100"/>
                      <a:pt x="98" y="100"/>
                      <a:pt x="98" y="100"/>
                    </a:cubicBezTo>
                    <a:cubicBezTo>
                      <a:pt x="97" y="100"/>
                      <a:pt x="97" y="100"/>
                      <a:pt x="97" y="100"/>
                    </a:cubicBezTo>
                    <a:cubicBezTo>
                      <a:pt x="96" y="100"/>
                      <a:pt x="96" y="100"/>
                      <a:pt x="96" y="100"/>
                    </a:cubicBezTo>
                    <a:cubicBezTo>
                      <a:pt x="99" y="101"/>
                      <a:pt x="99" y="101"/>
                      <a:pt x="99" y="101"/>
                    </a:cubicBezTo>
                    <a:cubicBezTo>
                      <a:pt x="100" y="101"/>
                      <a:pt x="100" y="101"/>
                      <a:pt x="100" y="101"/>
                    </a:cubicBezTo>
                    <a:cubicBezTo>
                      <a:pt x="102" y="101"/>
                      <a:pt x="102" y="101"/>
                      <a:pt x="102" y="101"/>
                    </a:cubicBezTo>
                    <a:cubicBezTo>
                      <a:pt x="102" y="101"/>
                      <a:pt x="102" y="101"/>
                      <a:pt x="102" y="101"/>
                    </a:cubicBezTo>
                    <a:cubicBezTo>
                      <a:pt x="103" y="101"/>
                      <a:pt x="103" y="101"/>
                      <a:pt x="103" y="101"/>
                    </a:cubicBezTo>
                    <a:cubicBezTo>
                      <a:pt x="103" y="101"/>
                      <a:pt x="103" y="101"/>
                      <a:pt x="103" y="101"/>
                    </a:cubicBezTo>
                    <a:cubicBezTo>
                      <a:pt x="105" y="99"/>
                      <a:pt x="105" y="99"/>
                      <a:pt x="105" y="99"/>
                    </a:cubicBezTo>
                    <a:cubicBezTo>
                      <a:pt x="105" y="99"/>
                      <a:pt x="105" y="99"/>
                      <a:pt x="105" y="99"/>
                    </a:cubicBezTo>
                    <a:cubicBezTo>
                      <a:pt x="104" y="98"/>
                      <a:pt x="104" y="98"/>
                      <a:pt x="104" y="98"/>
                    </a:cubicBezTo>
                    <a:cubicBezTo>
                      <a:pt x="104" y="98"/>
                      <a:pt x="104" y="98"/>
                      <a:pt x="104" y="98"/>
                    </a:cubicBezTo>
                    <a:cubicBezTo>
                      <a:pt x="105" y="97"/>
                      <a:pt x="105" y="97"/>
                      <a:pt x="105" y="97"/>
                    </a:cubicBezTo>
                    <a:cubicBezTo>
                      <a:pt x="107" y="96"/>
                      <a:pt x="107" y="96"/>
                      <a:pt x="107" y="96"/>
                    </a:cubicBezTo>
                    <a:cubicBezTo>
                      <a:pt x="109" y="95"/>
                      <a:pt x="109" y="95"/>
                      <a:pt x="109" y="95"/>
                    </a:cubicBezTo>
                    <a:cubicBezTo>
                      <a:pt x="109" y="95"/>
                      <a:pt x="109" y="95"/>
                      <a:pt x="109" y="95"/>
                    </a:cubicBezTo>
                    <a:cubicBezTo>
                      <a:pt x="109" y="95"/>
                      <a:pt x="109" y="95"/>
                      <a:pt x="109" y="95"/>
                    </a:cubicBezTo>
                    <a:cubicBezTo>
                      <a:pt x="107" y="97"/>
                      <a:pt x="107" y="97"/>
                      <a:pt x="107" y="97"/>
                    </a:cubicBezTo>
                    <a:cubicBezTo>
                      <a:pt x="106" y="98"/>
                      <a:pt x="106" y="98"/>
                      <a:pt x="106" y="98"/>
                    </a:cubicBezTo>
                    <a:cubicBezTo>
                      <a:pt x="106" y="98"/>
                      <a:pt x="106" y="98"/>
                      <a:pt x="106" y="98"/>
                    </a:cubicBezTo>
                    <a:cubicBezTo>
                      <a:pt x="106" y="99"/>
                      <a:pt x="106" y="99"/>
                      <a:pt x="106" y="99"/>
                    </a:cubicBezTo>
                    <a:cubicBezTo>
                      <a:pt x="106" y="99"/>
                      <a:pt x="106" y="99"/>
                      <a:pt x="106" y="99"/>
                    </a:cubicBezTo>
                    <a:cubicBezTo>
                      <a:pt x="106" y="100"/>
                      <a:pt x="106" y="100"/>
                      <a:pt x="106" y="100"/>
                    </a:cubicBezTo>
                    <a:cubicBezTo>
                      <a:pt x="105" y="101"/>
                      <a:pt x="105" y="101"/>
                      <a:pt x="105" y="101"/>
                    </a:cubicBezTo>
                    <a:cubicBezTo>
                      <a:pt x="104" y="102"/>
                      <a:pt x="104" y="102"/>
                      <a:pt x="104" y="102"/>
                    </a:cubicBezTo>
                    <a:cubicBezTo>
                      <a:pt x="105" y="103"/>
                      <a:pt x="105" y="103"/>
                      <a:pt x="105" y="103"/>
                    </a:cubicBezTo>
                    <a:cubicBezTo>
                      <a:pt x="104" y="103"/>
                      <a:pt x="104" y="103"/>
                      <a:pt x="104" y="103"/>
                    </a:cubicBezTo>
                    <a:cubicBezTo>
                      <a:pt x="104" y="104"/>
                      <a:pt x="104" y="104"/>
                      <a:pt x="104" y="104"/>
                    </a:cubicBezTo>
                    <a:cubicBezTo>
                      <a:pt x="104" y="105"/>
                      <a:pt x="104" y="105"/>
                      <a:pt x="104" y="105"/>
                    </a:cubicBezTo>
                    <a:cubicBezTo>
                      <a:pt x="105" y="105"/>
                      <a:pt x="105" y="105"/>
                      <a:pt x="105" y="105"/>
                    </a:cubicBezTo>
                    <a:cubicBezTo>
                      <a:pt x="103" y="106"/>
                      <a:pt x="103" y="106"/>
                      <a:pt x="103" y="106"/>
                    </a:cubicBezTo>
                    <a:cubicBezTo>
                      <a:pt x="103" y="106"/>
                      <a:pt x="103" y="106"/>
                      <a:pt x="103" y="106"/>
                    </a:cubicBezTo>
                    <a:cubicBezTo>
                      <a:pt x="103" y="107"/>
                      <a:pt x="103" y="107"/>
                      <a:pt x="103" y="107"/>
                    </a:cubicBezTo>
                    <a:cubicBezTo>
                      <a:pt x="102" y="107"/>
                      <a:pt x="102" y="107"/>
                      <a:pt x="102" y="107"/>
                    </a:cubicBezTo>
                    <a:cubicBezTo>
                      <a:pt x="102" y="107"/>
                      <a:pt x="102" y="107"/>
                      <a:pt x="102" y="107"/>
                    </a:cubicBezTo>
                    <a:cubicBezTo>
                      <a:pt x="102" y="108"/>
                      <a:pt x="102" y="108"/>
                      <a:pt x="102" y="108"/>
                    </a:cubicBezTo>
                    <a:cubicBezTo>
                      <a:pt x="102" y="108"/>
                      <a:pt x="102" y="108"/>
                      <a:pt x="102" y="108"/>
                    </a:cubicBezTo>
                    <a:cubicBezTo>
                      <a:pt x="103" y="109"/>
                      <a:pt x="103" y="109"/>
                      <a:pt x="103" y="109"/>
                    </a:cubicBezTo>
                    <a:cubicBezTo>
                      <a:pt x="103" y="108"/>
                      <a:pt x="103" y="108"/>
                      <a:pt x="103" y="108"/>
                    </a:cubicBezTo>
                    <a:cubicBezTo>
                      <a:pt x="104" y="108"/>
                      <a:pt x="104" y="108"/>
                      <a:pt x="104" y="108"/>
                    </a:cubicBezTo>
                    <a:cubicBezTo>
                      <a:pt x="104" y="109"/>
                      <a:pt x="104" y="109"/>
                      <a:pt x="104" y="109"/>
                    </a:cubicBezTo>
                    <a:cubicBezTo>
                      <a:pt x="104" y="109"/>
                      <a:pt x="104" y="109"/>
                      <a:pt x="104" y="109"/>
                    </a:cubicBezTo>
                    <a:cubicBezTo>
                      <a:pt x="103" y="109"/>
                      <a:pt x="103" y="109"/>
                      <a:pt x="103" y="109"/>
                    </a:cubicBezTo>
                    <a:cubicBezTo>
                      <a:pt x="102" y="110"/>
                      <a:pt x="102" y="110"/>
                      <a:pt x="102" y="110"/>
                    </a:cubicBezTo>
                    <a:cubicBezTo>
                      <a:pt x="102" y="110"/>
                      <a:pt x="102" y="110"/>
                      <a:pt x="102" y="110"/>
                    </a:cubicBezTo>
                    <a:cubicBezTo>
                      <a:pt x="102" y="110"/>
                      <a:pt x="102" y="110"/>
                      <a:pt x="102" y="110"/>
                    </a:cubicBezTo>
                    <a:cubicBezTo>
                      <a:pt x="103" y="111"/>
                      <a:pt x="103" y="111"/>
                      <a:pt x="103" y="111"/>
                    </a:cubicBezTo>
                    <a:cubicBezTo>
                      <a:pt x="102" y="111"/>
                      <a:pt x="102" y="111"/>
                      <a:pt x="102" y="111"/>
                    </a:cubicBezTo>
                    <a:cubicBezTo>
                      <a:pt x="101" y="111"/>
                      <a:pt x="101" y="111"/>
                      <a:pt x="101" y="111"/>
                    </a:cubicBezTo>
                    <a:cubicBezTo>
                      <a:pt x="101" y="112"/>
                      <a:pt x="101" y="112"/>
                      <a:pt x="101" y="112"/>
                    </a:cubicBezTo>
                    <a:cubicBezTo>
                      <a:pt x="100" y="112"/>
                      <a:pt x="100" y="112"/>
                      <a:pt x="100" y="112"/>
                    </a:cubicBezTo>
                    <a:cubicBezTo>
                      <a:pt x="100" y="112"/>
                      <a:pt x="100" y="112"/>
                      <a:pt x="100" y="112"/>
                    </a:cubicBezTo>
                    <a:cubicBezTo>
                      <a:pt x="100" y="112"/>
                      <a:pt x="100" y="112"/>
                      <a:pt x="100" y="112"/>
                    </a:cubicBezTo>
                    <a:cubicBezTo>
                      <a:pt x="101" y="112"/>
                      <a:pt x="101" y="112"/>
                      <a:pt x="101" y="112"/>
                    </a:cubicBezTo>
                    <a:cubicBezTo>
                      <a:pt x="102" y="113"/>
                      <a:pt x="102" y="113"/>
                      <a:pt x="102" y="113"/>
                    </a:cubicBezTo>
                    <a:cubicBezTo>
                      <a:pt x="103" y="112"/>
                      <a:pt x="103" y="112"/>
                      <a:pt x="103" y="112"/>
                    </a:cubicBezTo>
                    <a:cubicBezTo>
                      <a:pt x="104" y="111"/>
                      <a:pt x="104" y="111"/>
                      <a:pt x="104" y="111"/>
                    </a:cubicBezTo>
                    <a:cubicBezTo>
                      <a:pt x="105" y="111"/>
                      <a:pt x="105" y="111"/>
                      <a:pt x="105" y="111"/>
                    </a:cubicBezTo>
                    <a:cubicBezTo>
                      <a:pt x="105" y="111"/>
                      <a:pt x="105" y="111"/>
                      <a:pt x="105" y="111"/>
                    </a:cubicBezTo>
                    <a:cubicBezTo>
                      <a:pt x="106" y="110"/>
                      <a:pt x="106" y="110"/>
                      <a:pt x="106" y="110"/>
                    </a:cubicBezTo>
                    <a:cubicBezTo>
                      <a:pt x="107" y="110"/>
                      <a:pt x="107" y="110"/>
                      <a:pt x="107" y="110"/>
                    </a:cubicBezTo>
                    <a:cubicBezTo>
                      <a:pt x="107" y="111"/>
                      <a:pt x="107" y="111"/>
                      <a:pt x="107" y="111"/>
                    </a:cubicBezTo>
                    <a:cubicBezTo>
                      <a:pt x="107" y="111"/>
                      <a:pt x="107" y="111"/>
                      <a:pt x="107" y="111"/>
                    </a:cubicBezTo>
                    <a:cubicBezTo>
                      <a:pt x="107" y="111"/>
                      <a:pt x="107" y="111"/>
                      <a:pt x="107" y="111"/>
                    </a:cubicBezTo>
                    <a:cubicBezTo>
                      <a:pt x="107" y="111"/>
                      <a:pt x="107" y="111"/>
                      <a:pt x="107" y="111"/>
                    </a:cubicBezTo>
                    <a:cubicBezTo>
                      <a:pt x="107" y="112"/>
                      <a:pt x="107" y="112"/>
                      <a:pt x="107" y="112"/>
                    </a:cubicBezTo>
                    <a:cubicBezTo>
                      <a:pt x="107" y="113"/>
                      <a:pt x="107" y="113"/>
                      <a:pt x="107" y="113"/>
                    </a:cubicBezTo>
                    <a:cubicBezTo>
                      <a:pt x="108" y="113"/>
                      <a:pt x="108" y="113"/>
                      <a:pt x="108" y="113"/>
                    </a:cubicBezTo>
                    <a:cubicBezTo>
                      <a:pt x="109" y="112"/>
                      <a:pt x="109" y="112"/>
                      <a:pt x="109" y="112"/>
                    </a:cubicBezTo>
                    <a:cubicBezTo>
                      <a:pt x="109" y="112"/>
                      <a:pt x="109" y="112"/>
                      <a:pt x="109" y="112"/>
                    </a:cubicBezTo>
                    <a:cubicBezTo>
                      <a:pt x="109" y="112"/>
                      <a:pt x="109" y="112"/>
                      <a:pt x="109" y="112"/>
                    </a:cubicBezTo>
                    <a:cubicBezTo>
                      <a:pt x="109" y="113"/>
                      <a:pt x="109" y="113"/>
                      <a:pt x="109" y="113"/>
                    </a:cubicBezTo>
                    <a:cubicBezTo>
                      <a:pt x="110" y="114"/>
                      <a:pt x="110" y="114"/>
                      <a:pt x="110" y="114"/>
                    </a:cubicBezTo>
                    <a:cubicBezTo>
                      <a:pt x="110" y="115"/>
                      <a:pt x="110" y="115"/>
                      <a:pt x="110" y="115"/>
                    </a:cubicBezTo>
                    <a:cubicBezTo>
                      <a:pt x="110" y="116"/>
                      <a:pt x="110" y="116"/>
                      <a:pt x="110" y="116"/>
                    </a:cubicBezTo>
                    <a:cubicBezTo>
                      <a:pt x="110" y="117"/>
                      <a:pt x="110" y="117"/>
                      <a:pt x="110" y="117"/>
                    </a:cubicBezTo>
                    <a:cubicBezTo>
                      <a:pt x="111" y="117"/>
                      <a:pt x="111" y="117"/>
                      <a:pt x="111" y="117"/>
                    </a:cubicBezTo>
                    <a:cubicBezTo>
                      <a:pt x="111" y="116"/>
                      <a:pt x="111" y="116"/>
                      <a:pt x="111" y="116"/>
                    </a:cubicBezTo>
                    <a:cubicBezTo>
                      <a:pt x="111" y="115"/>
                      <a:pt x="111" y="115"/>
                      <a:pt x="111" y="115"/>
                    </a:cubicBezTo>
                    <a:cubicBezTo>
                      <a:pt x="112" y="114"/>
                      <a:pt x="112" y="114"/>
                      <a:pt x="112" y="114"/>
                    </a:cubicBezTo>
                    <a:cubicBezTo>
                      <a:pt x="112" y="113"/>
                      <a:pt x="112" y="113"/>
                      <a:pt x="112" y="113"/>
                    </a:cubicBezTo>
                    <a:cubicBezTo>
                      <a:pt x="113" y="112"/>
                      <a:pt x="113" y="112"/>
                      <a:pt x="113" y="112"/>
                    </a:cubicBezTo>
                    <a:cubicBezTo>
                      <a:pt x="113" y="112"/>
                      <a:pt x="113" y="112"/>
                      <a:pt x="113" y="112"/>
                    </a:cubicBezTo>
                    <a:cubicBezTo>
                      <a:pt x="114" y="112"/>
                      <a:pt x="114" y="112"/>
                      <a:pt x="114" y="112"/>
                    </a:cubicBezTo>
                    <a:cubicBezTo>
                      <a:pt x="115" y="112"/>
                      <a:pt x="115" y="112"/>
                      <a:pt x="115" y="112"/>
                    </a:cubicBezTo>
                    <a:cubicBezTo>
                      <a:pt x="114" y="112"/>
                      <a:pt x="114" y="112"/>
                      <a:pt x="114" y="112"/>
                    </a:cubicBezTo>
                    <a:cubicBezTo>
                      <a:pt x="113" y="113"/>
                      <a:pt x="113" y="113"/>
                      <a:pt x="113" y="113"/>
                    </a:cubicBezTo>
                    <a:cubicBezTo>
                      <a:pt x="113" y="114"/>
                      <a:pt x="113" y="114"/>
                      <a:pt x="113" y="114"/>
                    </a:cubicBezTo>
                    <a:cubicBezTo>
                      <a:pt x="114" y="115"/>
                      <a:pt x="114" y="115"/>
                      <a:pt x="114" y="115"/>
                    </a:cubicBezTo>
                    <a:cubicBezTo>
                      <a:pt x="115" y="115"/>
                      <a:pt x="115" y="115"/>
                      <a:pt x="115" y="115"/>
                    </a:cubicBezTo>
                    <a:cubicBezTo>
                      <a:pt x="116" y="114"/>
                      <a:pt x="116" y="114"/>
                      <a:pt x="116" y="114"/>
                    </a:cubicBezTo>
                    <a:cubicBezTo>
                      <a:pt x="118" y="114"/>
                      <a:pt x="118" y="114"/>
                      <a:pt x="118" y="114"/>
                    </a:cubicBezTo>
                    <a:cubicBezTo>
                      <a:pt x="118" y="114"/>
                      <a:pt x="118" y="114"/>
                      <a:pt x="118" y="114"/>
                    </a:cubicBezTo>
                    <a:cubicBezTo>
                      <a:pt x="119" y="114"/>
                      <a:pt x="119" y="114"/>
                      <a:pt x="119" y="114"/>
                    </a:cubicBezTo>
                    <a:cubicBezTo>
                      <a:pt x="121" y="113"/>
                      <a:pt x="121" y="113"/>
                      <a:pt x="121" y="113"/>
                    </a:cubicBezTo>
                    <a:cubicBezTo>
                      <a:pt x="121" y="113"/>
                      <a:pt x="121" y="113"/>
                      <a:pt x="121" y="113"/>
                    </a:cubicBezTo>
                    <a:cubicBezTo>
                      <a:pt x="121" y="113"/>
                      <a:pt x="121" y="113"/>
                      <a:pt x="121" y="113"/>
                    </a:cubicBezTo>
                    <a:cubicBezTo>
                      <a:pt x="120" y="114"/>
                      <a:pt x="120" y="114"/>
                      <a:pt x="120" y="114"/>
                    </a:cubicBezTo>
                    <a:cubicBezTo>
                      <a:pt x="120" y="115"/>
                      <a:pt x="120" y="115"/>
                      <a:pt x="120" y="115"/>
                    </a:cubicBezTo>
                    <a:cubicBezTo>
                      <a:pt x="119" y="115"/>
                      <a:pt x="119" y="115"/>
                      <a:pt x="119" y="115"/>
                    </a:cubicBezTo>
                    <a:cubicBezTo>
                      <a:pt x="117" y="116"/>
                      <a:pt x="117" y="116"/>
                      <a:pt x="117" y="116"/>
                    </a:cubicBezTo>
                    <a:cubicBezTo>
                      <a:pt x="115" y="117"/>
                      <a:pt x="115" y="117"/>
                      <a:pt x="115" y="117"/>
                    </a:cubicBezTo>
                    <a:cubicBezTo>
                      <a:pt x="115" y="118"/>
                      <a:pt x="115" y="118"/>
                      <a:pt x="115" y="118"/>
                    </a:cubicBezTo>
                    <a:cubicBezTo>
                      <a:pt x="115" y="119"/>
                      <a:pt x="115" y="119"/>
                      <a:pt x="115" y="119"/>
                    </a:cubicBezTo>
                    <a:cubicBezTo>
                      <a:pt x="115" y="120"/>
                      <a:pt x="115" y="120"/>
                      <a:pt x="115" y="120"/>
                    </a:cubicBezTo>
                    <a:cubicBezTo>
                      <a:pt x="116" y="120"/>
                      <a:pt x="116" y="120"/>
                      <a:pt x="116" y="120"/>
                    </a:cubicBezTo>
                    <a:cubicBezTo>
                      <a:pt x="114" y="120"/>
                      <a:pt x="114" y="120"/>
                      <a:pt x="114" y="120"/>
                    </a:cubicBezTo>
                    <a:cubicBezTo>
                      <a:pt x="114" y="120"/>
                      <a:pt x="114" y="120"/>
                      <a:pt x="114" y="120"/>
                    </a:cubicBezTo>
                    <a:cubicBezTo>
                      <a:pt x="113" y="121"/>
                      <a:pt x="113" y="121"/>
                      <a:pt x="113" y="121"/>
                    </a:cubicBezTo>
                    <a:cubicBezTo>
                      <a:pt x="113" y="122"/>
                      <a:pt x="113" y="122"/>
                      <a:pt x="113" y="122"/>
                    </a:cubicBezTo>
                    <a:cubicBezTo>
                      <a:pt x="111" y="123"/>
                      <a:pt x="111" y="123"/>
                      <a:pt x="111" y="123"/>
                    </a:cubicBezTo>
                    <a:cubicBezTo>
                      <a:pt x="111" y="124"/>
                      <a:pt x="111" y="124"/>
                      <a:pt x="111" y="124"/>
                    </a:cubicBezTo>
                    <a:cubicBezTo>
                      <a:pt x="111" y="125"/>
                      <a:pt x="111" y="125"/>
                      <a:pt x="111" y="125"/>
                    </a:cubicBezTo>
                    <a:cubicBezTo>
                      <a:pt x="112" y="125"/>
                      <a:pt x="112" y="125"/>
                      <a:pt x="112" y="125"/>
                    </a:cubicBezTo>
                    <a:cubicBezTo>
                      <a:pt x="111" y="125"/>
                      <a:pt x="111" y="125"/>
                      <a:pt x="111" y="125"/>
                    </a:cubicBezTo>
                    <a:cubicBezTo>
                      <a:pt x="111" y="125"/>
                      <a:pt x="111" y="125"/>
                      <a:pt x="111" y="125"/>
                    </a:cubicBezTo>
                    <a:cubicBezTo>
                      <a:pt x="111" y="125"/>
                      <a:pt x="111" y="125"/>
                      <a:pt x="111" y="125"/>
                    </a:cubicBezTo>
                    <a:cubicBezTo>
                      <a:pt x="110" y="125"/>
                      <a:pt x="110" y="125"/>
                      <a:pt x="110" y="125"/>
                    </a:cubicBezTo>
                    <a:cubicBezTo>
                      <a:pt x="109" y="125"/>
                      <a:pt x="109" y="125"/>
                      <a:pt x="109" y="125"/>
                    </a:cubicBezTo>
                    <a:cubicBezTo>
                      <a:pt x="108" y="126"/>
                      <a:pt x="108" y="126"/>
                      <a:pt x="108" y="126"/>
                    </a:cubicBezTo>
                    <a:cubicBezTo>
                      <a:pt x="108" y="127"/>
                      <a:pt x="108" y="127"/>
                      <a:pt x="108" y="127"/>
                    </a:cubicBezTo>
                    <a:cubicBezTo>
                      <a:pt x="108" y="127"/>
                      <a:pt x="108" y="127"/>
                      <a:pt x="108" y="127"/>
                    </a:cubicBezTo>
                    <a:cubicBezTo>
                      <a:pt x="108" y="127"/>
                      <a:pt x="108" y="127"/>
                      <a:pt x="108" y="127"/>
                    </a:cubicBezTo>
                    <a:cubicBezTo>
                      <a:pt x="107" y="127"/>
                      <a:pt x="107" y="127"/>
                      <a:pt x="107" y="127"/>
                    </a:cubicBezTo>
                    <a:cubicBezTo>
                      <a:pt x="107" y="127"/>
                      <a:pt x="107" y="127"/>
                      <a:pt x="107" y="127"/>
                    </a:cubicBezTo>
                    <a:cubicBezTo>
                      <a:pt x="105" y="128"/>
                      <a:pt x="105" y="128"/>
                      <a:pt x="105" y="128"/>
                    </a:cubicBezTo>
                    <a:cubicBezTo>
                      <a:pt x="104" y="129"/>
                      <a:pt x="104" y="129"/>
                      <a:pt x="104" y="129"/>
                    </a:cubicBezTo>
                    <a:cubicBezTo>
                      <a:pt x="104" y="130"/>
                      <a:pt x="104" y="130"/>
                      <a:pt x="104" y="130"/>
                    </a:cubicBezTo>
                    <a:cubicBezTo>
                      <a:pt x="104" y="130"/>
                      <a:pt x="104" y="130"/>
                      <a:pt x="104" y="130"/>
                    </a:cubicBezTo>
                    <a:cubicBezTo>
                      <a:pt x="103" y="130"/>
                      <a:pt x="103" y="130"/>
                      <a:pt x="103" y="130"/>
                    </a:cubicBezTo>
                    <a:cubicBezTo>
                      <a:pt x="103" y="129"/>
                      <a:pt x="103" y="129"/>
                      <a:pt x="103" y="129"/>
                    </a:cubicBezTo>
                    <a:cubicBezTo>
                      <a:pt x="102" y="129"/>
                      <a:pt x="102" y="129"/>
                      <a:pt x="102" y="129"/>
                    </a:cubicBezTo>
                    <a:cubicBezTo>
                      <a:pt x="101" y="130"/>
                      <a:pt x="101" y="130"/>
                      <a:pt x="101" y="130"/>
                    </a:cubicBezTo>
                    <a:cubicBezTo>
                      <a:pt x="100" y="130"/>
                      <a:pt x="100" y="130"/>
                      <a:pt x="100" y="130"/>
                    </a:cubicBezTo>
                    <a:cubicBezTo>
                      <a:pt x="100" y="131"/>
                      <a:pt x="100" y="131"/>
                      <a:pt x="100" y="131"/>
                    </a:cubicBezTo>
                    <a:cubicBezTo>
                      <a:pt x="100" y="131"/>
                      <a:pt x="100" y="131"/>
                      <a:pt x="100" y="131"/>
                    </a:cubicBezTo>
                    <a:cubicBezTo>
                      <a:pt x="98" y="131"/>
                      <a:pt x="98" y="131"/>
                      <a:pt x="98" y="131"/>
                    </a:cubicBezTo>
                    <a:cubicBezTo>
                      <a:pt x="97" y="132"/>
                      <a:pt x="97" y="132"/>
                      <a:pt x="97" y="132"/>
                    </a:cubicBezTo>
                    <a:cubicBezTo>
                      <a:pt x="95" y="133"/>
                      <a:pt x="95" y="133"/>
                      <a:pt x="95" y="133"/>
                    </a:cubicBezTo>
                    <a:cubicBezTo>
                      <a:pt x="94" y="134"/>
                      <a:pt x="94" y="134"/>
                      <a:pt x="94" y="134"/>
                    </a:cubicBezTo>
                    <a:cubicBezTo>
                      <a:pt x="93" y="135"/>
                      <a:pt x="93" y="135"/>
                      <a:pt x="93" y="135"/>
                    </a:cubicBezTo>
                    <a:cubicBezTo>
                      <a:pt x="93" y="135"/>
                      <a:pt x="93" y="135"/>
                      <a:pt x="93" y="135"/>
                    </a:cubicBezTo>
                    <a:cubicBezTo>
                      <a:pt x="93" y="136"/>
                      <a:pt x="93" y="136"/>
                      <a:pt x="93" y="136"/>
                    </a:cubicBezTo>
                    <a:cubicBezTo>
                      <a:pt x="93" y="137"/>
                      <a:pt x="93" y="137"/>
                      <a:pt x="93" y="137"/>
                    </a:cubicBezTo>
                    <a:cubicBezTo>
                      <a:pt x="93" y="137"/>
                      <a:pt x="93" y="137"/>
                      <a:pt x="93" y="137"/>
                    </a:cubicBezTo>
                    <a:cubicBezTo>
                      <a:pt x="93" y="136"/>
                      <a:pt x="93" y="136"/>
                      <a:pt x="93" y="136"/>
                    </a:cubicBezTo>
                    <a:cubicBezTo>
                      <a:pt x="92" y="136"/>
                      <a:pt x="92" y="136"/>
                      <a:pt x="92" y="136"/>
                    </a:cubicBezTo>
                    <a:cubicBezTo>
                      <a:pt x="92" y="136"/>
                      <a:pt x="92" y="136"/>
                      <a:pt x="92" y="136"/>
                    </a:cubicBezTo>
                    <a:cubicBezTo>
                      <a:pt x="92" y="137"/>
                      <a:pt x="92" y="137"/>
                      <a:pt x="92" y="137"/>
                    </a:cubicBezTo>
                    <a:cubicBezTo>
                      <a:pt x="92" y="137"/>
                      <a:pt x="92" y="137"/>
                      <a:pt x="92" y="137"/>
                    </a:cubicBezTo>
                    <a:cubicBezTo>
                      <a:pt x="91" y="137"/>
                      <a:pt x="91" y="137"/>
                      <a:pt x="91" y="137"/>
                    </a:cubicBezTo>
                    <a:cubicBezTo>
                      <a:pt x="91" y="136"/>
                      <a:pt x="91" y="136"/>
                      <a:pt x="91" y="136"/>
                    </a:cubicBezTo>
                    <a:cubicBezTo>
                      <a:pt x="91" y="135"/>
                      <a:pt x="91" y="135"/>
                      <a:pt x="91" y="135"/>
                    </a:cubicBezTo>
                    <a:cubicBezTo>
                      <a:pt x="91" y="135"/>
                      <a:pt x="91" y="135"/>
                      <a:pt x="91" y="135"/>
                    </a:cubicBezTo>
                    <a:cubicBezTo>
                      <a:pt x="90" y="135"/>
                      <a:pt x="90" y="135"/>
                      <a:pt x="90" y="135"/>
                    </a:cubicBezTo>
                    <a:cubicBezTo>
                      <a:pt x="90" y="135"/>
                      <a:pt x="90" y="135"/>
                      <a:pt x="90" y="135"/>
                    </a:cubicBezTo>
                    <a:cubicBezTo>
                      <a:pt x="89" y="135"/>
                      <a:pt x="89" y="135"/>
                      <a:pt x="89" y="135"/>
                    </a:cubicBezTo>
                    <a:cubicBezTo>
                      <a:pt x="87" y="135"/>
                      <a:pt x="87" y="135"/>
                      <a:pt x="87" y="135"/>
                    </a:cubicBezTo>
                    <a:cubicBezTo>
                      <a:pt x="87" y="136"/>
                      <a:pt x="87" y="136"/>
                      <a:pt x="87" y="136"/>
                    </a:cubicBezTo>
                    <a:cubicBezTo>
                      <a:pt x="86" y="136"/>
                      <a:pt x="86" y="136"/>
                      <a:pt x="86" y="136"/>
                    </a:cubicBezTo>
                    <a:cubicBezTo>
                      <a:pt x="85" y="137"/>
                      <a:pt x="85" y="137"/>
                      <a:pt x="85" y="137"/>
                    </a:cubicBezTo>
                    <a:cubicBezTo>
                      <a:pt x="84" y="137"/>
                      <a:pt x="84" y="137"/>
                      <a:pt x="84" y="137"/>
                    </a:cubicBezTo>
                    <a:cubicBezTo>
                      <a:pt x="83" y="138"/>
                      <a:pt x="83" y="138"/>
                      <a:pt x="83" y="138"/>
                    </a:cubicBezTo>
                    <a:cubicBezTo>
                      <a:pt x="83" y="139"/>
                      <a:pt x="83" y="139"/>
                      <a:pt x="83" y="139"/>
                    </a:cubicBezTo>
                    <a:cubicBezTo>
                      <a:pt x="83" y="139"/>
                      <a:pt x="83" y="139"/>
                      <a:pt x="83" y="139"/>
                    </a:cubicBezTo>
                    <a:cubicBezTo>
                      <a:pt x="82" y="139"/>
                      <a:pt x="82" y="139"/>
                      <a:pt x="82" y="139"/>
                    </a:cubicBezTo>
                    <a:cubicBezTo>
                      <a:pt x="81" y="139"/>
                      <a:pt x="81" y="139"/>
                      <a:pt x="81" y="139"/>
                    </a:cubicBezTo>
                    <a:cubicBezTo>
                      <a:pt x="81" y="140"/>
                      <a:pt x="81" y="140"/>
                      <a:pt x="81" y="140"/>
                    </a:cubicBezTo>
                    <a:cubicBezTo>
                      <a:pt x="81" y="140"/>
                      <a:pt x="81" y="140"/>
                      <a:pt x="81" y="140"/>
                    </a:cubicBezTo>
                    <a:cubicBezTo>
                      <a:pt x="80" y="140"/>
                      <a:pt x="80" y="140"/>
                      <a:pt x="80" y="140"/>
                    </a:cubicBezTo>
                    <a:cubicBezTo>
                      <a:pt x="79" y="140"/>
                      <a:pt x="79" y="140"/>
                      <a:pt x="79" y="140"/>
                    </a:cubicBezTo>
                    <a:cubicBezTo>
                      <a:pt x="79" y="140"/>
                      <a:pt x="79" y="140"/>
                      <a:pt x="79" y="140"/>
                    </a:cubicBezTo>
                    <a:cubicBezTo>
                      <a:pt x="78" y="141"/>
                      <a:pt x="78" y="141"/>
                      <a:pt x="78" y="141"/>
                    </a:cubicBezTo>
                    <a:cubicBezTo>
                      <a:pt x="78" y="142"/>
                      <a:pt x="78" y="142"/>
                      <a:pt x="78" y="142"/>
                    </a:cubicBezTo>
                    <a:cubicBezTo>
                      <a:pt x="78" y="142"/>
                      <a:pt x="78" y="142"/>
                      <a:pt x="78" y="142"/>
                    </a:cubicBezTo>
                    <a:cubicBezTo>
                      <a:pt x="79" y="142"/>
                      <a:pt x="79" y="142"/>
                      <a:pt x="79" y="142"/>
                    </a:cubicBezTo>
                    <a:cubicBezTo>
                      <a:pt x="79" y="142"/>
                      <a:pt x="79" y="142"/>
                      <a:pt x="79" y="142"/>
                    </a:cubicBezTo>
                    <a:cubicBezTo>
                      <a:pt x="79" y="141"/>
                      <a:pt x="79" y="141"/>
                      <a:pt x="79" y="141"/>
                    </a:cubicBezTo>
                    <a:cubicBezTo>
                      <a:pt x="80" y="141"/>
                      <a:pt x="80" y="141"/>
                      <a:pt x="80" y="141"/>
                    </a:cubicBezTo>
                    <a:cubicBezTo>
                      <a:pt x="80" y="141"/>
                      <a:pt x="80" y="141"/>
                      <a:pt x="80" y="141"/>
                    </a:cubicBezTo>
                    <a:cubicBezTo>
                      <a:pt x="80" y="142"/>
                      <a:pt x="80" y="142"/>
                      <a:pt x="80" y="142"/>
                    </a:cubicBezTo>
                    <a:cubicBezTo>
                      <a:pt x="80" y="142"/>
                      <a:pt x="80" y="142"/>
                      <a:pt x="80" y="142"/>
                    </a:cubicBezTo>
                    <a:cubicBezTo>
                      <a:pt x="81" y="142"/>
                      <a:pt x="81" y="142"/>
                      <a:pt x="81" y="142"/>
                    </a:cubicBezTo>
                    <a:cubicBezTo>
                      <a:pt x="81" y="141"/>
                      <a:pt x="81" y="141"/>
                      <a:pt x="81" y="141"/>
                    </a:cubicBezTo>
                    <a:cubicBezTo>
                      <a:pt x="82" y="140"/>
                      <a:pt x="82" y="140"/>
                      <a:pt x="82" y="140"/>
                    </a:cubicBezTo>
                    <a:cubicBezTo>
                      <a:pt x="82" y="141"/>
                      <a:pt x="82" y="141"/>
                      <a:pt x="82" y="141"/>
                    </a:cubicBezTo>
                    <a:cubicBezTo>
                      <a:pt x="82" y="141"/>
                      <a:pt x="82" y="141"/>
                      <a:pt x="82" y="141"/>
                    </a:cubicBezTo>
                    <a:cubicBezTo>
                      <a:pt x="82" y="142"/>
                      <a:pt x="82" y="142"/>
                      <a:pt x="82" y="142"/>
                    </a:cubicBezTo>
                    <a:cubicBezTo>
                      <a:pt x="83" y="142"/>
                      <a:pt x="83" y="142"/>
                      <a:pt x="83" y="142"/>
                    </a:cubicBezTo>
                    <a:cubicBezTo>
                      <a:pt x="83" y="141"/>
                      <a:pt x="83" y="141"/>
                      <a:pt x="83" y="141"/>
                    </a:cubicBezTo>
                    <a:cubicBezTo>
                      <a:pt x="83" y="141"/>
                      <a:pt x="83" y="141"/>
                      <a:pt x="83" y="141"/>
                    </a:cubicBezTo>
                    <a:cubicBezTo>
                      <a:pt x="84" y="141"/>
                      <a:pt x="84" y="141"/>
                      <a:pt x="84" y="141"/>
                    </a:cubicBezTo>
                    <a:cubicBezTo>
                      <a:pt x="84" y="141"/>
                      <a:pt x="84" y="141"/>
                      <a:pt x="84" y="141"/>
                    </a:cubicBezTo>
                    <a:cubicBezTo>
                      <a:pt x="84" y="141"/>
                      <a:pt x="84" y="141"/>
                      <a:pt x="84" y="141"/>
                    </a:cubicBezTo>
                    <a:cubicBezTo>
                      <a:pt x="85" y="141"/>
                      <a:pt x="85" y="141"/>
                      <a:pt x="85" y="141"/>
                    </a:cubicBezTo>
                    <a:cubicBezTo>
                      <a:pt x="86" y="140"/>
                      <a:pt x="86" y="140"/>
                      <a:pt x="86" y="140"/>
                    </a:cubicBezTo>
                    <a:cubicBezTo>
                      <a:pt x="87" y="139"/>
                      <a:pt x="87" y="139"/>
                      <a:pt x="87" y="139"/>
                    </a:cubicBezTo>
                    <a:cubicBezTo>
                      <a:pt x="86" y="139"/>
                      <a:pt x="86" y="139"/>
                      <a:pt x="86" y="139"/>
                    </a:cubicBezTo>
                    <a:cubicBezTo>
                      <a:pt x="87" y="138"/>
                      <a:pt x="87" y="138"/>
                      <a:pt x="87" y="138"/>
                    </a:cubicBezTo>
                    <a:cubicBezTo>
                      <a:pt x="88" y="137"/>
                      <a:pt x="88" y="137"/>
                      <a:pt x="88" y="137"/>
                    </a:cubicBezTo>
                    <a:cubicBezTo>
                      <a:pt x="88" y="137"/>
                      <a:pt x="88" y="137"/>
                      <a:pt x="88" y="137"/>
                    </a:cubicBezTo>
                    <a:cubicBezTo>
                      <a:pt x="89" y="138"/>
                      <a:pt x="89" y="138"/>
                      <a:pt x="89" y="138"/>
                    </a:cubicBezTo>
                    <a:cubicBezTo>
                      <a:pt x="89" y="138"/>
                      <a:pt x="89" y="138"/>
                      <a:pt x="89" y="138"/>
                    </a:cubicBezTo>
                    <a:cubicBezTo>
                      <a:pt x="88" y="139"/>
                      <a:pt x="88" y="139"/>
                      <a:pt x="88" y="139"/>
                    </a:cubicBezTo>
                    <a:cubicBezTo>
                      <a:pt x="88" y="139"/>
                      <a:pt x="88" y="139"/>
                      <a:pt x="88" y="139"/>
                    </a:cubicBezTo>
                    <a:cubicBezTo>
                      <a:pt x="88" y="140"/>
                      <a:pt x="88" y="140"/>
                      <a:pt x="88" y="140"/>
                    </a:cubicBezTo>
                    <a:cubicBezTo>
                      <a:pt x="88" y="140"/>
                      <a:pt x="88" y="140"/>
                      <a:pt x="88" y="140"/>
                    </a:cubicBezTo>
                    <a:cubicBezTo>
                      <a:pt x="89" y="139"/>
                      <a:pt x="89" y="139"/>
                      <a:pt x="89" y="139"/>
                    </a:cubicBezTo>
                    <a:cubicBezTo>
                      <a:pt x="90" y="139"/>
                      <a:pt x="90" y="139"/>
                      <a:pt x="90" y="139"/>
                    </a:cubicBezTo>
                    <a:cubicBezTo>
                      <a:pt x="90" y="139"/>
                      <a:pt x="90" y="139"/>
                      <a:pt x="90" y="139"/>
                    </a:cubicBezTo>
                    <a:cubicBezTo>
                      <a:pt x="90" y="139"/>
                      <a:pt x="90" y="139"/>
                      <a:pt x="90" y="139"/>
                    </a:cubicBezTo>
                    <a:cubicBezTo>
                      <a:pt x="90" y="138"/>
                      <a:pt x="90" y="138"/>
                      <a:pt x="90" y="138"/>
                    </a:cubicBezTo>
                    <a:cubicBezTo>
                      <a:pt x="91" y="138"/>
                      <a:pt x="91" y="138"/>
                      <a:pt x="91" y="138"/>
                    </a:cubicBezTo>
                    <a:cubicBezTo>
                      <a:pt x="91" y="139"/>
                      <a:pt x="91" y="139"/>
                      <a:pt x="91" y="139"/>
                    </a:cubicBezTo>
                    <a:cubicBezTo>
                      <a:pt x="91" y="140"/>
                      <a:pt x="91" y="140"/>
                      <a:pt x="91" y="140"/>
                    </a:cubicBezTo>
                    <a:cubicBezTo>
                      <a:pt x="91" y="140"/>
                      <a:pt x="91" y="140"/>
                      <a:pt x="91" y="140"/>
                    </a:cubicBezTo>
                    <a:cubicBezTo>
                      <a:pt x="92" y="139"/>
                      <a:pt x="92" y="139"/>
                      <a:pt x="92" y="139"/>
                    </a:cubicBezTo>
                    <a:cubicBezTo>
                      <a:pt x="92" y="139"/>
                      <a:pt x="92" y="139"/>
                      <a:pt x="92" y="139"/>
                    </a:cubicBezTo>
                    <a:cubicBezTo>
                      <a:pt x="93" y="138"/>
                      <a:pt x="93" y="138"/>
                      <a:pt x="93" y="138"/>
                    </a:cubicBezTo>
                    <a:cubicBezTo>
                      <a:pt x="94" y="138"/>
                      <a:pt x="94" y="138"/>
                      <a:pt x="94" y="138"/>
                    </a:cubicBezTo>
                    <a:cubicBezTo>
                      <a:pt x="95" y="137"/>
                      <a:pt x="95" y="137"/>
                      <a:pt x="95" y="137"/>
                    </a:cubicBezTo>
                    <a:cubicBezTo>
                      <a:pt x="95" y="137"/>
                      <a:pt x="95" y="137"/>
                      <a:pt x="95" y="137"/>
                    </a:cubicBezTo>
                    <a:cubicBezTo>
                      <a:pt x="96" y="137"/>
                      <a:pt x="96" y="137"/>
                      <a:pt x="96" y="137"/>
                    </a:cubicBezTo>
                    <a:cubicBezTo>
                      <a:pt x="96" y="138"/>
                      <a:pt x="96" y="138"/>
                      <a:pt x="96" y="138"/>
                    </a:cubicBezTo>
                    <a:cubicBezTo>
                      <a:pt x="95" y="138"/>
                      <a:pt x="95" y="138"/>
                      <a:pt x="95" y="138"/>
                    </a:cubicBezTo>
                    <a:cubicBezTo>
                      <a:pt x="95" y="139"/>
                      <a:pt x="95" y="139"/>
                      <a:pt x="95" y="139"/>
                    </a:cubicBezTo>
                    <a:cubicBezTo>
                      <a:pt x="95" y="139"/>
                      <a:pt x="95" y="139"/>
                      <a:pt x="95" y="139"/>
                    </a:cubicBezTo>
                    <a:cubicBezTo>
                      <a:pt x="95" y="139"/>
                      <a:pt x="95" y="139"/>
                      <a:pt x="95" y="139"/>
                    </a:cubicBezTo>
                    <a:cubicBezTo>
                      <a:pt x="97" y="138"/>
                      <a:pt x="97" y="138"/>
                      <a:pt x="97" y="138"/>
                    </a:cubicBezTo>
                    <a:cubicBezTo>
                      <a:pt x="97" y="137"/>
                      <a:pt x="97" y="137"/>
                      <a:pt x="97" y="137"/>
                    </a:cubicBezTo>
                    <a:cubicBezTo>
                      <a:pt x="97" y="137"/>
                      <a:pt x="97" y="137"/>
                      <a:pt x="97" y="137"/>
                    </a:cubicBezTo>
                    <a:cubicBezTo>
                      <a:pt x="97" y="137"/>
                      <a:pt x="97" y="137"/>
                      <a:pt x="97" y="137"/>
                    </a:cubicBezTo>
                    <a:cubicBezTo>
                      <a:pt x="98" y="137"/>
                      <a:pt x="98" y="137"/>
                      <a:pt x="98" y="137"/>
                    </a:cubicBezTo>
                    <a:cubicBezTo>
                      <a:pt x="98" y="137"/>
                      <a:pt x="98" y="137"/>
                      <a:pt x="98" y="137"/>
                    </a:cubicBezTo>
                    <a:cubicBezTo>
                      <a:pt x="99" y="137"/>
                      <a:pt x="99" y="137"/>
                      <a:pt x="99" y="137"/>
                    </a:cubicBezTo>
                    <a:cubicBezTo>
                      <a:pt x="100" y="136"/>
                      <a:pt x="100" y="136"/>
                      <a:pt x="100" y="136"/>
                    </a:cubicBezTo>
                    <a:cubicBezTo>
                      <a:pt x="100" y="136"/>
                      <a:pt x="100" y="136"/>
                      <a:pt x="100" y="136"/>
                    </a:cubicBezTo>
                    <a:cubicBezTo>
                      <a:pt x="101" y="136"/>
                      <a:pt x="101" y="136"/>
                      <a:pt x="101" y="136"/>
                    </a:cubicBezTo>
                    <a:cubicBezTo>
                      <a:pt x="101" y="136"/>
                      <a:pt x="101" y="136"/>
                      <a:pt x="101" y="136"/>
                    </a:cubicBezTo>
                    <a:cubicBezTo>
                      <a:pt x="102" y="135"/>
                      <a:pt x="102" y="135"/>
                      <a:pt x="102" y="135"/>
                    </a:cubicBezTo>
                    <a:cubicBezTo>
                      <a:pt x="102" y="135"/>
                      <a:pt x="102" y="135"/>
                      <a:pt x="102" y="135"/>
                    </a:cubicBezTo>
                    <a:cubicBezTo>
                      <a:pt x="102" y="136"/>
                      <a:pt x="102" y="136"/>
                      <a:pt x="102" y="136"/>
                    </a:cubicBezTo>
                    <a:cubicBezTo>
                      <a:pt x="102" y="137"/>
                      <a:pt x="102" y="137"/>
                      <a:pt x="102" y="137"/>
                    </a:cubicBezTo>
                    <a:cubicBezTo>
                      <a:pt x="102" y="136"/>
                      <a:pt x="102" y="136"/>
                      <a:pt x="102" y="136"/>
                    </a:cubicBezTo>
                    <a:cubicBezTo>
                      <a:pt x="103" y="136"/>
                      <a:pt x="103" y="136"/>
                      <a:pt x="103" y="136"/>
                    </a:cubicBezTo>
                    <a:cubicBezTo>
                      <a:pt x="102" y="136"/>
                      <a:pt x="102" y="136"/>
                      <a:pt x="102" y="136"/>
                    </a:cubicBezTo>
                    <a:cubicBezTo>
                      <a:pt x="103" y="135"/>
                      <a:pt x="103" y="135"/>
                      <a:pt x="103" y="135"/>
                    </a:cubicBezTo>
                    <a:cubicBezTo>
                      <a:pt x="103" y="135"/>
                      <a:pt x="103" y="135"/>
                      <a:pt x="103" y="135"/>
                    </a:cubicBezTo>
                    <a:cubicBezTo>
                      <a:pt x="102" y="135"/>
                      <a:pt x="102" y="135"/>
                      <a:pt x="102" y="135"/>
                    </a:cubicBezTo>
                    <a:cubicBezTo>
                      <a:pt x="101" y="135"/>
                      <a:pt x="101" y="135"/>
                      <a:pt x="101" y="135"/>
                    </a:cubicBezTo>
                    <a:cubicBezTo>
                      <a:pt x="102" y="134"/>
                      <a:pt x="102" y="134"/>
                      <a:pt x="102" y="134"/>
                    </a:cubicBezTo>
                    <a:cubicBezTo>
                      <a:pt x="104" y="134"/>
                      <a:pt x="104" y="134"/>
                      <a:pt x="104" y="134"/>
                    </a:cubicBezTo>
                    <a:cubicBezTo>
                      <a:pt x="106" y="134"/>
                      <a:pt x="106" y="134"/>
                      <a:pt x="106" y="134"/>
                    </a:cubicBezTo>
                    <a:cubicBezTo>
                      <a:pt x="106" y="133"/>
                      <a:pt x="106" y="133"/>
                      <a:pt x="106" y="133"/>
                    </a:cubicBezTo>
                    <a:cubicBezTo>
                      <a:pt x="106" y="133"/>
                      <a:pt x="106" y="133"/>
                      <a:pt x="106" y="133"/>
                    </a:cubicBezTo>
                    <a:cubicBezTo>
                      <a:pt x="106" y="133"/>
                      <a:pt x="106" y="133"/>
                      <a:pt x="106" y="133"/>
                    </a:cubicBezTo>
                    <a:cubicBezTo>
                      <a:pt x="106" y="132"/>
                      <a:pt x="106" y="132"/>
                      <a:pt x="106" y="132"/>
                    </a:cubicBezTo>
                    <a:cubicBezTo>
                      <a:pt x="107" y="132"/>
                      <a:pt x="107" y="132"/>
                      <a:pt x="107" y="132"/>
                    </a:cubicBezTo>
                    <a:cubicBezTo>
                      <a:pt x="107" y="132"/>
                      <a:pt x="107" y="132"/>
                      <a:pt x="107" y="132"/>
                    </a:cubicBezTo>
                    <a:cubicBezTo>
                      <a:pt x="108" y="132"/>
                      <a:pt x="108" y="132"/>
                      <a:pt x="108" y="132"/>
                    </a:cubicBezTo>
                    <a:cubicBezTo>
                      <a:pt x="108" y="133"/>
                      <a:pt x="108" y="133"/>
                      <a:pt x="108" y="133"/>
                    </a:cubicBezTo>
                    <a:cubicBezTo>
                      <a:pt x="108" y="133"/>
                      <a:pt x="108" y="133"/>
                      <a:pt x="108" y="133"/>
                    </a:cubicBezTo>
                    <a:cubicBezTo>
                      <a:pt x="109" y="132"/>
                      <a:pt x="109" y="132"/>
                      <a:pt x="109" y="132"/>
                    </a:cubicBezTo>
                    <a:cubicBezTo>
                      <a:pt x="108" y="132"/>
                      <a:pt x="108" y="132"/>
                      <a:pt x="108" y="132"/>
                    </a:cubicBezTo>
                    <a:cubicBezTo>
                      <a:pt x="109" y="131"/>
                      <a:pt x="109" y="131"/>
                      <a:pt x="109" y="131"/>
                    </a:cubicBezTo>
                    <a:cubicBezTo>
                      <a:pt x="109" y="131"/>
                      <a:pt x="109" y="131"/>
                      <a:pt x="109" y="131"/>
                    </a:cubicBezTo>
                    <a:cubicBezTo>
                      <a:pt x="109" y="130"/>
                      <a:pt x="109" y="130"/>
                      <a:pt x="109" y="130"/>
                    </a:cubicBezTo>
                    <a:cubicBezTo>
                      <a:pt x="110" y="131"/>
                      <a:pt x="110" y="131"/>
                      <a:pt x="110" y="131"/>
                    </a:cubicBezTo>
                    <a:cubicBezTo>
                      <a:pt x="110" y="131"/>
                      <a:pt x="110" y="131"/>
                      <a:pt x="110" y="131"/>
                    </a:cubicBezTo>
                    <a:cubicBezTo>
                      <a:pt x="110" y="132"/>
                      <a:pt x="110" y="132"/>
                      <a:pt x="110" y="132"/>
                    </a:cubicBezTo>
                    <a:cubicBezTo>
                      <a:pt x="111" y="131"/>
                      <a:pt x="111" y="131"/>
                      <a:pt x="111" y="131"/>
                    </a:cubicBezTo>
                    <a:cubicBezTo>
                      <a:pt x="112" y="130"/>
                      <a:pt x="112" y="130"/>
                      <a:pt x="112" y="130"/>
                    </a:cubicBezTo>
                    <a:cubicBezTo>
                      <a:pt x="112" y="130"/>
                      <a:pt x="112" y="130"/>
                      <a:pt x="112" y="130"/>
                    </a:cubicBezTo>
                    <a:cubicBezTo>
                      <a:pt x="113" y="130"/>
                      <a:pt x="113" y="130"/>
                      <a:pt x="113" y="130"/>
                    </a:cubicBezTo>
                    <a:cubicBezTo>
                      <a:pt x="113" y="129"/>
                      <a:pt x="113" y="129"/>
                      <a:pt x="113" y="129"/>
                    </a:cubicBezTo>
                    <a:cubicBezTo>
                      <a:pt x="114" y="130"/>
                      <a:pt x="114" y="130"/>
                      <a:pt x="114" y="130"/>
                    </a:cubicBezTo>
                    <a:cubicBezTo>
                      <a:pt x="114" y="130"/>
                      <a:pt x="114" y="130"/>
                      <a:pt x="114" y="130"/>
                    </a:cubicBezTo>
                    <a:cubicBezTo>
                      <a:pt x="115" y="129"/>
                      <a:pt x="115" y="129"/>
                      <a:pt x="115" y="129"/>
                    </a:cubicBezTo>
                    <a:cubicBezTo>
                      <a:pt x="115" y="128"/>
                      <a:pt x="115" y="128"/>
                      <a:pt x="115" y="128"/>
                    </a:cubicBezTo>
                    <a:cubicBezTo>
                      <a:pt x="115" y="128"/>
                      <a:pt x="115" y="128"/>
                      <a:pt x="115" y="128"/>
                    </a:cubicBezTo>
                    <a:cubicBezTo>
                      <a:pt x="114" y="128"/>
                      <a:pt x="114" y="128"/>
                      <a:pt x="114" y="128"/>
                    </a:cubicBezTo>
                    <a:cubicBezTo>
                      <a:pt x="114" y="128"/>
                      <a:pt x="114" y="128"/>
                      <a:pt x="114" y="128"/>
                    </a:cubicBezTo>
                    <a:cubicBezTo>
                      <a:pt x="115" y="127"/>
                      <a:pt x="115" y="127"/>
                      <a:pt x="115" y="127"/>
                    </a:cubicBezTo>
                    <a:cubicBezTo>
                      <a:pt x="116" y="127"/>
                      <a:pt x="116" y="127"/>
                      <a:pt x="116" y="127"/>
                    </a:cubicBezTo>
                    <a:cubicBezTo>
                      <a:pt x="117" y="126"/>
                      <a:pt x="117" y="126"/>
                      <a:pt x="117" y="126"/>
                    </a:cubicBezTo>
                    <a:cubicBezTo>
                      <a:pt x="117" y="126"/>
                      <a:pt x="117" y="126"/>
                      <a:pt x="117" y="126"/>
                    </a:cubicBezTo>
                    <a:cubicBezTo>
                      <a:pt x="117" y="127"/>
                      <a:pt x="117" y="127"/>
                      <a:pt x="117" y="127"/>
                    </a:cubicBezTo>
                    <a:cubicBezTo>
                      <a:pt x="118" y="126"/>
                      <a:pt x="118" y="126"/>
                      <a:pt x="118" y="126"/>
                    </a:cubicBezTo>
                    <a:cubicBezTo>
                      <a:pt x="119" y="125"/>
                      <a:pt x="119" y="125"/>
                      <a:pt x="119" y="125"/>
                    </a:cubicBezTo>
                    <a:cubicBezTo>
                      <a:pt x="119" y="125"/>
                      <a:pt x="119" y="125"/>
                      <a:pt x="119" y="125"/>
                    </a:cubicBezTo>
                    <a:cubicBezTo>
                      <a:pt x="120" y="125"/>
                      <a:pt x="120" y="125"/>
                      <a:pt x="120" y="125"/>
                    </a:cubicBezTo>
                    <a:cubicBezTo>
                      <a:pt x="120" y="124"/>
                      <a:pt x="120" y="124"/>
                      <a:pt x="120" y="124"/>
                    </a:cubicBezTo>
                    <a:cubicBezTo>
                      <a:pt x="121" y="124"/>
                      <a:pt x="121" y="124"/>
                      <a:pt x="121" y="124"/>
                    </a:cubicBezTo>
                    <a:cubicBezTo>
                      <a:pt x="121" y="125"/>
                      <a:pt x="121" y="125"/>
                      <a:pt x="121" y="125"/>
                    </a:cubicBezTo>
                    <a:cubicBezTo>
                      <a:pt x="121" y="125"/>
                      <a:pt x="121" y="125"/>
                      <a:pt x="121" y="125"/>
                    </a:cubicBezTo>
                    <a:cubicBezTo>
                      <a:pt x="122" y="124"/>
                      <a:pt x="122" y="124"/>
                      <a:pt x="122" y="124"/>
                    </a:cubicBezTo>
                    <a:cubicBezTo>
                      <a:pt x="122" y="124"/>
                      <a:pt x="122" y="124"/>
                      <a:pt x="122" y="124"/>
                    </a:cubicBezTo>
                    <a:cubicBezTo>
                      <a:pt x="123" y="124"/>
                      <a:pt x="123" y="124"/>
                      <a:pt x="123" y="124"/>
                    </a:cubicBezTo>
                    <a:cubicBezTo>
                      <a:pt x="123" y="124"/>
                      <a:pt x="123" y="124"/>
                      <a:pt x="123" y="124"/>
                    </a:cubicBezTo>
                    <a:cubicBezTo>
                      <a:pt x="124" y="123"/>
                      <a:pt x="124" y="123"/>
                      <a:pt x="124" y="123"/>
                    </a:cubicBezTo>
                    <a:cubicBezTo>
                      <a:pt x="124" y="123"/>
                      <a:pt x="124" y="123"/>
                      <a:pt x="124" y="123"/>
                    </a:cubicBezTo>
                    <a:cubicBezTo>
                      <a:pt x="124" y="123"/>
                      <a:pt x="124" y="123"/>
                      <a:pt x="124" y="123"/>
                    </a:cubicBezTo>
                    <a:cubicBezTo>
                      <a:pt x="125" y="123"/>
                      <a:pt x="125" y="123"/>
                      <a:pt x="125" y="123"/>
                    </a:cubicBezTo>
                    <a:cubicBezTo>
                      <a:pt x="126" y="123"/>
                      <a:pt x="126" y="123"/>
                      <a:pt x="126" y="123"/>
                    </a:cubicBezTo>
                    <a:cubicBezTo>
                      <a:pt x="126" y="123"/>
                      <a:pt x="126" y="123"/>
                      <a:pt x="126" y="123"/>
                    </a:cubicBezTo>
                    <a:cubicBezTo>
                      <a:pt x="126" y="123"/>
                      <a:pt x="126" y="123"/>
                      <a:pt x="126" y="123"/>
                    </a:cubicBezTo>
                    <a:cubicBezTo>
                      <a:pt x="126" y="123"/>
                      <a:pt x="126" y="123"/>
                      <a:pt x="126" y="123"/>
                    </a:cubicBezTo>
                    <a:cubicBezTo>
                      <a:pt x="127" y="123"/>
                      <a:pt x="127" y="123"/>
                      <a:pt x="127" y="123"/>
                    </a:cubicBezTo>
                    <a:cubicBezTo>
                      <a:pt x="127" y="123"/>
                      <a:pt x="127" y="123"/>
                      <a:pt x="127" y="123"/>
                    </a:cubicBezTo>
                    <a:cubicBezTo>
                      <a:pt x="127" y="123"/>
                      <a:pt x="127" y="123"/>
                      <a:pt x="127" y="123"/>
                    </a:cubicBezTo>
                    <a:cubicBezTo>
                      <a:pt x="128" y="122"/>
                      <a:pt x="128" y="122"/>
                      <a:pt x="128" y="122"/>
                    </a:cubicBezTo>
                    <a:cubicBezTo>
                      <a:pt x="127" y="122"/>
                      <a:pt x="127" y="122"/>
                      <a:pt x="127" y="122"/>
                    </a:cubicBezTo>
                    <a:cubicBezTo>
                      <a:pt x="127" y="122"/>
                      <a:pt x="127" y="122"/>
                      <a:pt x="127" y="122"/>
                    </a:cubicBezTo>
                    <a:cubicBezTo>
                      <a:pt x="127" y="121"/>
                      <a:pt x="127" y="121"/>
                      <a:pt x="127" y="121"/>
                    </a:cubicBezTo>
                    <a:cubicBezTo>
                      <a:pt x="128" y="121"/>
                      <a:pt x="128" y="121"/>
                      <a:pt x="128" y="121"/>
                    </a:cubicBezTo>
                    <a:cubicBezTo>
                      <a:pt x="129" y="121"/>
                      <a:pt x="129" y="121"/>
                      <a:pt x="129" y="121"/>
                    </a:cubicBezTo>
                    <a:cubicBezTo>
                      <a:pt x="129" y="121"/>
                      <a:pt x="129" y="121"/>
                      <a:pt x="129" y="121"/>
                    </a:cubicBezTo>
                    <a:cubicBezTo>
                      <a:pt x="129" y="121"/>
                      <a:pt x="129" y="121"/>
                      <a:pt x="129" y="121"/>
                    </a:cubicBezTo>
                    <a:cubicBezTo>
                      <a:pt x="129" y="120"/>
                      <a:pt x="129" y="120"/>
                      <a:pt x="129" y="120"/>
                    </a:cubicBezTo>
                    <a:cubicBezTo>
                      <a:pt x="128" y="120"/>
                      <a:pt x="128" y="120"/>
                      <a:pt x="128" y="120"/>
                    </a:cubicBezTo>
                    <a:cubicBezTo>
                      <a:pt x="129" y="120"/>
                      <a:pt x="129" y="120"/>
                      <a:pt x="129" y="120"/>
                    </a:cubicBezTo>
                    <a:cubicBezTo>
                      <a:pt x="130" y="120"/>
                      <a:pt x="130" y="120"/>
                      <a:pt x="130" y="120"/>
                    </a:cubicBezTo>
                    <a:cubicBezTo>
                      <a:pt x="130" y="119"/>
                      <a:pt x="130" y="119"/>
                      <a:pt x="130" y="119"/>
                    </a:cubicBezTo>
                    <a:cubicBezTo>
                      <a:pt x="132" y="119"/>
                      <a:pt x="132" y="119"/>
                      <a:pt x="132" y="119"/>
                    </a:cubicBezTo>
                    <a:cubicBezTo>
                      <a:pt x="132" y="118"/>
                      <a:pt x="132" y="118"/>
                      <a:pt x="132" y="118"/>
                    </a:cubicBezTo>
                    <a:cubicBezTo>
                      <a:pt x="133" y="118"/>
                      <a:pt x="133" y="118"/>
                      <a:pt x="133" y="118"/>
                    </a:cubicBezTo>
                    <a:cubicBezTo>
                      <a:pt x="134" y="117"/>
                      <a:pt x="134" y="117"/>
                      <a:pt x="134" y="117"/>
                    </a:cubicBezTo>
                    <a:cubicBezTo>
                      <a:pt x="134" y="116"/>
                      <a:pt x="134" y="116"/>
                      <a:pt x="134" y="116"/>
                    </a:cubicBezTo>
                    <a:cubicBezTo>
                      <a:pt x="134" y="116"/>
                      <a:pt x="134" y="116"/>
                      <a:pt x="134" y="116"/>
                    </a:cubicBezTo>
                    <a:cubicBezTo>
                      <a:pt x="133" y="116"/>
                      <a:pt x="133" y="116"/>
                      <a:pt x="133" y="116"/>
                    </a:cubicBezTo>
                    <a:cubicBezTo>
                      <a:pt x="133" y="115"/>
                      <a:pt x="133" y="115"/>
                      <a:pt x="133" y="115"/>
                    </a:cubicBezTo>
                    <a:cubicBezTo>
                      <a:pt x="133" y="115"/>
                      <a:pt x="133" y="115"/>
                      <a:pt x="133" y="115"/>
                    </a:cubicBezTo>
                    <a:cubicBezTo>
                      <a:pt x="132" y="115"/>
                      <a:pt x="132" y="115"/>
                      <a:pt x="132" y="115"/>
                    </a:cubicBezTo>
                    <a:cubicBezTo>
                      <a:pt x="132" y="114"/>
                      <a:pt x="132" y="114"/>
                      <a:pt x="132" y="114"/>
                    </a:cubicBezTo>
                    <a:cubicBezTo>
                      <a:pt x="132" y="113"/>
                      <a:pt x="132" y="113"/>
                      <a:pt x="132" y="113"/>
                    </a:cubicBezTo>
                    <a:cubicBezTo>
                      <a:pt x="133" y="113"/>
                      <a:pt x="133" y="113"/>
                      <a:pt x="133" y="113"/>
                    </a:cubicBezTo>
                    <a:cubicBezTo>
                      <a:pt x="133" y="113"/>
                      <a:pt x="133" y="113"/>
                      <a:pt x="133" y="113"/>
                    </a:cubicBezTo>
                    <a:cubicBezTo>
                      <a:pt x="134" y="112"/>
                      <a:pt x="134" y="112"/>
                      <a:pt x="134" y="112"/>
                    </a:cubicBezTo>
                    <a:cubicBezTo>
                      <a:pt x="134" y="112"/>
                      <a:pt x="134" y="112"/>
                      <a:pt x="134" y="112"/>
                    </a:cubicBezTo>
                    <a:cubicBezTo>
                      <a:pt x="134" y="112"/>
                      <a:pt x="134" y="112"/>
                      <a:pt x="134" y="112"/>
                    </a:cubicBezTo>
                    <a:cubicBezTo>
                      <a:pt x="134" y="112"/>
                      <a:pt x="134" y="112"/>
                      <a:pt x="134" y="112"/>
                    </a:cubicBezTo>
                    <a:cubicBezTo>
                      <a:pt x="135" y="112"/>
                      <a:pt x="135" y="112"/>
                      <a:pt x="135" y="112"/>
                    </a:cubicBezTo>
                    <a:cubicBezTo>
                      <a:pt x="136" y="111"/>
                      <a:pt x="136" y="111"/>
                      <a:pt x="136" y="111"/>
                    </a:cubicBezTo>
                    <a:cubicBezTo>
                      <a:pt x="137" y="112"/>
                      <a:pt x="137" y="112"/>
                      <a:pt x="137" y="112"/>
                    </a:cubicBezTo>
                    <a:cubicBezTo>
                      <a:pt x="138" y="111"/>
                      <a:pt x="138" y="111"/>
                      <a:pt x="138" y="111"/>
                    </a:cubicBezTo>
                    <a:cubicBezTo>
                      <a:pt x="138" y="112"/>
                      <a:pt x="138" y="112"/>
                      <a:pt x="138" y="112"/>
                    </a:cubicBezTo>
                    <a:cubicBezTo>
                      <a:pt x="138" y="112"/>
                      <a:pt x="138" y="112"/>
                      <a:pt x="138" y="112"/>
                    </a:cubicBezTo>
                    <a:cubicBezTo>
                      <a:pt x="139" y="112"/>
                      <a:pt x="139" y="112"/>
                      <a:pt x="139" y="112"/>
                    </a:cubicBezTo>
                    <a:cubicBezTo>
                      <a:pt x="140" y="111"/>
                      <a:pt x="140" y="111"/>
                      <a:pt x="140" y="111"/>
                    </a:cubicBezTo>
                    <a:cubicBezTo>
                      <a:pt x="139" y="111"/>
                      <a:pt x="139" y="111"/>
                      <a:pt x="139" y="111"/>
                    </a:cubicBezTo>
                    <a:cubicBezTo>
                      <a:pt x="139" y="111"/>
                      <a:pt x="139" y="111"/>
                      <a:pt x="139" y="111"/>
                    </a:cubicBezTo>
                    <a:cubicBezTo>
                      <a:pt x="139" y="110"/>
                      <a:pt x="139" y="110"/>
                      <a:pt x="139" y="110"/>
                    </a:cubicBezTo>
                    <a:cubicBezTo>
                      <a:pt x="139" y="110"/>
                      <a:pt x="139" y="110"/>
                      <a:pt x="139" y="110"/>
                    </a:cubicBezTo>
                    <a:cubicBezTo>
                      <a:pt x="140" y="110"/>
                      <a:pt x="140" y="110"/>
                      <a:pt x="140" y="110"/>
                    </a:cubicBezTo>
                    <a:cubicBezTo>
                      <a:pt x="142" y="110"/>
                      <a:pt x="142" y="110"/>
                      <a:pt x="142" y="110"/>
                    </a:cubicBezTo>
                    <a:cubicBezTo>
                      <a:pt x="142" y="109"/>
                      <a:pt x="142" y="109"/>
                      <a:pt x="142" y="109"/>
                    </a:cubicBezTo>
                    <a:cubicBezTo>
                      <a:pt x="142" y="108"/>
                      <a:pt x="142" y="108"/>
                      <a:pt x="142" y="108"/>
                    </a:cubicBezTo>
                    <a:cubicBezTo>
                      <a:pt x="140" y="107"/>
                      <a:pt x="140" y="107"/>
                      <a:pt x="140" y="107"/>
                    </a:cubicBezTo>
                    <a:cubicBezTo>
                      <a:pt x="140" y="107"/>
                      <a:pt x="140" y="107"/>
                      <a:pt x="140" y="107"/>
                    </a:cubicBezTo>
                    <a:cubicBezTo>
                      <a:pt x="139" y="108"/>
                      <a:pt x="139" y="108"/>
                      <a:pt x="139" y="108"/>
                    </a:cubicBezTo>
                    <a:cubicBezTo>
                      <a:pt x="139" y="107"/>
                      <a:pt x="139" y="107"/>
                      <a:pt x="139" y="107"/>
                    </a:cubicBezTo>
                    <a:cubicBezTo>
                      <a:pt x="140" y="107"/>
                      <a:pt x="140" y="107"/>
                      <a:pt x="140" y="107"/>
                    </a:cubicBezTo>
                    <a:cubicBezTo>
                      <a:pt x="141" y="107"/>
                      <a:pt x="141" y="107"/>
                      <a:pt x="141" y="107"/>
                    </a:cubicBezTo>
                    <a:cubicBezTo>
                      <a:pt x="142" y="107"/>
                      <a:pt x="142" y="107"/>
                      <a:pt x="142" y="107"/>
                    </a:cubicBezTo>
                    <a:cubicBezTo>
                      <a:pt x="143" y="107"/>
                      <a:pt x="143" y="107"/>
                      <a:pt x="143" y="107"/>
                    </a:cubicBezTo>
                    <a:cubicBezTo>
                      <a:pt x="144" y="107"/>
                      <a:pt x="144" y="107"/>
                      <a:pt x="144" y="107"/>
                    </a:cubicBezTo>
                    <a:cubicBezTo>
                      <a:pt x="144" y="106"/>
                      <a:pt x="144" y="106"/>
                      <a:pt x="144" y="106"/>
                    </a:cubicBezTo>
                    <a:cubicBezTo>
                      <a:pt x="146" y="105"/>
                      <a:pt x="146" y="105"/>
                      <a:pt x="146" y="105"/>
                    </a:cubicBezTo>
                    <a:cubicBezTo>
                      <a:pt x="147" y="104"/>
                      <a:pt x="147" y="104"/>
                      <a:pt x="147" y="104"/>
                    </a:cubicBezTo>
                    <a:cubicBezTo>
                      <a:pt x="148" y="104"/>
                      <a:pt x="148" y="104"/>
                      <a:pt x="148" y="104"/>
                    </a:cubicBezTo>
                    <a:cubicBezTo>
                      <a:pt x="148" y="104"/>
                      <a:pt x="148" y="104"/>
                      <a:pt x="148" y="104"/>
                    </a:cubicBezTo>
                    <a:cubicBezTo>
                      <a:pt x="148" y="103"/>
                      <a:pt x="148" y="103"/>
                      <a:pt x="148" y="103"/>
                    </a:cubicBezTo>
                    <a:cubicBezTo>
                      <a:pt x="150" y="102"/>
                      <a:pt x="150" y="102"/>
                      <a:pt x="150" y="102"/>
                    </a:cubicBezTo>
                    <a:cubicBezTo>
                      <a:pt x="152" y="102"/>
                      <a:pt x="152" y="102"/>
                      <a:pt x="152" y="102"/>
                    </a:cubicBezTo>
                    <a:cubicBezTo>
                      <a:pt x="153" y="101"/>
                      <a:pt x="153" y="101"/>
                      <a:pt x="153" y="101"/>
                    </a:cubicBezTo>
                    <a:cubicBezTo>
                      <a:pt x="155" y="100"/>
                      <a:pt x="155" y="100"/>
                      <a:pt x="155" y="100"/>
                    </a:cubicBezTo>
                    <a:cubicBezTo>
                      <a:pt x="156" y="99"/>
                      <a:pt x="156" y="99"/>
                      <a:pt x="156" y="99"/>
                    </a:cubicBezTo>
                    <a:cubicBezTo>
                      <a:pt x="156" y="100"/>
                      <a:pt x="156" y="100"/>
                      <a:pt x="156" y="100"/>
                    </a:cubicBezTo>
                    <a:cubicBezTo>
                      <a:pt x="156" y="101"/>
                      <a:pt x="156" y="101"/>
                      <a:pt x="156" y="101"/>
                    </a:cubicBezTo>
                    <a:cubicBezTo>
                      <a:pt x="156" y="101"/>
                      <a:pt x="156" y="101"/>
                      <a:pt x="156" y="101"/>
                    </a:cubicBezTo>
                    <a:cubicBezTo>
                      <a:pt x="157" y="101"/>
                      <a:pt x="157" y="101"/>
                      <a:pt x="157" y="101"/>
                    </a:cubicBezTo>
                    <a:cubicBezTo>
                      <a:pt x="157" y="101"/>
                      <a:pt x="157" y="101"/>
                      <a:pt x="157" y="101"/>
                    </a:cubicBezTo>
                    <a:cubicBezTo>
                      <a:pt x="158" y="100"/>
                      <a:pt x="158" y="100"/>
                      <a:pt x="158" y="100"/>
                    </a:cubicBezTo>
                    <a:cubicBezTo>
                      <a:pt x="159" y="100"/>
                      <a:pt x="159" y="100"/>
                      <a:pt x="159" y="100"/>
                    </a:cubicBezTo>
                    <a:cubicBezTo>
                      <a:pt x="161" y="99"/>
                      <a:pt x="161" y="99"/>
                      <a:pt x="161" y="99"/>
                    </a:cubicBezTo>
                    <a:cubicBezTo>
                      <a:pt x="161" y="99"/>
                      <a:pt x="161" y="99"/>
                      <a:pt x="161" y="99"/>
                    </a:cubicBezTo>
                    <a:cubicBezTo>
                      <a:pt x="161" y="100"/>
                      <a:pt x="161" y="100"/>
                      <a:pt x="161" y="100"/>
                    </a:cubicBezTo>
                    <a:cubicBezTo>
                      <a:pt x="160" y="100"/>
                      <a:pt x="160" y="100"/>
                      <a:pt x="160" y="100"/>
                    </a:cubicBezTo>
                    <a:cubicBezTo>
                      <a:pt x="159" y="101"/>
                      <a:pt x="159" y="101"/>
                      <a:pt x="159" y="101"/>
                    </a:cubicBezTo>
                    <a:cubicBezTo>
                      <a:pt x="157" y="102"/>
                      <a:pt x="157" y="102"/>
                      <a:pt x="157" y="102"/>
                    </a:cubicBezTo>
                    <a:cubicBezTo>
                      <a:pt x="157" y="103"/>
                      <a:pt x="157" y="103"/>
                      <a:pt x="157" y="103"/>
                    </a:cubicBezTo>
                    <a:cubicBezTo>
                      <a:pt x="158" y="104"/>
                      <a:pt x="158" y="104"/>
                      <a:pt x="158" y="104"/>
                    </a:cubicBezTo>
                    <a:cubicBezTo>
                      <a:pt x="158" y="105"/>
                      <a:pt x="158" y="105"/>
                      <a:pt x="158" y="105"/>
                    </a:cubicBezTo>
                    <a:cubicBezTo>
                      <a:pt x="157" y="105"/>
                      <a:pt x="157" y="105"/>
                      <a:pt x="157" y="105"/>
                    </a:cubicBezTo>
                    <a:cubicBezTo>
                      <a:pt x="156" y="104"/>
                      <a:pt x="156" y="104"/>
                      <a:pt x="156" y="104"/>
                    </a:cubicBezTo>
                    <a:cubicBezTo>
                      <a:pt x="156" y="105"/>
                      <a:pt x="156" y="105"/>
                      <a:pt x="156" y="105"/>
                    </a:cubicBezTo>
                    <a:cubicBezTo>
                      <a:pt x="155" y="105"/>
                      <a:pt x="155" y="105"/>
                      <a:pt x="155" y="105"/>
                    </a:cubicBezTo>
                    <a:cubicBezTo>
                      <a:pt x="154" y="104"/>
                      <a:pt x="154" y="104"/>
                      <a:pt x="154" y="104"/>
                    </a:cubicBezTo>
                    <a:cubicBezTo>
                      <a:pt x="154" y="103"/>
                      <a:pt x="154" y="103"/>
                      <a:pt x="154" y="103"/>
                    </a:cubicBezTo>
                    <a:cubicBezTo>
                      <a:pt x="153" y="104"/>
                      <a:pt x="153" y="104"/>
                      <a:pt x="153" y="104"/>
                    </a:cubicBezTo>
                    <a:cubicBezTo>
                      <a:pt x="152" y="104"/>
                      <a:pt x="152" y="104"/>
                      <a:pt x="152" y="104"/>
                    </a:cubicBezTo>
                    <a:cubicBezTo>
                      <a:pt x="151" y="105"/>
                      <a:pt x="151" y="105"/>
                      <a:pt x="151" y="105"/>
                    </a:cubicBezTo>
                    <a:cubicBezTo>
                      <a:pt x="149" y="105"/>
                      <a:pt x="149" y="105"/>
                      <a:pt x="149" y="105"/>
                    </a:cubicBezTo>
                    <a:cubicBezTo>
                      <a:pt x="149" y="105"/>
                      <a:pt x="149" y="105"/>
                      <a:pt x="149" y="105"/>
                    </a:cubicBezTo>
                    <a:cubicBezTo>
                      <a:pt x="148" y="106"/>
                      <a:pt x="148" y="106"/>
                      <a:pt x="148" y="106"/>
                    </a:cubicBezTo>
                    <a:cubicBezTo>
                      <a:pt x="149" y="106"/>
                      <a:pt x="149" y="106"/>
                      <a:pt x="149" y="106"/>
                    </a:cubicBezTo>
                    <a:cubicBezTo>
                      <a:pt x="148" y="108"/>
                      <a:pt x="148" y="108"/>
                      <a:pt x="148" y="108"/>
                    </a:cubicBezTo>
                    <a:cubicBezTo>
                      <a:pt x="147" y="108"/>
                      <a:pt x="147" y="108"/>
                      <a:pt x="147" y="108"/>
                    </a:cubicBezTo>
                    <a:cubicBezTo>
                      <a:pt x="147" y="109"/>
                      <a:pt x="147" y="109"/>
                      <a:pt x="147" y="109"/>
                    </a:cubicBezTo>
                    <a:cubicBezTo>
                      <a:pt x="144" y="111"/>
                      <a:pt x="144" y="111"/>
                      <a:pt x="144" y="111"/>
                    </a:cubicBezTo>
                    <a:cubicBezTo>
                      <a:pt x="143" y="112"/>
                      <a:pt x="143" y="112"/>
                      <a:pt x="143" y="112"/>
                    </a:cubicBezTo>
                    <a:cubicBezTo>
                      <a:pt x="143" y="113"/>
                      <a:pt x="143" y="113"/>
                      <a:pt x="143" y="113"/>
                    </a:cubicBezTo>
                    <a:cubicBezTo>
                      <a:pt x="144" y="114"/>
                      <a:pt x="144" y="114"/>
                      <a:pt x="144" y="114"/>
                    </a:cubicBezTo>
                    <a:cubicBezTo>
                      <a:pt x="145" y="113"/>
                      <a:pt x="145" y="113"/>
                      <a:pt x="145" y="113"/>
                    </a:cubicBezTo>
                    <a:cubicBezTo>
                      <a:pt x="145" y="113"/>
                      <a:pt x="145" y="113"/>
                      <a:pt x="145" y="113"/>
                    </a:cubicBezTo>
                    <a:cubicBezTo>
                      <a:pt x="146" y="113"/>
                      <a:pt x="146" y="113"/>
                      <a:pt x="146" y="113"/>
                    </a:cubicBezTo>
                    <a:cubicBezTo>
                      <a:pt x="147" y="113"/>
                      <a:pt x="147" y="113"/>
                      <a:pt x="147" y="113"/>
                    </a:cubicBezTo>
                    <a:cubicBezTo>
                      <a:pt x="147" y="113"/>
                      <a:pt x="147" y="113"/>
                      <a:pt x="147" y="113"/>
                    </a:cubicBezTo>
                    <a:cubicBezTo>
                      <a:pt x="145" y="114"/>
                      <a:pt x="145" y="114"/>
                      <a:pt x="145" y="114"/>
                    </a:cubicBezTo>
                    <a:cubicBezTo>
                      <a:pt x="144" y="114"/>
                      <a:pt x="144" y="114"/>
                      <a:pt x="144" y="114"/>
                    </a:cubicBezTo>
                    <a:cubicBezTo>
                      <a:pt x="144" y="115"/>
                      <a:pt x="144" y="115"/>
                      <a:pt x="144" y="115"/>
                    </a:cubicBezTo>
                    <a:cubicBezTo>
                      <a:pt x="143" y="115"/>
                      <a:pt x="143" y="115"/>
                      <a:pt x="143" y="115"/>
                    </a:cubicBezTo>
                    <a:cubicBezTo>
                      <a:pt x="142" y="115"/>
                      <a:pt x="142" y="115"/>
                      <a:pt x="142" y="115"/>
                    </a:cubicBezTo>
                    <a:cubicBezTo>
                      <a:pt x="142" y="115"/>
                      <a:pt x="142" y="115"/>
                      <a:pt x="142" y="115"/>
                    </a:cubicBezTo>
                    <a:cubicBezTo>
                      <a:pt x="142" y="116"/>
                      <a:pt x="142" y="116"/>
                      <a:pt x="142" y="116"/>
                    </a:cubicBezTo>
                    <a:cubicBezTo>
                      <a:pt x="141" y="116"/>
                      <a:pt x="141" y="116"/>
                      <a:pt x="141" y="116"/>
                    </a:cubicBezTo>
                    <a:cubicBezTo>
                      <a:pt x="141" y="116"/>
                      <a:pt x="141" y="116"/>
                      <a:pt x="141" y="116"/>
                    </a:cubicBezTo>
                    <a:cubicBezTo>
                      <a:pt x="141" y="117"/>
                      <a:pt x="141" y="117"/>
                      <a:pt x="141" y="117"/>
                    </a:cubicBezTo>
                    <a:cubicBezTo>
                      <a:pt x="142" y="118"/>
                      <a:pt x="142" y="118"/>
                      <a:pt x="142" y="118"/>
                    </a:cubicBezTo>
                    <a:cubicBezTo>
                      <a:pt x="142" y="118"/>
                      <a:pt x="142" y="118"/>
                      <a:pt x="142" y="118"/>
                    </a:cubicBezTo>
                    <a:cubicBezTo>
                      <a:pt x="143" y="117"/>
                      <a:pt x="143" y="117"/>
                      <a:pt x="143" y="117"/>
                    </a:cubicBezTo>
                    <a:cubicBezTo>
                      <a:pt x="143" y="118"/>
                      <a:pt x="143" y="118"/>
                      <a:pt x="143" y="118"/>
                    </a:cubicBezTo>
                    <a:cubicBezTo>
                      <a:pt x="143" y="117"/>
                      <a:pt x="143" y="117"/>
                      <a:pt x="143" y="117"/>
                    </a:cubicBezTo>
                    <a:cubicBezTo>
                      <a:pt x="144" y="117"/>
                      <a:pt x="144" y="117"/>
                      <a:pt x="144" y="117"/>
                    </a:cubicBezTo>
                    <a:cubicBezTo>
                      <a:pt x="144" y="117"/>
                      <a:pt x="144" y="117"/>
                      <a:pt x="144" y="117"/>
                    </a:cubicBezTo>
                    <a:cubicBezTo>
                      <a:pt x="145" y="117"/>
                      <a:pt x="145" y="117"/>
                      <a:pt x="145" y="117"/>
                    </a:cubicBezTo>
                    <a:cubicBezTo>
                      <a:pt x="145" y="117"/>
                      <a:pt x="145" y="117"/>
                      <a:pt x="145" y="117"/>
                    </a:cubicBezTo>
                    <a:cubicBezTo>
                      <a:pt x="145" y="116"/>
                      <a:pt x="145" y="116"/>
                      <a:pt x="145" y="116"/>
                    </a:cubicBezTo>
                    <a:cubicBezTo>
                      <a:pt x="146" y="116"/>
                      <a:pt x="146" y="116"/>
                      <a:pt x="146" y="116"/>
                    </a:cubicBezTo>
                    <a:cubicBezTo>
                      <a:pt x="146" y="115"/>
                      <a:pt x="146" y="115"/>
                      <a:pt x="146" y="115"/>
                    </a:cubicBezTo>
                    <a:cubicBezTo>
                      <a:pt x="147" y="114"/>
                      <a:pt x="147" y="114"/>
                      <a:pt x="147" y="114"/>
                    </a:cubicBezTo>
                    <a:cubicBezTo>
                      <a:pt x="147" y="115"/>
                      <a:pt x="147" y="115"/>
                      <a:pt x="147" y="115"/>
                    </a:cubicBezTo>
                    <a:cubicBezTo>
                      <a:pt x="147" y="115"/>
                      <a:pt x="147" y="115"/>
                      <a:pt x="147" y="115"/>
                    </a:cubicBezTo>
                    <a:cubicBezTo>
                      <a:pt x="147" y="116"/>
                      <a:pt x="147" y="116"/>
                      <a:pt x="147" y="116"/>
                    </a:cubicBezTo>
                    <a:cubicBezTo>
                      <a:pt x="148" y="116"/>
                      <a:pt x="148" y="116"/>
                      <a:pt x="148" y="116"/>
                    </a:cubicBezTo>
                    <a:cubicBezTo>
                      <a:pt x="149" y="115"/>
                      <a:pt x="149" y="115"/>
                      <a:pt x="149" y="115"/>
                    </a:cubicBezTo>
                    <a:cubicBezTo>
                      <a:pt x="150" y="115"/>
                      <a:pt x="150" y="115"/>
                      <a:pt x="150" y="115"/>
                    </a:cubicBezTo>
                    <a:cubicBezTo>
                      <a:pt x="151" y="115"/>
                      <a:pt x="151" y="115"/>
                      <a:pt x="151" y="115"/>
                    </a:cubicBezTo>
                    <a:cubicBezTo>
                      <a:pt x="151" y="115"/>
                      <a:pt x="151" y="115"/>
                      <a:pt x="151" y="115"/>
                    </a:cubicBezTo>
                    <a:cubicBezTo>
                      <a:pt x="152" y="113"/>
                      <a:pt x="152" y="113"/>
                      <a:pt x="152" y="113"/>
                    </a:cubicBezTo>
                    <a:cubicBezTo>
                      <a:pt x="153" y="113"/>
                      <a:pt x="153" y="113"/>
                      <a:pt x="153" y="113"/>
                    </a:cubicBezTo>
                    <a:cubicBezTo>
                      <a:pt x="153" y="113"/>
                      <a:pt x="153" y="113"/>
                      <a:pt x="153" y="113"/>
                    </a:cubicBezTo>
                    <a:cubicBezTo>
                      <a:pt x="152" y="114"/>
                      <a:pt x="152" y="114"/>
                      <a:pt x="152" y="114"/>
                    </a:cubicBezTo>
                    <a:cubicBezTo>
                      <a:pt x="152" y="114"/>
                      <a:pt x="152" y="114"/>
                      <a:pt x="152" y="114"/>
                    </a:cubicBezTo>
                    <a:cubicBezTo>
                      <a:pt x="152" y="114"/>
                      <a:pt x="152" y="114"/>
                      <a:pt x="152" y="114"/>
                    </a:cubicBezTo>
                    <a:cubicBezTo>
                      <a:pt x="153" y="113"/>
                      <a:pt x="153" y="113"/>
                      <a:pt x="153" y="113"/>
                    </a:cubicBezTo>
                    <a:cubicBezTo>
                      <a:pt x="154" y="112"/>
                      <a:pt x="154" y="112"/>
                      <a:pt x="154" y="112"/>
                    </a:cubicBezTo>
                    <a:cubicBezTo>
                      <a:pt x="155" y="111"/>
                      <a:pt x="155" y="111"/>
                      <a:pt x="155" y="111"/>
                    </a:cubicBezTo>
                    <a:cubicBezTo>
                      <a:pt x="155" y="112"/>
                      <a:pt x="155" y="112"/>
                      <a:pt x="155" y="112"/>
                    </a:cubicBezTo>
                    <a:cubicBezTo>
                      <a:pt x="154" y="113"/>
                      <a:pt x="154" y="113"/>
                      <a:pt x="154" y="113"/>
                    </a:cubicBezTo>
                    <a:cubicBezTo>
                      <a:pt x="154" y="113"/>
                      <a:pt x="154" y="113"/>
                      <a:pt x="154" y="113"/>
                    </a:cubicBezTo>
                    <a:cubicBezTo>
                      <a:pt x="155" y="112"/>
                      <a:pt x="155" y="112"/>
                      <a:pt x="155" y="112"/>
                    </a:cubicBezTo>
                    <a:cubicBezTo>
                      <a:pt x="155" y="113"/>
                      <a:pt x="155" y="113"/>
                      <a:pt x="155" y="113"/>
                    </a:cubicBezTo>
                    <a:cubicBezTo>
                      <a:pt x="155" y="113"/>
                      <a:pt x="155" y="113"/>
                      <a:pt x="155" y="113"/>
                    </a:cubicBezTo>
                    <a:cubicBezTo>
                      <a:pt x="156" y="113"/>
                      <a:pt x="156" y="113"/>
                      <a:pt x="156" y="113"/>
                    </a:cubicBezTo>
                    <a:cubicBezTo>
                      <a:pt x="157" y="114"/>
                      <a:pt x="157" y="114"/>
                      <a:pt x="157" y="114"/>
                    </a:cubicBezTo>
                    <a:cubicBezTo>
                      <a:pt x="157" y="113"/>
                      <a:pt x="157" y="113"/>
                      <a:pt x="157" y="113"/>
                    </a:cubicBezTo>
                    <a:cubicBezTo>
                      <a:pt x="158" y="112"/>
                      <a:pt x="158" y="112"/>
                      <a:pt x="158" y="112"/>
                    </a:cubicBezTo>
                    <a:cubicBezTo>
                      <a:pt x="159" y="112"/>
                      <a:pt x="159" y="112"/>
                      <a:pt x="159" y="112"/>
                    </a:cubicBezTo>
                    <a:cubicBezTo>
                      <a:pt x="160" y="112"/>
                      <a:pt x="160" y="112"/>
                      <a:pt x="160" y="112"/>
                    </a:cubicBezTo>
                    <a:cubicBezTo>
                      <a:pt x="159" y="111"/>
                      <a:pt x="159" y="111"/>
                      <a:pt x="159" y="111"/>
                    </a:cubicBezTo>
                    <a:cubicBezTo>
                      <a:pt x="159" y="111"/>
                      <a:pt x="159" y="111"/>
                      <a:pt x="159" y="111"/>
                    </a:cubicBezTo>
                    <a:cubicBezTo>
                      <a:pt x="161" y="110"/>
                      <a:pt x="161" y="110"/>
                      <a:pt x="161" y="110"/>
                    </a:cubicBezTo>
                    <a:cubicBezTo>
                      <a:pt x="161" y="109"/>
                      <a:pt x="161" y="109"/>
                      <a:pt x="161" y="109"/>
                    </a:cubicBezTo>
                    <a:cubicBezTo>
                      <a:pt x="161" y="109"/>
                      <a:pt x="161" y="109"/>
                      <a:pt x="161" y="109"/>
                    </a:cubicBezTo>
                    <a:cubicBezTo>
                      <a:pt x="161" y="109"/>
                      <a:pt x="161" y="109"/>
                      <a:pt x="161" y="109"/>
                    </a:cubicBezTo>
                    <a:cubicBezTo>
                      <a:pt x="160" y="108"/>
                      <a:pt x="160" y="108"/>
                      <a:pt x="160" y="108"/>
                    </a:cubicBezTo>
                    <a:cubicBezTo>
                      <a:pt x="159" y="108"/>
                      <a:pt x="159" y="108"/>
                      <a:pt x="159" y="108"/>
                    </a:cubicBezTo>
                    <a:cubicBezTo>
                      <a:pt x="159" y="108"/>
                      <a:pt x="159" y="108"/>
                      <a:pt x="159" y="108"/>
                    </a:cubicBezTo>
                    <a:cubicBezTo>
                      <a:pt x="160" y="108"/>
                      <a:pt x="160" y="108"/>
                      <a:pt x="160" y="108"/>
                    </a:cubicBezTo>
                    <a:cubicBezTo>
                      <a:pt x="161" y="108"/>
                      <a:pt x="161" y="108"/>
                      <a:pt x="161" y="108"/>
                    </a:cubicBezTo>
                    <a:cubicBezTo>
                      <a:pt x="161" y="108"/>
                      <a:pt x="161" y="108"/>
                      <a:pt x="161" y="108"/>
                    </a:cubicBezTo>
                    <a:cubicBezTo>
                      <a:pt x="161" y="107"/>
                      <a:pt x="161" y="107"/>
                      <a:pt x="161" y="107"/>
                    </a:cubicBezTo>
                    <a:cubicBezTo>
                      <a:pt x="160" y="107"/>
                      <a:pt x="160" y="107"/>
                      <a:pt x="160" y="107"/>
                    </a:cubicBezTo>
                    <a:cubicBezTo>
                      <a:pt x="160" y="107"/>
                      <a:pt x="160" y="107"/>
                      <a:pt x="160" y="107"/>
                    </a:cubicBezTo>
                    <a:cubicBezTo>
                      <a:pt x="160" y="106"/>
                      <a:pt x="160" y="106"/>
                      <a:pt x="160" y="106"/>
                    </a:cubicBezTo>
                    <a:cubicBezTo>
                      <a:pt x="161" y="106"/>
                      <a:pt x="161" y="106"/>
                      <a:pt x="161" y="106"/>
                    </a:cubicBezTo>
                    <a:cubicBezTo>
                      <a:pt x="161" y="106"/>
                      <a:pt x="161" y="106"/>
                      <a:pt x="161" y="106"/>
                    </a:cubicBezTo>
                    <a:cubicBezTo>
                      <a:pt x="162" y="106"/>
                      <a:pt x="162" y="106"/>
                      <a:pt x="162" y="106"/>
                    </a:cubicBezTo>
                    <a:cubicBezTo>
                      <a:pt x="162" y="105"/>
                      <a:pt x="162" y="105"/>
                      <a:pt x="162" y="105"/>
                    </a:cubicBezTo>
                    <a:cubicBezTo>
                      <a:pt x="161" y="105"/>
                      <a:pt x="161" y="105"/>
                      <a:pt x="161" y="105"/>
                    </a:cubicBezTo>
                    <a:cubicBezTo>
                      <a:pt x="163" y="104"/>
                      <a:pt x="163" y="104"/>
                      <a:pt x="163" y="104"/>
                    </a:cubicBezTo>
                    <a:cubicBezTo>
                      <a:pt x="164" y="105"/>
                      <a:pt x="164" y="105"/>
                      <a:pt x="164" y="105"/>
                    </a:cubicBezTo>
                    <a:cubicBezTo>
                      <a:pt x="164" y="104"/>
                      <a:pt x="164" y="104"/>
                      <a:pt x="164" y="104"/>
                    </a:cubicBezTo>
                    <a:cubicBezTo>
                      <a:pt x="165" y="104"/>
                      <a:pt x="165" y="104"/>
                      <a:pt x="165" y="104"/>
                    </a:cubicBezTo>
                    <a:cubicBezTo>
                      <a:pt x="164" y="105"/>
                      <a:pt x="164" y="105"/>
                      <a:pt x="164" y="105"/>
                    </a:cubicBezTo>
                    <a:cubicBezTo>
                      <a:pt x="164" y="106"/>
                      <a:pt x="164" y="106"/>
                      <a:pt x="164" y="106"/>
                    </a:cubicBezTo>
                    <a:cubicBezTo>
                      <a:pt x="164" y="107"/>
                      <a:pt x="164" y="107"/>
                      <a:pt x="164" y="107"/>
                    </a:cubicBezTo>
                    <a:cubicBezTo>
                      <a:pt x="164" y="107"/>
                      <a:pt x="164" y="107"/>
                      <a:pt x="164" y="107"/>
                    </a:cubicBezTo>
                    <a:cubicBezTo>
                      <a:pt x="165" y="106"/>
                      <a:pt x="165" y="106"/>
                      <a:pt x="165" y="106"/>
                    </a:cubicBezTo>
                    <a:cubicBezTo>
                      <a:pt x="166" y="105"/>
                      <a:pt x="166" y="105"/>
                      <a:pt x="166" y="105"/>
                    </a:cubicBezTo>
                    <a:cubicBezTo>
                      <a:pt x="166" y="105"/>
                      <a:pt x="166" y="105"/>
                      <a:pt x="166" y="105"/>
                    </a:cubicBezTo>
                    <a:cubicBezTo>
                      <a:pt x="166" y="106"/>
                      <a:pt x="166" y="106"/>
                      <a:pt x="166" y="106"/>
                    </a:cubicBezTo>
                    <a:cubicBezTo>
                      <a:pt x="165" y="106"/>
                      <a:pt x="165" y="106"/>
                      <a:pt x="165" y="106"/>
                    </a:cubicBezTo>
                    <a:cubicBezTo>
                      <a:pt x="166" y="107"/>
                      <a:pt x="166" y="107"/>
                      <a:pt x="166" y="107"/>
                    </a:cubicBezTo>
                    <a:cubicBezTo>
                      <a:pt x="167" y="106"/>
                      <a:pt x="167" y="106"/>
                      <a:pt x="167" y="106"/>
                    </a:cubicBezTo>
                    <a:cubicBezTo>
                      <a:pt x="167" y="106"/>
                      <a:pt x="167" y="106"/>
                      <a:pt x="167" y="106"/>
                    </a:cubicBezTo>
                    <a:cubicBezTo>
                      <a:pt x="167" y="106"/>
                      <a:pt x="167" y="106"/>
                      <a:pt x="167" y="106"/>
                    </a:cubicBezTo>
                    <a:cubicBezTo>
                      <a:pt x="168" y="106"/>
                      <a:pt x="168" y="106"/>
                      <a:pt x="168" y="106"/>
                    </a:cubicBezTo>
                    <a:cubicBezTo>
                      <a:pt x="169" y="106"/>
                      <a:pt x="169" y="106"/>
                      <a:pt x="169" y="106"/>
                    </a:cubicBezTo>
                    <a:cubicBezTo>
                      <a:pt x="170" y="105"/>
                      <a:pt x="170" y="105"/>
                      <a:pt x="170" y="105"/>
                    </a:cubicBezTo>
                    <a:cubicBezTo>
                      <a:pt x="171" y="105"/>
                      <a:pt x="171" y="105"/>
                      <a:pt x="171" y="105"/>
                    </a:cubicBezTo>
                    <a:cubicBezTo>
                      <a:pt x="171" y="105"/>
                      <a:pt x="171" y="105"/>
                      <a:pt x="171" y="105"/>
                    </a:cubicBezTo>
                    <a:cubicBezTo>
                      <a:pt x="171" y="105"/>
                      <a:pt x="171" y="105"/>
                      <a:pt x="171" y="105"/>
                    </a:cubicBezTo>
                    <a:cubicBezTo>
                      <a:pt x="170" y="105"/>
                      <a:pt x="170" y="105"/>
                      <a:pt x="170" y="105"/>
                    </a:cubicBezTo>
                    <a:cubicBezTo>
                      <a:pt x="169" y="106"/>
                      <a:pt x="169" y="106"/>
                      <a:pt x="169" y="106"/>
                    </a:cubicBezTo>
                    <a:cubicBezTo>
                      <a:pt x="169" y="106"/>
                      <a:pt x="169" y="106"/>
                      <a:pt x="169" y="106"/>
                    </a:cubicBezTo>
                    <a:cubicBezTo>
                      <a:pt x="168" y="107"/>
                      <a:pt x="168" y="107"/>
                      <a:pt x="168" y="107"/>
                    </a:cubicBezTo>
                    <a:cubicBezTo>
                      <a:pt x="169" y="107"/>
                      <a:pt x="169" y="107"/>
                      <a:pt x="169" y="107"/>
                    </a:cubicBezTo>
                    <a:cubicBezTo>
                      <a:pt x="170" y="108"/>
                      <a:pt x="170" y="108"/>
                      <a:pt x="170" y="108"/>
                    </a:cubicBezTo>
                    <a:cubicBezTo>
                      <a:pt x="171" y="108"/>
                      <a:pt x="171" y="108"/>
                      <a:pt x="171" y="108"/>
                    </a:cubicBezTo>
                    <a:cubicBezTo>
                      <a:pt x="171" y="109"/>
                      <a:pt x="171" y="109"/>
                      <a:pt x="171" y="109"/>
                    </a:cubicBezTo>
                    <a:cubicBezTo>
                      <a:pt x="170" y="108"/>
                      <a:pt x="170" y="108"/>
                      <a:pt x="170" y="108"/>
                    </a:cubicBezTo>
                    <a:cubicBezTo>
                      <a:pt x="169" y="108"/>
                      <a:pt x="169" y="108"/>
                      <a:pt x="169" y="108"/>
                    </a:cubicBezTo>
                    <a:cubicBezTo>
                      <a:pt x="168" y="108"/>
                      <a:pt x="168" y="108"/>
                      <a:pt x="168" y="108"/>
                    </a:cubicBezTo>
                    <a:cubicBezTo>
                      <a:pt x="168" y="109"/>
                      <a:pt x="168" y="109"/>
                      <a:pt x="168" y="109"/>
                    </a:cubicBezTo>
                    <a:cubicBezTo>
                      <a:pt x="168" y="109"/>
                      <a:pt x="168" y="109"/>
                      <a:pt x="168" y="109"/>
                    </a:cubicBezTo>
                    <a:cubicBezTo>
                      <a:pt x="169" y="109"/>
                      <a:pt x="169" y="109"/>
                      <a:pt x="169" y="109"/>
                    </a:cubicBezTo>
                    <a:cubicBezTo>
                      <a:pt x="170" y="109"/>
                      <a:pt x="170" y="109"/>
                      <a:pt x="170" y="109"/>
                    </a:cubicBezTo>
                    <a:cubicBezTo>
                      <a:pt x="169" y="109"/>
                      <a:pt x="169" y="109"/>
                      <a:pt x="169" y="109"/>
                    </a:cubicBezTo>
                    <a:cubicBezTo>
                      <a:pt x="168" y="109"/>
                      <a:pt x="168" y="109"/>
                      <a:pt x="168" y="109"/>
                    </a:cubicBezTo>
                    <a:cubicBezTo>
                      <a:pt x="169" y="110"/>
                      <a:pt x="169" y="110"/>
                      <a:pt x="169" y="110"/>
                    </a:cubicBezTo>
                    <a:cubicBezTo>
                      <a:pt x="170" y="110"/>
                      <a:pt x="170" y="110"/>
                      <a:pt x="170" y="110"/>
                    </a:cubicBezTo>
                    <a:cubicBezTo>
                      <a:pt x="170" y="111"/>
                      <a:pt x="170" y="111"/>
                      <a:pt x="170" y="111"/>
                    </a:cubicBezTo>
                    <a:cubicBezTo>
                      <a:pt x="170" y="111"/>
                      <a:pt x="170" y="111"/>
                      <a:pt x="170" y="111"/>
                    </a:cubicBezTo>
                    <a:cubicBezTo>
                      <a:pt x="169" y="111"/>
                      <a:pt x="169" y="111"/>
                      <a:pt x="169" y="111"/>
                    </a:cubicBezTo>
                    <a:cubicBezTo>
                      <a:pt x="169" y="111"/>
                      <a:pt x="169" y="111"/>
                      <a:pt x="169" y="111"/>
                    </a:cubicBezTo>
                    <a:cubicBezTo>
                      <a:pt x="170" y="111"/>
                      <a:pt x="170" y="111"/>
                      <a:pt x="170" y="111"/>
                    </a:cubicBezTo>
                    <a:cubicBezTo>
                      <a:pt x="171" y="111"/>
                      <a:pt x="171" y="111"/>
                      <a:pt x="171" y="111"/>
                    </a:cubicBezTo>
                    <a:cubicBezTo>
                      <a:pt x="171" y="112"/>
                      <a:pt x="171" y="112"/>
                      <a:pt x="171" y="112"/>
                    </a:cubicBezTo>
                    <a:cubicBezTo>
                      <a:pt x="172" y="112"/>
                      <a:pt x="172" y="112"/>
                      <a:pt x="172" y="112"/>
                    </a:cubicBezTo>
                    <a:cubicBezTo>
                      <a:pt x="173" y="112"/>
                      <a:pt x="173" y="112"/>
                      <a:pt x="173" y="112"/>
                    </a:cubicBezTo>
                    <a:cubicBezTo>
                      <a:pt x="174" y="112"/>
                      <a:pt x="174" y="112"/>
                      <a:pt x="174" y="112"/>
                    </a:cubicBezTo>
                    <a:cubicBezTo>
                      <a:pt x="174" y="112"/>
                      <a:pt x="174" y="112"/>
                      <a:pt x="174" y="112"/>
                    </a:cubicBezTo>
                    <a:cubicBezTo>
                      <a:pt x="173" y="113"/>
                      <a:pt x="173" y="113"/>
                      <a:pt x="173" y="113"/>
                    </a:cubicBezTo>
                    <a:cubicBezTo>
                      <a:pt x="173" y="113"/>
                      <a:pt x="173" y="113"/>
                      <a:pt x="173" y="113"/>
                    </a:cubicBezTo>
                    <a:cubicBezTo>
                      <a:pt x="174" y="113"/>
                      <a:pt x="174" y="113"/>
                      <a:pt x="174" y="113"/>
                    </a:cubicBezTo>
                    <a:cubicBezTo>
                      <a:pt x="174" y="114"/>
                      <a:pt x="174" y="114"/>
                      <a:pt x="174" y="114"/>
                    </a:cubicBezTo>
                    <a:cubicBezTo>
                      <a:pt x="175" y="114"/>
                      <a:pt x="175" y="114"/>
                      <a:pt x="175" y="114"/>
                    </a:cubicBezTo>
                    <a:cubicBezTo>
                      <a:pt x="175" y="113"/>
                      <a:pt x="175" y="113"/>
                      <a:pt x="175" y="113"/>
                    </a:cubicBezTo>
                    <a:cubicBezTo>
                      <a:pt x="175" y="113"/>
                      <a:pt x="175" y="113"/>
                      <a:pt x="175" y="113"/>
                    </a:cubicBezTo>
                    <a:cubicBezTo>
                      <a:pt x="175" y="113"/>
                      <a:pt x="175" y="113"/>
                      <a:pt x="175" y="113"/>
                    </a:cubicBezTo>
                    <a:cubicBezTo>
                      <a:pt x="176" y="113"/>
                      <a:pt x="176" y="113"/>
                      <a:pt x="176" y="113"/>
                    </a:cubicBezTo>
                    <a:cubicBezTo>
                      <a:pt x="176" y="113"/>
                      <a:pt x="176" y="113"/>
                      <a:pt x="176" y="113"/>
                    </a:cubicBezTo>
                    <a:cubicBezTo>
                      <a:pt x="176" y="114"/>
                      <a:pt x="176" y="114"/>
                      <a:pt x="176" y="114"/>
                    </a:cubicBezTo>
                    <a:cubicBezTo>
                      <a:pt x="175" y="115"/>
                      <a:pt x="175" y="115"/>
                      <a:pt x="175" y="115"/>
                    </a:cubicBezTo>
                    <a:cubicBezTo>
                      <a:pt x="175" y="116"/>
                      <a:pt x="175" y="116"/>
                      <a:pt x="175" y="116"/>
                    </a:cubicBezTo>
                    <a:cubicBezTo>
                      <a:pt x="175" y="116"/>
                      <a:pt x="175" y="116"/>
                      <a:pt x="175" y="116"/>
                    </a:cubicBezTo>
                    <a:cubicBezTo>
                      <a:pt x="175" y="116"/>
                      <a:pt x="175" y="116"/>
                      <a:pt x="175" y="116"/>
                    </a:cubicBezTo>
                    <a:cubicBezTo>
                      <a:pt x="174" y="116"/>
                      <a:pt x="174" y="116"/>
                      <a:pt x="174" y="116"/>
                    </a:cubicBezTo>
                    <a:cubicBezTo>
                      <a:pt x="174" y="116"/>
                      <a:pt x="174" y="116"/>
                      <a:pt x="174" y="116"/>
                    </a:cubicBezTo>
                    <a:cubicBezTo>
                      <a:pt x="176" y="117"/>
                      <a:pt x="176" y="117"/>
                      <a:pt x="176" y="117"/>
                    </a:cubicBezTo>
                    <a:cubicBezTo>
                      <a:pt x="177" y="117"/>
                      <a:pt x="177" y="117"/>
                      <a:pt x="177" y="117"/>
                    </a:cubicBezTo>
                    <a:cubicBezTo>
                      <a:pt x="178" y="117"/>
                      <a:pt x="178" y="117"/>
                      <a:pt x="178" y="117"/>
                    </a:cubicBezTo>
                    <a:cubicBezTo>
                      <a:pt x="179" y="117"/>
                      <a:pt x="179" y="117"/>
                      <a:pt x="179" y="117"/>
                    </a:cubicBezTo>
                    <a:cubicBezTo>
                      <a:pt x="180" y="117"/>
                      <a:pt x="180" y="117"/>
                      <a:pt x="180" y="117"/>
                    </a:cubicBezTo>
                    <a:cubicBezTo>
                      <a:pt x="181" y="116"/>
                      <a:pt x="181" y="116"/>
                      <a:pt x="181" y="116"/>
                    </a:cubicBezTo>
                    <a:cubicBezTo>
                      <a:pt x="181" y="117"/>
                      <a:pt x="181" y="117"/>
                      <a:pt x="181" y="117"/>
                    </a:cubicBezTo>
                    <a:cubicBezTo>
                      <a:pt x="181" y="117"/>
                      <a:pt x="181" y="117"/>
                      <a:pt x="181" y="117"/>
                    </a:cubicBezTo>
                    <a:cubicBezTo>
                      <a:pt x="182" y="117"/>
                      <a:pt x="182" y="117"/>
                      <a:pt x="182" y="117"/>
                    </a:cubicBezTo>
                    <a:cubicBezTo>
                      <a:pt x="182" y="118"/>
                      <a:pt x="182" y="118"/>
                      <a:pt x="182" y="118"/>
                    </a:cubicBezTo>
                    <a:cubicBezTo>
                      <a:pt x="183" y="118"/>
                      <a:pt x="183" y="118"/>
                      <a:pt x="183" y="118"/>
                    </a:cubicBezTo>
                    <a:cubicBezTo>
                      <a:pt x="183" y="119"/>
                      <a:pt x="183" y="119"/>
                      <a:pt x="183" y="119"/>
                    </a:cubicBezTo>
                    <a:cubicBezTo>
                      <a:pt x="184" y="119"/>
                      <a:pt x="184" y="119"/>
                      <a:pt x="184" y="119"/>
                    </a:cubicBezTo>
                    <a:cubicBezTo>
                      <a:pt x="185" y="118"/>
                      <a:pt x="185" y="118"/>
                      <a:pt x="185" y="118"/>
                    </a:cubicBezTo>
                    <a:cubicBezTo>
                      <a:pt x="185" y="118"/>
                      <a:pt x="185" y="118"/>
                      <a:pt x="185" y="118"/>
                    </a:cubicBezTo>
                    <a:cubicBezTo>
                      <a:pt x="186" y="118"/>
                      <a:pt x="186" y="118"/>
                      <a:pt x="186" y="118"/>
                    </a:cubicBezTo>
                    <a:cubicBezTo>
                      <a:pt x="186" y="119"/>
                      <a:pt x="186" y="119"/>
                      <a:pt x="186" y="119"/>
                    </a:cubicBezTo>
                    <a:cubicBezTo>
                      <a:pt x="185" y="119"/>
                      <a:pt x="185" y="119"/>
                      <a:pt x="185" y="119"/>
                    </a:cubicBezTo>
                    <a:cubicBezTo>
                      <a:pt x="184" y="119"/>
                      <a:pt x="184" y="119"/>
                      <a:pt x="184" y="119"/>
                    </a:cubicBezTo>
                    <a:cubicBezTo>
                      <a:pt x="184" y="120"/>
                      <a:pt x="184" y="120"/>
                      <a:pt x="184" y="120"/>
                    </a:cubicBezTo>
                    <a:cubicBezTo>
                      <a:pt x="186" y="120"/>
                      <a:pt x="186" y="120"/>
                      <a:pt x="186" y="120"/>
                    </a:cubicBezTo>
                    <a:cubicBezTo>
                      <a:pt x="186" y="121"/>
                      <a:pt x="186" y="121"/>
                      <a:pt x="186" y="121"/>
                    </a:cubicBezTo>
                    <a:cubicBezTo>
                      <a:pt x="186" y="121"/>
                      <a:pt x="186" y="121"/>
                      <a:pt x="186" y="121"/>
                    </a:cubicBezTo>
                    <a:cubicBezTo>
                      <a:pt x="188" y="122"/>
                      <a:pt x="188" y="122"/>
                      <a:pt x="188" y="122"/>
                    </a:cubicBezTo>
                    <a:cubicBezTo>
                      <a:pt x="189" y="121"/>
                      <a:pt x="189" y="121"/>
                      <a:pt x="189" y="121"/>
                    </a:cubicBezTo>
                    <a:cubicBezTo>
                      <a:pt x="190" y="121"/>
                      <a:pt x="190" y="121"/>
                      <a:pt x="190" y="121"/>
                    </a:cubicBezTo>
                    <a:cubicBezTo>
                      <a:pt x="190" y="121"/>
                      <a:pt x="190" y="121"/>
                      <a:pt x="190" y="121"/>
                    </a:cubicBezTo>
                    <a:cubicBezTo>
                      <a:pt x="191" y="121"/>
                      <a:pt x="191" y="121"/>
                      <a:pt x="191" y="121"/>
                    </a:cubicBezTo>
                    <a:cubicBezTo>
                      <a:pt x="192" y="120"/>
                      <a:pt x="192" y="120"/>
                      <a:pt x="192" y="120"/>
                    </a:cubicBezTo>
                    <a:cubicBezTo>
                      <a:pt x="192" y="120"/>
                      <a:pt x="192" y="120"/>
                      <a:pt x="192" y="120"/>
                    </a:cubicBezTo>
                    <a:cubicBezTo>
                      <a:pt x="192" y="121"/>
                      <a:pt x="192" y="121"/>
                      <a:pt x="192" y="121"/>
                    </a:cubicBezTo>
                    <a:cubicBezTo>
                      <a:pt x="191" y="121"/>
                      <a:pt x="191" y="121"/>
                      <a:pt x="191" y="121"/>
                    </a:cubicBezTo>
                    <a:cubicBezTo>
                      <a:pt x="191" y="123"/>
                      <a:pt x="191" y="123"/>
                      <a:pt x="191" y="123"/>
                    </a:cubicBezTo>
                    <a:cubicBezTo>
                      <a:pt x="191" y="123"/>
                      <a:pt x="191" y="123"/>
                      <a:pt x="191" y="123"/>
                    </a:cubicBezTo>
                    <a:cubicBezTo>
                      <a:pt x="190" y="124"/>
                      <a:pt x="190" y="124"/>
                      <a:pt x="190" y="124"/>
                    </a:cubicBezTo>
                    <a:cubicBezTo>
                      <a:pt x="189" y="123"/>
                      <a:pt x="189" y="123"/>
                      <a:pt x="189" y="123"/>
                    </a:cubicBezTo>
                    <a:cubicBezTo>
                      <a:pt x="189" y="123"/>
                      <a:pt x="189" y="123"/>
                      <a:pt x="189" y="123"/>
                    </a:cubicBezTo>
                    <a:cubicBezTo>
                      <a:pt x="189" y="124"/>
                      <a:pt x="189" y="124"/>
                      <a:pt x="189" y="124"/>
                    </a:cubicBezTo>
                    <a:cubicBezTo>
                      <a:pt x="190" y="125"/>
                      <a:pt x="190" y="125"/>
                      <a:pt x="190" y="125"/>
                    </a:cubicBezTo>
                    <a:cubicBezTo>
                      <a:pt x="190" y="125"/>
                      <a:pt x="190" y="125"/>
                      <a:pt x="190" y="125"/>
                    </a:cubicBezTo>
                    <a:cubicBezTo>
                      <a:pt x="191" y="125"/>
                      <a:pt x="191" y="125"/>
                      <a:pt x="191" y="125"/>
                    </a:cubicBezTo>
                    <a:cubicBezTo>
                      <a:pt x="192" y="125"/>
                      <a:pt x="192" y="125"/>
                      <a:pt x="192" y="125"/>
                    </a:cubicBezTo>
                    <a:cubicBezTo>
                      <a:pt x="191" y="126"/>
                      <a:pt x="191" y="126"/>
                      <a:pt x="191" y="126"/>
                    </a:cubicBezTo>
                    <a:cubicBezTo>
                      <a:pt x="191" y="126"/>
                      <a:pt x="191" y="126"/>
                      <a:pt x="191" y="126"/>
                    </a:cubicBezTo>
                    <a:cubicBezTo>
                      <a:pt x="191" y="126"/>
                      <a:pt x="191" y="126"/>
                      <a:pt x="191" y="126"/>
                    </a:cubicBezTo>
                    <a:cubicBezTo>
                      <a:pt x="192" y="127"/>
                      <a:pt x="192" y="127"/>
                      <a:pt x="192" y="127"/>
                    </a:cubicBezTo>
                    <a:cubicBezTo>
                      <a:pt x="192" y="127"/>
                      <a:pt x="192" y="127"/>
                      <a:pt x="192" y="127"/>
                    </a:cubicBezTo>
                    <a:cubicBezTo>
                      <a:pt x="193" y="127"/>
                      <a:pt x="193" y="127"/>
                      <a:pt x="193" y="127"/>
                    </a:cubicBezTo>
                    <a:cubicBezTo>
                      <a:pt x="194" y="126"/>
                      <a:pt x="194" y="126"/>
                      <a:pt x="194" y="126"/>
                    </a:cubicBezTo>
                    <a:cubicBezTo>
                      <a:pt x="195" y="125"/>
                      <a:pt x="195" y="125"/>
                      <a:pt x="195" y="125"/>
                    </a:cubicBezTo>
                    <a:cubicBezTo>
                      <a:pt x="194" y="126"/>
                      <a:pt x="194" y="126"/>
                      <a:pt x="194" y="126"/>
                    </a:cubicBezTo>
                    <a:cubicBezTo>
                      <a:pt x="194" y="127"/>
                      <a:pt x="194" y="127"/>
                      <a:pt x="194" y="127"/>
                    </a:cubicBezTo>
                    <a:cubicBezTo>
                      <a:pt x="194" y="127"/>
                      <a:pt x="194" y="127"/>
                      <a:pt x="194" y="127"/>
                    </a:cubicBezTo>
                    <a:cubicBezTo>
                      <a:pt x="194" y="128"/>
                      <a:pt x="194" y="128"/>
                      <a:pt x="194" y="128"/>
                    </a:cubicBezTo>
                    <a:cubicBezTo>
                      <a:pt x="193" y="128"/>
                      <a:pt x="193" y="128"/>
                      <a:pt x="193" y="128"/>
                    </a:cubicBezTo>
                    <a:cubicBezTo>
                      <a:pt x="193" y="129"/>
                      <a:pt x="193" y="129"/>
                      <a:pt x="193" y="129"/>
                    </a:cubicBezTo>
                    <a:cubicBezTo>
                      <a:pt x="194" y="129"/>
                      <a:pt x="194" y="129"/>
                      <a:pt x="194" y="129"/>
                    </a:cubicBezTo>
                    <a:cubicBezTo>
                      <a:pt x="194" y="130"/>
                      <a:pt x="194" y="130"/>
                      <a:pt x="194" y="130"/>
                    </a:cubicBezTo>
                    <a:cubicBezTo>
                      <a:pt x="194" y="131"/>
                      <a:pt x="194" y="131"/>
                      <a:pt x="194" y="131"/>
                    </a:cubicBezTo>
                    <a:cubicBezTo>
                      <a:pt x="194" y="132"/>
                      <a:pt x="194" y="132"/>
                      <a:pt x="194" y="132"/>
                    </a:cubicBezTo>
                    <a:cubicBezTo>
                      <a:pt x="195" y="132"/>
                      <a:pt x="195" y="132"/>
                      <a:pt x="195" y="132"/>
                    </a:cubicBezTo>
                    <a:cubicBezTo>
                      <a:pt x="194" y="133"/>
                      <a:pt x="194" y="133"/>
                      <a:pt x="194" y="133"/>
                    </a:cubicBezTo>
                    <a:cubicBezTo>
                      <a:pt x="195" y="133"/>
                      <a:pt x="195" y="133"/>
                      <a:pt x="195" y="133"/>
                    </a:cubicBezTo>
                    <a:cubicBezTo>
                      <a:pt x="196" y="135"/>
                      <a:pt x="196" y="135"/>
                      <a:pt x="196" y="135"/>
                    </a:cubicBezTo>
                    <a:cubicBezTo>
                      <a:pt x="196" y="135"/>
                      <a:pt x="196" y="135"/>
                      <a:pt x="196" y="135"/>
                    </a:cubicBezTo>
                    <a:cubicBezTo>
                      <a:pt x="196" y="135"/>
                      <a:pt x="196" y="135"/>
                      <a:pt x="196" y="135"/>
                    </a:cubicBezTo>
                    <a:cubicBezTo>
                      <a:pt x="197" y="135"/>
                      <a:pt x="197" y="135"/>
                      <a:pt x="197" y="135"/>
                    </a:cubicBezTo>
                    <a:cubicBezTo>
                      <a:pt x="197" y="135"/>
                      <a:pt x="197" y="135"/>
                      <a:pt x="197" y="135"/>
                    </a:cubicBezTo>
                    <a:cubicBezTo>
                      <a:pt x="198" y="135"/>
                      <a:pt x="198" y="135"/>
                      <a:pt x="198" y="135"/>
                    </a:cubicBezTo>
                    <a:cubicBezTo>
                      <a:pt x="198" y="135"/>
                      <a:pt x="198" y="135"/>
                      <a:pt x="198" y="135"/>
                    </a:cubicBezTo>
                    <a:cubicBezTo>
                      <a:pt x="198" y="135"/>
                      <a:pt x="198" y="135"/>
                      <a:pt x="198" y="135"/>
                    </a:cubicBezTo>
                    <a:cubicBezTo>
                      <a:pt x="198" y="135"/>
                      <a:pt x="198" y="135"/>
                      <a:pt x="198" y="135"/>
                    </a:cubicBezTo>
                    <a:cubicBezTo>
                      <a:pt x="199" y="135"/>
                      <a:pt x="199" y="135"/>
                      <a:pt x="199" y="135"/>
                    </a:cubicBezTo>
                    <a:cubicBezTo>
                      <a:pt x="199" y="134"/>
                      <a:pt x="199" y="134"/>
                      <a:pt x="199" y="134"/>
                    </a:cubicBezTo>
                    <a:cubicBezTo>
                      <a:pt x="199" y="133"/>
                      <a:pt x="199" y="133"/>
                      <a:pt x="199" y="133"/>
                    </a:cubicBezTo>
                    <a:cubicBezTo>
                      <a:pt x="198" y="133"/>
                      <a:pt x="198" y="133"/>
                      <a:pt x="198" y="133"/>
                    </a:cubicBezTo>
                    <a:cubicBezTo>
                      <a:pt x="198" y="134"/>
                      <a:pt x="198" y="134"/>
                      <a:pt x="198" y="134"/>
                    </a:cubicBezTo>
                    <a:cubicBezTo>
                      <a:pt x="198" y="133"/>
                      <a:pt x="198" y="133"/>
                      <a:pt x="198" y="133"/>
                    </a:cubicBezTo>
                    <a:cubicBezTo>
                      <a:pt x="198" y="133"/>
                      <a:pt x="198" y="133"/>
                      <a:pt x="198" y="133"/>
                    </a:cubicBezTo>
                    <a:cubicBezTo>
                      <a:pt x="198" y="132"/>
                      <a:pt x="198" y="132"/>
                      <a:pt x="198" y="132"/>
                    </a:cubicBezTo>
                    <a:cubicBezTo>
                      <a:pt x="198" y="131"/>
                      <a:pt x="198" y="131"/>
                      <a:pt x="198" y="131"/>
                    </a:cubicBezTo>
                    <a:cubicBezTo>
                      <a:pt x="197" y="131"/>
                      <a:pt x="197" y="131"/>
                      <a:pt x="197" y="131"/>
                    </a:cubicBezTo>
                    <a:cubicBezTo>
                      <a:pt x="197" y="131"/>
                      <a:pt x="197" y="131"/>
                      <a:pt x="197" y="131"/>
                    </a:cubicBezTo>
                    <a:cubicBezTo>
                      <a:pt x="198" y="130"/>
                      <a:pt x="198" y="130"/>
                      <a:pt x="198" y="130"/>
                    </a:cubicBezTo>
                    <a:cubicBezTo>
                      <a:pt x="198" y="130"/>
                      <a:pt x="198" y="130"/>
                      <a:pt x="198" y="130"/>
                    </a:cubicBezTo>
                    <a:cubicBezTo>
                      <a:pt x="198" y="130"/>
                      <a:pt x="198" y="130"/>
                      <a:pt x="198" y="130"/>
                    </a:cubicBezTo>
                    <a:cubicBezTo>
                      <a:pt x="198" y="130"/>
                      <a:pt x="198" y="130"/>
                      <a:pt x="198" y="130"/>
                    </a:cubicBezTo>
                    <a:cubicBezTo>
                      <a:pt x="199" y="131"/>
                      <a:pt x="199" y="131"/>
                      <a:pt x="199" y="131"/>
                    </a:cubicBezTo>
                    <a:cubicBezTo>
                      <a:pt x="199" y="130"/>
                      <a:pt x="199" y="130"/>
                      <a:pt x="199" y="130"/>
                    </a:cubicBezTo>
                    <a:cubicBezTo>
                      <a:pt x="199" y="131"/>
                      <a:pt x="199" y="131"/>
                      <a:pt x="199" y="131"/>
                    </a:cubicBezTo>
                    <a:cubicBezTo>
                      <a:pt x="200" y="131"/>
                      <a:pt x="200" y="131"/>
                      <a:pt x="200" y="131"/>
                    </a:cubicBezTo>
                    <a:cubicBezTo>
                      <a:pt x="199" y="132"/>
                      <a:pt x="199" y="132"/>
                      <a:pt x="199" y="132"/>
                    </a:cubicBezTo>
                    <a:cubicBezTo>
                      <a:pt x="200" y="133"/>
                      <a:pt x="200" y="133"/>
                      <a:pt x="200" y="133"/>
                    </a:cubicBezTo>
                    <a:cubicBezTo>
                      <a:pt x="200" y="133"/>
                      <a:pt x="200" y="133"/>
                      <a:pt x="200" y="133"/>
                    </a:cubicBezTo>
                    <a:cubicBezTo>
                      <a:pt x="201" y="132"/>
                      <a:pt x="201" y="132"/>
                      <a:pt x="201" y="132"/>
                    </a:cubicBezTo>
                    <a:cubicBezTo>
                      <a:pt x="201" y="132"/>
                      <a:pt x="201" y="132"/>
                      <a:pt x="201" y="132"/>
                    </a:cubicBezTo>
                    <a:cubicBezTo>
                      <a:pt x="201" y="133"/>
                      <a:pt x="201" y="133"/>
                      <a:pt x="201" y="133"/>
                    </a:cubicBezTo>
                    <a:cubicBezTo>
                      <a:pt x="200" y="133"/>
                      <a:pt x="200" y="133"/>
                      <a:pt x="200" y="133"/>
                    </a:cubicBezTo>
                    <a:cubicBezTo>
                      <a:pt x="200" y="134"/>
                      <a:pt x="200" y="134"/>
                      <a:pt x="200" y="134"/>
                    </a:cubicBezTo>
                    <a:cubicBezTo>
                      <a:pt x="201" y="134"/>
                      <a:pt x="201" y="134"/>
                      <a:pt x="201" y="134"/>
                    </a:cubicBezTo>
                    <a:cubicBezTo>
                      <a:pt x="200" y="135"/>
                      <a:pt x="200" y="135"/>
                      <a:pt x="200" y="135"/>
                    </a:cubicBezTo>
                    <a:cubicBezTo>
                      <a:pt x="200" y="136"/>
                      <a:pt x="200" y="136"/>
                      <a:pt x="200" y="136"/>
                    </a:cubicBezTo>
                    <a:cubicBezTo>
                      <a:pt x="201" y="136"/>
                      <a:pt x="201" y="136"/>
                      <a:pt x="201" y="136"/>
                    </a:cubicBezTo>
                    <a:cubicBezTo>
                      <a:pt x="202" y="136"/>
                      <a:pt x="202" y="136"/>
                      <a:pt x="202" y="136"/>
                    </a:cubicBezTo>
                    <a:cubicBezTo>
                      <a:pt x="202" y="135"/>
                      <a:pt x="202" y="135"/>
                      <a:pt x="202" y="135"/>
                    </a:cubicBezTo>
                    <a:cubicBezTo>
                      <a:pt x="202" y="135"/>
                      <a:pt x="202" y="135"/>
                      <a:pt x="202" y="135"/>
                    </a:cubicBezTo>
                    <a:cubicBezTo>
                      <a:pt x="202" y="136"/>
                      <a:pt x="202" y="136"/>
                      <a:pt x="202" y="136"/>
                    </a:cubicBezTo>
                    <a:cubicBezTo>
                      <a:pt x="202" y="137"/>
                      <a:pt x="202" y="137"/>
                      <a:pt x="202" y="137"/>
                    </a:cubicBezTo>
                    <a:cubicBezTo>
                      <a:pt x="203" y="137"/>
                      <a:pt x="203" y="137"/>
                      <a:pt x="203" y="137"/>
                    </a:cubicBezTo>
                    <a:cubicBezTo>
                      <a:pt x="203" y="136"/>
                      <a:pt x="203" y="136"/>
                      <a:pt x="203" y="136"/>
                    </a:cubicBezTo>
                    <a:cubicBezTo>
                      <a:pt x="204" y="135"/>
                      <a:pt x="204" y="135"/>
                      <a:pt x="204" y="135"/>
                    </a:cubicBezTo>
                    <a:cubicBezTo>
                      <a:pt x="204" y="134"/>
                      <a:pt x="204" y="134"/>
                      <a:pt x="204" y="134"/>
                    </a:cubicBezTo>
                    <a:cubicBezTo>
                      <a:pt x="204" y="132"/>
                      <a:pt x="204" y="132"/>
                      <a:pt x="204" y="132"/>
                    </a:cubicBezTo>
                    <a:cubicBezTo>
                      <a:pt x="205" y="131"/>
                      <a:pt x="205" y="131"/>
                      <a:pt x="205" y="131"/>
                    </a:cubicBezTo>
                    <a:cubicBezTo>
                      <a:pt x="205" y="129"/>
                      <a:pt x="205" y="129"/>
                      <a:pt x="205" y="129"/>
                    </a:cubicBezTo>
                    <a:cubicBezTo>
                      <a:pt x="204" y="128"/>
                      <a:pt x="204" y="128"/>
                      <a:pt x="204" y="128"/>
                    </a:cubicBezTo>
                    <a:cubicBezTo>
                      <a:pt x="204" y="127"/>
                      <a:pt x="204" y="127"/>
                      <a:pt x="204" y="127"/>
                    </a:cubicBezTo>
                    <a:cubicBezTo>
                      <a:pt x="204" y="127"/>
                      <a:pt x="204" y="127"/>
                      <a:pt x="204" y="127"/>
                    </a:cubicBezTo>
                    <a:cubicBezTo>
                      <a:pt x="205" y="127"/>
                      <a:pt x="205" y="127"/>
                      <a:pt x="205" y="127"/>
                    </a:cubicBezTo>
                    <a:cubicBezTo>
                      <a:pt x="205" y="128"/>
                      <a:pt x="205" y="128"/>
                      <a:pt x="205" y="128"/>
                    </a:cubicBezTo>
                    <a:cubicBezTo>
                      <a:pt x="205" y="128"/>
                      <a:pt x="205" y="128"/>
                      <a:pt x="205" y="128"/>
                    </a:cubicBezTo>
                    <a:cubicBezTo>
                      <a:pt x="206" y="127"/>
                      <a:pt x="206" y="127"/>
                      <a:pt x="206" y="127"/>
                    </a:cubicBezTo>
                    <a:cubicBezTo>
                      <a:pt x="207" y="127"/>
                      <a:pt x="207" y="127"/>
                      <a:pt x="207" y="127"/>
                    </a:cubicBezTo>
                    <a:cubicBezTo>
                      <a:pt x="206" y="128"/>
                      <a:pt x="206" y="128"/>
                      <a:pt x="206" y="128"/>
                    </a:cubicBezTo>
                    <a:cubicBezTo>
                      <a:pt x="206" y="129"/>
                      <a:pt x="206" y="129"/>
                      <a:pt x="206" y="129"/>
                    </a:cubicBezTo>
                    <a:cubicBezTo>
                      <a:pt x="206" y="130"/>
                      <a:pt x="206" y="130"/>
                      <a:pt x="206" y="130"/>
                    </a:cubicBezTo>
                    <a:cubicBezTo>
                      <a:pt x="205" y="132"/>
                      <a:pt x="205" y="132"/>
                      <a:pt x="205" y="132"/>
                    </a:cubicBezTo>
                    <a:cubicBezTo>
                      <a:pt x="205" y="133"/>
                      <a:pt x="205" y="133"/>
                      <a:pt x="205" y="133"/>
                    </a:cubicBezTo>
                    <a:cubicBezTo>
                      <a:pt x="205" y="133"/>
                      <a:pt x="205" y="133"/>
                      <a:pt x="205" y="133"/>
                    </a:cubicBezTo>
                    <a:cubicBezTo>
                      <a:pt x="205" y="134"/>
                      <a:pt x="205" y="134"/>
                      <a:pt x="205" y="134"/>
                    </a:cubicBezTo>
                    <a:cubicBezTo>
                      <a:pt x="205" y="135"/>
                      <a:pt x="205" y="135"/>
                      <a:pt x="205" y="135"/>
                    </a:cubicBezTo>
                    <a:cubicBezTo>
                      <a:pt x="205" y="136"/>
                      <a:pt x="205" y="136"/>
                      <a:pt x="205" y="136"/>
                    </a:cubicBezTo>
                    <a:cubicBezTo>
                      <a:pt x="205" y="136"/>
                      <a:pt x="205" y="136"/>
                      <a:pt x="205" y="136"/>
                    </a:cubicBezTo>
                    <a:cubicBezTo>
                      <a:pt x="206" y="137"/>
                      <a:pt x="206" y="137"/>
                      <a:pt x="206" y="137"/>
                    </a:cubicBezTo>
                    <a:cubicBezTo>
                      <a:pt x="206" y="138"/>
                      <a:pt x="206" y="138"/>
                      <a:pt x="206" y="138"/>
                    </a:cubicBezTo>
                    <a:cubicBezTo>
                      <a:pt x="206" y="138"/>
                      <a:pt x="206" y="138"/>
                      <a:pt x="206" y="138"/>
                    </a:cubicBezTo>
                    <a:cubicBezTo>
                      <a:pt x="207" y="139"/>
                      <a:pt x="207" y="139"/>
                      <a:pt x="207" y="139"/>
                    </a:cubicBezTo>
                    <a:cubicBezTo>
                      <a:pt x="207" y="139"/>
                      <a:pt x="207" y="139"/>
                      <a:pt x="207" y="139"/>
                    </a:cubicBezTo>
                    <a:cubicBezTo>
                      <a:pt x="208" y="139"/>
                      <a:pt x="208" y="139"/>
                      <a:pt x="208" y="139"/>
                    </a:cubicBezTo>
                    <a:cubicBezTo>
                      <a:pt x="208" y="139"/>
                      <a:pt x="208" y="139"/>
                      <a:pt x="208" y="139"/>
                    </a:cubicBezTo>
                    <a:cubicBezTo>
                      <a:pt x="209" y="139"/>
                      <a:pt x="209" y="139"/>
                      <a:pt x="209" y="139"/>
                    </a:cubicBezTo>
                    <a:cubicBezTo>
                      <a:pt x="210" y="139"/>
                      <a:pt x="210" y="139"/>
                      <a:pt x="210" y="139"/>
                    </a:cubicBezTo>
                    <a:cubicBezTo>
                      <a:pt x="210" y="139"/>
                      <a:pt x="210" y="139"/>
                      <a:pt x="210" y="139"/>
                    </a:cubicBezTo>
                    <a:cubicBezTo>
                      <a:pt x="209" y="140"/>
                      <a:pt x="209" y="140"/>
                      <a:pt x="209" y="140"/>
                    </a:cubicBezTo>
                    <a:cubicBezTo>
                      <a:pt x="208" y="140"/>
                      <a:pt x="208" y="140"/>
                      <a:pt x="208" y="140"/>
                    </a:cubicBezTo>
                    <a:cubicBezTo>
                      <a:pt x="208" y="140"/>
                      <a:pt x="208" y="140"/>
                      <a:pt x="208" y="140"/>
                    </a:cubicBezTo>
                    <a:cubicBezTo>
                      <a:pt x="209" y="141"/>
                      <a:pt x="209" y="141"/>
                      <a:pt x="209" y="141"/>
                    </a:cubicBezTo>
                    <a:cubicBezTo>
                      <a:pt x="208" y="141"/>
                      <a:pt x="208" y="141"/>
                      <a:pt x="208" y="141"/>
                    </a:cubicBezTo>
                    <a:cubicBezTo>
                      <a:pt x="208" y="141"/>
                      <a:pt x="208" y="141"/>
                      <a:pt x="208" y="141"/>
                    </a:cubicBezTo>
                    <a:cubicBezTo>
                      <a:pt x="208" y="142"/>
                      <a:pt x="208" y="142"/>
                      <a:pt x="208" y="142"/>
                    </a:cubicBezTo>
                    <a:cubicBezTo>
                      <a:pt x="208" y="143"/>
                      <a:pt x="208" y="143"/>
                      <a:pt x="208" y="143"/>
                    </a:cubicBezTo>
                    <a:cubicBezTo>
                      <a:pt x="208" y="143"/>
                      <a:pt x="208" y="143"/>
                      <a:pt x="208" y="143"/>
                    </a:cubicBezTo>
                    <a:cubicBezTo>
                      <a:pt x="208" y="143"/>
                      <a:pt x="208" y="143"/>
                      <a:pt x="208" y="143"/>
                    </a:cubicBezTo>
                    <a:cubicBezTo>
                      <a:pt x="207" y="143"/>
                      <a:pt x="207" y="143"/>
                      <a:pt x="207" y="143"/>
                    </a:cubicBezTo>
                    <a:cubicBezTo>
                      <a:pt x="207" y="142"/>
                      <a:pt x="207" y="142"/>
                      <a:pt x="207" y="142"/>
                    </a:cubicBezTo>
                    <a:cubicBezTo>
                      <a:pt x="207" y="143"/>
                      <a:pt x="207" y="143"/>
                      <a:pt x="207" y="143"/>
                    </a:cubicBezTo>
                    <a:cubicBezTo>
                      <a:pt x="207" y="143"/>
                      <a:pt x="207" y="143"/>
                      <a:pt x="207" y="143"/>
                    </a:cubicBezTo>
                    <a:cubicBezTo>
                      <a:pt x="207" y="144"/>
                      <a:pt x="207" y="144"/>
                      <a:pt x="207" y="144"/>
                    </a:cubicBezTo>
                    <a:cubicBezTo>
                      <a:pt x="207" y="145"/>
                      <a:pt x="207" y="145"/>
                      <a:pt x="207" y="145"/>
                    </a:cubicBezTo>
                    <a:cubicBezTo>
                      <a:pt x="207" y="145"/>
                      <a:pt x="207" y="145"/>
                      <a:pt x="207" y="145"/>
                    </a:cubicBezTo>
                    <a:cubicBezTo>
                      <a:pt x="207" y="145"/>
                      <a:pt x="207" y="145"/>
                      <a:pt x="207" y="145"/>
                    </a:cubicBezTo>
                    <a:cubicBezTo>
                      <a:pt x="206" y="145"/>
                      <a:pt x="206" y="145"/>
                      <a:pt x="206" y="145"/>
                    </a:cubicBezTo>
                    <a:cubicBezTo>
                      <a:pt x="206" y="146"/>
                      <a:pt x="206" y="146"/>
                      <a:pt x="206" y="146"/>
                    </a:cubicBezTo>
                    <a:cubicBezTo>
                      <a:pt x="206" y="146"/>
                      <a:pt x="206" y="146"/>
                      <a:pt x="206" y="146"/>
                    </a:cubicBezTo>
                    <a:cubicBezTo>
                      <a:pt x="206" y="146"/>
                      <a:pt x="206" y="146"/>
                      <a:pt x="206" y="146"/>
                    </a:cubicBezTo>
                    <a:cubicBezTo>
                      <a:pt x="207" y="146"/>
                      <a:pt x="207" y="146"/>
                      <a:pt x="207" y="146"/>
                    </a:cubicBezTo>
                    <a:cubicBezTo>
                      <a:pt x="207" y="147"/>
                      <a:pt x="207" y="147"/>
                      <a:pt x="207" y="147"/>
                    </a:cubicBezTo>
                    <a:cubicBezTo>
                      <a:pt x="208" y="147"/>
                      <a:pt x="208" y="147"/>
                      <a:pt x="208" y="147"/>
                    </a:cubicBezTo>
                    <a:cubicBezTo>
                      <a:pt x="208" y="147"/>
                      <a:pt x="208" y="147"/>
                      <a:pt x="208" y="147"/>
                    </a:cubicBezTo>
                    <a:cubicBezTo>
                      <a:pt x="209" y="148"/>
                      <a:pt x="209" y="148"/>
                      <a:pt x="209" y="148"/>
                    </a:cubicBezTo>
                    <a:cubicBezTo>
                      <a:pt x="209" y="148"/>
                      <a:pt x="209" y="148"/>
                      <a:pt x="209" y="148"/>
                    </a:cubicBezTo>
                    <a:cubicBezTo>
                      <a:pt x="208" y="148"/>
                      <a:pt x="208" y="148"/>
                      <a:pt x="208" y="148"/>
                    </a:cubicBezTo>
                    <a:cubicBezTo>
                      <a:pt x="208" y="148"/>
                      <a:pt x="208" y="148"/>
                      <a:pt x="208" y="148"/>
                    </a:cubicBezTo>
                    <a:cubicBezTo>
                      <a:pt x="208" y="149"/>
                      <a:pt x="208" y="149"/>
                      <a:pt x="208" y="149"/>
                    </a:cubicBezTo>
                    <a:cubicBezTo>
                      <a:pt x="208" y="149"/>
                      <a:pt x="208" y="149"/>
                      <a:pt x="208" y="149"/>
                    </a:cubicBezTo>
                    <a:cubicBezTo>
                      <a:pt x="209" y="150"/>
                      <a:pt x="209" y="150"/>
                      <a:pt x="209" y="150"/>
                    </a:cubicBezTo>
                    <a:cubicBezTo>
                      <a:pt x="209" y="150"/>
                      <a:pt x="209" y="150"/>
                      <a:pt x="209" y="150"/>
                    </a:cubicBezTo>
                    <a:cubicBezTo>
                      <a:pt x="210" y="150"/>
                      <a:pt x="210" y="150"/>
                      <a:pt x="210" y="150"/>
                    </a:cubicBezTo>
                    <a:cubicBezTo>
                      <a:pt x="209" y="150"/>
                      <a:pt x="209" y="150"/>
                      <a:pt x="209" y="150"/>
                    </a:cubicBezTo>
                    <a:cubicBezTo>
                      <a:pt x="209" y="150"/>
                      <a:pt x="209" y="150"/>
                      <a:pt x="209" y="150"/>
                    </a:cubicBezTo>
                    <a:cubicBezTo>
                      <a:pt x="208" y="151"/>
                      <a:pt x="208" y="151"/>
                      <a:pt x="208" y="151"/>
                    </a:cubicBezTo>
                    <a:cubicBezTo>
                      <a:pt x="208" y="152"/>
                      <a:pt x="208" y="152"/>
                      <a:pt x="208" y="152"/>
                    </a:cubicBezTo>
                    <a:cubicBezTo>
                      <a:pt x="209" y="153"/>
                      <a:pt x="209" y="153"/>
                      <a:pt x="209" y="153"/>
                    </a:cubicBezTo>
                    <a:cubicBezTo>
                      <a:pt x="210" y="154"/>
                      <a:pt x="210" y="154"/>
                      <a:pt x="210" y="154"/>
                    </a:cubicBezTo>
                    <a:cubicBezTo>
                      <a:pt x="211" y="154"/>
                      <a:pt x="211" y="154"/>
                      <a:pt x="211" y="154"/>
                    </a:cubicBezTo>
                    <a:cubicBezTo>
                      <a:pt x="211" y="154"/>
                      <a:pt x="211" y="154"/>
                      <a:pt x="211" y="154"/>
                    </a:cubicBezTo>
                    <a:cubicBezTo>
                      <a:pt x="210" y="154"/>
                      <a:pt x="210" y="154"/>
                      <a:pt x="210" y="154"/>
                    </a:cubicBezTo>
                    <a:cubicBezTo>
                      <a:pt x="209" y="154"/>
                      <a:pt x="209" y="154"/>
                      <a:pt x="209" y="154"/>
                    </a:cubicBezTo>
                    <a:cubicBezTo>
                      <a:pt x="209" y="154"/>
                      <a:pt x="209" y="154"/>
                      <a:pt x="209" y="154"/>
                    </a:cubicBezTo>
                    <a:cubicBezTo>
                      <a:pt x="208" y="155"/>
                      <a:pt x="208" y="155"/>
                      <a:pt x="208" y="155"/>
                    </a:cubicBezTo>
                    <a:cubicBezTo>
                      <a:pt x="207" y="156"/>
                      <a:pt x="207" y="156"/>
                      <a:pt x="207" y="156"/>
                    </a:cubicBezTo>
                    <a:cubicBezTo>
                      <a:pt x="206" y="157"/>
                      <a:pt x="206" y="157"/>
                      <a:pt x="206" y="157"/>
                    </a:cubicBezTo>
                    <a:cubicBezTo>
                      <a:pt x="206" y="158"/>
                      <a:pt x="206" y="158"/>
                      <a:pt x="206" y="158"/>
                    </a:cubicBezTo>
                    <a:cubicBezTo>
                      <a:pt x="206" y="159"/>
                      <a:pt x="206" y="159"/>
                      <a:pt x="206" y="159"/>
                    </a:cubicBezTo>
                    <a:cubicBezTo>
                      <a:pt x="207" y="158"/>
                      <a:pt x="207" y="158"/>
                      <a:pt x="207" y="158"/>
                    </a:cubicBezTo>
                    <a:cubicBezTo>
                      <a:pt x="208" y="157"/>
                      <a:pt x="208" y="157"/>
                      <a:pt x="208" y="157"/>
                    </a:cubicBezTo>
                    <a:cubicBezTo>
                      <a:pt x="208" y="157"/>
                      <a:pt x="208" y="157"/>
                      <a:pt x="208" y="157"/>
                    </a:cubicBezTo>
                    <a:cubicBezTo>
                      <a:pt x="208" y="156"/>
                      <a:pt x="208" y="156"/>
                      <a:pt x="208" y="156"/>
                    </a:cubicBezTo>
                    <a:cubicBezTo>
                      <a:pt x="210" y="155"/>
                      <a:pt x="210" y="155"/>
                      <a:pt x="210" y="155"/>
                    </a:cubicBezTo>
                    <a:cubicBezTo>
                      <a:pt x="210" y="156"/>
                      <a:pt x="210" y="156"/>
                      <a:pt x="210" y="156"/>
                    </a:cubicBezTo>
                    <a:cubicBezTo>
                      <a:pt x="210" y="156"/>
                      <a:pt x="210" y="156"/>
                      <a:pt x="210" y="156"/>
                    </a:cubicBezTo>
                    <a:cubicBezTo>
                      <a:pt x="211" y="156"/>
                      <a:pt x="211" y="156"/>
                      <a:pt x="211" y="156"/>
                    </a:cubicBezTo>
                    <a:cubicBezTo>
                      <a:pt x="211" y="156"/>
                      <a:pt x="211" y="156"/>
                      <a:pt x="211" y="156"/>
                    </a:cubicBezTo>
                    <a:cubicBezTo>
                      <a:pt x="211" y="157"/>
                      <a:pt x="211" y="157"/>
                      <a:pt x="211" y="157"/>
                    </a:cubicBezTo>
                    <a:cubicBezTo>
                      <a:pt x="212" y="157"/>
                      <a:pt x="212" y="157"/>
                      <a:pt x="212" y="157"/>
                    </a:cubicBezTo>
                    <a:cubicBezTo>
                      <a:pt x="212" y="157"/>
                      <a:pt x="212" y="157"/>
                      <a:pt x="212" y="157"/>
                    </a:cubicBezTo>
                    <a:cubicBezTo>
                      <a:pt x="211" y="158"/>
                      <a:pt x="211" y="158"/>
                      <a:pt x="211" y="158"/>
                    </a:cubicBezTo>
                    <a:cubicBezTo>
                      <a:pt x="211" y="158"/>
                      <a:pt x="211" y="158"/>
                      <a:pt x="211" y="158"/>
                    </a:cubicBezTo>
                    <a:cubicBezTo>
                      <a:pt x="211" y="159"/>
                      <a:pt x="211" y="159"/>
                      <a:pt x="211" y="159"/>
                    </a:cubicBezTo>
                    <a:cubicBezTo>
                      <a:pt x="211" y="160"/>
                      <a:pt x="211" y="160"/>
                      <a:pt x="211" y="160"/>
                    </a:cubicBezTo>
                    <a:cubicBezTo>
                      <a:pt x="210" y="160"/>
                      <a:pt x="210" y="160"/>
                      <a:pt x="210" y="160"/>
                    </a:cubicBezTo>
                    <a:cubicBezTo>
                      <a:pt x="211" y="161"/>
                      <a:pt x="211" y="161"/>
                      <a:pt x="211" y="161"/>
                    </a:cubicBezTo>
                    <a:cubicBezTo>
                      <a:pt x="211" y="161"/>
                      <a:pt x="211" y="161"/>
                      <a:pt x="211" y="161"/>
                    </a:cubicBezTo>
                    <a:cubicBezTo>
                      <a:pt x="210" y="161"/>
                      <a:pt x="210" y="161"/>
                      <a:pt x="210" y="161"/>
                    </a:cubicBezTo>
                    <a:cubicBezTo>
                      <a:pt x="209" y="161"/>
                      <a:pt x="209" y="161"/>
                      <a:pt x="209" y="161"/>
                    </a:cubicBezTo>
                    <a:cubicBezTo>
                      <a:pt x="209" y="162"/>
                      <a:pt x="209" y="162"/>
                      <a:pt x="209" y="162"/>
                    </a:cubicBezTo>
                    <a:cubicBezTo>
                      <a:pt x="209" y="162"/>
                      <a:pt x="209" y="162"/>
                      <a:pt x="209" y="162"/>
                    </a:cubicBezTo>
                    <a:cubicBezTo>
                      <a:pt x="209" y="162"/>
                      <a:pt x="209" y="162"/>
                      <a:pt x="209" y="162"/>
                    </a:cubicBezTo>
                    <a:cubicBezTo>
                      <a:pt x="210" y="162"/>
                      <a:pt x="210" y="162"/>
                      <a:pt x="210" y="162"/>
                    </a:cubicBezTo>
                    <a:cubicBezTo>
                      <a:pt x="211" y="162"/>
                      <a:pt x="211" y="162"/>
                      <a:pt x="211" y="162"/>
                    </a:cubicBezTo>
                    <a:cubicBezTo>
                      <a:pt x="211" y="162"/>
                      <a:pt x="211" y="162"/>
                      <a:pt x="211" y="162"/>
                    </a:cubicBezTo>
                    <a:cubicBezTo>
                      <a:pt x="210" y="163"/>
                      <a:pt x="210" y="163"/>
                      <a:pt x="210" y="163"/>
                    </a:cubicBezTo>
                    <a:cubicBezTo>
                      <a:pt x="209" y="163"/>
                      <a:pt x="209" y="163"/>
                      <a:pt x="209" y="163"/>
                    </a:cubicBezTo>
                    <a:cubicBezTo>
                      <a:pt x="209" y="163"/>
                      <a:pt x="209" y="163"/>
                      <a:pt x="209" y="163"/>
                    </a:cubicBezTo>
                    <a:cubicBezTo>
                      <a:pt x="209" y="163"/>
                      <a:pt x="209" y="163"/>
                      <a:pt x="209" y="163"/>
                    </a:cubicBezTo>
                    <a:cubicBezTo>
                      <a:pt x="208" y="164"/>
                      <a:pt x="208" y="164"/>
                      <a:pt x="208" y="164"/>
                    </a:cubicBezTo>
                    <a:cubicBezTo>
                      <a:pt x="209" y="165"/>
                      <a:pt x="209" y="165"/>
                      <a:pt x="209" y="165"/>
                    </a:cubicBezTo>
                    <a:cubicBezTo>
                      <a:pt x="209" y="165"/>
                      <a:pt x="209" y="165"/>
                      <a:pt x="209" y="165"/>
                    </a:cubicBezTo>
                    <a:cubicBezTo>
                      <a:pt x="209" y="164"/>
                      <a:pt x="209" y="164"/>
                      <a:pt x="209" y="164"/>
                    </a:cubicBezTo>
                    <a:cubicBezTo>
                      <a:pt x="210" y="164"/>
                      <a:pt x="210" y="164"/>
                      <a:pt x="210" y="164"/>
                    </a:cubicBezTo>
                    <a:cubicBezTo>
                      <a:pt x="211" y="164"/>
                      <a:pt x="211" y="164"/>
                      <a:pt x="211" y="164"/>
                    </a:cubicBezTo>
                    <a:cubicBezTo>
                      <a:pt x="212" y="163"/>
                      <a:pt x="212" y="163"/>
                      <a:pt x="212" y="163"/>
                    </a:cubicBezTo>
                    <a:cubicBezTo>
                      <a:pt x="213" y="161"/>
                      <a:pt x="213" y="161"/>
                      <a:pt x="213" y="161"/>
                    </a:cubicBezTo>
                    <a:cubicBezTo>
                      <a:pt x="213" y="160"/>
                      <a:pt x="213" y="160"/>
                      <a:pt x="213" y="160"/>
                    </a:cubicBezTo>
                    <a:cubicBezTo>
                      <a:pt x="214" y="158"/>
                      <a:pt x="214" y="158"/>
                      <a:pt x="214" y="158"/>
                    </a:cubicBezTo>
                    <a:cubicBezTo>
                      <a:pt x="215" y="158"/>
                      <a:pt x="215" y="158"/>
                      <a:pt x="215" y="158"/>
                    </a:cubicBezTo>
                    <a:cubicBezTo>
                      <a:pt x="215" y="158"/>
                      <a:pt x="215" y="158"/>
                      <a:pt x="215" y="158"/>
                    </a:cubicBezTo>
                    <a:close/>
                    <a:moveTo>
                      <a:pt x="201" y="162"/>
                    </a:moveTo>
                    <a:cubicBezTo>
                      <a:pt x="201" y="162"/>
                      <a:pt x="201" y="162"/>
                      <a:pt x="201" y="162"/>
                    </a:cubicBezTo>
                    <a:cubicBezTo>
                      <a:pt x="201" y="161"/>
                      <a:pt x="201" y="161"/>
                      <a:pt x="201" y="161"/>
                    </a:cubicBezTo>
                    <a:cubicBezTo>
                      <a:pt x="202" y="162"/>
                      <a:pt x="202" y="162"/>
                      <a:pt x="202" y="162"/>
                    </a:cubicBezTo>
                    <a:cubicBezTo>
                      <a:pt x="201" y="162"/>
                      <a:pt x="201" y="162"/>
                      <a:pt x="201" y="162"/>
                    </a:cubicBezTo>
                    <a:close/>
                    <a:moveTo>
                      <a:pt x="206" y="163"/>
                    </a:moveTo>
                    <a:cubicBezTo>
                      <a:pt x="207" y="163"/>
                      <a:pt x="207" y="163"/>
                      <a:pt x="207" y="163"/>
                    </a:cubicBezTo>
                    <a:cubicBezTo>
                      <a:pt x="208" y="163"/>
                      <a:pt x="208" y="163"/>
                      <a:pt x="208" y="163"/>
                    </a:cubicBezTo>
                    <a:cubicBezTo>
                      <a:pt x="207" y="164"/>
                      <a:pt x="207" y="164"/>
                      <a:pt x="207" y="164"/>
                    </a:cubicBezTo>
                    <a:cubicBezTo>
                      <a:pt x="206" y="163"/>
                      <a:pt x="206" y="163"/>
                      <a:pt x="206" y="163"/>
                    </a:cubicBezTo>
                    <a:close/>
                    <a:moveTo>
                      <a:pt x="207" y="161"/>
                    </a:moveTo>
                    <a:cubicBezTo>
                      <a:pt x="207" y="161"/>
                      <a:pt x="207" y="161"/>
                      <a:pt x="207" y="161"/>
                    </a:cubicBezTo>
                    <a:cubicBezTo>
                      <a:pt x="208" y="162"/>
                      <a:pt x="208" y="162"/>
                      <a:pt x="208" y="162"/>
                    </a:cubicBezTo>
                    <a:cubicBezTo>
                      <a:pt x="207" y="163"/>
                      <a:pt x="207" y="163"/>
                      <a:pt x="207" y="163"/>
                    </a:cubicBezTo>
                    <a:cubicBezTo>
                      <a:pt x="206" y="162"/>
                      <a:pt x="206" y="162"/>
                      <a:pt x="206" y="162"/>
                    </a:cubicBezTo>
                    <a:cubicBezTo>
                      <a:pt x="207" y="162"/>
                      <a:pt x="207" y="162"/>
                      <a:pt x="207" y="162"/>
                    </a:cubicBezTo>
                    <a:cubicBezTo>
                      <a:pt x="207" y="161"/>
                      <a:pt x="207" y="161"/>
                      <a:pt x="207" y="161"/>
                    </a:cubicBezTo>
                    <a:close/>
                    <a:moveTo>
                      <a:pt x="206" y="160"/>
                    </a:moveTo>
                    <a:cubicBezTo>
                      <a:pt x="207" y="160"/>
                      <a:pt x="207" y="160"/>
                      <a:pt x="207" y="160"/>
                    </a:cubicBezTo>
                    <a:cubicBezTo>
                      <a:pt x="206" y="161"/>
                      <a:pt x="206" y="161"/>
                      <a:pt x="206" y="161"/>
                    </a:cubicBezTo>
                    <a:cubicBezTo>
                      <a:pt x="206" y="160"/>
                      <a:pt x="206" y="160"/>
                      <a:pt x="206" y="160"/>
                    </a:cubicBezTo>
                    <a:cubicBezTo>
                      <a:pt x="206" y="160"/>
                      <a:pt x="206" y="160"/>
                      <a:pt x="206" y="160"/>
                    </a:cubicBezTo>
                    <a:cubicBezTo>
                      <a:pt x="206" y="160"/>
                      <a:pt x="206" y="160"/>
                      <a:pt x="206" y="160"/>
                    </a:cubicBezTo>
                    <a:close/>
                    <a:moveTo>
                      <a:pt x="207" y="159"/>
                    </a:moveTo>
                    <a:cubicBezTo>
                      <a:pt x="208" y="159"/>
                      <a:pt x="208" y="159"/>
                      <a:pt x="208" y="159"/>
                    </a:cubicBezTo>
                    <a:cubicBezTo>
                      <a:pt x="208" y="158"/>
                      <a:pt x="208" y="158"/>
                      <a:pt x="208" y="158"/>
                    </a:cubicBezTo>
                    <a:cubicBezTo>
                      <a:pt x="208" y="157"/>
                      <a:pt x="208" y="157"/>
                      <a:pt x="208" y="157"/>
                    </a:cubicBezTo>
                    <a:cubicBezTo>
                      <a:pt x="209" y="157"/>
                      <a:pt x="209" y="157"/>
                      <a:pt x="209" y="157"/>
                    </a:cubicBezTo>
                    <a:cubicBezTo>
                      <a:pt x="209" y="157"/>
                      <a:pt x="209" y="157"/>
                      <a:pt x="209" y="157"/>
                    </a:cubicBezTo>
                    <a:cubicBezTo>
                      <a:pt x="210" y="156"/>
                      <a:pt x="210" y="156"/>
                      <a:pt x="210" y="156"/>
                    </a:cubicBezTo>
                    <a:cubicBezTo>
                      <a:pt x="211" y="157"/>
                      <a:pt x="211" y="157"/>
                      <a:pt x="211" y="157"/>
                    </a:cubicBezTo>
                    <a:cubicBezTo>
                      <a:pt x="210" y="158"/>
                      <a:pt x="210" y="158"/>
                      <a:pt x="210" y="158"/>
                    </a:cubicBezTo>
                    <a:cubicBezTo>
                      <a:pt x="211" y="159"/>
                      <a:pt x="211" y="159"/>
                      <a:pt x="211" y="159"/>
                    </a:cubicBezTo>
                    <a:cubicBezTo>
                      <a:pt x="209" y="160"/>
                      <a:pt x="209" y="160"/>
                      <a:pt x="209" y="160"/>
                    </a:cubicBezTo>
                    <a:cubicBezTo>
                      <a:pt x="208" y="161"/>
                      <a:pt x="208" y="161"/>
                      <a:pt x="208" y="161"/>
                    </a:cubicBezTo>
                    <a:cubicBezTo>
                      <a:pt x="208" y="161"/>
                      <a:pt x="208" y="161"/>
                      <a:pt x="208" y="161"/>
                    </a:cubicBezTo>
                    <a:cubicBezTo>
                      <a:pt x="208" y="160"/>
                      <a:pt x="208" y="160"/>
                      <a:pt x="208" y="160"/>
                    </a:cubicBezTo>
                    <a:cubicBezTo>
                      <a:pt x="209" y="159"/>
                      <a:pt x="209" y="159"/>
                      <a:pt x="209" y="159"/>
                    </a:cubicBezTo>
                    <a:cubicBezTo>
                      <a:pt x="209" y="159"/>
                      <a:pt x="209" y="159"/>
                      <a:pt x="209" y="159"/>
                    </a:cubicBezTo>
                    <a:cubicBezTo>
                      <a:pt x="208" y="160"/>
                      <a:pt x="208" y="160"/>
                      <a:pt x="208" y="160"/>
                    </a:cubicBezTo>
                    <a:cubicBezTo>
                      <a:pt x="207" y="159"/>
                      <a:pt x="207" y="159"/>
                      <a:pt x="207" y="159"/>
                    </a:cubicBezTo>
                    <a:close/>
                    <a:moveTo>
                      <a:pt x="199" y="162"/>
                    </a:moveTo>
                    <a:cubicBezTo>
                      <a:pt x="200" y="162"/>
                      <a:pt x="200" y="162"/>
                      <a:pt x="200" y="162"/>
                    </a:cubicBezTo>
                    <a:cubicBezTo>
                      <a:pt x="200" y="162"/>
                      <a:pt x="200" y="162"/>
                      <a:pt x="200" y="162"/>
                    </a:cubicBezTo>
                    <a:cubicBezTo>
                      <a:pt x="200" y="163"/>
                      <a:pt x="200" y="163"/>
                      <a:pt x="200" y="163"/>
                    </a:cubicBezTo>
                    <a:cubicBezTo>
                      <a:pt x="201" y="164"/>
                      <a:pt x="201" y="164"/>
                      <a:pt x="201" y="164"/>
                    </a:cubicBezTo>
                    <a:cubicBezTo>
                      <a:pt x="200" y="165"/>
                      <a:pt x="200" y="165"/>
                      <a:pt x="200" y="165"/>
                    </a:cubicBezTo>
                    <a:cubicBezTo>
                      <a:pt x="200" y="164"/>
                      <a:pt x="200" y="164"/>
                      <a:pt x="200" y="164"/>
                    </a:cubicBezTo>
                    <a:cubicBezTo>
                      <a:pt x="200" y="163"/>
                      <a:pt x="200" y="163"/>
                      <a:pt x="200" y="163"/>
                    </a:cubicBezTo>
                    <a:cubicBezTo>
                      <a:pt x="199" y="162"/>
                      <a:pt x="199" y="162"/>
                      <a:pt x="199" y="162"/>
                    </a:cubicBezTo>
                    <a:cubicBezTo>
                      <a:pt x="199" y="162"/>
                      <a:pt x="199" y="162"/>
                      <a:pt x="199" y="162"/>
                    </a:cubicBezTo>
                    <a:close/>
                    <a:moveTo>
                      <a:pt x="200" y="161"/>
                    </a:moveTo>
                    <a:cubicBezTo>
                      <a:pt x="200" y="161"/>
                      <a:pt x="200" y="161"/>
                      <a:pt x="200" y="161"/>
                    </a:cubicBezTo>
                    <a:cubicBezTo>
                      <a:pt x="200" y="161"/>
                      <a:pt x="200" y="161"/>
                      <a:pt x="200" y="161"/>
                    </a:cubicBezTo>
                    <a:cubicBezTo>
                      <a:pt x="201" y="161"/>
                      <a:pt x="201" y="161"/>
                      <a:pt x="201" y="161"/>
                    </a:cubicBezTo>
                    <a:cubicBezTo>
                      <a:pt x="200" y="162"/>
                      <a:pt x="200" y="162"/>
                      <a:pt x="200" y="162"/>
                    </a:cubicBezTo>
                    <a:cubicBezTo>
                      <a:pt x="200" y="161"/>
                      <a:pt x="200" y="161"/>
                      <a:pt x="200" y="161"/>
                    </a:cubicBezTo>
                    <a:close/>
                    <a:moveTo>
                      <a:pt x="199" y="160"/>
                    </a:moveTo>
                    <a:cubicBezTo>
                      <a:pt x="200" y="159"/>
                      <a:pt x="200" y="159"/>
                      <a:pt x="200" y="159"/>
                    </a:cubicBezTo>
                    <a:cubicBezTo>
                      <a:pt x="200" y="160"/>
                      <a:pt x="200" y="160"/>
                      <a:pt x="200" y="160"/>
                    </a:cubicBezTo>
                    <a:cubicBezTo>
                      <a:pt x="199" y="160"/>
                      <a:pt x="199" y="160"/>
                      <a:pt x="199" y="160"/>
                    </a:cubicBezTo>
                    <a:close/>
                    <a:moveTo>
                      <a:pt x="199" y="159"/>
                    </a:moveTo>
                    <a:cubicBezTo>
                      <a:pt x="199" y="159"/>
                      <a:pt x="199" y="159"/>
                      <a:pt x="199" y="159"/>
                    </a:cubicBezTo>
                    <a:cubicBezTo>
                      <a:pt x="198" y="160"/>
                      <a:pt x="198" y="160"/>
                      <a:pt x="198" y="160"/>
                    </a:cubicBezTo>
                    <a:cubicBezTo>
                      <a:pt x="199" y="159"/>
                      <a:pt x="199" y="159"/>
                      <a:pt x="199" y="159"/>
                    </a:cubicBezTo>
                    <a:close/>
                    <a:moveTo>
                      <a:pt x="198" y="155"/>
                    </a:moveTo>
                    <a:cubicBezTo>
                      <a:pt x="198" y="154"/>
                      <a:pt x="198" y="154"/>
                      <a:pt x="198" y="154"/>
                    </a:cubicBezTo>
                    <a:cubicBezTo>
                      <a:pt x="199" y="155"/>
                      <a:pt x="199" y="155"/>
                      <a:pt x="199" y="155"/>
                    </a:cubicBezTo>
                    <a:cubicBezTo>
                      <a:pt x="198" y="155"/>
                      <a:pt x="198" y="155"/>
                      <a:pt x="198" y="155"/>
                    </a:cubicBezTo>
                    <a:close/>
                    <a:moveTo>
                      <a:pt x="200" y="156"/>
                    </a:moveTo>
                    <a:cubicBezTo>
                      <a:pt x="201" y="156"/>
                      <a:pt x="201" y="156"/>
                      <a:pt x="201" y="156"/>
                    </a:cubicBezTo>
                    <a:cubicBezTo>
                      <a:pt x="201" y="156"/>
                      <a:pt x="201" y="156"/>
                      <a:pt x="201" y="156"/>
                    </a:cubicBezTo>
                    <a:cubicBezTo>
                      <a:pt x="201" y="156"/>
                      <a:pt x="201" y="156"/>
                      <a:pt x="201" y="156"/>
                    </a:cubicBezTo>
                    <a:cubicBezTo>
                      <a:pt x="200" y="156"/>
                      <a:pt x="200" y="156"/>
                      <a:pt x="200" y="156"/>
                    </a:cubicBezTo>
                    <a:close/>
                    <a:moveTo>
                      <a:pt x="201" y="155"/>
                    </a:moveTo>
                    <a:cubicBezTo>
                      <a:pt x="201" y="154"/>
                      <a:pt x="201" y="154"/>
                      <a:pt x="201" y="154"/>
                    </a:cubicBezTo>
                    <a:cubicBezTo>
                      <a:pt x="202" y="154"/>
                      <a:pt x="202" y="154"/>
                      <a:pt x="202" y="154"/>
                    </a:cubicBezTo>
                    <a:cubicBezTo>
                      <a:pt x="203" y="154"/>
                      <a:pt x="203" y="154"/>
                      <a:pt x="203" y="154"/>
                    </a:cubicBezTo>
                    <a:cubicBezTo>
                      <a:pt x="202" y="155"/>
                      <a:pt x="202" y="155"/>
                      <a:pt x="202" y="155"/>
                    </a:cubicBezTo>
                    <a:cubicBezTo>
                      <a:pt x="202" y="155"/>
                      <a:pt x="202" y="155"/>
                      <a:pt x="202" y="155"/>
                    </a:cubicBezTo>
                    <a:cubicBezTo>
                      <a:pt x="201" y="155"/>
                      <a:pt x="201" y="155"/>
                      <a:pt x="201" y="155"/>
                    </a:cubicBezTo>
                    <a:cubicBezTo>
                      <a:pt x="201" y="155"/>
                      <a:pt x="201" y="155"/>
                      <a:pt x="201" y="155"/>
                    </a:cubicBezTo>
                    <a:close/>
                    <a:moveTo>
                      <a:pt x="203" y="155"/>
                    </a:moveTo>
                    <a:cubicBezTo>
                      <a:pt x="203" y="154"/>
                      <a:pt x="203" y="154"/>
                      <a:pt x="203" y="154"/>
                    </a:cubicBezTo>
                    <a:cubicBezTo>
                      <a:pt x="203" y="154"/>
                      <a:pt x="203" y="154"/>
                      <a:pt x="203" y="154"/>
                    </a:cubicBezTo>
                    <a:cubicBezTo>
                      <a:pt x="202" y="153"/>
                      <a:pt x="202" y="153"/>
                      <a:pt x="202" y="153"/>
                    </a:cubicBezTo>
                    <a:cubicBezTo>
                      <a:pt x="203" y="152"/>
                      <a:pt x="203" y="152"/>
                      <a:pt x="203" y="152"/>
                    </a:cubicBezTo>
                    <a:cubicBezTo>
                      <a:pt x="203" y="153"/>
                      <a:pt x="203" y="153"/>
                      <a:pt x="203" y="153"/>
                    </a:cubicBezTo>
                    <a:cubicBezTo>
                      <a:pt x="204" y="153"/>
                      <a:pt x="204" y="153"/>
                      <a:pt x="204" y="153"/>
                    </a:cubicBezTo>
                    <a:cubicBezTo>
                      <a:pt x="203" y="154"/>
                      <a:pt x="203" y="154"/>
                      <a:pt x="203" y="154"/>
                    </a:cubicBezTo>
                    <a:cubicBezTo>
                      <a:pt x="203" y="155"/>
                      <a:pt x="203" y="155"/>
                      <a:pt x="203" y="155"/>
                    </a:cubicBezTo>
                    <a:cubicBezTo>
                      <a:pt x="204" y="155"/>
                      <a:pt x="204" y="155"/>
                      <a:pt x="204" y="155"/>
                    </a:cubicBezTo>
                    <a:cubicBezTo>
                      <a:pt x="204" y="155"/>
                      <a:pt x="204" y="155"/>
                      <a:pt x="204" y="155"/>
                    </a:cubicBezTo>
                    <a:cubicBezTo>
                      <a:pt x="205" y="156"/>
                      <a:pt x="205" y="156"/>
                      <a:pt x="205" y="156"/>
                    </a:cubicBezTo>
                    <a:cubicBezTo>
                      <a:pt x="205" y="157"/>
                      <a:pt x="205" y="157"/>
                      <a:pt x="205" y="157"/>
                    </a:cubicBezTo>
                    <a:cubicBezTo>
                      <a:pt x="204" y="157"/>
                      <a:pt x="204" y="157"/>
                      <a:pt x="204" y="157"/>
                    </a:cubicBezTo>
                    <a:cubicBezTo>
                      <a:pt x="205" y="158"/>
                      <a:pt x="205" y="158"/>
                      <a:pt x="205" y="158"/>
                    </a:cubicBezTo>
                    <a:cubicBezTo>
                      <a:pt x="205" y="158"/>
                      <a:pt x="205" y="158"/>
                      <a:pt x="205" y="158"/>
                    </a:cubicBezTo>
                    <a:cubicBezTo>
                      <a:pt x="204" y="158"/>
                      <a:pt x="204" y="158"/>
                      <a:pt x="204" y="158"/>
                    </a:cubicBezTo>
                    <a:cubicBezTo>
                      <a:pt x="204" y="158"/>
                      <a:pt x="204" y="158"/>
                      <a:pt x="204" y="158"/>
                    </a:cubicBezTo>
                    <a:cubicBezTo>
                      <a:pt x="204" y="159"/>
                      <a:pt x="204" y="159"/>
                      <a:pt x="204" y="159"/>
                    </a:cubicBezTo>
                    <a:cubicBezTo>
                      <a:pt x="205" y="159"/>
                      <a:pt x="205" y="159"/>
                      <a:pt x="205" y="159"/>
                    </a:cubicBezTo>
                    <a:cubicBezTo>
                      <a:pt x="205" y="160"/>
                      <a:pt x="205" y="160"/>
                      <a:pt x="205" y="160"/>
                    </a:cubicBezTo>
                    <a:cubicBezTo>
                      <a:pt x="204" y="161"/>
                      <a:pt x="204" y="161"/>
                      <a:pt x="204" y="161"/>
                    </a:cubicBezTo>
                    <a:cubicBezTo>
                      <a:pt x="204" y="161"/>
                      <a:pt x="204" y="161"/>
                      <a:pt x="204" y="161"/>
                    </a:cubicBezTo>
                    <a:cubicBezTo>
                      <a:pt x="205" y="161"/>
                      <a:pt x="205" y="161"/>
                      <a:pt x="205" y="161"/>
                    </a:cubicBezTo>
                    <a:cubicBezTo>
                      <a:pt x="205" y="161"/>
                      <a:pt x="205" y="161"/>
                      <a:pt x="205" y="161"/>
                    </a:cubicBezTo>
                    <a:cubicBezTo>
                      <a:pt x="205" y="161"/>
                      <a:pt x="205" y="161"/>
                      <a:pt x="205" y="161"/>
                    </a:cubicBezTo>
                    <a:cubicBezTo>
                      <a:pt x="204" y="162"/>
                      <a:pt x="204" y="162"/>
                      <a:pt x="204" y="162"/>
                    </a:cubicBezTo>
                    <a:cubicBezTo>
                      <a:pt x="204" y="162"/>
                      <a:pt x="204" y="162"/>
                      <a:pt x="204" y="162"/>
                    </a:cubicBezTo>
                    <a:cubicBezTo>
                      <a:pt x="204" y="163"/>
                      <a:pt x="204" y="163"/>
                      <a:pt x="204" y="163"/>
                    </a:cubicBezTo>
                    <a:cubicBezTo>
                      <a:pt x="204" y="163"/>
                      <a:pt x="204" y="163"/>
                      <a:pt x="204" y="163"/>
                    </a:cubicBezTo>
                    <a:cubicBezTo>
                      <a:pt x="204" y="163"/>
                      <a:pt x="204" y="163"/>
                      <a:pt x="204" y="163"/>
                    </a:cubicBezTo>
                    <a:cubicBezTo>
                      <a:pt x="204" y="163"/>
                      <a:pt x="204" y="163"/>
                      <a:pt x="204" y="163"/>
                    </a:cubicBezTo>
                    <a:cubicBezTo>
                      <a:pt x="204" y="164"/>
                      <a:pt x="204" y="164"/>
                      <a:pt x="204" y="164"/>
                    </a:cubicBezTo>
                    <a:cubicBezTo>
                      <a:pt x="204" y="164"/>
                      <a:pt x="204" y="164"/>
                      <a:pt x="204" y="164"/>
                    </a:cubicBezTo>
                    <a:cubicBezTo>
                      <a:pt x="203" y="164"/>
                      <a:pt x="203" y="164"/>
                      <a:pt x="203" y="164"/>
                    </a:cubicBezTo>
                    <a:cubicBezTo>
                      <a:pt x="203" y="164"/>
                      <a:pt x="203" y="164"/>
                      <a:pt x="203" y="164"/>
                    </a:cubicBezTo>
                    <a:cubicBezTo>
                      <a:pt x="203" y="163"/>
                      <a:pt x="203" y="163"/>
                      <a:pt x="203" y="163"/>
                    </a:cubicBezTo>
                    <a:cubicBezTo>
                      <a:pt x="202" y="163"/>
                      <a:pt x="202" y="163"/>
                      <a:pt x="202" y="163"/>
                    </a:cubicBezTo>
                    <a:cubicBezTo>
                      <a:pt x="202" y="162"/>
                      <a:pt x="202" y="162"/>
                      <a:pt x="202" y="162"/>
                    </a:cubicBezTo>
                    <a:cubicBezTo>
                      <a:pt x="203" y="162"/>
                      <a:pt x="203" y="162"/>
                      <a:pt x="203" y="162"/>
                    </a:cubicBezTo>
                    <a:cubicBezTo>
                      <a:pt x="202" y="161"/>
                      <a:pt x="202" y="161"/>
                      <a:pt x="202" y="161"/>
                    </a:cubicBezTo>
                    <a:cubicBezTo>
                      <a:pt x="202" y="161"/>
                      <a:pt x="202" y="161"/>
                      <a:pt x="202" y="161"/>
                    </a:cubicBezTo>
                    <a:cubicBezTo>
                      <a:pt x="203" y="161"/>
                      <a:pt x="203" y="161"/>
                      <a:pt x="203" y="161"/>
                    </a:cubicBezTo>
                    <a:cubicBezTo>
                      <a:pt x="203" y="160"/>
                      <a:pt x="203" y="160"/>
                      <a:pt x="203" y="160"/>
                    </a:cubicBezTo>
                    <a:cubicBezTo>
                      <a:pt x="202" y="160"/>
                      <a:pt x="202" y="160"/>
                      <a:pt x="202" y="160"/>
                    </a:cubicBezTo>
                    <a:cubicBezTo>
                      <a:pt x="202" y="161"/>
                      <a:pt x="202" y="161"/>
                      <a:pt x="202" y="161"/>
                    </a:cubicBezTo>
                    <a:cubicBezTo>
                      <a:pt x="202" y="160"/>
                      <a:pt x="202" y="160"/>
                      <a:pt x="202" y="160"/>
                    </a:cubicBezTo>
                    <a:cubicBezTo>
                      <a:pt x="201" y="160"/>
                      <a:pt x="201" y="160"/>
                      <a:pt x="201" y="160"/>
                    </a:cubicBezTo>
                    <a:cubicBezTo>
                      <a:pt x="201" y="160"/>
                      <a:pt x="201" y="160"/>
                      <a:pt x="201" y="160"/>
                    </a:cubicBezTo>
                    <a:cubicBezTo>
                      <a:pt x="201" y="159"/>
                      <a:pt x="201" y="159"/>
                      <a:pt x="201" y="159"/>
                    </a:cubicBezTo>
                    <a:cubicBezTo>
                      <a:pt x="201" y="159"/>
                      <a:pt x="201" y="159"/>
                      <a:pt x="201" y="159"/>
                    </a:cubicBezTo>
                    <a:cubicBezTo>
                      <a:pt x="202" y="159"/>
                      <a:pt x="202" y="159"/>
                      <a:pt x="202" y="159"/>
                    </a:cubicBezTo>
                    <a:cubicBezTo>
                      <a:pt x="202" y="159"/>
                      <a:pt x="202" y="159"/>
                      <a:pt x="202" y="159"/>
                    </a:cubicBezTo>
                    <a:cubicBezTo>
                      <a:pt x="203" y="158"/>
                      <a:pt x="203" y="158"/>
                      <a:pt x="203" y="158"/>
                    </a:cubicBezTo>
                    <a:cubicBezTo>
                      <a:pt x="203" y="158"/>
                      <a:pt x="203" y="158"/>
                      <a:pt x="203" y="158"/>
                    </a:cubicBezTo>
                    <a:cubicBezTo>
                      <a:pt x="202" y="157"/>
                      <a:pt x="202" y="157"/>
                      <a:pt x="202" y="157"/>
                    </a:cubicBezTo>
                    <a:cubicBezTo>
                      <a:pt x="202" y="158"/>
                      <a:pt x="202" y="158"/>
                      <a:pt x="202" y="158"/>
                    </a:cubicBezTo>
                    <a:cubicBezTo>
                      <a:pt x="201" y="157"/>
                      <a:pt x="201" y="157"/>
                      <a:pt x="201" y="157"/>
                    </a:cubicBezTo>
                    <a:cubicBezTo>
                      <a:pt x="202" y="157"/>
                      <a:pt x="202" y="157"/>
                      <a:pt x="202" y="157"/>
                    </a:cubicBezTo>
                    <a:cubicBezTo>
                      <a:pt x="202" y="157"/>
                      <a:pt x="202" y="157"/>
                      <a:pt x="202" y="157"/>
                    </a:cubicBezTo>
                    <a:cubicBezTo>
                      <a:pt x="203" y="156"/>
                      <a:pt x="203" y="156"/>
                      <a:pt x="203" y="156"/>
                    </a:cubicBezTo>
                    <a:cubicBezTo>
                      <a:pt x="203" y="155"/>
                      <a:pt x="203" y="155"/>
                      <a:pt x="203" y="155"/>
                    </a:cubicBezTo>
                    <a:close/>
                    <a:moveTo>
                      <a:pt x="208" y="155"/>
                    </a:moveTo>
                    <a:cubicBezTo>
                      <a:pt x="207" y="154"/>
                      <a:pt x="207" y="154"/>
                      <a:pt x="207" y="154"/>
                    </a:cubicBezTo>
                    <a:cubicBezTo>
                      <a:pt x="208" y="154"/>
                      <a:pt x="208" y="154"/>
                      <a:pt x="208" y="154"/>
                    </a:cubicBezTo>
                    <a:cubicBezTo>
                      <a:pt x="208" y="153"/>
                      <a:pt x="208" y="153"/>
                      <a:pt x="208" y="153"/>
                    </a:cubicBezTo>
                    <a:cubicBezTo>
                      <a:pt x="208" y="153"/>
                      <a:pt x="208" y="153"/>
                      <a:pt x="208" y="153"/>
                    </a:cubicBezTo>
                    <a:cubicBezTo>
                      <a:pt x="208" y="154"/>
                      <a:pt x="208" y="154"/>
                      <a:pt x="208" y="154"/>
                    </a:cubicBezTo>
                    <a:cubicBezTo>
                      <a:pt x="208" y="155"/>
                      <a:pt x="208" y="155"/>
                      <a:pt x="208" y="155"/>
                    </a:cubicBezTo>
                    <a:close/>
                    <a:moveTo>
                      <a:pt x="206" y="156"/>
                    </a:moveTo>
                    <a:cubicBezTo>
                      <a:pt x="207" y="154"/>
                      <a:pt x="207" y="154"/>
                      <a:pt x="207" y="154"/>
                    </a:cubicBezTo>
                    <a:cubicBezTo>
                      <a:pt x="207" y="154"/>
                      <a:pt x="207" y="154"/>
                      <a:pt x="207" y="154"/>
                    </a:cubicBezTo>
                    <a:cubicBezTo>
                      <a:pt x="207" y="155"/>
                      <a:pt x="207" y="155"/>
                      <a:pt x="207" y="155"/>
                    </a:cubicBezTo>
                    <a:cubicBezTo>
                      <a:pt x="207" y="156"/>
                      <a:pt x="207" y="156"/>
                      <a:pt x="207" y="156"/>
                    </a:cubicBezTo>
                    <a:cubicBezTo>
                      <a:pt x="206" y="156"/>
                      <a:pt x="206" y="156"/>
                      <a:pt x="206" y="156"/>
                    </a:cubicBezTo>
                    <a:close/>
                    <a:moveTo>
                      <a:pt x="206" y="155"/>
                    </a:moveTo>
                    <a:cubicBezTo>
                      <a:pt x="206" y="154"/>
                      <a:pt x="206" y="154"/>
                      <a:pt x="206" y="154"/>
                    </a:cubicBezTo>
                    <a:cubicBezTo>
                      <a:pt x="207" y="153"/>
                      <a:pt x="207" y="153"/>
                      <a:pt x="207" y="153"/>
                    </a:cubicBezTo>
                    <a:cubicBezTo>
                      <a:pt x="207" y="154"/>
                      <a:pt x="207" y="154"/>
                      <a:pt x="207" y="154"/>
                    </a:cubicBezTo>
                    <a:cubicBezTo>
                      <a:pt x="207" y="154"/>
                      <a:pt x="207" y="154"/>
                      <a:pt x="207" y="154"/>
                    </a:cubicBezTo>
                    <a:cubicBezTo>
                      <a:pt x="206" y="155"/>
                      <a:pt x="206" y="155"/>
                      <a:pt x="206" y="155"/>
                    </a:cubicBezTo>
                    <a:cubicBezTo>
                      <a:pt x="206" y="155"/>
                      <a:pt x="206" y="155"/>
                      <a:pt x="206" y="155"/>
                    </a:cubicBezTo>
                    <a:close/>
                    <a:moveTo>
                      <a:pt x="205" y="153"/>
                    </a:moveTo>
                    <a:cubicBezTo>
                      <a:pt x="205" y="152"/>
                      <a:pt x="205" y="152"/>
                      <a:pt x="205" y="152"/>
                    </a:cubicBezTo>
                    <a:cubicBezTo>
                      <a:pt x="207" y="152"/>
                      <a:pt x="207" y="152"/>
                      <a:pt x="207" y="152"/>
                    </a:cubicBezTo>
                    <a:cubicBezTo>
                      <a:pt x="207" y="153"/>
                      <a:pt x="207" y="153"/>
                      <a:pt x="207" y="153"/>
                    </a:cubicBezTo>
                    <a:cubicBezTo>
                      <a:pt x="206" y="154"/>
                      <a:pt x="206" y="154"/>
                      <a:pt x="206" y="154"/>
                    </a:cubicBezTo>
                    <a:cubicBezTo>
                      <a:pt x="205" y="153"/>
                      <a:pt x="205" y="153"/>
                      <a:pt x="205" y="153"/>
                    </a:cubicBezTo>
                    <a:cubicBezTo>
                      <a:pt x="205" y="153"/>
                      <a:pt x="205" y="153"/>
                      <a:pt x="205" y="153"/>
                    </a:cubicBezTo>
                    <a:close/>
                    <a:moveTo>
                      <a:pt x="206" y="151"/>
                    </a:moveTo>
                    <a:cubicBezTo>
                      <a:pt x="207" y="150"/>
                      <a:pt x="207" y="150"/>
                      <a:pt x="207" y="150"/>
                    </a:cubicBezTo>
                    <a:cubicBezTo>
                      <a:pt x="207" y="149"/>
                      <a:pt x="207" y="149"/>
                      <a:pt x="207" y="149"/>
                    </a:cubicBezTo>
                    <a:cubicBezTo>
                      <a:pt x="208" y="151"/>
                      <a:pt x="208" y="151"/>
                      <a:pt x="208" y="151"/>
                    </a:cubicBezTo>
                    <a:cubicBezTo>
                      <a:pt x="207" y="151"/>
                      <a:pt x="207" y="151"/>
                      <a:pt x="207" y="151"/>
                    </a:cubicBezTo>
                    <a:cubicBezTo>
                      <a:pt x="206" y="152"/>
                      <a:pt x="206" y="152"/>
                      <a:pt x="206" y="152"/>
                    </a:cubicBezTo>
                    <a:cubicBezTo>
                      <a:pt x="206" y="151"/>
                      <a:pt x="206" y="151"/>
                      <a:pt x="206" y="151"/>
                    </a:cubicBezTo>
                    <a:cubicBezTo>
                      <a:pt x="206" y="151"/>
                      <a:pt x="206" y="151"/>
                      <a:pt x="206" y="151"/>
                    </a:cubicBezTo>
                    <a:close/>
                    <a:moveTo>
                      <a:pt x="203" y="152"/>
                    </a:moveTo>
                    <a:cubicBezTo>
                      <a:pt x="203" y="151"/>
                      <a:pt x="203" y="151"/>
                      <a:pt x="203" y="151"/>
                    </a:cubicBezTo>
                    <a:cubicBezTo>
                      <a:pt x="204" y="149"/>
                      <a:pt x="204" y="149"/>
                      <a:pt x="204" y="149"/>
                    </a:cubicBezTo>
                    <a:cubicBezTo>
                      <a:pt x="204" y="148"/>
                      <a:pt x="204" y="148"/>
                      <a:pt x="204" y="148"/>
                    </a:cubicBezTo>
                    <a:cubicBezTo>
                      <a:pt x="203" y="148"/>
                      <a:pt x="203" y="148"/>
                      <a:pt x="203" y="148"/>
                    </a:cubicBezTo>
                    <a:cubicBezTo>
                      <a:pt x="203" y="148"/>
                      <a:pt x="203" y="148"/>
                      <a:pt x="203" y="148"/>
                    </a:cubicBezTo>
                    <a:cubicBezTo>
                      <a:pt x="203" y="147"/>
                      <a:pt x="203" y="147"/>
                      <a:pt x="203" y="147"/>
                    </a:cubicBezTo>
                    <a:cubicBezTo>
                      <a:pt x="203" y="147"/>
                      <a:pt x="203" y="147"/>
                      <a:pt x="203" y="147"/>
                    </a:cubicBezTo>
                    <a:cubicBezTo>
                      <a:pt x="204" y="146"/>
                      <a:pt x="204" y="146"/>
                      <a:pt x="204" y="146"/>
                    </a:cubicBezTo>
                    <a:cubicBezTo>
                      <a:pt x="205" y="147"/>
                      <a:pt x="205" y="147"/>
                      <a:pt x="205" y="147"/>
                    </a:cubicBezTo>
                    <a:cubicBezTo>
                      <a:pt x="206" y="147"/>
                      <a:pt x="206" y="147"/>
                      <a:pt x="206" y="147"/>
                    </a:cubicBezTo>
                    <a:cubicBezTo>
                      <a:pt x="207" y="148"/>
                      <a:pt x="207" y="148"/>
                      <a:pt x="207" y="148"/>
                    </a:cubicBezTo>
                    <a:cubicBezTo>
                      <a:pt x="207" y="149"/>
                      <a:pt x="207" y="149"/>
                      <a:pt x="207" y="149"/>
                    </a:cubicBezTo>
                    <a:cubicBezTo>
                      <a:pt x="206" y="150"/>
                      <a:pt x="206" y="150"/>
                      <a:pt x="206" y="150"/>
                    </a:cubicBezTo>
                    <a:cubicBezTo>
                      <a:pt x="205" y="150"/>
                      <a:pt x="205" y="150"/>
                      <a:pt x="205" y="150"/>
                    </a:cubicBezTo>
                    <a:cubicBezTo>
                      <a:pt x="205" y="149"/>
                      <a:pt x="205" y="149"/>
                      <a:pt x="205" y="149"/>
                    </a:cubicBezTo>
                    <a:cubicBezTo>
                      <a:pt x="205" y="149"/>
                      <a:pt x="205" y="149"/>
                      <a:pt x="205" y="149"/>
                    </a:cubicBezTo>
                    <a:cubicBezTo>
                      <a:pt x="205" y="150"/>
                      <a:pt x="205" y="150"/>
                      <a:pt x="205" y="150"/>
                    </a:cubicBezTo>
                    <a:cubicBezTo>
                      <a:pt x="204" y="151"/>
                      <a:pt x="204" y="151"/>
                      <a:pt x="204" y="151"/>
                    </a:cubicBezTo>
                    <a:cubicBezTo>
                      <a:pt x="205" y="151"/>
                      <a:pt x="205" y="151"/>
                      <a:pt x="205" y="151"/>
                    </a:cubicBezTo>
                    <a:cubicBezTo>
                      <a:pt x="204" y="152"/>
                      <a:pt x="204" y="152"/>
                      <a:pt x="204" y="152"/>
                    </a:cubicBezTo>
                    <a:cubicBezTo>
                      <a:pt x="204" y="151"/>
                      <a:pt x="204" y="151"/>
                      <a:pt x="204" y="151"/>
                    </a:cubicBezTo>
                    <a:cubicBezTo>
                      <a:pt x="204" y="152"/>
                      <a:pt x="204" y="152"/>
                      <a:pt x="204" y="152"/>
                    </a:cubicBezTo>
                    <a:cubicBezTo>
                      <a:pt x="203" y="152"/>
                      <a:pt x="203" y="152"/>
                      <a:pt x="203" y="152"/>
                    </a:cubicBezTo>
                    <a:close/>
                    <a:moveTo>
                      <a:pt x="201" y="151"/>
                    </a:moveTo>
                    <a:cubicBezTo>
                      <a:pt x="200" y="150"/>
                      <a:pt x="200" y="150"/>
                      <a:pt x="200" y="150"/>
                    </a:cubicBezTo>
                    <a:cubicBezTo>
                      <a:pt x="201" y="149"/>
                      <a:pt x="201" y="149"/>
                      <a:pt x="201" y="149"/>
                    </a:cubicBezTo>
                    <a:cubicBezTo>
                      <a:pt x="200" y="149"/>
                      <a:pt x="200" y="149"/>
                      <a:pt x="200" y="149"/>
                    </a:cubicBezTo>
                    <a:cubicBezTo>
                      <a:pt x="200" y="148"/>
                      <a:pt x="200" y="148"/>
                      <a:pt x="200" y="148"/>
                    </a:cubicBezTo>
                    <a:cubicBezTo>
                      <a:pt x="201" y="148"/>
                      <a:pt x="201" y="148"/>
                      <a:pt x="201" y="148"/>
                    </a:cubicBezTo>
                    <a:cubicBezTo>
                      <a:pt x="201" y="148"/>
                      <a:pt x="201" y="148"/>
                      <a:pt x="201" y="148"/>
                    </a:cubicBezTo>
                    <a:cubicBezTo>
                      <a:pt x="201" y="147"/>
                      <a:pt x="201" y="147"/>
                      <a:pt x="201" y="147"/>
                    </a:cubicBezTo>
                    <a:cubicBezTo>
                      <a:pt x="202" y="147"/>
                      <a:pt x="202" y="147"/>
                      <a:pt x="202" y="147"/>
                    </a:cubicBezTo>
                    <a:cubicBezTo>
                      <a:pt x="203" y="148"/>
                      <a:pt x="203" y="148"/>
                      <a:pt x="203" y="148"/>
                    </a:cubicBezTo>
                    <a:cubicBezTo>
                      <a:pt x="202" y="149"/>
                      <a:pt x="202" y="149"/>
                      <a:pt x="202" y="149"/>
                    </a:cubicBezTo>
                    <a:cubicBezTo>
                      <a:pt x="202" y="149"/>
                      <a:pt x="202" y="149"/>
                      <a:pt x="202" y="149"/>
                    </a:cubicBezTo>
                    <a:cubicBezTo>
                      <a:pt x="203" y="149"/>
                      <a:pt x="203" y="149"/>
                      <a:pt x="203" y="149"/>
                    </a:cubicBezTo>
                    <a:cubicBezTo>
                      <a:pt x="203" y="149"/>
                      <a:pt x="203" y="149"/>
                      <a:pt x="203" y="149"/>
                    </a:cubicBezTo>
                    <a:cubicBezTo>
                      <a:pt x="202" y="151"/>
                      <a:pt x="202" y="151"/>
                      <a:pt x="202" y="151"/>
                    </a:cubicBezTo>
                    <a:cubicBezTo>
                      <a:pt x="201" y="152"/>
                      <a:pt x="201" y="152"/>
                      <a:pt x="201" y="152"/>
                    </a:cubicBezTo>
                    <a:cubicBezTo>
                      <a:pt x="201" y="153"/>
                      <a:pt x="201" y="153"/>
                      <a:pt x="201" y="153"/>
                    </a:cubicBezTo>
                    <a:cubicBezTo>
                      <a:pt x="201" y="153"/>
                      <a:pt x="201" y="153"/>
                      <a:pt x="201" y="153"/>
                    </a:cubicBezTo>
                    <a:cubicBezTo>
                      <a:pt x="200" y="154"/>
                      <a:pt x="200" y="154"/>
                      <a:pt x="200" y="154"/>
                    </a:cubicBezTo>
                    <a:cubicBezTo>
                      <a:pt x="200" y="153"/>
                      <a:pt x="200" y="153"/>
                      <a:pt x="200" y="153"/>
                    </a:cubicBezTo>
                    <a:cubicBezTo>
                      <a:pt x="200" y="152"/>
                      <a:pt x="200" y="152"/>
                      <a:pt x="200" y="152"/>
                    </a:cubicBezTo>
                    <a:cubicBezTo>
                      <a:pt x="199" y="154"/>
                      <a:pt x="199" y="154"/>
                      <a:pt x="199" y="154"/>
                    </a:cubicBezTo>
                    <a:cubicBezTo>
                      <a:pt x="199" y="153"/>
                      <a:pt x="199" y="153"/>
                      <a:pt x="199" y="153"/>
                    </a:cubicBezTo>
                    <a:cubicBezTo>
                      <a:pt x="199" y="153"/>
                      <a:pt x="199" y="153"/>
                      <a:pt x="199" y="153"/>
                    </a:cubicBezTo>
                    <a:cubicBezTo>
                      <a:pt x="199" y="152"/>
                      <a:pt x="199" y="152"/>
                      <a:pt x="199" y="152"/>
                    </a:cubicBezTo>
                    <a:cubicBezTo>
                      <a:pt x="199" y="152"/>
                      <a:pt x="199" y="152"/>
                      <a:pt x="199" y="152"/>
                    </a:cubicBezTo>
                    <a:cubicBezTo>
                      <a:pt x="200" y="151"/>
                      <a:pt x="200" y="151"/>
                      <a:pt x="200" y="151"/>
                    </a:cubicBezTo>
                    <a:cubicBezTo>
                      <a:pt x="200" y="152"/>
                      <a:pt x="200" y="152"/>
                      <a:pt x="200" y="152"/>
                    </a:cubicBezTo>
                    <a:cubicBezTo>
                      <a:pt x="201" y="151"/>
                      <a:pt x="201" y="151"/>
                      <a:pt x="201" y="151"/>
                    </a:cubicBezTo>
                    <a:cubicBezTo>
                      <a:pt x="201" y="151"/>
                      <a:pt x="201" y="151"/>
                      <a:pt x="201" y="151"/>
                    </a:cubicBezTo>
                    <a:close/>
                    <a:moveTo>
                      <a:pt x="200" y="144"/>
                    </a:moveTo>
                    <a:cubicBezTo>
                      <a:pt x="201" y="144"/>
                      <a:pt x="201" y="144"/>
                      <a:pt x="201" y="144"/>
                    </a:cubicBezTo>
                    <a:cubicBezTo>
                      <a:pt x="201" y="144"/>
                      <a:pt x="201" y="144"/>
                      <a:pt x="201" y="144"/>
                    </a:cubicBezTo>
                    <a:cubicBezTo>
                      <a:pt x="200" y="144"/>
                      <a:pt x="200" y="144"/>
                      <a:pt x="200" y="144"/>
                    </a:cubicBezTo>
                    <a:close/>
                    <a:moveTo>
                      <a:pt x="198" y="144"/>
                    </a:moveTo>
                    <a:cubicBezTo>
                      <a:pt x="199" y="144"/>
                      <a:pt x="199" y="144"/>
                      <a:pt x="199" y="144"/>
                    </a:cubicBezTo>
                    <a:cubicBezTo>
                      <a:pt x="199" y="143"/>
                      <a:pt x="199" y="143"/>
                      <a:pt x="199" y="143"/>
                    </a:cubicBezTo>
                    <a:cubicBezTo>
                      <a:pt x="200" y="143"/>
                      <a:pt x="200" y="143"/>
                      <a:pt x="200" y="143"/>
                    </a:cubicBezTo>
                    <a:cubicBezTo>
                      <a:pt x="200" y="144"/>
                      <a:pt x="200" y="144"/>
                      <a:pt x="200" y="144"/>
                    </a:cubicBezTo>
                    <a:cubicBezTo>
                      <a:pt x="200" y="146"/>
                      <a:pt x="200" y="146"/>
                      <a:pt x="200" y="146"/>
                    </a:cubicBezTo>
                    <a:cubicBezTo>
                      <a:pt x="200" y="147"/>
                      <a:pt x="200" y="147"/>
                      <a:pt x="200" y="147"/>
                    </a:cubicBezTo>
                    <a:cubicBezTo>
                      <a:pt x="199" y="147"/>
                      <a:pt x="199" y="147"/>
                      <a:pt x="199" y="147"/>
                    </a:cubicBezTo>
                    <a:cubicBezTo>
                      <a:pt x="199" y="149"/>
                      <a:pt x="199" y="149"/>
                      <a:pt x="199" y="149"/>
                    </a:cubicBezTo>
                    <a:cubicBezTo>
                      <a:pt x="199" y="149"/>
                      <a:pt x="199" y="149"/>
                      <a:pt x="199" y="149"/>
                    </a:cubicBezTo>
                    <a:cubicBezTo>
                      <a:pt x="198" y="150"/>
                      <a:pt x="198" y="150"/>
                      <a:pt x="198" y="150"/>
                    </a:cubicBezTo>
                    <a:cubicBezTo>
                      <a:pt x="198" y="151"/>
                      <a:pt x="198" y="151"/>
                      <a:pt x="198" y="151"/>
                    </a:cubicBezTo>
                    <a:cubicBezTo>
                      <a:pt x="198" y="152"/>
                      <a:pt x="198" y="152"/>
                      <a:pt x="198" y="152"/>
                    </a:cubicBezTo>
                    <a:cubicBezTo>
                      <a:pt x="198" y="152"/>
                      <a:pt x="198" y="152"/>
                      <a:pt x="198" y="152"/>
                    </a:cubicBezTo>
                    <a:cubicBezTo>
                      <a:pt x="198" y="152"/>
                      <a:pt x="198" y="152"/>
                      <a:pt x="198" y="152"/>
                    </a:cubicBezTo>
                    <a:cubicBezTo>
                      <a:pt x="198" y="151"/>
                      <a:pt x="198" y="151"/>
                      <a:pt x="198" y="151"/>
                    </a:cubicBezTo>
                    <a:cubicBezTo>
                      <a:pt x="197" y="151"/>
                      <a:pt x="197" y="151"/>
                      <a:pt x="197" y="151"/>
                    </a:cubicBezTo>
                    <a:cubicBezTo>
                      <a:pt x="197" y="150"/>
                      <a:pt x="197" y="150"/>
                      <a:pt x="197" y="150"/>
                    </a:cubicBezTo>
                    <a:cubicBezTo>
                      <a:pt x="197" y="149"/>
                      <a:pt x="197" y="149"/>
                      <a:pt x="197" y="149"/>
                    </a:cubicBezTo>
                    <a:cubicBezTo>
                      <a:pt x="198" y="149"/>
                      <a:pt x="198" y="149"/>
                      <a:pt x="198" y="149"/>
                    </a:cubicBezTo>
                    <a:cubicBezTo>
                      <a:pt x="198" y="149"/>
                      <a:pt x="198" y="149"/>
                      <a:pt x="198" y="149"/>
                    </a:cubicBezTo>
                    <a:cubicBezTo>
                      <a:pt x="198" y="148"/>
                      <a:pt x="198" y="148"/>
                      <a:pt x="198" y="148"/>
                    </a:cubicBezTo>
                    <a:cubicBezTo>
                      <a:pt x="198" y="149"/>
                      <a:pt x="198" y="149"/>
                      <a:pt x="198" y="149"/>
                    </a:cubicBezTo>
                    <a:cubicBezTo>
                      <a:pt x="197" y="149"/>
                      <a:pt x="197" y="149"/>
                      <a:pt x="197" y="149"/>
                    </a:cubicBezTo>
                    <a:cubicBezTo>
                      <a:pt x="197" y="148"/>
                      <a:pt x="197" y="148"/>
                      <a:pt x="197" y="148"/>
                    </a:cubicBezTo>
                    <a:cubicBezTo>
                      <a:pt x="198" y="148"/>
                      <a:pt x="198" y="148"/>
                      <a:pt x="198" y="148"/>
                    </a:cubicBezTo>
                    <a:cubicBezTo>
                      <a:pt x="198" y="147"/>
                      <a:pt x="198" y="147"/>
                      <a:pt x="198" y="147"/>
                    </a:cubicBezTo>
                    <a:cubicBezTo>
                      <a:pt x="197" y="147"/>
                      <a:pt x="197" y="147"/>
                      <a:pt x="197" y="147"/>
                    </a:cubicBezTo>
                    <a:cubicBezTo>
                      <a:pt x="197" y="147"/>
                      <a:pt x="197" y="147"/>
                      <a:pt x="197" y="147"/>
                    </a:cubicBezTo>
                    <a:cubicBezTo>
                      <a:pt x="198" y="147"/>
                      <a:pt x="198" y="147"/>
                      <a:pt x="198" y="147"/>
                    </a:cubicBezTo>
                    <a:cubicBezTo>
                      <a:pt x="198" y="146"/>
                      <a:pt x="198" y="146"/>
                      <a:pt x="198" y="146"/>
                    </a:cubicBezTo>
                    <a:cubicBezTo>
                      <a:pt x="198" y="145"/>
                      <a:pt x="198" y="145"/>
                      <a:pt x="198" y="145"/>
                    </a:cubicBezTo>
                    <a:cubicBezTo>
                      <a:pt x="199" y="145"/>
                      <a:pt x="199" y="145"/>
                      <a:pt x="199" y="145"/>
                    </a:cubicBezTo>
                    <a:cubicBezTo>
                      <a:pt x="198" y="144"/>
                      <a:pt x="198" y="144"/>
                      <a:pt x="198" y="144"/>
                    </a:cubicBezTo>
                    <a:cubicBezTo>
                      <a:pt x="198" y="144"/>
                      <a:pt x="198" y="144"/>
                      <a:pt x="198" y="144"/>
                    </a:cubicBezTo>
                    <a:close/>
                    <a:moveTo>
                      <a:pt x="196" y="144"/>
                    </a:moveTo>
                    <a:cubicBezTo>
                      <a:pt x="197" y="144"/>
                      <a:pt x="197" y="144"/>
                      <a:pt x="197" y="144"/>
                    </a:cubicBezTo>
                    <a:cubicBezTo>
                      <a:pt x="197" y="144"/>
                      <a:pt x="197" y="144"/>
                      <a:pt x="197" y="144"/>
                    </a:cubicBezTo>
                    <a:cubicBezTo>
                      <a:pt x="197" y="145"/>
                      <a:pt x="197" y="145"/>
                      <a:pt x="197" y="145"/>
                    </a:cubicBezTo>
                    <a:cubicBezTo>
                      <a:pt x="197" y="146"/>
                      <a:pt x="197" y="146"/>
                      <a:pt x="197" y="146"/>
                    </a:cubicBezTo>
                    <a:cubicBezTo>
                      <a:pt x="196" y="146"/>
                      <a:pt x="196" y="146"/>
                      <a:pt x="196" y="146"/>
                    </a:cubicBezTo>
                    <a:cubicBezTo>
                      <a:pt x="196" y="145"/>
                      <a:pt x="196" y="145"/>
                      <a:pt x="196" y="145"/>
                    </a:cubicBezTo>
                    <a:cubicBezTo>
                      <a:pt x="196" y="145"/>
                      <a:pt x="196" y="145"/>
                      <a:pt x="196" y="145"/>
                    </a:cubicBezTo>
                    <a:cubicBezTo>
                      <a:pt x="196" y="145"/>
                      <a:pt x="196" y="145"/>
                      <a:pt x="196" y="145"/>
                    </a:cubicBezTo>
                    <a:cubicBezTo>
                      <a:pt x="196" y="144"/>
                      <a:pt x="196" y="144"/>
                      <a:pt x="196" y="144"/>
                    </a:cubicBezTo>
                    <a:close/>
                    <a:moveTo>
                      <a:pt x="201" y="146"/>
                    </a:moveTo>
                    <a:cubicBezTo>
                      <a:pt x="201" y="145"/>
                      <a:pt x="201" y="145"/>
                      <a:pt x="201" y="145"/>
                    </a:cubicBezTo>
                    <a:cubicBezTo>
                      <a:pt x="201" y="144"/>
                      <a:pt x="201" y="144"/>
                      <a:pt x="201" y="144"/>
                    </a:cubicBezTo>
                    <a:cubicBezTo>
                      <a:pt x="202" y="144"/>
                      <a:pt x="202" y="144"/>
                      <a:pt x="202" y="144"/>
                    </a:cubicBezTo>
                    <a:cubicBezTo>
                      <a:pt x="203" y="144"/>
                      <a:pt x="203" y="144"/>
                      <a:pt x="203" y="144"/>
                    </a:cubicBezTo>
                    <a:cubicBezTo>
                      <a:pt x="202" y="143"/>
                      <a:pt x="202" y="143"/>
                      <a:pt x="202" y="143"/>
                    </a:cubicBezTo>
                    <a:cubicBezTo>
                      <a:pt x="203" y="143"/>
                      <a:pt x="203" y="143"/>
                      <a:pt x="203" y="143"/>
                    </a:cubicBezTo>
                    <a:cubicBezTo>
                      <a:pt x="202" y="142"/>
                      <a:pt x="202" y="142"/>
                      <a:pt x="202" y="142"/>
                    </a:cubicBezTo>
                    <a:cubicBezTo>
                      <a:pt x="202" y="141"/>
                      <a:pt x="202" y="141"/>
                      <a:pt x="202" y="141"/>
                    </a:cubicBezTo>
                    <a:cubicBezTo>
                      <a:pt x="203" y="140"/>
                      <a:pt x="203" y="140"/>
                      <a:pt x="203" y="140"/>
                    </a:cubicBezTo>
                    <a:cubicBezTo>
                      <a:pt x="203" y="138"/>
                      <a:pt x="203" y="138"/>
                      <a:pt x="203" y="138"/>
                    </a:cubicBezTo>
                    <a:cubicBezTo>
                      <a:pt x="204" y="136"/>
                      <a:pt x="204" y="136"/>
                      <a:pt x="204" y="136"/>
                    </a:cubicBezTo>
                    <a:cubicBezTo>
                      <a:pt x="204" y="137"/>
                      <a:pt x="204" y="137"/>
                      <a:pt x="204" y="137"/>
                    </a:cubicBezTo>
                    <a:cubicBezTo>
                      <a:pt x="204" y="138"/>
                      <a:pt x="204" y="138"/>
                      <a:pt x="204" y="138"/>
                    </a:cubicBezTo>
                    <a:cubicBezTo>
                      <a:pt x="205" y="138"/>
                      <a:pt x="205" y="138"/>
                      <a:pt x="205" y="138"/>
                    </a:cubicBezTo>
                    <a:cubicBezTo>
                      <a:pt x="206" y="139"/>
                      <a:pt x="206" y="139"/>
                      <a:pt x="206" y="139"/>
                    </a:cubicBezTo>
                    <a:cubicBezTo>
                      <a:pt x="206" y="142"/>
                      <a:pt x="206" y="142"/>
                      <a:pt x="206" y="142"/>
                    </a:cubicBezTo>
                    <a:cubicBezTo>
                      <a:pt x="206" y="143"/>
                      <a:pt x="206" y="143"/>
                      <a:pt x="206" y="143"/>
                    </a:cubicBezTo>
                    <a:cubicBezTo>
                      <a:pt x="205" y="143"/>
                      <a:pt x="205" y="143"/>
                      <a:pt x="205" y="143"/>
                    </a:cubicBezTo>
                    <a:cubicBezTo>
                      <a:pt x="205" y="141"/>
                      <a:pt x="205" y="141"/>
                      <a:pt x="205" y="141"/>
                    </a:cubicBezTo>
                    <a:cubicBezTo>
                      <a:pt x="205" y="139"/>
                      <a:pt x="205" y="139"/>
                      <a:pt x="205" y="139"/>
                    </a:cubicBezTo>
                    <a:cubicBezTo>
                      <a:pt x="205" y="140"/>
                      <a:pt x="205" y="140"/>
                      <a:pt x="205" y="140"/>
                    </a:cubicBezTo>
                    <a:cubicBezTo>
                      <a:pt x="205" y="143"/>
                      <a:pt x="205" y="143"/>
                      <a:pt x="205" y="143"/>
                    </a:cubicBezTo>
                    <a:cubicBezTo>
                      <a:pt x="204" y="143"/>
                      <a:pt x="204" y="143"/>
                      <a:pt x="204" y="143"/>
                    </a:cubicBezTo>
                    <a:cubicBezTo>
                      <a:pt x="204" y="144"/>
                      <a:pt x="204" y="144"/>
                      <a:pt x="204" y="144"/>
                    </a:cubicBezTo>
                    <a:cubicBezTo>
                      <a:pt x="204" y="144"/>
                      <a:pt x="204" y="144"/>
                      <a:pt x="204" y="144"/>
                    </a:cubicBezTo>
                    <a:cubicBezTo>
                      <a:pt x="203" y="144"/>
                      <a:pt x="203" y="144"/>
                      <a:pt x="203" y="144"/>
                    </a:cubicBezTo>
                    <a:cubicBezTo>
                      <a:pt x="203" y="145"/>
                      <a:pt x="203" y="145"/>
                      <a:pt x="203" y="145"/>
                    </a:cubicBezTo>
                    <a:cubicBezTo>
                      <a:pt x="202" y="146"/>
                      <a:pt x="202" y="146"/>
                      <a:pt x="202" y="146"/>
                    </a:cubicBezTo>
                    <a:cubicBezTo>
                      <a:pt x="201" y="147"/>
                      <a:pt x="201" y="147"/>
                      <a:pt x="201" y="147"/>
                    </a:cubicBezTo>
                    <a:cubicBezTo>
                      <a:pt x="201" y="146"/>
                      <a:pt x="201" y="146"/>
                      <a:pt x="201" y="146"/>
                    </a:cubicBezTo>
                    <a:close/>
                    <a:moveTo>
                      <a:pt x="198" y="137"/>
                    </a:moveTo>
                    <a:cubicBezTo>
                      <a:pt x="200" y="137"/>
                      <a:pt x="200" y="137"/>
                      <a:pt x="200" y="137"/>
                    </a:cubicBezTo>
                    <a:cubicBezTo>
                      <a:pt x="200" y="137"/>
                      <a:pt x="200" y="137"/>
                      <a:pt x="200" y="137"/>
                    </a:cubicBezTo>
                    <a:cubicBezTo>
                      <a:pt x="200" y="138"/>
                      <a:pt x="200" y="138"/>
                      <a:pt x="200" y="138"/>
                    </a:cubicBezTo>
                    <a:cubicBezTo>
                      <a:pt x="200" y="138"/>
                      <a:pt x="200" y="138"/>
                      <a:pt x="200" y="138"/>
                    </a:cubicBezTo>
                    <a:cubicBezTo>
                      <a:pt x="200" y="139"/>
                      <a:pt x="200" y="139"/>
                      <a:pt x="200" y="139"/>
                    </a:cubicBezTo>
                    <a:cubicBezTo>
                      <a:pt x="201" y="138"/>
                      <a:pt x="201" y="138"/>
                      <a:pt x="201" y="138"/>
                    </a:cubicBezTo>
                    <a:cubicBezTo>
                      <a:pt x="201" y="138"/>
                      <a:pt x="201" y="138"/>
                      <a:pt x="201" y="138"/>
                    </a:cubicBezTo>
                    <a:cubicBezTo>
                      <a:pt x="202" y="139"/>
                      <a:pt x="202" y="139"/>
                      <a:pt x="202" y="139"/>
                    </a:cubicBezTo>
                    <a:cubicBezTo>
                      <a:pt x="202" y="139"/>
                      <a:pt x="202" y="139"/>
                      <a:pt x="202" y="139"/>
                    </a:cubicBezTo>
                    <a:cubicBezTo>
                      <a:pt x="202" y="139"/>
                      <a:pt x="202" y="139"/>
                      <a:pt x="202" y="139"/>
                    </a:cubicBezTo>
                    <a:cubicBezTo>
                      <a:pt x="202" y="140"/>
                      <a:pt x="202" y="140"/>
                      <a:pt x="202" y="140"/>
                    </a:cubicBezTo>
                    <a:cubicBezTo>
                      <a:pt x="201" y="140"/>
                      <a:pt x="201" y="140"/>
                      <a:pt x="201" y="140"/>
                    </a:cubicBezTo>
                    <a:cubicBezTo>
                      <a:pt x="201" y="140"/>
                      <a:pt x="201" y="140"/>
                      <a:pt x="201" y="140"/>
                    </a:cubicBezTo>
                    <a:cubicBezTo>
                      <a:pt x="200" y="139"/>
                      <a:pt x="200" y="139"/>
                      <a:pt x="200" y="139"/>
                    </a:cubicBezTo>
                    <a:cubicBezTo>
                      <a:pt x="199" y="138"/>
                      <a:pt x="199" y="138"/>
                      <a:pt x="199" y="138"/>
                    </a:cubicBezTo>
                    <a:cubicBezTo>
                      <a:pt x="199" y="139"/>
                      <a:pt x="199" y="139"/>
                      <a:pt x="199" y="139"/>
                    </a:cubicBezTo>
                    <a:cubicBezTo>
                      <a:pt x="200" y="140"/>
                      <a:pt x="200" y="140"/>
                      <a:pt x="200" y="140"/>
                    </a:cubicBezTo>
                    <a:cubicBezTo>
                      <a:pt x="200" y="141"/>
                      <a:pt x="200" y="141"/>
                      <a:pt x="200" y="141"/>
                    </a:cubicBezTo>
                    <a:cubicBezTo>
                      <a:pt x="201" y="141"/>
                      <a:pt x="201" y="141"/>
                      <a:pt x="201" y="141"/>
                    </a:cubicBezTo>
                    <a:cubicBezTo>
                      <a:pt x="201" y="142"/>
                      <a:pt x="201" y="142"/>
                      <a:pt x="201" y="142"/>
                    </a:cubicBezTo>
                    <a:cubicBezTo>
                      <a:pt x="201" y="142"/>
                      <a:pt x="201" y="142"/>
                      <a:pt x="201" y="142"/>
                    </a:cubicBezTo>
                    <a:cubicBezTo>
                      <a:pt x="201" y="143"/>
                      <a:pt x="201" y="143"/>
                      <a:pt x="201" y="143"/>
                    </a:cubicBezTo>
                    <a:cubicBezTo>
                      <a:pt x="200" y="143"/>
                      <a:pt x="200" y="143"/>
                      <a:pt x="200" y="143"/>
                    </a:cubicBezTo>
                    <a:cubicBezTo>
                      <a:pt x="200" y="142"/>
                      <a:pt x="200" y="142"/>
                      <a:pt x="200" y="142"/>
                    </a:cubicBezTo>
                    <a:cubicBezTo>
                      <a:pt x="199" y="142"/>
                      <a:pt x="199" y="142"/>
                      <a:pt x="199" y="142"/>
                    </a:cubicBezTo>
                    <a:cubicBezTo>
                      <a:pt x="198" y="140"/>
                      <a:pt x="198" y="140"/>
                      <a:pt x="198" y="140"/>
                    </a:cubicBezTo>
                    <a:cubicBezTo>
                      <a:pt x="198" y="141"/>
                      <a:pt x="198" y="141"/>
                      <a:pt x="198" y="141"/>
                    </a:cubicBezTo>
                    <a:cubicBezTo>
                      <a:pt x="199" y="142"/>
                      <a:pt x="199" y="142"/>
                      <a:pt x="199" y="142"/>
                    </a:cubicBezTo>
                    <a:cubicBezTo>
                      <a:pt x="199" y="143"/>
                      <a:pt x="199" y="143"/>
                      <a:pt x="199" y="143"/>
                    </a:cubicBezTo>
                    <a:cubicBezTo>
                      <a:pt x="198" y="143"/>
                      <a:pt x="198" y="143"/>
                      <a:pt x="198" y="143"/>
                    </a:cubicBezTo>
                    <a:cubicBezTo>
                      <a:pt x="197" y="143"/>
                      <a:pt x="197" y="143"/>
                      <a:pt x="197" y="143"/>
                    </a:cubicBezTo>
                    <a:cubicBezTo>
                      <a:pt x="197" y="142"/>
                      <a:pt x="197" y="142"/>
                      <a:pt x="197" y="142"/>
                    </a:cubicBezTo>
                    <a:cubicBezTo>
                      <a:pt x="197" y="142"/>
                      <a:pt x="197" y="142"/>
                      <a:pt x="197" y="142"/>
                    </a:cubicBezTo>
                    <a:cubicBezTo>
                      <a:pt x="197" y="141"/>
                      <a:pt x="197" y="141"/>
                      <a:pt x="197" y="141"/>
                    </a:cubicBezTo>
                    <a:cubicBezTo>
                      <a:pt x="197" y="141"/>
                      <a:pt x="197" y="141"/>
                      <a:pt x="197" y="141"/>
                    </a:cubicBezTo>
                    <a:cubicBezTo>
                      <a:pt x="196" y="140"/>
                      <a:pt x="196" y="140"/>
                      <a:pt x="196" y="140"/>
                    </a:cubicBezTo>
                    <a:cubicBezTo>
                      <a:pt x="197" y="139"/>
                      <a:pt x="197" y="139"/>
                      <a:pt x="197" y="139"/>
                    </a:cubicBezTo>
                    <a:cubicBezTo>
                      <a:pt x="197" y="139"/>
                      <a:pt x="197" y="139"/>
                      <a:pt x="197" y="139"/>
                    </a:cubicBezTo>
                    <a:cubicBezTo>
                      <a:pt x="198" y="139"/>
                      <a:pt x="198" y="139"/>
                      <a:pt x="198" y="139"/>
                    </a:cubicBezTo>
                    <a:cubicBezTo>
                      <a:pt x="197" y="138"/>
                      <a:pt x="197" y="138"/>
                      <a:pt x="197" y="138"/>
                    </a:cubicBezTo>
                    <a:cubicBezTo>
                      <a:pt x="197" y="137"/>
                      <a:pt x="197" y="137"/>
                      <a:pt x="197" y="137"/>
                    </a:cubicBezTo>
                    <a:cubicBezTo>
                      <a:pt x="197" y="137"/>
                      <a:pt x="197" y="137"/>
                      <a:pt x="197" y="137"/>
                    </a:cubicBezTo>
                    <a:cubicBezTo>
                      <a:pt x="198" y="137"/>
                      <a:pt x="198" y="137"/>
                      <a:pt x="198" y="137"/>
                    </a:cubicBezTo>
                    <a:cubicBezTo>
                      <a:pt x="198" y="137"/>
                      <a:pt x="198" y="137"/>
                      <a:pt x="198" y="137"/>
                    </a:cubicBezTo>
                    <a:cubicBezTo>
                      <a:pt x="198" y="137"/>
                      <a:pt x="198" y="137"/>
                      <a:pt x="198" y="137"/>
                    </a:cubicBezTo>
                    <a:close/>
                    <a:moveTo>
                      <a:pt x="199" y="136"/>
                    </a:moveTo>
                    <a:cubicBezTo>
                      <a:pt x="199" y="135"/>
                      <a:pt x="199" y="135"/>
                      <a:pt x="199" y="135"/>
                    </a:cubicBezTo>
                    <a:cubicBezTo>
                      <a:pt x="200" y="136"/>
                      <a:pt x="200" y="136"/>
                      <a:pt x="200" y="136"/>
                    </a:cubicBezTo>
                    <a:cubicBezTo>
                      <a:pt x="199" y="136"/>
                      <a:pt x="199" y="136"/>
                      <a:pt x="199" y="136"/>
                    </a:cubicBezTo>
                    <a:cubicBezTo>
                      <a:pt x="199" y="136"/>
                      <a:pt x="199" y="136"/>
                      <a:pt x="199" y="136"/>
                    </a:cubicBezTo>
                    <a:close/>
                    <a:moveTo>
                      <a:pt x="66" y="86"/>
                    </a:moveTo>
                    <a:cubicBezTo>
                      <a:pt x="66" y="86"/>
                      <a:pt x="66" y="86"/>
                      <a:pt x="66" y="86"/>
                    </a:cubicBezTo>
                    <a:cubicBezTo>
                      <a:pt x="66" y="86"/>
                      <a:pt x="66" y="86"/>
                      <a:pt x="66" y="86"/>
                    </a:cubicBezTo>
                    <a:cubicBezTo>
                      <a:pt x="66" y="86"/>
                      <a:pt x="66" y="86"/>
                      <a:pt x="66" y="86"/>
                    </a:cubicBezTo>
                    <a:cubicBezTo>
                      <a:pt x="66" y="86"/>
                      <a:pt x="66" y="86"/>
                      <a:pt x="66" y="86"/>
                    </a:cubicBezTo>
                    <a:close/>
                    <a:moveTo>
                      <a:pt x="66" y="87"/>
                    </a:moveTo>
                    <a:cubicBezTo>
                      <a:pt x="66" y="87"/>
                      <a:pt x="66" y="87"/>
                      <a:pt x="66" y="87"/>
                    </a:cubicBezTo>
                    <a:cubicBezTo>
                      <a:pt x="66" y="88"/>
                      <a:pt x="66" y="88"/>
                      <a:pt x="66" y="88"/>
                    </a:cubicBezTo>
                    <a:cubicBezTo>
                      <a:pt x="68" y="89"/>
                      <a:pt x="68" y="89"/>
                      <a:pt x="68" y="89"/>
                    </a:cubicBezTo>
                    <a:cubicBezTo>
                      <a:pt x="67" y="90"/>
                      <a:pt x="67" y="90"/>
                      <a:pt x="67" y="90"/>
                    </a:cubicBezTo>
                    <a:cubicBezTo>
                      <a:pt x="66" y="89"/>
                      <a:pt x="66" y="89"/>
                      <a:pt x="66" y="89"/>
                    </a:cubicBezTo>
                    <a:cubicBezTo>
                      <a:pt x="66" y="88"/>
                      <a:pt x="66" y="88"/>
                      <a:pt x="66" y="88"/>
                    </a:cubicBezTo>
                    <a:cubicBezTo>
                      <a:pt x="65" y="87"/>
                      <a:pt x="65" y="87"/>
                      <a:pt x="65" y="87"/>
                    </a:cubicBezTo>
                    <a:cubicBezTo>
                      <a:pt x="65" y="87"/>
                      <a:pt x="66" y="87"/>
                      <a:pt x="66" y="87"/>
                    </a:cubicBezTo>
                    <a:close/>
                    <a:moveTo>
                      <a:pt x="112" y="73"/>
                    </a:moveTo>
                    <a:cubicBezTo>
                      <a:pt x="111" y="74"/>
                      <a:pt x="111" y="74"/>
                      <a:pt x="111" y="74"/>
                    </a:cubicBezTo>
                    <a:cubicBezTo>
                      <a:pt x="111" y="76"/>
                      <a:pt x="111" y="76"/>
                      <a:pt x="111" y="76"/>
                    </a:cubicBezTo>
                    <a:cubicBezTo>
                      <a:pt x="111" y="76"/>
                      <a:pt x="111" y="76"/>
                      <a:pt x="111" y="76"/>
                    </a:cubicBezTo>
                    <a:cubicBezTo>
                      <a:pt x="111" y="75"/>
                      <a:pt x="111" y="75"/>
                      <a:pt x="111" y="75"/>
                    </a:cubicBezTo>
                    <a:cubicBezTo>
                      <a:pt x="110" y="75"/>
                      <a:pt x="110" y="75"/>
                      <a:pt x="110" y="75"/>
                    </a:cubicBezTo>
                    <a:cubicBezTo>
                      <a:pt x="109" y="75"/>
                      <a:pt x="109" y="75"/>
                      <a:pt x="109" y="75"/>
                    </a:cubicBezTo>
                    <a:cubicBezTo>
                      <a:pt x="108" y="75"/>
                      <a:pt x="108" y="75"/>
                      <a:pt x="108" y="75"/>
                    </a:cubicBezTo>
                    <a:cubicBezTo>
                      <a:pt x="108" y="74"/>
                      <a:pt x="108" y="74"/>
                      <a:pt x="108" y="74"/>
                    </a:cubicBezTo>
                    <a:cubicBezTo>
                      <a:pt x="111" y="72"/>
                      <a:pt x="111" y="72"/>
                      <a:pt x="111" y="72"/>
                    </a:cubicBezTo>
                    <a:cubicBezTo>
                      <a:pt x="112" y="72"/>
                      <a:pt x="112" y="72"/>
                      <a:pt x="112" y="72"/>
                    </a:cubicBezTo>
                    <a:cubicBezTo>
                      <a:pt x="112" y="72"/>
                      <a:pt x="112" y="72"/>
                      <a:pt x="112" y="72"/>
                    </a:cubicBezTo>
                    <a:cubicBezTo>
                      <a:pt x="112" y="73"/>
                      <a:pt x="112" y="73"/>
                      <a:pt x="112" y="73"/>
                    </a:cubicBezTo>
                    <a:close/>
                    <a:moveTo>
                      <a:pt x="113" y="73"/>
                    </a:moveTo>
                    <a:cubicBezTo>
                      <a:pt x="113" y="73"/>
                      <a:pt x="113" y="73"/>
                      <a:pt x="113" y="73"/>
                    </a:cubicBezTo>
                    <a:cubicBezTo>
                      <a:pt x="113" y="73"/>
                      <a:pt x="113" y="73"/>
                      <a:pt x="113" y="73"/>
                    </a:cubicBezTo>
                    <a:cubicBezTo>
                      <a:pt x="113" y="72"/>
                      <a:pt x="113" y="72"/>
                      <a:pt x="113" y="72"/>
                    </a:cubicBezTo>
                    <a:cubicBezTo>
                      <a:pt x="113" y="71"/>
                      <a:pt x="113" y="71"/>
                      <a:pt x="113" y="71"/>
                    </a:cubicBezTo>
                    <a:cubicBezTo>
                      <a:pt x="112" y="71"/>
                      <a:pt x="112" y="71"/>
                      <a:pt x="112" y="71"/>
                    </a:cubicBezTo>
                    <a:cubicBezTo>
                      <a:pt x="113" y="70"/>
                      <a:pt x="113" y="70"/>
                      <a:pt x="113" y="70"/>
                    </a:cubicBezTo>
                    <a:cubicBezTo>
                      <a:pt x="114" y="70"/>
                      <a:pt x="114" y="70"/>
                      <a:pt x="114" y="70"/>
                    </a:cubicBezTo>
                    <a:cubicBezTo>
                      <a:pt x="116" y="71"/>
                      <a:pt x="116" y="71"/>
                      <a:pt x="116" y="71"/>
                    </a:cubicBezTo>
                    <a:cubicBezTo>
                      <a:pt x="116" y="72"/>
                      <a:pt x="116" y="72"/>
                      <a:pt x="116" y="72"/>
                    </a:cubicBezTo>
                    <a:cubicBezTo>
                      <a:pt x="115" y="72"/>
                      <a:pt x="115" y="72"/>
                      <a:pt x="115" y="72"/>
                    </a:cubicBezTo>
                    <a:cubicBezTo>
                      <a:pt x="113" y="74"/>
                      <a:pt x="113" y="74"/>
                      <a:pt x="113" y="74"/>
                    </a:cubicBezTo>
                    <a:cubicBezTo>
                      <a:pt x="113" y="73"/>
                      <a:pt x="113" y="73"/>
                      <a:pt x="113" y="73"/>
                    </a:cubicBezTo>
                    <a:close/>
                    <a:moveTo>
                      <a:pt x="121" y="68"/>
                    </a:moveTo>
                    <a:cubicBezTo>
                      <a:pt x="122" y="68"/>
                      <a:pt x="122" y="68"/>
                      <a:pt x="122" y="68"/>
                    </a:cubicBezTo>
                    <a:cubicBezTo>
                      <a:pt x="123" y="68"/>
                      <a:pt x="123" y="68"/>
                      <a:pt x="123" y="68"/>
                    </a:cubicBezTo>
                    <a:cubicBezTo>
                      <a:pt x="123" y="69"/>
                      <a:pt x="123" y="69"/>
                      <a:pt x="123" y="69"/>
                    </a:cubicBezTo>
                    <a:cubicBezTo>
                      <a:pt x="123" y="69"/>
                      <a:pt x="123" y="69"/>
                      <a:pt x="123" y="69"/>
                    </a:cubicBezTo>
                    <a:cubicBezTo>
                      <a:pt x="122" y="69"/>
                      <a:pt x="122" y="69"/>
                      <a:pt x="122" y="69"/>
                    </a:cubicBezTo>
                    <a:cubicBezTo>
                      <a:pt x="121" y="68"/>
                      <a:pt x="121" y="68"/>
                      <a:pt x="121" y="68"/>
                    </a:cubicBezTo>
                    <a:close/>
                    <a:moveTo>
                      <a:pt x="166" y="107"/>
                    </a:moveTo>
                    <a:cubicBezTo>
                      <a:pt x="167" y="107"/>
                      <a:pt x="167" y="107"/>
                      <a:pt x="167" y="107"/>
                    </a:cubicBezTo>
                    <a:cubicBezTo>
                      <a:pt x="167" y="107"/>
                      <a:pt x="167" y="107"/>
                      <a:pt x="167" y="107"/>
                    </a:cubicBezTo>
                    <a:cubicBezTo>
                      <a:pt x="167" y="107"/>
                      <a:pt x="167" y="107"/>
                      <a:pt x="167" y="107"/>
                    </a:cubicBezTo>
                    <a:cubicBezTo>
                      <a:pt x="166" y="107"/>
                      <a:pt x="166" y="107"/>
                      <a:pt x="166" y="107"/>
                    </a:cubicBezTo>
                    <a:close/>
                    <a:moveTo>
                      <a:pt x="162" y="119"/>
                    </a:moveTo>
                    <a:cubicBezTo>
                      <a:pt x="163" y="119"/>
                      <a:pt x="163" y="119"/>
                      <a:pt x="163" y="119"/>
                    </a:cubicBezTo>
                    <a:cubicBezTo>
                      <a:pt x="163" y="119"/>
                      <a:pt x="163" y="119"/>
                      <a:pt x="163" y="119"/>
                    </a:cubicBezTo>
                    <a:cubicBezTo>
                      <a:pt x="162" y="119"/>
                      <a:pt x="162" y="119"/>
                      <a:pt x="162" y="119"/>
                    </a:cubicBezTo>
                    <a:close/>
                    <a:moveTo>
                      <a:pt x="172" y="117"/>
                    </a:moveTo>
                    <a:cubicBezTo>
                      <a:pt x="173" y="116"/>
                      <a:pt x="173" y="116"/>
                      <a:pt x="173" y="116"/>
                    </a:cubicBezTo>
                    <a:cubicBezTo>
                      <a:pt x="173" y="116"/>
                      <a:pt x="173" y="116"/>
                      <a:pt x="173" y="116"/>
                    </a:cubicBezTo>
                    <a:cubicBezTo>
                      <a:pt x="173" y="117"/>
                      <a:pt x="173" y="117"/>
                      <a:pt x="173" y="117"/>
                    </a:cubicBezTo>
                    <a:cubicBezTo>
                      <a:pt x="172" y="118"/>
                      <a:pt x="172" y="118"/>
                      <a:pt x="172" y="118"/>
                    </a:cubicBezTo>
                    <a:cubicBezTo>
                      <a:pt x="172" y="117"/>
                      <a:pt x="172" y="117"/>
                      <a:pt x="172" y="117"/>
                    </a:cubicBezTo>
                    <a:close/>
                    <a:moveTo>
                      <a:pt x="165" y="109"/>
                    </a:moveTo>
                    <a:cubicBezTo>
                      <a:pt x="165" y="108"/>
                      <a:pt x="165" y="108"/>
                      <a:pt x="165" y="108"/>
                    </a:cubicBezTo>
                    <a:cubicBezTo>
                      <a:pt x="165" y="108"/>
                      <a:pt x="165" y="108"/>
                      <a:pt x="165" y="108"/>
                    </a:cubicBezTo>
                    <a:cubicBezTo>
                      <a:pt x="166" y="109"/>
                      <a:pt x="166" y="109"/>
                      <a:pt x="166" y="109"/>
                    </a:cubicBezTo>
                    <a:cubicBezTo>
                      <a:pt x="165" y="109"/>
                      <a:pt x="165" y="109"/>
                      <a:pt x="165" y="109"/>
                    </a:cubicBezTo>
                    <a:close/>
                    <a:moveTo>
                      <a:pt x="166" y="112"/>
                    </a:moveTo>
                    <a:cubicBezTo>
                      <a:pt x="166" y="111"/>
                      <a:pt x="166" y="111"/>
                      <a:pt x="166" y="111"/>
                    </a:cubicBezTo>
                    <a:cubicBezTo>
                      <a:pt x="166" y="110"/>
                      <a:pt x="166" y="110"/>
                      <a:pt x="166" y="110"/>
                    </a:cubicBezTo>
                    <a:cubicBezTo>
                      <a:pt x="167" y="110"/>
                      <a:pt x="167" y="110"/>
                      <a:pt x="167" y="110"/>
                    </a:cubicBezTo>
                    <a:cubicBezTo>
                      <a:pt x="167" y="111"/>
                      <a:pt x="167" y="111"/>
                      <a:pt x="167" y="111"/>
                    </a:cubicBezTo>
                    <a:cubicBezTo>
                      <a:pt x="168" y="111"/>
                      <a:pt x="168" y="111"/>
                      <a:pt x="168" y="111"/>
                    </a:cubicBezTo>
                    <a:cubicBezTo>
                      <a:pt x="168" y="112"/>
                      <a:pt x="168" y="112"/>
                      <a:pt x="168" y="112"/>
                    </a:cubicBezTo>
                    <a:cubicBezTo>
                      <a:pt x="167" y="112"/>
                      <a:pt x="167" y="112"/>
                      <a:pt x="167" y="112"/>
                    </a:cubicBezTo>
                    <a:cubicBezTo>
                      <a:pt x="166" y="112"/>
                      <a:pt x="166" y="112"/>
                      <a:pt x="166" y="112"/>
                    </a:cubicBezTo>
                    <a:close/>
                    <a:moveTo>
                      <a:pt x="159" y="115"/>
                    </a:moveTo>
                    <a:cubicBezTo>
                      <a:pt x="159" y="115"/>
                      <a:pt x="159" y="115"/>
                      <a:pt x="159" y="115"/>
                    </a:cubicBezTo>
                    <a:cubicBezTo>
                      <a:pt x="160" y="115"/>
                      <a:pt x="160" y="115"/>
                      <a:pt x="160" y="115"/>
                    </a:cubicBezTo>
                    <a:cubicBezTo>
                      <a:pt x="160" y="114"/>
                      <a:pt x="160" y="114"/>
                      <a:pt x="160" y="114"/>
                    </a:cubicBezTo>
                    <a:cubicBezTo>
                      <a:pt x="161" y="113"/>
                      <a:pt x="161" y="113"/>
                      <a:pt x="161" y="113"/>
                    </a:cubicBezTo>
                    <a:cubicBezTo>
                      <a:pt x="162" y="113"/>
                      <a:pt x="162" y="113"/>
                      <a:pt x="162" y="113"/>
                    </a:cubicBezTo>
                    <a:cubicBezTo>
                      <a:pt x="163" y="112"/>
                      <a:pt x="163" y="112"/>
                      <a:pt x="163" y="112"/>
                    </a:cubicBezTo>
                    <a:cubicBezTo>
                      <a:pt x="164" y="112"/>
                      <a:pt x="164" y="112"/>
                      <a:pt x="164" y="112"/>
                    </a:cubicBezTo>
                    <a:cubicBezTo>
                      <a:pt x="164" y="111"/>
                      <a:pt x="164" y="111"/>
                      <a:pt x="164" y="111"/>
                    </a:cubicBezTo>
                    <a:cubicBezTo>
                      <a:pt x="165" y="111"/>
                      <a:pt x="165" y="111"/>
                      <a:pt x="165" y="111"/>
                    </a:cubicBezTo>
                    <a:cubicBezTo>
                      <a:pt x="164" y="112"/>
                      <a:pt x="164" y="112"/>
                      <a:pt x="164" y="112"/>
                    </a:cubicBezTo>
                    <a:cubicBezTo>
                      <a:pt x="165" y="112"/>
                      <a:pt x="165" y="112"/>
                      <a:pt x="165" y="112"/>
                    </a:cubicBezTo>
                    <a:cubicBezTo>
                      <a:pt x="164" y="112"/>
                      <a:pt x="164" y="112"/>
                      <a:pt x="164" y="112"/>
                    </a:cubicBezTo>
                    <a:cubicBezTo>
                      <a:pt x="163" y="113"/>
                      <a:pt x="163" y="113"/>
                      <a:pt x="163" y="113"/>
                    </a:cubicBezTo>
                    <a:cubicBezTo>
                      <a:pt x="162" y="114"/>
                      <a:pt x="162" y="114"/>
                      <a:pt x="162" y="114"/>
                    </a:cubicBezTo>
                    <a:cubicBezTo>
                      <a:pt x="161" y="114"/>
                      <a:pt x="161" y="114"/>
                      <a:pt x="161" y="114"/>
                    </a:cubicBezTo>
                    <a:cubicBezTo>
                      <a:pt x="161" y="115"/>
                      <a:pt x="161" y="115"/>
                      <a:pt x="161" y="115"/>
                    </a:cubicBezTo>
                    <a:cubicBezTo>
                      <a:pt x="161" y="115"/>
                      <a:pt x="161" y="115"/>
                      <a:pt x="161" y="115"/>
                    </a:cubicBezTo>
                    <a:cubicBezTo>
                      <a:pt x="160" y="115"/>
                      <a:pt x="160" y="115"/>
                      <a:pt x="160" y="115"/>
                    </a:cubicBezTo>
                    <a:cubicBezTo>
                      <a:pt x="160" y="115"/>
                      <a:pt x="160" y="115"/>
                      <a:pt x="160" y="115"/>
                    </a:cubicBezTo>
                    <a:cubicBezTo>
                      <a:pt x="159" y="115"/>
                      <a:pt x="159" y="115"/>
                      <a:pt x="159" y="115"/>
                    </a:cubicBezTo>
                    <a:cubicBezTo>
                      <a:pt x="159" y="115"/>
                      <a:pt x="159" y="115"/>
                      <a:pt x="159" y="115"/>
                    </a:cubicBezTo>
                    <a:close/>
                    <a:moveTo>
                      <a:pt x="159" y="114"/>
                    </a:moveTo>
                    <a:cubicBezTo>
                      <a:pt x="160" y="113"/>
                      <a:pt x="160" y="113"/>
                      <a:pt x="160" y="113"/>
                    </a:cubicBezTo>
                    <a:cubicBezTo>
                      <a:pt x="160" y="113"/>
                      <a:pt x="160" y="113"/>
                      <a:pt x="160" y="113"/>
                    </a:cubicBezTo>
                    <a:cubicBezTo>
                      <a:pt x="159" y="114"/>
                      <a:pt x="159" y="114"/>
                      <a:pt x="159" y="114"/>
                    </a:cubicBezTo>
                    <a:cubicBezTo>
                      <a:pt x="159" y="114"/>
                      <a:pt x="159" y="114"/>
                      <a:pt x="159" y="114"/>
                    </a:cubicBezTo>
                    <a:close/>
                    <a:moveTo>
                      <a:pt x="161" y="112"/>
                    </a:moveTo>
                    <a:cubicBezTo>
                      <a:pt x="162" y="111"/>
                      <a:pt x="162" y="111"/>
                      <a:pt x="162" y="111"/>
                    </a:cubicBezTo>
                    <a:cubicBezTo>
                      <a:pt x="162" y="110"/>
                      <a:pt x="162" y="110"/>
                      <a:pt x="162" y="110"/>
                    </a:cubicBezTo>
                    <a:cubicBezTo>
                      <a:pt x="163" y="109"/>
                      <a:pt x="163" y="109"/>
                      <a:pt x="163" y="109"/>
                    </a:cubicBezTo>
                    <a:cubicBezTo>
                      <a:pt x="163" y="110"/>
                      <a:pt x="163" y="110"/>
                      <a:pt x="163" y="110"/>
                    </a:cubicBezTo>
                    <a:cubicBezTo>
                      <a:pt x="163" y="110"/>
                      <a:pt x="163" y="110"/>
                      <a:pt x="163" y="110"/>
                    </a:cubicBezTo>
                    <a:cubicBezTo>
                      <a:pt x="163" y="110"/>
                      <a:pt x="163" y="110"/>
                      <a:pt x="163" y="110"/>
                    </a:cubicBezTo>
                    <a:cubicBezTo>
                      <a:pt x="162" y="111"/>
                      <a:pt x="162" y="111"/>
                      <a:pt x="162" y="111"/>
                    </a:cubicBezTo>
                    <a:cubicBezTo>
                      <a:pt x="162" y="112"/>
                      <a:pt x="162" y="112"/>
                      <a:pt x="162" y="112"/>
                    </a:cubicBezTo>
                    <a:cubicBezTo>
                      <a:pt x="161" y="112"/>
                      <a:pt x="161" y="112"/>
                      <a:pt x="161" y="112"/>
                    </a:cubicBezTo>
                    <a:cubicBezTo>
                      <a:pt x="161" y="112"/>
                      <a:pt x="161" y="112"/>
                      <a:pt x="161" y="112"/>
                    </a:cubicBezTo>
                    <a:cubicBezTo>
                      <a:pt x="161" y="112"/>
                      <a:pt x="161" y="112"/>
                      <a:pt x="161" y="112"/>
                    </a:cubicBezTo>
                    <a:close/>
                    <a:moveTo>
                      <a:pt x="162" y="107"/>
                    </a:moveTo>
                    <a:cubicBezTo>
                      <a:pt x="163" y="106"/>
                      <a:pt x="163" y="106"/>
                      <a:pt x="163" y="106"/>
                    </a:cubicBezTo>
                    <a:cubicBezTo>
                      <a:pt x="163" y="106"/>
                      <a:pt x="163" y="106"/>
                      <a:pt x="163" y="106"/>
                    </a:cubicBezTo>
                    <a:cubicBezTo>
                      <a:pt x="163" y="107"/>
                      <a:pt x="163" y="107"/>
                      <a:pt x="163" y="107"/>
                    </a:cubicBezTo>
                    <a:cubicBezTo>
                      <a:pt x="163" y="107"/>
                      <a:pt x="163" y="107"/>
                      <a:pt x="163" y="107"/>
                    </a:cubicBezTo>
                    <a:cubicBezTo>
                      <a:pt x="163" y="107"/>
                      <a:pt x="163" y="107"/>
                      <a:pt x="163" y="107"/>
                    </a:cubicBezTo>
                    <a:cubicBezTo>
                      <a:pt x="162" y="107"/>
                      <a:pt x="162" y="107"/>
                      <a:pt x="162" y="107"/>
                    </a:cubicBezTo>
                    <a:close/>
                    <a:moveTo>
                      <a:pt x="109" y="51"/>
                    </a:moveTo>
                    <a:cubicBezTo>
                      <a:pt x="109" y="51"/>
                      <a:pt x="109" y="51"/>
                      <a:pt x="109" y="51"/>
                    </a:cubicBezTo>
                    <a:cubicBezTo>
                      <a:pt x="110" y="51"/>
                      <a:pt x="110" y="51"/>
                      <a:pt x="110" y="51"/>
                    </a:cubicBezTo>
                    <a:cubicBezTo>
                      <a:pt x="109" y="51"/>
                      <a:pt x="109" y="51"/>
                      <a:pt x="109" y="51"/>
                    </a:cubicBezTo>
                    <a:cubicBezTo>
                      <a:pt x="109" y="51"/>
                      <a:pt x="109" y="51"/>
                      <a:pt x="109" y="51"/>
                    </a:cubicBezTo>
                    <a:close/>
                    <a:moveTo>
                      <a:pt x="91" y="68"/>
                    </a:moveTo>
                    <a:cubicBezTo>
                      <a:pt x="92" y="66"/>
                      <a:pt x="92" y="66"/>
                      <a:pt x="92" y="66"/>
                    </a:cubicBezTo>
                    <a:cubicBezTo>
                      <a:pt x="92" y="66"/>
                      <a:pt x="92" y="66"/>
                      <a:pt x="92" y="66"/>
                    </a:cubicBezTo>
                    <a:cubicBezTo>
                      <a:pt x="91" y="65"/>
                      <a:pt x="91" y="65"/>
                      <a:pt x="91" y="65"/>
                    </a:cubicBezTo>
                    <a:cubicBezTo>
                      <a:pt x="91" y="64"/>
                      <a:pt x="91" y="64"/>
                      <a:pt x="91" y="64"/>
                    </a:cubicBezTo>
                    <a:cubicBezTo>
                      <a:pt x="91" y="63"/>
                      <a:pt x="91" y="63"/>
                      <a:pt x="91" y="63"/>
                    </a:cubicBezTo>
                    <a:cubicBezTo>
                      <a:pt x="90" y="62"/>
                      <a:pt x="90" y="62"/>
                      <a:pt x="90" y="62"/>
                    </a:cubicBezTo>
                    <a:cubicBezTo>
                      <a:pt x="89" y="62"/>
                      <a:pt x="89" y="62"/>
                      <a:pt x="89" y="62"/>
                    </a:cubicBezTo>
                    <a:cubicBezTo>
                      <a:pt x="88" y="63"/>
                      <a:pt x="88" y="63"/>
                      <a:pt x="88" y="63"/>
                    </a:cubicBezTo>
                    <a:cubicBezTo>
                      <a:pt x="87" y="63"/>
                      <a:pt x="87" y="63"/>
                      <a:pt x="87" y="63"/>
                    </a:cubicBezTo>
                    <a:cubicBezTo>
                      <a:pt x="86" y="62"/>
                      <a:pt x="86" y="62"/>
                      <a:pt x="86" y="62"/>
                    </a:cubicBezTo>
                    <a:cubicBezTo>
                      <a:pt x="86" y="61"/>
                      <a:pt x="86" y="61"/>
                      <a:pt x="86" y="61"/>
                    </a:cubicBezTo>
                    <a:cubicBezTo>
                      <a:pt x="88" y="59"/>
                      <a:pt x="88" y="59"/>
                      <a:pt x="88" y="59"/>
                    </a:cubicBezTo>
                    <a:cubicBezTo>
                      <a:pt x="89" y="57"/>
                      <a:pt x="89" y="57"/>
                      <a:pt x="89" y="57"/>
                    </a:cubicBezTo>
                    <a:cubicBezTo>
                      <a:pt x="90" y="57"/>
                      <a:pt x="90" y="57"/>
                      <a:pt x="90" y="57"/>
                    </a:cubicBezTo>
                    <a:cubicBezTo>
                      <a:pt x="90" y="59"/>
                      <a:pt x="90" y="59"/>
                      <a:pt x="90" y="59"/>
                    </a:cubicBezTo>
                    <a:cubicBezTo>
                      <a:pt x="89" y="60"/>
                      <a:pt x="89" y="60"/>
                      <a:pt x="89" y="60"/>
                    </a:cubicBezTo>
                    <a:cubicBezTo>
                      <a:pt x="90" y="60"/>
                      <a:pt x="90" y="60"/>
                      <a:pt x="90" y="60"/>
                    </a:cubicBezTo>
                    <a:cubicBezTo>
                      <a:pt x="90" y="60"/>
                      <a:pt x="90" y="60"/>
                      <a:pt x="90" y="60"/>
                    </a:cubicBezTo>
                    <a:cubicBezTo>
                      <a:pt x="91" y="61"/>
                      <a:pt x="91" y="61"/>
                      <a:pt x="91" y="61"/>
                    </a:cubicBezTo>
                    <a:cubicBezTo>
                      <a:pt x="92" y="60"/>
                      <a:pt x="92" y="60"/>
                      <a:pt x="92" y="60"/>
                    </a:cubicBezTo>
                    <a:cubicBezTo>
                      <a:pt x="94" y="60"/>
                      <a:pt x="94" y="60"/>
                      <a:pt x="94" y="60"/>
                    </a:cubicBezTo>
                    <a:cubicBezTo>
                      <a:pt x="94" y="61"/>
                      <a:pt x="94" y="61"/>
                      <a:pt x="94" y="61"/>
                    </a:cubicBezTo>
                    <a:cubicBezTo>
                      <a:pt x="94" y="62"/>
                      <a:pt x="94" y="62"/>
                      <a:pt x="94" y="62"/>
                    </a:cubicBezTo>
                    <a:cubicBezTo>
                      <a:pt x="94" y="62"/>
                      <a:pt x="94" y="62"/>
                      <a:pt x="94" y="62"/>
                    </a:cubicBezTo>
                    <a:cubicBezTo>
                      <a:pt x="94" y="63"/>
                      <a:pt x="94" y="63"/>
                      <a:pt x="94" y="63"/>
                    </a:cubicBezTo>
                    <a:cubicBezTo>
                      <a:pt x="95" y="64"/>
                      <a:pt x="95" y="64"/>
                      <a:pt x="95" y="64"/>
                    </a:cubicBezTo>
                    <a:cubicBezTo>
                      <a:pt x="95" y="64"/>
                      <a:pt x="95" y="64"/>
                      <a:pt x="95" y="64"/>
                    </a:cubicBezTo>
                    <a:cubicBezTo>
                      <a:pt x="97" y="66"/>
                      <a:pt x="97" y="66"/>
                      <a:pt x="97" y="66"/>
                    </a:cubicBezTo>
                    <a:cubicBezTo>
                      <a:pt x="97" y="67"/>
                      <a:pt x="97" y="67"/>
                      <a:pt x="97" y="67"/>
                    </a:cubicBezTo>
                    <a:cubicBezTo>
                      <a:pt x="96" y="67"/>
                      <a:pt x="96" y="67"/>
                      <a:pt x="96" y="67"/>
                    </a:cubicBezTo>
                    <a:cubicBezTo>
                      <a:pt x="95" y="66"/>
                      <a:pt x="95" y="66"/>
                      <a:pt x="95" y="66"/>
                    </a:cubicBezTo>
                    <a:cubicBezTo>
                      <a:pt x="95" y="66"/>
                      <a:pt x="95" y="66"/>
                      <a:pt x="95" y="66"/>
                    </a:cubicBezTo>
                    <a:cubicBezTo>
                      <a:pt x="94" y="67"/>
                      <a:pt x="94" y="67"/>
                      <a:pt x="94" y="67"/>
                    </a:cubicBezTo>
                    <a:cubicBezTo>
                      <a:pt x="93" y="67"/>
                      <a:pt x="93" y="67"/>
                      <a:pt x="93" y="67"/>
                    </a:cubicBezTo>
                    <a:cubicBezTo>
                      <a:pt x="92" y="68"/>
                      <a:pt x="92" y="68"/>
                      <a:pt x="92" y="68"/>
                    </a:cubicBezTo>
                    <a:cubicBezTo>
                      <a:pt x="91" y="68"/>
                      <a:pt x="91" y="68"/>
                      <a:pt x="91" y="68"/>
                    </a:cubicBezTo>
                    <a:close/>
                    <a:moveTo>
                      <a:pt x="86" y="95"/>
                    </a:moveTo>
                    <a:cubicBezTo>
                      <a:pt x="87" y="95"/>
                      <a:pt x="87" y="95"/>
                      <a:pt x="87" y="95"/>
                    </a:cubicBezTo>
                    <a:cubicBezTo>
                      <a:pt x="88" y="95"/>
                      <a:pt x="88" y="95"/>
                      <a:pt x="88" y="95"/>
                    </a:cubicBezTo>
                    <a:cubicBezTo>
                      <a:pt x="89" y="95"/>
                      <a:pt x="89" y="95"/>
                      <a:pt x="89" y="95"/>
                    </a:cubicBezTo>
                    <a:cubicBezTo>
                      <a:pt x="89" y="95"/>
                      <a:pt x="89" y="95"/>
                      <a:pt x="89" y="95"/>
                    </a:cubicBezTo>
                    <a:cubicBezTo>
                      <a:pt x="90" y="94"/>
                      <a:pt x="90" y="94"/>
                      <a:pt x="90" y="94"/>
                    </a:cubicBezTo>
                    <a:cubicBezTo>
                      <a:pt x="91" y="94"/>
                      <a:pt x="91" y="94"/>
                      <a:pt x="91" y="94"/>
                    </a:cubicBezTo>
                    <a:cubicBezTo>
                      <a:pt x="91" y="95"/>
                      <a:pt x="91" y="95"/>
                      <a:pt x="91" y="95"/>
                    </a:cubicBezTo>
                    <a:cubicBezTo>
                      <a:pt x="92" y="95"/>
                      <a:pt x="92" y="95"/>
                      <a:pt x="92" y="95"/>
                    </a:cubicBezTo>
                    <a:cubicBezTo>
                      <a:pt x="93" y="96"/>
                      <a:pt x="93" y="96"/>
                      <a:pt x="93" y="96"/>
                    </a:cubicBezTo>
                    <a:cubicBezTo>
                      <a:pt x="92" y="97"/>
                      <a:pt x="92" y="97"/>
                      <a:pt x="92" y="97"/>
                    </a:cubicBezTo>
                    <a:cubicBezTo>
                      <a:pt x="91" y="98"/>
                      <a:pt x="91" y="98"/>
                      <a:pt x="91" y="98"/>
                    </a:cubicBezTo>
                    <a:cubicBezTo>
                      <a:pt x="90" y="98"/>
                      <a:pt x="90" y="98"/>
                      <a:pt x="90" y="98"/>
                    </a:cubicBezTo>
                    <a:cubicBezTo>
                      <a:pt x="89" y="98"/>
                      <a:pt x="89" y="98"/>
                      <a:pt x="89" y="98"/>
                    </a:cubicBezTo>
                    <a:cubicBezTo>
                      <a:pt x="89" y="98"/>
                      <a:pt x="89" y="98"/>
                      <a:pt x="89" y="98"/>
                    </a:cubicBezTo>
                    <a:cubicBezTo>
                      <a:pt x="88" y="98"/>
                      <a:pt x="88" y="98"/>
                      <a:pt x="88" y="98"/>
                    </a:cubicBezTo>
                    <a:cubicBezTo>
                      <a:pt x="87" y="98"/>
                      <a:pt x="87" y="98"/>
                      <a:pt x="87" y="98"/>
                    </a:cubicBezTo>
                    <a:cubicBezTo>
                      <a:pt x="86" y="96"/>
                      <a:pt x="86" y="96"/>
                      <a:pt x="86" y="96"/>
                    </a:cubicBezTo>
                    <a:cubicBezTo>
                      <a:pt x="86" y="95"/>
                      <a:pt x="86" y="95"/>
                      <a:pt x="86" y="95"/>
                    </a:cubicBezTo>
                    <a:close/>
                    <a:moveTo>
                      <a:pt x="144" y="107"/>
                    </a:moveTo>
                    <a:cubicBezTo>
                      <a:pt x="146" y="106"/>
                      <a:pt x="146" y="106"/>
                      <a:pt x="146" y="106"/>
                    </a:cubicBezTo>
                    <a:cubicBezTo>
                      <a:pt x="146" y="106"/>
                      <a:pt x="146" y="106"/>
                      <a:pt x="146" y="106"/>
                    </a:cubicBezTo>
                    <a:cubicBezTo>
                      <a:pt x="146" y="106"/>
                      <a:pt x="146" y="106"/>
                      <a:pt x="146" y="106"/>
                    </a:cubicBezTo>
                    <a:cubicBezTo>
                      <a:pt x="145" y="107"/>
                      <a:pt x="145" y="107"/>
                      <a:pt x="145" y="107"/>
                    </a:cubicBezTo>
                    <a:cubicBezTo>
                      <a:pt x="144" y="107"/>
                      <a:pt x="144" y="107"/>
                      <a:pt x="144" y="107"/>
                    </a:cubicBezTo>
                    <a:close/>
                    <a:moveTo>
                      <a:pt x="135" y="113"/>
                    </a:moveTo>
                    <a:cubicBezTo>
                      <a:pt x="136" y="113"/>
                      <a:pt x="136" y="113"/>
                      <a:pt x="136" y="113"/>
                    </a:cubicBezTo>
                    <a:cubicBezTo>
                      <a:pt x="136" y="113"/>
                      <a:pt x="136" y="113"/>
                      <a:pt x="136" y="113"/>
                    </a:cubicBezTo>
                    <a:cubicBezTo>
                      <a:pt x="136" y="113"/>
                      <a:pt x="136" y="113"/>
                      <a:pt x="136" y="113"/>
                    </a:cubicBezTo>
                    <a:cubicBezTo>
                      <a:pt x="135" y="113"/>
                      <a:pt x="135" y="113"/>
                      <a:pt x="135" y="113"/>
                    </a:cubicBezTo>
                    <a:close/>
                    <a:moveTo>
                      <a:pt x="135" y="120"/>
                    </a:moveTo>
                    <a:cubicBezTo>
                      <a:pt x="136" y="119"/>
                      <a:pt x="136" y="119"/>
                      <a:pt x="136" y="119"/>
                    </a:cubicBezTo>
                    <a:cubicBezTo>
                      <a:pt x="136" y="120"/>
                      <a:pt x="136" y="120"/>
                      <a:pt x="136" y="120"/>
                    </a:cubicBezTo>
                    <a:cubicBezTo>
                      <a:pt x="136" y="120"/>
                      <a:pt x="136" y="120"/>
                      <a:pt x="136" y="120"/>
                    </a:cubicBezTo>
                    <a:cubicBezTo>
                      <a:pt x="135" y="121"/>
                      <a:pt x="135" y="121"/>
                      <a:pt x="135" y="121"/>
                    </a:cubicBezTo>
                    <a:cubicBezTo>
                      <a:pt x="135" y="120"/>
                      <a:pt x="135" y="120"/>
                      <a:pt x="135" y="120"/>
                    </a:cubicBezTo>
                    <a:cubicBezTo>
                      <a:pt x="135" y="120"/>
                      <a:pt x="135" y="120"/>
                      <a:pt x="135" y="120"/>
                    </a:cubicBezTo>
                    <a:close/>
                    <a:moveTo>
                      <a:pt x="132" y="123"/>
                    </a:moveTo>
                    <a:cubicBezTo>
                      <a:pt x="131" y="123"/>
                      <a:pt x="131" y="123"/>
                      <a:pt x="131" y="123"/>
                    </a:cubicBezTo>
                    <a:cubicBezTo>
                      <a:pt x="132" y="123"/>
                      <a:pt x="132" y="123"/>
                      <a:pt x="132" y="123"/>
                    </a:cubicBezTo>
                    <a:cubicBezTo>
                      <a:pt x="132" y="123"/>
                      <a:pt x="132" y="123"/>
                      <a:pt x="132" y="123"/>
                    </a:cubicBezTo>
                    <a:cubicBezTo>
                      <a:pt x="133" y="123"/>
                      <a:pt x="133" y="123"/>
                      <a:pt x="133" y="123"/>
                    </a:cubicBezTo>
                    <a:cubicBezTo>
                      <a:pt x="133" y="123"/>
                      <a:pt x="133" y="123"/>
                      <a:pt x="133" y="123"/>
                    </a:cubicBezTo>
                    <a:cubicBezTo>
                      <a:pt x="134" y="122"/>
                      <a:pt x="134" y="122"/>
                      <a:pt x="134" y="122"/>
                    </a:cubicBezTo>
                    <a:cubicBezTo>
                      <a:pt x="133" y="122"/>
                      <a:pt x="133" y="122"/>
                      <a:pt x="133" y="122"/>
                    </a:cubicBezTo>
                    <a:cubicBezTo>
                      <a:pt x="134" y="121"/>
                      <a:pt x="134" y="121"/>
                      <a:pt x="134" y="121"/>
                    </a:cubicBezTo>
                    <a:cubicBezTo>
                      <a:pt x="135" y="121"/>
                      <a:pt x="135" y="121"/>
                      <a:pt x="135" y="121"/>
                    </a:cubicBezTo>
                    <a:cubicBezTo>
                      <a:pt x="135" y="121"/>
                      <a:pt x="135" y="121"/>
                      <a:pt x="135" y="121"/>
                    </a:cubicBezTo>
                    <a:cubicBezTo>
                      <a:pt x="135" y="122"/>
                      <a:pt x="135" y="122"/>
                      <a:pt x="135" y="122"/>
                    </a:cubicBezTo>
                    <a:cubicBezTo>
                      <a:pt x="135" y="122"/>
                      <a:pt x="135" y="122"/>
                      <a:pt x="135" y="122"/>
                    </a:cubicBezTo>
                    <a:cubicBezTo>
                      <a:pt x="135" y="122"/>
                      <a:pt x="135" y="122"/>
                      <a:pt x="135" y="122"/>
                    </a:cubicBezTo>
                    <a:cubicBezTo>
                      <a:pt x="136" y="121"/>
                      <a:pt x="136" y="121"/>
                      <a:pt x="136" y="121"/>
                    </a:cubicBezTo>
                    <a:cubicBezTo>
                      <a:pt x="136" y="122"/>
                      <a:pt x="136" y="122"/>
                      <a:pt x="136" y="122"/>
                    </a:cubicBezTo>
                    <a:cubicBezTo>
                      <a:pt x="136" y="122"/>
                      <a:pt x="136" y="122"/>
                      <a:pt x="136" y="122"/>
                    </a:cubicBezTo>
                    <a:cubicBezTo>
                      <a:pt x="136" y="123"/>
                      <a:pt x="136" y="123"/>
                      <a:pt x="136" y="123"/>
                    </a:cubicBezTo>
                    <a:cubicBezTo>
                      <a:pt x="136" y="123"/>
                      <a:pt x="136" y="123"/>
                      <a:pt x="136" y="123"/>
                    </a:cubicBezTo>
                    <a:cubicBezTo>
                      <a:pt x="136" y="124"/>
                      <a:pt x="136" y="124"/>
                      <a:pt x="136" y="124"/>
                    </a:cubicBezTo>
                    <a:cubicBezTo>
                      <a:pt x="136" y="124"/>
                      <a:pt x="136" y="124"/>
                      <a:pt x="136" y="124"/>
                    </a:cubicBezTo>
                    <a:cubicBezTo>
                      <a:pt x="135" y="123"/>
                      <a:pt x="135" y="123"/>
                      <a:pt x="135" y="123"/>
                    </a:cubicBezTo>
                    <a:cubicBezTo>
                      <a:pt x="135" y="124"/>
                      <a:pt x="135" y="124"/>
                      <a:pt x="135" y="124"/>
                    </a:cubicBezTo>
                    <a:cubicBezTo>
                      <a:pt x="134" y="124"/>
                      <a:pt x="134" y="124"/>
                      <a:pt x="134" y="124"/>
                    </a:cubicBezTo>
                    <a:cubicBezTo>
                      <a:pt x="134" y="124"/>
                      <a:pt x="134" y="124"/>
                      <a:pt x="134" y="124"/>
                    </a:cubicBezTo>
                    <a:cubicBezTo>
                      <a:pt x="133" y="124"/>
                      <a:pt x="133" y="124"/>
                      <a:pt x="133" y="124"/>
                    </a:cubicBezTo>
                    <a:cubicBezTo>
                      <a:pt x="132" y="124"/>
                      <a:pt x="132" y="124"/>
                      <a:pt x="132" y="124"/>
                    </a:cubicBezTo>
                    <a:cubicBezTo>
                      <a:pt x="132" y="123"/>
                      <a:pt x="132" y="123"/>
                      <a:pt x="132" y="123"/>
                    </a:cubicBezTo>
                    <a:close/>
                    <a:moveTo>
                      <a:pt x="122" y="132"/>
                    </a:moveTo>
                    <a:cubicBezTo>
                      <a:pt x="122" y="132"/>
                      <a:pt x="122" y="132"/>
                      <a:pt x="122" y="132"/>
                    </a:cubicBezTo>
                    <a:cubicBezTo>
                      <a:pt x="122" y="132"/>
                      <a:pt x="122" y="132"/>
                      <a:pt x="122" y="132"/>
                    </a:cubicBezTo>
                    <a:cubicBezTo>
                      <a:pt x="121" y="132"/>
                      <a:pt x="121" y="132"/>
                      <a:pt x="121" y="132"/>
                    </a:cubicBezTo>
                    <a:cubicBezTo>
                      <a:pt x="121" y="131"/>
                      <a:pt x="121" y="131"/>
                      <a:pt x="121" y="131"/>
                    </a:cubicBezTo>
                    <a:cubicBezTo>
                      <a:pt x="121" y="131"/>
                      <a:pt x="121" y="131"/>
                      <a:pt x="121" y="131"/>
                    </a:cubicBezTo>
                    <a:cubicBezTo>
                      <a:pt x="122" y="130"/>
                      <a:pt x="122" y="130"/>
                      <a:pt x="122" y="130"/>
                    </a:cubicBezTo>
                    <a:cubicBezTo>
                      <a:pt x="121" y="129"/>
                      <a:pt x="121" y="129"/>
                      <a:pt x="121" y="129"/>
                    </a:cubicBezTo>
                    <a:cubicBezTo>
                      <a:pt x="121" y="129"/>
                      <a:pt x="121" y="129"/>
                      <a:pt x="121" y="129"/>
                    </a:cubicBezTo>
                    <a:cubicBezTo>
                      <a:pt x="121" y="128"/>
                      <a:pt x="121" y="128"/>
                      <a:pt x="121" y="128"/>
                    </a:cubicBezTo>
                    <a:cubicBezTo>
                      <a:pt x="123" y="127"/>
                      <a:pt x="123" y="127"/>
                      <a:pt x="123" y="127"/>
                    </a:cubicBezTo>
                    <a:cubicBezTo>
                      <a:pt x="125" y="126"/>
                      <a:pt x="125" y="126"/>
                      <a:pt x="125" y="126"/>
                    </a:cubicBezTo>
                    <a:cubicBezTo>
                      <a:pt x="126" y="126"/>
                      <a:pt x="126" y="126"/>
                      <a:pt x="126" y="126"/>
                    </a:cubicBezTo>
                    <a:cubicBezTo>
                      <a:pt x="126" y="126"/>
                      <a:pt x="126" y="126"/>
                      <a:pt x="126" y="126"/>
                    </a:cubicBezTo>
                    <a:cubicBezTo>
                      <a:pt x="126" y="128"/>
                      <a:pt x="126" y="128"/>
                      <a:pt x="126" y="128"/>
                    </a:cubicBezTo>
                    <a:cubicBezTo>
                      <a:pt x="126" y="128"/>
                      <a:pt x="126" y="128"/>
                      <a:pt x="126" y="128"/>
                    </a:cubicBezTo>
                    <a:cubicBezTo>
                      <a:pt x="127" y="127"/>
                      <a:pt x="127" y="127"/>
                      <a:pt x="127" y="127"/>
                    </a:cubicBezTo>
                    <a:cubicBezTo>
                      <a:pt x="127" y="127"/>
                      <a:pt x="127" y="127"/>
                      <a:pt x="127" y="127"/>
                    </a:cubicBezTo>
                    <a:cubicBezTo>
                      <a:pt x="127" y="126"/>
                      <a:pt x="127" y="126"/>
                      <a:pt x="127" y="126"/>
                    </a:cubicBezTo>
                    <a:cubicBezTo>
                      <a:pt x="128" y="127"/>
                      <a:pt x="128" y="127"/>
                      <a:pt x="128" y="127"/>
                    </a:cubicBezTo>
                    <a:cubicBezTo>
                      <a:pt x="128" y="126"/>
                      <a:pt x="128" y="126"/>
                      <a:pt x="128" y="126"/>
                    </a:cubicBezTo>
                    <a:cubicBezTo>
                      <a:pt x="127" y="126"/>
                      <a:pt x="127" y="126"/>
                      <a:pt x="127" y="126"/>
                    </a:cubicBezTo>
                    <a:cubicBezTo>
                      <a:pt x="127" y="125"/>
                      <a:pt x="127" y="125"/>
                      <a:pt x="127" y="125"/>
                    </a:cubicBezTo>
                    <a:cubicBezTo>
                      <a:pt x="128" y="125"/>
                      <a:pt x="128" y="125"/>
                      <a:pt x="128" y="125"/>
                    </a:cubicBezTo>
                    <a:cubicBezTo>
                      <a:pt x="128" y="124"/>
                      <a:pt x="128" y="124"/>
                      <a:pt x="128" y="124"/>
                    </a:cubicBezTo>
                    <a:cubicBezTo>
                      <a:pt x="129" y="125"/>
                      <a:pt x="129" y="125"/>
                      <a:pt x="129" y="125"/>
                    </a:cubicBezTo>
                    <a:cubicBezTo>
                      <a:pt x="129" y="126"/>
                      <a:pt x="129" y="126"/>
                      <a:pt x="129" y="126"/>
                    </a:cubicBezTo>
                    <a:cubicBezTo>
                      <a:pt x="129" y="126"/>
                      <a:pt x="129" y="126"/>
                      <a:pt x="129" y="126"/>
                    </a:cubicBezTo>
                    <a:cubicBezTo>
                      <a:pt x="129" y="127"/>
                      <a:pt x="129" y="127"/>
                      <a:pt x="129" y="127"/>
                    </a:cubicBezTo>
                    <a:cubicBezTo>
                      <a:pt x="129" y="126"/>
                      <a:pt x="129" y="126"/>
                      <a:pt x="129" y="126"/>
                    </a:cubicBezTo>
                    <a:cubicBezTo>
                      <a:pt x="129" y="126"/>
                      <a:pt x="129" y="126"/>
                      <a:pt x="129" y="126"/>
                    </a:cubicBezTo>
                    <a:cubicBezTo>
                      <a:pt x="130" y="126"/>
                      <a:pt x="130" y="126"/>
                      <a:pt x="130" y="126"/>
                    </a:cubicBezTo>
                    <a:cubicBezTo>
                      <a:pt x="130" y="126"/>
                      <a:pt x="130" y="126"/>
                      <a:pt x="130" y="126"/>
                    </a:cubicBezTo>
                    <a:cubicBezTo>
                      <a:pt x="130" y="125"/>
                      <a:pt x="130" y="125"/>
                      <a:pt x="130" y="125"/>
                    </a:cubicBezTo>
                    <a:cubicBezTo>
                      <a:pt x="130" y="125"/>
                      <a:pt x="130" y="125"/>
                      <a:pt x="130" y="125"/>
                    </a:cubicBezTo>
                    <a:cubicBezTo>
                      <a:pt x="131" y="124"/>
                      <a:pt x="131" y="124"/>
                      <a:pt x="131" y="124"/>
                    </a:cubicBezTo>
                    <a:cubicBezTo>
                      <a:pt x="131" y="125"/>
                      <a:pt x="131" y="125"/>
                      <a:pt x="131" y="125"/>
                    </a:cubicBezTo>
                    <a:cubicBezTo>
                      <a:pt x="131" y="125"/>
                      <a:pt x="131" y="125"/>
                      <a:pt x="131" y="125"/>
                    </a:cubicBezTo>
                    <a:cubicBezTo>
                      <a:pt x="131" y="126"/>
                      <a:pt x="131" y="126"/>
                      <a:pt x="131" y="126"/>
                    </a:cubicBezTo>
                    <a:cubicBezTo>
                      <a:pt x="131" y="126"/>
                      <a:pt x="131" y="126"/>
                      <a:pt x="131" y="126"/>
                    </a:cubicBezTo>
                    <a:cubicBezTo>
                      <a:pt x="131" y="126"/>
                      <a:pt x="131" y="126"/>
                      <a:pt x="131" y="126"/>
                    </a:cubicBezTo>
                    <a:cubicBezTo>
                      <a:pt x="132" y="125"/>
                      <a:pt x="132" y="125"/>
                      <a:pt x="132" y="125"/>
                    </a:cubicBezTo>
                    <a:cubicBezTo>
                      <a:pt x="133" y="125"/>
                      <a:pt x="133" y="125"/>
                      <a:pt x="133" y="125"/>
                    </a:cubicBezTo>
                    <a:cubicBezTo>
                      <a:pt x="134" y="125"/>
                      <a:pt x="134" y="125"/>
                      <a:pt x="134" y="125"/>
                    </a:cubicBezTo>
                    <a:cubicBezTo>
                      <a:pt x="134" y="126"/>
                      <a:pt x="134" y="126"/>
                      <a:pt x="134" y="126"/>
                    </a:cubicBezTo>
                    <a:cubicBezTo>
                      <a:pt x="133" y="126"/>
                      <a:pt x="133" y="126"/>
                      <a:pt x="133" y="126"/>
                    </a:cubicBezTo>
                    <a:cubicBezTo>
                      <a:pt x="132" y="126"/>
                      <a:pt x="132" y="126"/>
                      <a:pt x="132" y="126"/>
                    </a:cubicBezTo>
                    <a:cubicBezTo>
                      <a:pt x="132" y="127"/>
                      <a:pt x="132" y="127"/>
                      <a:pt x="132" y="127"/>
                    </a:cubicBezTo>
                    <a:cubicBezTo>
                      <a:pt x="133" y="127"/>
                      <a:pt x="133" y="127"/>
                      <a:pt x="133" y="127"/>
                    </a:cubicBezTo>
                    <a:cubicBezTo>
                      <a:pt x="133" y="128"/>
                      <a:pt x="133" y="128"/>
                      <a:pt x="133" y="128"/>
                    </a:cubicBezTo>
                    <a:cubicBezTo>
                      <a:pt x="132" y="128"/>
                      <a:pt x="132" y="128"/>
                      <a:pt x="132" y="128"/>
                    </a:cubicBezTo>
                    <a:cubicBezTo>
                      <a:pt x="132" y="128"/>
                      <a:pt x="132" y="128"/>
                      <a:pt x="132" y="128"/>
                    </a:cubicBezTo>
                    <a:cubicBezTo>
                      <a:pt x="132" y="128"/>
                      <a:pt x="132" y="128"/>
                      <a:pt x="132" y="128"/>
                    </a:cubicBezTo>
                    <a:cubicBezTo>
                      <a:pt x="131" y="128"/>
                      <a:pt x="131" y="128"/>
                      <a:pt x="131" y="128"/>
                    </a:cubicBezTo>
                    <a:cubicBezTo>
                      <a:pt x="130" y="128"/>
                      <a:pt x="130" y="128"/>
                      <a:pt x="130" y="128"/>
                    </a:cubicBezTo>
                    <a:cubicBezTo>
                      <a:pt x="130" y="128"/>
                      <a:pt x="130" y="128"/>
                      <a:pt x="130" y="128"/>
                    </a:cubicBezTo>
                    <a:cubicBezTo>
                      <a:pt x="129" y="128"/>
                      <a:pt x="129" y="128"/>
                      <a:pt x="129" y="128"/>
                    </a:cubicBezTo>
                    <a:cubicBezTo>
                      <a:pt x="130" y="129"/>
                      <a:pt x="130" y="129"/>
                      <a:pt x="130" y="129"/>
                    </a:cubicBezTo>
                    <a:cubicBezTo>
                      <a:pt x="131" y="129"/>
                      <a:pt x="131" y="129"/>
                      <a:pt x="131" y="129"/>
                    </a:cubicBezTo>
                    <a:cubicBezTo>
                      <a:pt x="130" y="130"/>
                      <a:pt x="130" y="130"/>
                      <a:pt x="130" y="130"/>
                    </a:cubicBezTo>
                    <a:cubicBezTo>
                      <a:pt x="129" y="130"/>
                      <a:pt x="129" y="130"/>
                      <a:pt x="129" y="130"/>
                    </a:cubicBezTo>
                    <a:cubicBezTo>
                      <a:pt x="129" y="129"/>
                      <a:pt x="129" y="129"/>
                      <a:pt x="129" y="129"/>
                    </a:cubicBezTo>
                    <a:cubicBezTo>
                      <a:pt x="128" y="129"/>
                      <a:pt x="128" y="129"/>
                      <a:pt x="128" y="129"/>
                    </a:cubicBezTo>
                    <a:cubicBezTo>
                      <a:pt x="127" y="129"/>
                      <a:pt x="127" y="129"/>
                      <a:pt x="127" y="129"/>
                    </a:cubicBezTo>
                    <a:cubicBezTo>
                      <a:pt x="128" y="130"/>
                      <a:pt x="128" y="130"/>
                      <a:pt x="128" y="130"/>
                    </a:cubicBezTo>
                    <a:cubicBezTo>
                      <a:pt x="128" y="130"/>
                      <a:pt x="128" y="130"/>
                      <a:pt x="128" y="130"/>
                    </a:cubicBezTo>
                    <a:cubicBezTo>
                      <a:pt x="128" y="131"/>
                      <a:pt x="128" y="131"/>
                      <a:pt x="128" y="131"/>
                    </a:cubicBezTo>
                    <a:cubicBezTo>
                      <a:pt x="127" y="130"/>
                      <a:pt x="127" y="130"/>
                      <a:pt x="127" y="130"/>
                    </a:cubicBezTo>
                    <a:cubicBezTo>
                      <a:pt x="126" y="131"/>
                      <a:pt x="126" y="131"/>
                      <a:pt x="126" y="131"/>
                    </a:cubicBezTo>
                    <a:cubicBezTo>
                      <a:pt x="126" y="131"/>
                      <a:pt x="126" y="131"/>
                      <a:pt x="126" y="131"/>
                    </a:cubicBezTo>
                    <a:cubicBezTo>
                      <a:pt x="125" y="131"/>
                      <a:pt x="125" y="131"/>
                      <a:pt x="125" y="131"/>
                    </a:cubicBezTo>
                    <a:cubicBezTo>
                      <a:pt x="125" y="131"/>
                      <a:pt x="125" y="131"/>
                      <a:pt x="125" y="131"/>
                    </a:cubicBezTo>
                    <a:cubicBezTo>
                      <a:pt x="125" y="132"/>
                      <a:pt x="125" y="132"/>
                      <a:pt x="125" y="132"/>
                    </a:cubicBezTo>
                    <a:cubicBezTo>
                      <a:pt x="125" y="132"/>
                      <a:pt x="125" y="132"/>
                      <a:pt x="125" y="132"/>
                    </a:cubicBezTo>
                    <a:cubicBezTo>
                      <a:pt x="124" y="133"/>
                      <a:pt x="124" y="133"/>
                      <a:pt x="124" y="133"/>
                    </a:cubicBezTo>
                    <a:cubicBezTo>
                      <a:pt x="124" y="133"/>
                      <a:pt x="124" y="133"/>
                      <a:pt x="124" y="133"/>
                    </a:cubicBezTo>
                    <a:cubicBezTo>
                      <a:pt x="123" y="134"/>
                      <a:pt x="123" y="134"/>
                      <a:pt x="123" y="134"/>
                    </a:cubicBezTo>
                    <a:cubicBezTo>
                      <a:pt x="123" y="134"/>
                      <a:pt x="123" y="134"/>
                      <a:pt x="123" y="134"/>
                    </a:cubicBezTo>
                    <a:cubicBezTo>
                      <a:pt x="122" y="134"/>
                      <a:pt x="122" y="134"/>
                      <a:pt x="122" y="134"/>
                    </a:cubicBezTo>
                    <a:cubicBezTo>
                      <a:pt x="122" y="133"/>
                      <a:pt x="122" y="133"/>
                      <a:pt x="122" y="133"/>
                    </a:cubicBezTo>
                    <a:cubicBezTo>
                      <a:pt x="124" y="132"/>
                      <a:pt x="124" y="132"/>
                      <a:pt x="124" y="132"/>
                    </a:cubicBezTo>
                    <a:cubicBezTo>
                      <a:pt x="124" y="132"/>
                      <a:pt x="124" y="132"/>
                      <a:pt x="124" y="132"/>
                    </a:cubicBezTo>
                    <a:cubicBezTo>
                      <a:pt x="124" y="131"/>
                      <a:pt x="124" y="131"/>
                      <a:pt x="124" y="131"/>
                    </a:cubicBezTo>
                    <a:cubicBezTo>
                      <a:pt x="124" y="131"/>
                      <a:pt x="124" y="131"/>
                      <a:pt x="124" y="131"/>
                    </a:cubicBezTo>
                    <a:cubicBezTo>
                      <a:pt x="123" y="132"/>
                      <a:pt x="123" y="132"/>
                      <a:pt x="123" y="132"/>
                    </a:cubicBezTo>
                    <a:cubicBezTo>
                      <a:pt x="123" y="131"/>
                      <a:pt x="123" y="131"/>
                      <a:pt x="123" y="131"/>
                    </a:cubicBezTo>
                    <a:cubicBezTo>
                      <a:pt x="123" y="131"/>
                      <a:pt x="123" y="131"/>
                      <a:pt x="123" y="131"/>
                    </a:cubicBezTo>
                    <a:cubicBezTo>
                      <a:pt x="122" y="131"/>
                      <a:pt x="122" y="131"/>
                      <a:pt x="122" y="131"/>
                    </a:cubicBezTo>
                    <a:cubicBezTo>
                      <a:pt x="122" y="131"/>
                      <a:pt x="122" y="131"/>
                      <a:pt x="122" y="131"/>
                    </a:cubicBezTo>
                    <a:cubicBezTo>
                      <a:pt x="122" y="131"/>
                      <a:pt x="122" y="131"/>
                      <a:pt x="122" y="131"/>
                    </a:cubicBezTo>
                    <a:cubicBezTo>
                      <a:pt x="122" y="132"/>
                      <a:pt x="122" y="132"/>
                      <a:pt x="122" y="132"/>
                    </a:cubicBezTo>
                    <a:close/>
                    <a:moveTo>
                      <a:pt x="121" y="135"/>
                    </a:moveTo>
                    <a:cubicBezTo>
                      <a:pt x="121" y="135"/>
                      <a:pt x="121" y="135"/>
                      <a:pt x="121" y="135"/>
                    </a:cubicBezTo>
                    <a:cubicBezTo>
                      <a:pt x="121" y="135"/>
                      <a:pt x="121" y="135"/>
                      <a:pt x="121" y="135"/>
                    </a:cubicBezTo>
                    <a:cubicBezTo>
                      <a:pt x="121" y="135"/>
                      <a:pt x="121" y="135"/>
                      <a:pt x="121" y="135"/>
                    </a:cubicBezTo>
                    <a:close/>
                    <a:moveTo>
                      <a:pt x="118" y="136"/>
                    </a:moveTo>
                    <a:cubicBezTo>
                      <a:pt x="119" y="135"/>
                      <a:pt x="119" y="135"/>
                      <a:pt x="119" y="135"/>
                    </a:cubicBezTo>
                    <a:cubicBezTo>
                      <a:pt x="120" y="134"/>
                      <a:pt x="120" y="134"/>
                      <a:pt x="120" y="134"/>
                    </a:cubicBezTo>
                    <a:cubicBezTo>
                      <a:pt x="119" y="136"/>
                      <a:pt x="119" y="136"/>
                      <a:pt x="119" y="136"/>
                    </a:cubicBezTo>
                    <a:cubicBezTo>
                      <a:pt x="118" y="136"/>
                      <a:pt x="118" y="136"/>
                      <a:pt x="118" y="136"/>
                    </a:cubicBezTo>
                    <a:close/>
                    <a:moveTo>
                      <a:pt x="112" y="140"/>
                    </a:moveTo>
                    <a:cubicBezTo>
                      <a:pt x="112" y="140"/>
                      <a:pt x="112" y="140"/>
                      <a:pt x="112" y="140"/>
                    </a:cubicBezTo>
                    <a:cubicBezTo>
                      <a:pt x="112" y="140"/>
                      <a:pt x="112" y="140"/>
                      <a:pt x="112" y="140"/>
                    </a:cubicBezTo>
                    <a:cubicBezTo>
                      <a:pt x="113" y="139"/>
                      <a:pt x="113" y="139"/>
                      <a:pt x="113" y="139"/>
                    </a:cubicBezTo>
                    <a:cubicBezTo>
                      <a:pt x="113" y="140"/>
                      <a:pt x="113" y="140"/>
                      <a:pt x="113" y="140"/>
                    </a:cubicBezTo>
                    <a:cubicBezTo>
                      <a:pt x="112" y="140"/>
                      <a:pt x="112" y="140"/>
                      <a:pt x="112" y="140"/>
                    </a:cubicBezTo>
                    <a:close/>
                    <a:moveTo>
                      <a:pt x="109" y="133"/>
                    </a:moveTo>
                    <a:cubicBezTo>
                      <a:pt x="110" y="133"/>
                      <a:pt x="110" y="133"/>
                      <a:pt x="110" y="133"/>
                    </a:cubicBezTo>
                    <a:cubicBezTo>
                      <a:pt x="110" y="134"/>
                      <a:pt x="110" y="134"/>
                      <a:pt x="110" y="134"/>
                    </a:cubicBezTo>
                    <a:cubicBezTo>
                      <a:pt x="109" y="134"/>
                      <a:pt x="109" y="134"/>
                      <a:pt x="109" y="134"/>
                    </a:cubicBezTo>
                    <a:cubicBezTo>
                      <a:pt x="109" y="133"/>
                      <a:pt x="109" y="133"/>
                      <a:pt x="109" y="133"/>
                    </a:cubicBezTo>
                    <a:close/>
                    <a:moveTo>
                      <a:pt x="92" y="140"/>
                    </a:moveTo>
                    <a:cubicBezTo>
                      <a:pt x="91" y="140"/>
                      <a:pt x="92" y="140"/>
                      <a:pt x="92" y="140"/>
                    </a:cubicBezTo>
                    <a:cubicBezTo>
                      <a:pt x="92" y="140"/>
                      <a:pt x="92" y="140"/>
                      <a:pt x="92" y="140"/>
                    </a:cubicBezTo>
                    <a:cubicBezTo>
                      <a:pt x="92" y="140"/>
                      <a:pt x="92" y="140"/>
                      <a:pt x="92" y="140"/>
                    </a:cubicBezTo>
                    <a:close/>
                    <a:moveTo>
                      <a:pt x="90" y="140"/>
                    </a:moveTo>
                    <a:cubicBezTo>
                      <a:pt x="91" y="141"/>
                      <a:pt x="91" y="141"/>
                      <a:pt x="91" y="141"/>
                    </a:cubicBezTo>
                    <a:cubicBezTo>
                      <a:pt x="91" y="141"/>
                      <a:pt x="91" y="141"/>
                      <a:pt x="91" y="141"/>
                    </a:cubicBezTo>
                    <a:cubicBezTo>
                      <a:pt x="90" y="140"/>
                      <a:pt x="90" y="140"/>
                      <a:pt x="90" y="140"/>
                    </a:cubicBezTo>
                    <a:close/>
                    <a:moveTo>
                      <a:pt x="94" y="143"/>
                    </a:moveTo>
                    <a:cubicBezTo>
                      <a:pt x="95" y="144"/>
                      <a:pt x="95" y="144"/>
                      <a:pt x="95" y="144"/>
                    </a:cubicBezTo>
                    <a:cubicBezTo>
                      <a:pt x="94" y="144"/>
                      <a:pt x="94" y="144"/>
                      <a:pt x="94" y="144"/>
                    </a:cubicBezTo>
                    <a:cubicBezTo>
                      <a:pt x="94" y="144"/>
                      <a:pt x="94" y="144"/>
                      <a:pt x="94" y="144"/>
                    </a:cubicBezTo>
                    <a:cubicBezTo>
                      <a:pt x="94" y="143"/>
                      <a:pt x="94" y="143"/>
                      <a:pt x="94" y="143"/>
                    </a:cubicBezTo>
                    <a:close/>
                    <a:moveTo>
                      <a:pt x="94" y="143"/>
                    </a:moveTo>
                    <a:cubicBezTo>
                      <a:pt x="94" y="142"/>
                      <a:pt x="94" y="142"/>
                      <a:pt x="94" y="142"/>
                    </a:cubicBezTo>
                    <a:cubicBezTo>
                      <a:pt x="94" y="143"/>
                      <a:pt x="94" y="143"/>
                      <a:pt x="94" y="143"/>
                    </a:cubicBezTo>
                    <a:cubicBezTo>
                      <a:pt x="94" y="143"/>
                      <a:pt x="94" y="143"/>
                      <a:pt x="94" y="143"/>
                    </a:cubicBezTo>
                    <a:close/>
                    <a:moveTo>
                      <a:pt x="90" y="144"/>
                    </a:moveTo>
                    <a:cubicBezTo>
                      <a:pt x="91" y="143"/>
                      <a:pt x="91" y="143"/>
                      <a:pt x="91" y="143"/>
                    </a:cubicBezTo>
                    <a:cubicBezTo>
                      <a:pt x="91" y="142"/>
                      <a:pt x="91" y="142"/>
                      <a:pt x="91" y="142"/>
                    </a:cubicBezTo>
                    <a:cubicBezTo>
                      <a:pt x="92" y="142"/>
                      <a:pt x="92" y="142"/>
                      <a:pt x="92" y="142"/>
                    </a:cubicBezTo>
                    <a:cubicBezTo>
                      <a:pt x="93" y="142"/>
                      <a:pt x="93" y="142"/>
                      <a:pt x="93" y="142"/>
                    </a:cubicBezTo>
                    <a:cubicBezTo>
                      <a:pt x="92" y="142"/>
                      <a:pt x="92" y="142"/>
                      <a:pt x="92" y="142"/>
                    </a:cubicBezTo>
                    <a:cubicBezTo>
                      <a:pt x="92" y="143"/>
                      <a:pt x="92" y="143"/>
                      <a:pt x="92" y="143"/>
                    </a:cubicBezTo>
                    <a:cubicBezTo>
                      <a:pt x="91" y="144"/>
                      <a:pt x="91" y="144"/>
                      <a:pt x="91" y="144"/>
                    </a:cubicBezTo>
                    <a:cubicBezTo>
                      <a:pt x="90" y="144"/>
                      <a:pt x="90" y="144"/>
                      <a:pt x="90" y="144"/>
                    </a:cubicBezTo>
                    <a:close/>
                    <a:moveTo>
                      <a:pt x="89" y="142"/>
                    </a:moveTo>
                    <a:cubicBezTo>
                      <a:pt x="88" y="141"/>
                      <a:pt x="88" y="141"/>
                      <a:pt x="88" y="141"/>
                    </a:cubicBezTo>
                    <a:cubicBezTo>
                      <a:pt x="89" y="140"/>
                      <a:pt x="89" y="140"/>
                      <a:pt x="89" y="140"/>
                    </a:cubicBezTo>
                    <a:cubicBezTo>
                      <a:pt x="89" y="140"/>
                      <a:pt x="89" y="140"/>
                      <a:pt x="89" y="140"/>
                    </a:cubicBezTo>
                    <a:cubicBezTo>
                      <a:pt x="90" y="141"/>
                      <a:pt x="90" y="141"/>
                      <a:pt x="90" y="141"/>
                    </a:cubicBezTo>
                    <a:cubicBezTo>
                      <a:pt x="90" y="141"/>
                      <a:pt x="90" y="141"/>
                      <a:pt x="90" y="141"/>
                    </a:cubicBezTo>
                    <a:cubicBezTo>
                      <a:pt x="89" y="142"/>
                      <a:pt x="89" y="142"/>
                      <a:pt x="89" y="142"/>
                    </a:cubicBezTo>
                    <a:cubicBezTo>
                      <a:pt x="89" y="142"/>
                      <a:pt x="89" y="142"/>
                      <a:pt x="89" y="142"/>
                    </a:cubicBezTo>
                    <a:close/>
                    <a:moveTo>
                      <a:pt x="84" y="141"/>
                    </a:moveTo>
                    <a:cubicBezTo>
                      <a:pt x="85" y="141"/>
                      <a:pt x="85" y="141"/>
                      <a:pt x="85" y="141"/>
                    </a:cubicBezTo>
                    <a:cubicBezTo>
                      <a:pt x="85" y="142"/>
                      <a:pt x="85" y="142"/>
                      <a:pt x="85" y="142"/>
                    </a:cubicBezTo>
                    <a:cubicBezTo>
                      <a:pt x="85" y="142"/>
                      <a:pt x="85" y="142"/>
                      <a:pt x="85" y="142"/>
                    </a:cubicBezTo>
                    <a:cubicBezTo>
                      <a:pt x="84" y="141"/>
                      <a:pt x="84" y="141"/>
                      <a:pt x="84" y="141"/>
                    </a:cubicBezTo>
                    <a:close/>
                    <a:moveTo>
                      <a:pt x="82" y="143"/>
                    </a:moveTo>
                    <a:cubicBezTo>
                      <a:pt x="81" y="143"/>
                      <a:pt x="81" y="143"/>
                      <a:pt x="81" y="143"/>
                    </a:cubicBezTo>
                    <a:cubicBezTo>
                      <a:pt x="82" y="142"/>
                      <a:pt x="82" y="142"/>
                      <a:pt x="82" y="142"/>
                    </a:cubicBezTo>
                    <a:cubicBezTo>
                      <a:pt x="82" y="143"/>
                      <a:pt x="82" y="143"/>
                      <a:pt x="82" y="143"/>
                    </a:cubicBezTo>
                    <a:cubicBezTo>
                      <a:pt x="82" y="143"/>
                      <a:pt x="82" y="143"/>
                      <a:pt x="82" y="143"/>
                    </a:cubicBezTo>
                    <a:close/>
                    <a:moveTo>
                      <a:pt x="78" y="145"/>
                    </a:moveTo>
                    <a:cubicBezTo>
                      <a:pt x="79" y="146"/>
                      <a:pt x="79" y="146"/>
                      <a:pt x="79" y="146"/>
                    </a:cubicBezTo>
                    <a:cubicBezTo>
                      <a:pt x="79" y="146"/>
                      <a:pt x="79" y="146"/>
                      <a:pt x="79" y="146"/>
                    </a:cubicBezTo>
                    <a:cubicBezTo>
                      <a:pt x="78" y="146"/>
                      <a:pt x="78" y="146"/>
                      <a:pt x="78" y="146"/>
                    </a:cubicBezTo>
                    <a:cubicBezTo>
                      <a:pt x="78" y="145"/>
                      <a:pt x="78" y="145"/>
                      <a:pt x="78" y="145"/>
                    </a:cubicBezTo>
                    <a:close/>
                    <a:moveTo>
                      <a:pt x="0" y="159"/>
                    </a:moveTo>
                    <a:cubicBezTo>
                      <a:pt x="0" y="160"/>
                      <a:pt x="0" y="160"/>
                      <a:pt x="0" y="160"/>
                    </a:cubicBezTo>
                    <a:cubicBezTo>
                      <a:pt x="1" y="159"/>
                      <a:pt x="1" y="159"/>
                      <a:pt x="1" y="159"/>
                    </a:cubicBezTo>
                    <a:cubicBezTo>
                      <a:pt x="0" y="159"/>
                      <a:pt x="0" y="159"/>
                      <a:pt x="0" y="159"/>
                    </a:cubicBezTo>
                    <a:close/>
                    <a:moveTo>
                      <a:pt x="1" y="157"/>
                    </a:moveTo>
                    <a:cubicBezTo>
                      <a:pt x="0" y="158"/>
                      <a:pt x="0" y="158"/>
                      <a:pt x="0" y="158"/>
                    </a:cubicBezTo>
                    <a:cubicBezTo>
                      <a:pt x="1" y="158"/>
                      <a:pt x="1" y="158"/>
                      <a:pt x="1" y="158"/>
                    </a:cubicBezTo>
                    <a:cubicBezTo>
                      <a:pt x="2" y="157"/>
                      <a:pt x="2" y="157"/>
                      <a:pt x="2" y="157"/>
                    </a:cubicBezTo>
                    <a:cubicBezTo>
                      <a:pt x="1" y="157"/>
                      <a:pt x="1" y="157"/>
                      <a:pt x="1" y="157"/>
                    </a:cubicBezTo>
                    <a:close/>
                    <a:moveTo>
                      <a:pt x="2" y="155"/>
                    </a:moveTo>
                    <a:cubicBezTo>
                      <a:pt x="3" y="156"/>
                      <a:pt x="3" y="156"/>
                      <a:pt x="3" y="156"/>
                    </a:cubicBezTo>
                    <a:cubicBezTo>
                      <a:pt x="3" y="155"/>
                      <a:pt x="3" y="155"/>
                      <a:pt x="3" y="155"/>
                    </a:cubicBezTo>
                    <a:cubicBezTo>
                      <a:pt x="2" y="155"/>
                      <a:pt x="2" y="155"/>
                      <a:pt x="2" y="155"/>
                    </a:cubicBezTo>
                    <a:close/>
                    <a:moveTo>
                      <a:pt x="8" y="156"/>
                    </a:moveTo>
                    <a:cubicBezTo>
                      <a:pt x="7" y="155"/>
                      <a:pt x="7" y="155"/>
                      <a:pt x="7" y="155"/>
                    </a:cubicBezTo>
                    <a:cubicBezTo>
                      <a:pt x="6" y="155"/>
                      <a:pt x="6" y="155"/>
                      <a:pt x="6" y="155"/>
                    </a:cubicBezTo>
                    <a:cubicBezTo>
                      <a:pt x="5" y="155"/>
                      <a:pt x="5" y="155"/>
                      <a:pt x="5" y="155"/>
                    </a:cubicBezTo>
                    <a:cubicBezTo>
                      <a:pt x="5" y="156"/>
                      <a:pt x="5" y="156"/>
                      <a:pt x="5" y="156"/>
                    </a:cubicBezTo>
                    <a:cubicBezTo>
                      <a:pt x="6" y="156"/>
                      <a:pt x="6" y="156"/>
                      <a:pt x="6" y="156"/>
                    </a:cubicBezTo>
                    <a:cubicBezTo>
                      <a:pt x="6" y="156"/>
                      <a:pt x="6" y="156"/>
                      <a:pt x="6" y="156"/>
                    </a:cubicBezTo>
                    <a:cubicBezTo>
                      <a:pt x="6" y="157"/>
                      <a:pt x="6" y="157"/>
                      <a:pt x="6" y="157"/>
                    </a:cubicBezTo>
                    <a:cubicBezTo>
                      <a:pt x="6" y="157"/>
                      <a:pt x="6" y="157"/>
                      <a:pt x="6" y="157"/>
                    </a:cubicBezTo>
                    <a:cubicBezTo>
                      <a:pt x="7" y="156"/>
                      <a:pt x="7" y="156"/>
                      <a:pt x="7" y="156"/>
                    </a:cubicBezTo>
                    <a:cubicBezTo>
                      <a:pt x="8" y="156"/>
                      <a:pt x="8" y="156"/>
                      <a:pt x="8" y="156"/>
                    </a:cubicBezTo>
                    <a:close/>
                    <a:moveTo>
                      <a:pt x="8" y="157"/>
                    </a:moveTo>
                    <a:cubicBezTo>
                      <a:pt x="9" y="158"/>
                      <a:pt x="9" y="158"/>
                      <a:pt x="9" y="158"/>
                    </a:cubicBezTo>
                    <a:cubicBezTo>
                      <a:pt x="10" y="157"/>
                      <a:pt x="10" y="157"/>
                      <a:pt x="10" y="157"/>
                    </a:cubicBezTo>
                    <a:cubicBezTo>
                      <a:pt x="10" y="156"/>
                      <a:pt x="10" y="156"/>
                      <a:pt x="10" y="156"/>
                    </a:cubicBezTo>
                    <a:cubicBezTo>
                      <a:pt x="10" y="156"/>
                      <a:pt x="10" y="156"/>
                      <a:pt x="10" y="156"/>
                    </a:cubicBezTo>
                    <a:cubicBezTo>
                      <a:pt x="10" y="156"/>
                      <a:pt x="10" y="156"/>
                      <a:pt x="10" y="156"/>
                    </a:cubicBezTo>
                    <a:cubicBezTo>
                      <a:pt x="9" y="156"/>
                      <a:pt x="9" y="156"/>
                      <a:pt x="9" y="156"/>
                    </a:cubicBezTo>
                    <a:cubicBezTo>
                      <a:pt x="9" y="157"/>
                      <a:pt x="9" y="157"/>
                      <a:pt x="9" y="157"/>
                    </a:cubicBezTo>
                    <a:cubicBezTo>
                      <a:pt x="8" y="157"/>
                      <a:pt x="8" y="157"/>
                      <a:pt x="8" y="157"/>
                    </a:cubicBezTo>
                    <a:close/>
                    <a:moveTo>
                      <a:pt x="13" y="157"/>
                    </a:moveTo>
                    <a:cubicBezTo>
                      <a:pt x="12" y="156"/>
                      <a:pt x="12" y="156"/>
                      <a:pt x="12" y="156"/>
                    </a:cubicBezTo>
                    <a:cubicBezTo>
                      <a:pt x="12" y="156"/>
                      <a:pt x="12" y="156"/>
                      <a:pt x="12" y="156"/>
                    </a:cubicBezTo>
                    <a:cubicBezTo>
                      <a:pt x="12" y="157"/>
                      <a:pt x="12" y="157"/>
                      <a:pt x="12" y="157"/>
                    </a:cubicBezTo>
                    <a:cubicBezTo>
                      <a:pt x="11" y="157"/>
                      <a:pt x="11" y="157"/>
                      <a:pt x="11" y="157"/>
                    </a:cubicBezTo>
                    <a:cubicBezTo>
                      <a:pt x="11" y="158"/>
                      <a:pt x="11" y="158"/>
                      <a:pt x="11" y="158"/>
                    </a:cubicBezTo>
                    <a:cubicBezTo>
                      <a:pt x="12" y="158"/>
                      <a:pt x="12" y="158"/>
                      <a:pt x="12" y="158"/>
                    </a:cubicBezTo>
                    <a:cubicBezTo>
                      <a:pt x="13" y="157"/>
                      <a:pt x="13" y="157"/>
                      <a:pt x="13" y="157"/>
                    </a:cubicBezTo>
                    <a:close/>
                    <a:moveTo>
                      <a:pt x="23" y="157"/>
                    </a:moveTo>
                    <a:cubicBezTo>
                      <a:pt x="23" y="156"/>
                      <a:pt x="23" y="156"/>
                      <a:pt x="23" y="156"/>
                    </a:cubicBezTo>
                    <a:cubicBezTo>
                      <a:pt x="24" y="155"/>
                      <a:pt x="24" y="155"/>
                      <a:pt x="24" y="155"/>
                    </a:cubicBezTo>
                    <a:cubicBezTo>
                      <a:pt x="24" y="155"/>
                      <a:pt x="24" y="155"/>
                      <a:pt x="24" y="155"/>
                    </a:cubicBezTo>
                    <a:cubicBezTo>
                      <a:pt x="23" y="154"/>
                      <a:pt x="23" y="154"/>
                      <a:pt x="23" y="154"/>
                    </a:cubicBezTo>
                    <a:cubicBezTo>
                      <a:pt x="22" y="155"/>
                      <a:pt x="22" y="155"/>
                      <a:pt x="22" y="155"/>
                    </a:cubicBezTo>
                    <a:cubicBezTo>
                      <a:pt x="22" y="156"/>
                      <a:pt x="22" y="156"/>
                      <a:pt x="22" y="156"/>
                    </a:cubicBezTo>
                    <a:cubicBezTo>
                      <a:pt x="22" y="156"/>
                      <a:pt x="22" y="156"/>
                      <a:pt x="22" y="156"/>
                    </a:cubicBezTo>
                    <a:cubicBezTo>
                      <a:pt x="21" y="156"/>
                      <a:pt x="21" y="156"/>
                      <a:pt x="21" y="156"/>
                    </a:cubicBezTo>
                    <a:cubicBezTo>
                      <a:pt x="21" y="156"/>
                      <a:pt x="21" y="156"/>
                      <a:pt x="21" y="156"/>
                    </a:cubicBezTo>
                    <a:cubicBezTo>
                      <a:pt x="20" y="156"/>
                      <a:pt x="20" y="156"/>
                      <a:pt x="20" y="156"/>
                    </a:cubicBezTo>
                    <a:cubicBezTo>
                      <a:pt x="19" y="156"/>
                      <a:pt x="19" y="156"/>
                      <a:pt x="19" y="156"/>
                    </a:cubicBezTo>
                    <a:cubicBezTo>
                      <a:pt x="19" y="156"/>
                      <a:pt x="19" y="156"/>
                      <a:pt x="19" y="156"/>
                    </a:cubicBezTo>
                    <a:cubicBezTo>
                      <a:pt x="20" y="157"/>
                      <a:pt x="20" y="157"/>
                      <a:pt x="20" y="157"/>
                    </a:cubicBezTo>
                    <a:cubicBezTo>
                      <a:pt x="20" y="157"/>
                      <a:pt x="20" y="157"/>
                      <a:pt x="20" y="157"/>
                    </a:cubicBezTo>
                    <a:cubicBezTo>
                      <a:pt x="21" y="157"/>
                      <a:pt x="21" y="157"/>
                      <a:pt x="21" y="157"/>
                    </a:cubicBezTo>
                    <a:cubicBezTo>
                      <a:pt x="22" y="156"/>
                      <a:pt x="22" y="156"/>
                      <a:pt x="22" y="156"/>
                    </a:cubicBezTo>
                    <a:cubicBezTo>
                      <a:pt x="23" y="157"/>
                      <a:pt x="23" y="157"/>
                      <a:pt x="23" y="157"/>
                    </a:cubicBezTo>
                    <a:close/>
                    <a:moveTo>
                      <a:pt x="25" y="157"/>
                    </a:moveTo>
                    <a:cubicBezTo>
                      <a:pt x="27" y="157"/>
                      <a:pt x="27" y="157"/>
                      <a:pt x="27" y="157"/>
                    </a:cubicBezTo>
                    <a:cubicBezTo>
                      <a:pt x="28" y="157"/>
                      <a:pt x="28" y="157"/>
                      <a:pt x="28" y="157"/>
                    </a:cubicBezTo>
                    <a:cubicBezTo>
                      <a:pt x="28" y="158"/>
                      <a:pt x="28" y="158"/>
                      <a:pt x="28" y="158"/>
                    </a:cubicBezTo>
                    <a:cubicBezTo>
                      <a:pt x="27" y="158"/>
                      <a:pt x="27" y="158"/>
                      <a:pt x="27" y="158"/>
                    </a:cubicBezTo>
                    <a:cubicBezTo>
                      <a:pt x="25" y="157"/>
                      <a:pt x="25" y="157"/>
                      <a:pt x="25" y="157"/>
                    </a:cubicBezTo>
                    <a:cubicBezTo>
                      <a:pt x="24" y="157"/>
                      <a:pt x="24" y="157"/>
                      <a:pt x="24" y="157"/>
                    </a:cubicBezTo>
                    <a:cubicBezTo>
                      <a:pt x="24" y="157"/>
                      <a:pt x="24" y="157"/>
                      <a:pt x="24" y="157"/>
                    </a:cubicBezTo>
                    <a:cubicBezTo>
                      <a:pt x="24" y="157"/>
                      <a:pt x="25" y="157"/>
                      <a:pt x="25" y="157"/>
                    </a:cubicBezTo>
                    <a:close/>
                    <a:moveTo>
                      <a:pt x="32" y="156"/>
                    </a:moveTo>
                    <a:cubicBezTo>
                      <a:pt x="31" y="155"/>
                      <a:pt x="31" y="155"/>
                      <a:pt x="31" y="155"/>
                    </a:cubicBezTo>
                    <a:cubicBezTo>
                      <a:pt x="30" y="155"/>
                      <a:pt x="30" y="155"/>
                      <a:pt x="30" y="155"/>
                    </a:cubicBezTo>
                    <a:cubicBezTo>
                      <a:pt x="30" y="156"/>
                      <a:pt x="30" y="156"/>
                      <a:pt x="30" y="156"/>
                    </a:cubicBezTo>
                    <a:cubicBezTo>
                      <a:pt x="31" y="156"/>
                      <a:pt x="31" y="156"/>
                      <a:pt x="31" y="156"/>
                    </a:cubicBezTo>
                    <a:cubicBezTo>
                      <a:pt x="32" y="156"/>
                      <a:pt x="32" y="156"/>
                      <a:pt x="32" y="156"/>
                    </a:cubicBezTo>
                    <a:close/>
                    <a:moveTo>
                      <a:pt x="37" y="156"/>
                    </a:moveTo>
                    <a:cubicBezTo>
                      <a:pt x="37" y="155"/>
                      <a:pt x="37" y="155"/>
                      <a:pt x="37" y="155"/>
                    </a:cubicBezTo>
                    <a:cubicBezTo>
                      <a:pt x="36" y="155"/>
                      <a:pt x="36" y="155"/>
                      <a:pt x="36" y="155"/>
                    </a:cubicBezTo>
                    <a:cubicBezTo>
                      <a:pt x="37" y="156"/>
                      <a:pt x="37" y="156"/>
                      <a:pt x="37" y="156"/>
                    </a:cubicBezTo>
                    <a:close/>
                    <a:moveTo>
                      <a:pt x="40" y="154"/>
                    </a:moveTo>
                    <a:cubicBezTo>
                      <a:pt x="39" y="154"/>
                      <a:pt x="39" y="154"/>
                      <a:pt x="39" y="154"/>
                    </a:cubicBezTo>
                    <a:cubicBezTo>
                      <a:pt x="39" y="154"/>
                      <a:pt x="39" y="154"/>
                      <a:pt x="39" y="154"/>
                    </a:cubicBezTo>
                    <a:cubicBezTo>
                      <a:pt x="39" y="155"/>
                      <a:pt x="39" y="155"/>
                      <a:pt x="39" y="155"/>
                    </a:cubicBezTo>
                    <a:cubicBezTo>
                      <a:pt x="40" y="154"/>
                      <a:pt x="40" y="154"/>
                      <a:pt x="40" y="154"/>
                    </a:cubicBezTo>
                    <a:cubicBezTo>
                      <a:pt x="40" y="154"/>
                      <a:pt x="40" y="154"/>
                      <a:pt x="40" y="154"/>
                    </a:cubicBezTo>
                    <a:close/>
                    <a:moveTo>
                      <a:pt x="43" y="154"/>
                    </a:moveTo>
                    <a:cubicBezTo>
                      <a:pt x="42" y="154"/>
                      <a:pt x="42" y="154"/>
                      <a:pt x="42" y="154"/>
                    </a:cubicBezTo>
                    <a:cubicBezTo>
                      <a:pt x="41" y="154"/>
                      <a:pt x="41" y="154"/>
                      <a:pt x="41" y="154"/>
                    </a:cubicBezTo>
                    <a:cubicBezTo>
                      <a:pt x="42" y="154"/>
                      <a:pt x="42" y="154"/>
                      <a:pt x="42" y="154"/>
                    </a:cubicBezTo>
                    <a:cubicBezTo>
                      <a:pt x="43" y="154"/>
                      <a:pt x="43" y="154"/>
                      <a:pt x="43" y="154"/>
                    </a:cubicBezTo>
                    <a:close/>
                    <a:moveTo>
                      <a:pt x="43" y="153"/>
                    </a:moveTo>
                    <a:cubicBezTo>
                      <a:pt x="43" y="152"/>
                      <a:pt x="43" y="152"/>
                      <a:pt x="43" y="152"/>
                    </a:cubicBezTo>
                    <a:cubicBezTo>
                      <a:pt x="42" y="153"/>
                      <a:pt x="42" y="153"/>
                      <a:pt x="42" y="153"/>
                    </a:cubicBezTo>
                    <a:cubicBezTo>
                      <a:pt x="43" y="153"/>
                      <a:pt x="43" y="153"/>
                      <a:pt x="43" y="153"/>
                    </a:cubicBezTo>
                    <a:close/>
                    <a:moveTo>
                      <a:pt x="43" y="153"/>
                    </a:moveTo>
                    <a:cubicBezTo>
                      <a:pt x="44" y="154"/>
                      <a:pt x="44" y="154"/>
                      <a:pt x="44" y="154"/>
                    </a:cubicBezTo>
                    <a:cubicBezTo>
                      <a:pt x="44" y="153"/>
                      <a:pt x="44" y="153"/>
                      <a:pt x="44" y="153"/>
                    </a:cubicBezTo>
                    <a:cubicBezTo>
                      <a:pt x="44" y="153"/>
                      <a:pt x="44" y="153"/>
                      <a:pt x="44" y="153"/>
                    </a:cubicBezTo>
                    <a:cubicBezTo>
                      <a:pt x="43" y="153"/>
                      <a:pt x="43" y="153"/>
                      <a:pt x="43" y="153"/>
                    </a:cubicBezTo>
                    <a:close/>
                    <a:moveTo>
                      <a:pt x="53" y="149"/>
                    </a:moveTo>
                    <a:cubicBezTo>
                      <a:pt x="54" y="150"/>
                      <a:pt x="54" y="150"/>
                      <a:pt x="54" y="150"/>
                    </a:cubicBezTo>
                    <a:cubicBezTo>
                      <a:pt x="54" y="150"/>
                      <a:pt x="54" y="150"/>
                      <a:pt x="54" y="150"/>
                    </a:cubicBezTo>
                    <a:cubicBezTo>
                      <a:pt x="53" y="150"/>
                      <a:pt x="53" y="150"/>
                      <a:pt x="53" y="150"/>
                    </a:cubicBezTo>
                    <a:cubicBezTo>
                      <a:pt x="53" y="151"/>
                      <a:pt x="53" y="151"/>
                      <a:pt x="53" y="151"/>
                    </a:cubicBezTo>
                    <a:cubicBezTo>
                      <a:pt x="52" y="152"/>
                      <a:pt x="52" y="152"/>
                      <a:pt x="52" y="152"/>
                    </a:cubicBezTo>
                    <a:cubicBezTo>
                      <a:pt x="50" y="153"/>
                      <a:pt x="50" y="153"/>
                      <a:pt x="50" y="153"/>
                    </a:cubicBezTo>
                    <a:cubicBezTo>
                      <a:pt x="49" y="153"/>
                      <a:pt x="49" y="153"/>
                      <a:pt x="49" y="153"/>
                    </a:cubicBezTo>
                    <a:cubicBezTo>
                      <a:pt x="48" y="154"/>
                      <a:pt x="48" y="154"/>
                      <a:pt x="48" y="154"/>
                    </a:cubicBezTo>
                    <a:cubicBezTo>
                      <a:pt x="46" y="154"/>
                      <a:pt x="46" y="154"/>
                      <a:pt x="46" y="154"/>
                    </a:cubicBezTo>
                    <a:cubicBezTo>
                      <a:pt x="47" y="153"/>
                      <a:pt x="47" y="153"/>
                      <a:pt x="47" y="153"/>
                    </a:cubicBezTo>
                    <a:cubicBezTo>
                      <a:pt x="48" y="153"/>
                      <a:pt x="48" y="153"/>
                      <a:pt x="48" y="153"/>
                    </a:cubicBezTo>
                    <a:cubicBezTo>
                      <a:pt x="48" y="152"/>
                      <a:pt x="48" y="152"/>
                      <a:pt x="48" y="152"/>
                    </a:cubicBezTo>
                    <a:cubicBezTo>
                      <a:pt x="49" y="152"/>
                      <a:pt x="49" y="152"/>
                      <a:pt x="49" y="152"/>
                    </a:cubicBezTo>
                    <a:cubicBezTo>
                      <a:pt x="49" y="152"/>
                      <a:pt x="49" y="152"/>
                      <a:pt x="49" y="152"/>
                    </a:cubicBezTo>
                    <a:cubicBezTo>
                      <a:pt x="50" y="151"/>
                      <a:pt x="50" y="151"/>
                      <a:pt x="50" y="151"/>
                    </a:cubicBezTo>
                    <a:cubicBezTo>
                      <a:pt x="51" y="151"/>
                      <a:pt x="51" y="151"/>
                      <a:pt x="51" y="151"/>
                    </a:cubicBezTo>
                    <a:cubicBezTo>
                      <a:pt x="51" y="150"/>
                      <a:pt x="51" y="150"/>
                      <a:pt x="51" y="150"/>
                    </a:cubicBezTo>
                    <a:cubicBezTo>
                      <a:pt x="51" y="150"/>
                      <a:pt x="51" y="150"/>
                      <a:pt x="51" y="150"/>
                    </a:cubicBezTo>
                    <a:cubicBezTo>
                      <a:pt x="52" y="149"/>
                      <a:pt x="52" y="149"/>
                      <a:pt x="52" y="149"/>
                    </a:cubicBezTo>
                    <a:cubicBezTo>
                      <a:pt x="52" y="149"/>
                      <a:pt x="53" y="149"/>
                      <a:pt x="53" y="149"/>
                    </a:cubicBezTo>
                    <a:close/>
                    <a:moveTo>
                      <a:pt x="61" y="146"/>
                    </a:moveTo>
                    <a:cubicBezTo>
                      <a:pt x="60" y="146"/>
                      <a:pt x="60" y="146"/>
                      <a:pt x="60" y="146"/>
                    </a:cubicBezTo>
                    <a:cubicBezTo>
                      <a:pt x="59" y="147"/>
                      <a:pt x="59" y="147"/>
                      <a:pt x="59" y="147"/>
                    </a:cubicBezTo>
                    <a:cubicBezTo>
                      <a:pt x="59" y="148"/>
                      <a:pt x="59" y="148"/>
                      <a:pt x="59" y="148"/>
                    </a:cubicBezTo>
                    <a:cubicBezTo>
                      <a:pt x="60" y="148"/>
                      <a:pt x="60" y="148"/>
                      <a:pt x="60" y="148"/>
                    </a:cubicBezTo>
                    <a:cubicBezTo>
                      <a:pt x="59" y="149"/>
                      <a:pt x="59" y="149"/>
                      <a:pt x="59" y="149"/>
                    </a:cubicBezTo>
                    <a:cubicBezTo>
                      <a:pt x="59" y="148"/>
                      <a:pt x="59" y="148"/>
                      <a:pt x="59" y="148"/>
                    </a:cubicBezTo>
                    <a:cubicBezTo>
                      <a:pt x="58" y="149"/>
                      <a:pt x="58" y="149"/>
                      <a:pt x="58" y="149"/>
                    </a:cubicBezTo>
                    <a:cubicBezTo>
                      <a:pt x="58" y="149"/>
                      <a:pt x="58" y="149"/>
                      <a:pt x="58" y="149"/>
                    </a:cubicBezTo>
                    <a:cubicBezTo>
                      <a:pt x="57" y="149"/>
                      <a:pt x="57" y="149"/>
                      <a:pt x="57" y="149"/>
                    </a:cubicBezTo>
                    <a:cubicBezTo>
                      <a:pt x="57" y="150"/>
                      <a:pt x="57" y="150"/>
                      <a:pt x="57" y="150"/>
                    </a:cubicBezTo>
                    <a:cubicBezTo>
                      <a:pt x="56" y="150"/>
                      <a:pt x="56" y="150"/>
                      <a:pt x="56" y="150"/>
                    </a:cubicBezTo>
                    <a:cubicBezTo>
                      <a:pt x="55" y="151"/>
                      <a:pt x="55" y="151"/>
                      <a:pt x="55" y="151"/>
                    </a:cubicBezTo>
                    <a:cubicBezTo>
                      <a:pt x="54" y="151"/>
                      <a:pt x="54" y="151"/>
                      <a:pt x="54" y="151"/>
                    </a:cubicBezTo>
                    <a:cubicBezTo>
                      <a:pt x="54" y="151"/>
                      <a:pt x="54" y="151"/>
                      <a:pt x="54" y="151"/>
                    </a:cubicBezTo>
                    <a:cubicBezTo>
                      <a:pt x="54" y="152"/>
                      <a:pt x="54" y="152"/>
                      <a:pt x="54" y="152"/>
                    </a:cubicBezTo>
                    <a:cubicBezTo>
                      <a:pt x="56" y="152"/>
                      <a:pt x="56" y="152"/>
                      <a:pt x="56" y="152"/>
                    </a:cubicBezTo>
                    <a:cubicBezTo>
                      <a:pt x="57" y="151"/>
                      <a:pt x="57" y="151"/>
                      <a:pt x="57" y="151"/>
                    </a:cubicBezTo>
                    <a:cubicBezTo>
                      <a:pt x="58" y="150"/>
                      <a:pt x="58" y="150"/>
                      <a:pt x="58" y="150"/>
                    </a:cubicBezTo>
                    <a:cubicBezTo>
                      <a:pt x="58" y="151"/>
                      <a:pt x="58" y="151"/>
                      <a:pt x="58" y="151"/>
                    </a:cubicBezTo>
                    <a:cubicBezTo>
                      <a:pt x="58" y="151"/>
                      <a:pt x="58" y="151"/>
                      <a:pt x="58" y="151"/>
                    </a:cubicBezTo>
                    <a:cubicBezTo>
                      <a:pt x="59" y="150"/>
                      <a:pt x="59" y="150"/>
                      <a:pt x="59" y="150"/>
                    </a:cubicBezTo>
                    <a:cubicBezTo>
                      <a:pt x="59" y="150"/>
                      <a:pt x="59" y="150"/>
                      <a:pt x="59" y="150"/>
                    </a:cubicBezTo>
                    <a:cubicBezTo>
                      <a:pt x="60" y="150"/>
                      <a:pt x="60" y="150"/>
                      <a:pt x="60" y="150"/>
                    </a:cubicBezTo>
                    <a:cubicBezTo>
                      <a:pt x="60" y="150"/>
                      <a:pt x="60" y="150"/>
                      <a:pt x="60" y="150"/>
                    </a:cubicBezTo>
                    <a:cubicBezTo>
                      <a:pt x="60" y="150"/>
                      <a:pt x="60" y="150"/>
                      <a:pt x="60" y="150"/>
                    </a:cubicBezTo>
                    <a:cubicBezTo>
                      <a:pt x="61" y="149"/>
                      <a:pt x="61" y="149"/>
                      <a:pt x="61" y="149"/>
                    </a:cubicBezTo>
                    <a:cubicBezTo>
                      <a:pt x="62" y="149"/>
                      <a:pt x="62" y="149"/>
                      <a:pt x="62" y="149"/>
                    </a:cubicBezTo>
                    <a:cubicBezTo>
                      <a:pt x="62" y="149"/>
                      <a:pt x="62" y="149"/>
                      <a:pt x="62" y="149"/>
                    </a:cubicBezTo>
                    <a:cubicBezTo>
                      <a:pt x="61" y="148"/>
                      <a:pt x="61" y="148"/>
                      <a:pt x="61" y="148"/>
                    </a:cubicBezTo>
                    <a:cubicBezTo>
                      <a:pt x="62" y="148"/>
                      <a:pt x="62" y="148"/>
                      <a:pt x="62" y="148"/>
                    </a:cubicBezTo>
                    <a:cubicBezTo>
                      <a:pt x="62" y="147"/>
                      <a:pt x="62" y="147"/>
                      <a:pt x="62" y="147"/>
                    </a:cubicBezTo>
                    <a:cubicBezTo>
                      <a:pt x="61" y="147"/>
                      <a:pt x="61" y="147"/>
                      <a:pt x="61" y="147"/>
                    </a:cubicBezTo>
                    <a:cubicBezTo>
                      <a:pt x="61" y="146"/>
                      <a:pt x="61" y="146"/>
                      <a:pt x="61" y="146"/>
                    </a:cubicBezTo>
                    <a:close/>
                    <a:moveTo>
                      <a:pt x="64" y="148"/>
                    </a:moveTo>
                    <a:cubicBezTo>
                      <a:pt x="63" y="147"/>
                      <a:pt x="63" y="147"/>
                      <a:pt x="63" y="147"/>
                    </a:cubicBezTo>
                    <a:cubicBezTo>
                      <a:pt x="63" y="147"/>
                      <a:pt x="63" y="147"/>
                      <a:pt x="63" y="147"/>
                    </a:cubicBezTo>
                    <a:cubicBezTo>
                      <a:pt x="63" y="147"/>
                      <a:pt x="63" y="147"/>
                      <a:pt x="63" y="147"/>
                    </a:cubicBezTo>
                    <a:cubicBezTo>
                      <a:pt x="64" y="148"/>
                      <a:pt x="64" y="148"/>
                      <a:pt x="64" y="148"/>
                    </a:cubicBezTo>
                    <a:close/>
                    <a:moveTo>
                      <a:pt x="68" y="147"/>
                    </a:moveTo>
                    <a:cubicBezTo>
                      <a:pt x="68" y="147"/>
                      <a:pt x="68" y="147"/>
                      <a:pt x="68" y="147"/>
                    </a:cubicBezTo>
                    <a:cubicBezTo>
                      <a:pt x="69" y="147"/>
                      <a:pt x="69" y="147"/>
                      <a:pt x="69" y="147"/>
                    </a:cubicBezTo>
                    <a:cubicBezTo>
                      <a:pt x="69" y="147"/>
                      <a:pt x="69" y="147"/>
                      <a:pt x="69" y="147"/>
                    </a:cubicBezTo>
                    <a:cubicBezTo>
                      <a:pt x="68" y="147"/>
                      <a:pt x="68" y="147"/>
                      <a:pt x="68" y="147"/>
                    </a:cubicBezTo>
                    <a:cubicBezTo>
                      <a:pt x="68" y="147"/>
                      <a:pt x="68" y="147"/>
                      <a:pt x="68" y="147"/>
                    </a:cubicBezTo>
                    <a:close/>
                    <a:moveTo>
                      <a:pt x="66" y="147"/>
                    </a:moveTo>
                    <a:cubicBezTo>
                      <a:pt x="67" y="147"/>
                      <a:pt x="67" y="147"/>
                      <a:pt x="67" y="147"/>
                    </a:cubicBezTo>
                    <a:cubicBezTo>
                      <a:pt x="67" y="147"/>
                      <a:pt x="67" y="147"/>
                      <a:pt x="67" y="147"/>
                    </a:cubicBezTo>
                    <a:cubicBezTo>
                      <a:pt x="66" y="147"/>
                      <a:pt x="66" y="147"/>
                      <a:pt x="66" y="147"/>
                    </a:cubicBezTo>
                    <a:close/>
                    <a:moveTo>
                      <a:pt x="66" y="146"/>
                    </a:moveTo>
                    <a:cubicBezTo>
                      <a:pt x="66" y="146"/>
                      <a:pt x="66" y="146"/>
                      <a:pt x="66" y="146"/>
                    </a:cubicBezTo>
                    <a:cubicBezTo>
                      <a:pt x="66" y="145"/>
                      <a:pt x="66" y="145"/>
                      <a:pt x="66" y="145"/>
                    </a:cubicBezTo>
                    <a:cubicBezTo>
                      <a:pt x="66" y="145"/>
                      <a:pt x="66" y="145"/>
                      <a:pt x="66" y="145"/>
                    </a:cubicBezTo>
                    <a:cubicBezTo>
                      <a:pt x="67" y="146"/>
                      <a:pt x="67" y="146"/>
                      <a:pt x="67" y="146"/>
                    </a:cubicBezTo>
                    <a:cubicBezTo>
                      <a:pt x="66" y="146"/>
                      <a:pt x="66" y="146"/>
                      <a:pt x="66" y="146"/>
                    </a:cubicBezTo>
                    <a:close/>
                    <a:moveTo>
                      <a:pt x="65" y="146"/>
                    </a:moveTo>
                    <a:cubicBezTo>
                      <a:pt x="64" y="146"/>
                      <a:pt x="64" y="146"/>
                      <a:pt x="64" y="146"/>
                    </a:cubicBezTo>
                    <a:cubicBezTo>
                      <a:pt x="64" y="146"/>
                      <a:pt x="64" y="146"/>
                      <a:pt x="64" y="146"/>
                    </a:cubicBezTo>
                    <a:cubicBezTo>
                      <a:pt x="64" y="147"/>
                      <a:pt x="64" y="147"/>
                      <a:pt x="64" y="147"/>
                    </a:cubicBezTo>
                    <a:cubicBezTo>
                      <a:pt x="65" y="147"/>
                      <a:pt x="65" y="147"/>
                      <a:pt x="65" y="147"/>
                    </a:cubicBezTo>
                    <a:cubicBezTo>
                      <a:pt x="65" y="146"/>
                      <a:pt x="65" y="146"/>
                      <a:pt x="65" y="146"/>
                    </a:cubicBezTo>
                    <a:cubicBezTo>
                      <a:pt x="65" y="146"/>
                      <a:pt x="65" y="146"/>
                      <a:pt x="65" y="146"/>
                    </a:cubicBezTo>
                    <a:cubicBezTo>
                      <a:pt x="65" y="146"/>
                      <a:pt x="65" y="146"/>
                      <a:pt x="65" y="146"/>
                    </a:cubicBezTo>
                    <a:close/>
                    <a:moveTo>
                      <a:pt x="105" y="113"/>
                    </a:moveTo>
                    <a:cubicBezTo>
                      <a:pt x="105" y="113"/>
                      <a:pt x="105" y="113"/>
                      <a:pt x="105" y="113"/>
                    </a:cubicBezTo>
                    <a:cubicBezTo>
                      <a:pt x="106" y="112"/>
                      <a:pt x="106" y="112"/>
                      <a:pt x="106" y="112"/>
                    </a:cubicBezTo>
                    <a:cubicBezTo>
                      <a:pt x="106" y="113"/>
                      <a:pt x="106" y="113"/>
                      <a:pt x="106" y="113"/>
                    </a:cubicBezTo>
                    <a:cubicBezTo>
                      <a:pt x="105" y="113"/>
                      <a:pt x="105" y="113"/>
                      <a:pt x="105" y="113"/>
                    </a:cubicBezTo>
                    <a:close/>
                    <a:moveTo>
                      <a:pt x="104" y="113"/>
                    </a:moveTo>
                    <a:cubicBezTo>
                      <a:pt x="103" y="113"/>
                      <a:pt x="103" y="113"/>
                      <a:pt x="103" y="113"/>
                    </a:cubicBezTo>
                    <a:cubicBezTo>
                      <a:pt x="103" y="112"/>
                      <a:pt x="103" y="112"/>
                      <a:pt x="103" y="112"/>
                    </a:cubicBezTo>
                    <a:cubicBezTo>
                      <a:pt x="104" y="112"/>
                      <a:pt x="104" y="112"/>
                      <a:pt x="104" y="112"/>
                    </a:cubicBezTo>
                    <a:cubicBezTo>
                      <a:pt x="105" y="111"/>
                      <a:pt x="105" y="111"/>
                      <a:pt x="105" y="111"/>
                    </a:cubicBezTo>
                    <a:cubicBezTo>
                      <a:pt x="105" y="112"/>
                      <a:pt x="105" y="112"/>
                      <a:pt x="105" y="112"/>
                    </a:cubicBezTo>
                    <a:cubicBezTo>
                      <a:pt x="104" y="113"/>
                      <a:pt x="104" y="113"/>
                      <a:pt x="104" y="113"/>
                    </a:cubicBezTo>
                    <a:cubicBezTo>
                      <a:pt x="104" y="113"/>
                      <a:pt x="104" y="113"/>
                      <a:pt x="104" y="113"/>
                    </a:cubicBezTo>
                    <a:close/>
                    <a:moveTo>
                      <a:pt x="70" y="144"/>
                    </a:moveTo>
                    <a:cubicBezTo>
                      <a:pt x="70" y="143"/>
                      <a:pt x="70" y="143"/>
                      <a:pt x="70" y="143"/>
                    </a:cubicBezTo>
                    <a:cubicBezTo>
                      <a:pt x="70" y="143"/>
                      <a:pt x="70" y="143"/>
                      <a:pt x="70" y="143"/>
                    </a:cubicBezTo>
                    <a:cubicBezTo>
                      <a:pt x="71" y="143"/>
                      <a:pt x="71" y="143"/>
                      <a:pt x="71" y="143"/>
                    </a:cubicBezTo>
                    <a:cubicBezTo>
                      <a:pt x="72" y="142"/>
                      <a:pt x="72" y="142"/>
                      <a:pt x="72" y="142"/>
                    </a:cubicBezTo>
                    <a:cubicBezTo>
                      <a:pt x="72" y="142"/>
                      <a:pt x="72" y="142"/>
                      <a:pt x="72" y="142"/>
                    </a:cubicBezTo>
                    <a:cubicBezTo>
                      <a:pt x="73" y="141"/>
                      <a:pt x="73" y="141"/>
                      <a:pt x="73" y="141"/>
                    </a:cubicBezTo>
                    <a:cubicBezTo>
                      <a:pt x="73" y="141"/>
                      <a:pt x="73" y="141"/>
                      <a:pt x="73" y="141"/>
                    </a:cubicBezTo>
                    <a:cubicBezTo>
                      <a:pt x="74" y="141"/>
                      <a:pt x="74" y="141"/>
                      <a:pt x="74" y="141"/>
                    </a:cubicBezTo>
                    <a:cubicBezTo>
                      <a:pt x="74" y="141"/>
                      <a:pt x="74" y="141"/>
                      <a:pt x="74" y="141"/>
                    </a:cubicBezTo>
                    <a:cubicBezTo>
                      <a:pt x="75" y="141"/>
                      <a:pt x="75" y="141"/>
                      <a:pt x="75" y="141"/>
                    </a:cubicBezTo>
                    <a:cubicBezTo>
                      <a:pt x="76" y="141"/>
                      <a:pt x="76" y="141"/>
                      <a:pt x="76" y="141"/>
                    </a:cubicBezTo>
                    <a:cubicBezTo>
                      <a:pt x="76" y="141"/>
                      <a:pt x="76" y="141"/>
                      <a:pt x="76" y="141"/>
                    </a:cubicBezTo>
                    <a:cubicBezTo>
                      <a:pt x="77" y="141"/>
                      <a:pt x="77" y="141"/>
                      <a:pt x="77" y="141"/>
                    </a:cubicBezTo>
                    <a:cubicBezTo>
                      <a:pt x="78" y="141"/>
                      <a:pt x="78" y="141"/>
                      <a:pt x="78" y="141"/>
                    </a:cubicBezTo>
                    <a:cubicBezTo>
                      <a:pt x="77" y="142"/>
                      <a:pt x="77" y="142"/>
                      <a:pt x="77" y="142"/>
                    </a:cubicBezTo>
                    <a:cubicBezTo>
                      <a:pt x="78" y="143"/>
                      <a:pt x="78" y="143"/>
                      <a:pt x="78" y="143"/>
                    </a:cubicBezTo>
                    <a:cubicBezTo>
                      <a:pt x="78" y="143"/>
                      <a:pt x="78" y="143"/>
                      <a:pt x="78" y="143"/>
                    </a:cubicBezTo>
                    <a:cubicBezTo>
                      <a:pt x="77" y="143"/>
                      <a:pt x="77" y="143"/>
                      <a:pt x="77" y="143"/>
                    </a:cubicBezTo>
                    <a:cubicBezTo>
                      <a:pt x="77" y="144"/>
                      <a:pt x="77" y="144"/>
                      <a:pt x="77" y="144"/>
                    </a:cubicBezTo>
                    <a:cubicBezTo>
                      <a:pt x="75" y="144"/>
                      <a:pt x="75" y="144"/>
                      <a:pt x="75" y="144"/>
                    </a:cubicBezTo>
                    <a:cubicBezTo>
                      <a:pt x="74" y="144"/>
                      <a:pt x="74" y="144"/>
                      <a:pt x="74" y="144"/>
                    </a:cubicBezTo>
                    <a:cubicBezTo>
                      <a:pt x="73" y="144"/>
                      <a:pt x="73" y="144"/>
                      <a:pt x="73" y="144"/>
                    </a:cubicBezTo>
                    <a:cubicBezTo>
                      <a:pt x="72" y="145"/>
                      <a:pt x="72" y="145"/>
                      <a:pt x="72" y="145"/>
                    </a:cubicBezTo>
                    <a:cubicBezTo>
                      <a:pt x="71" y="145"/>
                      <a:pt x="71" y="145"/>
                      <a:pt x="71" y="145"/>
                    </a:cubicBezTo>
                    <a:cubicBezTo>
                      <a:pt x="71" y="145"/>
                      <a:pt x="71" y="145"/>
                      <a:pt x="71" y="145"/>
                    </a:cubicBezTo>
                    <a:cubicBezTo>
                      <a:pt x="70" y="144"/>
                      <a:pt x="70" y="144"/>
                      <a:pt x="70" y="144"/>
                    </a:cubicBez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4" name="Rectangle 163"/>
              <p:cNvSpPr>
                <a:spLocks noChangeArrowheads="1"/>
              </p:cNvSpPr>
              <p:nvPr/>
            </p:nvSpPr>
            <p:spPr bwMode="auto">
              <a:xfrm>
                <a:off x="2602388" y="2795127"/>
                <a:ext cx="3860" cy="3860"/>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5" name="Freeform 164"/>
              <p:cNvSpPr/>
              <p:nvPr/>
            </p:nvSpPr>
            <p:spPr bwMode="auto">
              <a:xfrm>
                <a:off x="2664145" y="2813139"/>
                <a:ext cx="47606" cy="19300"/>
              </a:xfrm>
              <a:custGeom>
                <a:avLst/>
                <a:gdLst>
                  <a:gd name="T0" fmla="*/ 3 w 37"/>
                  <a:gd name="T1" fmla="*/ 0 h 15"/>
                  <a:gd name="T2" fmla="*/ 7 w 37"/>
                  <a:gd name="T3" fmla="*/ 0 h 15"/>
                  <a:gd name="T4" fmla="*/ 14 w 37"/>
                  <a:gd name="T5" fmla="*/ 0 h 15"/>
                  <a:gd name="T6" fmla="*/ 26 w 37"/>
                  <a:gd name="T7" fmla="*/ 0 h 15"/>
                  <a:gd name="T8" fmla="*/ 29 w 37"/>
                  <a:gd name="T9" fmla="*/ 4 h 15"/>
                  <a:gd name="T10" fmla="*/ 33 w 37"/>
                  <a:gd name="T11" fmla="*/ 8 h 15"/>
                  <a:gd name="T12" fmla="*/ 37 w 37"/>
                  <a:gd name="T13" fmla="*/ 8 h 15"/>
                  <a:gd name="T14" fmla="*/ 37 w 37"/>
                  <a:gd name="T15" fmla="*/ 12 h 15"/>
                  <a:gd name="T16" fmla="*/ 29 w 37"/>
                  <a:gd name="T17" fmla="*/ 12 h 15"/>
                  <a:gd name="T18" fmla="*/ 29 w 37"/>
                  <a:gd name="T19" fmla="*/ 8 h 15"/>
                  <a:gd name="T20" fmla="*/ 26 w 37"/>
                  <a:gd name="T21" fmla="*/ 12 h 15"/>
                  <a:gd name="T22" fmla="*/ 26 w 37"/>
                  <a:gd name="T23" fmla="*/ 12 h 15"/>
                  <a:gd name="T24" fmla="*/ 26 w 37"/>
                  <a:gd name="T25" fmla="*/ 12 h 15"/>
                  <a:gd name="T26" fmla="*/ 22 w 37"/>
                  <a:gd name="T27" fmla="*/ 12 h 15"/>
                  <a:gd name="T28" fmla="*/ 22 w 37"/>
                  <a:gd name="T29" fmla="*/ 15 h 15"/>
                  <a:gd name="T30" fmla="*/ 18 w 37"/>
                  <a:gd name="T31" fmla="*/ 15 h 15"/>
                  <a:gd name="T32" fmla="*/ 14 w 37"/>
                  <a:gd name="T33" fmla="*/ 12 h 15"/>
                  <a:gd name="T34" fmla="*/ 11 w 37"/>
                  <a:gd name="T35" fmla="*/ 12 h 15"/>
                  <a:gd name="T36" fmla="*/ 7 w 37"/>
                  <a:gd name="T37" fmla="*/ 12 h 15"/>
                  <a:gd name="T38" fmla="*/ 7 w 37"/>
                  <a:gd name="T39" fmla="*/ 8 h 15"/>
                  <a:gd name="T40" fmla="*/ 3 w 37"/>
                  <a:gd name="T41" fmla="*/ 4 h 15"/>
                  <a:gd name="T42" fmla="*/ 3 w 37"/>
                  <a:gd name="T43" fmla="*/ 8 h 15"/>
                  <a:gd name="T44" fmla="*/ 0 w 37"/>
                  <a:gd name="T45" fmla="*/ 4 h 15"/>
                  <a:gd name="T46" fmla="*/ 0 w 37"/>
                  <a:gd name="T47" fmla="*/ 0 h 15"/>
                  <a:gd name="T48" fmla="*/ 3 w 37"/>
                  <a:gd name="T4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5">
                    <a:moveTo>
                      <a:pt x="3" y="0"/>
                    </a:moveTo>
                    <a:lnTo>
                      <a:pt x="7" y="0"/>
                    </a:lnTo>
                    <a:lnTo>
                      <a:pt x="14" y="0"/>
                    </a:lnTo>
                    <a:lnTo>
                      <a:pt x="26" y="0"/>
                    </a:lnTo>
                    <a:lnTo>
                      <a:pt x="29" y="4"/>
                    </a:lnTo>
                    <a:lnTo>
                      <a:pt x="33" y="8"/>
                    </a:lnTo>
                    <a:lnTo>
                      <a:pt x="37" y="8"/>
                    </a:lnTo>
                    <a:lnTo>
                      <a:pt x="37" y="12"/>
                    </a:lnTo>
                    <a:lnTo>
                      <a:pt x="29" y="12"/>
                    </a:lnTo>
                    <a:lnTo>
                      <a:pt x="29" y="8"/>
                    </a:lnTo>
                    <a:lnTo>
                      <a:pt x="26" y="12"/>
                    </a:lnTo>
                    <a:lnTo>
                      <a:pt x="26" y="12"/>
                    </a:lnTo>
                    <a:lnTo>
                      <a:pt x="26" y="12"/>
                    </a:lnTo>
                    <a:lnTo>
                      <a:pt x="22" y="12"/>
                    </a:lnTo>
                    <a:lnTo>
                      <a:pt x="22" y="15"/>
                    </a:lnTo>
                    <a:lnTo>
                      <a:pt x="18" y="15"/>
                    </a:lnTo>
                    <a:lnTo>
                      <a:pt x="14" y="12"/>
                    </a:lnTo>
                    <a:lnTo>
                      <a:pt x="11" y="12"/>
                    </a:lnTo>
                    <a:lnTo>
                      <a:pt x="7" y="12"/>
                    </a:lnTo>
                    <a:lnTo>
                      <a:pt x="7" y="8"/>
                    </a:lnTo>
                    <a:lnTo>
                      <a:pt x="3" y="4"/>
                    </a:lnTo>
                    <a:lnTo>
                      <a:pt x="3" y="8"/>
                    </a:lnTo>
                    <a:lnTo>
                      <a:pt x="0" y="4"/>
                    </a:lnTo>
                    <a:lnTo>
                      <a:pt x="0" y="0"/>
                    </a:lnTo>
                    <a:lnTo>
                      <a:pt x="3"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6" name="Freeform 165"/>
              <p:cNvSpPr>
                <a:spLocks noEditPoints="1"/>
              </p:cNvSpPr>
              <p:nvPr/>
            </p:nvSpPr>
            <p:spPr bwMode="auto">
              <a:xfrm>
                <a:off x="2745202" y="2779687"/>
                <a:ext cx="61758" cy="43745"/>
              </a:xfrm>
              <a:custGeom>
                <a:avLst/>
                <a:gdLst>
                  <a:gd name="T0" fmla="*/ 11 w 13"/>
                  <a:gd name="T1" fmla="*/ 8 h 9"/>
                  <a:gd name="T2" fmla="*/ 12 w 13"/>
                  <a:gd name="T3" fmla="*/ 7 h 9"/>
                  <a:gd name="T4" fmla="*/ 12 w 13"/>
                  <a:gd name="T5" fmla="*/ 5 h 9"/>
                  <a:gd name="T6" fmla="*/ 13 w 13"/>
                  <a:gd name="T7" fmla="*/ 5 h 9"/>
                  <a:gd name="T8" fmla="*/ 12 w 13"/>
                  <a:gd name="T9" fmla="*/ 3 h 9"/>
                  <a:gd name="T10" fmla="*/ 13 w 13"/>
                  <a:gd name="T11" fmla="*/ 2 h 9"/>
                  <a:gd name="T12" fmla="*/ 12 w 13"/>
                  <a:gd name="T13" fmla="*/ 2 h 9"/>
                  <a:gd name="T14" fmla="*/ 10 w 13"/>
                  <a:gd name="T15" fmla="*/ 1 h 9"/>
                  <a:gd name="T16" fmla="*/ 8 w 13"/>
                  <a:gd name="T17" fmla="*/ 1 h 9"/>
                  <a:gd name="T18" fmla="*/ 6 w 13"/>
                  <a:gd name="T19" fmla="*/ 1 h 9"/>
                  <a:gd name="T20" fmla="*/ 6 w 13"/>
                  <a:gd name="T21" fmla="*/ 2 h 9"/>
                  <a:gd name="T22" fmla="*/ 8 w 13"/>
                  <a:gd name="T23" fmla="*/ 3 h 9"/>
                  <a:gd name="T24" fmla="*/ 8 w 13"/>
                  <a:gd name="T25" fmla="*/ 5 h 9"/>
                  <a:gd name="T26" fmla="*/ 10 w 13"/>
                  <a:gd name="T27" fmla="*/ 6 h 9"/>
                  <a:gd name="T28" fmla="*/ 10 w 13"/>
                  <a:gd name="T29" fmla="*/ 7 h 9"/>
                  <a:gd name="T30" fmla="*/ 8 w 13"/>
                  <a:gd name="T31" fmla="*/ 7 h 9"/>
                  <a:gd name="T32" fmla="*/ 6 w 13"/>
                  <a:gd name="T33" fmla="*/ 7 h 9"/>
                  <a:gd name="T34" fmla="*/ 4 w 13"/>
                  <a:gd name="T35" fmla="*/ 7 h 9"/>
                  <a:gd name="T36" fmla="*/ 4 w 13"/>
                  <a:gd name="T37" fmla="*/ 6 h 9"/>
                  <a:gd name="T38" fmla="*/ 2 w 13"/>
                  <a:gd name="T39" fmla="*/ 6 h 9"/>
                  <a:gd name="T40" fmla="*/ 0 w 13"/>
                  <a:gd name="T41" fmla="*/ 7 h 9"/>
                  <a:gd name="T42" fmla="*/ 2 w 13"/>
                  <a:gd name="T43" fmla="*/ 8 h 9"/>
                  <a:gd name="T44" fmla="*/ 3 w 13"/>
                  <a:gd name="T45" fmla="*/ 9 h 9"/>
                  <a:gd name="T46" fmla="*/ 4 w 13"/>
                  <a:gd name="T47" fmla="*/ 8 h 9"/>
                  <a:gd name="T48" fmla="*/ 7 w 13"/>
                  <a:gd name="T49" fmla="*/ 8 h 9"/>
                  <a:gd name="T50" fmla="*/ 10 w 13"/>
                  <a:gd name="T51" fmla="*/ 8 h 9"/>
                  <a:gd name="T52" fmla="*/ 11 w 13"/>
                  <a:gd name="T53" fmla="*/ 9 h 9"/>
                  <a:gd name="T54" fmla="*/ 8 w 13"/>
                  <a:gd name="T55" fmla="*/ 0 h 9"/>
                  <a:gd name="T56" fmla="*/ 8 w 13"/>
                  <a:gd name="T57" fmla="*/ 1 h 9"/>
                  <a:gd name="T58" fmla="*/ 6 w 13"/>
                  <a:gd name="T59" fmla="*/ 5 h 9"/>
                  <a:gd name="T60" fmla="*/ 8 w 13"/>
                  <a:gd name="T61" fmla="*/ 5 h 9"/>
                  <a:gd name="T62" fmla="*/ 7 w 13"/>
                  <a:gd name="T6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 h="9">
                    <a:moveTo>
                      <a:pt x="11" y="9"/>
                    </a:moveTo>
                    <a:cubicBezTo>
                      <a:pt x="11" y="8"/>
                      <a:pt x="11" y="8"/>
                      <a:pt x="11" y="8"/>
                    </a:cubicBezTo>
                    <a:cubicBezTo>
                      <a:pt x="12" y="7"/>
                      <a:pt x="12" y="7"/>
                      <a:pt x="12" y="7"/>
                    </a:cubicBezTo>
                    <a:cubicBezTo>
                      <a:pt x="12" y="7"/>
                      <a:pt x="12" y="7"/>
                      <a:pt x="12" y="7"/>
                    </a:cubicBezTo>
                    <a:cubicBezTo>
                      <a:pt x="12" y="6"/>
                      <a:pt x="12" y="6"/>
                      <a:pt x="12" y="6"/>
                    </a:cubicBezTo>
                    <a:cubicBezTo>
                      <a:pt x="12" y="5"/>
                      <a:pt x="12" y="5"/>
                      <a:pt x="12" y="5"/>
                    </a:cubicBezTo>
                    <a:cubicBezTo>
                      <a:pt x="12" y="5"/>
                      <a:pt x="12" y="5"/>
                      <a:pt x="12" y="5"/>
                    </a:cubicBezTo>
                    <a:cubicBezTo>
                      <a:pt x="13" y="5"/>
                      <a:pt x="13" y="5"/>
                      <a:pt x="13" y="5"/>
                    </a:cubicBezTo>
                    <a:cubicBezTo>
                      <a:pt x="13" y="4"/>
                      <a:pt x="13" y="4"/>
                      <a:pt x="13" y="4"/>
                    </a:cubicBezTo>
                    <a:cubicBezTo>
                      <a:pt x="12" y="3"/>
                      <a:pt x="12" y="3"/>
                      <a:pt x="12" y="3"/>
                    </a:cubicBezTo>
                    <a:cubicBezTo>
                      <a:pt x="13" y="2"/>
                      <a:pt x="13" y="2"/>
                      <a:pt x="13" y="2"/>
                    </a:cubicBezTo>
                    <a:cubicBezTo>
                      <a:pt x="13" y="2"/>
                      <a:pt x="13" y="2"/>
                      <a:pt x="13" y="2"/>
                    </a:cubicBezTo>
                    <a:cubicBezTo>
                      <a:pt x="13" y="2"/>
                      <a:pt x="13" y="2"/>
                      <a:pt x="13" y="2"/>
                    </a:cubicBezTo>
                    <a:cubicBezTo>
                      <a:pt x="12" y="2"/>
                      <a:pt x="12" y="2"/>
                      <a:pt x="12" y="2"/>
                    </a:cubicBezTo>
                    <a:cubicBezTo>
                      <a:pt x="11" y="2"/>
                      <a:pt x="11" y="2"/>
                      <a:pt x="11" y="2"/>
                    </a:cubicBezTo>
                    <a:cubicBezTo>
                      <a:pt x="10" y="1"/>
                      <a:pt x="10" y="1"/>
                      <a:pt x="10" y="1"/>
                    </a:cubicBezTo>
                    <a:cubicBezTo>
                      <a:pt x="9" y="1"/>
                      <a:pt x="9" y="1"/>
                      <a:pt x="9" y="1"/>
                    </a:cubicBezTo>
                    <a:cubicBezTo>
                      <a:pt x="8" y="1"/>
                      <a:pt x="8" y="1"/>
                      <a:pt x="8" y="1"/>
                    </a:cubicBezTo>
                    <a:cubicBezTo>
                      <a:pt x="7" y="1"/>
                      <a:pt x="7" y="1"/>
                      <a:pt x="7" y="1"/>
                    </a:cubicBezTo>
                    <a:cubicBezTo>
                      <a:pt x="6" y="1"/>
                      <a:pt x="6" y="1"/>
                      <a:pt x="6" y="1"/>
                    </a:cubicBezTo>
                    <a:cubicBezTo>
                      <a:pt x="5" y="1"/>
                      <a:pt x="5" y="1"/>
                      <a:pt x="5" y="1"/>
                    </a:cubicBezTo>
                    <a:cubicBezTo>
                      <a:pt x="5" y="1"/>
                      <a:pt x="6" y="2"/>
                      <a:pt x="6" y="2"/>
                    </a:cubicBezTo>
                    <a:cubicBezTo>
                      <a:pt x="9" y="3"/>
                      <a:pt x="9" y="3"/>
                      <a:pt x="9" y="3"/>
                    </a:cubicBezTo>
                    <a:cubicBezTo>
                      <a:pt x="8" y="3"/>
                      <a:pt x="8" y="3"/>
                      <a:pt x="8" y="3"/>
                    </a:cubicBezTo>
                    <a:cubicBezTo>
                      <a:pt x="9" y="4"/>
                      <a:pt x="9" y="4"/>
                      <a:pt x="9" y="4"/>
                    </a:cubicBezTo>
                    <a:cubicBezTo>
                      <a:pt x="8" y="5"/>
                      <a:pt x="8" y="5"/>
                      <a:pt x="8" y="5"/>
                    </a:cubicBezTo>
                    <a:cubicBezTo>
                      <a:pt x="9" y="5"/>
                      <a:pt x="9" y="5"/>
                      <a:pt x="9" y="5"/>
                    </a:cubicBezTo>
                    <a:cubicBezTo>
                      <a:pt x="10" y="6"/>
                      <a:pt x="10" y="6"/>
                      <a:pt x="10" y="6"/>
                    </a:cubicBezTo>
                    <a:cubicBezTo>
                      <a:pt x="11" y="6"/>
                      <a:pt x="11" y="6"/>
                      <a:pt x="11" y="6"/>
                    </a:cubicBezTo>
                    <a:cubicBezTo>
                      <a:pt x="10" y="7"/>
                      <a:pt x="10" y="7"/>
                      <a:pt x="10" y="7"/>
                    </a:cubicBezTo>
                    <a:cubicBezTo>
                      <a:pt x="8" y="7"/>
                      <a:pt x="8" y="7"/>
                      <a:pt x="8" y="7"/>
                    </a:cubicBezTo>
                    <a:cubicBezTo>
                      <a:pt x="8" y="7"/>
                      <a:pt x="8" y="7"/>
                      <a:pt x="8" y="7"/>
                    </a:cubicBezTo>
                    <a:cubicBezTo>
                      <a:pt x="7" y="7"/>
                      <a:pt x="7" y="7"/>
                      <a:pt x="7" y="7"/>
                    </a:cubicBezTo>
                    <a:cubicBezTo>
                      <a:pt x="6" y="7"/>
                      <a:pt x="6" y="7"/>
                      <a:pt x="6" y="7"/>
                    </a:cubicBezTo>
                    <a:cubicBezTo>
                      <a:pt x="5" y="7"/>
                      <a:pt x="5" y="7"/>
                      <a:pt x="5" y="7"/>
                    </a:cubicBezTo>
                    <a:cubicBezTo>
                      <a:pt x="4" y="7"/>
                      <a:pt x="4" y="7"/>
                      <a:pt x="4" y="7"/>
                    </a:cubicBezTo>
                    <a:cubicBezTo>
                      <a:pt x="4" y="7"/>
                      <a:pt x="4" y="7"/>
                      <a:pt x="4" y="7"/>
                    </a:cubicBezTo>
                    <a:cubicBezTo>
                      <a:pt x="4" y="6"/>
                      <a:pt x="4" y="6"/>
                      <a:pt x="4" y="6"/>
                    </a:cubicBezTo>
                    <a:cubicBezTo>
                      <a:pt x="2" y="7"/>
                      <a:pt x="2" y="7"/>
                      <a:pt x="2" y="7"/>
                    </a:cubicBezTo>
                    <a:cubicBezTo>
                      <a:pt x="2" y="6"/>
                      <a:pt x="2" y="6"/>
                      <a:pt x="2" y="6"/>
                    </a:cubicBezTo>
                    <a:cubicBezTo>
                      <a:pt x="1" y="7"/>
                      <a:pt x="1" y="7"/>
                      <a:pt x="1" y="7"/>
                    </a:cubicBezTo>
                    <a:cubicBezTo>
                      <a:pt x="0" y="7"/>
                      <a:pt x="0" y="7"/>
                      <a:pt x="0" y="7"/>
                    </a:cubicBezTo>
                    <a:cubicBezTo>
                      <a:pt x="1" y="8"/>
                      <a:pt x="1" y="8"/>
                      <a:pt x="1" y="8"/>
                    </a:cubicBezTo>
                    <a:cubicBezTo>
                      <a:pt x="2" y="8"/>
                      <a:pt x="2" y="8"/>
                      <a:pt x="2" y="8"/>
                    </a:cubicBezTo>
                    <a:cubicBezTo>
                      <a:pt x="3" y="9"/>
                      <a:pt x="3" y="9"/>
                      <a:pt x="3" y="9"/>
                    </a:cubicBezTo>
                    <a:cubicBezTo>
                      <a:pt x="3" y="9"/>
                      <a:pt x="3" y="9"/>
                      <a:pt x="3" y="9"/>
                    </a:cubicBezTo>
                    <a:cubicBezTo>
                      <a:pt x="4" y="8"/>
                      <a:pt x="4" y="8"/>
                      <a:pt x="4" y="8"/>
                    </a:cubicBezTo>
                    <a:cubicBezTo>
                      <a:pt x="4" y="8"/>
                      <a:pt x="4" y="8"/>
                      <a:pt x="4" y="8"/>
                    </a:cubicBezTo>
                    <a:cubicBezTo>
                      <a:pt x="6" y="8"/>
                      <a:pt x="6" y="8"/>
                      <a:pt x="6" y="8"/>
                    </a:cubicBezTo>
                    <a:cubicBezTo>
                      <a:pt x="7" y="8"/>
                      <a:pt x="7" y="8"/>
                      <a:pt x="7" y="8"/>
                    </a:cubicBezTo>
                    <a:cubicBezTo>
                      <a:pt x="9" y="9"/>
                      <a:pt x="9" y="9"/>
                      <a:pt x="9" y="9"/>
                    </a:cubicBezTo>
                    <a:cubicBezTo>
                      <a:pt x="10" y="8"/>
                      <a:pt x="10" y="8"/>
                      <a:pt x="10" y="8"/>
                    </a:cubicBezTo>
                    <a:cubicBezTo>
                      <a:pt x="10" y="9"/>
                      <a:pt x="10" y="9"/>
                      <a:pt x="10" y="9"/>
                    </a:cubicBezTo>
                    <a:cubicBezTo>
                      <a:pt x="11" y="9"/>
                      <a:pt x="11" y="9"/>
                      <a:pt x="11" y="9"/>
                    </a:cubicBezTo>
                    <a:close/>
                    <a:moveTo>
                      <a:pt x="8" y="0"/>
                    </a:moveTo>
                    <a:cubicBezTo>
                      <a:pt x="8" y="0"/>
                      <a:pt x="8" y="0"/>
                      <a:pt x="8" y="0"/>
                    </a:cubicBezTo>
                    <a:cubicBezTo>
                      <a:pt x="10" y="1"/>
                      <a:pt x="10" y="1"/>
                      <a:pt x="10" y="1"/>
                    </a:cubicBezTo>
                    <a:cubicBezTo>
                      <a:pt x="8" y="1"/>
                      <a:pt x="8" y="1"/>
                      <a:pt x="8" y="1"/>
                    </a:cubicBezTo>
                    <a:cubicBezTo>
                      <a:pt x="8" y="0"/>
                      <a:pt x="8" y="0"/>
                      <a:pt x="8" y="0"/>
                    </a:cubicBezTo>
                    <a:close/>
                    <a:moveTo>
                      <a:pt x="6" y="5"/>
                    </a:moveTo>
                    <a:cubicBezTo>
                      <a:pt x="7" y="5"/>
                      <a:pt x="7" y="5"/>
                      <a:pt x="7" y="5"/>
                    </a:cubicBezTo>
                    <a:cubicBezTo>
                      <a:pt x="8" y="5"/>
                      <a:pt x="8" y="5"/>
                      <a:pt x="8" y="5"/>
                    </a:cubicBezTo>
                    <a:cubicBezTo>
                      <a:pt x="8" y="6"/>
                      <a:pt x="8" y="6"/>
                      <a:pt x="8" y="6"/>
                    </a:cubicBezTo>
                    <a:cubicBezTo>
                      <a:pt x="7" y="6"/>
                      <a:pt x="7" y="6"/>
                      <a:pt x="7" y="6"/>
                    </a:cubicBezTo>
                    <a:lnTo>
                      <a:pt x="6" y="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7" name="Freeform 166"/>
              <p:cNvSpPr>
                <a:spLocks noEditPoints="1"/>
              </p:cNvSpPr>
              <p:nvPr/>
            </p:nvSpPr>
            <p:spPr bwMode="auto">
              <a:xfrm>
                <a:off x="2530337" y="2714068"/>
                <a:ext cx="223874" cy="75912"/>
              </a:xfrm>
              <a:custGeom>
                <a:avLst/>
                <a:gdLst>
                  <a:gd name="T0" fmla="*/ 37 w 174"/>
                  <a:gd name="T1" fmla="*/ 22 h 59"/>
                  <a:gd name="T2" fmla="*/ 33 w 174"/>
                  <a:gd name="T3" fmla="*/ 29 h 59"/>
                  <a:gd name="T4" fmla="*/ 33 w 174"/>
                  <a:gd name="T5" fmla="*/ 29 h 59"/>
                  <a:gd name="T6" fmla="*/ 33 w 174"/>
                  <a:gd name="T7" fmla="*/ 26 h 59"/>
                  <a:gd name="T8" fmla="*/ 11 w 174"/>
                  <a:gd name="T9" fmla="*/ 18 h 59"/>
                  <a:gd name="T10" fmla="*/ 7 w 174"/>
                  <a:gd name="T11" fmla="*/ 18 h 59"/>
                  <a:gd name="T12" fmla="*/ 0 w 174"/>
                  <a:gd name="T13" fmla="*/ 22 h 59"/>
                  <a:gd name="T14" fmla="*/ 7 w 174"/>
                  <a:gd name="T15" fmla="*/ 22 h 59"/>
                  <a:gd name="T16" fmla="*/ 15 w 174"/>
                  <a:gd name="T17" fmla="*/ 22 h 59"/>
                  <a:gd name="T18" fmla="*/ 22 w 174"/>
                  <a:gd name="T19" fmla="*/ 18 h 59"/>
                  <a:gd name="T20" fmla="*/ 33 w 174"/>
                  <a:gd name="T21" fmla="*/ 11 h 59"/>
                  <a:gd name="T22" fmla="*/ 44 w 174"/>
                  <a:gd name="T23" fmla="*/ 11 h 59"/>
                  <a:gd name="T24" fmla="*/ 56 w 174"/>
                  <a:gd name="T25" fmla="*/ 14 h 59"/>
                  <a:gd name="T26" fmla="*/ 48 w 174"/>
                  <a:gd name="T27" fmla="*/ 14 h 59"/>
                  <a:gd name="T28" fmla="*/ 63 w 174"/>
                  <a:gd name="T29" fmla="*/ 18 h 59"/>
                  <a:gd name="T30" fmla="*/ 70 w 174"/>
                  <a:gd name="T31" fmla="*/ 22 h 59"/>
                  <a:gd name="T32" fmla="*/ 78 w 174"/>
                  <a:gd name="T33" fmla="*/ 22 h 59"/>
                  <a:gd name="T34" fmla="*/ 89 w 174"/>
                  <a:gd name="T35" fmla="*/ 26 h 59"/>
                  <a:gd name="T36" fmla="*/ 96 w 174"/>
                  <a:gd name="T37" fmla="*/ 26 h 59"/>
                  <a:gd name="T38" fmla="*/ 104 w 174"/>
                  <a:gd name="T39" fmla="*/ 26 h 59"/>
                  <a:gd name="T40" fmla="*/ 115 w 174"/>
                  <a:gd name="T41" fmla="*/ 40 h 59"/>
                  <a:gd name="T42" fmla="*/ 126 w 174"/>
                  <a:gd name="T43" fmla="*/ 44 h 59"/>
                  <a:gd name="T44" fmla="*/ 130 w 174"/>
                  <a:gd name="T45" fmla="*/ 48 h 59"/>
                  <a:gd name="T46" fmla="*/ 118 w 174"/>
                  <a:gd name="T47" fmla="*/ 55 h 59"/>
                  <a:gd name="T48" fmla="*/ 130 w 174"/>
                  <a:gd name="T49" fmla="*/ 55 h 59"/>
                  <a:gd name="T50" fmla="*/ 148 w 174"/>
                  <a:gd name="T51" fmla="*/ 59 h 59"/>
                  <a:gd name="T52" fmla="*/ 159 w 174"/>
                  <a:gd name="T53" fmla="*/ 55 h 59"/>
                  <a:gd name="T54" fmla="*/ 174 w 174"/>
                  <a:gd name="T55" fmla="*/ 51 h 59"/>
                  <a:gd name="T56" fmla="*/ 170 w 174"/>
                  <a:gd name="T57" fmla="*/ 48 h 59"/>
                  <a:gd name="T58" fmla="*/ 152 w 174"/>
                  <a:gd name="T59" fmla="*/ 40 h 59"/>
                  <a:gd name="T60" fmla="*/ 152 w 174"/>
                  <a:gd name="T61" fmla="*/ 37 h 59"/>
                  <a:gd name="T62" fmla="*/ 144 w 174"/>
                  <a:gd name="T63" fmla="*/ 37 h 59"/>
                  <a:gd name="T64" fmla="*/ 137 w 174"/>
                  <a:gd name="T65" fmla="*/ 29 h 59"/>
                  <a:gd name="T66" fmla="*/ 126 w 174"/>
                  <a:gd name="T67" fmla="*/ 29 h 59"/>
                  <a:gd name="T68" fmla="*/ 126 w 174"/>
                  <a:gd name="T69" fmla="*/ 29 h 59"/>
                  <a:gd name="T70" fmla="*/ 111 w 174"/>
                  <a:gd name="T71" fmla="*/ 22 h 59"/>
                  <a:gd name="T72" fmla="*/ 96 w 174"/>
                  <a:gd name="T73" fmla="*/ 14 h 59"/>
                  <a:gd name="T74" fmla="*/ 89 w 174"/>
                  <a:gd name="T75" fmla="*/ 7 h 59"/>
                  <a:gd name="T76" fmla="*/ 70 w 174"/>
                  <a:gd name="T77" fmla="*/ 3 h 59"/>
                  <a:gd name="T78" fmla="*/ 59 w 174"/>
                  <a:gd name="T79" fmla="*/ 3 h 59"/>
                  <a:gd name="T80" fmla="*/ 41 w 174"/>
                  <a:gd name="T81" fmla="*/ 3 h 59"/>
                  <a:gd name="T82" fmla="*/ 22 w 174"/>
                  <a:gd name="T83" fmla="*/ 7 h 59"/>
                  <a:gd name="T84" fmla="*/ 11 w 174"/>
                  <a:gd name="T85" fmla="*/ 1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4" h="59">
                    <a:moveTo>
                      <a:pt x="33" y="26"/>
                    </a:moveTo>
                    <a:lnTo>
                      <a:pt x="33" y="22"/>
                    </a:lnTo>
                    <a:lnTo>
                      <a:pt x="37" y="22"/>
                    </a:lnTo>
                    <a:lnTo>
                      <a:pt x="41" y="26"/>
                    </a:lnTo>
                    <a:lnTo>
                      <a:pt x="41" y="29"/>
                    </a:lnTo>
                    <a:lnTo>
                      <a:pt x="33" y="29"/>
                    </a:lnTo>
                    <a:lnTo>
                      <a:pt x="30" y="29"/>
                    </a:lnTo>
                    <a:lnTo>
                      <a:pt x="30" y="26"/>
                    </a:lnTo>
                    <a:lnTo>
                      <a:pt x="33" y="29"/>
                    </a:lnTo>
                    <a:lnTo>
                      <a:pt x="33" y="29"/>
                    </a:lnTo>
                    <a:lnTo>
                      <a:pt x="37" y="26"/>
                    </a:lnTo>
                    <a:lnTo>
                      <a:pt x="33" y="26"/>
                    </a:lnTo>
                    <a:lnTo>
                      <a:pt x="33" y="26"/>
                    </a:lnTo>
                    <a:lnTo>
                      <a:pt x="33" y="26"/>
                    </a:lnTo>
                    <a:close/>
                    <a:moveTo>
                      <a:pt x="11" y="18"/>
                    </a:moveTo>
                    <a:lnTo>
                      <a:pt x="11" y="18"/>
                    </a:lnTo>
                    <a:lnTo>
                      <a:pt x="11" y="22"/>
                    </a:lnTo>
                    <a:lnTo>
                      <a:pt x="7" y="18"/>
                    </a:lnTo>
                    <a:lnTo>
                      <a:pt x="4" y="22"/>
                    </a:lnTo>
                    <a:lnTo>
                      <a:pt x="0" y="22"/>
                    </a:lnTo>
                    <a:lnTo>
                      <a:pt x="0" y="22"/>
                    </a:lnTo>
                    <a:lnTo>
                      <a:pt x="4" y="26"/>
                    </a:lnTo>
                    <a:lnTo>
                      <a:pt x="7" y="22"/>
                    </a:lnTo>
                    <a:lnTo>
                      <a:pt x="7" y="22"/>
                    </a:lnTo>
                    <a:lnTo>
                      <a:pt x="7" y="26"/>
                    </a:lnTo>
                    <a:lnTo>
                      <a:pt x="11" y="22"/>
                    </a:lnTo>
                    <a:lnTo>
                      <a:pt x="15" y="22"/>
                    </a:lnTo>
                    <a:lnTo>
                      <a:pt x="19" y="18"/>
                    </a:lnTo>
                    <a:lnTo>
                      <a:pt x="22" y="18"/>
                    </a:lnTo>
                    <a:lnTo>
                      <a:pt x="22" y="18"/>
                    </a:lnTo>
                    <a:lnTo>
                      <a:pt x="26" y="18"/>
                    </a:lnTo>
                    <a:lnTo>
                      <a:pt x="30" y="18"/>
                    </a:lnTo>
                    <a:lnTo>
                      <a:pt x="33" y="11"/>
                    </a:lnTo>
                    <a:lnTo>
                      <a:pt x="37" y="11"/>
                    </a:lnTo>
                    <a:lnTo>
                      <a:pt x="37" y="11"/>
                    </a:lnTo>
                    <a:lnTo>
                      <a:pt x="44" y="11"/>
                    </a:lnTo>
                    <a:lnTo>
                      <a:pt x="48" y="11"/>
                    </a:lnTo>
                    <a:lnTo>
                      <a:pt x="52" y="11"/>
                    </a:lnTo>
                    <a:lnTo>
                      <a:pt x="56" y="14"/>
                    </a:lnTo>
                    <a:lnTo>
                      <a:pt x="52" y="14"/>
                    </a:lnTo>
                    <a:lnTo>
                      <a:pt x="48" y="14"/>
                    </a:lnTo>
                    <a:lnTo>
                      <a:pt x="48" y="14"/>
                    </a:lnTo>
                    <a:lnTo>
                      <a:pt x="48" y="18"/>
                    </a:lnTo>
                    <a:lnTo>
                      <a:pt x="59" y="18"/>
                    </a:lnTo>
                    <a:lnTo>
                      <a:pt x="63" y="18"/>
                    </a:lnTo>
                    <a:lnTo>
                      <a:pt x="63" y="18"/>
                    </a:lnTo>
                    <a:lnTo>
                      <a:pt x="67" y="18"/>
                    </a:lnTo>
                    <a:lnTo>
                      <a:pt x="70" y="22"/>
                    </a:lnTo>
                    <a:lnTo>
                      <a:pt x="74" y="22"/>
                    </a:lnTo>
                    <a:lnTo>
                      <a:pt x="74" y="18"/>
                    </a:lnTo>
                    <a:lnTo>
                      <a:pt x="78" y="22"/>
                    </a:lnTo>
                    <a:lnTo>
                      <a:pt x="78" y="22"/>
                    </a:lnTo>
                    <a:lnTo>
                      <a:pt x="81" y="26"/>
                    </a:lnTo>
                    <a:lnTo>
                      <a:pt x="89" y="26"/>
                    </a:lnTo>
                    <a:lnTo>
                      <a:pt x="89" y="26"/>
                    </a:lnTo>
                    <a:lnTo>
                      <a:pt x="93" y="26"/>
                    </a:lnTo>
                    <a:lnTo>
                      <a:pt x="96" y="26"/>
                    </a:lnTo>
                    <a:lnTo>
                      <a:pt x="96" y="29"/>
                    </a:lnTo>
                    <a:lnTo>
                      <a:pt x="104" y="26"/>
                    </a:lnTo>
                    <a:lnTo>
                      <a:pt x="104" y="26"/>
                    </a:lnTo>
                    <a:lnTo>
                      <a:pt x="107" y="37"/>
                    </a:lnTo>
                    <a:lnTo>
                      <a:pt x="111" y="40"/>
                    </a:lnTo>
                    <a:lnTo>
                      <a:pt x="115" y="40"/>
                    </a:lnTo>
                    <a:lnTo>
                      <a:pt x="115" y="40"/>
                    </a:lnTo>
                    <a:lnTo>
                      <a:pt x="118" y="44"/>
                    </a:lnTo>
                    <a:lnTo>
                      <a:pt x="126" y="44"/>
                    </a:lnTo>
                    <a:lnTo>
                      <a:pt x="126" y="44"/>
                    </a:lnTo>
                    <a:lnTo>
                      <a:pt x="130" y="44"/>
                    </a:lnTo>
                    <a:lnTo>
                      <a:pt x="130" y="48"/>
                    </a:lnTo>
                    <a:lnTo>
                      <a:pt x="126" y="48"/>
                    </a:lnTo>
                    <a:lnTo>
                      <a:pt x="118" y="55"/>
                    </a:lnTo>
                    <a:lnTo>
                      <a:pt x="118" y="55"/>
                    </a:lnTo>
                    <a:lnTo>
                      <a:pt x="126" y="55"/>
                    </a:lnTo>
                    <a:lnTo>
                      <a:pt x="130" y="55"/>
                    </a:lnTo>
                    <a:lnTo>
                      <a:pt x="130" y="55"/>
                    </a:lnTo>
                    <a:lnTo>
                      <a:pt x="141" y="55"/>
                    </a:lnTo>
                    <a:lnTo>
                      <a:pt x="144" y="55"/>
                    </a:lnTo>
                    <a:lnTo>
                      <a:pt x="148" y="59"/>
                    </a:lnTo>
                    <a:lnTo>
                      <a:pt x="159" y="55"/>
                    </a:lnTo>
                    <a:lnTo>
                      <a:pt x="159" y="55"/>
                    </a:lnTo>
                    <a:lnTo>
                      <a:pt x="159" y="55"/>
                    </a:lnTo>
                    <a:lnTo>
                      <a:pt x="163" y="51"/>
                    </a:lnTo>
                    <a:lnTo>
                      <a:pt x="170" y="51"/>
                    </a:lnTo>
                    <a:lnTo>
                      <a:pt x="174" y="51"/>
                    </a:lnTo>
                    <a:lnTo>
                      <a:pt x="174" y="48"/>
                    </a:lnTo>
                    <a:lnTo>
                      <a:pt x="174" y="48"/>
                    </a:lnTo>
                    <a:lnTo>
                      <a:pt x="170" y="48"/>
                    </a:lnTo>
                    <a:lnTo>
                      <a:pt x="167" y="44"/>
                    </a:lnTo>
                    <a:lnTo>
                      <a:pt x="159" y="40"/>
                    </a:lnTo>
                    <a:lnTo>
                      <a:pt x="152" y="40"/>
                    </a:lnTo>
                    <a:lnTo>
                      <a:pt x="152" y="40"/>
                    </a:lnTo>
                    <a:lnTo>
                      <a:pt x="152" y="40"/>
                    </a:lnTo>
                    <a:lnTo>
                      <a:pt x="152" y="37"/>
                    </a:lnTo>
                    <a:lnTo>
                      <a:pt x="152" y="33"/>
                    </a:lnTo>
                    <a:lnTo>
                      <a:pt x="148" y="37"/>
                    </a:lnTo>
                    <a:lnTo>
                      <a:pt x="144" y="37"/>
                    </a:lnTo>
                    <a:lnTo>
                      <a:pt x="141" y="29"/>
                    </a:lnTo>
                    <a:lnTo>
                      <a:pt x="137" y="33"/>
                    </a:lnTo>
                    <a:lnTo>
                      <a:pt x="137" y="29"/>
                    </a:lnTo>
                    <a:lnTo>
                      <a:pt x="130" y="26"/>
                    </a:lnTo>
                    <a:lnTo>
                      <a:pt x="130" y="29"/>
                    </a:lnTo>
                    <a:lnTo>
                      <a:pt x="126" y="29"/>
                    </a:lnTo>
                    <a:lnTo>
                      <a:pt x="126" y="26"/>
                    </a:lnTo>
                    <a:lnTo>
                      <a:pt x="126" y="26"/>
                    </a:lnTo>
                    <a:lnTo>
                      <a:pt x="126" y="29"/>
                    </a:lnTo>
                    <a:lnTo>
                      <a:pt x="122" y="26"/>
                    </a:lnTo>
                    <a:lnTo>
                      <a:pt x="115" y="26"/>
                    </a:lnTo>
                    <a:lnTo>
                      <a:pt x="111" y="22"/>
                    </a:lnTo>
                    <a:lnTo>
                      <a:pt x="107" y="18"/>
                    </a:lnTo>
                    <a:lnTo>
                      <a:pt x="104" y="14"/>
                    </a:lnTo>
                    <a:lnTo>
                      <a:pt x="96" y="14"/>
                    </a:lnTo>
                    <a:lnTo>
                      <a:pt x="93" y="14"/>
                    </a:lnTo>
                    <a:lnTo>
                      <a:pt x="93" y="11"/>
                    </a:lnTo>
                    <a:lnTo>
                      <a:pt x="89" y="7"/>
                    </a:lnTo>
                    <a:lnTo>
                      <a:pt x="85" y="7"/>
                    </a:lnTo>
                    <a:lnTo>
                      <a:pt x="81" y="7"/>
                    </a:lnTo>
                    <a:lnTo>
                      <a:pt x="70" y="3"/>
                    </a:lnTo>
                    <a:lnTo>
                      <a:pt x="67" y="7"/>
                    </a:lnTo>
                    <a:lnTo>
                      <a:pt x="63" y="3"/>
                    </a:lnTo>
                    <a:lnTo>
                      <a:pt x="59" y="3"/>
                    </a:lnTo>
                    <a:lnTo>
                      <a:pt x="52" y="0"/>
                    </a:lnTo>
                    <a:lnTo>
                      <a:pt x="44" y="0"/>
                    </a:lnTo>
                    <a:lnTo>
                      <a:pt x="41" y="3"/>
                    </a:lnTo>
                    <a:lnTo>
                      <a:pt x="33" y="3"/>
                    </a:lnTo>
                    <a:lnTo>
                      <a:pt x="26" y="7"/>
                    </a:lnTo>
                    <a:lnTo>
                      <a:pt x="22" y="7"/>
                    </a:lnTo>
                    <a:lnTo>
                      <a:pt x="15" y="11"/>
                    </a:lnTo>
                    <a:lnTo>
                      <a:pt x="15" y="11"/>
                    </a:lnTo>
                    <a:lnTo>
                      <a:pt x="11" y="14"/>
                    </a:lnTo>
                    <a:lnTo>
                      <a:pt x="11" y="1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8" name="Freeform 167"/>
              <p:cNvSpPr>
                <a:spLocks noEditPoints="1"/>
              </p:cNvSpPr>
              <p:nvPr/>
            </p:nvSpPr>
            <p:spPr bwMode="auto">
              <a:xfrm>
                <a:off x="2668005" y="2636870"/>
                <a:ext cx="119657" cy="128663"/>
              </a:xfrm>
              <a:custGeom>
                <a:avLst/>
                <a:gdLst>
                  <a:gd name="T0" fmla="*/ 89 w 93"/>
                  <a:gd name="T1" fmla="*/ 89 h 100"/>
                  <a:gd name="T2" fmla="*/ 78 w 93"/>
                  <a:gd name="T3" fmla="*/ 100 h 100"/>
                  <a:gd name="T4" fmla="*/ 89 w 93"/>
                  <a:gd name="T5" fmla="*/ 93 h 100"/>
                  <a:gd name="T6" fmla="*/ 82 w 93"/>
                  <a:gd name="T7" fmla="*/ 93 h 100"/>
                  <a:gd name="T8" fmla="*/ 78 w 93"/>
                  <a:gd name="T9" fmla="*/ 100 h 100"/>
                  <a:gd name="T10" fmla="*/ 93 w 93"/>
                  <a:gd name="T11" fmla="*/ 78 h 100"/>
                  <a:gd name="T12" fmla="*/ 86 w 93"/>
                  <a:gd name="T13" fmla="*/ 78 h 100"/>
                  <a:gd name="T14" fmla="*/ 78 w 93"/>
                  <a:gd name="T15" fmla="*/ 67 h 100"/>
                  <a:gd name="T16" fmla="*/ 71 w 93"/>
                  <a:gd name="T17" fmla="*/ 74 h 100"/>
                  <a:gd name="T18" fmla="*/ 71 w 93"/>
                  <a:gd name="T19" fmla="*/ 78 h 100"/>
                  <a:gd name="T20" fmla="*/ 78 w 93"/>
                  <a:gd name="T21" fmla="*/ 67 h 100"/>
                  <a:gd name="T22" fmla="*/ 71 w 93"/>
                  <a:gd name="T23" fmla="*/ 67 h 100"/>
                  <a:gd name="T24" fmla="*/ 67 w 93"/>
                  <a:gd name="T25" fmla="*/ 67 h 100"/>
                  <a:gd name="T26" fmla="*/ 56 w 93"/>
                  <a:gd name="T27" fmla="*/ 52 h 100"/>
                  <a:gd name="T28" fmla="*/ 60 w 93"/>
                  <a:gd name="T29" fmla="*/ 67 h 100"/>
                  <a:gd name="T30" fmla="*/ 56 w 93"/>
                  <a:gd name="T31" fmla="*/ 60 h 100"/>
                  <a:gd name="T32" fmla="*/ 56 w 93"/>
                  <a:gd name="T33" fmla="*/ 52 h 100"/>
                  <a:gd name="T34" fmla="*/ 41 w 93"/>
                  <a:gd name="T35" fmla="*/ 56 h 100"/>
                  <a:gd name="T36" fmla="*/ 41 w 93"/>
                  <a:gd name="T37" fmla="*/ 52 h 100"/>
                  <a:gd name="T38" fmla="*/ 67 w 93"/>
                  <a:gd name="T39" fmla="*/ 52 h 100"/>
                  <a:gd name="T40" fmla="*/ 67 w 93"/>
                  <a:gd name="T41" fmla="*/ 45 h 100"/>
                  <a:gd name="T42" fmla="*/ 52 w 93"/>
                  <a:gd name="T43" fmla="*/ 41 h 100"/>
                  <a:gd name="T44" fmla="*/ 52 w 93"/>
                  <a:gd name="T45" fmla="*/ 48 h 100"/>
                  <a:gd name="T46" fmla="*/ 56 w 93"/>
                  <a:gd name="T47" fmla="*/ 45 h 100"/>
                  <a:gd name="T48" fmla="*/ 52 w 93"/>
                  <a:gd name="T49" fmla="*/ 37 h 100"/>
                  <a:gd name="T50" fmla="*/ 45 w 93"/>
                  <a:gd name="T51" fmla="*/ 30 h 100"/>
                  <a:gd name="T52" fmla="*/ 41 w 93"/>
                  <a:gd name="T53" fmla="*/ 34 h 100"/>
                  <a:gd name="T54" fmla="*/ 41 w 93"/>
                  <a:gd name="T55" fmla="*/ 30 h 100"/>
                  <a:gd name="T56" fmla="*/ 37 w 93"/>
                  <a:gd name="T57" fmla="*/ 26 h 100"/>
                  <a:gd name="T58" fmla="*/ 30 w 93"/>
                  <a:gd name="T59" fmla="*/ 4 h 100"/>
                  <a:gd name="T60" fmla="*/ 34 w 93"/>
                  <a:gd name="T61" fmla="*/ 11 h 100"/>
                  <a:gd name="T62" fmla="*/ 26 w 93"/>
                  <a:gd name="T63" fmla="*/ 19 h 100"/>
                  <a:gd name="T64" fmla="*/ 30 w 93"/>
                  <a:gd name="T65" fmla="*/ 8 h 100"/>
                  <a:gd name="T66" fmla="*/ 19 w 93"/>
                  <a:gd name="T67" fmla="*/ 0 h 100"/>
                  <a:gd name="T68" fmla="*/ 4 w 93"/>
                  <a:gd name="T69" fmla="*/ 4 h 100"/>
                  <a:gd name="T70" fmla="*/ 15 w 93"/>
                  <a:gd name="T71" fmla="*/ 0 h 100"/>
                  <a:gd name="T72" fmla="*/ 15 w 93"/>
                  <a:gd name="T73" fmla="*/ 4 h 100"/>
                  <a:gd name="T74" fmla="*/ 0 w 93"/>
                  <a:gd name="T75" fmla="*/ 4 h 100"/>
                  <a:gd name="T76" fmla="*/ 26 w 93"/>
                  <a:gd name="T77" fmla="*/ 30 h 100"/>
                  <a:gd name="T78" fmla="*/ 23 w 93"/>
                  <a:gd name="T79" fmla="*/ 34 h 100"/>
                  <a:gd name="T80" fmla="*/ 15 w 93"/>
                  <a:gd name="T81" fmla="*/ 45 h 100"/>
                  <a:gd name="T82" fmla="*/ 15 w 93"/>
                  <a:gd name="T83" fmla="*/ 45 h 100"/>
                  <a:gd name="T84" fmla="*/ 15 w 93"/>
                  <a:gd name="T85" fmla="*/ 45 h 100"/>
                  <a:gd name="T86" fmla="*/ 11 w 93"/>
                  <a:gd name="T87" fmla="*/ 45 h 100"/>
                  <a:gd name="T88" fmla="*/ 15 w 93"/>
                  <a:gd name="T89" fmla="*/ 34 h 100"/>
                  <a:gd name="T90" fmla="*/ 11 w 93"/>
                  <a:gd name="T91" fmla="*/ 34 h 100"/>
                  <a:gd name="T92" fmla="*/ 11 w 93"/>
                  <a:gd name="T93" fmla="*/ 37 h 100"/>
                  <a:gd name="T94" fmla="*/ 19 w 93"/>
                  <a:gd name="T95" fmla="*/ 45 h 100"/>
                  <a:gd name="T96" fmla="*/ 15 w 93"/>
                  <a:gd name="T97" fmla="*/ 56 h 100"/>
                  <a:gd name="T98" fmla="*/ 19 w 93"/>
                  <a:gd name="T99"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100">
                    <a:moveTo>
                      <a:pt x="89" y="89"/>
                    </a:moveTo>
                    <a:lnTo>
                      <a:pt x="89" y="89"/>
                    </a:lnTo>
                    <a:lnTo>
                      <a:pt x="89" y="89"/>
                    </a:lnTo>
                    <a:lnTo>
                      <a:pt x="89" y="89"/>
                    </a:lnTo>
                    <a:lnTo>
                      <a:pt x="89" y="89"/>
                    </a:lnTo>
                    <a:close/>
                    <a:moveTo>
                      <a:pt x="78" y="100"/>
                    </a:moveTo>
                    <a:lnTo>
                      <a:pt x="86" y="100"/>
                    </a:lnTo>
                    <a:lnTo>
                      <a:pt x="89" y="97"/>
                    </a:lnTo>
                    <a:lnTo>
                      <a:pt x="89" y="93"/>
                    </a:lnTo>
                    <a:lnTo>
                      <a:pt x="86" y="93"/>
                    </a:lnTo>
                    <a:lnTo>
                      <a:pt x="86" y="97"/>
                    </a:lnTo>
                    <a:lnTo>
                      <a:pt x="82" y="93"/>
                    </a:lnTo>
                    <a:lnTo>
                      <a:pt x="78" y="97"/>
                    </a:lnTo>
                    <a:lnTo>
                      <a:pt x="78" y="100"/>
                    </a:lnTo>
                    <a:lnTo>
                      <a:pt x="78" y="100"/>
                    </a:lnTo>
                    <a:close/>
                    <a:moveTo>
                      <a:pt x="86" y="74"/>
                    </a:moveTo>
                    <a:lnTo>
                      <a:pt x="89" y="74"/>
                    </a:lnTo>
                    <a:lnTo>
                      <a:pt x="93" y="78"/>
                    </a:lnTo>
                    <a:lnTo>
                      <a:pt x="93" y="78"/>
                    </a:lnTo>
                    <a:lnTo>
                      <a:pt x="89" y="78"/>
                    </a:lnTo>
                    <a:lnTo>
                      <a:pt x="86" y="78"/>
                    </a:lnTo>
                    <a:lnTo>
                      <a:pt x="86" y="74"/>
                    </a:lnTo>
                    <a:lnTo>
                      <a:pt x="86" y="74"/>
                    </a:lnTo>
                    <a:close/>
                    <a:moveTo>
                      <a:pt x="78" y="67"/>
                    </a:moveTo>
                    <a:lnTo>
                      <a:pt x="74" y="67"/>
                    </a:lnTo>
                    <a:lnTo>
                      <a:pt x="74" y="71"/>
                    </a:lnTo>
                    <a:lnTo>
                      <a:pt x="71" y="74"/>
                    </a:lnTo>
                    <a:lnTo>
                      <a:pt x="67" y="74"/>
                    </a:lnTo>
                    <a:lnTo>
                      <a:pt x="67" y="78"/>
                    </a:lnTo>
                    <a:lnTo>
                      <a:pt x="71" y="78"/>
                    </a:lnTo>
                    <a:lnTo>
                      <a:pt x="78" y="74"/>
                    </a:lnTo>
                    <a:lnTo>
                      <a:pt x="78" y="71"/>
                    </a:lnTo>
                    <a:lnTo>
                      <a:pt x="78" y="67"/>
                    </a:lnTo>
                    <a:lnTo>
                      <a:pt x="78" y="67"/>
                    </a:lnTo>
                    <a:close/>
                    <a:moveTo>
                      <a:pt x="67" y="67"/>
                    </a:moveTo>
                    <a:lnTo>
                      <a:pt x="71" y="67"/>
                    </a:lnTo>
                    <a:lnTo>
                      <a:pt x="71" y="71"/>
                    </a:lnTo>
                    <a:lnTo>
                      <a:pt x="71" y="71"/>
                    </a:lnTo>
                    <a:lnTo>
                      <a:pt x="67" y="67"/>
                    </a:lnTo>
                    <a:lnTo>
                      <a:pt x="67" y="67"/>
                    </a:lnTo>
                    <a:lnTo>
                      <a:pt x="67" y="67"/>
                    </a:lnTo>
                    <a:close/>
                    <a:moveTo>
                      <a:pt x="56" y="52"/>
                    </a:moveTo>
                    <a:lnTo>
                      <a:pt x="56" y="60"/>
                    </a:lnTo>
                    <a:lnTo>
                      <a:pt x="60" y="63"/>
                    </a:lnTo>
                    <a:lnTo>
                      <a:pt x="60" y="67"/>
                    </a:lnTo>
                    <a:lnTo>
                      <a:pt x="60" y="67"/>
                    </a:lnTo>
                    <a:lnTo>
                      <a:pt x="56" y="63"/>
                    </a:lnTo>
                    <a:lnTo>
                      <a:pt x="56" y="60"/>
                    </a:lnTo>
                    <a:lnTo>
                      <a:pt x="56" y="60"/>
                    </a:lnTo>
                    <a:lnTo>
                      <a:pt x="56" y="56"/>
                    </a:lnTo>
                    <a:lnTo>
                      <a:pt x="56" y="52"/>
                    </a:lnTo>
                    <a:lnTo>
                      <a:pt x="56" y="52"/>
                    </a:lnTo>
                    <a:close/>
                    <a:moveTo>
                      <a:pt x="41" y="52"/>
                    </a:moveTo>
                    <a:lnTo>
                      <a:pt x="41" y="56"/>
                    </a:lnTo>
                    <a:lnTo>
                      <a:pt x="45" y="56"/>
                    </a:lnTo>
                    <a:lnTo>
                      <a:pt x="41" y="52"/>
                    </a:lnTo>
                    <a:lnTo>
                      <a:pt x="41" y="52"/>
                    </a:lnTo>
                    <a:close/>
                    <a:moveTo>
                      <a:pt x="67" y="45"/>
                    </a:moveTo>
                    <a:lnTo>
                      <a:pt x="67" y="48"/>
                    </a:lnTo>
                    <a:lnTo>
                      <a:pt x="67" y="52"/>
                    </a:lnTo>
                    <a:lnTo>
                      <a:pt x="71" y="48"/>
                    </a:lnTo>
                    <a:lnTo>
                      <a:pt x="67" y="45"/>
                    </a:lnTo>
                    <a:lnTo>
                      <a:pt x="67" y="45"/>
                    </a:lnTo>
                    <a:close/>
                    <a:moveTo>
                      <a:pt x="52" y="37"/>
                    </a:moveTo>
                    <a:lnTo>
                      <a:pt x="49" y="41"/>
                    </a:lnTo>
                    <a:lnTo>
                      <a:pt x="52" y="41"/>
                    </a:lnTo>
                    <a:lnTo>
                      <a:pt x="52" y="45"/>
                    </a:lnTo>
                    <a:lnTo>
                      <a:pt x="52" y="48"/>
                    </a:lnTo>
                    <a:lnTo>
                      <a:pt x="52" y="48"/>
                    </a:lnTo>
                    <a:lnTo>
                      <a:pt x="56" y="48"/>
                    </a:lnTo>
                    <a:lnTo>
                      <a:pt x="56" y="48"/>
                    </a:lnTo>
                    <a:lnTo>
                      <a:pt x="56" y="45"/>
                    </a:lnTo>
                    <a:lnTo>
                      <a:pt x="52" y="41"/>
                    </a:lnTo>
                    <a:lnTo>
                      <a:pt x="52" y="37"/>
                    </a:lnTo>
                    <a:lnTo>
                      <a:pt x="52" y="37"/>
                    </a:lnTo>
                    <a:close/>
                    <a:moveTo>
                      <a:pt x="37" y="26"/>
                    </a:moveTo>
                    <a:lnTo>
                      <a:pt x="41" y="26"/>
                    </a:lnTo>
                    <a:lnTo>
                      <a:pt x="45" y="30"/>
                    </a:lnTo>
                    <a:lnTo>
                      <a:pt x="45" y="37"/>
                    </a:lnTo>
                    <a:lnTo>
                      <a:pt x="41" y="37"/>
                    </a:lnTo>
                    <a:lnTo>
                      <a:pt x="41" y="34"/>
                    </a:lnTo>
                    <a:lnTo>
                      <a:pt x="41" y="34"/>
                    </a:lnTo>
                    <a:lnTo>
                      <a:pt x="45" y="34"/>
                    </a:lnTo>
                    <a:lnTo>
                      <a:pt x="41" y="30"/>
                    </a:lnTo>
                    <a:lnTo>
                      <a:pt x="37" y="26"/>
                    </a:lnTo>
                    <a:lnTo>
                      <a:pt x="37" y="26"/>
                    </a:lnTo>
                    <a:lnTo>
                      <a:pt x="37" y="26"/>
                    </a:lnTo>
                    <a:close/>
                    <a:moveTo>
                      <a:pt x="19" y="0"/>
                    </a:moveTo>
                    <a:lnTo>
                      <a:pt x="26" y="0"/>
                    </a:lnTo>
                    <a:lnTo>
                      <a:pt x="30" y="4"/>
                    </a:lnTo>
                    <a:lnTo>
                      <a:pt x="30" y="4"/>
                    </a:lnTo>
                    <a:lnTo>
                      <a:pt x="34" y="8"/>
                    </a:lnTo>
                    <a:lnTo>
                      <a:pt x="34" y="11"/>
                    </a:lnTo>
                    <a:lnTo>
                      <a:pt x="30" y="11"/>
                    </a:lnTo>
                    <a:lnTo>
                      <a:pt x="30" y="15"/>
                    </a:lnTo>
                    <a:lnTo>
                      <a:pt x="26" y="19"/>
                    </a:lnTo>
                    <a:lnTo>
                      <a:pt x="30" y="11"/>
                    </a:lnTo>
                    <a:lnTo>
                      <a:pt x="26" y="11"/>
                    </a:lnTo>
                    <a:lnTo>
                      <a:pt x="30" y="8"/>
                    </a:lnTo>
                    <a:lnTo>
                      <a:pt x="26" y="4"/>
                    </a:lnTo>
                    <a:lnTo>
                      <a:pt x="26" y="0"/>
                    </a:lnTo>
                    <a:lnTo>
                      <a:pt x="19" y="0"/>
                    </a:lnTo>
                    <a:lnTo>
                      <a:pt x="19" y="0"/>
                    </a:lnTo>
                    <a:close/>
                    <a:moveTo>
                      <a:pt x="0" y="4"/>
                    </a:moveTo>
                    <a:lnTo>
                      <a:pt x="4" y="4"/>
                    </a:lnTo>
                    <a:lnTo>
                      <a:pt x="8" y="4"/>
                    </a:lnTo>
                    <a:lnTo>
                      <a:pt x="11" y="0"/>
                    </a:lnTo>
                    <a:lnTo>
                      <a:pt x="15" y="0"/>
                    </a:lnTo>
                    <a:lnTo>
                      <a:pt x="19" y="4"/>
                    </a:lnTo>
                    <a:lnTo>
                      <a:pt x="19" y="4"/>
                    </a:lnTo>
                    <a:lnTo>
                      <a:pt x="15" y="4"/>
                    </a:lnTo>
                    <a:lnTo>
                      <a:pt x="8" y="8"/>
                    </a:lnTo>
                    <a:lnTo>
                      <a:pt x="4" y="8"/>
                    </a:lnTo>
                    <a:lnTo>
                      <a:pt x="0" y="4"/>
                    </a:lnTo>
                    <a:lnTo>
                      <a:pt x="0" y="4"/>
                    </a:lnTo>
                    <a:close/>
                    <a:moveTo>
                      <a:pt x="19" y="30"/>
                    </a:moveTo>
                    <a:lnTo>
                      <a:pt x="26" y="30"/>
                    </a:lnTo>
                    <a:lnTo>
                      <a:pt x="30" y="30"/>
                    </a:lnTo>
                    <a:lnTo>
                      <a:pt x="26" y="34"/>
                    </a:lnTo>
                    <a:lnTo>
                      <a:pt x="23" y="34"/>
                    </a:lnTo>
                    <a:lnTo>
                      <a:pt x="19" y="30"/>
                    </a:lnTo>
                    <a:lnTo>
                      <a:pt x="19" y="30"/>
                    </a:lnTo>
                    <a:close/>
                    <a:moveTo>
                      <a:pt x="15" y="45"/>
                    </a:moveTo>
                    <a:lnTo>
                      <a:pt x="15" y="45"/>
                    </a:lnTo>
                    <a:lnTo>
                      <a:pt x="19" y="45"/>
                    </a:lnTo>
                    <a:lnTo>
                      <a:pt x="15" y="45"/>
                    </a:lnTo>
                    <a:lnTo>
                      <a:pt x="15" y="45"/>
                    </a:lnTo>
                    <a:close/>
                    <a:moveTo>
                      <a:pt x="11" y="45"/>
                    </a:moveTo>
                    <a:lnTo>
                      <a:pt x="15" y="45"/>
                    </a:lnTo>
                    <a:lnTo>
                      <a:pt x="15" y="48"/>
                    </a:lnTo>
                    <a:lnTo>
                      <a:pt x="11" y="45"/>
                    </a:lnTo>
                    <a:lnTo>
                      <a:pt x="11" y="45"/>
                    </a:lnTo>
                    <a:close/>
                    <a:moveTo>
                      <a:pt x="15" y="41"/>
                    </a:moveTo>
                    <a:lnTo>
                      <a:pt x="19" y="41"/>
                    </a:lnTo>
                    <a:lnTo>
                      <a:pt x="15" y="34"/>
                    </a:lnTo>
                    <a:lnTo>
                      <a:pt x="15" y="30"/>
                    </a:lnTo>
                    <a:lnTo>
                      <a:pt x="11" y="30"/>
                    </a:lnTo>
                    <a:lnTo>
                      <a:pt x="11" y="34"/>
                    </a:lnTo>
                    <a:lnTo>
                      <a:pt x="8" y="37"/>
                    </a:lnTo>
                    <a:lnTo>
                      <a:pt x="11" y="41"/>
                    </a:lnTo>
                    <a:lnTo>
                      <a:pt x="11" y="37"/>
                    </a:lnTo>
                    <a:lnTo>
                      <a:pt x="15" y="41"/>
                    </a:lnTo>
                    <a:lnTo>
                      <a:pt x="15" y="41"/>
                    </a:lnTo>
                    <a:close/>
                    <a:moveTo>
                      <a:pt x="19" y="45"/>
                    </a:moveTo>
                    <a:lnTo>
                      <a:pt x="15" y="48"/>
                    </a:lnTo>
                    <a:lnTo>
                      <a:pt x="15" y="52"/>
                    </a:lnTo>
                    <a:lnTo>
                      <a:pt x="15" y="56"/>
                    </a:lnTo>
                    <a:lnTo>
                      <a:pt x="19" y="52"/>
                    </a:lnTo>
                    <a:lnTo>
                      <a:pt x="19" y="52"/>
                    </a:lnTo>
                    <a:lnTo>
                      <a:pt x="19" y="48"/>
                    </a:lnTo>
                    <a:lnTo>
                      <a:pt x="19" y="48"/>
                    </a:lnTo>
                    <a:lnTo>
                      <a:pt x="19" y="45"/>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09" name="Freeform 169"/>
              <p:cNvSpPr/>
              <p:nvPr/>
            </p:nvSpPr>
            <p:spPr bwMode="auto">
              <a:xfrm>
                <a:off x="2558641" y="2990694"/>
                <a:ext cx="119657" cy="47606"/>
              </a:xfrm>
              <a:custGeom>
                <a:avLst/>
                <a:gdLst>
                  <a:gd name="T0" fmla="*/ 82 w 93"/>
                  <a:gd name="T1" fmla="*/ 33 h 37"/>
                  <a:gd name="T2" fmla="*/ 74 w 93"/>
                  <a:gd name="T3" fmla="*/ 26 h 37"/>
                  <a:gd name="T4" fmla="*/ 78 w 93"/>
                  <a:gd name="T5" fmla="*/ 18 h 37"/>
                  <a:gd name="T6" fmla="*/ 82 w 93"/>
                  <a:gd name="T7" fmla="*/ 18 h 37"/>
                  <a:gd name="T8" fmla="*/ 78 w 93"/>
                  <a:gd name="T9" fmla="*/ 15 h 37"/>
                  <a:gd name="T10" fmla="*/ 78 w 93"/>
                  <a:gd name="T11" fmla="*/ 18 h 37"/>
                  <a:gd name="T12" fmla="*/ 74 w 93"/>
                  <a:gd name="T13" fmla="*/ 15 h 37"/>
                  <a:gd name="T14" fmla="*/ 67 w 93"/>
                  <a:gd name="T15" fmla="*/ 11 h 37"/>
                  <a:gd name="T16" fmla="*/ 63 w 93"/>
                  <a:gd name="T17" fmla="*/ 7 h 37"/>
                  <a:gd name="T18" fmla="*/ 56 w 93"/>
                  <a:gd name="T19" fmla="*/ 11 h 37"/>
                  <a:gd name="T20" fmla="*/ 56 w 93"/>
                  <a:gd name="T21" fmla="*/ 15 h 37"/>
                  <a:gd name="T22" fmla="*/ 52 w 93"/>
                  <a:gd name="T23" fmla="*/ 18 h 37"/>
                  <a:gd name="T24" fmla="*/ 41 w 93"/>
                  <a:gd name="T25" fmla="*/ 22 h 37"/>
                  <a:gd name="T26" fmla="*/ 45 w 93"/>
                  <a:gd name="T27" fmla="*/ 26 h 37"/>
                  <a:gd name="T28" fmla="*/ 48 w 93"/>
                  <a:gd name="T29" fmla="*/ 29 h 37"/>
                  <a:gd name="T30" fmla="*/ 48 w 93"/>
                  <a:gd name="T31" fmla="*/ 33 h 37"/>
                  <a:gd name="T32" fmla="*/ 41 w 93"/>
                  <a:gd name="T33" fmla="*/ 33 h 37"/>
                  <a:gd name="T34" fmla="*/ 34 w 93"/>
                  <a:gd name="T35" fmla="*/ 37 h 37"/>
                  <a:gd name="T36" fmla="*/ 34 w 93"/>
                  <a:gd name="T37" fmla="*/ 33 h 37"/>
                  <a:gd name="T38" fmla="*/ 34 w 93"/>
                  <a:gd name="T39" fmla="*/ 29 h 37"/>
                  <a:gd name="T40" fmla="*/ 30 w 93"/>
                  <a:gd name="T41" fmla="*/ 26 h 37"/>
                  <a:gd name="T42" fmla="*/ 30 w 93"/>
                  <a:gd name="T43" fmla="*/ 29 h 37"/>
                  <a:gd name="T44" fmla="*/ 26 w 93"/>
                  <a:gd name="T45" fmla="*/ 29 h 37"/>
                  <a:gd name="T46" fmla="*/ 22 w 93"/>
                  <a:gd name="T47" fmla="*/ 26 h 37"/>
                  <a:gd name="T48" fmla="*/ 15 w 93"/>
                  <a:gd name="T49" fmla="*/ 22 h 37"/>
                  <a:gd name="T50" fmla="*/ 15 w 93"/>
                  <a:gd name="T51" fmla="*/ 18 h 37"/>
                  <a:gd name="T52" fmla="*/ 11 w 93"/>
                  <a:gd name="T53" fmla="*/ 18 h 37"/>
                  <a:gd name="T54" fmla="*/ 4 w 93"/>
                  <a:gd name="T55" fmla="*/ 18 h 37"/>
                  <a:gd name="T56" fmla="*/ 4 w 93"/>
                  <a:gd name="T57" fmla="*/ 18 h 37"/>
                  <a:gd name="T58" fmla="*/ 4 w 93"/>
                  <a:gd name="T59" fmla="*/ 15 h 37"/>
                  <a:gd name="T60" fmla="*/ 4 w 93"/>
                  <a:gd name="T61" fmla="*/ 11 h 37"/>
                  <a:gd name="T62" fmla="*/ 0 w 93"/>
                  <a:gd name="T63" fmla="*/ 7 h 37"/>
                  <a:gd name="T64" fmla="*/ 4 w 93"/>
                  <a:gd name="T65" fmla="*/ 3 h 37"/>
                  <a:gd name="T66" fmla="*/ 8 w 93"/>
                  <a:gd name="T67" fmla="*/ 0 h 37"/>
                  <a:gd name="T68" fmla="*/ 11 w 93"/>
                  <a:gd name="T69" fmla="*/ 3 h 37"/>
                  <a:gd name="T70" fmla="*/ 15 w 93"/>
                  <a:gd name="T71" fmla="*/ 7 h 37"/>
                  <a:gd name="T72" fmla="*/ 15 w 93"/>
                  <a:gd name="T73" fmla="*/ 7 h 37"/>
                  <a:gd name="T74" fmla="*/ 15 w 93"/>
                  <a:gd name="T75" fmla="*/ 7 h 37"/>
                  <a:gd name="T76" fmla="*/ 19 w 93"/>
                  <a:gd name="T77" fmla="*/ 11 h 37"/>
                  <a:gd name="T78" fmla="*/ 19 w 93"/>
                  <a:gd name="T79" fmla="*/ 7 h 37"/>
                  <a:gd name="T80" fmla="*/ 22 w 93"/>
                  <a:gd name="T81" fmla="*/ 7 h 37"/>
                  <a:gd name="T82" fmla="*/ 34 w 93"/>
                  <a:gd name="T83" fmla="*/ 11 h 37"/>
                  <a:gd name="T84" fmla="*/ 37 w 93"/>
                  <a:gd name="T85" fmla="*/ 7 h 37"/>
                  <a:gd name="T86" fmla="*/ 56 w 93"/>
                  <a:gd name="T87" fmla="*/ 3 h 37"/>
                  <a:gd name="T88" fmla="*/ 59 w 93"/>
                  <a:gd name="T89" fmla="*/ 0 h 37"/>
                  <a:gd name="T90" fmla="*/ 63 w 93"/>
                  <a:gd name="T91" fmla="*/ 3 h 37"/>
                  <a:gd name="T92" fmla="*/ 74 w 93"/>
                  <a:gd name="T93" fmla="*/ 3 h 37"/>
                  <a:gd name="T94" fmla="*/ 85 w 93"/>
                  <a:gd name="T95" fmla="*/ 7 h 37"/>
                  <a:gd name="T96" fmla="*/ 89 w 93"/>
                  <a:gd name="T97" fmla="*/ 11 h 37"/>
                  <a:gd name="T98" fmla="*/ 93 w 93"/>
                  <a:gd name="T99" fmla="*/ 15 h 37"/>
                  <a:gd name="T100" fmla="*/ 93 w 93"/>
                  <a:gd name="T101" fmla="*/ 18 h 37"/>
                  <a:gd name="T102" fmla="*/ 89 w 93"/>
                  <a:gd name="T103" fmla="*/ 26 h 37"/>
                  <a:gd name="T104" fmla="*/ 85 w 93"/>
                  <a:gd name="T105" fmla="*/ 29 h 37"/>
                  <a:gd name="T106" fmla="*/ 82 w 93"/>
                  <a:gd name="T10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 h="37">
                    <a:moveTo>
                      <a:pt x="82" y="37"/>
                    </a:moveTo>
                    <a:lnTo>
                      <a:pt x="82" y="33"/>
                    </a:lnTo>
                    <a:lnTo>
                      <a:pt x="78" y="29"/>
                    </a:lnTo>
                    <a:lnTo>
                      <a:pt x="74" y="26"/>
                    </a:lnTo>
                    <a:lnTo>
                      <a:pt x="78" y="22"/>
                    </a:lnTo>
                    <a:lnTo>
                      <a:pt x="78" y="18"/>
                    </a:lnTo>
                    <a:lnTo>
                      <a:pt x="82" y="18"/>
                    </a:lnTo>
                    <a:lnTo>
                      <a:pt x="82" y="18"/>
                    </a:lnTo>
                    <a:lnTo>
                      <a:pt x="82" y="15"/>
                    </a:lnTo>
                    <a:lnTo>
                      <a:pt x="78" y="15"/>
                    </a:lnTo>
                    <a:lnTo>
                      <a:pt x="78" y="18"/>
                    </a:lnTo>
                    <a:lnTo>
                      <a:pt x="78" y="18"/>
                    </a:lnTo>
                    <a:lnTo>
                      <a:pt x="74" y="18"/>
                    </a:lnTo>
                    <a:lnTo>
                      <a:pt x="74" y="15"/>
                    </a:lnTo>
                    <a:lnTo>
                      <a:pt x="71" y="11"/>
                    </a:lnTo>
                    <a:lnTo>
                      <a:pt x="67" y="11"/>
                    </a:lnTo>
                    <a:lnTo>
                      <a:pt x="67" y="7"/>
                    </a:lnTo>
                    <a:lnTo>
                      <a:pt x="63" y="7"/>
                    </a:lnTo>
                    <a:lnTo>
                      <a:pt x="59" y="7"/>
                    </a:lnTo>
                    <a:lnTo>
                      <a:pt x="56" y="11"/>
                    </a:lnTo>
                    <a:lnTo>
                      <a:pt x="56" y="15"/>
                    </a:lnTo>
                    <a:lnTo>
                      <a:pt x="56" y="15"/>
                    </a:lnTo>
                    <a:lnTo>
                      <a:pt x="56" y="15"/>
                    </a:lnTo>
                    <a:lnTo>
                      <a:pt x="52" y="18"/>
                    </a:lnTo>
                    <a:lnTo>
                      <a:pt x="45" y="18"/>
                    </a:lnTo>
                    <a:lnTo>
                      <a:pt x="41" y="22"/>
                    </a:lnTo>
                    <a:lnTo>
                      <a:pt x="41" y="22"/>
                    </a:lnTo>
                    <a:lnTo>
                      <a:pt x="45" y="26"/>
                    </a:lnTo>
                    <a:lnTo>
                      <a:pt x="45" y="26"/>
                    </a:lnTo>
                    <a:lnTo>
                      <a:pt x="48" y="29"/>
                    </a:lnTo>
                    <a:lnTo>
                      <a:pt x="48" y="33"/>
                    </a:lnTo>
                    <a:lnTo>
                      <a:pt x="48" y="33"/>
                    </a:lnTo>
                    <a:lnTo>
                      <a:pt x="45" y="33"/>
                    </a:lnTo>
                    <a:lnTo>
                      <a:pt x="41" y="33"/>
                    </a:lnTo>
                    <a:lnTo>
                      <a:pt x="41" y="37"/>
                    </a:lnTo>
                    <a:lnTo>
                      <a:pt x="34" y="37"/>
                    </a:lnTo>
                    <a:lnTo>
                      <a:pt x="34" y="33"/>
                    </a:lnTo>
                    <a:lnTo>
                      <a:pt x="34" y="33"/>
                    </a:lnTo>
                    <a:lnTo>
                      <a:pt x="34" y="29"/>
                    </a:lnTo>
                    <a:lnTo>
                      <a:pt x="34" y="29"/>
                    </a:lnTo>
                    <a:lnTo>
                      <a:pt x="34" y="26"/>
                    </a:lnTo>
                    <a:lnTo>
                      <a:pt x="30" y="26"/>
                    </a:lnTo>
                    <a:lnTo>
                      <a:pt x="30" y="29"/>
                    </a:lnTo>
                    <a:lnTo>
                      <a:pt x="30" y="29"/>
                    </a:lnTo>
                    <a:lnTo>
                      <a:pt x="30" y="29"/>
                    </a:lnTo>
                    <a:lnTo>
                      <a:pt x="26" y="29"/>
                    </a:lnTo>
                    <a:lnTo>
                      <a:pt x="26" y="29"/>
                    </a:lnTo>
                    <a:lnTo>
                      <a:pt x="22" y="26"/>
                    </a:lnTo>
                    <a:lnTo>
                      <a:pt x="22" y="22"/>
                    </a:lnTo>
                    <a:lnTo>
                      <a:pt x="15" y="22"/>
                    </a:lnTo>
                    <a:lnTo>
                      <a:pt x="15" y="22"/>
                    </a:lnTo>
                    <a:lnTo>
                      <a:pt x="15" y="18"/>
                    </a:lnTo>
                    <a:lnTo>
                      <a:pt x="11" y="18"/>
                    </a:lnTo>
                    <a:lnTo>
                      <a:pt x="11" y="18"/>
                    </a:lnTo>
                    <a:lnTo>
                      <a:pt x="8" y="18"/>
                    </a:lnTo>
                    <a:lnTo>
                      <a:pt x="4" y="18"/>
                    </a:lnTo>
                    <a:lnTo>
                      <a:pt x="4" y="18"/>
                    </a:lnTo>
                    <a:lnTo>
                      <a:pt x="4" y="18"/>
                    </a:lnTo>
                    <a:lnTo>
                      <a:pt x="4" y="18"/>
                    </a:lnTo>
                    <a:lnTo>
                      <a:pt x="4" y="15"/>
                    </a:lnTo>
                    <a:lnTo>
                      <a:pt x="4" y="11"/>
                    </a:lnTo>
                    <a:lnTo>
                      <a:pt x="4" y="11"/>
                    </a:lnTo>
                    <a:lnTo>
                      <a:pt x="0" y="11"/>
                    </a:lnTo>
                    <a:lnTo>
                      <a:pt x="0" y="7"/>
                    </a:lnTo>
                    <a:lnTo>
                      <a:pt x="4" y="3"/>
                    </a:lnTo>
                    <a:lnTo>
                      <a:pt x="4" y="3"/>
                    </a:lnTo>
                    <a:lnTo>
                      <a:pt x="4" y="0"/>
                    </a:lnTo>
                    <a:lnTo>
                      <a:pt x="8" y="0"/>
                    </a:lnTo>
                    <a:lnTo>
                      <a:pt x="8" y="3"/>
                    </a:lnTo>
                    <a:lnTo>
                      <a:pt x="11" y="3"/>
                    </a:lnTo>
                    <a:lnTo>
                      <a:pt x="11" y="7"/>
                    </a:lnTo>
                    <a:lnTo>
                      <a:pt x="15" y="7"/>
                    </a:lnTo>
                    <a:lnTo>
                      <a:pt x="15" y="7"/>
                    </a:lnTo>
                    <a:lnTo>
                      <a:pt x="15" y="7"/>
                    </a:lnTo>
                    <a:lnTo>
                      <a:pt x="15" y="7"/>
                    </a:lnTo>
                    <a:lnTo>
                      <a:pt x="15" y="7"/>
                    </a:lnTo>
                    <a:lnTo>
                      <a:pt x="15" y="11"/>
                    </a:lnTo>
                    <a:lnTo>
                      <a:pt x="19" y="11"/>
                    </a:lnTo>
                    <a:lnTo>
                      <a:pt x="19" y="7"/>
                    </a:lnTo>
                    <a:lnTo>
                      <a:pt x="19" y="7"/>
                    </a:lnTo>
                    <a:lnTo>
                      <a:pt x="19" y="7"/>
                    </a:lnTo>
                    <a:lnTo>
                      <a:pt x="22" y="7"/>
                    </a:lnTo>
                    <a:lnTo>
                      <a:pt x="26" y="11"/>
                    </a:lnTo>
                    <a:lnTo>
                      <a:pt x="34" y="11"/>
                    </a:lnTo>
                    <a:lnTo>
                      <a:pt x="37" y="11"/>
                    </a:lnTo>
                    <a:lnTo>
                      <a:pt x="37" y="7"/>
                    </a:lnTo>
                    <a:lnTo>
                      <a:pt x="48" y="3"/>
                    </a:lnTo>
                    <a:lnTo>
                      <a:pt x="56" y="3"/>
                    </a:lnTo>
                    <a:lnTo>
                      <a:pt x="59" y="0"/>
                    </a:lnTo>
                    <a:lnTo>
                      <a:pt x="59" y="0"/>
                    </a:lnTo>
                    <a:lnTo>
                      <a:pt x="63" y="0"/>
                    </a:lnTo>
                    <a:lnTo>
                      <a:pt x="63" y="3"/>
                    </a:lnTo>
                    <a:lnTo>
                      <a:pt x="67" y="3"/>
                    </a:lnTo>
                    <a:lnTo>
                      <a:pt x="74" y="3"/>
                    </a:lnTo>
                    <a:lnTo>
                      <a:pt x="78" y="3"/>
                    </a:lnTo>
                    <a:lnTo>
                      <a:pt x="85" y="7"/>
                    </a:lnTo>
                    <a:lnTo>
                      <a:pt x="85" y="11"/>
                    </a:lnTo>
                    <a:lnTo>
                      <a:pt x="89" y="11"/>
                    </a:lnTo>
                    <a:lnTo>
                      <a:pt x="89" y="11"/>
                    </a:lnTo>
                    <a:lnTo>
                      <a:pt x="93" y="15"/>
                    </a:lnTo>
                    <a:lnTo>
                      <a:pt x="89" y="15"/>
                    </a:lnTo>
                    <a:lnTo>
                      <a:pt x="93" y="18"/>
                    </a:lnTo>
                    <a:lnTo>
                      <a:pt x="93" y="22"/>
                    </a:lnTo>
                    <a:lnTo>
                      <a:pt x="89" y="26"/>
                    </a:lnTo>
                    <a:lnTo>
                      <a:pt x="89" y="29"/>
                    </a:lnTo>
                    <a:lnTo>
                      <a:pt x="85" y="29"/>
                    </a:lnTo>
                    <a:lnTo>
                      <a:pt x="85" y="29"/>
                    </a:lnTo>
                    <a:lnTo>
                      <a:pt x="82" y="3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0" name="Freeform 170"/>
              <p:cNvSpPr/>
              <p:nvPr/>
            </p:nvSpPr>
            <p:spPr bwMode="auto">
              <a:xfrm>
                <a:off x="2496883" y="2957241"/>
                <a:ext cx="72051" cy="61758"/>
              </a:xfrm>
              <a:custGeom>
                <a:avLst/>
                <a:gdLst>
                  <a:gd name="T0" fmla="*/ 52 w 56"/>
                  <a:gd name="T1" fmla="*/ 44 h 48"/>
                  <a:gd name="T2" fmla="*/ 52 w 56"/>
                  <a:gd name="T3" fmla="*/ 44 h 48"/>
                  <a:gd name="T4" fmla="*/ 52 w 56"/>
                  <a:gd name="T5" fmla="*/ 48 h 48"/>
                  <a:gd name="T6" fmla="*/ 48 w 56"/>
                  <a:gd name="T7" fmla="*/ 48 h 48"/>
                  <a:gd name="T8" fmla="*/ 45 w 56"/>
                  <a:gd name="T9" fmla="*/ 48 h 48"/>
                  <a:gd name="T10" fmla="*/ 41 w 56"/>
                  <a:gd name="T11" fmla="*/ 41 h 48"/>
                  <a:gd name="T12" fmla="*/ 41 w 56"/>
                  <a:gd name="T13" fmla="*/ 41 h 48"/>
                  <a:gd name="T14" fmla="*/ 41 w 56"/>
                  <a:gd name="T15" fmla="*/ 41 h 48"/>
                  <a:gd name="T16" fmla="*/ 45 w 56"/>
                  <a:gd name="T17" fmla="*/ 48 h 48"/>
                  <a:gd name="T18" fmla="*/ 41 w 56"/>
                  <a:gd name="T19" fmla="*/ 44 h 48"/>
                  <a:gd name="T20" fmla="*/ 33 w 56"/>
                  <a:gd name="T21" fmla="*/ 41 h 48"/>
                  <a:gd name="T22" fmla="*/ 37 w 56"/>
                  <a:gd name="T23" fmla="*/ 37 h 48"/>
                  <a:gd name="T24" fmla="*/ 33 w 56"/>
                  <a:gd name="T25" fmla="*/ 33 h 48"/>
                  <a:gd name="T26" fmla="*/ 26 w 56"/>
                  <a:gd name="T27" fmla="*/ 29 h 48"/>
                  <a:gd name="T28" fmla="*/ 22 w 56"/>
                  <a:gd name="T29" fmla="*/ 26 h 48"/>
                  <a:gd name="T30" fmla="*/ 19 w 56"/>
                  <a:gd name="T31" fmla="*/ 18 h 48"/>
                  <a:gd name="T32" fmla="*/ 15 w 56"/>
                  <a:gd name="T33" fmla="*/ 15 h 48"/>
                  <a:gd name="T34" fmla="*/ 11 w 56"/>
                  <a:gd name="T35" fmla="*/ 18 h 48"/>
                  <a:gd name="T36" fmla="*/ 19 w 56"/>
                  <a:gd name="T37" fmla="*/ 26 h 48"/>
                  <a:gd name="T38" fmla="*/ 15 w 56"/>
                  <a:gd name="T39" fmla="*/ 26 h 48"/>
                  <a:gd name="T40" fmla="*/ 11 w 56"/>
                  <a:gd name="T41" fmla="*/ 22 h 48"/>
                  <a:gd name="T42" fmla="*/ 0 w 56"/>
                  <a:gd name="T43" fmla="*/ 18 h 48"/>
                  <a:gd name="T44" fmla="*/ 4 w 56"/>
                  <a:gd name="T45" fmla="*/ 15 h 48"/>
                  <a:gd name="T46" fmla="*/ 4 w 56"/>
                  <a:gd name="T47" fmla="*/ 7 h 48"/>
                  <a:gd name="T48" fmla="*/ 0 w 56"/>
                  <a:gd name="T49" fmla="*/ 7 h 48"/>
                  <a:gd name="T50" fmla="*/ 4 w 56"/>
                  <a:gd name="T51" fmla="*/ 3 h 48"/>
                  <a:gd name="T52" fmla="*/ 4 w 56"/>
                  <a:gd name="T53" fmla="*/ 3 h 48"/>
                  <a:gd name="T54" fmla="*/ 11 w 56"/>
                  <a:gd name="T55" fmla="*/ 0 h 48"/>
                  <a:gd name="T56" fmla="*/ 22 w 56"/>
                  <a:gd name="T57" fmla="*/ 3 h 48"/>
                  <a:gd name="T58" fmla="*/ 26 w 56"/>
                  <a:gd name="T59" fmla="*/ 3 h 48"/>
                  <a:gd name="T60" fmla="*/ 30 w 56"/>
                  <a:gd name="T61" fmla="*/ 7 h 48"/>
                  <a:gd name="T62" fmla="*/ 33 w 56"/>
                  <a:gd name="T63" fmla="*/ 7 h 48"/>
                  <a:gd name="T64" fmla="*/ 37 w 56"/>
                  <a:gd name="T65" fmla="*/ 11 h 48"/>
                  <a:gd name="T66" fmla="*/ 41 w 56"/>
                  <a:gd name="T67" fmla="*/ 7 h 48"/>
                  <a:gd name="T68" fmla="*/ 41 w 56"/>
                  <a:gd name="T69" fmla="*/ 11 h 48"/>
                  <a:gd name="T70" fmla="*/ 45 w 56"/>
                  <a:gd name="T71" fmla="*/ 18 h 48"/>
                  <a:gd name="T72" fmla="*/ 48 w 56"/>
                  <a:gd name="T73" fmla="*/ 22 h 48"/>
                  <a:gd name="T74" fmla="*/ 52 w 56"/>
                  <a:gd name="T75" fmla="*/ 26 h 48"/>
                  <a:gd name="T76" fmla="*/ 56 w 56"/>
                  <a:gd name="T77" fmla="*/ 26 h 48"/>
                  <a:gd name="T78" fmla="*/ 52 w 56"/>
                  <a:gd name="T79" fmla="*/ 29 h 48"/>
                  <a:gd name="T80" fmla="*/ 48 w 56"/>
                  <a:gd name="T81" fmla="*/ 33 h 48"/>
                  <a:gd name="T82" fmla="*/ 52 w 56"/>
                  <a:gd name="T83" fmla="*/ 37 h 48"/>
                  <a:gd name="T84" fmla="*/ 52 w 56"/>
                  <a:gd name="T85" fmla="*/ 41 h 48"/>
                  <a:gd name="T86" fmla="*/ 52 w 56"/>
                  <a:gd name="T87" fmla="*/ 44 h 48"/>
                  <a:gd name="T88" fmla="*/ 52 w 56"/>
                  <a:gd name="T8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48">
                    <a:moveTo>
                      <a:pt x="52" y="44"/>
                    </a:moveTo>
                    <a:lnTo>
                      <a:pt x="52" y="44"/>
                    </a:lnTo>
                    <a:lnTo>
                      <a:pt x="52" y="44"/>
                    </a:lnTo>
                    <a:lnTo>
                      <a:pt x="52" y="44"/>
                    </a:lnTo>
                    <a:lnTo>
                      <a:pt x="52" y="48"/>
                    </a:lnTo>
                    <a:lnTo>
                      <a:pt x="52" y="48"/>
                    </a:lnTo>
                    <a:lnTo>
                      <a:pt x="48" y="48"/>
                    </a:lnTo>
                    <a:lnTo>
                      <a:pt x="48" y="48"/>
                    </a:lnTo>
                    <a:lnTo>
                      <a:pt x="48" y="48"/>
                    </a:lnTo>
                    <a:lnTo>
                      <a:pt x="45" y="48"/>
                    </a:lnTo>
                    <a:lnTo>
                      <a:pt x="45" y="44"/>
                    </a:lnTo>
                    <a:lnTo>
                      <a:pt x="41" y="41"/>
                    </a:lnTo>
                    <a:lnTo>
                      <a:pt x="41" y="41"/>
                    </a:lnTo>
                    <a:lnTo>
                      <a:pt x="41" y="41"/>
                    </a:lnTo>
                    <a:lnTo>
                      <a:pt x="41" y="41"/>
                    </a:lnTo>
                    <a:lnTo>
                      <a:pt x="41" y="41"/>
                    </a:lnTo>
                    <a:lnTo>
                      <a:pt x="45" y="44"/>
                    </a:lnTo>
                    <a:lnTo>
                      <a:pt x="45" y="48"/>
                    </a:lnTo>
                    <a:lnTo>
                      <a:pt x="41" y="48"/>
                    </a:lnTo>
                    <a:lnTo>
                      <a:pt x="41" y="44"/>
                    </a:lnTo>
                    <a:lnTo>
                      <a:pt x="37" y="44"/>
                    </a:lnTo>
                    <a:lnTo>
                      <a:pt x="33" y="41"/>
                    </a:lnTo>
                    <a:lnTo>
                      <a:pt x="33" y="41"/>
                    </a:lnTo>
                    <a:lnTo>
                      <a:pt x="37" y="37"/>
                    </a:lnTo>
                    <a:lnTo>
                      <a:pt x="37" y="37"/>
                    </a:lnTo>
                    <a:lnTo>
                      <a:pt x="33" y="33"/>
                    </a:lnTo>
                    <a:lnTo>
                      <a:pt x="30" y="33"/>
                    </a:lnTo>
                    <a:lnTo>
                      <a:pt x="26" y="29"/>
                    </a:lnTo>
                    <a:lnTo>
                      <a:pt x="22" y="26"/>
                    </a:lnTo>
                    <a:lnTo>
                      <a:pt x="22" y="26"/>
                    </a:lnTo>
                    <a:lnTo>
                      <a:pt x="19" y="22"/>
                    </a:lnTo>
                    <a:lnTo>
                      <a:pt x="19" y="18"/>
                    </a:lnTo>
                    <a:lnTo>
                      <a:pt x="15" y="18"/>
                    </a:lnTo>
                    <a:lnTo>
                      <a:pt x="15" y="15"/>
                    </a:lnTo>
                    <a:lnTo>
                      <a:pt x="11" y="18"/>
                    </a:lnTo>
                    <a:lnTo>
                      <a:pt x="11" y="18"/>
                    </a:lnTo>
                    <a:lnTo>
                      <a:pt x="19" y="22"/>
                    </a:lnTo>
                    <a:lnTo>
                      <a:pt x="19" y="26"/>
                    </a:lnTo>
                    <a:lnTo>
                      <a:pt x="15" y="26"/>
                    </a:lnTo>
                    <a:lnTo>
                      <a:pt x="15" y="26"/>
                    </a:lnTo>
                    <a:lnTo>
                      <a:pt x="15" y="26"/>
                    </a:lnTo>
                    <a:lnTo>
                      <a:pt x="11" y="22"/>
                    </a:lnTo>
                    <a:lnTo>
                      <a:pt x="7" y="22"/>
                    </a:lnTo>
                    <a:lnTo>
                      <a:pt x="0" y="18"/>
                    </a:lnTo>
                    <a:lnTo>
                      <a:pt x="0" y="18"/>
                    </a:lnTo>
                    <a:lnTo>
                      <a:pt x="4" y="15"/>
                    </a:lnTo>
                    <a:lnTo>
                      <a:pt x="4" y="11"/>
                    </a:lnTo>
                    <a:lnTo>
                      <a:pt x="4" y="7"/>
                    </a:lnTo>
                    <a:lnTo>
                      <a:pt x="4" y="7"/>
                    </a:lnTo>
                    <a:lnTo>
                      <a:pt x="0" y="7"/>
                    </a:lnTo>
                    <a:lnTo>
                      <a:pt x="4" y="7"/>
                    </a:lnTo>
                    <a:lnTo>
                      <a:pt x="4" y="3"/>
                    </a:lnTo>
                    <a:lnTo>
                      <a:pt x="4" y="3"/>
                    </a:lnTo>
                    <a:lnTo>
                      <a:pt x="4" y="3"/>
                    </a:lnTo>
                    <a:lnTo>
                      <a:pt x="4" y="3"/>
                    </a:lnTo>
                    <a:lnTo>
                      <a:pt x="11" y="0"/>
                    </a:lnTo>
                    <a:lnTo>
                      <a:pt x="19" y="3"/>
                    </a:lnTo>
                    <a:lnTo>
                      <a:pt x="22" y="3"/>
                    </a:lnTo>
                    <a:lnTo>
                      <a:pt x="26" y="3"/>
                    </a:lnTo>
                    <a:lnTo>
                      <a:pt x="26" y="3"/>
                    </a:lnTo>
                    <a:lnTo>
                      <a:pt x="30" y="7"/>
                    </a:lnTo>
                    <a:lnTo>
                      <a:pt x="30" y="7"/>
                    </a:lnTo>
                    <a:lnTo>
                      <a:pt x="33" y="11"/>
                    </a:lnTo>
                    <a:lnTo>
                      <a:pt x="33" y="7"/>
                    </a:lnTo>
                    <a:lnTo>
                      <a:pt x="37" y="7"/>
                    </a:lnTo>
                    <a:lnTo>
                      <a:pt x="37" y="11"/>
                    </a:lnTo>
                    <a:lnTo>
                      <a:pt x="41" y="11"/>
                    </a:lnTo>
                    <a:lnTo>
                      <a:pt x="41" y="7"/>
                    </a:lnTo>
                    <a:lnTo>
                      <a:pt x="41" y="7"/>
                    </a:lnTo>
                    <a:lnTo>
                      <a:pt x="41" y="11"/>
                    </a:lnTo>
                    <a:lnTo>
                      <a:pt x="45" y="15"/>
                    </a:lnTo>
                    <a:lnTo>
                      <a:pt x="45" y="18"/>
                    </a:lnTo>
                    <a:lnTo>
                      <a:pt x="48" y="18"/>
                    </a:lnTo>
                    <a:lnTo>
                      <a:pt x="48" y="22"/>
                    </a:lnTo>
                    <a:lnTo>
                      <a:pt x="52" y="26"/>
                    </a:lnTo>
                    <a:lnTo>
                      <a:pt x="52" y="26"/>
                    </a:lnTo>
                    <a:lnTo>
                      <a:pt x="56" y="26"/>
                    </a:lnTo>
                    <a:lnTo>
                      <a:pt x="56" y="26"/>
                    </a:lnTo>
                    <a:lnTo>
                      <a:pt x="52" y="26"/>
                    </a:lnTo>
                    <a:lnTo>
                      <a:pt x="52" y="29"/>
                    </a:lnTo>
                    <a:lnTo>
                      <a:pt x="52" y="29"/>
                    </a:lnTo>
                    <a:lnTo>
                      <a:pt x="48" y="33"/>
                    </a:lnTo>
                    <a:lnTo>
                      <a:pt x="48" y="37"/>
                    </a:lnTo>
                    <a:lnTo>
                      <a:pt x="52" y="37"/>
                    </a:lnTo>
                    <a:lnTo>
                      <a:pt x="52" y="37"/>
                    </a:lnTo>
                    <a:lnTo>
                      <a:pt x="52" y="41"/>
                    </a:lnTo>
                    <a:lnTo>
                      <a:pt x="52" y="44"/>
                    </a:lnTo>
                    <a:lnTo>
                      <a:pt x="52" y="44"/>
                    </a:lnTo>
                    <a:lnTo>
                      <a:pt x="52" y="44"/>
                    </a:lnTo>
                    <a:lnTo>
                      <a:pt x="52" y="4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1" name="Freeform 171"/>
              <p:cNvSpPr/>
              <p:nvPr/>
            </p:nvSpPr>
            <p:spPr bwMode="auto">
              <a:xfrm>
                <a:off x="2463432" y="2885191"/>
                <a:ext cx="100357" cy="86205"/>
              </a:xfrm>
              <a:custGeom>
                <a:avLst/>
                <a:gdLst>
                  <a:gd name="T0" fmla="*/ 8 w 21"/>
                  <a:gd name="T1" fmla="*/ 16 h 18"/>
                  <a:gd name="T2" fmla="*/ 10 w 21"/>
                  <a:gd name="T3" fmla="*/ 15 h 18"/>
                  <a:gd name="T4" fmla="*/ 13 w 21"/>
                  <a:gd name="T5" fmla="*/ 16 h 18"/>
                  <a:gd name="T6" fmla="*/ 14 w 21"/>
                  <a:gd name="T7" fmla="*/ 16 h 18"/>
                  <a:gd name="T8" fmla="*/ 15 w 21"/>
                  <a:gd name="T9" fmla="*/ 17 h 18"/>
                  <a:gd name="T10" fmla="*/ 16 w 21"/>
                  <a:gd name="T11" fmla="*/ 17 h 18"/>
                  <a:gd name="T12" fmla="*/ 17 w 21"/>
                  <a:gd name="T13" fmla="*/ 17 h 18"/>
                  <a:gd name="T14" fmla="*/ 17 w 21"/>
                  <a:gd name="T15" fmla="*/ 17 h 18"/>
                  <a:gd name="T16" fmla="*/ 17 w 21"/>
                  <a:gd name="T17" fmla="*/ 15 h 18"/>
                  <a:gd name="T18" fmla="*/ 17 w 21"/>
                  <a:gd name="T19" fmla="*/ 14 h 18"/>
                  <a:gd name="T20" fmla="*/ 17 w 21"/>
                  <a:gd name="T21" fmla="*/ 13 h 18"/>
                  <a:gd name="T22" fmla="*/ 17 w 21"/>
                  <a:gd name="T23" fmla="*/ 14 h 18"/>
                  <a:gd name="T24" fmla="*/ 17 w 21"/>
                  <a:gd name="T25" fmla="*/ 13 h 18"/>
                  <a:gd name="T26" fmla="*/ 17 w 21"/>
                  <a:gd name="T27" fmla="*/ 11 h 18"/>
                  <a:gd name="T28" fmla="*/ 18 w 21"/>
                  <a:gd name="T29" fmla="*/ 9 h 18"/>
                  <a:gd name="T30" fmla="*/ 18 w 21"/>
                  <a:gd name="T31" fmla="*/ 10 h 18"/>
                  <a:gd name="T32" fmla="*/ 18 w 21"/>
                  <a:gd name="T33" fmla="*/ 11 h 18"/>
                  <a:gd name="T34" fmla="*/ 18 w 21"/>
                  <a:gd name="T35" fmla="*/ 11 h 18"/>
                  <a:gd name="T36" fmla="*/ 19 w 21"/>
                  <a:gd name="T37" fmla="*/ 7 h 18"/>
                  <a:gd name="T38" fmla="*/ 18 w 21"/>
                  <a:gd name="T39" fmla="*/ 7 h 18"/>
                  <a:gd name="T40" fmla="*/ 18 w 21"/>
                  <a:gd name="T41" fmla="*/ 6 h 18"/>
                  <a:gd name="T42" fmla="*/ 19 w 21"/>
                  <a:gd name="T43" fmla="*/ 6 h 18"/>
                  <a:gd name="T44" fmla="*/ 19 w 21"/>
                  <a:gd name="T45" fmla="*/ 5 h 18"/>
                  <a:gd name="T46" fmla="*/ 20 w 21"/>
                  <a:gd name="T47" fmla="*/ 4 h 18"/>
                  <a:gd name="T48" fmla="*/ 20 w 21"/>
                  <a:gd name="T49" fmla="*/ 3 h 18"/>
                  <a:gd name="T50" fmla="*/ 20 w 21"/>
                  <a:gd name="T51" fmla="*/ 2 h 18"/>
                  <a:gd name="T52" fmla="*/ 20 w 21"/>
                  <a:gd name="T53" fmla="*/ 0 h 18"/>
                  <a:gd name="T54" fmla="*/ 21 w 21"/>
                  <a:gd name="T55" fmla="*/ 0 h 18"/>
                  <a:gd name="T56" fmla="*/ 19 w 21"/>
                  <a:gd name="T57" fmla="*/ 0 h 18"/>
                  <a:gd name="T58" fmla="*/ 19 w 21"/>
                  <a:gd name="T59" fmla="*/ 0 h 18"/>
                  <a:gd name="T60" fmla="*/ 18 w 21"/>
                  <a:gd name="T61" fmla="*/ 0 h 18"/>
                  <a:gd name="T62" fmla="*/ 17 w 21"/>
                  <a:gd name="T63" fmla="*/ 1 h 18"/>
                  <a:gd name="T64" fmla="*/ 16 w 21"/>
                  <a:gd name="T65" fmla="*/ 2 h 18"/>
                  <a:gd name="T66" fmla="*/ 14 w 21"/>
                  <a:gd name="T67" fmla="*/ 2 h 18"/>
                  <a:gd name="T68" fmla="*/ 14 w 21"/>
                  <a:gd name="T69" fmla="*/ 1 h 18"/>
                  <a:gd name="T70" fmla="*/ 13 w 21"/>
                  <a:gd name="T71" fmla="*/ 2 h 18"/>
                  <a:gd name="T72" fmla="*/ 12 w 21"/>
                  <a:gd name="T73" fmla="*/ 3 h 18"/>
                  <a:gd name="T74" fmla="*/ 11 w 21"/>
                  <a:gd name="T75" fmla="*/ 3 h 18"/>
                  <a:gd name="T76" fmla="*/ 9 w 21"/>
                  <a:gd name="T77" fmla="*/ 4 h 18"/>
                  <a:gd name="T78" fmla="*/ 8 w 21"/>
                  <a:gd name="T79" fmla="*/ 5 h 18"/>
                  <a:gd name="T80" fmla="*/ 8 w 21"/>
                  <a:gd name="T81" fmla="*/ 4 h 18"/>
                  <a:gd name="T82" fmla="*/ 5 w 21"/>
                  <a:gd name="T83" fmla="*/ 5 h 18"/>
                  <a:gd name="T84" fmla="*/ 4 w 21"/>
                  <a:gd name="T85" fmla="*/ 6 h 18"/>
                  <a:gd name="T86" fmla="*/ 4 w 21"/>
                  <a:gd name="T87" fmla="*/ 7 h 18"/>
                  <a:gd name="T88" fmla="*/ 2 w 21"/>
                  <a:gd name="T89" fmla="*/ 8 h 18"/>
                  <a:gd name="T90" fmla="*/ 1 w 21"/>
                  <a:gd name="T91" fmla="*/ 8 h 18"/>
                  <a:gd name="T92" fmla="*/ 0 w 21"/>
                  <a:gd name="T93" fmla="*/ 8 h 18"/>
                  <a:gd name="T94" fmla="*/ 2 w 21"/>
                  <a:gd name="T95" fmla="*/ 10 h 18"/>
                  <a:gd name="T96" fmla="*/ 2 w 21"/>
                  <a:gd name="T97" fmla="*/ 11 h 18"/>
                  <a:gd name="T98" fmla="*/ 5 w 21"/>
                  <a:gd name="T99" fmla="*/ 14 h 18"/>
                  <a:gd name="T100" fmla="*/ 7 w 21"/>
                  <a:gd name="T10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 h="18">
                    <a:moveTo>
                      <a:pt x="8" y="16"/>
                    </a:moveTo>
                    <a:cubicBezTo>
                      <a:pt x="8" y="16"/>
                      <a:pt x="8" y="16"/>
                      <a:pt x="8" y="16"/>
                    </a:cubicBezTo>
                    <a:cubicBezTo>
                      <a:pt x="8" y="16"/>
                      <a:pt x="8" y="16"/>
                      <a:pt x="8" y="16"/>
                    </a:cubicBezTo>
                    <a:cubicBezTo>
                      <a:pt x="10" y="15"/>
                      <a:pt x="10" y="15"/>
                      <a:pt x="10" y="15"/>
                    </a:cubicBezTo>
                    <a:cubicBezTo>
                      <a:pt x="12" y="16"/>
                      <a:pt x="12" y="16"/>
                      <a:pt x="12" y="16"/>
                    </a:cubicBezTo>
                    <a:cubicBezTo>
                      <a:pt x="13" y="16"/>
                      <a:pt x="13" y="16"/>
                      <a:pt x="13" y="16"/>
                    </a:cubicBezTo>
                    <a:cubicBezTo>
                      <a:pt x="14" y="16"/>
                      <a:pt x="14" y="16"/>
                      <a:pt x="14" y="16"/>
                    </a:cubicBezTo>
                    <a:cubicBezTo>
                      <a:pt x="14" y="16"/>
                      <a:pt x="14" y="16"/>
                      <a:pt x="14" y="16"/>
                    </a:cubicBezTo>
                    <a:cubicBezTo>
                      <a:pt x="15" y="17"/>
                      <a:pt x="15" y="17"/>
                      <a:pt x="15" y="17"/>
                    </a:cubicBezTo>
                    <a:cubicBezTo>
                      <a:pt x="15" y="17"/>
                      <a:pt x="15" y="17"/>
                      <a:pt x="15" y="17"/>
                    </a:cubicBezTo>
                    <a:cubicBezTo>
                      <a:pt x="16" y="18"/>
                      <a:pt x="16" y="18"/>
                      <a:pt x="16" y="18"/>
                    </a:cubicBezTo>
                    <a:cubicBezTo>
                      <a:pt x="16" y="17"/>
                      <a:pt x="16" y="17"/>
                      <a:pt x="16" y="17"/>
                    </a:cubicBezTo>
                    <a:cubicBezTo>
                      <a:pt x="17" y="17"/>
                      <a:pt x="17" y="17"/>
                      <a:pt x="17" y="17"/>
                    </a:cubicBezTo>
                    <a:cubicBezTo>
                      <a:pt x="17" y="17"/>
                      <a:pt x="17" y="17"/>
                      <a:pt x="17" y="17"/>
                    </a:cubicBezTo>
                    <a:cubicBezTo>
                      <a:pt x="17" y="17"/>
                      <a:pt x="17" y="17"/>
                      <a:pt x="17" y="17"/>
                    </a:cubicBezTo>
                    <a:cubicBezTo>
                      <a:pt x="17" y="17"/>
                      <a:pt x="17" y="17"/>
                      <a:pt x="17" y="17"/>
                    </a:cubicBezTo>
                    <a:cubicBezTo>
                      <a:pt x="17" y="16"/>
                      <a:pt x="17" y="16"/>
                      <a:pt x="17" y="16"/>
                    </a:cubicBezTo>
                    <a:cubicBezTo>
                      <a:pt x="17" y="15"/>
                      <a:pt x="17" y="15"/>
                      <a:pt x="17" y="15"/>
                    </a:cubicBezTo>
                    <a:cubicBezTo>
                      <a:pt x="17" y="14"/>
                      <a:pt x="17" y="14"/>
                      <a:pt x="17" y="14"/>
                    </a:cubicBezTo>
                    <a:cubicBezTo>
                      <a:pt x="17" y="14"/>
                      <a:pt x="17" y="14"/>
                      <a:pt x="17" y="14"/>
                    </a:cubicBezTo>
                    <a:cubicBezTo>
                      <a:pt x="17" y="13"/>
                      <a:pt x="17" y="13"/>
                      <a:pt x="17" y="13"/>
                    </a:cubicBezTo>
                    <a:cubicBezTo>
                      <a:pt x="17" y="13"/>
                      <a:pt x="17" y="13"/>
                      <a:pt x="17" y="13"/>
                    </a:cubicBezTo>
                    <a:cubicBezTo>
                      <a:pt x="17" y="14"/>
                      <a:pt x="17" y="14"/>
                      <a:pt x="17" y="14"/>
                    </a:cubicBezTo>
                    <a:cubicBezTo>
                      <a:pt x="17" y="14"/>
                      <a:pt x="17" y="14"/>
                      <a:pt x="17" y="14"/>
                    </a:cubicBezTo>
                    <a:cubicBezTo>
                      <a:pt x="17" y="13"/>
                      <a:pt x="17" y="13"/>
                      <a:pt x="17" y="13"/>
                    </a:cubicBezTo>
                    <a:cubicBezTo>
                      <a:pt x="17" y="13"/>
                      <a:pt x="17" y="13"/>
                      <a:pt x="17" y="13"/>
                    </a:cubicBezTo>
                    <a:cubicBezTo>
                      <a:pt x="17" y="12"/>
                      <a:pt x="17" y="12"/>
                      <a:pt x="17" y="12"/>
                    </a:cubicBezTo>
                    <a:cubicBezTo>
                      <a:pt x="17" y="11"/>
                      <a:pt x="17" y="11"/>
                      <a:pt x="17" y="11"/>
                    </a:cubicBezTo>
                    <a:cubicBezTo>
                      <a:pt x="17" y="11"/>
                      <a:pt x="17" y="11"/>
                      <a:pt x="17" y="11"/>
                    </a:cubicBezTo>
                    <a:cubicBezTo>
                      <a:pt x="18" y="9"/>
                      <a:pt x="18" y="9"/>
                      <a:pt x="18" y="9"/>
                    </a:cubicBezTo>
                    <a:cubicBezTo>
                      <a:pt x="18" y="10"/>
                      <a:pt x="18" y="10"/>
                      <a:pt x="18" y="10"/>
                    </a:cubicBezTo>
                    <a:cubicBezTo>
                      <a:pt x="18" y="10"/>
                      <a:pt x="18" y="10"/>
                      <a:pt x="18" y="10"/>
                    </a:cubicBezTo>
                    <a:cubicBezTo>
                      <a:pt x="18" y="10"/>
                      <a:pt x="18" y="10"/>
                      <a:pt x="18" y="11"/>
                    </a:cubicBezTo>
                    <a:cubicBezTo>
                      <a:pt x="18" y="11"/>
                      <a:pt x="18" y="11"/>
                      <a:pt x="18" y="11"/>
                    </a:cubicBezTo>
                    <a:cubicBezTo>
                      <a:pt x="18" y="11"/>
                      <a:pt x="18" y="11"/>
                      <a:pt x="18" y="11"/>
                    </a:cubicBezTo>
                    <a:cubicBezTo>
                      <a:pt x="18" y="11"/>
                      <a:pt x="18" y="11"/>
                      <a:pt x="18" y="11"/>
                    </a:cubicBezTo>
                    <a:cubicBezTo>
                      <a:pt x="19" y="9"/>
                      <a:pt x="19" y="9"/>
                      <a:pt x="19" y="9"/>
                    </a:cubicBezTo>
                    <a:cubicBezTo>
                      <a:pt x="19" y="7"/>
                      <a:pt x="19" y="7"/>
                      <a:pt x="19" y="7"/>
                    </a:cubicBezTo>
                    <a:cubicBezTo>
                      <a:pt x="19" y="7"/>
                      <a:pt x="19" y="7"/>
                      <a:pt x="19" y="7"/>
                    </a:cubicBezTo>
                    <a:cubicBezTo>
                      <a:pt x="18" y="7"/>
                      <a:pt x="18" y="7"/>
                      <a:pt x="18" y="7"/>
                    </a:cubicBezTo>
                    <a:cubicBezTo>
                      <a:pt x="18" y="6"/>
                      <a:pt x="18" y="6"/>
                      <a:pt x="18" y="6"/>
                    </a:cubicBezTo>
                    <a:cubicBezTo>
                      <a:pt x="18" y="6"/>
                      <a:pt x="18" y="6"/>
                      <a:pt x="18" y="6"/>
                    </a:cubicBezTo>
                    <a:cubicBezTo>
                      <a:pt x="18" y="6"/>
                      <a:pt x="18" y="6"/>
                      <a:pt x="18" y="6"/>
                    </a:cubicBezTo>
                    <a:cubicBezTo>
                      <a:pt x="19" y="6"/>
                      <a:pt x="19" y="6"/>
                      <a:pt x="19" y="6"/>
                    </a:cubicBezTo>
                    <a:cubicBezTo>
                      <a:pt x="19" y="6"/>
                      <a:pt x="19" y="6"/>
                      <a:pt x="19" y="6"/>
                    </a:cubicBezTo>
                    <a:cubicBezTo>
                      <a:pt x="19" y="5"/>
                      <a:pt x="19" y="5"/>
                      <a:pt x="19" y="5"/>
                    </a:cubicBezTo>
                    <a:cubicBezTo>
                      <a:pt x="20" y="4"/>
                      <a:pt x="20" y="4"/>
                      <a:pt x="20" y="4"/>
                    </a:cubicBezTo>
                    <a:cubicBezTo>
                      <a:pt x="20" y="4"/>
                      <a:pt x="20" y="4"/>
                      <a:pt x="20" y="4"/>
                    </a:cubicBezTo>
                    <a:cubicBezTo>
                      <a:pt x="20" y="3"/>
                      <a:pt x="20" y="3"/>
                      <a:pt x="20" y="3"/>
                    </a:cubicBezTo>
                    <a:cubicBezTo>
                      <a:pt x="20" y="3"/>
                      <a:pt x="20" y="3"/>
                      <a:pt x="20" y="3"/>
                    </a:cubicBezTo>
                    <a:cubicBezTo>
                      <a:pt x="20" y="3"/>
                      <a:pt x="20" y="3"/>
                      <a:pt x="20" y="3"/>
                    </a:cubicBezTo>
                    <a:cubicBezTo>
                      <a:pt x="20" y="2"/>
                      <a:pt x="20" y="2"/>
                      <a:pt x="20" y="2"/>
                    </a:cubicBezTo>
                    <a:cubicBezTo>
                      <a:pt x="20" y="2"/>
                      <a:pt x="20" y="2"/>
                      <a:pt x="20" y="2"/>
                    </a:cubicBezTo>
                    <a:cubicBezTo>
                      <a:pt x="20" y="0"/>
                      <a:pt x="20" y="0"/>
                      <a:pt x="20" y="0"/>
                    </a:cubicBezTo>
                    <a:cubicBezTo>
                      <a:pt x="20" y="0"/>
                      <a:pt x="20" y="0"/>
                      <a:pt x="20" y="0"/>
                    </a:cubicBezTo>
                    <a:cubicBezTo>
                      <a:pt x="21" y="0"/>
                      <a:pt x="21" y="0"/>
                      <a:pt x="21" y="0"/>
                    </a:cubicBezTo>
                    <a:cubicBezTo>
                      <a:pt x="20" y="0"/>
                      <a:pt x="20" y="0"/>
                      <a:pt x="20" y="0"/>
                    </a:cubicBezTo>
                    <a:cubicBezTo>
                      <a:pt x="19" y="0"/>
                      <a:pt x="19" y="0"/>
                      <a:pt x="19" y="0"/>
                    </a:cubicBezTo>
                    <a:cubicBezTo>
                      <a:pt x="19" y="0"/>
                      <a:pt x="19" y="0"/>
                      <a:pt x="19" y="0"/>
                    </a:cubicBezTo>
                    <a:cubicBezTo>
                      <a:pt x="19" y="0"/>
                      <a:pt x="19" y="0"/>
                      <a:pt x="19" y="0"/>
                    </a:cubicBezTo>
                    <a:cubicBezTo>
                      <a:pt x="18" y="0"/>
                      <a:pt x="18" y="0"/>
                      <a:pt x="18" y="0"/>
                    </a:cubicBezTo>
                    <a:cubicBezTo>
                      <a:pt x="18" y="0"/>
                      <a:pt x="18" y="0"/>
                      <a:pt x="18" y="0"/>
                    </a:cubicBezTo>
                    <a:cubicBezTo>
                      <a:pt x="18" y="1"/>
                      <a:pt x="18" y="1"/>
                      <a:pt x="18" y="1"/>
                    </a:cubicBezTo>
                    <a:cubicBezTo>
                      <a:pt x="17" y="1"/>
                      <a:pt x="17" y="1"/>
                      <a:pt x="17" y="1"/>
                    </a:cubicBezTo>
                    <a:cubicBezTo>
                      <a:pt x="16" y="1"/>
                      <a:pt x="16" y="1"/>
                      <a:pt x="16" y="1"/>
                    </a:cubicBezTo>
                    <a:cubicBezTo>
                      <a:pt x="16" y="2"/>
                      <a:pt x="16" y="2"/>
                      <a:pt x="16" y="2"/>
                    </a:cubicBezTo>
                    <a:cubicBezTo>
                      <a:pt x="15" y="1"/>
                      <a:pt x="15" y="1"/>
                      <a:pt x="15" y="1"/>
                    </a:cubicBezTo>
                    <a:cubicBezTo>
                      <a:pt x="14" y="2"/>
                      <a:pt x="14" y="2"/>
                      <a:pt x="14" y="2"/>
                    </a:cubicBezTo>
                    <a:cubicBezTo>
                      <a:pt x="14" y="1"/>
                      <a:pt x="14" y="1"/>
                      <a:pt x="14" y="1"/>
                    </a:cubicBezTo>
                    <a:cubicBezTo>
                      <a:pt x="14" y="1"/>
                      <a:pt x="14" y="1"/>
                      <a:pt x="14" y="1"/>
                    </a:cubicBezTo>
                    <a:cubicBezTo>
                      <a:pt x="13" y="1"/>
                      <a:pt x="13" y="1"/>
                      <a:pt x="13" y="1"/>
                    </a:cubicBezTo>
                    <a:cubicBezTo>
                      <a:pt x="13" y="2"/>
                      <a:pt x="13" y="2"/>
                      <a:pt x="13" y="2"/>
                    </a:cubicBezTo>
                    <a:cubicBezTo>
                      <a:pt x="12" y="2"/>
                      <a:pt x="12" y="2"/>
                      <a:pt x="12" y="2"/>
                    </a:cubicBezTo>
                    <a:cubicBezTo>
                      <a:pt x="12" y="3"/>
                      <a:pt x="12" y="3"/>
                      <a:pt x="12" y="3"/>
                    </a:cubicBezTo>
                    <a:cubicBezTo>
                      <a:pt x="12" y="3"/>
                      <a:pt x="12" y="3"/>
                      <a:pt x="12" y="3"/>
                    </a:cubicBezTo>
                    <a:cubicBezTo>
                      <a:pt x="11" y="3"/>
                      <a:pt x="11" y="3"/>
                      <a:pt x="11" y="3"/>
                    </a:cubicBezTo>
                    <a:cubicBezTo>
                      <a:pt x="10" y="4"/>
                      <a:pt x="10" y="4"/>
                      <a:pt x="10" y="4"/>
                    </a:cubicBezTo>
                    <a:cubicBezTo>
                      <a:pt x="9" y="4"/>
                      <a:pt x="9" y="4"/>
                      <a:pt x="9" y="4"/>
                    </a:cubicBezTo>
                    <a:cubicBezTo>
                      <a:pt x="9" y="5"/>
                      <a:pt x="9" y="5"/>
                      <a:pt x="9" y="5"/>
                    </a:cubicBezTo>
                    <a:cubicBezTo>
                      <a:pt x="8" y="5"/>
                      <a:pt x="8" y="5"/>
                      <a:pt x="8" y="5"/>
                    </a:cubicBezTo>
                    <a:cubicBezTo>
                      <a:pt x="8" y="5"/>
                      <a:pt x="8" y="5"/>
                      <a:pt x="8" y="5"/>
                    </a:cubicBezTo>
                    <a:cubicBezTo>
                      <a:pt x="8" y="4"/>
                      <a:pt x="8" y="4"/>
                      <a:pt x="8" y="4"/>
                    </a:cubicBezTo>
                    <a:cubicBezTo>
                      <a:pt x="6" y="4"/>
                      <a:pt x="6" y="4"/>
                      <a:pt x="6" y="4"/>
                    </a:cubicBezTo>
                    <a:cubicBezTo>
                      <a:pt x="5" y="5"/>
                      <a:pt x="5" y="5"/>
                      <a:pt x="5" y="5"/>
                    </a:cubicBezTo>
                    <a:cubicBezTo>
                      <a:pt x="4" y="5"/>
                      <a:pt x="4" y="5"/>
                      <a:pt x="4" y="5"/>
                    </a:cubicBezTo>
                    <a:cubicBezTo>
                      <a:pt x="4" y="6"/>
                      <a:pt x="4" y="6"/>
                      <a:pt x="4" y="6"/>
                    </a:cubicBezTo>
                    <a:cubicBezTo>
                      <a:pt x="4" y="6"/>
                      <a:pt x="4" y="6"/>
                      <a:pt x="4" y="6"/>
                    </a:cubicBezTo>
                    <a:cubicBezTo>
                      <a:pt x="4" y="7"/>
                      <a:pt x="4" y="7"/>
                      <a:pt x="4" y="7"/>
                    </a:cubicBezTo>
                    <a:cubicBezTo>
                      <a:pt x="3" y="8"/>
                      <a:pt x="3" y="8"/>
                      <a:pt x="3" y="8"/>
                    </a:cubicBezTo>
                    <a:cubicBezTo>
                      <a:pt x="2" y="8"/>
                      <a:pt x="2" y="8"/>
                      <a:pt x="2" y="8"/>
                    </a:cubicBezTo>
                    <a:cubicBezTo>
                      <a:pt x="1" y="8"/>
                      <a:pt x="1" y="8"/>
                      <a:pt x="1" y="8"/>
                    </a:cubicBezTo>
                    <a:cubicBezTo>
                      <a:pt x="1" y="8"/>
                      <a:pt x="1" y="8"/>
                      <a:pt x="1" y="8"/>
                    </a:cubicBezTo>
                    <a:cubicBezTo>
                      <a:pt x="1" y="9"/>
                      <a:pt x="1" y="9"/>
                      <a:pt x="1" y="9"/>
                    </a:cubicBezTo>
                    <a:cubicBezTo>
                      <a:pt x="0" y="8"/>
                      <a:pt x="0" y="8"/>
                      <a:pt x="0" y="8"/>
                    </a:cubicBezTo>
                    <a:cubicBezTo>
                      <a:pt x="0" y="9"/>
                      <a:pt x="0" y="9"/>
                      <a:pt x="0" y="9"/>
                    </a:cubicBezTo>
                    <a:cubicBezTo>
                      <a:pt x="2" y="10"/>
                      <a:pt x="2" y="10"/>
                      <a:pt x="2" y="10"/>
                    </a:cubicBezTo>
                    <a:cubicBezTo>
                      <a:pt x="2" y="11"/>
                      <a:pt x="2" y="11"/>
                      <a:pt x="2" y="11"/>
                    </a:cubicBezTo>
                    <a:cubicBezTo>
                      <a:pt x="2" y="11"/>
                      <a:pt x="2" y="11"/>
                      <a:pt x="2" y="11"/>
                    </a:cubicBezTo>
                    <a:cubicBezTo>
                      <a:pt x="4" y="12"/>
                      <a:pt x="4" y="12"/>
                      <a:pt x="4" y="12"/>
                    </a:cubicBezTo>
                    <a:cubicBezTo>
                      <a:pt x="5" y="14"/>
                      <a:pt x="5" y="14"/>
                      <a:pt x="5" y="14"/>
                    </a:cubicBezTo>
                    <a:cubicBezTo>
                      <a:pt x="7" y="16"/>
                      <a:pt x="7" y="16"/>
                      <a:pt x="7" y="16"/>
                    </a:cubicBezTo>
                    <a:cubicBezTo>
                      <a:pt x="7" y="16"/>
                      <a:pt x="7" y="16"/>
                      <a:pt x="7" y="16"/>
                    </a:cubicBezTo>
                    <a:lnTo>
                      <a:pt x="8" y="1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2" name="Freeform 172"/>
              <p:cNvSpPr/>
              <p:nvPr/>
            </p:nvSpPr>
            <p:spPr bwMode="auto">
              <a:xfrm>
                <a:off x="2420973" y="2862031"/>
                <a:ext cx="142816" cy="61758"/>
              </a:xfrm>
              <a:custGeom>
                <a:avLst/>
                <a:gdLst>
                  <a:gd name="T0" fmla="*/ 41 w 111"/>
                  <a:gd name="T1" fmla="*/ 48 h 48"/>
                  <a:gd name="T2" fmla="*/ 48 w 111"/>
                  <a:gd name="T3" fmla="*/ 44 h 48"/>
                  <a:gd name="T4" fmla="*/ 48 w 111"/>
                  <a:gd name="T5" fmla="*/ 40 h 48"/>
                  <a:gd name="T6" fmla="*/ 52 w 111"/>
                  <a:gd name="T7" fmla="*/ 37 h 48"/>
                  <a:gd name="T8" fmla="*/ 63 w 111"/>
                  <a:gd name="T9" fmla="*/ 33 h 48"/>
                  <a:gd name="T10" fmla="*/ 63 w 111"/>
                  <a:gd name="T11" fmla="*/ 37 h 48"/>
                  <a:gd name="T12" fmla="*/ 66 w 111"/>
                  <a:gd name="T13" fmla="*/ 33 h 48"/>
                  <a:gd name="T14" fmla="*/ 74 w 111"/>
                  <a:gd name="T15" fmla="*/ 29 h 48"/>
                  <a:gd name="T16" fmla="*/ 78 w 111"/>
                  <a:gd name="T17" fmla="*/ 29 h 48"/>
                  <a:gd name="T18" fmla="*/ 81 w 111"/>
                  <a:gd name="T19" fmla="*/ 26 h 48"/>
                  <a:gd name="T20" fmla="*/ 85 w 111"/>
                  <a:gd name="T21" fmla="*/ 22 h 48"/>
                  <a:gd name="T22" fmla="*/ 85 w 111"/>
                  <a:gd name="T23" fmla="*/ 26 h 48"/>
                  <a:gd name="T24" fmla="*/ 92 w 111"/>
                  <a:gd name="T25" fmla="*/ 26 h 48"/>
                  <a:gd name="T26" fmla="*/ 96 w 111"/>
                  <a:gd name="T27" fmla="*/ 22 h 48"/>
                  <a:gd name="T28" fmla="*/ 100 w 111"/>
                  <a:gd name="T29" fmla="*/ 18 h 48"/>
                  <a:gd name="T30" fmla="*/ 104 w 111"/>
                  <a:gd name="T31" fmla="*/ 18 h 48"/>
                  <a:gd name="T32" fmla="*/ 104 w 111"/>
                  <a:gd name="T33" fmla="*/ 18 h 48"/>
                  <a:gd name="T34" fmla="*/ 111 w 111"/>
                  <a:gd name="T35" fmla="*/ 18 h 48"/>
                  <a:gd name="T36" fmla="*/ 111 w 111"/>
                  <a:gd name="T37" fmla="*/ 14 h 48"/>
                  <a:gd name="T38" fmla="*/ 104 w 111"/>
                  <a:gd name="T39" fmla="*/ 11 h 48"/>
                  <a:gd name="T40" fmla="*/ 104 w 111"/>
                  <a:gd name="T41" fmla="*/ 14 h 48"/>
                  <a:gd name="T42" fmla="*/ 96 w 111"/>
                  <a:gd name="T43" fmla="*/ 14 h 48"/>
                  <a:gd name="T44" fmla="*/ 89 w 111"/>
                  <a:gd name="T45" fmla="*/ 11 h 48"/>
                  <a:gd name="T46" fmla="*/ 89 w 111"/>
                  <a:gd name="T47" fmla="*/ 11 h 48"/>
                  <a:gd name="T48" fmla="*/ 89 w 111"/>
                  <a:gd name="T49" fmla="*/ 7 h 48"/>
                  <a:gd name="T50" fmla="*/ 96 w 111"/>
                  <a:gd name="T51" fmla="*/ 7 h 48"/>
                  <a:gd name="T52" fmla="*/ 100 w 111"/>
                  <a:gd name="T53" fmla="*/ 11 h 48"/>
                  <a:gd name="T54" fmla="*/ 92 w 111"/>
                  <a:gd name="T55" fmla="*/ 7 h 48"/>
                  <a:gd name="T56" fmla="*/ 89 w 111"/>
                  <a:gd name="T57" fmla="*/ 7 h 48"/>
                  <a:gd name="T58" fmla="*/ 85 w 111"/>
                  <a:gd name="T59" fmla="*/ 7 h 48"/>
                  <a:gd name="T60" fmla="*/ 74 w 111"/>
                  <a:gd name="T61" fmla="*/ 3 h 48"/>
                  <a:gd name="T62" fmla="*/ 63 w 111"/>
                  <a:gd name="T63" fmla="*/ 0 h 48"/>
                  <a:gd name="T64" fmla="*/ 59 w 111"/>
                  <a:gd name="T65" fmla="*/ 3 h 48"/>
                  <a:gd name="T66" fmla="*/ 59 w 111"/>
                  <a:gd name="T67" fmla="*/ 3 h 48"/>
                  <a:gd name="T68" fmla="*/ 55 w 111"/>
                  <a:gd name="T69" fmla="*/ 3 h 48"/>
                  <a:gd name="T70" fmla="*/ 41 w 111"/>
                  <a:gd name="T71" fmla="*/ 3 h 48"/>
                  <a:gd name="T72" fmla="*/ 29 w 111"/>
                  <a:gd name="T73" fmla="*/ 7 h 48"/>
                  <a:gd name="T74" fmla="*/ 26 w 111"/>
                  <a:gd name="T75" fmla="*/ 7 h 48"/>
                  <a:gd name="T76" fmla="*/ 22 w 111"/>
                  <a:gd name="T77" fmla="*/ 11 h 48"/>
                  <a:gd name="T78" fmla="*/ 15 w 111"/>
                  <a:gd name="T79" fmla="*/ 14 h 48"/>
                  <a:gd name="T80" fmla="*/ 7 w 111"/>
                  <a:gd name="T81" fmla="*/ 18 h 48"/>
                  <a:gd name="T82" fmla="*/ 7 w 111"/>
                  <a:gd name="T83" fmla="*/ 26 h 48"/>
                  <a:gd name="T84" fmla="*/ 4 w 111"/>
                  <a:gd name="T85" fmla="*/ 29 h 48"/>
                  <a:gd name="T86" fmla="*/ 4 w 111"/>
                  <a:gd name="T87" fmla="*/ 29 h 48"/>
                  <a:gd name="T88" fmla="*/ 4 w 111"/>
                  <a:gd name="T89" fmla="*/ 40 h 48"/>
                  <a:gd name="T90" fmla="*/ 11 w 111"/>
                  <a:gd name="T91" fmla="*/ 44 h 48"/>
                  <a:gd name="T92" fmla="*/ 15 w 111"/>
                  <a:gd name="T93" fmla="*/ 44 h 48"/>
                  <a:gd name="T94" fmla="*/ 15 w 111"/>
                  <a:gd name="T95" fmla="*/ 44 h 48"/>
                  <a:gd name="T96" fmla="*/ 18 w 111"/>
                  <a:gd name="T97" fmla="*/ 48 h 48"/>
                  <a:gd name="T98" fmla="*/ 29 w 111"/>
                  <a:gd name="T99" fmla="*/ 48 h 48"/>
                  <a:gd name="T100" fmla="*/ 29 w 111"/>
                  <a:gd name="T101" fmla="*/ 44 h 48"/>
                  <a:gd name="T102" fmla="*/ 33 w 111"/>
                  <a:gd name="T103" fmla="*/ 44 h 48"/>
                  <a:gd name="T104" fmla="*/ 37 w 111"/>
                  <a:gd name="T105" fmla="*/ 44 h 48"/>
                  <a:gd name="T106" fmla="*/ 37 w 111"/>
                  <a:gd name="T107" fmla="*/ 44 h 48"/>
                  <a:gd name="T108" fmla="*/ 37 w 111"/>
                  <a:gd name="T10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1" h="48">
                    <a:moveTo>
                      <a:pt x="37" y="48"/>
                    </a:moveTo>
                    <a:lnTo>
                      <a:pt x="41" y="48"/>
                    </a:lnTo>
                    <a:lnTo>
                      <a:pt x="44" y="48"/>
                    </a:lnTo>
                    <a:lnTo>
                      <a:pt x="48" y="44"/>
                    </a:lnTo>
                    <a:lnTo>
                      <a:pt x="48" y="40"/>
                    </a:lnTo>
                    <a:lnTo>
                      <a:pt x="48" y="40"/>
                    </a:lnTo>
                    <a:lnTo>
                      <a:pt x="48" y="37"/>
                    </a:lnTo>
                    <a:lnTo>
                      <a:pt x="52" y="37"/>
                    </a:lnTo>
                    <a:lnTo>
                      <a:pt x="55" y="33"/>
                    </a:lnTo>
                    <a:lnTo>
                      <a:pt x="63" y="33"/>
                    </a:lnTo>
                    <a:lnTo>
                      <a:pt x="63" y="37"/>
                    </a:lnTo>
                    <a:lnTo>
                      <a:pt x="63" y="37"/>
                    </a:lnTo>
                    <a:lnTo>
                      <a:pt x="66" y="37"/>
                    </a:lnTo>
                    <a:lnTo>
                      <a:pt x="66" y="33"/>
                    </a:lnTo>
                    <a:lnTo>
                      <a:pt x="70" y="33"/>
                    </a:lnTo>
                    <a:lnTo>
                      <a:pt x="74" y="29"/>
                    </a:lnTo>
                    <a:lnTo>
                      <a:pt x="78" y="29"/>
                    </a:lnTo>
                    <a:lnTo>
                      <a:pt x="78" y="29"/>
                    </a:lnTo>
                    <a:lnTo>
                      <a:pt x="78" y="26"/>
                    </a:lnTo>
                    <a:lnTo>
                      <a:pt x="81" y="26"/>
                    </a:lnTo>
                    <a:lnTo>
                      <a:pt x="81" y="22"/>
                    </a:lnTo>
                    <a:lnTo>
                      <a:pt x="85" y="22"/>
                    </a:lnTo>
                    <a:lnTo>
                      <a:pt x="85" y="22"/>
                    </a:lnTo>
                    <a:lnTo>
                      <a:pt x="85" y="26"/>
                    </a:lnTo>
                    <a:lnTo>
                      <a:pt x="89" y="22"/>
                    </a:lnTo>
                    <a:lnTo>
                      <a:pt x="92" y="26"/>
                    </a:lnTo>
                    <a:lnTo>
                      <a:pt x="92" y="22"/>
                    </a:lnTo>
                    <a:lnTo>
                      <a:pt x="96" y="22"/>
                    </a:lnTo>
                    <a:lnTo>
                      <a:pt x="100" y="22"/>
                    </a:lnTo>
                    <a:lnTo>
                      <a:pt x="100" y="18"/>
                    </a:lnTo>
                    <a:lnTo>
                      <a:pt x="100" y="18"/>
                    </a:lnTo>
                    <a:lnTo>
                      <a:pt x="104" y="18"/>
                    </a:lnTo>
                    <a:lnTo>
                      <a:pt x="104" y="18"/>
                    </a:lnTo>
                    <a:lnTo>
                      <a:pt x="104" y="18"/>
                    </a:lnTo>
                    <a:lnTo>
                      <a:pt x="107" y="18"/>
                    </a:lnTo>
                    <a:lnTo>
                      <a:pt x="111" y="18"/>
                    </a:lnTo>
                    <a:lnTo>
                      <a:pt x="111" y="14"/>
                    </a:lnTo>
                    <a:lnTo>
                      <a:pt x="111" y="14"/>
                    </a:lnTo>
                    <a:lnTo>
                      <a:pt x="107" y="11"/>
                    </a:lnTo>
                    <a:lnTo>
                      <a:pt x="104" y="11"/>
                    </a:lnTo>
                    <a:lnTo>
                      <a:pt x="100" y="11"/>
                    </a:lnTo>
                    <a:lnTo>
                      <a:pt x="104" y="14"/>
                    </a:lnTo>
                    <a:lnTo>
                      <a:pt x="100" y="14"/>
                    </a:lnTo>
                    <a:lnTo>
                      <a:pt x="96" y="14"/>
                    </a:lnTo>
                    <a:lnTo>
                      <a:pt x="92" y="11"/>
                    </a:lnTo>
                    <a:lnTo>
                      <a:pt x="89" y="11"/>
                    </a:lnTo>
                    <a:lnTo>
                      <a:pt x="89" y="11"/>
                    </a:lnTo>
                    <a:lnTo>
                      <a:pt x="89" y="11"/>
                    </a:lnTo>
                    <a:lnTo>
                      <a:pt x="92" y="11"/>
                    </a:lnTo>
                    <a:lnTo>
                      <a:pt x="89" y="7"/>
                    </a:lnTo>
                    <a:lnTo>
                      <a:pt x="92" y="7"/>
                    </a:lnTo>
                    <a:lnTo>
                      <a:pt x="96" y="7"/>
                    </a:lnTo>
                    <a:lnTo>
                      <a:pt x="100" y="11"/>
                    </a:lnTo>
                    <a:lnTo>
                      <a:pt x="100" y="11"/>
                    </a:lnTo>
                    <a:lnTo>
                      <a:pt x="96" y="7"/>
                    </a:lnTo>
                    <a:lnTo>
                      <a:pt x="92" y="7"/>
                    </a:lnTo>
                    <a:lnTo>
                      <a:pt x="89" y="3"/>
                    </a:lnTo>
                    <a:lnTo>
                      <a:pt x="89" y="7"/>
                    </a:lnTo>
                    <a:lnTo>
                      <a:pt x="85" y="3"/>
                    </a:lnTo>
                    <a:lnTo>
                      <a:pt x="85" y="7"/>
                    </a:lnTo>
                    <a:lnTo>
                      <a:pt x="81" y="7"/>
                    </a:lnTo>
                    <a:lnTo>
                      <a:pt x="74" y="3"/>
                    </a:lnTo>
                    <a:lnTo>
                      <a:pt x="66" y="3"/>
                    </a:lnTo>
                    <a:lnTo>
                      <a:pt x="63" y="0"/>
                    </a:lnTo>
                    <a:lnTo>
                      <a:pt x="59" y="0"/>
                    </a:lnTo>
                    <a:lnTo>
                      <a:pt x="59" y="3"/>
                    </a:lnTo>
                    <a:lnTo>
                      <a:pt x="63" y="3"/>
                    </a:lnTo>
                    <a:lnTo>
                      <a:pt x="59" y="3"/>
                    </a:lnTo>
                    <a:lnTo>
                      <a:pt x="55" y="3"/>
                    </a:lnTo>
                    <a:lnTo>
                      <a:pt x="55" y="3"/>
                    </a:lnTo>
                    <a:lnTo>
                      <a:pt x="48" y="3"/>
                    </a:lnTo>
                    <a:lnTo>
                      <a:pt x="41" y="3"/>
                    </a:lnTo>
                    <a:lnTo>
                      <a:pt x="33" y="3"/>
                    </a:lnTo>
                    <a:lnTo>
                      <a:pt x="29" y="7"/>
                    </a:lnTo>
                    <a:lnTo>
                      <a:pt x="26" y="7"/>
                    </a:lnTo>
                    <a:lnTo>
                      <a:pt x="26" y="7"/>
                    </a:lnTo>
                    <a:lnTo>
                      <a:pt x="22" y="7"/>
                    </a:lnTo>
                    <a:lnTo>
                      <a:pt x="22" y="11"/>
                    </a:lnTo>
                    <a:lnTo>
                      <a:pt x="18" y="14"/>
                    </a:lnTo>
                    <a:lnTo>
                      <a:pt x="15" y="14"/>
                    </a:lnTo>
                    <a:lnTo>
                      <a:pt x="11" y="18"/>
                    </a:lnTo>
                    <a:lnTo>
                      <a:pt x="7" y="18"/>
                    </a:lnTo>
                    <a:lnTo>
                      <a:pt x="11" y="22"/>
                    </a:lnTo>
                    <a:lnTo>
                      <a:pt x="7" y="26"/>
                    </a:lnTo>
                    <a:lnTo>
                      <a:pt x="4" y="29"/>
                    </a:lnTo>
                    <a:lnTo>
                      <a:pt x="4" y="29"/>
                    </a:lnTo>
                    <a:lnTo>
                      <a:pt x="4" y="29"/>
                    </a:lnTo>
                    <a:lnTo>
                      <a:pt x="4" y="29"/>
                    </a:lnTo>
                    <a:lnTo>
                      <a:pt x="0" y="37"/>
                    </a:lnTo>
                    <a:lnTo>
                      <a:pt x="4" y="40"/>
                    </a:lnTo>
                    <a:lnTo>
                      <a:pt x="4" y="40"/>
                    </a:lnTo>
                    <a:lnTo>
                      <a:pt x="11" y="44"/>
                    </a:lnTo>
                    <a:lnTo>
                      <a:pt x="15" y="48"/>
                    </a:lnTo>
                    <a:lnTo>
                      <a:pt x="15" y="44"/>
                    </a:lnTo>
                    <a:lnTo>
                      <a:pt x="15" y="44"/>
                    </a:lnTo>
                    <a:lnTo>
                      <a:pt x="15" y="44"/>
                    </a:lnTo>
                    <a:lnTo>
                      <a:pt x="18" y="44"/>
                    </a:lnTo>
                    <a:lnTo>
                      <a:pt x="18" y="48"/>
                    </a:lnTo>
                    <a:lnTo>
                      <a:pt x="22" y="48"/>
                    </a:lnTo>
                    <a:lnTo>
                      <a:pt x="29" y="48"/>
                    </a:lnTo>
                    <a:lnTo>
                      <a:pt x="33" y="44"/>
                    </a:lnTo>
                    <a:lnTo>
                      <a:pt x="29" y="44"/>
                    </a:lnTo>
                    <a:lnTo>
                      <a:pt x="33" y="44"/>
                    </a:lnTo>
                    <a:lnTo>
                      <a:pt x="33" y="44"/>
                    </a:lnTo>
                    <a:lnTo>
                      <a:pt x="33" y="44"/>
                    </a:lnTo>
                    <a:lnTo>
                      <a:pt x="37" y="44"/>
                    </a:lnTo>
                    <a:lnTo>
                      <a:pt x="37" y="44"/>
                    </a:lnTo>
                    <a:lnTo>
                      <a:pt x="37" y="44"/>
                    </a:lnTo>
                    <a:lnTo>
                      <a:pt x="37" y="48"/>
                    </a:lnTo>
                    <a:lnTo>
                      <a:pt x="37" y="48"/>
                    </a:lnTo>
                    <a:lnTo>
                      <a:pt x="37" y="4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3" name="Freeform 173"/>
              <p:cNvSpPr/>
              <p:nvPr/>
            </p:nvSpPr>
            <p:spPr bwMode="auto">
              <a:xfrm>
                <a:off x="2410678" y="2895484"/>
                <a:ext cx="52752" cy="28306"/>
              </a:xfrm>
              <a:custGeom>
                <a:avLst/>
                <a:gdLst>
                  <a:gd name="T0" fmla="*/ 15 w 41"/>
                  <a:gd name="T1" fmla="*/ 0 h 22"/>
                  <a:gd name="T2" fmla="*/ 19 w 41"/>
                  <a:gd name="T3" fmla="*/ 0 h 22"/>
                  <a:gd name="T4" fmla="*/ 19 w 41"/>
                  <a:gd name="T5" fmla="*/ 3 h 22"/>
                  <a:gd name="T6" fmla="*/ 19 w 41"/>
                  <a:gd name="T7" fmla="*/ 3 h 22"/>
                  <a:gd name="T8" fmla="*/ 23 w 41"/>
                  <a:gd name="T9" fmla="*/ 3 h 22"/>
                  <a:gd name="T10" fmla="*/ 26 w 41"/>
                  <a:gd name="T11" fmla="*/ 3 h 22"/>
                  <a:gd name="T12" fmla="*/ 26 w 41"/>
                  <a:gd name="T13" fmla="*/ 3 h 22"/>
                  <a:gd name="T14" fmla="*/ 30 w 41"/>
                  <a:gd name="T15" fmla="*/ 7 h 22"/>
                  <a:gd name="T16" fmla="*/ 30 w 41"/>
                  <a:gd name="T17" fmla="*/ 7 h 22"/>
                  <a:gd name="T18" fmla="*/ 34 w 41"/>
                  <a:gd name="T19" fmla="*/ 11 h 22"/>
                  <a:gd name="T20" fmla="*/ 34 w 41"/>
                  <a:gd name="T21" fmla="*/ 7 h 22"/>
                  <a:gd name="T22" fmla="*/ 34 w 41"/>
                  <a:gd name="T23" fmla="*/ 7 h 22"/>
                  <a:gd name="T24" fmla="*/ 37 w 41"/>
                  <a:gd name="T25" fmla="*/ 7 h 22"/>
                  <a:gd name="T26" fmla="*/ 37 w 41"/>
                  <a:gd name="T27" fmla="*/ 7 h 22"/>
                  <a:gd name="T28" fmla="*/ 41 w 41"/>
                  <a:gd name="T29" fmla="*/ 7 h 22"/>
                  <a:gd name="T30" fmla="*/ 41 w 41"/>
                  <a:gd name="T31" fmla="*/ 11 h 22"/>
                  <a:gd name="T32" fmla="*/ 41 w 41"/>
                  <a:gd name="T33" fmla="*/ 11 h 22"/>
                  <a:gd name="T34" fmla="*/ 41 w 41"/>
                  <a:gd name="T35" fmla="*/ 14 h 22"/>
                  <a:gd name="T36" fmla="*/ 37 w 41"/>
                  <a:gd name="T37" fmla="*/ 14 h 22"/>
                  <a:gd name="T38" fmla="*/ 41 w 41"/>
                  <a:gd name="T39" fmla="*/ 18 h 22"/>
                  <a:gd name="T40" fmla="*/ 37 w 41"/>
                  <a:gd name="T41" fmla="*/ 18 h 22"/>
                  <a:gd name="T42" fmla="*/ 41 w 41"/>
                  <a:gd name="T43" fmla="*/ 18 h 22"/>
                  <a:gd name="T44" fmla="*/ 37 w 41"/>
                  <a:gd name="T45" fmla="*/ 22 h 22"/>
                  <a:gd name="T46" fmla="*/ 30 w 41"/>
                  <a:gd name="T47" fmla="*/ 22 h 22"/>
                  <a:gd name="T48" fmla="*/ 26 w 41"/>
                  <a:gd name="T49" fmla="*/ 22 h 22"/>
                  <a:gd name="T50" fmla="*/ 26 w 41"/>
                  <a:gd name="T51" fmla="*/ 18 h 22"/>
                  <a:gd name="T52" fmla="*/ 23 w 41"/>
                  <a:gd name="T53" fmla="*/ 18 h 22"/>
                  <a:gd name="T54" fmla="*/ 23 w 41"/>
                  <a:gd name="T55" fmla="*/ 18 h 22"/>
                  <a:gd name="T56" fmla="*/ 23 w 41"/>
                  <a:gd name="T57" fmla="*/ 18 h 22"/>
                  <a:gd name="T58" fmla="*/ 23 w 41"/>
                  <a:gd name="T59" fmla="*/ 22 h 22"/>
                  <a:gd name="T60" fmla="*/ 19 w 41"/>
                  <a:gd name="T61" fmla="*/ 18 h 22"/>
                  <a:gd name="T62" fmla="*/ 12 w 41"/>
                  <a:gd name="T63" fmla="*/ 14 h 22"/>
                  <a:gd name="T64" fmla="*/ 12 w 41"/>
                  <a:gd name="T65" fmla="*/ 14 h 22"/>
                  <a:gd name="T66" fmla="*/ 8 w 41"/>
                  <a:gd name="T67" fmla="*/ 14 h 22"/>
                  <a:gd name="T68" fmla="*/ 4 w 41"/>
                  <a:gd name="T69" fmla="*/ 14 h 22"/>
                  <a:gd name="T70" fmla="*/ 0 w 41"/>
                  <a:gd name="T71" fmla="*/ 14 h 22"/>
                  <a:gd name="T72" fmla="*/ 0 w 41"/>
                  <a:gd name="T73" fmla="*/ 11 h 22"/>
                  <a:gd name="T74" fmla="*/ 0 w 41"/>
                  <a:gd name="T75" fmla="*/ 11 h 22"/>
                  <a:gd name="T76" fmla="*/ 0 w 41"/>
                  <a:gd name="T77" fmla="*/ 11 h 22"/>
                  <a:gd name="T78" fmla="*/ 4 w 41"/>
                  <a:gd name="T79" fmla="*/ 7 h 22"/>
                  <a:gd name="T80" fmla="*/ 8 w 41"/>
                  <a:gd name="T81" fmla="*/ 7 h 22"/>
                  <a:gd name="T82" fmla="*/ 12 w 41"/>
                  <a:gd name="T83" fmla="*/ 3 h 22"/>
                  <a:gd name="T84" fmla="*/ 12 w 41"/>
                  <a:gd name="T85" fmla="*/ 3 h 22"/>
                  <a:gd name="T86" fmla="*/ 15 w 41"/>
                  <a:gd name="T8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 h="22">
                    <a:moveTo>
                      <a:pt x="15" y="0"/>
                    </a:moveTo>
                    <a:lnTo>
                      <a:pt x="19" y="0"/>
                    </a:lnTo>
                    <a:lnTo>
                      <a:pt x="19" y="3"/>
                    </a:lnTo>
                    <a:lnTo>
                      <a:pt x="19" y="3"/>
                    </a:lnTo>
                    <a:lnTo>
                      <a:pt x="23" y="3"/>
                    </a:lnTo>
                    <a:lnTo>
                      <a:pt x="26" y="3"/>
                    </a:lnTo>
                    <a:lnTo>
                      <a:pt x="26" y="3"/>
                    </a:lnTo>
                    <a:lnTo>
                      <a:pt x="30" y="7"/>
                    </a:lnTo>
                    <a:lnTo>
                      <a:pt x="30" y="7"/>
                    </a:lnTo>
                    <a:lnTo>
                      <a:pt x="34" y="11"/>
                    </a:lnTo>
                    <a:lnTo>
                      <a:pt x="34" y="7"/>
                    </a:lnTo>
                    <a:lnTo>
                      <a:pt x="34" y="7"/>
                    </a:lnTo>
                    <a:lnTo>
                      <a:pt x="37" y="7"/>
                    </a:lnTo>
                    <a:lnTo>
                      <a:pt x="37" y="7"/>
                    </a:lnTo>
                    <a:lnTo>
                      <a:pt x="41" y="7"/>
                    </a:lnTo>
                    <a:lnTo>
                      <a:pt x="41" y="11"/>
                    </a:lnTo>
                    <a:lnTo>
                      <a:pt x="41" y="11"/>
                    </a:lnTo>
                    <a:lnTo>
                      <a:pt x="41" y="14"/>
                    </a:lnTo>
                    <a:lnTo>
                      <a:pt x="37" y="14"/>
                    </a:lnTo>
                    <a:lnTo>
                      <a:pt x="41" y="18"/>
                    </a:lnTo>
                    <a:lnTo>
                      <a:pt x="37" y="18"/>
                    </a:lnTo>
                    <a:lnTo>
                      <a:pt x="41" y="18"/>
                    </a:lnTo>
                    <a:lnTo>
                      <a:pt x="37" y="22"/>
                    </a:lnTo>
                    <a:lnTo>
                      <a:pt x="30" y="22"/>
                    </a:lnTo>
                    <a:lnTo>
                      <a:pt x="26" y="22"/>
                    </a:lnTo>
                    <a:lnTo>
                      <a:pt x="26" y="18"/>
                    </a:lnTo>
                    <a:lnTo>
                      <a:pt x="23" y="18"/>
                    </a:lnTo>
                    <a:lnTo>
                      <a:pt x="23" y="18"/>
                    </a:lnTo>
                    <a:lnTo>
                      <a:pt x="23" y="18"/>
                    </a:lnTo>
                    <a:lnTo>
                      <a:pt x="23" y="22"/>
                    </a:lnTo>
                    <a:lnTo>
                      <a:pt x="19" y="18"/>
                    </a:lnTo>
                    <a:lnTo>
                      <a:pt x="12" y="14"/>
                    </a:lnTo>
                    <a:lnTo>
                      <a:pt x="12" y="14"/>
                    </a:lnTo>
                    <a:lnTo>
                      <a:pt x="8" y="14"/>
                    </a:lnTo>
                    <a:lnTo>
                      <a:pt x="4" y="14"/>
                    </a:lnTo>
                    <a:lnTo>
                      <a:pt x="0" y="14"/>
                    </a:lnTo>
                    <a:lnTo>
                      <a:pt x="0" y="11"/>
                    </a:lnTo>
                    <a:lnTo>
                      <a:pt x="0" y="11"/>
                    </a:lnTo>
                    <a:lnTo>
                      <a:pt x="0" y="11"/>
                    </a:lnTo>
                    <a:lnTo>
                      <a:pt x="4" y="7"/>
                    </a:lnTo>
                    <a:lnTo>
                      <a:pt x="8" y="7"/>
                    </a:lnTo>
                    <a:lnTo>
                      <a:pt x="12" y="3"/>
                    </a:lnTo>
                    <a:lnTo>
                      <a:pt x="12" y="3"/>
                    </a:lnTo>
                    <a:lnTo>
                      <a:pt x="15"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4" name="Freeform 174"/>
              <p:cNvSpPr/>
              <p:nvPr/>
            </p:nvSpPr>
            <p:spPr bwMode="auto">
              <a:xfrm>
                <a:off x="2435126" y="2818286"/>
                <a:ext cx="23159" cy="47606"/>
              </a:xfrm>
              <a:custGeom>
                <a:avLst/>
                <a:gdLst>
                  <a:gd name="T0" fmla="*/ 0 w 18"/>
                  <a:gd name="T1" fmla="*/ 8 h 37"/>
                  <a:gd name="T2" fmla="*/ 0 w 18"/>
                  <a:gd name="T3" fmla="*/ 8 h 37"/>
                  <a:gd name="T4" fmla="*/ 0 w 18"/>
                  <a:gd name="T5" fmla="*/ 8 h 37"/>
                  <a:gd name="T6" fmla="*/ 0 w 18"/>
                  <a:gd name="T7" fmla="*/ 4 h 37"/>
                  <a:gd name="T8" fmla="*/ 4 w 18"/>
                  <a:gd name="T9" fmla="*/ 4 h 37"/>
                  <a:gd name="T10" fmla="*/ 4 w 18"/>
                  <a:gd name="T11" fmla="*/ 8 h 37"/>
                  <a:gd name="T12" fmla="*/ 4 w 18"/>
                  <a:gd name="T13" fmla="*/ 8 h 37"/>
                  <a:gd name="T14" fmla="*/ 4 w 18"/>
                  <a:gd name="T15" fmla="*/ 8 h 37"/>
                  <a:gd name="T16" fmla="*/ 7 w 18"/>
                  <a:gd name="T17" fmla="*/ 8 h 37"/>
                  <a:gd name="T18" fmla="*/ 7 w 18"/>
                  <a:gd name="T19" fmla="*/ 4 h 37"/>
                  <a:gd name="T20" fmla="*/ 7 w 18"/>
                  <a:gd name="T21" fmla="*/ 4 h 37"/>
                  <a:gd name="T22" fmla="*/ 11 w 18"/>
                  <a:gd name="T23" fmla="*/ 0 h 37"/>
                  <a:gd name="T24" fmla="*/ 11 w 18"/>
                  <a:gd name="T25" fmla="*/ 0 h 37"/>
                  <a:gd name="T26" fmla="*/ 11 w 18"/>
                  <a:gd name="T27" fmla="*/ 0 h 37"/>
                  <a:gd name="T28" fmla="*/ 15 w 18"/>
                  <a:gd name="T29" fmla="*/ 0 h 37"/>
                  <a:gd name="T30" fmla="*/ 15 w 18"/>
                  <a:gd name="T31" fmla="*/ 0 h 37"/>
                  <a:gd name="T32" fmla="*/ 15 w 18"/>
                  <a:gd name="T33" fmla="*/ 0 h 37"/>
                  <a:gd name="T34" fmla="*/ 18 w 18"/>
                  <a:gd name="T35" fmla="*/ 0 h 37"/>
                  <a:gd name="T36" fmla="*/ 18 w 18"/>
                  <a:gd name="T37" fmla="*/ 0 h 37"/>
                  <a:gd name="T38" fmla="*/ 18 w 18"/>
                  <a:gd name="T39" fmla="*/ 0 h 37"/>
                  <a:gd name="T40" fmla="*/ 18 w 18"/>
                  <a:gd name="T41" fmla="*/ 8 h 37"/>
                  <a:gd name="T42" fmla="*/ 15 w 18"/>
                  <a:gd name="T43" fmla="*/ 11 h 37"/>
                  <a:gd name="T44" fmla="*/ 15 w 18"/>
                  <a:gd name="T45" fmla="*/ 15 h 37"/>
                  <a:gd name="T46" fmla="*/ 15 w 18"/>
                  <a:gd name="T47" fmla="*/ 19 h 37"/>
                  <a:gd name="T48" fmla="*/ 15 w 18"/>
                  <a:gd name="T49" fmla="*/ 22 h 37"/>
                  <a:gd name="T50" fmla="*/ 15 w 18"/>
                  <a:gd name="T51" fmla="*/ 26 h 37"/>
                  <a:gd name="T52" fmla="*/ 11 w 18"/>
                  <a:gd name="T53" fmla="*/ 34 h 37"/>
                  <a:gd name="T54" fmla="*/ 7 w 18"/>
                  <a:gd name="T55" fmla="*/ 30 h 37"/>
                  <a:gd name="T56" fmla="*/ 4 w 18"/>
                  <a:gd name="T57" fmla="*/ 34 h 37"/>
                  <a:gd name="T58" fmla="*/ 4 w 18"/>
                  <a:gd name="T59" fmla="*/ 37 h 37"/>
                  <a:gd name="T60" fmla="*/ 4 w 18"/>
                  <a:gd name="T61" fmla="*/ 37 h 37"/>
                  <a:gd name="T62" fmla="*/ 4 w 18"/>
                  <a:gd name="T63" fmla="*/ 37 h 37"/>
                  <a:gd name="T64" fmla="*/ 0 w 18"/>
                  <a:gd name="T65" fmla="*/ 37 h 37"/>
                  <a:gd name="T66" fmla="*/ 0 w 18"/>
                  <a:gd name="T67" fmla="*/ 37 h 37"/>
                  <a:gd name="T68" fmla="*/ 0 w 18"/>
                  <a:gd name="T69" fmla="*/ 8 h 37"/>
                  <a:gd name="T70" fmla="*/ 0 w 18"/>
                  <a:gd name="T7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37">
                    <a:moveTo>
                      <a:pt x="0" y="8"/>
                    </a:moveTo>
                    <a:lnTo>
                      <a:pt x="0" y="8"/>
                    </a:lnTo>
                    <a:lnTo>
                      <a:pt x="0" y="8"/>
                    </a:lnTo>
                    <a:lnTo>
                      <a:pt x="0" y="4"/>
                    </a:lnTo>
                    <a:lnTo>
                      <a:pt x="4" y="4"/>
                    </a:lnTo>
                    <a:lnTo>
                      <a:pt x="4" y="8"/>
                    </a:lnTo>
                    <a:lnTo>
                      <a:pt x="4" y="8"/>
                    </a:lnTo>
                    <a:lnTo>
                      <a:pt x="4" y="8"/>
                    </a:lnTo>
                    <a:lnTo>
                      <a:pt x="7" y="8"/>
                    </a:lnTo>
                    <a:lnTo>
                      <a:pt x="7" y="4"/>
                    </a:lnTo>
                    <a:lnTo>
                      <a:pt x="7" y="4"/>
                    </a:lnTo>
                    <a:lnTo>
                      <a:pt x="11" y="0"/>
                    </a:lnTo>
                    <a:lnTo>
                      <a:pt x="11" y="0"/>
                    </a:lnTo>
                    <a:lnTo>
                      <a:pt x="11" y="0"/>
                    </a:lnTo>
                    <a:lnTo>
                      <a:pt x="15" y="0"/>
                    </a:lnTo>
                    <a:lnTo>
                      <a:pt x="15" y="0"/>
                    </a:lnTo>
                    <a:lnTo>
                      <a:pt x="15" y="0"/>
                    </a:lnTo>
                    <a:lnTo>
                      <a:pt x="18" y="0"/>
                    </a:lnTo>
                    <a:lnTo>
                      <a:pt x="18" y="0"/>
                    </a:lnTo>
                    <a:lnTo>
                      <a:pt x="18" y="0"/>
                    </a:lnTo>
                    <a:lnTo>
                      <a:pt x="18" y="8"/>
                    </a:lnTo>
                    <a:lnTo>
                      <a:pt x="15" y="11"/>
                    </a:lnTo>
                    <a:lnTo>
                      <a:pt x="15" y="15"/>
                    </a:lnTo>
                    <a:lnTo>
                      <a:pt x="15" y="19"/>
                    </a:lnTo>
                    <a:lnTo>
                      <a:pt x="15" y="22"/>
                    </a:lnTo>
                    <a:lnTo>
                      <a:pt x="15" y="26"/>
                    </a:lnTo>
                    <a:lnTo>
                      <a:pt x="11" y="34"/>
                    </a:lnTo>
                    <a:lnTo>
                      <a:pt x="7" y="30"/>
                    </a:lnTo>
                    <a:lnTo>
                      <a:pt x="4" y="34"/>
                    </a:lnTo>
                    <a:lnTo>
                      <a:pt x="4" y="37"/>
                    </a:lnTo>
                    <a:lnTo>
                      <a:pt x="4" y="37"/>
                    </a:lnTo>
                    <a:lnTo>
                      <a:pt x="4" y="37"/>
                    </a:lnTo>
                    <a:lnTo>
                      <a:pt x="0" y="37"/>
                    </a:lnTo>
                    <a:lnTo>
                      <a:pt x="0" y="37"/>
                    </a:lnTo>
                    <a:lnTo>
                      <a:pt x="0" y="8"/>
                    </a:lnTo>
                    <a:lnTo>
                      <a:pt x="0" y="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5" name="Freeform 175"/>
              <p:cNvSpPr/>
              <p:nvPr/>
            </p:nvSpPr>
            <p:spPr bwMode="auto">
              <a:xfrm>
                <a:off x="2368222" y="2828579"/>
                <a:ext cx="86205" cy="81058"/>
              </a:xfrm>
              <a:custGeom>
                <a:avLst/>
                <a:gdLst>
                  <a:gd name="T0" fmla="*/ 33 w 67"/>
                  <a:gd name="T1" fmla="*/ 63 h 63"/>
                  <a:gd name="T2" fmla="*/ 33 w 67"/>
                  <a:gd name="T3" fmla="*/ 63 h 63"/>
                  <a:gd name="T4" fmla="*/ 33 w 67"/>
                  <a:gd name="T5" fmla="*/ 63 h 63"/>
                  <a:gd name="T6" fmla="*/ 37 w 67"/>
                  <a:gd name="T7" fmla="*/ 59 h 63"/>
                  <a:gd name="T8" fmla="*/ 41 w 67"/>
                  <a:gd name="T9" fmla="*/ 59 h 63"/>
                  <a:gd name="T10" fmla="*/ 45 w 67"/>
                  <a:gd name="T11" fmla="*/ 55 h 63"/>
                  <a:gd name="T12" fmla="*/ 45 w 67"/>
                  <a:gd name="T13" fmla="*/ 55 h 63"/>
                  <a:gd name="T14" fmla="*/ 48 w 67"/>
                  <a:gd name="T15" fmla="*/ 52 h 63"/>
                  <a:gd name="T16" fmla="*/ 52 w 67"/>
                  <a:gd name="T17" fmla="*/ 48 h 63"/>
                  <a:gd name="T18" fmla="*/ 48 w 67"/>
                  <a:gd name="T19" fmla="*/ 44 h 63"/>
                  <a:gd name="T20" fmla="*/ 52 w 67"/>
                  <a:gd name="T21" fmla="*/ 44 h 63"/>
                  <a:gd name="T22" fmla="*/ 56 w 67"/>
                  <a:gd name="T23" fmla="*/ 40 h 63"/>
                  <a:gd name="T24" fmla="*/ 59 w 67"/>
                  <a:gd name="T25" fmla="*/ 40 h 63"/>
                  <a:gd name="T26" fmla="*/ 63 w 67"/>
                  <a:gd name="T27" fmla="*/ 37 h 63"/>
                  <a:gd name="T28" fmla="*/ 63 w 67"/>
                  <a:gd name="T29" fmla="*/ 33 h 63"/>
                  <a:gd name="T30" fmla="*/ 67 w 67"/>
                  <a:gd name="T31" fmla="*/ 33 h 63"/>
                  <a:gd name="T32" fmla="*/ 67 w 67"/>
                  <a:gd name="T33" fmla="*/ 33 h 63"/>
                  <a:gd name="T34" fmla="*/ 67 w 67"/>
                  <a:gd name="T35" fmla="*/ 29 h 63"/>
                  <a:gd name="T36" fmla="*/ 63 w 67"/>
                  <a:gd name="T37" fmla="*/ 29 h 63"/>
                  <a:gd name="T38" fmla="*/ 63 w 67"/>
                  <a:gd name="T39" fmla="*/ 33 h 63"/>
                  <a:gd name="T40" fmla="*/ 59 w 67"/>
                  <a:gd name="T41" fmla="*/ 29 h 63"/>
                  <a:gd name="T42" fmla="*/ 56 w 67"/>
                  <a:gd name="T43" fmla="*/ 29 h 63"/>
                  <a:gd name="T44" fmla="*/ 56 w 67"/>
                  <a:gd name="T45" fmla="*/ 29 h 63"/>
                  <a:gd name="T46" fmla="*/ 56 w 67"/>
                  <a:gd name="T47" fmla="*/ 29 h 63"/>
                  <a:gd name="T48" fmla="*/ 52 w 67"/>
                  <a:gd name="T49" fmla="*/ 29 h 63"/>
                  <a:gd name="T50" fmla="*/ 52 w 67"/>
                  <a:gd name="T51" fmla="*/ 29 h 63"/>
                  <a:gd name="T52" fmla="*/ 52 w 67"/>
                  <a:gd name="T53" fmla="*/ 0 h 63"/>
                  <a:gd name="T54" fmla="*/ 52 w 67"/>
                  <a:gd name="T55" fmla="*/ 0 h 63"/>
                  <a:gd name="T56" fmla="*/ 22 w 67"/>
                  <a:gd name="T57" fmla="*/ 0 h 63"/>
                  <a:gd name="T58" fmla="*/ 22 w 67"/>
                  <a:gd name="T59" fmla="*/ 7 h 63"/>
                  <a:gd name="T60" fmla="*/ 15 w 67"/>
                  <a:gd name="T61" fmla="*/ 7 h 63"/>
                  <a:gd name="T62" fmla="*/ 19 w 67"/>
                  <a:gd name="T63" fmla="*/ 11 h 63"/>
                  <a:gd name="T64" fmla="*/ 19 w 67"/>
                  <a:gd name="T65" fmla="*/ 11 h 63"/>
                  <a:gd name="T66" fmla="*/ 22 w 67"/>
                  <a:gd name="T67" fmla="*/ 14 h 63"/>
                  <a:gd name="T68" fmla="*/ 22 w 67"/>
                  <a:gd name="T69" fmla="*/ 14 h 63"/>
                  <a:gd name="T70" fmla="*/ 26 w 67"/>
                  <a:gd name="T71" fmla="*/ 14 h 63"/>
                  <a:gd name="T72" fmla="*/ 26 w 67"/>
                  <a:gd name="T73" fmla="*/ 18 h 63"/>
                  <a:gd name="T74" fmla="*/ 26 w 67"/>
                  <a:gd name="T75" fmla="*/ 22 h 63"/>
                  <a:gd name="T76" fmla="*/ 30 w 67"/>
                  <a:gd name="T77" fmla="*/ 22 h 63"/>
                  <a:gd name="T78" fmla="*/ 30 w 67"/>
                  <a:gd name="T79" fmla="*/ 22 h 63"/>
                  <a:gd name="T80" fmla="*/ 33 w 67"/>
                  <a:gd name="T81" fmla="*/ 22 h 63"/>
                  <a:gd name="T82" fmla="*/ 33 w 67"/>
                  <a:gd name="T83" fmla="*/ 26 h 63"/>
                  <a:gd name="T84" fmla="*/ 30 w 67"/>
                  <a:gd name="T85" fmla="*/ 26 h 63"/>
                  <a:gd name="T86" fmla="*/ 11 w 67"/>
                  <a:gd name="T87" fmla="*/ 26 h 63"/>
                  <a:gd name="T88" fmla="*/ 0 w 67"/>
                  <a:gd name="T89" fmla="*/ 40 h 63"/>
                  <a:gd name="T90" fmla="*/ 0 w 67"/>
                  <a:gd name="T91" fmla="*/ 44 h 63"/>
                  <a:gd name="T92" fmla="*/ 0 w 67"/>
                  <a:gd name="T93" fmla="*/ 44 h 63"/>
                  <a:gd name="T94" fmla="*/ 0 w 67"/>
                  <a:gd name="T95" fmla="*/ 44 h 63"/>
                  <a:gd name="T96" fmla="*/ 0 w 67"/>
                  <a:gd name="T97" fmla="*/ 48 h 63"/>
                  <a:gd name="T98" fmla="*/ 4 w 67"/>
                  <a:gd name="T99" fmla="*/ 48 h 63"/>
                  <a:gd name="T100" fmla="*/ 0 w 67"/>
                  <a:gd name="T101" fmla="*/ 48 h 63"/>
                  <a:gd name="T102" fmla="*/ 0 w 67"/>
                  <a:gd name="T103" fmla="*/ 48 h 63"/>
                  <a:gd name="T104" fmla="*/ 0 w 67"/>
                  <a:gd name="T105" fmla="*/ 52 h 63"/>
                  <a:gd name="T106" fmla="*/ 0 w 67"/>
                  <a:gd name="T107" fmla="*/ 52 h 63"/>
                  <a:gd name="T108" fmla="*/ 0 w 67"/>
                  <a:gd name="T109" fmla="*/ 55 h 63"/>
                  <a:gd name="T110" fmla="*/ 4 w 67"/>
                  <a:gd name="T111" fmla="*/ 55 h 63"/>
                  <a:gd name="T112" fmla="*/ 8 w 67"/>
                  <a:gd name="T113" fmla="*/ 55 h 63"/>
                  <a:gd name="T114" fmla="*/ 8 w 67"/>
                  <a:gd name="T115" fmla="*/ 59 h 63"/>
                  <a:gd name="T116" fmla="*/ 19 w 67"/>
                  <a:gd name="T117" fmla="*/ 63 h 63"/>
                  <a:gd name="T118" fmla="*/ 22 w 67"/>
                  <a:gd name="T119" fmla="*/ 63 h 63"/>
                  <a:gd name="T120" fmla="*/ 26 w 67"/>
                  <a:gd name="T121" fmla="*/ 63 h 63"/>
                  <a:gd name="T122" fmla="*/ 33 w 67"/>
                  <a:gd name="T1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 h="63">
                    <a:moveTo>
                      <a:pt x="33" y="63"/>
                    </a:moveTo>
                    <a:lnTo>
                      <a:pt x="33" y="63"/>
                    </a:lnTo>
                    <a:lnTo>
                      <a:pt x="33" y="63"/>
                    </a:lnTo>
                    <a:lnTo>
                      <a:pt x="37" y="59"/>
                    </a:lnTo>
                    <a:lnTo>
                      <a:pt x="41" y="59"/>
                    </a:lnTo>
                    <a:lnTo>
                      <a:pt x="45" y="55"/>
                    </a:lnTo>
                    <a:lnTo>
                      <a:pt x="45" y="55"/>
                    </a:lnTo>
                    <a:lnTo>
                      <a:pt x="48" y="52"/>
                    </a:lnTo>
                    <a:lnTo>
                      <a:pt x="52" y="48"/>
                    </a:lnTo>
                    <a:lnTo>
                      <a:pt x="48" y="44"/>
                    </a:lnTo>
                    <a:lnTo>
                      <a:pt x="52" y="44"/>
                    </a:lnTo>
                    <a:lnTo>
                      <a:pt x="56" y="40"/>
                    </a:lnTo>
                    <a:lnTo>
                      <a:pt x="59" y="40"/>
                    </a:lnTo>
                    <a:lnTo>
                      <a:pt x="63" y="37"/>
                    </a:lnTo>
                    <a:lnTo>
                      <a:pt x="63" y="33"/>
                    </a:lnTo>
                    <a:lnTo>
                      <a:pt x="67" y="33"/>
                    </a:lnTo>
                    <a:lnTo>
                      <a:pt x="67" y="33"/>
                    </a:lnTo>
                    <a:lnTo>
                      <a:pt x="67" y="29"/>
                    </a:lnTo>
                    <a:lnTo>
                      <a:pt x="63" y="29"/>
                    </a:lnTo>
                    <a:lnTo>
                      <a:pt x="63" y="33"/>
                    </a:lnTo>
                    <a:lnTo>
                      <a:pt x="59" y="29"/>
                    </a:lnTo>
                    <a:lnTo>
                      <a:pt x="56" y="29"/>
                    </a:lnTo>
                    <a:lnTo>
                      <a:pt x="56" y="29"/>
                    </a:lnTo>
                    <a:lnTo>
                      <a:pt x="56" y="29"/>
                    </a:lnTo>
                    <a:lnTo>
                      <a:pt x="52" y="29"/>
                    </a:lnTo>
                    <a:lnTo>
                      <a:pt x="52" y="29"/>
                    </a:lnTo>
                    <a:lnTo>
                      <a:pt x="52" y="0"/>
                    </a:lnTo>
                    <a:lnTo>
                      <a:pt x="52" y="0"/>
                    </a:lnTo>
                    <a:lnTo>
                      <a:pt x="22" y="0"/>
                    </a:lnTo>
                    <a:lnTo>
                      <a:pt x="22" y="7"/>
                    </a:lnTo>
                    <a:lnTo>
                      <a:pt x="15" y="7"/>
                    </a:lnTo>
                    <a:lnTo>
                      <a:pt x="19" y="11"/>
                    </a:lnTo>
                    <a:lnTo>
                      <a:pt x="19" y="11"/>
                    </a:lnTo>
                    <a:lnTo>
                      <a:pt x="22" y="14"/>
                    </a:lnTo>
                    <a:lnTo>
                      <a:pt x="22" y="14"/>
                    </a:lnTo>
                    <a:lnTo>
                      <a:pt x="26" y="14"/>
                    </a:lnTo>
                    <a:lnTo>
                      <a:pt x="26" y="18"/>
                    </a:lnTo>
                    <a:lnTo>
                      <a:pt x="26" y="22"/>
                    </a:lnTo>
                    <a:lnTo>
                      <a:pt x="30" y="22"/>
                    </a:lnTo>
                    <a:lnTo>
                      <a:pt x="30" y="22"/>
                    </a:lnTo>
                    <a:lnTo>
                      <a:pt x="33" y="22"/>
                    </a:lnTo>
                    <a:lnTo>
                      <a:pt x="33" y="26"/>
                    </a:lnTo>
                    <a:lnTo>
                      <a:pt x="30" y="26"/>
                    </a:lnTo>
                    <a:lnTo>
                      <a:pt x="11" y="26"/>
                    </a:lnTo>
                    <a:lnTo>
                      <a:pt x="0" y="40"/>
                    </a:lnTo>
                    <a:lnTo>
                      <a:pt x="0" y="44"/>
                    </a:lnTo>
                    <a:lnTo>
                      <a:pt x="0" y="44"/>
                    </a:lnTo>
                    <a:lnTo>
                      <a:pt x="0" y="44"/>
                    </a:lnTo>
                    <a:lnTo>
                      <a:pt x="0" y="48"/>
                    </a:lnTo>
                    <a:lnTo>
                      <a:pt x="4" y="48"/>
                    </a:lnTo>
                    <a:lnTo>
                      <a:pt x="0" y="48"/>
                    </a:lnTo>
                    <a:lnTo>
                      <a:pt x="0" y="48"/>
                    </a:lnTo>
                    <a:lnTo>
                      <a:pt x="0" y="52"/>
                    </a:lnTo>
                    <a:lnTo>
                      <a:pt x="0" y="52"/>
                    </a:lnTo>
                    <a:lnTo>
                      <a:pt x="0" y="55"/>
                    </a:lnTo>
                    <a:lnTo>
                      <a:pt x="4" y="55"/>
                    </a:lnTo>
                    <a:lnTo>
                      <a:pt x="8" y="55"/>
                    </a:lnTo>
                    <a:lnTo>
                      <a:pt x="8" y="59"/>
                    </a:lnTo>
                    <a:lnTo>
                      <a:pt x="19" y="63"/>
                    </a:lnTo>
                    <a:lnTo>
                      <a:pt x="22" y="63"/>
                    </a:lnTo>
                    <a:lnTo>
                      <a:pt x="26" y="63"/>
                    </a:lnTo>
                    <a:lnTo>
                      <a:pt x="33" y="6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6" name="Freeform 176"/>
              <p:cNvSpPr>
                <a:spLocks noEditPoints="1"/>
              </p:cNvSpPr>
              <p:nvPr/>
            </p:nvSpPr>
            <p:spPr bwMode="auto">
              <a:xfrm>
                <a:off x="1892168" y="2488908"/>
                <a:ext cx="604717" cy="406575"/>
              </a:xfrm>
              <a:custGeom>
                <a:avLst/>
                <a:gdLst>
                  <a:gd name="T0" fmla="*/ 174 w 470"/>
                  <a:gd name="T1" fmla="*/ 30 h 316"/>
                  <a:gd name="T2" fmla="*/ 189 w 470"/>
                  <a:gd name="T3" fmla="*/ 41 h 316"/>
                  <a:gd name="T4" fmla="*/ 196 w 470"/>
                  <a:gd name="T5" fmla="*/ 60 h 316"/>
                  <a:gd name="T6" fmla="*/ 207 w 470"/>
                  <a:gd name="T7" fmla="*/ 71 h 316"/>
                  <a:gd name="T8" fmla="*/ 222 w 470"/>
                  <a:gd name="T9" fmla="*/ 67 h 316"/>
                  <a:gd name="T10" fmla="*/ 244 w 470"/>
                  <a:gd name="T11" fmla="*/ 60 h 316"/>
                  <a:gd name="T12" fmla="*/ 259 w 470"/>
                  <a:gd name="T13" fmla="*/ 78 h 316"/>
                  <a:gd name="T14" fmla="*/ 274 w 470"/>
                  <a:gd name="T15" fmla="*/ 104 h 316"/>
                  <a:gd name="T16" fmla="*/ 292 w 470"/>
                  <a:gd name="T17" fmla="*/ 126 h 316"/>
                  <a:gd name="T18" fmla="*/ 303 w 470"/>
                  <a:gd name="T19" fmla="*/ 134 h 316"/>
                  <a:gd name="T20" fmla="*/ 296 w 470"/>
                  <a:gd name="T21" fmla="*/ 149 h 316"/>
                  <a:gd name="T22" fmla="*/ 289 w 470"/>
                  <a:gd name="T23" fmla="*/ 186 h 316"/>
                  <a:gd name="T24" fmla="*/ 292 w 470"/>
                  <a:gd name="T25" fmla="*/ 212 h 316"/>
                  <a:gd name="T26" fmla="*/ 318 w 470"/>
                  <a:gd name="T27" fmla="*/ 249 h 316"/>
                  <a:gd name="T28" fmla="*/ 355 w 470"/>
                  <a:gd name="T29" fmla="*/ 252 h 316"/>
                  <a:gd name="T30" fmla="*/ 385 w 470"/>
                  <a:gd name="T31" fmla="*/ 256 h 316"/>
                  <a:gd name="T32" fmla="*/ 400 w 470"/>
                  <a:gd name="T33" fmla="*/ 234 h 316"/>
                  <a:gd name="T34" fmla="*/ 440 w 470"/>
                  <a:gd name="T35" fmla="*/ 204 h 316"/>
                  <a:gd name="T36" fmla="*/ 463 w 470"/>
                  <a:gd name="T37" fmla="*/ 219 h 316"/>
                  <a:gd name="T38" fmla="*/ 452 w 470"/>
                  <a:gd name="T39" fmla="*/ 241 h 316"/>
                  <a:gd name="T40" fmla="*/ 444 w 470"/>
                  <a:gd name="T41" fmla="*/ 249 h 316"/>
                  <a:gd name="T42" fmla="*/ 426 w 470"/>
                  <a:gd name="T43" fmla="*/ 264 h 316"/>
                  <a:gd name="T44" fmla="*/ 389 w 470"/>
                  <a:gd name="T45" fmla="*/ 275 h 316"/>
                  <a:gd name="T46" fmla="*/ 381 w 470"/>
                  <a:gd name="T47" fmla="*/ 290 h 316"/>
                  <a:gd name="T48" fmla="*/ 366 w 470"/>
                  <a:gd name="T49" fmla="*/ 312 h 316"/>
                  <a:gd name="T50" fmla="*/ 333 w 470"/>
                  <a:gd name="T51" fmla="*/ 290 h 316"/>
                  <a:gd name="T52" fmla="*/ 333 w 470"/>
                  <a:gd name="T53" fmla="*/ 290 h 316"/>
                  <a:gd name="T54" fmla="*/ 329 w 470"/>
                  <a:gd name="T55" fmla="*/ 290 h 316"/>
                  <a:gd name="T56" fmla="*/ 274 w 470"/>
                  <a:gd name="T57" fmla="*/ 290 h 316"/>
                  <a:gd name="T58" fmla="*/ 237 w 470"/>
                  <a:gd name="T59" fmla="*/ 275 h 316"/>
                  <a:gd name="T60" fmla="*/ 196 w 470"/>
                  <a:gd name="T61" fmla="*/ 256 h 316"/>
                  <a:gd name="T62" fmla="*/ 170 w 470"/>
                  <a:gd name="T63" fmla="*/ 241 h 316"/>
                  <a:gd name="T64" fmla="*/ 163 w 470"/>
                  <a:gd name="T65" fmla="*/ 219 h 316"/>
                  <a:gd name="T66" fmla="*/ 159 w 470"/>
                  <a:gd name="T67" fmla="*/ 189 h 316"/>
                  <a:gd name="T68" fmla="*/ 126 w 470"/>
                  <a:gd name="T69" fmla="*/ 149 h 316"/>
                  <a:gd name="T70" fmla="*/ 107 w 470"/>
                  <a:gd name="T71" fmla="*/ 130 h 316"/>
                  <a:gd name="T72" fmla="*/ 111 w 470"/>
                  <a:gd name="T73" fmla="*/ 115 h 316"/>
                  <a:gd name="T74" fmla="*/ 92 w 470"/>
                  <a:gd name="T75" fmla="*/ 93 h 316"/>
                  <a:gd name="T76" fmla="*/ 74 w 470"/>
                  <a:gd name="T77" fmla="*/ 78 h 316"/>
                  <a:gd name="T78" fmla="*/ 63 w 470"/>
                  <a:gd name="T79" fmla="*/ 52 h 316"/>
                  <a:gd name="T80" fmla="*/ 52 w 470"/>
                  <a:gd name="T81" fmla="*/ 26 h 316"/>
                  <a:gd name="T82" fmla="*/ 33 w 470"/>
                  <a:gd name="T83" fmla="*/ 30 h 316"/>
                  <a:gd name="T84" fmla="*/ 44 w 470"/>
                  <a:gd name="T85" fmla="*/ 67 h 316"/>
                  <a:gd name="T86" fmla="*/ 63 w 470"/>
                  <a:gd name="T87" fmla="*/ 93 h 316"/>
                  <a:gd name="T88" fmla="*/ 70 w 470"/>
                  <a:gd name="T89" fmla="*/ 108 h 316"/>
                  <a:gd name="T90" fmla="*/ 81 w 470"/>
                  <a:gd name="T91" fmla="*/ 137 h 316"/>
                  <a:gd name="T92" fmla="*/ 89 w 470"/>
                  <a:gd name="T93" fmla="*/ 152 h 316"/>
                  <a:gd name="T94" fmla="*/ 92 w 470"/>
                  <a:gd name="T95" fmla="*/ 178 h 316"/>
                  <a:gd name="T96" fmla="*/ 70 w 470"/>
                  <a:gd name="T97" fmla="*/ 152 h 316"/>
                  <a:gd name="T98" fmla="*/ 59 w 470"/>
                  <a:gd name="T99" fmla="*/ 119 h 316"/>
                  <a:gd name="T100" fmla="*/ 41 w 470"/>
                  <a:gd name="T101" fmla="*/ 104 h 316"/>
                  <a:gd name="T102" fmla="*/ 26 w 470"/>
                  <a:gd name="T103" fmla="*/ 89 h 316"/>
                  <a:gd name="T104" fmla="*/ 37 w 470"/>
                  <a:gd name="T105" fmla="*/ 82 h 316"/>
                  <a:gd name="T106" fmla="*/ 15 w 470"/>
                  <a:gd name="T107" fmla="*/ 56 h 316"/>
                  <a:gd name="T108" fmla="*/ 11 w 470"/>
                  <a:gd name="T109" fmla="*/ 26 h 316"/>
                  <a:gd name="T110" fmla="*/ 85 w 470"/>
                  <a:gd name="T111" fmla="*/ 141 h 316"/>
                  <a:gd name="T112" fmla="*/ 89 w 470"/>
                  <a:gd name="T113" fmla="*/ 149 h 316"/>
                  <a:gd name="T114" fmla="*/ 296 w 470"/>
                  <a:gd name="T115" fmla="*/ 14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0" h="316">
                    <a:moveTo>
                      <a:pt x="0" y="0"/>
                    </a:moveTo>
                    <a:lnTo>
                      <a:pt x="37" y="0"/>
                    </a:lnTo>
                    <a:lnTo>
                      <a:pt x="41" y="0"/>
                    </a:lnTo>
                    <a:lnTo>
                      <a:pt x="37" y="4"/>
                    </a:lnTo>
                    <a:lnTo>
                      <a:pt x="96" y="26"/>
                    </a:lnTo>
                    <a:lnTo>
                      <a:pt x="141" y="26"/>
                    </a:lnTo>
                    <a:lnTo>
                      <a:pt x="141" y="22"/>
                    </a:lnTo>
                    <a:lnTo>
                      <a:pt x="166" y="22"/>
                    </a:lnTo>
                    <a:lnTo>
                      <a:pt x="170" y="22"/>
                    </a:lnTo>
                    <a:lnTo>
                      <a:pt x="174" y="26"/>
                    </a:lnTo>
                    <a:lnTo>
                      <a:pt x="174" y="30"/>
                    </a:lnTo>
                    <a:lnTo>
                      <a:pt x="178" y="30"/>
                    </a:lnTo>
                    <a:lnTo>
                      <a:pt x="178" y="30"/>
                    </a:lnTo>
                    <a:lnTo>
                      <a:pt x="178" y="34"/>
                    </a:lnTo>
                    <a:lnTo>
                      <a:pt x="178" y="34"/>
                    </a:lnTo>
                    <a:lnTo>
                      <a:pt x="181" y="34"/>
                    </a:lnTo>
                    <a:lnTo>
                      <a:pt x="185" y="37"/>
                    </a:lnTo>
                    <a:lnTo>
                      <a:pt x="185" y="37"/>
                    </a:lnTo>
                    <a:lnTo>
                      <a:pt x="181" y="37"/>
                    </a:lnTo>
                    <a:lnTo>
                      <a:pt x="185" y="41"/>
                    </a:lnTo>
                    <a:lnTo>
                      <a:pt x="185" y="41"/>
                    </a:lnTo>
                    <a:lnTo>
                      <a:pt x="189" y="41"/>
                    </a:lnTo>
                    <a:lnTo>
                      <a:pt x="189" y="45"/>
                    </a:lnTo>
                    <a:lnTo>
                      <a:pt x="189" y="48"/>
                    </a:lnTo>
                    <a:lnTo>
                      <a:pt x="192" y="48"/>
                    </a:lnTo>
                    <a:lnTo>
                      <a:pt x="192" y="48"/>
                    </a:lnTo>
                    <a:lnTo>
                      <a:pt x="192" y="48"/>
                    </a:lnTo>
                    <a:lnTo>
                      <a:pt x="192" y="52"/>
                    </a:lnTo>
                    <a:lnTo>
                      <a:pt x="192" y="52"/>
                    </a:lnTo>
                    <a:lnTo>
                      <a:pt x="189" y="52"/>
                    </a:lnTo>
                    <a:lnTo>
                      <a:pt x="189" y="56"/>
                    </a:lnTo>
                    <a:lnTo>
                      <a:pt x="192" y="60"/>
                    </a:lnTo>
                    <a:lnTo>
                      <a:pt x="196" y="60"/>
                    </a:lnTo>
                    <a:lnTo>
                      <a:pt x="196" y="63"/>
                    </a:lnTo>
                    <a:lnTo>
                      <a:pt x="196" y="63"/>
                    </a:lnTo>
                    <a:lnTo>
                      <a:pt x="196" y="63"/>
                    </a:lnTo>
                    <a:lnTo>
                      <a:pt x="200" y="63"/>
                    </a:lnTo>
                    <a:lnTo>
                      <a:pt x="200" y="63"/>
                    </a:lnTo>
                    <a:lnTo>
                      <a:pt x="200" y="63"/>
                    </a:lnTo>
                    <a:lnTo>
                      <a:pt x="200" y="67"/>
                    </a:lnTo>
                    <a:lnTo>
                      <a:pt x="203" y="67"/>
                    </a:lnTo>
                    <a:lnTo>
                      <a:pt x="203" y="67"/>
                    </a:lnTo>
                    <a:lnTo>
                      <a:pt x="203" y="67"/>
                    </a:lnTo>
                    <a:lnTo>
                      <a:pt x="207" y="71"/>
                    </a:lnTo>
                    <a:lnTo>
                      <a:pt x="207" y="71"/>
                    </a:lnTo>
                    <a:lnTo>
                      <a:pt x="211" y="71"/>
                    </a:lnTo>
                    <a:lnTo>
                      <a:pt x="215" y="74"/>
                    </a:lnTo>
                    <a:lnTo>
                      <a:pt x="215" y="74"/>
                    </a:lnTo>
                    <a:lnTo>
                      <a:pt x="218" y="74"/>
                    </a:lnTo>
                    <a:lnTo>
                      <a:pt x="218" y="74"/>
                    </a:lnTo>
                    <a:lnTo>
                      <a:pt x="218" y="71"/>
                    </a:lnTo>
                    <a:lnTo>
                      <a:pt x="222" y="71"/>
                    </a:lnTo>
                    <a:lnTo>
                      <a:pt x="222" y="71"/>
                    </a:lnTo>
                    <a:lnTo>
                      <a:pt x="222" y="71"/>
                    </a:lnTo>
                    <a:lnTo>
                      <a:pt x="222" y="67"/>
                    </a:lnTo>
                    <a:lnTo>
                      <a:pt x="226" y="67"/>
                    </a:lnTo>
                    <a:lnTo>
                      <a:pt x="226" y="63"/>
                    </a:lnTo>
                    <a:lnTo>
                      <a:pt x="229" y="60"/>
                    </a:lnTo>
                    <a:lnTo>
                      <a:pt x="229" y="60"/>
                    </a:lnTo>
                    <a:lnTo>
                      <a:pt x="233" y="60"/>
                    </a:lnTo>
                    <a:lnTo>
                      <a:pt x="233" y="60"/>
                    </a:lnTo>
                    <a:lnTo>
                      <a:pt x="233" y="60"/>
                    </a:lnTo>
                    <a:lnTo>
                      <a:pt x="233" y="60"/>
                    </a:lnTo>
                    <a:lnTo>
                      <a:pt x="237" y="60"/>
                    </a:lnTo>
                    <a:lnTo>
                      <a:pt x="241" y="60"/>
                    </a:lnTo>
                    <a:lnTo>
                      <a:pt x="244" y="60"/>
                    </a:lnTo>
                    <a:lnTo>
                      <a:pt x="244" y="60"/>
                    </a:lnTo>
                    <a:lnTo>
                      <a:pt x="244" y="60"/>
                    </a:lnTo>
                    <a:lnTo>
                      <a:pt x="248" y="60"/>
                    </a:lnTo>
                    <a:lnTo>
                      <a:pt x="248" y="63"/>
                    </a:lnTo>
                    <a:lnTo>
                      <a:pt x="252" y="63"/>
                    </a:lnTo>
                    <a:lnTo>
                      <a:pt x="255" y="67"/>
                    </a:lnTo>
                    <a:lnTo>
                      <a:pt x="255" y="71"/>
                    </a:lnTo>
                    <a:lnTo>
                      <a:pt x="259" y="74"/>
                    </a:lnTo>
                    <a:lnTo>
                      <a:pt x="259" y="74"/>
                    </a:lnTo>
                    <a:lnTo>
                      <a:pt x="259" y="78"/>
                    </a:lnTo>
                    <a:lnTo>
                      <a:pt x="259" y="78"/>
                    </a:lnTo>
                    <a:lnTo>
                      <a:pt x="259" y="82"/>
                    </a:lnTo>
                    <a:lnTo>
                      <a:pt x="263" y="82"/>
                    </a:lnTo>
                    <a:lnTo>
                      <a:pt x="263" y="89"/>
                    </a:lnTo>
                    <a:lnTo>
                      <a:pt x="266" y="89"/>
                    </a:lnTo>
                    <a:lnTo>
                      <a:pt x="266" y="89"/>
                    </a:lnTo>
                    <a:lnTo>
                      <a:pt x="270" y="93"/>
                    </a:lnTo>
                    <a:lnTo>
                      <a:pt x="270" y="97"/>
                    </a:lnTo>
                    <a:lnTo>
                      <a:pt x="270" y="97"/>
                    </a:lnTo>
                    <a:lnTo>
                      <a:pt x="274" y="100"/>
                    </a:lnTo>
                    <a:lnTo>
                      <a:pt x="274" y="104"/>
                    </a:lnTo>
                    <a:lnTo>
                      <a:pt x="274" y="104"/>
                    </a:lnTo>
                    <a:lnTo>
                      <a:pt x="274" y="108"/>
                    </a:lnTo>
                    <a:lnTo>
                      <a:pt x="274" y="108"/>
                    </a:lnTo>
                    <a:lnTo>
                      <a:pt x="278" y="115"/>
                    </a:lnTo>
                    <a:lnTo>
                      <a:pt x="278" y="119"/>
                    </a:lnTo>
                    <a:lnTo>
                      <a:pt x="278" y="123"/>
                    </a:lnTo>
                    <a:lnTo>
                      <a:pt x="278" y="123"/>
                    </a:lnTo>
                    <a:lnTo>
                      <a:pt x="281" y="123"/>
                    </a:lnTo>
                    <a:lnTo>
                      <a:pt x="281" y="123"/>
                    </a:lnTo>
                    <a:lnTo>
                      <a:pt x="285" y="123"/>
                    </a:lnTo>
                    <a:lnTo>
                      <a:pt x="285" y="126"/>
                    </a:lnTo>
                    <a:lnTo>
                      <a:pt x="292" y="126"/>
                    </a:lnTo>
                    <a:lnTo>
                      <a:pt x="296" y="130"/>
                    </a:lnTo>
                    <a:lnTo>
                      <a:pt x="300" y="130"/>
                    </a:lnTo>
                    <a:lnTo>
                      <a:pt x="300" y="130"/>
                    </a:lnTo>
                    <a:lnTo>
                      <a:pt x="300" y="130"/>
                    </a:lnTo>
                    <a:lnTo>
                      <a:pt x="300" y="134"/>
                    </a:lnTo>
                    <a:lnTo>
                      <a:pt x="303" y="130"/>
                    </a:lnTo>
                    <a:lnTo>
                      <a:pt x="303" y="126"/>
                    </a:lnTo>
                    <a:lnTo>
                      <a:pt x="307" y="126"/>
                    </a:lnTo>
                    <a:lnTo>
                      <a:pt x="307" y="126"/>
                    </a:lnTo>
                    <a:lnTo>
                      <a:pt x="303" y="130"/>
                    </a:lnTo>
                    <a:lnTo>
                      <a:pt x="303" y="134"/>
                    </a:lnTo>
                    <a:lnTo>
                      <a:pt x="303" y="137"/>
                    </a:lnTo>
                    <a:lnTo>
                      <a:pt x="300" y="137"/>
                    </a:lnTo>
                    <a:lnTo>
                      <a:pt x="300" y="141"/>
                    </a:lnTo>
                    <a:lnTo>
                      <a:pt x="296" y="141"/>
                    </a:lnTo>
                    <a:lnTo>
                      <a:pt x="300" y="141"/>
                    </a:lnTo>
                    <a:lnTo>
                      <a:pt x="300" y="137"/>
                    </a:lnTo>
                    <a:lnTo>
                      <a:pt x="296" y="137"/>
                    </a:lnTo>
                    <a:lnTo>
                      <a:pt x="296" y="141"/>
                    </a:lnTo>
                    <a:lnTo>
                      <a:pt x="292" y="145"/>
                    </a:lnTo>
                    <a:lnTo>
                      <a:pt x="296" y="145"/>
                    </a:lnTo>
                    <a:lnTo>
                      <a:pt x="296" y="149"/>
                    </a:lnTo>
                    <a:lnTo>
                      <a:pt x="296" y="152"/>
                    </a:lnTo>
                    <a:lnTo>
                      <a:pt x="292" y="152"/>
                    </a:lnTo>
                    <a:lnTo>
                      <a:pt x="292" y="156"/>
                    </a:lnTo>
                    <a:lnTo>
                      <a:pt x="292" y="156"/>
                    </a:lnTo>
                    <a:lnTo>
                      <a:pt x="292" y="160"/>
                    </a:lnTo>
                    <a:lnTo>
                      <a:pt x="292" y="160"/>
                    </a:lnTo>
                    <a:lnTo>
                      <a:pt x="292" y="167"/>
                    </a:lnTo>
                    <a:lnTo>
                      <a:pt x="292" y="175"/>
                    </a:lnTo>
                    <a:lnTo>
                      <a:pt x="292" y="182"/>
                    </a:lnTo>
                    <a:lnTo>
                      <a:pt x="289" y="182"/>
                    </a:lnTo>
                    <a:lnTo>
                      <a:pt x="289" y="186"/>
                    </a:lnTo>
                    <a:lnTo>
                      <a:pt x="289" y="193"/>
                    </a:lnTo>
                    <a:lnTo>
                      <a:pt x="289" y="193"/>
                    </a:lnTo>
                    <a:lnTo>
                      <a:pt x="296" y="201"/>
                    </a:lnTo>
                    <a:lnTo>
                      <a:pt x="296" y="204"/>
                    </a:lnTo>
                    <a:lnTo>
                      <a:pt x="292" y="208"/>
                    </a:lnTo>
                    <a:lnTo>
                      <a:pt x="292" y="201"/>
                    </a:lnTo>
                    <a:lnTo>
                      <a:pt x="289" y="197"/>
                    </a:lnTo>
                    <a:lnTo>
                      <a:pt x="289" y="201"/>
                    </a:lnTo>
                    <a:lnTo>
                      <a:pt x="292" y="201"/>
                    </a:lnTo>
                    <a:lnTo>
                      <a:pt x="292" y="208"/>
                    </a:lnTo>
                    <a:lnTo>
                      <a:pt x="292" y="212"/>
                    </a:lnTo>
                    <a:lnTo>
                      <a:pt x="292" y="212"/>
                    </a:lnTo>
                    <a:lnTo>
                      <a:pt x="296" y="215"/>
                    </a:lnTo>
                    <a:lnTo>
                      <a:pt x="296" y="219"/>
                    </a:lnTo>
                    <a:lnTo>
                      <a:pt x="303" y="226"/>
                    </a:lnTo>
                    <a:lnTo>
                      <a:pt x="307" y="230"/>
                    </a:lnTo>
                    <a:lnTo>
                      <a:pt x="307" y="234"/>
                    </a:lnTo>
                    <a:lnTo>
                      <a:pt x="307" y="238"/>
                    </a:lnTo>
                    <a:lnTo>
                      <a:pt x="311" y="238"/>
                    </a:lnTo>
                    <a:lnTo>
                      <a:pt x="315" y="245"/>
                    </a:lnTo>
                    <a:lnTo>
                      <a:pt x="318" y="249"/>
                    </a:lnTo>
                    <a:lnTo>
                      <a:pt x="318" y="249"/>
                    </a:lnTo>
                    <a:lnTo>
                      <a:pt x="326" y="249"/>
                    </a:lnTo>
                    <a:lnTo>
                      <a:pt x="326" y="249"/>
                    </a:lnTo>
                    <a:lnTo>
                      <a:pt x="329" y="249"/>
                    </a:lnTo>
                    <a:lnTo>
                      <a:pt x="333" y="256"/>
                    </a:lnTo>
                    <a:lnTo>
                      <a:pt x="337" y="260"/>
                    </a:lnTo>
                    <a:lnTo>
                      <a:pt x="340" y="256"/>
                    </a:lnTo>
                    <a:lnTo>
                      <a:pt x="344" y="256"/>
                    </a:lnTo>
                    <a:lnTo>
                      <a:pt x="348" y="256"/>
                    </a:lnTo>
                    <a:lnTo>
                      <a:pt x="348" y="256"/>
                    </a:lnTo>
                    <a:lnTo>
                      <a:pt x="355" y="252"/>
                    </a:lnTo>
                    <a:lnTo>
                      <a:pt x="355" y="252"/>
                    </a:lnTo>
                    <a:lnTo>
                      <a:pt x="363" y="252"/>
                    </a:lnTo>
                    <a:lnTo>
                      <a:pt x="366" y="252"/>
                    </a:lnTo>
                    <a:lnTo>
                      <a:pt x="370" y="249"/>
                    </a:lnTo>
                    <a:lnTo>
                      <a:pt x="374" y="249"/>
                    </a:lnTo>
                    <a:lnTo>
                      <a:pt x="378" y="252"/>
                    </a:lnTo>
                    <a:lnTo>
                      <a:pt x="378" y="249"/>
                    </a:lnTo>
                    <a:lnTo>
                      <a:pt x="381" y="249"/>
                    </a:lnTo>
                    <a:lnTo>
                      <a:pt x="378" y="252"/>
                    </a:lnTo>
                    <a:lnTo>
                      <a:pt x="378" y="252"/>
                    </a:lnTo>
                    <a:lnTo>
                      <a:pt x="381" y="256"/>
                    </a:lnTo>
                    <a:lnTo>
                      <a:pt x="385" y="256"/>
                    </a:lnTo>
                    <a:lnTo>
                      <a:pt x="385" y="256"/>
                    </a:lnTo>
                    <a:lnTo>
                      <a:pt x="385" y="256"/>
                    </a:lnTo>
                    <a:lnTo>
                      <a:pt x="389" y="252"/>
                    </a:lnTo>
                    <a:lnTo>
                      <a:pt x="389" y="249"/>
                    </a:lnTo>
                    <a:lnTo>
                      <a:pt x="392" y="245"/>
                    </a:lnTo>
                    <a:lnTo>
                      <a:pt x="389" y="249"/>
                    </a:lnTo>
                    <a:lnTo>
                      <a:pt x="389" y="245"/>
                    </a:lnTo>
                    <a:lnTo>
                      <a:pt x="396" y="241"/>
                    </a:lnTo>
                    <a:lnTo>
                      <a:pt x="396" y="241"/>
                    </a:lnTo>
                    <a:lnTo>
                      <a:pt x="400" y="238"/>
                    </a:lnTo>
                    <a:lnTo>
                      <a:pt x="400" y="234"/>
                    </a:lnTo>
                    <a:lnTo>
                      <a:pt x="407" y="226"/>
                    </a:lnTo>
                    <a:lnTo>
                      <a:pt x="407" y="226"/>
                    </a:lnTo>
                    <a:lnTo>
                      <a:pt x="407" y="219"/>
                    </a:lnTo>
                    <a:lnTo>
                      <a:pt x="411" y="212"/>
                    </a:lnTo>
                    <a:lnTo>
                      <a:pt x="411" y="212"/>
                    </a:lnTo>
                    <a:lnTo>
                      <a:pt x="411" y="208"/>
                    </a:lnTo>
                    <a:lnTo>
                      <a:pt x="422" y="208"/>
                    </a:lnTo>
                    <a:lnTo>
                      <a:pt x="433" y="208"/>
                    </a:lnTo>
                    <a:lnTo>
                      <a:pt x="437" y="204"/>
                    </a:lnTo>
                    <a:lnTo>
                      <a:pt x="440" y="204"/>
                    </a:lnTo>
                    <a:lnTo>
                      <a:pt x="440" y="204"/>
                    </a:lnTo>
                    <a:lnTo>
                      <a:pt x="444" y="204"/>
                    </a:lnTo>
                    <a:lnTo>
                      <a:pt x="444" y="201"/>
                    </a:lnTo>
                    <a:lnTo>
                      <a:pt x="452" y="201"/>
                    </a:lnTo>
                    <a:lnTo>
                      <a:pt x="459" y="204"/>
                    </a:lnTo>
                    <a:lnTo>
                      <a:pt x="463" y="204"/>
                    </a:lnTo>
                    <a:lnTo>
                      <a:pt x="463" y="201"/>
                    </a:lnTo>
                    <a:lnTo>
                      <a:pt x="463" y="201"/>
                    </a:lnTo>
                    <a:lnTo>
                      <a:pt x="470" y="204"/>
                    </a:lnTo>
                    <a:lnTo>
                      <a:pt x="470" y="208"/>
                    </a:lnTo>
                    <a:lnTo>
                      <a:pt x="466" y="212"/>
                    </a:lnTo>
                    <a:lnTo>
                      <a:pt x="463" y="219"/>
                    </a:lnTo>
                    <a:lnTo>
                      <a:pt x="455" y="223"/>
                    </a:lnTo>
                    <a:lnTo>
                      <a:pt x="455" y="226"/>
                    </a:lnTo>
                    <a:lnTo>
                      <a:pt x="455" y="230"/>
                    </a:lnTo>
                    <a:lnTo>
                      <a:pt x="452" y="234"/>
                    </a:lnTo>
                    <a:lnTo>
                      <a:pt x="448" y="234"/>
                    </a:lnTo>
                    <a:lnTo>
                      <a:pt x="452" y="234"/>
                    </a:lnTo>
                    <a:lnTo>
                      <a:pt x="455" y="234"/>
                    </a:lnTo>
                    <a:lnTo>
                      <a:pt x="455" y="238"/>
                    </a:lnTo>
                    <a:lnTo>
                      <a:pt x="452" y="241"/>
                    </a:lnTo>
                    <a:lnTo>
                      <a:pt x="452" y="241"/>
                    </a:lnTo>
                    <a:lnTo>
                      <a:pt x="452" y="241"/>
                    </a:lnTo>
                    <a:lnTo>
                      <a:pt x="452" y="241"/>
                    </a:lnTo>
                    <a:lnTo>
                      <a:pt x="455" y="241"/>
                    </a:lnTo>
                    <a:lnTo>
                      <a:pt x="452" y="245"/>
                    </a:lnTo>
                    <a:lnTo>
                      <a:pt x="452" y="252"/>
                    </a:lnTo>
                    <a:lnTo>
                      <a:pt x="448" y="256"/>
                    </a:lnTo>
                    <a:lnTo>
                      <a:pt x="448" y="260"/>
                    </a:lnTo>
                    <a:lnTo>
                      <a:pt x="444" y="256"/>
                    </a:lnTo>
                    <a:lnTo>
                      <a:pt x="440" y="252"/>
                    </a:lnTo>
                    <a:lnTo>
                      <a:pt x="440" y="252"/>
                    </a:lnTo>
                    <a:lnTo>
                      <a:pt x="444" y="252"/>
                    </a:lnTo>
                    <a:lnTo>
                      <a:pt x="444" y="249"/>
                    </a:lnTo>
                    <a:lnTo>
                      <a:pt x="440" y="249"/>
                    </a:lnTo>
                    <a:lnTo>
                      <a:pt x="437" y="252"/>
                    </a:lnTo>
                    <a:lnTo>
                      <a:pt x="437" y="256"/>
                    </a:lnTo>
                    <a:lnTo>
                      <a:pt x="437" y="256"/>
                    </a:lnTo>
                    <a:lnTo>
                      <a:pt x="433" y="256"/>
                    </a:lnTo>
                    <a:lnTo>
                      <a:pt x="433" y="256"/>
                    </a:lnTo>
                    <a:lnTo>
                      <a:pt x="433" y="256"/>
                    </a:lnTo>
                    <a:lnTo>
                      <a:pt x="429" y="260"/>
                    </a:lnTo>
                    <a:lnTo>
                      <a:pt x="429" y="260"/>
                    </a:lnTo>
                    <a:lnTo>
                      <a:pt x="429" y="264"/>
                    </a:lnTo>
                    <a:lnTo>
                      <a:pt x="426" y="264"/>
                    </a:lnTo>
                    <a:lnTo>
                      <a:pt x="426" y="264"/>
                    </a:lnTo>
                    <a:lnTo>
                      <a:pt x="426" y="264"/>
                    </a:lnTo>
                    <a:lnTo>
                      <a:pt x="426" y="260"/>
                    </a:lnTo>
                    <a:lnTo>
                      <a:pt x="422" y="260"/>
                    </a:lnTo>
                    <a:lnTo>
                      <a:pt x="422" y="264"/>
                    </a:lnTo>
                    <a:lnTo>
                      <a:pt x="422" y="264"/>
                    </a:lnTo>
                    <a:lnTo>
                      <a:pt x="392" y="264"/>
                    </a:lnTo>
                    <a:lnTo>
                      <a:pt x="392" y="271"/>
                    </a:lnTo>
                    <a:lnTo>
                      <a:pt x="385" y="271"/>
                    </a:lnTo>
                    <a:lnTo>
                      <a:pt x="389" y="275"/>
                    </a:lnTo>
                    <a:lnTo>
                      <a:pt x="389" y="275"/>
                    </a:lnTo>
                    <a:lnTo>
                      <a:pt x="392" y="278"/>
                    </a:lnTo>
                    <a:lnTo>
                      <a:pt x="392" y="278"/>
                    </a:lnTo>
                    <a:lnTo>
                      <a:pt x="396" y="278"/>
                    </a:lnTo>
                    <a:lnTo>
                      <a:pt x="396" y="282"/>
                    </a:lnTo>
                    <a:lnTo>
                      <a:pt x="396" y="286"/>
                    </a:lnTo>
                    <a:lnTo>
                      <a:pt x="400" y="286"/>
                    </a:lnTo>
                    <a:lnTo>
                      <a:pt x="400" y="286"/>
                    </a:lnTo>
                    <a:lnTo>
                      <a:pt x="403" y="286"/>
                    </a:lnTo>
                    <a:lnTo>
                      <a:pt x="403" y="290"/>
                    </a:lnTo>
                    <a:lnTo>
                      <a:pt x="400" y="290"/>
                    </a:lnTo>
                    <a:lnTo>
                      <a:pt x="381" y="290"/>
                    </a:lnTo>
                    <a:lnTo>
                      <a:pt x="370" y="304"/>
                    </a:lnTo>
                    <a:lnTo>
                      <a:pt x="370" y="308"/>
                    </a:lnTo>
                    <a:lnTo>
                      <a:pt x="370" y="308"/>
                    </a:lnTo>
                    <a:lnTo>
                      <a:pt x="370" y="308"/>
                    </a:lnTo>
                    <a:lnTo>
                      <a:pt x="370" y="312"/>
                    </a:lnTo>
                    <a:lnTo>
                      <a:pt x="374" y="312"/>
                    </a:lnTo>
                    <a:lnTo>
                      <a:pt x="370" y="312"/>
                    </a:lnTo>
                    <a:lnTo>
                      <a:pt x="370" y="312"/>
                    </a:lnTo>
                    <a:lnTo>
                      <a:pt x="370" y="316"/>
                    </a:lnTo>
                    <a:lnTo>
                      <a:pt x="370" y="316"/>
                    </a:lnTo>
                    <a:lnTo>
                      <a:pt x="366" y="312"/>
                    </a:lnTo>
                    <a:lnTo>
                      <a:pt x="363" y="308"/>
                    </a:lnTo>
                    <a:lnTo>
                      <a:pt x="363" y="308"/>
                    </a:lnTo>
                    <a:lnTo>
                      <a:pt x="359" y="304"/>
                    </a:lnTo>
                    <a:lnTo>
                      <a:pt x="348" y="297"/>
                    </a:lnTo>
                    <a:lnTo>
                      <a:pt x="344" y="297"/>
                    </a:lnTo>
                    <a:lnTo>
                      <a:pt x="344" y="293"/>
                    </a:lnTo>
                    <a:lnTo>
                      <a:pt x="344" y="290"/>
                    </a:lnTo>
                    <a:lnTo>
                      <a:pt x="340" y="290"/>
                    </a:lnTo>
                    <a:lnTo>
                      <a:pt x="337" y="290"/>
                    </a:lnTo>
                    <a:lnTo>
                      <a:pt x="337" y="290"/>
                    </a:lnTo>
                    <a:lnTo>
                      <a:pt x="333" y="290"/>
                    </a:lnTo>
                    <a:lnTo>
                      <a:pt x="333" y="290"/>
                    </a:lnTo>
                    <a:lnTo>
                      <a:pt x="340" y="290"/>
                    </a:lnTo>
                    <a:lnTo>
                      <a:pt x="344" y="293"/>
                    </a:lnTo>
                    <a:lnTo>
                      <a:pt x="344" y="297"/>
                    </a:lnTo>
                    <a:lnTo>
                      <a:pt x="340" y="293"/>
                    </a:lnTo>
                    <a:lnTo>
                      <a:pt x="337" y="290"/>
                    </a:lnTo>
                    <a:lnTo>
                      <a:pt x="333" y="290"/>
                    </a:lnTo>
                    <a:lnTo>
                      <a:pt x="333" y="290"/>
                    </a:lnTo>
                    <a:lnTo>
                      <a:pt x="329" y="290"/>
                    </a:lnTo>
                    <a:lnTo>
                      <a:pt x="329" y="290"/>
                    </a:lnTo>
                    <a:lnTo>
                      <a:pt x="333" y="290"/>
                    </a:lnTo>
                    <a:lnTo>
                      <a:pt x="333" y="286"/>
                    </a:lnTo>
                    <a:lnTo>
                      <a:pt x="329" y="286"/>
                    </a:lnTo>
                    <a:lnTo>
                      <a:pt x="329" y="290"/>
                    </a:lnTo>
                    <a:lnTo>
                      <a:pt x="329" y="286"/>
                    </a:lnTo>
                    <a:lnTo>
                      <a:pt x="326" y="286"/>
                    </a:lnTo>
                    <a:lnTo>
                      <a:pt x="322" y="290"/>
                    </a:lnTo>
                    <a:lnTo>
                      <a:pt x="322" y="290"/>
                    </a:lnTo>
                    <a:lnTo>
                      <a:pt x="326" y="290"/>
                    </a:lnTo>
                    <a:lnTo>
                      <a:pt x="329" y="290"/>
                    </a:lnTo>
                    <a:lnTo>
                      <a:pt x="329" y="290"/>
                    </a:lnTo>
                    <a:lnTo>
                      <a:pt x="329" y="290"/>
                    </a:lnTo>
                    <a:lnTo>
                      <a:pt x="322" y="290"/>
                    </a:lnTo>
                    <a:lnTo>
                      <a:pt x="322" y="290"/>
                    </a:lnTo>
                    <a:lnTo>
                      <a:pt x="315" y="293"/>
                    </a:lnTo>
                    <a:lnTo>
                      <a:pt x="311" y="293"/>
                    </a:lnTo>
                    <a:lnTo>
                      <a:pt x="303" y="297"/>
                    </a:lnTo>
                    <a:lnTo>
                      <a:pt x="300" y="297"/>
                    </a:lnTo>
                    <a:lnTo>
                      <a:pt x="292" y="293"/>
                    </a:lnTo>
                    <a:lnTo>
                      <a:pt x="289" y="293"/>
                    </a:lnTo>
                    <a:lnTo>
                      <a:pt x="281" y="293"/>
                    </a:lnTo>
                    <a:lnTo>
                      <a:pt x="278" y="290"/>
                    </a:lnTo>
                    <a:lnTo>
                      <a:pt x="274" y="290"/>
                    </a:lnTo>
                    <a:lnTo>
                      <a:pt x="270" y="290"/>
                    </a:lnTo>
                    <a:lnTo>
                      <a:pt x="270" y="290"/>
                    </a:lnTo>
                    <a:lnTo>
                      <a:pt x="266" y="286"/>
                    </a:lnTo>
                    <a:lnTo>
                      <a:pt x="263" y="286"/>
                    </a:lnTo>
                    <a:lnTo>
                      <a:pt x="263" y="282"/>
                    </a:lnTo>
                    <a:lnTo>
                      <a:pt x="259" y="286"/>
                    </a:lnTo>
                    <a:lnTo>
                      <a:pt x="255" y="282"/>
                    </a:lnTo>
                    <a:lnTo>
                      <a:pt x="252" y="282"/>
                    </a:lnTo>
                    <a:lnTo>
                      <a:pt x="248" y="278"/>
                    </a:lnTo>
                    <a:lnTo>
                      <a:pt x="244" y="278"/>
                    </a:lnTo>
                    <a:lnTo>
                      <a:pt x="237" y="275"/>
                    </a:lnTo>
                    <a:lnTo>
                      <a:pt x="229" y="275"/>
                    </a:lnTo>
                    <a:lnTo>
                      <a:pt x="226" y="271"/>
                    </a:lnTo>
                    <a:lnTo>
                      <a:pt x="222" y="267"/>
                    </a:lnTo>
                    <a:lnTo>
                      <a:pt x="215" y="264"/>
                    </a:lnTo>
                    <a:lnTo>
                      <a:pt x="215" y="260"/>
                    </a:lnTo>
                    <a:lnTo>
                      <a:pt x="211" y="260"/>
                    </a:lnTo>
                    <a:lnTo>
                      <a:pt x="211" y="260"/>
                    </a:lnTo>
                    <a:lnTo>
                      <a:pt x="207" y="260"/>
                    </a:lnTo>
                    <a:lnTo>
                      <a:pt x="200" y="260"/>
                    </a:lnTo>
                    <a:lnTo>
                      <a:pt x="200" y="260"/>
                    </a:lnTo>
                    <a:lnTo>
                      <a:pt x="196" y="256"/>
                    </a:lnTo>
                    <a:lnTo>
                      <a:pt x="196" y="260"/>
                    </a:lnTo>
                    <a:lnTo>
                      <a:pt x="192" y="256"/>
                    </a:lnTo>
                    <a:lnTo>
                      <a:pt x="189" y="252"/>
                    </a:lnTo>
                    <a:lnTo>
                      <a:pt x="185" y="249"/>
                    </a:lnTo>
                    <a:lnTo>
                      <a:pt x="181" y="245"/>
                    </a:lnTo>
                    <a:lnTo>
                      <a:pt x="178" y="245"/>
                    </a:lnTo>
                    <a:lnTo>
                      <a:pt x="178" y="245"/>
                    </a:lnTo>
                    <a:lnTo>
                      <a:pt x="181" y="241"/>
                    </a:lnTo>
                    <a:lnTo>
                      <a:pt x="178" y="241"/>
                    </a:lnTo>
                    <a:lnTo>
                      <a:pt x="174" y="241"/>
                    </a:lnTo>
                    <a:lnTo>
                      <a:pt x="170" y="241"/>
                    </a:lnTo>
                    <a:lnTo>
                      <a:pt x="166" y="238"/>
                    </a:lnTo>
                    <a:lnTo>
                      <a:pt x="166" y="238"/>
                    </a:lnTo>
                    <a:lnTo>
                      <a:pt x="163" y="238"/>
                    </a:lnTo>
                    <a:lnTo>
                      <a:pt x="163" y="234"/>
                    </a:lnTo>
                    <a:lnTo>
                      <a:pt x="159" y="230"/>
                    </a:lnTo>
                    <a:lnTo>
                      <a:pt x="159" y="230"/>
                    </a:lnTo>
                    <a:lnTo>
                      <a:pt x="159" y="226"/>
                    </a:lnTo>
                    <a:lnTo>
                      <a:pt x="155" y="223"/>
                    </a:lnTo>
                    <a:lnTo>
                      <a:pt x="155" y="219"/>
                    </a:lnTo>
                    <a:lnTo>
                      <a:pt x="159" y="219"/>
                    </a:lnTo>
                    <a:lnTo>
                      <a:pt x="163" y="219"/>
                    </a:lnTo>
                    <a:lnTo>
                      <a:pt x="163" y="219"/>
                    </a:lnTo>
                    <a:lnTo>
                      <a:pt x="159" y="215"/>
                    </a:lnTo>
                    <a:lnTo>
                      <a:pt x="159" y="215"/>
                    </a:lnTo>
                    <a:lnTo>
                      <a:pt x="159" y="215"/>
                    </a:lnTo>
                    <a:lnTo>
                      <a:pt x="163" y="212"/>
                    </a:lnTo>
                    <a:lnTo>
                      <a:pt x="166" y="208"/>
                    </a:lnTo>
                    <a:lnTo>
                      <a:pt x="166" y="204"/>
                    </a:lnTo>
                    <a:lnTo>
                      <a:pt x="163" y="197"/>
                    </a:lnTo>
                    <a:lnTo>
                      <a:pt x="159" y="193"/>
                    </a:lnTo>
                    <a:lnTo>
                      <a:pt x="159" y="189"/>
                    </a:lnTo>
                    <a:lnTo>
                      <a:pt x="159" y="189"/>
                    </a:lnTo>
                    <a:lnTo>
                      <a:pt x="159" y="186"/>
                    </a:lnTo>
                    <a:lnTo>
                      <a:pt x="152" y="178"/>
                    </a:lnTo>
                    <a:lnTo>
                      <a:pt x="152" y="175"/>
                    </a:lnTo>
                    <a:lnTo>
                      <a:pt x="148" y="171"/>
                    </a:lnTo>
                    <a:lnTo>
                      <a:pt x="144" y="163"/>
                    </a:lnTo>
                    <a:lnTo>
                      <a:pt x="141" y="160"/>
                    </a:lnTo>
                    <a:lnTo>
                      <a:pt x="133" y="156"/>
                    </a:lnTo>
                    <a:lnTo>
                      <a:pt x="133" y="152"/>
                    </a:lnTo>
                    <a:lnTo>
                      <a:pt x="133" y="152"/>
                    </a:lnTo>
                    <a:lnTo>
                      <a:pt x="129" y="149"/>
                    </a:lnTo>
                    <a:lnTo>
                      <a:pt x="126" y="149"/>
                    </a:lnTo>
                    <a:lnTo>
                      <a:pt x="126" y="149"/>
                    </a:lnTo>
                    <a:lnTo>
                      <a:pt x="126" y="149"/>
                    </a:lnTo>
                    <a:lnTo>
                      <a:pt x="129" y="145"/>
                    </a:lnTo>
                    <a:lnTo>
                      <a:pt x="126" y="141"/>
                    </a:lnTo>
                    <a:lnTo>
                      <a:pt x="126" y="141"/>
                    </a:lnTo>
                    <a:lnTo>
                      <a:pt x="126" y="137"/>
                    </a:lnTo>
                    <a:lnTo>
                      <a:pt x="122" y="137"/>
                    </a:lnTo>
                    <a:lnTo>
                      <a:pt x="118" y="137"/>
                    </a:lnTo>
                    <a:lnTo>
                      <a:pt x="111" y="134"/>
                    </a:lnTo>
                    <a:lnTo>
                      <a:pt x="111" y="130"/>
                    </a:lnTo>
                    <a:lnTo>
                      <a:pt x="107" y="130"/>
                    </a:lnTo>
                    <a:lnTo>
                      <a:pt x="104" y="130"/>
                    </a:lnTo>
                    <a:lnTo>
                      <a:pt x="104" y="126"/>
                    </a:lnTo>
                    <a:lnTo>
                      <a:pt x="107" y="123"/>
                    </a:lnTo>
                    <a:lnTo>
                      <a:pt x="107" y="119"/>
                    </a:lnTo>
                    <a:lnTo>
                      <a:pt x="111" y="119"/>
                    </a:lnTo>
                    <a:lnTo>
                      <a:pt x="115" y="119"/>
                    </a:lnTo>
                    <a:lnTo>
                      <a:pt x="115" y="119"/>
                    </a:lnTo>
                    <a:lnTo>
                      <a:pt x="115" y="115"/>
                    </a:lnTo>
                    <a:lnTo>
                      <a:pt x="115" y="115"/>
                    </a:lnTo>
                    <a:lnTo>
                      <a:pt x="111" y="115"/>
                    </a:lnTo>
                    <a:lnTo>
                      <a:pt x="111" y="115"/>
                    </a:lnTo>
                    <a:lnTo>
                      <a:pt x="107" y="111"/>
                    </a:lnTo>
                    <a:lnTo>
                      <a:pt x="107" y="111"/>
                    </a:lnTo>
                    <a:lnTo>
                      <a:pt x="104" y="111"/>
                    </a:lnTo>
                    <a:lnTo>
                      <a:pt x="100" y="111"/>
                    </a:lnTo>
                    <a:lnTo>
                      <a:pt x="100" y="108"/>
                    </a:lnTo>
                    <a:lnTo>
                      <a:pt x="100" y="104"/>
                    </a:lnTo>
                    <a:lnTo>
                      <a:pt x="100" y="104"/>
                    </a:lnTo>
                    <a:lnTo>
                      <a:pt x="96" y="104"/>
                    </a:lnTo>
                    <a:lnTo>
                      <a:pt x="89" y="100"/>
                    </a:lnTo>
                    <a:lnTo>
                      <a:pt x="89" y="97"/>
                    </a:lnTo>
                    <a:lnTo>
                      <a:pt x="92" y="93"/>
                    </a:lnTo>
                    <a:lnTo>
                      <a:pt x="92" y="89"/>
                    </a:lnTo>
                    <a:lnTo>
                      <a:pt x="89" y="89"/>
                    </a:lnTo>
                    <a:lnTo>
                      <a:pt x="89" y="89"/>
                    </a:lnTo>
                    <a:lnTo>
                      <a:pt x="85" y="89"/>
                    </a:lnTo>
                    <a:lnTo>
                      <a:pt x="85" y="89"/>
                    </a:lnTo>
                    <a:lnTo>
                      <a:pt x="81" y="89"/>
                    </a:lnTo>
                    <a:lnTo>
                      <a:pt x="81" y="86"/>
                    </a:lnTo>
                    <a:lnTo>
                      <a:pt x="81" y="82"/>
                    </a:lnTo>
                    <a:lnTo>
                      <a:pt x="78" y="78"/>
                    </a:lnTo>
                    <a:lnTo>
                      <a:pt x="78" y="78"/>
                    </a:lnTo>
                    <a:lnTo>
                      <a:pt x="74" y="78"/>
                    </a:lnTo>
                    <a:lnTo>
                      <a:pt x="74" y="74"/>
                    </a:lnTo>
                    <a:lnTo>
                      <a:pt x="74" y="71"/>
                    </a:lnTo>
                    <a:lnTo>
                      <a:pt x="70" y="71"/>
                    </a:lnTo>
                    <a:lnTo>
                      <a:pt x="70" y="67"/>
                    </a:lnTo>
                    <a:lnTo>
                      <a:pt x="66" y="63"/>
                    </a:lnTo>
                    <a:lnTo>
                      <a:pt x="66" y="63"/>
                    </a:lnTo>
                    <a:lnTo>
                      <a:pt x="66" y="63"/>
                    </a:lnTo>
                    <a:lnTo>
                      <a:pt x="66" y="63"/>
                    </a:lnTo>
                    <a:lnTo>
                      <a:pt x="66" y="60"/>
                    </a:lnTo>
                    <a:lnTo>
                      <a:pt x="63" y="56"/>
                    </a:lnTo>
                    <a:lnTo>
                      <a:pt x="63" y="52"/>
                    </a:lnTo>
                    <a:lnTo>
                      <a:pt x="63" y="52"/>
                    </a:lnTo>
                    <a:lnTo>
                      <a:pt x="63" y="48"/>
                    </a:lnTo>
                    <a:lnTo>
                      <a:pt x="59" y="45"/>
                    </a:lnTo>
                    <a:lnTo>
                      <a:pt x="59" y="41"/>
                    </a:lnTo>
                    <a:lnTo>
                      <a:pt x="59" y="37"/>
                    </a:lnTo>
                    <a:lnTo>
                      <a:pt x="59" y="34"/>
                    </a:lnTo>
                    <a:lnTo>
                      <a:pt x="59" y="30"/>
                    </a:lnTo>
                    <a:lnTo>
                      <a:pt x="59" y="30"/>
                    </a:lnTo>
                    <a:lnTo>
                      <a:pt x="55" y="26"/>
                    </a:lnTo>
                    <a:lnTo>
                      <a:pt x="55" y="26"/>
                    </a:lnTo>
                    <a:lnTo>
                      <a:pt x="52" y="26"/>
                    </a:lnTo>
                    <a:lnTo>
                      <a:pt x="52" y="22"/>
                    </a:lnTo>
                    <a:lnTo>
                      <a:pt x="48" y="26"/>
                    </a:lnTo>
                    <a:lnTo>
                      <a:pt x="44" y="26"/>
                    </a:lnTo>
                    <a:lnTo>
                      <a:pt x="44" y="22"/>
                    </a:lnTo>
                    <a:lnTo>
                      <a:pt x="41" y="19"/>
                    </a:lnTo>
                    <a:lnTo>
                      <a:pt x="37" y="19"/>
                    </a:lnTo>
                    <a:lnTo>
                      <a:pt x="33" y="15"/>
                    </a:lnTo>
                    <a:lnTo>
                      <a:pt x="37" y="19"/>
                    </a:lnTo>
                    <a:lnTo>
                      <a:pt x="37" y="19"/>
                    </a:lnTo>
                    <a:lnTo>
                      <a:pt x="33" y="26"/>
                    </a:lnTo>
                    <a:lnTo>
                      <a:pt x="33" y="30"/>
                    </a:lnTo>
                    <a:lnTo>
                      <a:pt x="33" y="34"/>
                    </a:lnTo>
                    <a:lnTo>
                      <a:pt x="33" y="45"/>
                    </a:lnTo>
                    <a:lnTo>
                      <a:pt x="33" y="48"/>
                    </a:lnTo>
                    <a:lnTo>
                      <a:pt x="33" y="48"/>
                    </a:lnTo>
                    <a:lnTo>
                      <a:pt x="37" y="52"/>
                    </a:lnTo>
                    <a:lnTo>
                      <a:pt x="37" y="56"/>
                    </a:lnTo>
                    <a:lnTo>
                      <a:pt x="41" y="56"/>
                    </a:lnTo>
                    <a:lnTo>
                      <a:pt x="41" y="60"/>
                    </a:lnTo>
                    <a:lnTo>
                      <a:pt x="44" y="63"/>
                    </a:lnTo>
                    <a:lnTo>
                      <a:pt x="44" y="67"/>
                    </a:lnTo>
                    <a:lnTo>
                      <a:pt x="44" y="67"/>
                    </a:lnTo>
                    <a:lnTo>
                      <a:pt x="44" y="71"/>
                    </a:lnTo>
                    <a:lnTo>
                      <a:pt x="48" y="71"/>
                    </a:lnTo>
                    <a:lnTo>
                      <a:pt x="52" y="74"/>
                    </a:lnTo>
                    <a:lnTo>
                      <a:pt x="52" y="78"/>
                    </a:lnTo>
                    <a:lnTo>
                      <a:pt x="52" y="78"/>
                    </a:lnTo>
                    <a:lnTo>
                      <a:pt x="55" y="78"/>
                    </a:lnTo>
                    <a:lnTo>
                      <a:pt x="59" y="82"/>
                    </a:lnTo>
                    <a:lnTo>
                      <a:pt x="55" y="86"/>
                    </a:lnTo>
                    <a:lnTo>
                      <a:pt x="55" y="89"/>
                    </a:lnTo>
                    <a:lnTo>
                      <a:pt x="59" y="93"/>
                    </a:lnTo>
                    <a:lnTo>
                      <a:pt x="63" y="93"/>
                    </a:lnTo>
                    <a:lnTo>
                      <a:pt x="63" y="97"/>
                    </a:lnTo>
                    <a:lnTo>
                      <a:pt x="66" y="100"/>
                    </a:lnTo>
                    <a:lnTo>
                      <a:pt x="66" y="100"/>
                    </a:lnTo>
                    <a:lnTo>
                      <a:pt x="66" y="104"/>
                    </a:lnTo>
                    <a:lnTo>
                      <a:pt x="66" y="104"/>
                    </a:lnTo>
                    <a:lnTo>
                      <a:pt x="66" y="108"/>
                    </a:lnTo>
                    <a:lnTo>
                      <a:pt x="70" y="111"/>
                    </a:lnTo>
                    <a:lnTo>
                      <a:pt x="70" y="111"/>
                    </a:lnTo>
                    <a:lnTo>
                      <a:pt x="70" y="108"/>
                    </a:lnTo>
                    <a:lnTo>
                      <a:pt x="70" y="108"/>
                    </a:lnTo>
                    <a:lnTo>
                      <a:pt x="70" y="108"/>
                    </a:lnTo>
                    <a:lnTo>
                      <a:pt x="74" y="111"/>
                    </a:lnTo>
                    <a:lnTo>
                      <a:pt x="74" y="111"/>
                    </a:lnTo>
                    <a:lnTo>
                      <a:pt x="78" y="119"/>
                    </a:lnTo>
                    <a:lnTo>
                      <a:pt x="74" y="123"/>
                    </a:lnTo>
                    <a:lnTo>
                      <a:pt x="74" y="126"/>
                    </a:lnTo>
                    <a:lnTo>
                      <a:pt x="78" y="126"/>
                    </a:lnTo>
                    <a:lnTo>
                      <a:pt x="78" y="130"/>
                    </a:lnTo>
                    <a:lnTo>
                      <a:pt x="78" y="130"/>
                    </a:lnTo>
                    <a:lnTo>
                      <a:pt x="78" y="134"/>
                    </a:lnTo>
                    <a:lnTo>
                      <a:pt x="81" y="134"/>
                    </a:lnTo>
                    <a:lnTo>
                      <a:pt x="81" y="137"/>
                    </a:lnTo>
                    <a:lnTo>
                      <a:pt x="78" y="137"/>
                    </a:lnTo>
                    <a:lnTo>
                      <a:pt x="81" y="141"/>
                    </a:lnTo>
                    <a:lnTo>
                      <a:pt x="81" y="145"/>
                    </a:lnTo>
                    <a:lnTo>
                      <a:pt x="81" y="149"/>
                    </a:lnTo>
                    <a:lnTo>
                      <a:pt x="81" y="149"/>
                    </a:lnTo>
                    <a:lnTo>
                      <a:pt x="85" y="152"/>
                    </a:lnTo>
                    <a:lnTo>
                      <a:pt x="85" y="156"/>
                    </a:lnTo>
                    <a:lnTo>
                      <a:pt x="85" y="156"/>
                    </a:lnTo>
                    <a:lnTo>
                      <a:pt x="89" y="156"/>
                    </a:lnTo>
                    <a:lnTo>
                      <a:pt x="89" y="152"/>
                    </a:lnTo>
                    <a:lnTo>
                      <a:pt x="89" y="152"/>
                    </a:lnTo>
                    <a:lnTo>
                      <a:pt x="89" y="152"/>
                    </a:lnTo>
                    <a:lnTo>
                      <a:pt x="92" y="156"/>
                    </a:lnTo>
                    <a:lnTo>
                      <a:pt x="92" y="156"/>
                    </a:lnTo>
                    <a:lnTo>
                      <a:pt x="96" y="160"/>
                    </a:lnTo>
                    <a:lnTo>
                      <a:pt x="96" y="163"/>
                    </a:lnTo>
                    <a:lnTo>
                      <a:pt x="96" y="163"/>
                    </a:lnTo>
                    <a:lnTo>
                      <a:pt x="100" y="167"/>
                    </a:lnTo>
                    <a:lnTo>
                      <a:pt x="100" y="167"/>
                    </a:lnTo>
                    <a:lnTo>
                      <a:pt x="100" y="171"/>
                    </a:lnTo>
                    <a:lnTo>
                      <a:pt x="96" y="175"/>
                    </a:lnTo>
                    <a:lnTo>
                      <a:pt x="92" y="178"/>
                    </a:lnTo>
                    <a:lnTo>
                      <a:pt x="89" y="175"/>
                    </a:lnTo>
                    <a:lnTo>
                      <a:pt x="89" y="175"/>
                    </a:lnTo>
                    <a:lnTo>
                      <a:pt x="89" y="171"/>
                    </a:lnTo>
                    <a:lnTo>
                      <a:pt x="89" y="171"/>
                    </a:lnTo>
                    <a:lnTo>
                      <a:pt x="85" y="167"/>
                    </a:lnTo>
                    <a:lnTo>
                      <a:pt x="85" y="163"/>
                    </a:lnTo>
                    <a:lnTo>
                      <a:pt x="81" y="163"/>
                    </a:lnTo>
                    <a:lnTo>
                      <a:pt x="78" y="160"/>
                    </a:lnTo>
                    <a:lnTo>
                      <a:pt x="78" y="160"/>
                    </a:lnTo>
                    <a:lnTo>
                      <a:pt x="74" y="156"/>
                    </a:lnTo>
                    <a:lnTo>
                      <a:pt x="70" y="152"/>
                    </a:lnTo>
                    <a:lnTo>
                      <a:pt x="66" y="149"/>
                    </a:lnTo>
                    <a:lnTo>
                      <a:pt x="63" y="149"/>
                    </a:lnTo>
                    <a:lnTo>
                      <a:pt x="63" y="145"/>
                    </a:lnTo>
                    <a:lnTo>
                      <a:pt x="63" y="145"/>
                    </a:lnTo>
                    <a:lnTo>
                      <a:pt x="59" y="145"/>
                    </a:lnTo>
                    <a:lnTo>
                      <a:pt x="59" y="141"/>
                    </a:lnTo>
                    <a:lnTo>
                      <a:pt x="59" y="137"/>
                    </a:lnTo>
                    <a:lnTo>
                      <a:pt x="63" y="130"/>
                    </a:lnTo>
                    <a:lnTo>
                      <a:pt x="63" y="126"/>
                    </a:lnTo>
                    <a:lnTo>
                      <a:pt x="59" y="119"/>
                    </a:lnTo>
                    <a:lnTo>
                      <a:pt x="59" y="119"/>
                    </a:lnTo>
                    <a:lnTo>
                      <a:pt x="55" y="119"/>
                    </a:lnTo>
                    <a:lnTo>
                      <a:pt x="55" y="119"/>
                    </a:lnTo>
                    <a:lnTo>
                      <a:pt x="48" y="111"/>
                    </a:lnTo>
                    <a:lnTo>
                      <a:pt x="48" y="108"/>
                    </a:lnTo>
                    <a:lnTo>
                      <a:pt x="48" y="104"/>
                    </a:lnTo>
                    <a:lnTo>
                      <a:pt x="48" y="104"/>
                    </a:lnTo>
                    <a:lnTo>
                      <a:pt x="44" y="108"/>
                    </a:lnTo>
                    <a:lnTo>
                      <a:pt x="41" y="108"/>
                    </a:lnTo>
                    <a:lnTo>
                      <a:pt x="41" y="108"/>
                    </a:lnTo>
                    <a:lnTo>
                      <a:pt x="37" y="108"/>
                    </a:lnTo>
                    <a:lnTo>
                      <a:pt x="41" y="104"/>
                    </a:lnTo>
                    <a:lnTo>
                      <a:pt x="37" y="104"/>
                    </a:lnTo>
                    <a:lnTo>
                      <a:pt x="33" y="104"/>
                    </a:lnTo>
                    <a:lnTo>
                      <a:pt x="33" y="104"/>
                    </a:lnTo>
                    <a:lnTo>
                      <a:pt x="29" y="100"/>
                    </a:lnTo>
                    <a:lnTo>
                      <a:pt x="29" y="100"/>
                    </a:lnTo>
                    <a:lnTo>
                      <a:pt x="26" y="97"/>
                    </a:lnTo>
                    <a:lnTo>
                      <a:pt x="26" y="97"/>
                    </a:lnTo>
                    <a:lnTo>
                      <a:pt x="22" y="93"/>
                    </a:lnTo>
                    <a:lnTo>
                      <a:pt x="18" y="89"/>
                    </a:lnTo>
                    <a:lnTo>
                      <a:pt x="22" y="89"/>
                    </a:lnTo>
                    <a:lnTo>
                      <a:pt x="26" y="89"/>
                    </a:lnTo>
                    <a:lnTo>
                      <a:pt x="26" y="89"/>
                    </a:lnTo>
                    <a:lnTo>
                      <a:pt x="33" y="89"/>
                    </a:lnTo>
                    <a:lnTo>
                      <a:pt x="33" y="93"/>
                    </a:lnTo>
                    <a:lnTo>
                      <a:pt x="33" y="89"/>
                    </a:lnTo>
                    <a:lnTo>
                      <a:pt x="37" y="89"/>
                    </a:lnTo>
                    <a:lnTo>
                      <a:pt x="33" y="89"/>
                    </a:lnTo>
                    <a:lnTo>
                      <a:pt x="33" y="86"/>
                    </a:lnTo>
                    <a:lnTo>
                      <a:pt x="33" y="86"/>
                    </a:lnTo>
                    <a:lnTo>
                      <a:pt x="37" y="86"/>
                    </a:lnTo>
                    <a:lnTo>
                      <a:pt x="37" y="86"/>
                    </a:lnTo>
                    <a:lnTo>
                      <a:pt x="37" y="82"/>
                    </a:lnTo>
                    <a:lnTo>
                      <a:pt x="37" y="82"/>
                    </a:lnTo>
                    <a:lnTo>
                      <a:pt x="37" y="78"/>
                    </a:lnTo>
                    <a:lnTo>
                      <a:pt x="37" y="74"/>
                    </a:lnTo>
                    <a:lnTo>
                      <a:pt x="33" y="74"/>
                    </a:lnTo>
                    <a:lnTo>
                      <a:pt x="33" y="71"/>
                    </a:lnTo>
                    <a:lnTo>
                      <a:pt x="29" y="67"/>
                    </a:lnTo>
                    <a:lnTo>
                      <a:pt x="29" y="63"/>
                    </a:lnTo>
                    <a:lnTo>
                      <a:pt x="26" y="60"/>
                    </a:lnTo>
                    <a:lnTo>
                      <a:pt x="22" y="56"/>
                    </a:lnTo>
                    <a:lnTo>
                      <a:pt x="18" y="56"/>
                    </a:lnTo>
                    <a:lnTo>
                      <a:pt x="15" y="56"/>
                    </a:lnTo>
                    <a:lnTo>
                      <a:pt x="15" y="52"/>
                    </a:lnTo>
                    <a:lnTo>
                      <a:pt x="15" y="45"/>
                    </a:lnTo>
                    <a:lnTo>
                      <a:pt x="15" y="45"/>
                    </a:lnTo>
                    <a:lnTo>
                      <a:pt x="11" y="41"/>
                    </a:lnTo>
                    <a:lnTo>
                      <a:pt x="11" y="41"/>
                    </a:lnTo>
                    <a:lnTo>
                      <a:pt x="11" y="37"/>
                    </a:lnTo>
                    <a:lnTo>
                      <a:pt x="11" y="34"/>
                    </a:lnTo>
                    <a:lnTo>
                      <a:pt x="7" y="34"/>
                    </a:lnTo>
                    <a:lnTo>
                      <a:pt x="7" y="30"/>
                    </a:lnTo>
                    <a:lnTo>
                      <a:pt x="7" y="30"/>
                    </a:lnTo>
                    <a:lnTo>
                      <a:pt x="11" y="26"/>
                    </a:lnTo>
                    <a:lnTo>
                      <a:pt x="4" y="22"/>
                    </a:lnTo>
                    <a:lnTo>
                      <a:pt x="4" y="19"/>
                    </a:lnTo>
                    <a:lnTo>
                      <a:pt x="4" y="19"/>
                    </a:lnTo>
                    <a:lnTo>
                      <a:pt x="7" y="19"/>
                    </a:lnTo>
                    <a:lnTo>
                      <a:pt x="4" y="15"/>
                    </a:lnTo>
                    <a:lnTo>
                      <a:pt x="4" y="11"/>
                    </a:lnTo>
                    <a:lnTo>
                      <a:pt x="0" y="4"/>
                    </a:lnTo>
                    <a:lnTo>
                      <a:pt x="0" y="0"/>
                    </a:lnTo>
                    <a:lnTo>
                      <a:pt x="0" y="0"/>
                    </a:lnTo>
                    <a:close/>
                    <a:moveTo>
                      <a:pt x="85" y="145"/>
                    </a:moveTo>
                    <a:lnTo>
                      <a:pt x="85" y="141"/>
                    </a:lnTo>
                    <a:lnTo>
                      <a:pt x="85" y="141"/>
                    </a:lnTo>
                    <a:lnTo>
                      <a:pt x="85" y="137"/>
                    </a:lnTo>
                    <a:lnTo>
                      <a:pt x="81" y="137"/>
                    </a:lnTo>
                    <a:lnTo>
                      <a:pt x="85" y="141"/>
                    </a:lnTo>
                    <a:lnTo>
                      <a:pt x="85" y="145"/>
                    </a:lnTo>
                    <a:lnTo>
                      <a:pt x="85" y="145"/>
                    </a:lnTo>
                    <a:close/>
                    <a:moveTo>
                      <a:pt x="89" y="149"/>
                    </a:moveTo>
                    <a:lnTo>
                      <a:pt x="89" y="152"/>
                    </a:lnTo>
                    <a:lnTo>
                      <a:pt x="89" y="152"/>
                    </a:lnTo>
                    <a:lnTo>
                      <a:pt x="89" y="149"/>
                    </a:lnTo>
                    <a:lnTo>
                      <a:pt x="89" y="149"/>
                    </a:lnTo>
                    <a:lnTo>
                      <a:pt x="89" y="149"/>
                    </a:lnTo>
                    <a:close/>
                    <a:moveTo>
                      <a:pt x="296" y="145"/>
                    </a:moveTo>
                    <a:lnTo>
                      <a:pt x="300" y="145"/>
                    </a:lnTo>
                    <a:lnTo>
                      <a:pt x="300" y="145"/>
                    </a:lnTo>
                    <a:lnTo>
                      <a:pt x="296" y="145"/>
                    </a:lnTo>
                    <a:lnTo>
                      <a:pt x="296" y="145"/>
                    </a:lnTo>
                    <a:lnTo>
                      <a:pt x="296" y="145"/>
                    </a:lnTo>
                    <a:close/>
                    <a:moveTo>
                      <a:pt x="296" y="149"/>
                    </a:moveTo>
                    <a:lnTo>
                      <a:pt x="296" y="149"/>
                    </a:lnTo>
                    <a:lnTo>
                      <a:pt x="296" y="149"/>
                    </a:lnTo>
                    <a:lnTo>
                      <a:pt x="296" y="149"/>
                    </a:lnTo>
                    <a:lnTo>
                      <a:pt x="296" y="149"/>
                    </a:lnTo>
                    <a:lnTo>
                      <a:pt x="296" y="149"/>
                    </a:lnTo>
                    <a:close/>
                    <a:moveTo>
                      <a:pt x="296" y="156"/>
                    </a:moveTo>
                    <a:lnTo>
                      <a:pt x="296" y="152"/>
                    </a:lnTo>
                    <a:lnTo>
                      <a:pt x="296" y="152"/>
                    </a:lnTo>
                    <a:lnTo>
                      <a:pt x="296" y="15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7" name="Freeform 177"/>
              <p:cNvSpPr>
                <a:spLocks noEditPoints="1"/>
              </p:cNvSpPr>
              <p:nvPr/>
            </p:nvSpPr>
            <p:spPr bwMode="auto">
              <a:xfrm>
                <a:off x="2749063" y="3075611"/>
                <a:ext cx="829877" cy="788705"/>
              </a:xfrm>
              <a:custGeom>
                <a:avLst/>
                <a:gdLst>
                  <a:gd name="T0" fmla="*/ 103 w 174"/>
                  <a:gd name="T1" fmla="*/ 22 h 165"/>
                  <a:gd name="T2" fmla="*/ 105 w 174"/>
                  <a:gd name="T3" fmla="*/ 21 h 165"/>
                  <a:gd name="T4" fmla="*/ 106 w 174"/>
                  <a:gd name="T5" fmla="*/ 21 h 165"/>
                  <a:gd name="T6" fmla="*/ 109 w 174"/>
                  <a:gd name="T7" fmla="*/ 22 h 165"/>
                  <a:gd name="T8" fmla="*/ 100 w 174"/>
                  <a:gd name="T9" fmla="*/ 5 h 165"/>
                  <a:gd name="T10" fmla="*/ 94 w 174"/>
                  <a:gd name="T11" fmla="*/ 12 h 165"/>
                  <a:gd name="T12" fmla="*/ 88 w 174"/>
                  <a:gd name="T13" fmla="*/ 13 h 165"/>
                  <a:gd name="T14" fmla="*/ 79 w 174"/>
                  <a:gd name="T15" fmla="*/ 12 h 165"/>
                  <a:gd name="T16" fmla="*/ 75 w 174"/>
                  <a:gd name="T17" fmla="*/ 13 h 165"/>
                  <a:gd name="T18" fmla="*/ 64 w 174"/>
                  <a:gd name="T19" fmla="*/ 15 h 165"/>
                  <a:gd name="T20" fmla="*/ 64 w 174"/>
                  <a:gd name="T21" fmla="*/ 5 h 165"/>
                  <a:gd name="T22" fmla="*/ 59 w 174"/>
                  <a:gd name="T23" fmla="*/ 0 h 165"/>
                  <a:gd name="T24" fmla="*/ 44 w 174"/>
                  <a:gd name="T25" fmla="*/ 6 h 165"/>
                  <a:gd name="T26" fmla="*/ 47 w 174"/>
                  <a:gd name="T27" fmla="*/ 12 h 165"/>
                  <a:gd name="T28" fmla="*/ 30 w 174"/>
                  <a:gd name="T29" fmla="*/ 17 h 165"/>
                  <a:gd name="T30" fmla="*/ 18 w 174"/>
                  <a:gd name="T31" fmla="*/ 16 h 165"/>
                  <a:gd name="T32" fmla="*/ 20 w 174"/>
                  <a:gd name="T33" fmla="*/ 28 h 165"/>
                  <a:gd name="T34" fmla="*/ 10 w 174"/>
                  <a:gd name="T35" fmla="*/ 40 h 165"/>
                  <a:gd name="T36" fmla="*/ 3 w 174"/>
                  <a:gd name="T37" fmla="*/ 49 h 165"/>
                  <a:gd name="T38" fmla="*/ 5 w 174"/>
                  <a:gd name="T39" fmla="*/ 60 h 165"/>
                  <a:gd name="T40" fmla="*/ 16 w 174"/>
                  <a:gd name="T41" fmla="*/ 67 h 165"/>
                  <a:gd name="T42" fmla="*/ 27 w 174"/>
                  <a:gd name="T43" fmla="*/ 66 h 165"/>
                  <a:gd name="T44" fmla="*/ 38 w 174"/>
                  <a:gd name="T45" fmla="*/ 65 h 165"/>
                  <a:gd name="T46" fmla="*/ 50 w 174"/>
                  <a:gd name="T47" fmla="*/ 75 h 165"/>
                  <a:gd name="T48" fmla="*/ 62 w 174"/>
                  <a:gd name="T49" fmla="*/ 86 h 165"/>
                  <a:gd name="T50" fmla="*/ 74 w 174"/>
                  <a:gd name="T51" fmla="*/ 106 h 165"/>
                  <a:gd name="T52" fmla="*/ 84 w 174"/>
                  <a:gd name="T53" fmla="*/ 114 h 165"/>
                  <a:gd name="T54" fmla="*/ 90 w 174"/>
                  <a:gd name="T55" fmla="*/ 127 h 165"/>
                  <a:gd name="T56" fmla="*/ 92 w 174"/>
                  <a:gd name="T57" fmla="*/ 136 h 165"/>
                  <a:gd name="T58" fmla="*/ 83 w 174"/>
                  <a:gd name="T59" fmla="*/ 143 h 165"/>
                  <a:gd name="T60" fmla="*/ 84 w 174"/>
                  <a:gd name="T61" fmla="*/ 150 h 165"/>
                  <a:gd name="T62" fmla="*/ 95 w 174"/>
                  <a:gd name="T63" fmla="*/ 157 h 165"/>
                  <a:gd name="T64" fmla="*/ 102 w 174"/>
                  <a:gd name="T65" fmla="*/ 159 h 165"/>
                  <a:gd name="T66" fmla="*/ 105 w 174"/>
                  <a:gd name="T67" fmla="*/ 152 h 165"/>
                  <a:gd name="T68" fmla="*/ 108 w 174"/>
                  <a:gd name="T69" fmla="*/ 149 h 165"/>
                  <a:gd name="T70" fmla="*/ 104 w 174"/>
                  <a:gd name="T71" fmla="*/ 156 h 165"/>
                  <a:gd name="T72" fmla="*/ 116 w 174"/>
                  <a:gd name="T73" fmla="*/ 140 h 165"/>
                  <a:gd name="T74" fmla="*/ 116 w 174"/>
                  <a:gd name="T75" fmla="*/ 133 h 165"/>
                  <a:gd name="T76" fmla="*/ 119 w 174"/>
                  <a:gd name="T77" fmla="*/ 126 h 165"/>
                  <a:gd name="T78" fmla="*/ 131 w 174"/>
                  <a:gd name="T79" fmla="*/ 119 h 165"/>
                  <a:gd name="T80" fmla="*/ 136 w 174"/>
                  <a:gd name="T81" fmla="*/ 115 h 165"/>
                  <a:gd name="T82" fmla="*/ 141 w 174"/>
                  <a:gd name="T83" fmla="*/ 116 h 165"/>
                  <a:gd name="T84" fmla="*/ 149 w 174"/>
                  <a:gd name="T85" fmla="*/ 109 h 165"/>
                  <a:gd name="T86" fmla="*/ 154 w 174"/>
                  <a:gd name="T87" fmla="*/ 96 h 165"/>
                  <a:gd name="T88" fmla="*/ 156 w 174"/>
                  <a:gd name="T89" fmla="*/ 78 h 165"/>
                  <a:gd name="T90" fmla="*/ 155 w 174"/>
                  <a:gd name="T91" fmla="*/ 73 h 165"/>
                  <a:gd name="T92" fmla="*/ 161 w 174"/>
                  <a:gd name="T93" fmla="*/ 71 h 165"/>
                  <a:gd name="T94" fmla="*/ 173 w 174"/>
                  <a:gd name="T95" fmla="*/ 56 h 165"/>
                  <a:gd name="T96" fmla="*/ 168 w 174"/>
                  <a:gd name="T97" fmla="*/ 42 h 165"/>
                  <a:gd name="T98" fmla="*/ 151 w 174"/>
                  <a:gd name="T99" fmla="*/ 33 h 165"/>
                  <a:gd name="T100" fmla="*/ 142 w 174"/>
                  <a:gd name="T101" fmla="*/ 33 h 165"/>
                  <a:gd name="T102" fmla="*/ 134 w 174"/>
                  <a:gd name="T103" fmla="*/ 32 h 165"/>
                  <a:gd name="T104" fmla="*/ 130 w 174"/>
                  <a:gd name="T105" fmla="*/ 35 h 165"/>
                  <a:gd name="T106" fmla="*/ 126 w 174"/>
                  <a:gd name="T107" fmla="*/ 29 h 165"/>
                  <a:gd name="T108" fmla="*/ 120 w 174"/>
                  <a:gd name="T109" fmla="*/ 25 h 165"/>
                  <a:gd name="T110" fmla="*/ 113 w 174"/>
                  <a:gd name="T111" fmla="*/ 27 h 165"/>
                  <a:gd name="T112" fmla="*/ 107 w 174"/>
                  <a:gd name="T113" fmla="*/ 33 h 165"/>
                  <a:gd name="T114" fmla="*/ 105 w 174"/>
                  <a:gd name="T115" fmla="*/ 29 h 165"/>
                  <a:gd name="T116" fmla="*/ 113 w 174"/>
                  <a:gd name="T117" fmla="*/ 24 h 165"/>
                  <a:gd name="T118" fmla="*/ 104 w 174"/>
                  <a:gd name="T119" fmla="*/ 25 h 165"/>
                  <a:gd name="T120" fmla="*/ 99 w 174"/>
                  <a:gd name="T121" fmla="*/ 25 h 165"/>
                  <a:gd name="T122" fmla="*/ 106 w 174"/>
                  <a:gd name="T123" fmla="*/ 17 h 165"/>
                  <a:gd name="T124" fmla="*/ 102 w 174"/>
                  <a:gd name="T125" fmla="*/ 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4" h="165">
                    <a:moveTo>
                      <a:pt x="102" y="24"/>
                    </a:moveTo>
                    <a:cubicBezTo>
                      <a:pt x="102" y="24"/>
                      <a:pt x="102" y="24"/>
                      <a:pt x="102" y="24"/>
                    </a:cubicBezTo>
                    <a:cubicBezTo>
                      <a:pt x="103" y="23"/>
                      <a:pt x="103" y="23"/>
                      <a:pt x="103" y="23"/>
                    </a:cubicBezTo>
                    <a:cubicBezTo>
                      <a:pt x="103" y="24"/>
                      <a:pt x="103" y="24"/>
                      <a:pt x="103" y="24"/>
                    </a:cubicBezTo>
                    <a:cubicBezTo>
                      <a:pt x="103" y="24"/>
                      <a:pt x="103" y="24"/>
                      <a:pt x="103" y="24"/>
                    </a:cubicBezTo>
                    <a:cubicBezTo>
                      <a:pt x="102" y="24"/>
                      <a:pt x="102" y="24"/>
                      <a:pt x="102" y="24"/>
                    </a:cubicBezTo>
                    <a:cubicBezTo>
                      <a:pt x="102" y="24"/>
                      <a:pt x="102" y="24"/>
                      <a:pt x="102" y="24"/>
                    </a:cubicBezTo>
                    <a:close/>
                    <a:moveTo>
                      <a:pt x="101" y="24"/>
                    </a:moveTo>
                    <a:cubicBezTo>
                      <a:pt x="101" y="24"/>
                      <a:pt x="101" y="24"/>
                      <a:pt x="101" y="24"/>
                    </a:cubicBezTo>
                    <a:cubicBezTo>
                      <a:pt x="101" y="24"/>
                      <a:pt x="101" y="24"/>
                      <a:pt x="101" y="24"/>
                    </a:cubicBezTo>
                    <a:cubicBezTo>
                      <a:pt x="102" y="23"/>
                      <a:pt x="102" y="23"/>
                      <a:pt x="102" y="23"/>
                    </a:cubicBezTo>
                    <a:cubicBezTo>
                      <a:pt x="103" y="23"/>
                      <a:pt x="103" y="23"/>
                      <a:pt x="103" y="23"/>
                    </a:cubicBezTo>
                    <a:cubicBezTo>
                      <a:pt x="103" y="22"/>
                      <a:pt x="103" y="22"/>
                      <a:pt x="103" y="22"/>
                    </a:cubicBezTo>
                    <a:cubicBezTo>
                      <a:pt x="103" y="22"/>
                      <a:pt x="103" y="22"/>
                      <a:pt x="103" y="22"/>
                    </a:cubicBezTo>
                    <a:cubicBezTo>
                      <a:pt x="103" y="22"/>
                      <a:pt x="103" y="22"/>
                      <a:pt x="103" y="22"/>
                    </a:cubicBezTo>
                    <a:cubicBezTo>
                      <a:pt x="103" y="22"/>
                      <a:pt x="103" y="22"/>
                      <a:pt x="103" y="22"/>
                    </a:cubicBezTo>
                    <a:cubicBezTo>
                      <a:pt x="102" y="22"/>
                      <a:pt x="102" y="22"/>
                      <a:pt x="102" y="22"/>
                    </a:cubicBezTo>
                    <a:cubicBezTo>
                      <a:pt x="101" y="23"/>
                      <a:pt x="101" y="23"/>
                      <a:pt x="101" y="23"/>
                    </a:cubicBezTo>
                    <a:cubicBezTo>
                      <a:pt x="101" y="24"/>
                      <a:pt x="101" y="24"/>
                      <a:pt x="101" y="24"/>
                    </a:cubicBezTo>
                    <a:close/>
                    <a:moveTo>
                      <a:pt x="105" y="21"/>
                    </a:moveTo>
                    <a:cubicBezTo>
                      <a:pt x="104" y="21"/>
                      <a:pt x="104" y="21"/>
                      <a:pt x="104" y="21"/>
                    </a:cubicBezTo>
                    <a:cubicBezTo>
                      <a:pt x="104" y="21"/>
                      <a:pt x="104" y="21"/>
                      <a:pt x="104" y="21"/>
                    </a:cubicBezTo>
                    <a:cubicBezTo>
                      <a:pt x="104" y="21"/>
                      <a:pt x="104" y="21"/>
                      <a:pt x="104" y="21"/>
                    </a:cubicBezTo>
                    <a:cubicBezTo>
                      <a:pt x="104" y="22"/>
                      <a:pt x="104" y="22"/>
                      <a:pt x="104" y="22"/>
                    </a:cubicBezTo>
                    <a:cubicBezTo>
                      <a:pt x="105" y="22"/>
                      <a:pt x="105" y="22"/>
                      <a:pt x="105" y="22"/>
                    </a:cubicBezTo>
                    <a:cubicBezTo>
                      <a:pt x="105" y="21"/>
                      <a:pt x="105" y="21"/>
                      <a:pt x="105" y="21"/>
                    </a:cubicBezTo>
                    <a:close/>
                    <a:moveTo>
                      <a:pt x="105" y="21"/>
                    </a:moveTo>
                    <a:cubicBezTo>
                      <a:pt x="104" y="20"/>
                      <a:pt x="104" y="20"/>
                      <a:pt x="104" y="20"/>
                    </a:cubicBezTo>
                    <a:cubicBezTo>
                      <a:pt x="105" y="19"/>
                      <a:pt x="105" y="19"/>
                      <a:pt x="105" y="19"/>
                    </a:cubicBezTo>
                    <a:cubicBezTo>
                      <a:pt x="105" y="19"/>
                      <a:pt x="105" y="19"/>
                      <a:pt x="105" y="19"/>
                    </a:cubicBezTo>
                    <a:cubicBezTo>
                      <a:pt x="106" y="19"/>
                      <a:pt x="106" y="19"/>
                      <a:pt x="106" y="19"/>
                    </a:cubicBezTo>
                    <a:cubicBezTo>
                      <a:pt x="106" y="19"/>
                      <a:pt x="106" y="19"/>
                      <a:pt x="106" y="19"/>
                    </a:cubicBezTo>
                    <a:cubicBezTo>
                      <a:pt x="106" y="19"/>
                      <a:pt x="106" y="19"/>
                      <a:pt x="106" y="19"/>
                    </a:cubicBezTo>
                    <a:cubicBezTo>
                      <a:pt x="106" y="19"/>
                      <a:pt x="106" y="19"/>
                      <a:pt x="106" y="19"/>
                    </a:cubicBezTo>
                    <a:cubicBezTo>
                      <a:pt x="105" y="20"/>
                      <a:pt x="105" y="20"/>
                      <a:pt x="105" y="20"/>
                    </a:cubicBezTo>
                    <a:cubicBezTo>
                      <a:pt x="105" y="21"/>
                      <a:pt x="105" y="21"/>
                      <a:pt x="105" y="21"/>
                    </a:cubicBezTo>
                    <a:close/>
                    <a:moveTo>
                      <a:pt x="105" y="21"/>
                    </a:moveTo>
                    <a:cubicBezTo>
                      <a:pt x="105" y="21"/>
                      <a:pt x="105" y="21"/>
                      <a:pt x="105" y="21"/>
                    </a:cubicBezTo>
                    <a:cubicBezTo>
                      <a:pt x="106" y="21"/>
                      <a:pt x="106" y="21"/>
                      <a:pt x="106" y="21"/>
                    </a:cubicBezTo>
                    <a:cubicBezTo>
                      <a:pt x="107" y="21"/>
                      <a:pt x="107" y="21"/>
                      <a:pt x="107" y="21"/>
                    </a:cubicBezTo>
                    <a:cubicBezTo>
                      <a:pt x="107" y="21"/>
                      <a:pt x="107" y="21"/>
                      <a:pt x="107" y="21"/>
                    </a:cubicBezTo>
                    <a:cubicBezTo>
                      <a:pt x="108" y="21"/>
                      <a:pt x="108" y="21"/>
                      <a:pt x="108" y="21"/>
                    </a:cubicBezTo>
                    <a:cubicBezTo>
                      <a:pt x="107" y="20"/>
                      <a:pt x="107" y="20"/>
                      <a:pt x="107" y="20"/>
                    </a:cubicBezTo>
                    <a:cubicBezTo>
                      <a:pt x="106" y="21"/>
                      <a:pt x="106" y="21"/>
                      <a:pt x="106" y="21"/>
                    </a:cubicBezTo>
                    <a:cubicBezTo>
                      <a:pt x="105" y="21"/>
                      <a:pt x="105" y="21"/>
                      <a:pt x="105" y="21"/>
                    </a:cubicBezTo>
                    <a:cubicBezTo>
                      <a:pt x="105" y="21"/>
                      <a:pt x="105" y="21"/>
                      <a:pt x="105" y="21"/>
                    </a:cubicBezTo>
                    <a:close/>
                    <a:moveTo>
                      <a:pt x="107" y="22"/>
                    </a:moveTo>
                    <a:cubicBezTo>
                      <a:pt x="108" y="22"/>
                      <a:pt x="108" y="22"/>
                      <a:pt x="108" y="22"/>
                    </a:cubicBezTo>
                    <a:cubicBezTo>
                      <a:pt x="108" y="21"/>
                      <a:pt x="108" y="21"/>
                      <a:pt x="108" y="21"/>
                    </a:cubicBezTo>
                    <a:cubicBezTo>
                      <a:pt x="109" y="21"/>
                      <a:pt x="109" y="21"/>
                      <a:pt x="109" y="21"/>
                    </a:cubicBezTo>
                    <a:cubicBezTo>
                      <a:pt x="109" y="22"/>
                      <a:pt x="109" y="22"/>
                      <a:pt x="109" y="22"/>
                    </a:cubicBezTo>
                    <a:cubicBezTo>
                      <a:pt x="109" y="22"/>
                      <a:pt x="109" y="22"/>
                      <a:pt x="109" y="22"/>
                    </a:cubicBezTo>
                    <a:cubicBezTo>
                      <a:pt x="108" y="22"/>
                      <a:pt x="108" y="22"/>
                      <a:pt x="108" y="22"/>
                    </a:cubicBezTo>
                    <a:cubicBezTo>
                      <a:pt x="107" y="22"/>
                      <a:pt x="107" y="22"/>
                      <a:pt x="107" y="22"/>
                    </a:cubicBezTo>
                    <a:close/>
                    <a:moveTo>
                      <a:pt x="105" y="14"/>
                    </a:moveTo>
                    <a:cubicBezTo>
                      <a:pt x="104" y="13"/>
                      <a:pt x="104" y="13"/>
                      <a:pt x="104" y="13"/>
                    </a:cubicBezTo>
                    <a:cubicBezTo>
                      <a:pt x="104" y="12"/>
                      <a:pt x="104" y="12"/>
                      <a:pt x="104" y="12"/>
                    </a:cubicBezTo>
                    <a:cubicBezTo>
                      <a:pt x="104" y="12"/>
                      <a:pt x="104" y="12"/>
                      <a:pt x="104" y="12"/>
                    </a:cubicBezTo>
                    <a:cubicBezTo>
                      <a:pt x="105" y="12"/>
                      <a:pt x="105" y="12"/>
                      <a:pt x="105" y="12"/>
                    </a:cubicBezTo>
                    <a:cubicBezTo>
                      <a:pt x="105" y="13"/>
                      <a:pt x="105" y="13"/>
                      <a:pt x="105" y="13"/>
                    </a:cubicBezTo>
                    <a:cubicBezTo>
                      <a:pt x="105" y="14"/>
                      <a:pt x="105" y="14"/>
                      <a:pt x="105" y="14"/>
                    </a:cubicBezTo>
                    <a:cubicBezTo>
                      <a:pt x="105" y="14"/>
                      <a:pt x="105" y="14"/>
                      <a:pt x="105" y="14"/>
                    </a:cubicBezTo>
                    <a:close/>
                    <a:moveTo>
                      <a:pt x="101" y="6"/>
                    </a:moveTo>
                    <a:cubicBezTo>
                      <a:pt x="100" y="5"/>
                      <a:pt x="100" y="5"/>
                      <a:pt x="100" y="5"/>
                    </a:cubicBezTo>
                    <a:cubicBezTo>
                      <a:pt x="100" y="5"/>
                      <a:pt x="100" y="5"/>
                      <a:pt x="100" y="5"/>
                    </a:cubicBezTo>
                    <a:cubicBezTo>
                      <a:pt x="100" y="4"/>
                      <a:pt x="100" y="4"/>
                      <a:pt x="100" y="4"/>
                    </a:cubicBezTo>
                    <a:cubicBezTo>
                      <a:pt x="99" y="4"/>
                      <a:pt x="99" y="4"/>
                      <a:pt x="99" y="4"/>
                    </a:cubicBezTo>
                    <a:cubicBezTo>
                      <a:pt x="100" y="4"/>
                      <a:pt x="100" y="4"/>
                      <a:pt x="100" y="4"/>
                    </a:cubicBezTo>
                    <a:cubicBezTo>
                      <a:pt x="99" y="5"/>
                      <a:pt x="99" y="5"/>
                      <a:pt x="99" y="5"/>
                    </a:cubicBezTo>
                    <a:cubicBezTo>
                      <a:pt x="98" y="6"/>
                      <a:pt x="98" y="6"/>
                      <a:pt x="98" y="6"/>
                    </a:cubicBezTo>
                    <a:cubicBezTo>
                      <a:pt x="98" y="6"/>
                      <a:pt x="98" y="6"/>
                      <a:pt x="98" y="6"/>
                    </a:cubicBezTo>
                    <a:cubicBezTo>
                      <a:pt x="98" y="6"/>
                      <a:pt x="98" y="6"/>
                      <a:pt x="98" y="6"/>
                    </a:cubicBezTo>
                    <a:cubicBezTo>
                      <a:pt x="98" y="6"/>
                      <a:pt x="98" y="6"/>
                      <a:pt x="98" y="6"/>
                    </a:cubicBezTo>
                    <a:cubicBezTo>
                      <a:pt x="97" y="7"/>
                      <a:pt x="97" y="7"/>
                      <a:pt x="97" y="7"/>
                    </a:cubicBezTo>
                    <a:cubicBezTo>
                      <a:pt x="96" y="9"/>
                      <a:pt x="96" y="9"/>
                      <a:pt x="96" y="9"/>
                    </a:cubicBezTo>
                    <a:cubicBezTo>
                      <a:pt x="96" y="9"/>
                      <a:pt x="96" y="9"/>
                      <a:pt x="96" y="9"/>
                    </a:cubicBezTo>
                    <a:cubicBezTo>
                      <a:pt x="95" y="11"/>
                      <a:pt x="95" y="11"/>
                      <a:pt x="95" y="11"/>
                    </a:cubicBezTo>
                    <a:cubicBezTo>
                      <a:pt x="94" y="12"/>
                      <a:pt x="94" y="12"/>
                      <a:pt x="94" y="12"/>
                    </a:cubicBezTo>
                    <a:cubicBezTo>
                      <a:pt x="93" y="13"/>
                      <a:pt x="93" y="13"/>
                      <a:pt x="93" y="13"/>
                    </a:cubicBezTo>
                    <a:cubicBezTo>
                      <a:pt x="93" y="13"/>
                      <a:pt x="93" y="13"/>
                      <a:pt x="93" y="13"/>
                    </a:cubicBezTo>
                    <a:cubicBezTo>
                      <a:pt x="92" y="13"/>
                      <a:pt x="92" y="13"/>
                      <a:pt x="92" y="13"/>
                    </a:cubicBezTo>
                    <a:cubicBezTo>
                      <a:pt x="92" y="14"/>
                      <a:pt x="92" y="14"/>
                      <a:pt x="92" y="14"/>
                    </a:cubicBezTo>
                    <a:cubicBezTo>
                      <a:pt x="91" y="15"/>
                      <a:pt x="91" y="15"/>
                      <a:pt x="91" y="15"/>
                    </a:cubicBezTo>
                    <a:cubicBezTo>
                      <a:pt x="91" y="14"/>
                      <a:pt x="91" y="14"/>
                      <a:pt x="91" y="14"/>
                    </a:cubicBezTo>
                    <a:cubicBezTo>
                      <a:pt x="91" y="13"/>
                      <a:pt x="91" y="13"/>
                      <a:pt x="91" y="13"/>
                    </a:cubicBezTo>
                    <a:cubicBezTo>
                      <a:pt x="90" y="13"/>
                      <a:pt x="90" y="13"/>
                      <a:pt x="90" y="13"/>
                    </a:cubicBezTo>
                    <a:cubicBezTo>
                      <a:pt x="90" y="13"/>
                      <a:pt x="90" y="13"/>
                      <a:pt x="90" y="13"/>
                    </a:cubicBezTo>
                    <a:cubicBezTo>
                      <a:pt x="90" y="13"/>
                      <a:pt x="90" y="13"/>
                      <a:pt x="90" y="13"/>
                    </a:cubicBezTo>
                    <a:cubicBezTo>
                      <a:pt x="89" y="13"/>
                      <a:pt x="89" y="13"/>
                      <a:pt x="89" y="13"/>
                    </a:cubicBezTo>
                    <a:cubicBezTo>
                      <a:pt x="89" y="14"/>
                      <a:pt x="89" y="14"/>
                      <a:pt x="89" y="14"/>
                    </a:cubicBezTo>
                    <a:cubicBezTo>
                      <a:pt x="88" y="13"/>
                      <a:pt x="88" y="13"/>
                      <a:pt x="88" y="13"/>
                    </a:cubicBezTo>
                    <a:cubicBezTo>
                      <a:pt x="87" y="13"/>
                      <a:pt x="87" y="13"/>
                      <a:pt x="87" y="13"/>
                    </a:cubicBezTo>
                    <a:cubicBezTo>
                      <a:pt x="87" y="12"/>
                      <a:pt x="87" y="12"/>
                      <a:pt x="87" y="12"/>
                    </a:cubicBezTo>
                    <a:cubicBezTo>
                      <a:pt x="87" y="12"/>
                      <a:pt x="87" y="12"/>
                      <a:pt x="87" y="12"/>
                    </a:cubicBezTo>
                    <a:cubicBezTo>
                      <a:pt x="87" y="12"/>
                      <a:pt x="87" y="12"/>
                      <a:pt x="87" y="12"/>
                    </a:cubicBezTo>
                    <a:cubicBezTo>
                      <a:pt x="87" y="11"/>
                      <a:pt x="87" y="11"/>
                      <a:pt x="87" y="11"/>
                    </a:cubicBezTo>
                    <a:cubicBezTo>
                      <a:pt x="86" y="11"/>
                      <a:pt x="86" y="11"/>
                      <a:pt x="86" y="11"/>
                    </a:cubicBezTo>
                    <a:cubicBezTo>
                      <a:pt x="85" y="10"/>
                      <a:pt x="85" y="10"/>
                      <a:pt x="85" y="10"/>
                    </a:cubicBezTo>
                    <a:cubicBezTo>
                      <a:pt x="84" y="10"/>
                      <a:pt x="84" y="10"/>
                      <a:pt x="84" y="10"/>
                    </a:cubicBezTo>
                    <a:cubicBezTo>
                      <a:pt x="83" y="11"/>
                      <a:pt x="83" y="11"/>
                      <a:pt x="83" y="11"/>
                    </a:cubicBezTo>
                    <a:cubicBezTo>
                      <a:pt x="81" y="11"/>
                      <a:pt x="81" y="11"/>
                      <a:pt x="81" y="11"/>
                    </a:cubicBezTo>
                    <a:cubicBezTo>
                      <a:pt x="80" y="11"/>
                      <a:pt x="80" y="11"/>
                      <a:pt x="80" y="11"/>
                    </a:cubicBezTo>
                    <a:cubicBezTo>
                      <a:pt x="79" y="11"/>
                      <a:pt x="79" y="11"/>
                      <a:pt x="79" y="11"/>
                    </a:cubicBezTo>
                    <a:cubicBezTo>
                      <a:pt x="79" y="12"/>
                      <a:pt x="79" y="12"/>
                      <a:pt x="79" y="12"/>
                    </a:cubicBezTo>
                    <a:cubicBezTo>
                      <a:pt x="80" y="13"/>
                      <a:pt x="80" y="13"/>
                      <a:pt x="80" y="13"/>
                    </a:cubicBezTo>
                    <a:cubicBezTo>
                      <a:pt x="80" y="13"/>
                      <a:pt x="80" y="13"/>
                      <a:pt x="80" y="13"/>
                    </a:cubicBezTo>
                    <a:cubicBezTo>
                      <a:pt x="81" y="14"/>
                      <a:pt x="81" y="14"/>
                      <a:pt x="81" y="14"/>
                    </a:cubicBezTo>
                    <a:cubicBezTo>
                      <a:pt x="81" y="14"/>
                      <a:pt x="81" y="14"/>
                      <a:pt x="81" y="14"/>
                    </a:cubicBezTo>
                    <a:cubicBezTo>
                      <a:pt x="80" y="14"/>
                      <a:pt x="80" y="14"/>
                      <a:pt x="80" y="14"/>
                    </a:cubicBezTo>
                    <a:cubicBezTo>
                      <a:pt x="79" y="14"/>
                      <a:pt x="79" y="14"/>
                      <a:pt x="79" y="14"/>
                    </a:cubicBezTo>
                    <a:cubicBezTo>
                      <a:pt x="78" y="14"/>
                      <a:pt x="78" y="14"/>
                      <a:pt x="78" y="14"/>
                    </a:cubicBezTo>
                    <a:cubicBezTo>
                      <a:pt x="78" y="14"/>
                      <a:pt x="78" y="14"/>
                      <a:pt x="78" y="14"/>
                    </a:cubicBezTo>
                    <a:cubicBezTo>
                      <a:pt x="78" y="14"/>
                      <a:pt x="78" y="14"/>
                      <a:pt x="78" y="14"/>
                    </a:cubicBezTo>
                    <a:cubicBezTo>
                      <a:pt x="78" y="14"/>
                      <a:pt x="78" y="14"/>
                      <a:pt x="78" y="14"/>
                    </a:cubicBezTo>
                    <a:cubicBezTo>
                      <a:pt x="77" y="14"/>
                      <a:pt x="77" y="14"/>
                      <a:pt x="77" y="14"/>
                    </a:cubicBezTo>
                    <a:cubicBezTo>
                      <a:pt x="76" y="14"/>
                      <a:pt x="76" y="14"/>
                      <a:pt x="76" y="14"/>
                    </a:cubicBezTo>
                    <a:cubicBezTo>
                      <a:pt x="75" y="13"/>
                      <a:pt x="75" y="13"/>
                      <a:pt x="75" y="13"/>
                    </a:cubicBezTo>
                    <a:cubicBezTo>
                      <a:pt x="74" y="14"/>
                      <a:pt x="74" y="14"/>
                      <a:pt x="74" y="14"/>
                    </a:cubicBezTo>
                    <a:cubicBezTo>
                      <a:pt x="73" y="14"/>
                      <a:pt x="73" y="14"/>
                      <a:pt x="73" y="14"/>
                    </a:cubicBezTo>
                    <a:cubicBezTo>
                      <a:pt x="73" y="15"/>
                      <a:pt x="73" y="15"/>
                      <a:pt x="73" y="15"/>
                    </a:cubicBezTo>
                    <a:cubicBezTo>
                      <a:pt x="71" y="15"/>
                      <a:pt x="71" y="15"/>
                      <a:pt x="71" y="15"/>
                    </a:cubicBezTo>
                    <a:cubicBezTo>
                      <a:pt x="70" y="15"/>
                      <a:pt x="70" y="15"/>
                      <a:pt x="70" y="15"/>
                    </a:cubicBezTo>
                    <a:cubicBezTo>
                      <a:pt x="70" y="16"/>
                      <a:pt x="70" y="16"/>
                      <a:pt x="70" y="16"/>
                    </a:cubicBezTo>
                    <a:cubicBezTo>
                      <a:pt x="69" y="16"/>
                      <a:pt x="69" y="16"/>
                      <a:pt x="69" y="16"/>
                    </a:cubicBezTo>
                    <a:cubicBezTo>
                      <a:pt x="68" y="16"/>
                      <a:pt x="68" y="16"/>
                      <a:pt x="68" y="16"/>
                    </a:cubicBezTo>
                    <a:cubicBezTo>
                      <a:pt x="68" y="16"/>
                      <a:pt x="68" y="16"/>
                      <a:pt x="68" y="16"/>
                    </a:cubicBezTo>
                    <a:cubicBezTo>
                      <a:pt x="67" y="16"/>
                      <a:pt x="67" y="16"/>
                      <a:pt x="67" y="16"/>
                    </a:cubicBezTo>
                    <a:cubicBezTo>
                      <a:pt x="67" y="17"/>
                      <a:pt x="67" y="17"/>
                      <a:pt x="67" y="17"/>
                    </a:cubicBezTo>
                    <a:cubicBezTo>
                      <a:pt x="66" y="17"/>
                      <a:pt x="66" y="17"/>
                      <a:pt x="66" y="17"/>
                    </a:cubicBezTo>
                    <a:cubicBezTo>
                      <a:pt x="64" y="15"/>
                      <a:pt x="64" y="15"/>
                      <a:pt x="64" y="15"/>
                    </a:cubicBezTo>
                    <a:cubicBezTo>
                      <a:pt x="64" y="15"/>
                      <a:pt x="64" y="15"/>
                      <a:pt x="64" y="15"/>
                    </a:cubicBezTo>
                    <a:cubicBezTo>
                      <a:pt x="64" y="14"/>
                      <a:pt x="64" y="14"/>
                      <a:pt x="64" y="14"/>
                    </a:cubicBezTo>
                    <a:cubicBezTo>
                      <a:pt x="63" y="13"/>
                      <a:pt x="63" y="13"/>
                      <a:pt x="63" y="13"/>
                    </a:cubicBezTo>
                    <a:cubicBezTo>
                      <a:pt x="62" y="12"/>
                      <a:pt x="62" y="12"/>
                      <a:pt x="62" y="12"/>
                    </a:cubicBezTo>
                    <a:cubicBezTo>
                      <a:pt x="62" y="12"/>
                      <a:pt x="62" y="12"/>
                      <a:pt x="62" y="12"/>
                    </a:cubicBezTo>
                    <a:cubicBezTo>
                      <a:pt x="62" y="11"/>
                      <a:pt x="62" y="11"/>
                      <a:pt x="62" y="11"/>
                    </a:cubicBezTo>
                    <a:cubicBezTo>
                      <a:pt x="62" y="11"/>
                      <a:pt x="62" y="11"/>
                      <a:pt x="62" y="11"/>
                    </a:cubicBezTo>
                    <a:cubicBezTo>
                      <a:pt x="62" y="10"/>
                      <a:pt x="62" y="10"/>
                      <a:pt x="62" y="10"/>
                    </a:cubicBezTo>
                    <a:cubicBezTo>
                      <a:pt x="62" y="9"/>
                      <a:pt x="62" y="9"/>
                      <a:pt x="62" y="9"/>
                    </a:cubicBezTo>
                    <a:cubicBezTo>
                      <a:pt x="62" y="9"/>
                      <a:pt x="62" y="9"/>
                      <a:pt x="62" y="9"/>
                    </a:cubicBezTo>
                    <a:cubicBezTo>
                      <a:pt x="63" y="7"/>
                      <a:pt x="63" y="7"/>
                      <a:pt x="63" y="7"/>
                    </a:cubicBezTo>
                    <a:cubicBezTo>
                      <a:pt x="63" y="6"/>
                      <a:pt x="63" y="6"/>
                      <a:pt x="63" y="6"/>
                    </a:cubicBezTo>
                    <a:cubicBezTo>
                      <a:pt x="64" y="5"/>
                      <a:pt x="64" y="5"/>
                      <a:pt x="64" y="5"/>
                    </a:cubicBezTo>
                    <a:cubicBezTo>
                      <a:pt x="64" y="5"/>
                      <a:pt x="64" y="5"/>
                      <a:pt x="64" y="5"/>
                    </a:cubicBezTo>
                    <a:cubicBezTo>
                      <a:pt x="63" y="5"/>
                      <a:pt x="63" y="5"/>
                      <a:pt x="63" y="5"/>
                    </a:cubicBezTo>
                    <a:cubicBezTo>
                      <a:pt x="63" y="4"/>
                      <a:pt x="63" y="4"/>
                      <a:pt x="63" y="4"/>
                    </a:cubicBezTo>
                    <a:cubicBezTo>
                      <a:pt x="63" y="4"/>
                      <a:pt x="63" y="4"/>
                      <a:pt x="63" y="4"/>
                    </a:cubicBezTo>
                    <a:cubicBezTo>
                      <a:pt x="62" y="4"/>
                      <a:pt x="62" y="4"/>
                      <a:pt x="62" y="4"/>
                    </a:cubicBezTo>
                    <a:cubicBezTo>
                      <a:pt x="61" y="3"/>
                      <a:pt x="61" y="3"/>
                      <a:pt x="61" y="3"/>
                    </a:cubicBezTo>
                    <a:cubicBezTo>
                      <a:pt x="61" y="3"/>
                      <a:pt x="61" y="3"/>
                      <a:pt x="61" y="3"/>
                    </a:cubicBezTo>
                    <a:cubicBezTo>
                      <a:pt x="62" y="2"/>
                      <a:pt x="62" y="2"/>
                      <a:pt x="62" y="2"/>
                    </a:cubicBezTo>
                    <a:cubicBezTo>
                      <a:pt x="62" y="1"/>
                      <a:pt x="62" y="1"/>
                      <a:pt x="62" y="1"/>
                    </a:cubicBezTo>
                    <a:cubicBezTo>
                      <a:pt x="61" y="0"/>
                      <a:pt x="61" y="0"/>
                      <a:pt x="61" y="0"/>
                    </a:cubicBezTo>
                    <a:cubicBezTo>
                      <a:pt x="60" y="0"/>
                      <a:pt x="60" y="0"/>
                      <a:pt x="60" y="0"/>
                    </a:cubicBezTo>
                    <a:cubicBezTo>
                      <a:pt x="60" y="0"/>
                      <a:pt x="60" y="0"/>
                      <a:pt x="60" y="0"/>
                    </a:cubicBezTo>
                    <a:cubicBezTo>
                      <a:pt x="59" y="0"/>
                      <a:pt x="59" y="0"/>
                      <a:pt x="59" y="0"/>
                    </a:cubicBezTo>
                    <a:cubicBezTo>
                      <a:pt x="59" y="0"/>
                      <a:pt x="59" y="0"/>
                      <a:pt x="59" y="0"/>
                    </a:cubicBezTo>
                    <a:cubicBezTo>
                      <a:pt x="59" y="1"/>
                      <a:pt x="59" y="1"/>
                      <a:pt x="59" y="1"/>
                    </a:cubicBezTo>
                    <a:cubicBezTo>
                      <a:pt x="59" y="2"/>
                      <a:pt x="59" y="2"/>
                      <a:pt x="59" y="2"/>
                    </a:cubicBezTo>
                    <a:cubicBezTo>
                      <a:pt x="56" y="3"/>
                      <a:pt x="56" y="3"/>
                      <a:pt x="56" y="3"/>
                    </a:cubicBezTo>
                    <a:cubicBezTo>
                      <a:pt x="55" y="3"/>
                      <a:pt x="55" y="3"/>
                      <a:pt x="55" y="3"/>
                    </a:cubicBezTo>
                    <a:cubicBezTo>
                      <a:pt x="53" y="4"/>
                      <a:pt x="53" y="4"/>
                      <a:pt x="53" y="4"/>
                    </a:cubicBezTo>
                    <a:cubicBezTo>
                      <a:pt x="52" y="4"/>
                      <a:pt x="52" y="4"/>
                      <a:pt x="52" y="4"/>
                    </a:cubicBezTo>
                    <a:cubicBezTo>
                      <a:pt x="51" y="4"/>
                      <a:pt x="51" y="4"/>
                      <a:pt x="51" y="4"/>
                    </a:cubicBezTo>
                    <a:cubicBezTo>
                      <a:pt x="49" y="5"/>
                      <a:pt x="49" y="5"/>
                      <a:pt x="49" y="5"/>
                    </a:cubicBezTo>
                    <a:cubicBezTo>
                      <a:pt x="48" y="5"/>
                      <a:pt x="48" y="5"/>
                      <a:pt x="48" y="5"/>
                    </a:cubicBezTo>
                    <a:cubicBezTo>
                      <a:pt x="48" y="5"/>
                      <a:pt x="48" y="5"/>
                      <a:pt x="48" y="5"/>
                    </a:cubicBezTo>
                    <a:cubicBezTo>
                      <a:pt x="46" y="5"/>
                      <a:pt x="46" y="5"/>
                      <a:pt x="46" y="5"/>
                    </a:cubicBezTo>
                    <a:cubicBezTo>
                      <a:pt x="44" y="6"/>
                      <a:pt x="44" y="6"/>
                      <a:pt x="44" y="6"/>
                    </a:cubicBezTo>
                    <a:cubicBezTo>
                      <a:pt x="43" y="5"/>
                      <a:pt x="43" y="5"/>
                      <a:pt x="43" y="5"/>
                    </a:cubicBezTo>
                    <a:cubicBezTo>
                      <a:pt x="41" y="5"/>
                      <a:pt x="41" y="5"/>
                      <a:pt x="41" y="5"/>
                    </a:cubicBezTo>
                    <a:cubicBezTo>
                      <a:pt x="40" y="4"/>
                      <a:pt x="40" y="4"/>
                      <a:pt x="40" y="4"/>
                    </a:cubicBezTo>
                    <a:cubicBezTo>
                      <a:pt x="41" y="5"/>
                      <a:pt x="41" y="5"/>
                      <a:pt x="41" y="5"/>
                    </a:cubicBezTo>
                    <a:cubicBezTo>
                      <a:pt x="41" y="6"/>
                      <a:pt x="41" y="6"/>
                      <a:pt x="41" y="6"/>
                    </a:cubicBezTo>
                    <a:cubicBezTo>
                      <a:pt x="42" y="6"/>
                      <a:pt x="42" y="6"/>
                      <a:pt x="42" y="6"/>
                    </a:cubicBezTo>
                    <a:cubicBezTo>
                      <a:pt x="43" y="7"/>
                      <a:pt x="43" y="7"/>
                      <a:pt x="43" y="7"/>
                    </a:cubicBezTo>
                    <a:cubicBezTo>
                      <a:pt x="41" y="9"/>
                      <a:pt x="41" y="9"/>
                      <a:pt x="41" y="9"/>
                    </a:cubicBezTo>
                    <a:cubicBezTo>
                      <a:pt x="42" y="10"/>
                      <a:pt x="42" y="10"/>
                      <a:pt x="42" y="10"/>
                    </a:cubicBezTo>
                    <a:cubicBezTo>
                      <a:pt x="42" y="11"/>
                      <a:pt x="42" y="11"/>
                      <a:pt x="42" y="11"/>
                    </a:cubicBezTo>
                    <a:cubicBezTo>
                      <a:pt x="44" y="12"/>
                      <a:pt x="44" y="12"/>
                      <a:pt x="44" y="12"/>
                    </a:cubicBezTo>
                    <a:cubicBezTo>
                      <a:pt x="45" y="11"/>
                      <a:pt x="45" y="11"/>
                      <a:pt x="45" y="11"/>
                    </a:cubicBezTo>
                    <a:cubicBezTo>
                      <a:pt x="47" y="12"/>
                      <a:pt x="47" y="12"/>
                      <a:pt x="47" y="12"/>
                    </a:cubicBezTo>
                    <a:cubicBezTo>
                      <a:pt x="47" y="13"/>
                      <a:pt x="47" y="13"/>
                      <a:pt x="47" y="13"/>
                    </a:cubicBezTo>
                    <a:cubicBezTo>
                      <a:pt x="46" y="13"/>
                      <a:pt x="46" y="13"/>
                      <a:pt x="46" y="13"/>
                    </a:cubicBezTo>
                    <a:cubicBezTo>
                      <a:pt x="44" y="13"/>
                      <a:pt x="44" y="13"/>
                      <a:pt x="44" y="13"/>
                    </a:cubicBezTo>
                    <a:cubicBezTo>
                      <a:pt x="43" y="14"/>
                      <a:pt x="43" y="14"/>
                      <a:pt x="43" y="14"/>
                    </a:cubicBezTo>
                    <a:cubicBezTo>
                      <a:pt x="42" y="15"/>
                      <a:pt x="42" y="15"/>
                      <a:pt x="42" y="15"/>
                    </a:cubicBezTo>
                    <a:cubicBezTo>
                      <a:pt x="40" y="16"/>
                      <a:pt x="40" y="16"/>
                      <a:pt x="40" y="16"/>
                    </a:cubicBezTo>
                    <a:cubicBezTo>
                      <a:pt x="39" y="17"/>
                      <a:pt x="39" y="17"/>
                      <a:pt x="39" y="17"/>
                    </a:cubicBezTo>
                    <a:cubicBezTo>
                      <a:pt x="38" y="18"/>
                      <a:pt x="38" y="18"/>
                      <a:pt x="38" y="18"/>
                    </a:cubicBezTo>
                    <a:cubicBezTo>
                      <a:pt x="37" y="19"/>
                      <a:pt x="37" y="19"/>
                      <a:pt x="37" y="19"/>
                    </a:cubicBezTo>
                    <a:cubicBezTo>
                      <a:pt x="35" y="19"/>
                      <a:pt x="35" y="19"/>
                      <a:pt x="35" y="19"/>
                    </a:cubicBezTo>
                    <a:cubicBezTo>
                      <a:pt x="34" y="19"/>
                      <a:pt x="34" y="19"/>
                      <a:pt x="34" y="19"/>
                    </a:cubicBezTo>
                    <a:cubicBezTo>
                      <a:pt x="32" y="18"/>
                      <a:pt x="32" y="18"/>
                      <a:pt x="32" y="18"/>
                    </a:cubicBezTo>
                    <a:cubicBezTo>
                      <a:pt x="30" y="17"/>
                      <a:pt x="30" y="17"/>
                      <a:pt x="30" y="17"/>
                    </a:cubicBezTo>
                    <a:cubicBezTo>
                      <a:pt x="29" y="17"/>
                      <a:pt x="29" y="17"/>
                      <a:pt x="29" y="17"/>
                    </a:cubicBezTo>
                    <a:cubicBezTo>
                      <a:pt x="29" y="16"/>
                      <a:pt x="29" y="16"/>
                      <a:pt x="29" y="16"/>
                    </a:cubicBezTo>
                    <a:cubicBezTo>
                      <a:pt x="29" y="15"/>
                      <a:pt x="29" y="15"/>
                      <a:pt x="29" y="15"/>
                    </a:cubicBezTo>
                    <a:cubicBezTo>
                      <a:pt x="28" y="14"/>
                      <a:pt x="28" y="14"/>
                      <a:pt x="28" y="14"/>
                    </a:cubicBezTo>
                    <a:cubicBezTo>
                      <a:pt x="28" y="13"/>
                      <a:pt x="28" y="13"/>
                      <a:pt x="28" y="13"/>
                    </a:cubicBezTo>
                    <a:cubicBezTo>
                      <a:pt x="27" y="14"/>
                      <a:pt x="27" y="14"/>
                      <a:pt x="27" y="14"/>
                    </a:cubicBezTo>
                    <a:cubicBezTo>
                      <a:pt x="26" y="15"/>
                      <a:pt x="26" y="15"/>
                      <a:pt x="26" y="15"/>
                    </a:cubicBezTo>
                    <a:cubicBezTo>
                      <a:pt x="26" y="15"/>
                      <a:pt x="26" y="15"/>
                      <a:pt x="26" y="15"/>
                    </a:cubicBezTo>
                    <a:cubicBezTo>
                      <a:pt x="25" y="14"/>
                      <a:pt x="25" y="14"/>
                      <a:pt x="25" y="14"/>
                    </a:cubicBezTo>
                    <a:cubicBezTo>
                      <a:pt x="24" y="14"/>
                      <a:pt x="24" y="14"/>
                      <a:pt x="24" y="14"/>
                    </a:cubicBezTo>
                    <a:cubicBezTo>
                      <a:pt x="24" y="15"/>
                      <a:pt x="24" y="15"/>
                      <a:pt x="24" y="15"/>
                    </a:cubicBezTo>
                    <a:cubicBezTo>
                      <a:pt x="19" y="15"/>
                      <a:pt x="19" y="15"/>
                      <a:pt x="19" y="15"/>
                    </a:cubicBezTo>
                    <a:cubicBezTo>
                      <a:pt x="18" y="16"/>
                      <a:pt x="18" y="16"/>
                      <a:pt x="18" y="16"/>
                    </a:cubicBezTo>
                    <a:cubicBezTo>
                      <a:pt x="19" y="17"/>
                      <a:pt x="19" y="17"/>
                      <a:pt x="19" y="17"/>
                    </a:cubicBezTo>
                    <a:cubicBezTo>
                      <a:pt x="20" y="17"/>
                      <a:pt x="20" y="17"/>
                      <a:pt x="20" y="17"/>
                    </a:cubicBezTo>
                    <a:cubicBezTo>
                      <a:pt x="21" y="19"/>
                      <a:pt x="21" y="19"/>
                      <a:pt x="21" y="19"/>
                    </a:cubicBezTo>
                    <a:cubicBezTo>
                      <a:pt x="21" y="19"/>
                      <a:pt x="21" y="19"/>
                      <a:pt x="21" y="19"/>
                    </a:cubicBezTo>
                    <a:cubicBezTo>
                      <a:pt x="21" y="19"/>
                      <a:pt x="21" y="19"/>
                      <a:pt x="21" y="19"/>
                    </a:cubicBezTo>
                    <a:cubicBezTo>
                      <a:pt x="21" y="20"/>
                      <a:pt x="21" y="20"/>
                      <a:pt x="21" y="20"/>
                    </a:cubicBezTo>
                    <a:cubicBezTo>
                      <a:pt x="20" y="20"/>
                      <a:pt x="20" y="20"/>
                      <a:pt x="20" y="20"/>
                    </a:cubicBezTo>
                    <a:cubicBezTo>
                      <a:pt x="17" y="20"/>
                      <a:pt x="17" y="20"/>
                      <a:pt x="17" y="20"/>
                    </a:cubicBezTo>
                    <a:cubicBezTo>
                      <a:pt x="17" y="23"/>
                      <a:pt x="17" y="23"/>
                      <a:pt x="17" y="23"/>
                    </a:cubicBezTo>
                    <a:cubicBezTo>
                      <a:pt x="18" y="24"/>
                      <a:pt x="18" y="24"/>
                      <a:pt x="18" y="24"/>
                    </a:cubicBezTo>
                    <a:cubicBezTo>
                      <a:pt x="19" y="25"/>
                      <a:pt x="19" y="25"/>
                      <a:pt x="19" y="25"/>
                    </a:cubicBezTo>
                    <a:cubicBezTo>
                      <a:pt x="21" y="26"/>
                      <a:pt x="21" y="26"/>
                      <a:pt x="21" y="26"/>
                    </a:cubicBezTo>
                    <a:cubicBezTo>
                      <a:pt x="20" y="28"/>
                      <a:pt x="20" y="28"/>
                      <a:pt x="20" y="28"/>
                    </a:cubicBezTo>
                    <a:cubicBezTo>
                      <a:pt x="20" y="28"/>
                      <a:pt x="20" y="28"/>
                      <a:pt x="20" y="28"/>
                    </a:cubicBezTo>
                    <a:cubicBezTo>
                      <a:pt x="18" y="37"/>
                      <a:pt x="18" y="37"/>
                      <a:pt x="18" y="37"/>
                    </a:cubicBezTo>
                    <a:cubicBezTo>
                      <a:pt x="17" y="39"/>
                      <a:pt x="17" y="39"/>
                      <a:pt x="17" y="39"/>
                    </a:cubicBezTo>
                    <a:cubicBezTo>
                      <a:pt x="17" y="39"/>
                      <a:pt x="17" y="39"/>
                      <a:pt x="17" y="39"/>
                    </a:cubicBezTo>
                    <a:cubicBezTo>
                      <a:pt x="17" y="40"/>
                      <a:pt x="17" y="40"/>
                      <a:pt x="17" y="40"/>
                    </a:cubicBezTo>
                    <a:cubicBezTo>
                      <a:pt x="16" y="40"/>
                      <a:pt x="16" y="40"/>
                      <a:pt x="16" y="40"/>
                    </a:cubicBezTo>
                    <a:cubicBezTo>
                      <a:pt x="16" y="39"/>
                      <a:pt x="16" y="39"/>
                      <a:pt x="16" y="39"/>
                    </a:cubicBezTo>
                    <a:cubicBezTo>
                      <a:pt x="15" y="39"/>
                      <a:pt x="15" y="39"/>
                      <a:pt x="15" y="39"/>
                    </a:cubicBezTo>
                    <a:cubicBezTo>
                      <a:pt x="15" y="39"/>
                      <a:pt x="15" y="39"/>
                      <a:pt x="15" y="39"/>
                    </a:cubicBezTo>
                    <a:cubicBezTo>
                      <a:pt x="14" y="39"/>
                      <a:pt x="14" y="39"/>
                      <a:pt x="14" y="39"/>
                    </a:cubicBezTo>
                    <a:cubicBezTo>
                      <a:pt x="13" y="39"/>
                      <a:pt x="13" y="39"/>
                      <a:pt x="13" y="39"/>
                    </a:cubicBezTo>
                    <a:cubicBezTo>
                      <a:pt x="13" y="39"/>
                      <a:pt x="13" y="39"/>
                      <a:pt x="13" y="39"/>
                    </a:cubicBezTo>
                    <a:cubicBezTo>
                      <a:pt x="10" y="40"/>
                      <a:pt x="10" y="40"/>
                      <a:pt x="10" y="40"/>
                    </a:cubicBezTo>
                    <a:cubicBezTo>
                      <a:pt x="8" y="41"/>
                      <a:pt x="8" y="41"/>
                      <a:pt x="8" y="41"/>
                    </a:cubicBezTo>
                    <a:cubicBezTo>
                      <a:pt x="7" y="41"/>
                      <a:pt x="7" y="41"/>
                      <a:pt x="7" y="41"/>
                    </a:cubicBezTo>
                    <a:cubicBezTo>
                      <a:pt x="7" y="41"/>
                      <a:pt x="7" y="41"/>
                      <a:pt x="7" y="41"/>
                    </a:cubicBezTo>
                    <a:cubicBezTo>
                      <a:pt x="6" y="42"/>
                      <a:pt x="6" y="42"/>
                      <a:pt x="6" y="42"/>
                    </a:cubicBezTo>
                    <a:cubicBezTo>
                      <a:pt x="5" y="43"/>
                      <a:pt x="5" y="43"/>
                      <a:pt x="5" y="43"/>
                    </a:cubicBezTo>
                    <a:cubicBezTo>
                      <a:pt x="4" y="43"/>
                      <a:pt x="4" y="43"/>
                      <a:pt x="4" y="43"/>
                    </a:cubicBezTo>
                    <a:cubicBezTo>
                      <a:pt x="4" y="44"/>
                      <a:pt x="4" y="44"/>
                      <a:pt x="4" y="44"/>
                    </a:cubicBezTo>
                    <a:cubicBezTo>
                      <a:pt x="4" y="45"/>
                      <a:pt x="4" y="45"/>
                      <a:pt x="4" y="45"/>
                    </a:cubicBezTo>
                    <a:cubicBezTo>
                      <a:pt x="4" y="45"/>
                      <a:pt x="4" y="45"/>
                      <a:pt x="4" y="45"/>
                    </a:cubicBezTo>
                    <a:cubicBezTo>
                      <a:pt x="3" y="47"/>
                      <a:pt x="3" y="47"/>
                      <a:pt x="3" y="47"/>
                    </a:cubicBezTo>
                    <a:cubicBezTo>
                      <a:pt x="3" y="48"/>
                      <a:pt x="3" y="48"/>
                      <a:pt x="3" y="48"/>
                    </a:cubicBezTo>
                    <a:cubicBezTo>
                      <a:pt x="3" y="49"/>
                      <a:pt x="3" y="49"/>
                      <a:pt x="3" y="49"/>
                    </a:cubicBezTo>
                    <a:cubicBezTo>
                      <a:pt x="3" y="49"/>
                      <a:pt x="3" y="49"/>
                      <a:pt x="3" y="49"/>
                    </a:cubicBezTo>
                    <a:cubicBezTo>
                      <a:pt x="2" y="49"/>
                      <a:pt x="2" y="49"/>
                      <a:pt x="2" y="49"/>
                    </a:cubicBezTo>
                    <a:cubicBezTo>
                      <a:pt x="1" y="50"/>
                      <a:pt x="1" y="50"/>
                      <a:pt x="1" y="50"/>
                    </a:cubicBezTo>
                    <a:cubicBezTo>
                      <a:pt x="1" y="51"/>
                      <a:pt x="1" y="51"/>
                      <a:pt x="1" y="51"/>
                    </a:cubicBezTo>
                    <a:cubicBezTo>
                      <a:pt x="0" y="51"/>
                      <a:pt x="0" y="51"/>
                      <a:pt x="0" y="51"/>
                    </a:cubicBezTo>
                    <a:cubicBezTo>
                      <a:pt x="1" y="52"/>
                      <a:pt x="1" y="52"/>
                      <a:pt x="1" y="52"/>
                    </a:cubicBezTo>
                    <a:cubicBezTo>
                      <a:pt x="0" y="53"/>
                      <a:pt x="0" y="53"/>
                      <a:pt x="0" y="53"/>
                    </a:cubicBezTo>
                    <a:cubicBezTo>
                      <a:pt x="0" y="53"/>
                      <a:pt x="0" y="53"/>
                      <a:pt x="0" y="53"/>
                    </a:cubicBezTo>
                    <a:cubicBezTo>
                      <a:pt x="0" y="54"/>
                      <a:pt x="0" y="54"/>
                      <a:pt x="0" y="54"/>
                    </a:cubicBezTo>
                    <a:cubicBezTo>
                      <a:pt x="0" y="55"/>
                      <a:pt x="0" y="55"/>
                      <a:pt x="0" y="55"/>
                    </a:cubicBezTo>
                    <a:cubicBezTo>
                      <a:pt x="1" y="56"/>
                      <a:pt x="1" y="56"/>
                      <a:pt x="1" y="56"/>
                    </a:cubicBezTo>
                    <a:cubicBezTo>
                      <a:pt x="4" y="59"/>
                      <a:pt x="4" y="59"/>
                      <a:pt x="4" y="59"/>
                    </a:cubicBezTo>
                    <a:cubicBezTo>
                      <a:pt x="2" y="60"/>
                      <a:pt x="2" y="60"/>
                      <a:pt x="2" y="60"/>
                    </a:cubicBezTo>
                    <a:cubicBezTo>
                      <a:pt x="5" y="60"/>
                      <a:pt x="5" y="60"/>
                      <a:pt x="5" y="60"/>
                    </a:cubicBezTo>
                    <a:cubicBezTo>
                      <a:pt x="7" y="60"/>
                      <a:pt x="7" y="60"/>
                      <a:pt x="7" y="60"/>
                    </a:cubicBezTo>
                    <a:cubicBezTo>
                      <a:pt x="8" y="61"/>
                      <a:pt x="8" y="61"/>
                      <a:pt x="8" y="61"/>
                    </a:cubicBezTo>
                    <a:cubicBezTo>
                      <a:pt x="8" y="63"/>
                      <a:pt x="8" y="63"/>
                      <a:pt x="8" y="63"/>
                    </a:cubicBezTo>
                    <a:cubicBezTo>
                      <a:pt x="10" y="63"/>
                      <a:pt x="10" y="63"/>
                      <a:pt x="10" y="63"/>
                    </a:cubicBezTo>
                    <a:cubicBezTo>
                      <a:pt x="12" y="63"/>
                      <a:pt x="12" y="63"/>
                      <a:pt x="12" y="63"/>
                    </a:cubicBezTo>
                    <a:cubicBezTo>
                      <a:pt x="14" y="61"/>
                      <a:pt x="14" y="61"/>
                      <a:pt x="14" y="61"/>
                    </a:cubicBezTo>
                    <a:cubicBezTo>
                      <a:pt x="15" y="60"/>
                      <a:pt x="15" y="60"/>
                      <a:pt x="15" y="60"/>
                    </a:cubicBezTo>
                    <a:cubicBezTo>
                      <a:pt x="16" y="61"/>
                      <a:pt x="16" y="61"/>
                      <a:pt x="16" y="61"/>
                    </a:cubicBezTo>
                    <a:cubicBezTo>
                      <a:pt x="16" y="62"/>
                      <a:pt x="16" y="62"/>
                      <a:pt x="16" y="62"/>
                    </a:cubicBezTo>
                    <a:cubicBezTo>
                      <a:pt x="15" y="62"/>
                      <a:pt x="15" y="62"/>
                      <a:pt x="15" y="62"/>
                    </a:cubicBezTo>
                    <a:cubicBezTo>
                      <a:pt x="15" y="63"/>
                      <a:pt x="15" y="63"/>
                      <a:pt x="15" y="63"/>
                    </a:cubicBezTo>
                    <a:cubicBezTo>
                      <a:pt x="16" y="66"/>
                      <a:pt x="16" y="66"/>
                      <a:pt x="16" y="66"/>
                    </a:cubicBezTo>
                    <a:cubicBezTo>
                      <a:pt x="16" y="67"/>
                      <a:pt x="16" y="67"/>
                      <a:pt x="16" y="67"/>
                    </a:cubicBezTo>
                    <a:cubicBezTo>
                      <a:pt x="16" y="67"/>
                      <a:pt x="16" y="67"/>
                      <a:pt x="16" y="67"/>
                    </a:cubicBezTo>
                    <a:cubicBezTo>
                      <a:pt x="17" y="67"/>
                      <a:pt x="17" y="67"/>
                      <a:pt x="17" y="67"/>
                    </a:cubicBezTo>
                    <a:cubicBezTo>
                      <a:pt x="18" y="67"/>
                      <a:pt x="18" y="67"/>
                      <a:pt x="18" y="67"/>
                    </a:cubicBezTo>
                    <a:cubicBezTo>
                      <a:pt x="19" y="67"/>
                      <a:pt x="19" y="67"/>
                      <a:pt x="19" y="67"/>
                    </a:cubicBezTo>
                    <a:cubicBezTo>
                      <a:pt x="19" y="67"/>
                      <a:pt x="19" y="67"/>
                      <a:pt x="19" y="67"/>
                    </a:cubicBezTo>
                    <a:cubicBezTo>
                      <a:pt x="20" y="67"/>
                      <a:pt x="20" y="67"/>
                      <a:pt x="20" y="67"/>
                    </a:cubicBezTo>
                    <a:cubicBezTo>
                      <a:pt x="20" y="67"/>
                      <a:pt x="20" y="67"/>
                      <a:pt x="20" y="67"/>
                    </a:cubicBezTo>
                    <a:cubicBezTo>
                      <a:pt x="20" y="67"/>
                      <a:pt x="20" y="67"/>
                      <a:pt x="20" y="67"/>
                    </a:cubicBezTo>
                    <a:cubicBezTo>
                      <a:pt x="23" y="67"/>
                      <a:pt x="23" y="67"/>
                      <a:pt x="23" y="67"/>
                    </a:cubicBezTo>
                    <a:cubicBezTo>
                      <a:pt x="24" y="67"/>
                      <a:pt x="24" y="67"/>
                      <a:pt x="24" y="67"/>
                    </a:cubicBezTo>
                    <a:cubicBezTo>
                      <a:pt x="25" y="66"/>
                      <a:pt x="25" y="66"/>
                      <a:pt x="25" y="66"/>
                    </a:cubicBezTo>
                    <a:cubicBezTo>
                      <a:pt x="26" y="66"/>
                      <a:pt x="26" y="66"/>
                      <a:pt x="26" y="66"/>
                    </a:cubicBezTo>
                    <a:cubicBezTo>
                      <a:pt x="27" y="66"/>
                      <a:pt x="27" y="66"/>
                      <a:pt x="27" y="66"/>
                    </a:cubicBezTo>
                    <a:cubicBezTo>
                      <a:pt x="28" y="66"/>
                      <a:pt x="28" y="66"/>
                      <a:pt x="28" y="66"/>
                    </a:cubicBezTo>
                    <a:cubicBezTo>
                      <a:pt x="29" y="65"/>
                      <a:pt x="29" y="65"/>
                      <a:pt x="29" y="65"/>
                    </a:cubicBezTo>
                    <a:cubicBezTo>
                      <a:pt x="30" y="64"/>
                      <a:pt x="30" y="64"/>
                      <a:pt x="30" y="64"/>
                    </a:cubicBezTo>
                    <a:cubicBezTo>
                      <a:pt x="32" y="62"/>
                      <a:pt x="32" y="62"/>
                      <a:pt x="32" y="62"/>
                    </a:cubicBezTo>
                    <a:cubicBezTo>
                      <a:pt x="34" y="62"/>
                      <a:pt x="34" y="62"/>
                      <a:pt x="34" y="62"/>
                    </a:cubicBezTo>
                    <a:cubicBezTo>
                      <a:pt x="35" y="61"/>
                      <a:pt x="35" y="61"/>
                      <a:pt x="35" y="61"/>
                    </a:cubicBezTo>
                    <a:cubicBezTo>
                      <a:pt x="36" y="61"/>
                      <a:pt x="36" y="61"/>
                      <a:pt x="36" y="61"/>
                    </a:cubicBezTo>
                    <a:cubicBezTo>
                      <a:pt x="37" y="62"/>
                      <a:pt x="37" y="62"/>
                      <a:pt x="37" y="62"/>
                    </a:cubicBezTo>
                    <a:cubicBezTo>
                      <a:pt x="38" y="61"/>
                      <a:pt x="38" y="61"/>
                      <a:pt x="38" y="61"/>
                    </a:cubicBezTo>
                    <a:cubicBezTo>
                      <a:pt x="38" y="62"/>
                      <a:pt x="38" y="62"/>
                      <a:pt x="38" y="62"/>
                    </a:cubicBezTo>
                    <a:cubicBezTo>
                      <a:pt x="38" y="63"/>
                      <a:pt x="38" y="63"/>
                      <a:pt x="38" y="63"/>
                    </a:cubicBezTo>
                    <a:cubicBezTo>
                      <a:pt x="39" y="64"/>
                      <a:pt x="39" y="64"/>
                      <a:pt x="39" y="64"/>
                    </a:cubicBezTo>
                    <a:cubicBezTo>
                      <a:pt x="38" y="65"/>
                      <a:pt x="38" y="65"/>
                      <a:pt x="38" y="65"/>
                    </a:cubicBezTo>
                    <a:cubicBezTo>
                      <a:pt x="39" y="67"/>
                      <a:pt x="39" y="67"/>
                      <a:pt x="39" y="67"/>
                    </a:cubicBezTo>
                    <a:cubicBezTo>
                      <a:pt x="38" y="68"/>
                      <a:pt x="38" y="68"/>
                      <a:pt x="38" y="68"/>
                    </a:cubicBezTo>
                    <a:cubicBezTo>
                      <a:pt x="39" y="70"/>
                      <a:pt x="39" y="70"/>
                      <a:pt x="39" y="70"/>
                    </a:cubicBezTo>
                    <a:cubicBezTo>
                      <a:pt x="40" y="70"/>
                      <a:pt x="40" y="70"/>
                      <a:pt x="40" y="70"/>
                    </a:cubicBezTo>
                    <a:cubicBezTo>
                      <a:pt x="40" y="71"/>
                      <a:pt x="40" y="71"/>
                      <a:pt x="40" y="71"/>
                    </a:cubicBezTo>
                    <a:cubicBezTo>
                      <a:pt x="41" y="72"/>
                      <a:pt x="41" y="72"/>
                      <a:pt x="41" y="72"/>
                    </a:cubicBezTo>
                    <a:cubicBezTo>
                      <a:pt x="43" y="72"/>
                      <a:pt x="43" y="72"/>
                      <a:pt x="43" y="72"/>
                    </a:cubicBezTo>
                    <a:cubicBezTo>
                      <a:pt x="44" y="73"/>
                      <a:pt x="44" y="73"/>
                      <a:pt x="44" y="73"/>
                    </a:cubicBezTo>
                    <a:cubicBezTo>
                      <a:pt x="44" y="73"/>
                      <a:pt x="44" y="73"/>
                      <a:pt x="44" y="73"/>
                    </a:cubicBezTo>
                    <a:cubicBezTo>
                      <a:pt x="46" y="72"/>
                      <a:pt x="46" y="72"/>
                      <a:pt x="46" y="72"/>
                    </a:cubicBezTo>
                    <a:cubicBezTo>
                      <a:pt x="48" y="74"/>
                      <a:pt x="48" y="74"/>
                      <a:pt x="48" y="74"/>
                    </a:cubicBezTo>
                    <a:cubicBezTo>
                      <a:pt x="49" y="74"/>
                      <a:pt x="49" y="74"/>
                      <a:pt x="49" y="74"/>
                    </a:cubicBezTo>
                    <a:cubicBezTo>
                      <a:pt x="50" y="75"/>
                      <a:pt x="50" y="75"/>
                      <a:pt x="50" y="75"/>
                    </a:cubicBezTo>
                    <a:cubicBezTo>
                      <a:pt x="51" y="75"/>
                      <a:pt x="51" y="75"/>
                      <a:pt x="51" y="75"/>
                    </a:cubicBezTo>
                    <a:cubicBezTo>
                      <a:pt x="53" y="76"/>
                      <a:pt x="53" y="76"/>
                      <a:pt x="53" y="76"/>
                    </a:cubicBezTo>
                    <a:cubicBezTo>
                      <a:pt x="54" y="76"/>
                      <a:pt x="54" y="76"/>
                      <a:pt x="54" y="76"/>
                    </a:cubicBezTo>
                    <a:cubicBezTo>
                      <a:pt x="54" y="77"/>
                      <a:pt x="54" y="77"/>
                      <a:pt x="54" y="77"/>
                    </a:cubicBezTo>
                    <a:cubicBezTo>
                      <a:pt x="55" y="77"/>
                      <a:pt x="55" y="77"/>
                      <a:pt x="55" y="77"/>
                    </a:cubicBezTo>
                    <a:cubicBezTo>
                      <a:pt x="56" y="78"/>
                      <a:pt x="56" y="78"/>
                      <a:pt x="56" y="78"/>
                    </a:cubicBezTo>
                    <a:cubicBezTo>
                      <a:pt x="59" y="78"/>
                      <a:pt x="59" y="78"/>
                      <a:pt x="59" y="78"/>
                    </a:cubicBezTo>
                    <a:cubicBezTo>
                      <a:pt x="61" y="79"/>
                      <a:pt x="61" y="79"/>
                      <a:pt x="61" y="79"/>
                    </a:cubicBezTo>
                    <a:cubicBezTo>
                      <a:pt x="61" y="79"/>
                      <a:pt x="61" y="79"/>
                      <a:pt x="61" y="79"/>
                    </a:cubicBezTo>
                    <a:cubicBezTo>
                      <a:pt x="61" y="81"/>
                      <a:pt x="61" y="81"/>
                      <a:pt x="61" y="81"/>
                    </a:cubicBezTo>
                    <a:cubicBezTo>
                      <a:pt x="61" y="83"/>
                      <a:pt x="61" y="83"/>
                      <a:pt x="61" y="83"/>
                    </a:cubicBezTo>
                    <a:cubicBezTo>
                      <a:pt x="61" y="84"/>
                      <a:pt x="61" y="84"/>
                      <a:pt x="61" y="84"/>
                    </a:cubicBezTo>
                    <a:cubicBezTo>
                      <a:pt x="62" y="86"/>
                      <a:pt x="62" y="86"/>
                      <a:pt x="62" y="86"/>
                    </a:cubicBezTo>
                    <a:cubicBezTo>
                      <a:pt x="62" y="88"/>
                      <a:pt x="62" y="88"/>
                      <a:pt x="62" y="88"/>
                    </a:cubicBezTo>
                    <a:cubicBezTo>
                      <a:pt x="70" y="88"/>
                      <a:pt x="70" y="88"/>
                      <a:pt x="70" y="88"/>
                    </a:cubicBezTo>
                    <a:cubicBezTo>
                      <a:pt x="71" y="91"/>
                      <a:pt x="71" y="91"/>
                      <a:pt x="71" y="91"/>
                    </a:cubicBezTo>
                    <a:cubicBezTo>
                      <a:pt x="70" y="92"/>
                      <a:pt x="70" y="92"/>
                      <a:pt x="70" y="92"/>
                    </a:cubicBezTo>
                    <a:cubicBezTo>
                      <a:pt x="73" y="93"/>
                      <a:pt x="73" y="93"/>
                      <a:pt x="73" y="93"/>
                    </a:cubicBezTo>
                    <a:cubicBezTo>
                      <a:pt x="75" y="97"/>
                      <a:pt x="75" y="97"/>
                      <a:pt x="75" y="97"/>
                    </a:cubicBezTo>
                    <a:cubicBezTo>
                      <a:pt x="75" y="98"/>
                      <a:pt x="75" y="98"/>
                      <a:pt x="75" y="98"/>
                    </a:cubicBezTo>
                    <a:cubicBezTo>
                      <a:pt x="73" y="102"/>
                      <a:pt x="73" y="102"/>
                      <a:pt x="73" y="102"/>
                    </a:cubicBezTo>
                    <a:cubicBezTo>
                      <a:pt x="73" y="103"/>
                      <a:pt x="73" y="103"/>
                      <a:pt x="73" y="103"/>
                    </a:cubicBezTo>
                    <a:cubicBezTo>
                      <a:pt x="73" y="104"/>
                      <a:pt x="73" y="104"/>
                      <a:pt x="73" y="104"/>
                    </a:cubicBezTo>
                    <a:cubicBezTo>
                      <a:pt x="73" y="104"/>
                      <a:pt x="73" y="104"/>
                      <a:pt x="73" y="104"/>
                    </a:cubicBezTo>
                    <a:cubicBezTo>
                      <a:pt x="73" y="105"/>
                      <a:pt x="73" y="105"/>
                      <a:pt x="73" y="105"/>
                    </a:cubicBezTo>
                    <a:cubicBezTo>
                      <a:pt x="74" y="106"/>
                      <a:pt x="74" y="106"/>
                      <a:pt x="74" y="106"/>
                    </a:cubicBezTo>
                    <a:cubicBezTo>
                      <a:pt x="74" y="107"/>
                      <a:pt x="74" y="107"/>
                      <a:pt x="74" y="107"/>
                    </a:cubicBezTo>
                    <a:cubicBezTo>
                      <a:pt x="75" y="108"/>
                      <a:pt x="75" y="108"/>
                      <a:pt x="75" y="108"/>
                    </a:cubicBezTo>
                    <a:cubicBezTo>
                      <a:pt x="74" y="111"/>
                      <a:pt x="74" y="111"/>
                      <a:pt x="74" y="111"/>
                    </a:cubicBezTo>
                    <a:cubicBezTo>
                      <a:pt x="75" y="112"/>
                      <a:pt x="75" y="112"/>
                      <a:pt x="75" y="112"/>
                    </a:cubicBezTo>
                    <a:cubicBezTo>
                      <a:pt x="74" y="112"/>
                      <a:pt x="74" y="112"/>
                      <a:pt x="74" y="112"/>
                    </a:cubicBezTo>
                    <a:cubicBezTo>
                      <a:pt x="75" y="113"/>
                      <a:pt x="75" y="113"/>
                      <a:pt x="75" y="113"/>
                    </a:cubicBezTo>
                    <a:cubicBezTo>
                      <a:pt x="76" y="113"/>
                      <a:pt x="76" y="113"/>
                      <a:pt x="76" y="113"/>
                    </a:cubicBezTo>
                    <a:cubicBezTo>
                      <a:pt x="77" y="114"/>
                      <a:pt x="77" y="114"/>
                      <a:pt x="77" y="114"/>
                    </a:cubicBezTo>
                    <a:cubicBezTo>
                      <a:pt x="79" y="113"/>
                      <a:pt x="79" y="113"/>
                      <a:pt x="79" y="113"/>
                    </a:cubicBezTo>
                    <a:cubicBezTo>
                      <a:pt x="80" y="114"/>
                      <a:pt x="80" y="114"/>
                      <a:pt x="80" y="114"/>
                    </a:cubicBezTo>
                    <a:cubicBezTo>
                      <a:pt x="82" y="113"/>
                      <a:pt x="82" y="113"/>
                      <a:pt x="82" y="113"/>
                    </a:cubicBezTo>
                    <a:cubicBezTo>
                      <a:pt x="83" y="114"/>
                      <a:pt x="83" y="114"/>
                      <a:pt x="83" y="114"/>
                    </a:cubicBezTo>
                    <a:cubicBezTo>
                      <a:pt x="84" y="114"/>
                      <a:pt x="84" y="114"/>
                      <a:pt x="84" y="114"/>
                    </a:cubicBezTo>
                    <a:cubicBezTo>
                      <a:pt x="84" y="115"/>
                      <a:pt x="84" y="115"/>
                      <a:pt x="84" y="115"/>
                    </a:cubicBezTo>
                    <a:cubicBezTo>
                      <a:pt x="86" y="119"/>
                      <a:pt x="86" y="119"/>
                      <a:pt x="86" y="119"/>
                    </a:cubicBezTo>
                    <a:cubicBezTo>
                      <a:pt x="86" y="121"/>
                      <a:pt x="86" y="121"/>
                      <a:pt x="86" y="121"/>
                    </a:cubicBezTo>
                    <a:cubicBezTo>
                      <a:pt x="87" y="121"/>
                      <a:pt x="87" y="121"/>
                      <a:pt x="87" y="121"/>
                    </a:cubicBezTo>
                    <a:cubicBezTo>
                      <a:pt x="89" y="120"/>
                      <a:pt x="89" y="120"/>
                      <a:pt x="89" y="120"/>
                    </a:cubicBezTo>
                    <a:cubicBezTo>
                      <a:pt x="90" y="120"/>
                      <a:pt x="90" y="120"/>
                      <a:pt x="90" y="120"/>
                    </a:cubicBezTo>
                    <a:cubicBezTo>
                      <a:pt x="91" y="121"/>
                      <a:pt x="91" y="121"/>
                      <a:pt x="91" y="121"/>
                    </a:cubicBezTo>
                    <a:cubicBezTo>
                      <a:pt x="91" y="121"/>
                      <a:pt x="91" y="121"/>
                      <a:pt x="91" y="121"/>
                    </a:cubicBezTo>
                    <a:cubicBezTo>
                      <a:pt x="91" y="122"/>
                      <a:pt x="91" y="122"/>
                      <a:pt x="91" y="122"/>
                    </a:cubicBezTo>
                    <a:cubicBezTo>
                      <a:pt x="91" y="126"/>
                      <a:pt x="91" y="126"/>
                      <a:pt x="91" y="126"/>
                    </a:cubicBezTo>
                    <a:cubicBezTo>
                      <a:pt x="91" y="126"/>
                      <a:pt x="91" y="126"/>
                      <a:pt x="91" y="126"/>
                    </a:cubicBezTo>
                    <a:cubicBezTo>
                      <a:pt x="90" y="126"/>
                      <a:pt x="90" y="126"/>
                      <a:pt x="90" y="126"/>
                    </a:cubicBezTo>
                    <a:cubicBezTo>
                      <a:pt x="90" y="127"/>
                      <a:pt x="90" y="127"/>
                      <a:pt x="90" y="127"/>
                    </a:cubicBezTo>
                    <a:cubicBezTo>
                      <a:pt x="90" y="127"/>
                      <a:pt x="90" y="127"/>
                      <a:pt x="90" y="127"/>
                    </a:cubicBezTo>
                    <a:cubicBezTo>
                      <a:pt x="90" y="128"/>
                      <a:pt x="90" y="128"/>
                      <a:pt x="90" y="128"/>
                    </a:cubicBezTo>
                    <a:cubicBezTo>
                      <a:pt x="91" y="127"/>
                      <a:pt x="91" y="127"/>
                      <a:pt x="91" y="127"/>
                    </a:cubicBezTo>
                    <a:cubicBezTo>
                      <a:pt x="93" y="127"/>
                      <a:pt x="93" y="127"/>
                      <a:pt x="93" y="127"/>
                    </a:cubicBezTo>
                    <a:cubicBezTo>
                      <a:pt x="93" y="128"/>
                      <a:pt x="93" y="128"/>
                      <a:pt x="93" y="128"/>
                    </a:cubicBezTo>
                    <a:cubicBezTo>
                      <a:pt x="94" y="130"/>
                      <a:pt x="94" y="130"/>
                      <a:pt x="94" y="130"/>
                    </a:cubicBezTo>
                    <a:cubicBezTo>
                      <a:pt x="94" y="131"/>
                      <a:pt x="94" y="131"/>
                      <a:pt x="94" y="131"/>
                    </a:cubicBezTo>
                    <a:cubicBezTo>
                      <a:pt x="94" y="133"/>
                      <a:pt x="94" y="133"/>
                      <a:pt x="94" y="133"/>
                    </a:cubicBezTo>
                    <a:cubicBezTo>
                      <a:pt x="94" y="134"/>
                      <a:pt x="94" y="134"/>
                      <a:pt x="94" y="134"/>
                    </a:cubicBezTo>
                    <a:cubicBezTo>
                      <a:pt x="94" y="135"/>
                      <a:pt x="94" y="135"/>
                      <a:pt x="94" y="135"/>
                    </a:cubicBezTo>
                    <a:cubicBezTo>
                      <a:pt x="93" y="135"/>
                      <a:pt x="93" y="135"/>
                      <a:pt x="93" y="135"/>
                    </a:cubicBezTo>
                    <a:cubicBezTo>
                      <a:pt x="92" y="135"/>
                      <a:pt x="92" y="135"/>
                      <a:pt x="92" y="135"/>
                    </a:cubicBezTo>
                    <a:cubicBezTo>
                      <a:pt x="92" y="136"/>
                      <a:pt x="92" y="136"/>
                      <a:pt x="92" y="136"/>
                    </a:cubicBezTo>
                    <a:cubicBezTo>
                      <a:pt x="91" y="136"/>
                      <a:pt x="91" y="136"/>
                      <a:pt x="91" y="136"/>
                    </a:cubicBezTo>
                    <a:cubicBezTo>
                      <a:pt x="91" y="136"/>
                      <a:pt x="91" y="136"/>
                      <a:pt x="91" y="136"/>
                    </a:cubicBezTo>
                    <a:cubicBezTo>
                      <a:pt x="89" y="137"/>
                      <a:pt x="89" y="137"/>
                      <a:pt x="89" y="137"/>
                    </a:cubicBezTo>
                    <a:cubicBezTo>
                      <a:pt x="89" y="138"/>
                      <a:pt x="89" y="138"/>
                      <a:pt x="89" y="138"/>
                    </a:cubicBezTo>
                    <a:cubicBezTo>
                      <a:pt x="88" y="138"/>
                      <a:pt x="88" y="138"/>
                      <a:pt x="88" y="138"/>
                    </a:cubicBezTo>
                    <a:cubicBezTo>
                      <a:pt x="86" y="139"/>
                      <a:pt x="86" y="139"/>
                      <a:pt x="86" y="139"/>
                    </a:cubicBezTo>
                    <a:cubicBezTo>
                      <a:pt x="86" y="139"/>
                      <a:pt x="86" y="139"/>
                      <a:pt x="86" y="139"/>
                    </a:cubicBezTo>
                    <a:cubicBezTo>
                      <a:pt x="86" y="140"/>
                      <a:pt x="86" y="140"/>
                      <a:pt x="86" y="140"/>
                    </a:cubicBezTo>
                    <a:cubicBezTo>
                      <a:pt x="85" y="140"/>
                      <a:pt x="85" y="140"/>
                      <a:pt x="85" y="140"/>
                    </a:cubicBezTo>
                    <a:cubicBezTo>
                      <a:pt x="85" y="140"/>
                      <a:pt x="85" y="140"/>
                      <a:pt x="85" y="140"/>
                    </a:cubicBezTo>
                    <a:cubicBezTo>
                      <a:pt x="83" y="142"/>
                      <a:pt x="83" y="142"/>
                      <a:pt x="83" y="142"/>
                    </a:cubicBezTo>
                    <a:cubicBezTo>
                      <a:pt x="83" y="142"/>
                      <a:pt x="83" y="142"/>
                      <a:pt x="83" y="142"/>
                    </a:cubicBezTo>
                    <a:cubicBezTo>
                      <a:pt x="83" y="143"/>
                      <a:pt x="83" y="143"/>
                      <a:pt x="83" y="143"/>
                    </a:cubicBezTo>
                    <a:cubicBezTo>
                      <a:pt x="82" y="143"/>
                      <a:pt x="82" y="143"/>
                      <a:pt x="82" y="143"/>
                    </a:cubicBezTo>
                    <a:cubicBezTo>
                      <a:pt x="82" y="144"/>
                      <a:pt x="82" y="144"/>
                      <a:pt x="82" y="144"/>
                    </a:cubicBezTo>
                    <a:cubicBezTo>
                      <a:pt x="81" y="145"/>
                      <a:pt x="81" y="145"/>
                      <a:pt x="81" y="145"/>
                    </a:cubicBezTo>
                    <a:cubicBezTo>
                      <a:pt x="80" y="146"/>
                      <a:pt x="80" y="146"/>
                      <a:pt x="80" y="146"/>
                    </a:cubicBezTo>
                    <a:cubicBezTo>
                      <a:pt x="80" y="147"/>
                      <a:pt x="80" y="147"/>
                      <a:pt x="80" y="147"/>
                    </a:cubicBezTo>
                    <a:cubicBezTo>
                      <a:pt x="80" y="148"/>
                      <a:pt x="80" y="148"/>
                      <a:pt x="80" y="148"/>
                    </a:cubicBezTo>
                    <a:cubicBezTo>
                      <a:pt x="79" y="148"/>
                      <a:pt x="79" y="148"/>
                      <a:pt x="79" y="148"/>
                    </a:cubicBezTo>
                    <a:cubicBezTo>
                      <a:pt x="79" y="148"/>
                      <a:pt x="79" y="148"/>
                      <a:pt x="79" y="148"/>
                    </a:cubicBezTo>
                    <a:cubicBezTo>
                      <a:pt x="79" y="148"/>
                      <a:pt x="79" y="148"/>
                      <a:pt x="79" y="148"/>
                    </a:cubicBezTo>
                    <a:cubicBezTo>
                      <a:pt x="80" y="149"/>
                      <a:pt x="80" y="149"/>
                      <a:pt x="80" y="149"/>
                    </a:cubicBezTo>
                    <a:cubicBezTo>
                      <a:pt x="82" y="148"/>
                      <a:pt x="82" y="148"/>
                      <a:pt x="82" y="148"/>
                    </a:cubicBezTo>
                    <a:cubicBezTo>
                      <a:pt x="83" y="149"/>
                      <a:pt x="83" y="149"/>
                      <a:pt x="83" y="149"/>
                    </a:cubicBezTo>
                    <a:cubicBezTo>
                      <a:pt x="84" y="150"/>
                      <a:pt x="84" y="150"/>
                      <a:pt x="84" y="150"/>
                    </a:cubicBezTo>
                    <a:cubicBezTo>
                      <a:pt x="85" y="150"/>
                      <a:pt x="85" y="150"/>
                      <a:pt x="85" y="150"/>
                    </a:cubicBezTo>
                    <a:cubicBezTo>
                      <a:pt x="86" y="151"/>
                      <a:pt x="86" y="151"/>
                      <a:pt x="86" y="151"/>
                    </a:cubicBezTo>
                    <a:cubicBezTo>
                      <a:pt x="87" y="153"/>
                      <a:pt x="87" y="153"/>
                      <a:pt x="87" y="153"/>
                    </a:cubicBezTo>
                    <a:cubicBezTo>
                      <a:pt x="87" y="153"/>
                      <a:pt x="87" y="153"/>
                      <a:pt x="87" y="153"/>
                    </a:cubicBezTo>
                    <a:cubicBezTo>
                      <a:pt x="88" y="152"/>
                      <a:pt x="88" y="152"/>
                      <a:pt x="88" y="152"/>
                    </a:cubicBezTo>
                    <a:cubicBezTo>
                      <a:pt x="88" y="152"/>
                      <a:pt x="88" y="152"/>
                      <a:pt x="88" y="152"/>
                    </a:cubicBezTo>
                    <a:cubicBezTo>
                      <a:pt x="89" y="154"/>
                      <a:pt x="89" y="154"/>
                      <a:pt x="89" y="154"/>
                    </a:cubicBezTo>
                    <a:cubicBezTo>
                      <a:pt x="91" y="154"/>
                      <a:pt x="91" y="154"/>
                      <a:pt x="91" y="154"/>
                    </a:cubicBezTo>
                    <a:cubicBezTo>
                      <a:pt x="92" y="154"/>
                      <a:pt x="92" y="154"/>
                      <a:pt x="92" y="154"/>
                    </a:cubicBezTo>
                    <a:cubicBezTo>
                      <a:pt x="93" y="155"/>
                      <a:pt x="93" y="155"/>
                      <a:pt x="93" y="155"/>
                    </a:cubicBezTo>
                    <a:cubicBezTo>
                      <a:pt x="93" y="156"/>
                      <a:pt x="93" y="156"/>
                      <a:pt x="93" y="156"/>
                    </a:cubicBezTo>
                    <a:cubicBezTo>
                      <a:pt x="94" y="156"/>
                      <a:pt x="94" y="156"/>
                      <a:pt x="94" y="156"/>
                    </a:cubicBezTo>
                    <a:cubicBezTo>
                      <a:pt x="95" y="157"/>
                      <a:pt x="95" y="157"/>
                      <a:pt x="95" y="157"/>
                    </a:cubicBezTo>
                    <a:cubicBezTo>
                      <a:pt x="96" y="158"/>
                      <a:pt x="96" y="158"/>
                      <a:pt x="96" y="158"/>
                    </a:cubicBezTo>
                    <a:cubicBezTo>
                      <a:pt x="97" y="159"/>
                      <a:pt x="97" y="159"/>
                      <a:pt x="97" y="159"/>
                    </a:cubicBezTo>
                    <a:cubicBezTo>
                      <a:pt x="98" y="160"/>
                      <a:pt x="98" y="160"/>
                      <a:pt x="98" y="160"/>
                    </a:cubicBezTo>
                    <a:cubicBezTo>
                      <a:pt x="98" y="161"/>
                      <a:pt x="98" y="161"/>
                      <a:pt x="98" y="161"/>
                    </a:cubicBezTo>
                    <a:cubicBezTo>
                      <a:pt x="97" y="162"/>
                      <a:pt x="97" y="162"/>
                      <a:pt x="97" y="162"/>
                    </a:cubicBezTo>
                    <a:cubicBezTo>
                      <a:pt x="98" y="163"/>
                      <a:pt x="98" y="163"/>
                      <a:pt x="98" y="163"/>
                    </a:cubicBezTo>
                    <a:cubicBezTo>
                      <a:pt x="98" y="164"/>
                      <a:pt x="98" y="164"/>
                      <a:pt x="98" y="164"/>
                    </a:cubicBezTo>
                    <a:cubicBezTo>
                      <a:pt x="98" y="164"/>
                      <a:pt x="98" y="164"/>
                      <a:pt x="98" y="164"/>
                    </a:cubicBezTo>
                    <a:cubicBezTo>
                      <a:pt x="99" y="165"/>
                      <a:pt x="99" y="165"/>
                      <a:pt x="99" y="165"/>
                    </a:cubicBezTo>
                    <a:cubicBezTo>
                      <a:pt x="99" y="165"/>
                      <a:pt x="99" y="165"/>
                      <a:pt x="99" y="165"/>
                    </a:cubicBezTo>
                    <a:cubicBezTo>
                      <a:pt x="101" y="164"/>
                      <a:pt x="101" y="164"/>
                      <a:pt x="101" y="164"/>
                    </a:cubicBezTo>
                    <a:cubicBezTo>
                      <a:pt x="101" y="162"/>
                      <a:pt x="101" y="162"/>
                      <a:pt x="101" y="162"/>
                    </a:cubicBezTo>
                    <a:cubicBezTo>
                      <a:pt x="102" y="159"/>
                      <a:pt x="102" y="159"/>
                      <a:pt x="102" y="159"/>
                    </a:cubicBezTo>
                    <a:cubicBezTo>
                      <a:pt x="103" y="158"/>
                      <a:pt x="103" y="158"/>
                      <a:pt x="103" y="158"/>
                    </a:cubicBezTo>
                    <a:cubicBezTo>
                      <a:pt x="103" y="157"/>
                      <a:pt x="103" y="157"/>
                      <a:pt x="103" y="157"/>
                    </a:cubicBezTo>
                    <a:cubicBezTo>
                      <a:pt x="102" y="157"/>
                      <a:pt x="102" y="157"/>
                      <a:pt x="102" y="157"/>
                    </a:cubicBezTo>
                    <a:cubicBezTo>
                      <a:pt x="102" y="156"/>
                      <a:pt x="102" y="156"/>
                      <a:pt x="102" y="156"/>
                    </a:cubicBezTo>
                    <a:cubicBezTo>
                      <a:pt x="102" y="155"/>
                      <a:pt x="102" y="155"/>
                      <a:pt x="102" y="155"/>
                    </a:cubicBezTo>
                    <a:cubicBezTo>
                      <a:pt x="103" y="155"/>
                      <a:pt x="103" y="155"/>
                      <a:pt x="103" y="155"/>
                    </a:cubicBezTo>
                    <a:cubicBezTo>
                      <a:pt x="103" y="154"/>
                      <a:pt x="103" y="154"/>
                      <a:pt x="103" y="154"/>
                    </a:cubicBezTo>
                    <a:cubicBezTo>
                      <a:pt x="104" y="153"/>
                      <a:pt x="104" y="153"/>
                      <a:pt x="104" y="153"/>
                    </a:cubicBezTo>
                    <a:cubicBezTo>
                      <a:pt x="104" y="153"/>
                      <a:pt x="104" y="153"/>
                      <a:pt x="104" y="153"/>
                    </a:cubicBezTo>
                    <a:cubicBezTo>
                      <a:pt x="104" y="153"/>
                      <a:pt x="104" y="153"/>
                      <a:pt x="104" y="153"/>
                    </a:cubicBezTo>
                    <a:cubicBezTo>
                      <a:pt x="105" y="153"/>
                      <a:pt x="105" y="153"/>
                      <a:pt x="105" y="153"/>
                    </a:cubicBezTo>
                    <a:cubicBezTo>
                      <a:pt x="105" y="153"/>
                      <a:pt x="105" y="153"/>
                      <a:pt x="105" y="153"/>
                    </a:cubicBezTo>
                    <a:cubicBezTo>
                      <a:pt x="105" y="152"/>
                      <a:pt x="105" y="152"/>
                      <a:pt x="105" y="152"/>
                    </a:cubicBezTo>
                    <a:cubicBezTo>
                      <a:pt x="106" y="151"/>
                      <a:pt x="106" y="151"/>
                      <a:pt x="106" y="151"/>
                    </a:cubicBezTo>
                    <a:cubicBezTo>
                      <a:pt x="106" y="151"/>
                      <a:pt x="106" y="151"/>
                      <a:pt x="106" y="151"/>
                    </a:cubicBezTo>
                    <a:cubicBezTo>
                      <a:pt x="106" y="150"/>
                      <a:pt x="106" y="150"/>
                      <a:pt x="106" y="150"/>
                    </a:cubicBezTo>
                    <a:cubicBezTo>
                      <a:pt x="107" y="150"/>
                      <a:pt x="107" y="150"/>
                      <a:pt x="107" y="150"/>
                    </a:cubicBezTo>
                    <a:cubicBezTo>
                      <a:pt x="107" y="149"/>
                      <a:pt x="107" y="149"/>
                      <a:pt x="107" y="149"/>
                    </a:cubicBezTo>
                    <a:cubicBezTo>
                      <a:pt x="107" y="149"/>
                      <a:pt x="107" y="149"/>
                      <a:pt x="107" y="149"/>
                    </a:cubicBezTo>
                    <a:cubicBezTo>
                      <a:pt x="106" y="148"/>
                      <a:pt x="106" y="148"/>
                      <a:pt x="106" y="148"/>
                    </a:cubicBezTo>
                    <a:cubicBezTo>
                      <a:pt x="106" y="147"/>
                      <a:pt x="106" y="147"/>
                      <a:pt x="106" y="147"/>
                    </a:cubicBezTo>
                    <a:cubicBezTo>
                      <a:pt x="106" y="147"/>
                      <a:pt x="106" y="147"/>
                      <a:pt x="106" y="147"/>
                    </a:cubicBezTo>
                    <a:cubicBezTo>
                      <a:pt x="106" y="147"/>
                      <a:pt x="106" y="147"/>
                      <a:pt x="106" y="147"/>
                    </a:cubicBezTo>
                    <a:cubicBezTo>
                      <a:pt x="107" y="148"/>
                      <a:pt x="107" y="148"/>
                      <a:pt x="107" y="148"/>
                    </a:cubicBezTo>
                    <a:cubicBezTo>
                      <a:pt x="108" y="149"/>
                      <a:pt x="108" y="149"/>
                      <a:pt x="108" y="149"/>
                    </a:cubicBezTo>
                    <a:cubicBezTo>
                      <a:pt x="108" y="149"/>
                      <a:pt x="108" y="149"/>
                      <a:pt x="108" y="149"/>
                    </a:cubicBezTo>
                    <a:cubicBezTo>
                      <a:pt x="109" y="149"/>
                      <a:pt x="109" y="149"/>
                      <a:pt x="109" y="149"/>
                    </a:cubicBezTo>
                    <a:cubicBezTo>
                      <a:pt x="109" y="149"/>
                      <a:pt x="109" y="149"/>
                      <a:pt x="109" y="149"/>
                    </a:cubicBezTo>
                    <a:cubicBezTo>
                      <a:pt x="109" y="150"/>
                      <a:pt x="109" y="150"/>
                      <a:pt x="109" y="150"/>
                    </a:cubicBezTo>
                    <a:cubicBezTo>
                      <a:pt x="109" y="150"/>
                      <a:pt x="109" y="150"/>
                      <a:pt x="109" y="150"/>
                    </a:cubicBezTo>
                    <a:cubicBezTo>
                      <a:pt x="108" y="151"/>
                      <a:pt x="108" y="151"/>
                      <a:pt x="108" y="151"/>
                    </a:cubicBezTo>
                    <a:cubicBezTo>
                      <a:pt x="107" y="153"/>
                      <a:pt x="107" y="153"/>
                      <a:pt x="107" y="153"/>
                    </a:cubicBezTo>
                    <a:cubicBezTo>
                      <a:pt x="106" y="153"/>
                      <a:pt x="106" y="153"/>
                      <a:pt x="106" y="153"/>
                    </a:cubicBezTo>
                    <a:cubicBezTo>
                      <a:pt x="106" y="154"/>
                      <a:pt x="106" y="154"/>
                      <a:pt x="106" y="154"/>
                    </a:cubicBezTo>
                    <a:cubicBezTo>
                      <a:pt x="106" y="154"/>
                      <a:pt x="106" y="154"/>
                      <a:pt x="106" y="154"/>
                    </a:cubicBezTo>
                    <a:cubicBezTo>
                      <a:pt x="106" y="154"/>
                      <a:pt x="106" y="154"/>
                      <a:pt x="106" y="154"/>
                    </a:cubicBezTo>
                    <a:cubicBezTo>
                      <a:pt x="105" y="155"/>
                      <a:pt x="105" y="155"/>
                      <a:pt x="105" y="155"/>
                    </a:cubicBezTo>
                    <a:cubicBezTo>
                      <a:pt x="104" y="155"/>
                      <a:pt x="104" y="155"/>
                      <a:pt x="104" y="155"/>
                    </a:cubicBezTo>
                    <a:cubicBezTo>
                      <a:pt x="104" y="156"/>
                      <a:pt x="104" y="156"/>
                      <a:pt x="104" y="156"/>
                    </a:cubicBezTo>
                    <a:cubicBezTo>
                      <a:pt x="103" y="156"/>
                      <a:pt x="103" y="156"/>
                      <a:pt x="103" y="156"/>
                    </a:cubicBezTo>
                    <a:cubicBezTo>
                      <a:pt x="103" y="156"/>
                      <a:pt x="103" y="156"/>
                      <a:pt x="103" y="156"/>
                    </a:cubicBezTo>
                    <a:cubicBezTo>
                      <a:pt x="103" y="156"/>
                      <a:pt x="103" y="156"/>
                      <a:pt x="103" y="156"/>
                    </a:cubicBezTo>
                    <a:cubicBezTo>
                      <a:pt x="104" y="157"/>
                      <a:pt x="104" y="157"/>
                      <a:pt x="104" y="157"/>
                    </a:cubicBezTo>
                    <a:cubicBezTo>
                      <a:pt x="107" y="155"/>
                      <a:pt x="107" y="155"/>
                      <a:pt x="107" y="155"/>
                    </a:cubicBezTo>
                    <a:cubicBezTo>
                      <a:pt x="108" y="153"/>
                      <a:pt x="108" y="153"/>
                      <a:pt x="108" y="153"/>
                    </a:cubicBezTo>
                    <a:cubicBezTo>
                      <a:pt x="110" y="150"/>
                      <a:pt x="110" y="150"/>
                      <a:pt x="110" y="150"/>
                    </a:cubicBezTo>
                    <a:cubicBezTo>
                      <a:pt x="111" y="148"/>
                      <a:pt x="111" y="148"/>
                      <a:pt x="111" y="148"/>
                    </a:cubicBezTo>
                    <a:cubicBezTo>
                      <a:pt x="112" y="146"/>
                      <a:pt x="112" y="146"/>
                      <a:pt x="112" y="146"/>
                    </a:cubicBezTo>
                    <a:cubicBezTo>
                      <a:pt x="114" y="143"/>
                      <a:pt x="114" y="143"/>
                      <a:pt x="114" y="143"/>
                    </a:cubicBezTo>
                    <a:cubicBezTo>
                      <a:pt x="116" y="141"/>
                      <a:pt x="116" y="141"/>
                      <a:pt x="116" y="141"/>
                    </a:cubicBezTo>
                    <a:cubicBezTo>
                      <a:pt x="116" y="140"/>
                      <a:pt x="116" y="140"/>
                      <a:pt x="116" y="140"/>
                    </a:cubicBezTo>
                    <a:cubicBezTo>
                      <a:pt x="116" y="140"/>
                      <a:pt x="116" y="140"/>
                      <a:pt x="116" y="140"/>
                    </a:cubicBezTo>
                    <a:cubicBezTo>
                      <a:pt x="116" y="139"/>
                      <a:pt x="116" y="139"/>
                      <a:pt x="116" y="139"/>
                    </a:cubicBezTo>
                    <a:cubicBezTo>
                      <a:pt x="116" y="139"/>
                      <a:pt x="116" y="139"/>
                      <a:pt x="116" y="139"/>
                    </a:cubicBezTo>
                    <a:cubicBezTo>
                      <a:pt x="117" y="138"/>
                      <a:pt x="117" y="138"/>
                      <a:pt x="117" y="138"/>
                    </a:cubicBezTo>
                    <a:cubicBezTo>
                      <a:pt x="117" y="138"/>
                      <a:pt x="117" y="138"/>
                      <a:pt x="117" y="138"/>
                    </a:cubicBezTo>
                    <a:cubicBezTo>
                      <a:pt x="117" y="137"/>
                      <a:pt x="117" y="137"/>
                      <a:pt x="117" y="137"/>
                    </a:cubicBezTo>
                    <a:cubicBezTo>
                      <a:pt x="117" y="137"/>
                      <a:pt x="117" y="137"/>
                      <a:pt x="117" y="137"/>
                    </a:cubicBezTo>
                    <a:cubicBezTo>
                      <a:pt x="117" y="136"/>
                      <a:pt x="117" y="136"/>
                      <a:pt x="117" y="136"/>
                    </a:cubicBezTo>
                    <a:cubicBezTo>
                      <a:pt x="117" y="136"/>
                      <a:pt x="117" y="136"/>
                      <a:pt x="117" y="136"/>
                    </a:cubicBezTo>
                    <a:cubicBezTo>
                      <a:pt x="117" y="135"/>
                      <a:pt x="117" y="135"/>
                      <a:pt x="117" y="135"/>
                    </a:cubicBezTo>
                    <a:cubicBezTo>
                      <a:pt x="116" y="134"/>
                      <a:pt x="116" y="134"/>
                      <a:pt x="116" y="134"/>
                    </a:cubicBezTo>
                    <a:cubicBezTo>
                      <a:pt x="116" y="134"/>
                      <a:pt x="116" y="134"/>
                      <a:pt x="116" y="134"/>
                    </a:cubicBezTo>
                    <a:cubicBezTo>
                      <a:pt x="116" y="133"/>
                      <a:pt x="116" y="133"/>
                      <a:pt x="116" y="133"/>
                    </a:cubicBezTo>
                    <a:cubicBezTo>
                      <a:pt x="116" y="133"/>
                      <a:pt x="116" y="133"/>
                      <a:pt x="116" y="133"/>
                    </a:cubicBezTo>
                    <a:cubicBezTo>
                      <a:pt x="116" y="132"/>
                      <a:pt x="116" y="132"/>
                      <a:pt x="116" y="132"/>
                    </a:cubicBezTo>
                    <a:cubicBezTo>
                      <a:pt x="115" y="130"/>
                      <a:pt x="115" y="130"/>
                      <a:pt x="115" y="130"/>
                    </a:cubicBezTo>
                    <a:cubicBezTo>
                      <a:pt x="116" y="130"/>
                      <a:pt x="116" y="130"/>
                      <a:pt x="116" y="130"/>
                    </a:cubicBezTo>
                    <a:cubicBezTo>
                      <a:pt x="117" y="130"/>
                      <a:pt x="117" y="130"/>
                      <a:pt x="117" y="130"/>
                    </a:cubicBezTo>
                    <a:cubicBezTo>
                      <a:pt x="116" y="129"/>
                      <a:pt x="116" y="129"/>
                      <a:pt x="116" y="129"/>
                    </a:cubicBezTo>
                    <a:cubicBezTo>
                      <a:pt x="116" y="129"/>
                      <a:pt x="116" y="129"/>
                      <a:pt x="116" y="129"/>
                    </a:cubicBezTo>
                    <a:cubicBezTo>
                      <a:pt x="117" y="129"/>
                      <a:pt x="117" y="129"/>
                      <a:pt x="117" y="129"/>
                    </a:cubicBezTo>
                    <a:cubicBezTo>
                      <a:pt x="117" y="128"/>
                      <a:pt x="117" y="128"/>
                      <a:pt x="117" y="128"/>
                    </a:cubicBezTo>
                    <a:cubicBezTo>
                      <a:pt x="116" y="128"/>
                      <a:pt x="116" y="128"/>
                      <a:pt x="116" y="128"/>
                    </a:cubicBezTo>
                    <a:cubicBezTo>
                      <a:pt x="117" y="127"/>
                      <a:pt x="117" y="127"/>
                      <a:pt x="117" y="127"/>
                    </a:cubicBezTo>
                    <a:cubicBezTo>
                      <a:pt x="117" y="127"/>
                      <a:pt x="117" y="127"/>
                      <a:pt x="117" y="127"/>
                    </a:cubicBezTo>
                    <a:cubicBezTo>
                      <a:pt x="118" y="127"/>
                      <a:pt x="118" y="127"/>
                      <a:pt x="118" y="127"/>
                    </a:cubicBezTo>
                    <a:cubicBezTo>
                      <a:pt x="119" y="126"/>
                      <a:pt x="119" y="126"/>
                      <a:pt x="119" y="126"/>
                    </a:cubicBezTo>
                    <a:cubicBezTo>
                      <a:pt x="120" y="125"/>
                      <a:pt x="120" y="125"/>
                      <a:pt x="120" y="125"/>
                    </a:cubicBezTo>
                    <a:cubicBezTo>
                      <a:pt x="120" y="125"/>
                      <a:pt x="120" y="125"/>
                      <a:pt x="120" y="125"/>
                    </a:cubicBezTo>
                    <a:cubicBezTo>
                      <a:pt x="121" y="124"/>
                      <a:pt x="121" y="124"/>
                      <a:pt x="121" y="124"/>
                    </a:cubicBezTo>
                    <a:cubicBezTo>
                      <a:pt x="123" y="123"/>
                      <a:pt x="123" y="123"/>
                      <a:pt x="123" y="123"/>
                    </a:cubicBezTo>
                    <a:cubicBezTo>
                      <a:pt x="124" y="121"/>
                      <a:pt x="124" y="121"/>
                      <a:pt x="124" y="121"/>
                    </a:cubicBezTo>
                    <a:cubicBezTo>
                      <a:pt x="126" y="121"/>
                      <a:pt x="126" y="121"/>
                      <a:pt x="126" y="121"/>
                    </a:cubicBezTo>
                    <a:cubicBezTo>
                      <a:pt x="127" y="120"/>
                      <a:pt x="127" y="120"/>
                      <a:pt x="127" y="120"/>
                    </a:cubicBezTo>
                    <a:cubicBezTo>
                      <a:pt x="128" y="120"/>
                      <a:pt x="128" y="120"/>
                      <a:pt x="128" y="120"/>
                    </a:cubicBezTo>
                    <a:cubicBezTo>
                      <a:pt x="129" y="120"/>
                      <a:pt x="129" y="120"/>
                      <a:pt x="129" y="120"/>
                    </a:cubicBezTo>
                    <a:cubicBezTo>
                      <a:pt x="129" y="120"/>
                      <a:pt x="129" y="120"/>
                      <a:pt x="129" y="120"/>
                    </a:cubicBezTo>
                    <a:cubicBezTo>
                      <a:pt x="130" y="120"/>
                      <a:pt x="130" y="120"/>
                      <a:pt x="130" y="120"/>
                    </a:cubicBezTo>
                    <a:cubicBezTo>
                      <a:pt x="130" y="120"/>
                      <a:pt x="130" y="120"/>
                      <a:pt x="130" y="120"/>
                    </a:cubicBezTo>
                    <a:cubicBezTo>
                      <a:pt x="131" y="119"/>
                      <a:pt x="131" y="119"/>
                      <a:pt x="131" y="119"/>
                    </a:cubicBezTo>
                    <a:cubicBezTo>
                      <a:pt x="132" y="117"/>
                      <a:pt x="132" y="117"/>
                      <a:pt x="132" y="117"/>
                    </a:cubicBezTo>
                    <a:cubicBezTo>
                      <a:pt x="133" y="117"/>
                      <a:pt x="133" y="117"/>
                      <a:pt x="133" y="117"/>
                    </a:cubicBezTo>
                    <a:cubicBezTo>
                      <a:pt x="133" y="117"/>
                      <a:pt x="133" y="117"/>
                      <a:pt x="133" y="117"/>
                    </a:cubicBezTo>
                    <a:cubicBezTo>
                      <a:pt x="133" y="117"/>
                      <a:pt x="133" y="117"/>
                      <a:pt x="133" y="117"/>
                    </a:cubicBezTo>
                    <a:cubicBezTo>
                      <a:pt x="132" y="117"/>
                      <a:pt x="132" y="117"/>
                      <a:pt x="132" y="117"/>
                    </a:cubicBezTo>
                    <a:cubicBezTo>
                      <a:pt x="132" y="116"/>
                      <a:pt x="132" y="116"/>
                      <a:pt x="132" y="116"/>
                    </a:cubicBezTo>
                    <a:cubicBezTo>
                      <a:pt x="133" y="116"/>
                      <a:pt x="133" y="116"/>
                      <a:pt x="133" y="116"/>
                    </a:cubicBezTo>
                    <a:cubicBezTo>
                      <a:pt x="134" y="115"/>
                      <a:pt x="134" y="115"/>
                      <a:pt x="134" y="115"/>
                    </a:cubicBezTo>
                    <a:cubicBezTo>
                      <a:pt x="134" y="115"/>
                      <a:pt x="134" y="115"/>
                      <a:pt x="134" y="115"/>
                    </a:cubicBezTo>
                    <a:cubicBezTo>
                      <a:pt x="135" y="115"/>
                      <a:pt x="135" y="115"/>
                      <a:pt x="135" y="115"/>
                    </a:cubicBezTo>
                    <a:cubicBezTo>
                      <a:pt x="136" y="115"/>
                      <a:pt x="136" y="115"/>
                      <a:pt x="136" y="115"/>
                    </a:cubicBezTo>
                    <a:cubicBezTo>
                      <a:pt x="136" y="115"/>
                      <a:pt x="136" y="115"/>
                      <a:pt x="136" y="115"/>
                    </a:cubicBezTo>
                    <a:cubicBezTo>
                      <a:pt x="136" y="115"/>
                      <a:pt x="136" y="115"/>
                      <a:pt x="136" y="115"/>
                    </a:cubicBezTo>
                    <a:cubicBezTo>
                      <a:pt x="135" y="116"/>
                      <a:pt x="135" y="116"/>
                      <a:pt x="135" y="116"/>
                    </a:cubicBezTo>
                    <a:cubicBezTo>
                      <a:pt x="134" y="116"/>
                      <a:pt x="134" y="116"/>
                      <a:pt x="134" y="116"/>
                    </a:cubicBezTo>
                    <a:cubicBezTo>
                      <a:pt x="134" y="116"/>
                      <a:pt x="134" y="116"/>
                      <a:pt x="134" y="116"/>
                    </a:cubicBezTo>
                    <a:cubicBezTo>
                      <a:pt x="134" y="117"/>
                      <a:pt x="134" y="117"/>
                      <a:pt x="134" y="117"/>
                    </a:cubicBezTo>
                    <a:cubicBezTo>
                      <a:pt x="136" y="116"/>
                      <a:pt x="136" y="116"/>
                      <a:pt x="136" y="116"/>
                    </a:cubicBezTo>
                    <a:cubicBezTo>
                      <a:pt x="138" y="115"/>
                      <a:pt x="138" y="115"/>
                      <a:pt x="138" y="115"/>
                    </a:cubicBezTo>
                    <a:cubicBezTo>
                      <a:pt x="138" y="115"/>
                      <a:pt x="138" y="115"/>
                      <a:pt x="138" y="115"/>
                    </a:cubicBezTo>
                    <a:cubicBezTo>
                      <a:pt x="138" y="115"/>
                      <a:pt x="138" y="115"/>
                      <a:pt x="138" y="115"/>
                    </a:cubicBezTo>
                    <a:cubicBezTo>
                      <a:pt x="139" y="115"/>
                      <a:pt x="139" y="115"/>
                      <a:pt x="139" y="115"/>
                    </a:cubicBezTo>
                    <a:cubicBezTo>
                      <a:pt x="139" y="115"/>
                      <a:pt x="139" y="115"/>
                      <a:pt x="139" y="115"/>
                    </a:cubicBezTo>
                    <a:cubicBezTo>
                      <a:pt x="139" y="115"/>
                      <a:pt x="139" y="116"/>
                      <a:pt x="139" y="116"/>
                    </a:cubicBezTo>
                    <a:cubicBezTo>
                      <a:pt x="139" y="116"/>
                      <a:pt x="140" y="116"/>
                      <a:pt x="140" y="116"/>
                    </a:cubicBezTo>
                    <a:cubicBezTo>
                      <a:pt x="141" y="116"/>
                      <a:pt x="141" y="116"/>
                      <a:pt x="141" y="116"/>
                    </a:cubicBezTo>
                    <a:cubicBezTo>
                      <a:pt x="142" y="116"/>
                      <a:pt x="142" y="116"/>
                      <a:pt x="142" y="116"/>
                    </a:cubicBezTo>
                    <a:cubicBezTo>
                      <a:pt x="144" y="116"/>
                      <a:pt x="144" y="116"/>
                      <a:pt x="144" y="116"/>
                    </a:cubicBezTo>
                    <a:cubicBezTo>
                      <a:pt x="145" y="115"/>
                      <a:pt x="145" y="115"/>
                      <a:pt x="145" y="115"/>
                    </a:cubicBezTo>
                    <a:cubicBezTo>
                      <a:pt x="145" y="115"/>
                      <a:pt x="145" y="115"/>
                      <a:pt x="145" y="115"/>
                    </a:cubicBezTo>
                    <a:cubicBezTo>
                      <a:pt x="144" y="115"/>
                      <a:pt x="144" y="115"/>
                      <a:pt x="144" y="115"/>
                    </a:cubicBezTo>
                    <a:cubicBezTo>
                      <a:pt x="144" y="114"/>
                      <a:pt x="144" y="114"/>
                      <a:pt x="144" y="114"/>
                    </a:cubicBezTo>
                    <a:cubicBezTo>
                      <a:pt x="146" y="113"/>
                      <a:pt x="146" y="113"/>
                      <a:pt x="146" y="113"/>
                    </a:cubicBezTo>
                    <a:cubicBezTo>
                      <a:pt x="148" y="112"/>
                      <a:pt x="148" y="112"/>
                      <a:pt x="148" y="112"/>
                    </a:cubicBezTo>
                    <a:cubicBezTo>
                      <a:pt x="149" y="112"/>
                      <a:pt x="149" y="112"/>
                      <a:pt x="149" y="112"/>
                    </a:cubicBezTo>
                    <a:cubicBezTo>
                      <a:pt x="149" y="111"/>
                      <a:pt x="149" y="111"/>
                      <a:pt x="149" y="111"/>
                    </a:cubicBezTo>
                    <a:cubicBezTo>
                      <a:pt x="149" y="111"/>
                      <a:pt x="149" y="111"/>
                      <a:pt x="149" y="111"/>
                    </a:cubicBezTo>
                    <a:cubicBezTo>
                      <a:pt x="148" y="110"/>
                      <a:pt x="148" y="110"/>
                      <a:pt x="148" y="110"/>
                    </a:cubicBezTo>
                    <a:cubicBezTo>
                      <a:pt x="149" y="109"/>
                      <a:pt x="149" y="109"/>
                      <a:pt x="149" y="109"/>
                    </a:cubicBezTo>
                    <a:cubicBezTo>
                      <a:pt x="149" y="108"/>
                      <a:pt x="149" y="108"/>
                      <a:pt x="149" y="108"/>
                    </a:cubicBezTo>
                    <a:cubicBezTo>
                      <a:pt x="149" y="107"/>
                      <a:pt x="149" y="107"/>
                      <a:pt x="149" y="107"/>
                    </a:cubicBezTo>
                    <a:cubicBezTo>
                      <a:pt x="150" y="107"/>
                      <a:pt x="150" y="107"/>
                      <a:pt x="150" y="107"/>
                    </a:cubicBezTo>
                    <a:cubicBezTo>
                      <a:pt x="151" y="106"/>
                      <a:pt x="151" y="106"/>
                      <a:pt x="151" y="106"/>
                    </a:cubicBezTo>
                    <a:cubicBezTo>
                      <a:pt x="151" y="106"/>
                      <a:pt x="151" y="106"/>
                      <a:pt x="151" y="106"/>
                    </a:cubicBezTo>
                    <a:cubicBezTo>
                      <a:pt x="151" y="105"/>
                      <a:pt x="151" y="105"/>
                      <a:pt x="151" y="105"/>
                    </a:cubicBezTo>
                    <a:cubicBezTo>
                      <a:pt x="152" y="104"/>
                      <a:pt x="152" y="104"/>
                      <a:pt x="152" y="104"/>
                    </a:cubicBezTo>
                    <a:cubicBezTo>
                      <a:pt x="154" y="102"/>
                      <a:pt x="154" y="102"/>
                      <a:pt x="154" y="102"/>
                    </a:cubicBezTo>
                    <a:cubicBezTo>
                      <a:pt x="154" y="101"/>
                      <a:pt x="154" y="101"/>
                      <a:pt x="154" y="101"/>
                    </a:cubicBezTo>
                    <a:cubicBezTo>
                      <a:pt x="153" y="98"/>
                      <a:pt x="153" y="98"/>
                      <a:pt x="153" y="98"/>
                    </a:cubicBezTo>
                    <a:cubicBezTo>
                      <a:pt x="153" y="98"/>
                      <a:pt x="153" y="98"/>
                      <a:pt x="153" y="98"/>
                    </a:cubicBezTo>
                    <a:cubicBezTo>
                      <a:pt x="153" y="96"/>
                      <a:pt x="153" y="96"/>
                      <a:pt x="153" y="96"/>
                    </a:cubicBezTo>
                    <a:cubicBezTo>
                      <a:pt x="154" y="96"/>
                      <a:pt x="154" y="96"/>
                      <a:pt x="154" y="96"/>
                    </a:cubicBezTo>
                    <a:cubicBezTo>
                      <a:pt x="154" y="95"/>
                      <a:pt x="154" y="95"/>
                      <a:pt x="154" y="95"/>
                    </a:cubicBezTo>
                    <a:cubicBezTo>
                      <a:pt x="155" y="94"/>
                      <a:pt x="155" y="94"/>
                      <a:pt x="155" y="94"/>
                    </a:cubicBezTo>
                    <a:cubicBezTo>
                      <a:pt x="155" y="94"/>
                      <a:pt x="155" y="94"/>
                      <a:pt x="155" y="94"/>
                    </a:cubicBezTo>
                    <a:cubicBezTo>
                      <a:pt x="155" y="92"/>
                      <a:pt x="155" y="92"/>
                      <a:pt x="155" y="92"/>
                    </a:cubicBezTo>
                    <a:cubicBezTo>
                      <a:pt x="156" y="91"/>
                      <a:pt x="156" y="91"/>
                      <a:pt x="156" y="91"/>
                    </a:cubicBezTo>
                    <a:cubicBezTo>
                      <a:pt x="156" y="89"/>
                      <a:pt x="156" y="89"/>
                      <a:pt x="156" y="89"/>
                    </a:cubicBezTo>
                    <a:cubicBezTo>
                      <a:pt x="156" y="88"/>
                      <a:pt x="156" y="88"/>
                      <a:pt x="156" y="88"/>
                    </a:cubicBezTo>
                    <a:cubicBezTo>
                      <a:pt x="156" y="88"/>
                      <a:pt x="156" y="88"/>
                      <a:pt x="156" y="88"/>
                    </a:cubicBezTo>
                    <a:cubicBezTo>
                      <a:pt x="156" y="86"/>
                      <a:pt x="156" y="86"/>
                      <a:pt x="156" y="86"/>
                    </a:cubicBezTo>
                    <a:cubicBezTo>
                      <a:pt x="156" y="81"/>
                      <a:pt x="156" y="81"/>
                      <a:pt x="156" y="81"/>
                    </a:cubicBezTo>
                    <a:cubicBezTo>
                      <a:pt x="156" y="80"/>
                      <a:pt x="156" y="80"/>
                      <a:pt x="156" y="80"/>
                    </a:cubicBezTo>
                    <a:cubicBezTo>
                      <a:pt x="156" y="79"/>
                      <a:pt x="156" y="79"/>
                      <a:pt x="156" y="79"/>
                    </a:cubicBezTo>
                    <a:cubicBezTo>
                      <a:pt x="156" y="78"/>
                      <a:pt x="156" y="78"/>
                      <a:pt x="156" y="78"/>
                    </a:cubicBezTo>
                    <a:cubicBezTo>
                      <a:pt x="156" y="79"/>
                      <a:pt x="156" y="79"/>
                      <a:pt x="156" y="79"/>
                    </a:cubicBezTo>
                    <a:cubicBezTo>
                      <a:pt x="155" y="78"/>
                      <a:pt x="155" y="78"/>
                      <a:pt x="155" y="78"/>
                    </a:cubicBezTo>
                    <a:cubicBezTo>
                      <a:pt x="155" y="78"/>
                      <a:pt x="155" y="78"/>
                      <a:pt x="155" y="78"/>
                    </a:cubicBezTo>
                    <a:cubicBezTo>
                      <a:pt x="156" y="77"/>
                      <a:pt x="156" y="77"/>
                      <a:pt x="156" y="77"/>
                    </a:cubicBezTo>
                    <a:cubicBezTo>
                      <a:pt x="156" y="76"/>
                      <a:pt x="156" y="76"/>
                      <a:pt x="156" y="76"/>
                    </a:cubicBezTo>
                    <a:cubicBezTo>
                      <a:pt x="156" y="75"/>
                      <a:pt x="156" y="75"/>
                      <a:pt x="156" y="75"/>
                    </a:cubicBezTo>
                    <a:cubicBezTo>
                      <a:pt x="156" y="75"/>
                      <a:pt x="156" y="75"/>
                      <a:pt x="156" y="75"/>
                    </a:cubicBezTo>
                    <a:cubicBezTo>
                      <a:pt x="156" y="74"/>
                      <a:pt x="156" y="74"/>
                      <a:pt x="156" y="74"/>
                    </a:cubicBezTo>
                    <a:cubicBezTo>
                      <a:pt x="156" y="73"/>
                      <a:pt x="156" y="73"/>
                      <a:pt x="156" y="73"/>
                    </a:cubicBezTo>
                    <a:cubicBezTo>
                      <a:pt x="155" y="73"/>
                      <a:pt x="155" y="73"/>
                      <a:pt x="155" y="73"/>
                    </a:cubicBezTo>
                    <a:cubicBezTo>
                      <a:pt x="155" y="73"/>
                      <a:pt x="155" y="73"/>
                      <a:pt x="155" y="73"/>
                    </a:cubicBezTo>
                    <a:cubicBezTo>
                      <a:pt x="155" y="72"/>
                      <a:pt x="155" y="72"/>
                      <a:pt x="155" y="72"/>
                    </a:cubicBezTo>
                    <a:cubicBezTo>
                      <a:pt x="155" y="73"/>
                      <a:pt x="155" y="73"/>
                      <a:pt x="155" y="73"/>
                    </a:cubicBezTo>
                    <a:cubicBezTo>
                      <a:pt x="156" y="73"/>
                      <a:pt x="156" y="73"/>
                      <a:pt x="156" y="73"/>
                    </a:cubicBezTo>
                    <a:cubicBezTo>
                      <a:pt x="157" y="73"/>
                      <a:pt x="157" y="73"/>
                      <a:pt x="157" y="73"/>
                    </a:cubicBezTo>
                    <a:cubicBezTo>
                      <a:pt x="157" y="72"/>
                      <a:pt x="157" y="72"/>
                      <a:pt x="157" y="72"/>
                    </a:cubicBezTo>
                    <a:cubicBezTo>
                      <a:pt x="157" y="72"/>
                      <a:pt x="157" y="72"/>
                      <a:pt x="157" y="72"/>
                    </a:cubicBezTo>
                    <a:cubicBezTo>
                      <a:pt x="158" y="73"/>
                      <a:pt x="158" y="73"/>
                      <a:pt x="158" y="73"/>
                    </a:cubicBezTo>
                    <a:cubicBezTo>
                      <a:pt x="158" y="73"/>
                      <a:pt x="158" y="73"/>
                      <a:pt x="158" y="73"/>
                    </a:cubicBezTo>
                    <a:cubicBezTo>
                      <a:pt x="158" y="74"/>
                      <a:pt x="158" y="74"/>
                      <a:pt x="158" y="74"/>
                    </a:cubicBezTo>
                    <a:cubicBezTo>
                      <a:pt x="157" y="74"/>
                      <a:pt x="157" y="74"/>
                      <a:pt x="157" y="74"/>
                    </a:cubicBezTo>
                    <a:cubicBezTo>
                      <a:pt x="157" y="75"/>
                      <a:pt x="157" y="75"/>
                      <a:pt x="157" y="75"/>
                    </a:cubicBezTo>
                    <a:cubicBezTo>
                      <a:pt x="157" y="75"/>
                      <a:pt x="157" y="75"/>
                      <a:pt x="157" y="75"/>
                    </a:cubicBezTo>
                    <a:cubicBezTo>
                      <a:pt x="158" y="74"/>
                      <a:pt x="158" y="74"/>
                      <a:pt x="158" y="74"/>
                    </a:cubicBezTo>
                    <a:cubicBezTo>
                      <a:pt x="159" y="73"/>
                      <a:pt x="159" y="73"/>
                      <a:pt x="159" y="73"/>
                    </a:cubicBezTo>
                    <a:cubicBezTo>
                      <a:pt x="161" y="71"/>
                      <a:pt x="161" y="71"/>
                      <a:pt x="161" y="71"/>
                    </a:cubicBezTo>
                    <a:cubicBezTo>
                      <a:pt x="162" y="70"/>
                      <a:pt x="162" y="70"/>
                      <a:pt x="162" y="70"/>
                    </a:cubicBezTo>
                    <a:cubicBezTo>
                      <a:pt x="162" y="69"/>
                      <a:pt x="162" y="69"/>
                      <a:pt x="162" y="69"/>
                    </a:cubicBezTo>
                    <a:cubicBezTo>
                      <a:pt x="162" y="68"/>
                      <a:pt x="162" y="68"/>
                      <a:pt x="162" y="68"/>
                    </a:cubicBezTo>
                    <a:cubicBezTo>
                      <a:pt x="163" y="67"/>
                      <a:pt x="163" y="67"/>
                      <a:pt x="163" y="67"/>
                    </a:cubicBezTo>
                    <a:cubicBezTo>
                      <a:pt x="164" y="66"/>
                      <a:pt x="164" y="66"/>
                      <a:pt x="164" y="66"/>
                    </a:cubicBezTo>
                    <a:cubicBezTo>
                      <a:pt x="166" y="64"/>
                      <a:pt x="166" y="64"/>
                      <a:pt x="166" y="64"/>
                    </a:cubicBezTo>
                    <a:cubicBezTo>
                      <a:pt x="166" y="64"/>
                      <a:pt x="166" y="64"/>
                      <a:pt x="166" y="64"/>
                    </a:cubicBezTo>
                    <a:cubicBezTo>
                      <a:pt x="167" y="64"/>
                      <a:pt x="167" y="64"/>
                      <a:pt x="167" y="64"/>
                    </a:cubicBezTo>
                    <a:cubicBezTo>
                      <a:pt x="167" y="63"/>
                      <a:pt x="167" y="63"/>
                      <a:pt x="167" y="63"/>
                    </a:cubicBezTo>
                    <a:cubicBezTo>
                      <a:pt x="169" y="61"/>
                      <a:pt x="169" y="61"/>
                      <a:pt x="169" y="61"/>
                    </a:cubicBezTo>
                    <a:cubicBezTo>
                      <a:pt x="171" y="59"/>
                      <a:pt x="171" y="59"/>
                      <a:pt x="171" y="59"/>
                    </a:cubicBezTo>
                    <a:cubicBezTo>
                      <a:pt x="172" y="58"/>
                      <a:pt x="172" y="58"/>
                      <a:pt x="172" y="58"/>
                    </a:cubicBezTo>
                    <a:cubicBezTo>
                      <a:pt x="173" y="56"/>
                      <a:pt x="173" y="56"/>
                      <a:pt x="173" y="56"/>
                    </a:cubicBezTo>
                    <a:cubicBezTo>
                      <a:pt x="173" y="55"/>
                      <a:pt x="173" y="55"/>
                      <a:pt x="173" y="55"/>
                    </a:cubicBezTo>
                    <a:cubicBezTo>
                      <a:pt x="174" y="55"/>
                      <a:pt x="174" y="55"/>
                      <a:pt x="174" y="55"/>
                    </a:cubicBezTo>
                    <a:cubicBezTo>
                      <a:pt x="174" y="54"/>
                      <a:pt x="174" y="54"/>
                      <a:pt x="174" y="54"/>
                    </a:cubicBezTo>
                    <a:cubicBezTo>
                      <a:pt x="173" y="53"/>
                      <a:pt x="173" y="53"/>
                      <a:pt x="173" y="53"/>
                    </a:cubicBezTo>
                    <a:cubicBezTo>
                      <a:pt x="173" y="52"/>
                      <a:pt x="173" y="52"/>
                      <a:pt x="173" y="52"/>
                    </a:cubicBezTo>
                    <a:cubicBezTo>
                      <a:pt x="174" y="52"/>
                      <a:pt x="174" y="52"/>
                      <a:pt x="174" y="52"/>
                    </a:cubicBezTo>
                    <a:cubicBezTo>
                      <a:pt x="174" y="50"/>
                      <a:pt x="174" y="50"/>
                      <a:pt x="174" y="50"/>
                    </a:cubicBezTo>
                    <a:cubicBezTo>
                      <a:pt x="173" y="50"/>
                      <a:pt x="173" y="50"/>
                      <a:pt x="173" y="50"/>
                    </a:cubicBezTo>
                    <a:cubicBezTo>
                      <a:pt x="173" y="49"/>
                      <a:pt x="173" y="49"/>
                      <a:pt x="173" y="49"/>
                    </a:cubicBezTo>
                    <a:cubicBezTo>
                      <a:pt x="171" y="46"/>
                      <a:pt x="171" y="46"/>
                      <a:pt x="171" y="46"/>
                    </a:cubicBezTo>
                    <a:cubicBezTo>
                      <a:pt x="171" y="45"/>
                      <a:pt x="171" y="45"/>
                      <a:pt x="171" y="45"/>
                    </a:cubicBezTo>
                    <a:cubicBezTo>
                      <a:pt x="171" y="43"/>
                      <a:pt x="171" y="43"/>
                      <a:pt x="171" y="43"/>
                    </a:cubicBezTo>
                    <a:cubicBezTo>
                      <a:pt x="168" y="42"/>
                      <a:pt x="168" y="42"/>
                      <a:pt x="168" y="42"/>
                    </a:cubicBezTo>
                    <a:cubicBezTo>
                      <a:pt x="167" y="42"/>
                      <a:pt x="167" y="42"/>
                      <a:pt x="167" y="42"/>
                    </a:cubicBezTo>
                    <a:cubicBezTo>
                      <a:pt x="165" y="43"/>
                      <a:pt x="165" y="43"/>
                      <a:pt x="165" y="43"/>
                    </a:cubicBezTo>
                    <a:cubicBezTo>
                      <a:pt x="164" y="42"/>
                      <a:pt x="164" y="42"/>
                      <a:pt x="164" y="42"/>
                    </a:cubicBezTo>
                    <a:cubicBezTo>
                      <a:pt x="164" y="41"/>
                      <a:pt x="164" y="41"/>
                      <a:pt x="164" y="41"/>
                    </a:cubicBezTo>
                    <a:cubicBezTo>
                      <a:pt x="163" y="40"/>
                      <a:pt x="163" y="40"/>
                      <a:pt x="163" y="40"/>
                    </a:cubicBezTo>
                    <a:cubicBezTo>
                      <a:pt x="161" y="40"/>
                      <a:pt x="161" y="40"/>
                      <a:pt x="161" y="40"/>
                    </a:cubicBezTo>
                    <a:cubicBezTo>
                      <a:pt x="160" y="40"/>
                      <a:pt x="160" y="40"/>
                      <a:pt x="160" y="40"/>
                    </a:cubicBezTo>
                    <a:cubicBezTo>
                      <a:pt x="158" y="38"/>
                      <a:pt x="158" y="38"/>
                      <a:pt x="158" y="38"/>
                    </a:cubicBezTo>
                    <a:cubicBezTo>
                      <a:pt x="157" y="36"/>
                      <a:pt x="157" y="36"/>
                      <a:pt x="157" y="36"/>
                    </a:cubicBezTo>
                    <a:cubicBezTo>
                      <a:pt x="156" y="36"/>
                      <a:pt x="156" y="36"/>
                      <a:pt x="156" y="36"/>
                    </a:cubicBezTo>
                    <a:cubicBezTo>
                      <a:pt x="155" y="35"/>
                      <a:pt x="155" y="35"/>
                      <a:pt x="155" y="35"/>
                    </a:cubicBezTo>
                    <a:cubicBezTo>
                      <a:pt x="154" y="35"/>
                      <a:pt x="154" y="35"/>
                      <a:pt x="154" y="35"/>
                    </a:cubicBezTo>
                    <a:cubicBezTo>
                      <a:pt x="151" y="33"/>
                      <a:pt x="151" y="33"/>
                      <a:pt x="151" y="33"/>
                    </a:cubicBezTo>
                    <a:cubicBezTo>
                      <a:pt x="150" y="33"/>
                      <a:pt x="150" y="33"/>
                      <a:pt x="150" y="33"/>
                    </a:cubicBezTo>
                    <a:cubicBezTo>
                      <a:pt x="149" y="33"/>
                      <a:pt x="149" y="33"/>
                      <a:pt x="149" y="33"/>
                    </a:cubicBezTo>
                    <a:cubicBezTo>
                      <a:pt x="148" y="33"/>
                      <a:pt x="148" y="33"/>
                      <a:pt x="148" y="33"/>
                    </a:cubicBezTo>
                    <a:cubicBezTo>
                      <a:pt x="147" y="33"/>
                      <a:pt x="147" y="33"/>
                      <a:pt x="147" y="33"/>
                    </a:cubicBezTo>
                    <a:cubicBezTo>
                      <a:pt x="146" y="33"/>
                      <a:pt x="146" y="33"/>
                      <a:pt x="146" y="33"/>
                    </a:cubicBezTo>
                    <a:cubicBezTo>
                      <a:pt x="145" y="33"/>
                      <a:pt x="145" y="33"/>
                      <a:pt x="145" y="33"/>
                    </a:cubicBezTo>
                    <a:cubicBezTo>
                      <a:pt x="145" y="33"/>
                      <a:pt x="145" y="33"/>
                      <a:pt x="145" y="33"/>
                    </a:cubicBezTo>
                    <a:cubicBezTo>
                      <a:pt x="144" y="33"/>
                      <a:pt x="144" y="33"/>
                      <a:pt x="144" y="33"/>
                    </a:cubicBezTo>
                    <a:cubicBezTo>
                      <a:pt x="143" y="32"/>
                      <a:pt x="143" y="32"/>
                      <a:pt x="143" y="32"/>
                    </a:cubicBezTo>
                    <a:cubicBezTo>
                      <a:pt x="143" y="33"/>
                      <a:pt x="143" y="33"/>
                      <a:pt x="143" y="33"/>
                    </a:cubicBezTo>
                    <a:cubicBezTo>
                      <a:pt x="142" y="32"/>
                      <a:pt x="142" y="32"/>
                      <a:pt x="142" y="32"/>
                    </a:cubicBezTo>
                    <a:cubicBezTo>
                      <a:pt x="142" y="33"/>
                      <a:pt x="142" y="33"/>
                      <a:pt x="142" y="33"/>
                    </a:cubicBezTo>
                    <a:cubicBezTo>
                      <a:pt x="142" y="33"/>
                      <a:pt x="142" y="33"/>
                      <a:pt x="142" y="33"/>
                    </a:cubicBezTo>
                    <a:cubicBezTo>
                      <a:pt x="141" y="33"/>
                      <a:pt x="141" y="33"/>
                      <a:pt x="141" y="33"/>
                    </a:cubicBezTo>
                    <a:cubicBezTo>
                      <a:pt x="141" y="32"/>
                      <a:pt x="141" y="32"/>
                      <a:pt x="141" y="32"/>
                    </a:cubicBezTo>
                    <a:cubicBezTo>
                      <a:pt x="141" y="32"/>
                      <a:pt x="141" y="32"/>
                      <a:pt x="141" y="32"/>
                    </a:cubicBezTo>
                    <a:cubicBezTo>
                      <a:pt x="141" y="32"/>
                      <a:pt x="141" y="32"/>
                      <a:pt x="141" y="32"/>
                    </a:cubicBezTo>
                    <a:cubicBezTo>
                      <a:pt x="141" y="33"/>
                      <a:pt x="141" y="33"/>
                      <a:pt x="141" y="33"/>
                    </a:cubicBezTo>
                    <a:cubicBezTo>
                      <a:pt x="139" y="32"/>
                      <a:pt x="139" y="32"/>
                      <a:pt x="139" y="32"/>
                    </a:cubicBezTo>
                    <a:cubicBezTo>
                      <a:pt x="139" y="32"/>
                      <a:pt x="139" y="32"/>
                      <a:pt x="139" y="32"/>
                    </a:cubicBezTo>
                    <a:cubicBezTo>
                      <a:pt x="138" y="32"/>
                      <a:pt x="138" y="32"/>
                      <a:pt x="138" y="32"/>
                    </a:cubicBezTo>
                    <a:cubicBezTo>
                      <a:pt x="135" y="31"/>
                      <a:pt x="135" y="31"/>
                      <a:pt x="135" y="31"/>
                    </a:cubicBezTo>
                    <a:cubicBezTo>
                      <a:pt x="134" y="31"/>
                      <a:pt x="134" y="31"/>
                      <a:pt x="134" y="31"/>
                    </a:cubicBezTo>
                    <a:cubicBezTo>
                      <a:pt x="134" y="31"/>
                      <a:pt x="134" y="31"/>
                      <a:pt x="134" y="31"/>
                    </a:cubicBezTo>
                    <a:cubicBezTo>
                      <a:pt x="134" y="32"/>
                      <a:pt x="134" y="32"/>
                      <a:pt x="134" y="32"/>
                    </a:cubicBezTo>
                    <a:cubicBezTo>
                      <a:pt x="134" y="32"/>
                      <a:pt x="134" y="32"/>
                      <a:pt x="134" y="32"/>
                    </a:cubicBezTo>
                    <a:cubicBezTo>
                      <a:pt x="134" y="32"/>
                      <a:pt x="134" y="32"/>
                      <a:pt x="134" y="32"/>
                    </a:cubicBezTo>
                    <a:cubicBezTo>
                      <a:pt x="134" y="32"/>
                      <a:pt x="134" y="32"/>
                      <a:pt x="134" y="32"/>
                    </a:cubicBezTo>
                    <a:cubicBezTo>
                      <a:pt x="133" y="32"/>
                      <a:pt x="133" y="32"/>
                      <a:pt x="133" y="32"/>
                    </a:cubicBezTo>
                    <a:cubicBezTo>
                      <a:pt x="133" y="32"/>
                      <a:pt x="133" y="32"/>
                      <a:pt x="133" y="32"/>
                    </a:cubicBezTo>
                    <a:cubicBezTo>
                      <a:pt x="132" y="33"/>
                      <a:pt x="132" y="33"/>
                      <a:pt x="132" y="33"/>
                    </a:cubicBezTo>
                    <a:cubicBezTo>
                      <a:pt x="132" y="34"/>
                      <a:pt x="132" y="34"/>
                      <a:pt x="132" y="34"/>
                    </a:cubicBezTo>
                    <a:cubicBezTo>
                      <a:pt x="132" y="33"/>
                      <a:pt x="132" y="33"/>
                      <a:pt x="132" y="33"/>
                    </a:cubicBezTo>
                    <a:cubicBezTo>
                      <a:pt x="131" y="33"/>
                      <a:pt x="131" y="33"/>
                      <a:pt x="131" y="33"/>
                    </a:cubicBezTo>
                    <a:cubicBezTo>
                      <a:pt x="131" y="33"/>
                      <a:pt x="131" y="33"/>
                      <a:pt x="131" y="33"/>
                    </a:cubicBezTo>
                    <a:cubicBezTo>
                      <a:pt x="131" y="33"/>
                      <a:pt x="131" y="33"/>
                      <a:pt x="131" y="33"/>
                    </a:cubicBezTo>
                    <a:cubicBezTo>
                      <a:pt x="130" y="35"/>
                      <a:pt x="130" y="35"/>
                      <a:pt x="130" y="35"/>
                    </a:cubicBezTo>
                    <a:cubicBezTo>
                      <a:pt x="130" y="36"/>
                      <a:pt x="130" y="36"/>
                      <a:pt x="130" y="36"/>
                    </a:cubicBezTo>
                    <a:cubicBezTo>
                      <a:pt x="130" y="35"/>
                      <a:pt x="130" y="35"/>
                      <a:pt x="130" y="35"/>
                    </a:cubicBezTo>
                    <a:cubicBezTo>
                      <a:pt x="130" y="34"/>
                      <a:pt x="130" y="34"/>
                      <a:pt x="130" y="34"/>
                    </a:cubicBezTo>
                    <a:cubicBezTo>
                      <a:pt x="130" y="33"/>
                      <a:pt x="130" y="33"/>
                      <a:pt x="130" y="33"/>
                    </a:cubicBezTo>
                    <a:cubicBezTo>
                      <a:pt x="131" y="32"/>
                      <a:pt x="131" y="32"/>
                      <a:pt x="131" y="32"/>
                    </a:cubicBezTo>
                    <a:cubicBezTo>
                      <a:pt x="131" y="31"/>
                      <a:pt x="131" y="31"/>
                      <a:pt x="131" y="31"/>
                    </a:cubicBezTo>
                    <a:cubicBezTo>
                      <a:pt x="131" y="31"/>
                      <a:pt x="131" y="31"/>
                      <a:pt x="131" y="31"/>
                    </a:cubicBezTo>
                    <a:cubicBezTo>
                      <a:pt x="130" y="31"/>
                      <a:pt x="130" y="31"/>
                      <a:pt x="130" y="31"/>
                    </a:cubicBezTo>
                    <a:cubicBezTo>
                      <a:pt x="131" y="30"/>
                      <a:pt x="131" y="30"/>
                      <a:pt x="131" y="30"/>
                    </a:cubicBezTo>
                    <a:cubicBezTo>
                      <a:pt x="130" y="29"/>
                      <a:pt x="130" y="29"/>
                      <a:pt x="130" y="29"/>
                    </a:cubicBezTo>
                    <a:cubicBezTo>
                      <a:pt x="129" y="28"/>
                      <a:pt x="129" y="28"/>
                      <a:pt x="129" y="28"/>
                    </a:cubicBezTo>
                    <a:cubicBezTo>
                      <a:pt x="128" y="28"/>
                      <a:pt x="128" y="28"/>
                      <a:pt x="128" y="28"/>
                    </a:cubicBezTo>
                    <a:cubicBezTo>
                      <a:pt x="127" y="28"/>
                      <a:pt x="127" y="28"/>
                      <a:pt x="127" y="28"/>
                    </a:cubicBezTo>
                    <a:cubicBezTo>
                      <a:pt x="127" y="28"/>
                      <a:pt x="127" y="28"/>
                      <a:pt x="127" y="28"/>
                    </a:cubicBezTo>
                    <a:cubicBezTo>
                      <a:pt x="126" y="29"/>
                      <a:pt x="126" y="29"/>
                      <a:pt x="126" y="29"/>
                    </a:cubicBezTo>
                    <a:cubicBezTo>
                      <a:pt x="126" y="28"/>
                      <a:pt x="126" y="28"/>
                      <a:pt x="126" y="28"/>
                    </a:cubicBezTo>
                    <a:cubicBezTo>
                      <a:pt x="125" y="28"/>
                      <a:pt x="125" y="28"/>
                      <a:pt x="125" y="28"/>
                    </a:cubicBezTo>
                    <a:cubicBezTo>
                      <a:pt x="125" y="27"/>
                      <a:pt x="125" y="27"/>
                      <a:pt x="125" y="27"/>
                    </a:cubicBezTo>
                    <a:cubicBezTo>
                      <a:pt x="125" y="27"/>
                      <a:pt x="125" y="27"/>
                      <a:pt x="125" y="27"/>
                    </a:cubicBezTo>
                    <a:cubicBezTo>
                      <a:pt x="124" y="27"/>
                      <a:pt x="124" y="27"/>
                      <a:pt x="124" y="27"/>
                    </a:cubicBezTo>
                    <a:cubicBezTo>
                      <a:pt x="124" y="27"/>
                      <a:pt x="124" y="27"/>
                      <a:pt x="124" y="27"/>
                    </a:cubicBezTo>
                    <a:cubicBezTo>
                      <a:pt x="123" y="26"/>
                      <a:pt x="123" y="26"/>
                      <a:pt x="123" y="26"/>
                    </a:cubicBezTo>
                    <a:cubicBezTo>
                      <a:pt x="123" y="27"/>
                      <a:pt x="123" y="27"/>
                      <a:pt x="123" y="27"/>
                    </a:cubicBezTo>
                    <a:cubicBezTo>
                      <a:pt x="123" y="26"/>
                      <a:pt x="123" y="26"/>
                      <a:pt x="123" y="26"/>
                    </a:cubicBezTo>
                    <a:cubicBezTo>
                      <a:pt x="122" y="26"/>
                      <a:pt x="122" y="26"/>
                      <a:pt x="122" y="26"/>
                    </a:cubicBezTo>
                    <a:cubicBezTo>
                      <a:pt x="122" y="26"/>
                      <a:pt x="122" y="26"/>
                      <a:pt x="122" y="26"/>
                    </a:cubicBezTo>
                    <a:cubicBezTo>
                      <a:pt x="121" y="26"/>
                      <a:pt x="121" y="26"/>
                      <a:pt x="121" y="26"/>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7" y="25"/>
                      <a:pt x="117" y="25"/>
                      <a:pt x="117" y="25"/>
                    </a:cubicBezTo>
                    <a:cubicBezTo>
                      <a:pt x="117" y="25"/>
                      <a:pt x="117" y="25"/>
                      <a:pt x="117" y="25"/>
                    </a:cubicBezTo>
                    <a:cubicBezTo>
                      <a:pt x="117" y="25"/>
                      <a:pt x="117" y="25"/>
                      <a:pt x="117" y="25"/>
                    </a:cubicBezTo>
                    <a:cubicBezTo>
                      <a:pt x="116" y="25"/>
                      <a:pt x="116" y="25"/>
                      <a:pt x="116" y="25"/>
                    </a:cubicBezTo>
                    <a:cubicBezTo>
                      <a:pt x="115" y="25"/>
                      <a:pt x="115" y="25"/>
                      <a:pt x="115" y="25"/>
                    </a:cubicBezTo>
                    <a:cubicBezTo>
                      <a:pt x="115" y="25"/>
                      <a:pt x="115" y="25"/>
                      <a:pt x="115" y="25"/>
                    </a:cubicBezTo>
                    <a:cubicBezTo>
                      <a:pt x="114" y="26"/>
                      <a:pt x="114" y="26"/>
                      <a:pt x="114" y="26"/>
                    </a:cubicBezTo>
                    <a:cubicBezTo>
                      <a:pt x="114" y="26"/>
                      <a:pt x="114" y="26"/>
                      <a:pt x="114" y="26"/>
                    </a:cubicBezTo>
                    <a:cubicBezTo>
                      <a:pt x="113" y="27"/>
                      <a:pt x="113" y="27"/>
                      <a:pt x="113" y="27"/>
                    </a:cubicBezTo>
                    <a:cubicBezTo>
                      <a:pt x="112" y="28"/>
                      <a:pt x="112" y="28"/>
                      <a:pt x="112" y="28"/>
                    </a:cubicBezTo>
                    <a:cubicBezTo>
                      <a:pt x="110" y="29"/>
                      <a:pt x="110" y="29"/>
                      <a:pt x="110" y="29"/>
                    </a:cubicBezTo>
                    <a:cubicBezTo>
                      <a:pt x="110" y="30"/>
                      <a:pt x="110" y="30"/>
                      <a:pt x="110" y="30"/>
                    </a:cubicBezTo>
                    <a:cubicBezTo>
                      <a:pt x="109" y="31"/>
                      <a:pt x="109" y="31"/>
                      <a:pt x="109" y="31"/>
                    </a:cubicBezTo>
                    <a:cubicBezTo>
                      <a:pt x="109" y="32"/>
                      <a:pt x="109" y="32"/>
                      <a:pt x="109" y="32"/>
                    </a:cubicBezTo>
                    <a:cubicBezTo>
                      <a:pt x="108" y="32"/>
                      <a:pt x="108" y="32"/>
                      <a:pt x="108" y="32"/>
                    </a:cubicBezTo>
                    <a:cubicBezTo>
                      <a:pt x="108" y="33"/>
                      <a:pt x="108" y="33"/>
                      <a:pt x="108" y="33"/>
                    </a:cubicBezTo>
                    <a:cubicBezTo>
                      <a:pt x="108" y="33"/>
                      <a:pt x="108" y="33"/>
                      <a:pt x="108" y="33"/>
                    </a:cubicBezTo>
                    <a:cubicBezTo>
                      <a:pt x="108" y="34"/>
                      <a:pt x="108" y="34"/>
                      <a:pt x="108" y="34"/>
                    </a:cubicBezTo>
                    <a:cubicBezTo>
                      <a:pt x="108" y="36"/>
                      <a:pt x="108" y="36"/>
                      <a:pt x="108" y="36"/>
                    </a:cubicBezTo>
                    <a:cubicBezTo>
                      <a:pt x="107" y="35"/>
                      <a:pt x="107" y="35"/>
                      <a:pt x="107" y="35"/>
                    </a:cubicBezTo>
                    <a:cubicBezTo>
                      <a:pt x="107" y="34"/>
                      <a:pt x="107" y="34"/>
                      <a:pt x="107" y="34"/>
                    </a:cubicBezTo>
                    <a:cubicBezTo>
                      <a:pt x="107" y="33"/>
                      <a:pt x="107" y="33"/>
                      <a:pt x="107" y="33"/>
                    </a:cubicBezTo>
                    <a:cubicBezTo>
                      <a:pt x="108" y="33"/>
                      <a:pt x="108" y="33"/>
                      <a:pt x="108" y="33"/>
                    </a:cubicBezTo>
                    <a:cubicBezTo>
                      <a:pt x="108" y="32"/>
                      <a:pt x="108" y="32"/>
                      <a:pt x="108" y="32"/>
                    </a:cubicBezTo>
                    <a:cubicBezTo>
                      <a:pt x="108" y="31"/>
                      <a:pt x="108" y="31"/>
                      <a:pt x="108" y="31"/>
                    </a:cubicBezTo>
                    <a:cubicBezTo>
                      <a:pt x="108" y="30"/>
                      <a:pt x="108" y="30"/>
                      <a:pt x="108" y="30"/>
                    </a:cubicBezTo>
                    <a:cubicBezTo>
                      <a:pt x="108" y="30"/>
                      <a:pt x="108" y="30"/>
                      <a:pt x="108" y="30"/>
                    </a:cubicBezTo>
                    <a:cubicBezTo>
                      <a:pt x="108" y="30"/>
                      <a:pt x="108" y="30"/>
                      <a:pt x="108" y="30"/>
                    </a:cubicBezTo>
                    <a:cubicBezTo>
                      <a:pt x="107" y="30"/>
                      <a:pt x="107" y="30"/>
                      <a:pt x="107" y="30"/>
                    </a:cubicBezTo>
                    <a:cubicBezTo>
                      <a:pt x="106" y="30"/>
                      <a:pt x="106" y="30"/>
                      <a:pt x="106" y="30"/>
                    </a:cubicBezTo>
                    <a:cubicBezTo>
                      <a:pt x="105" y="30"/>
                      <a:pt x="105" y="30"/>
                      <a:pt x="105" y="30"/>
                    </a:cubicBezTo>
                    <a:cubicBezTo>
                      <a:pt x="104" y="30"/>
                      <a:pt x="104" y="30"/>
                      <a:pt x="104" y="30"/>
                    </a:cubicBezTo>
                    <a:cubicBezTo>
                      <a:pt x="103" y="29"/>
                      <a:pt x="103" y="29"/>
                      <a:pt x="103" y="29"/>
                    </a:cubicBezTo>
                    <a:cubicBezTo>
                      <a:pt x="104" y="29"/>
                      <a:pt x="104" y="29"/>
                      <a:pt x="104" y="29"/>
                    </a:cubicBezTo>
                    <a:cubicBezTo>
                      <a:pt x="105" y="29"/>
                      <a:pt x="105" y="29"/>
                      <a:pt x="105" y="29"/>
                    </a:cubicBezTo>
                    <a:cubicBezTo>
                      <a:pt x="106" y="29"/>
                      <a:pt x="106" y="29"/>
                      <a:pt x="106" y="29"/>
                    </a:cubicBezTo>
                    <a:cubicBezTo>
                      <a:pt x="107" y="29"/>
                      <a:pt x="107" y="29"/>
                      <a:pt x="107" y="29"/>
                    </a:cubicBezTo>
                    <a:cubicBezTo>
                      <a:pt x="108" y="29"/>
                      <a:pt x="108" y="29"/>
                      <a:pt x="108" y="29"/>
                    </a:cubicBezTo>
                    <a:cubicBezTo>
                      <a:pt x="108" y="28"/>
                      <a:pt x="108" y="28"/>
                      <a:pt x="108" y="28"/>
                    </a:cubicBezTo>
                    <a:cubicBezTo>
                      <a:pt x="109" y="28"/>
                      <a:pt x="109" y="28"/>
                      <a:pt x="109" y="28"/>
                    </a:cubicBezTo>
                    <a:cubicBezTo>
                      <a:pt x="109" y="28"/>
                      <a:pt x="109" y="28"/>
                      <a:pt x="109" y="28"/>
                    </a:cubicBezTo>
                    <a:cubicBezTo>
                      <a:pt x="109" y="28"/>
                      <a:pt x="109" y="28"/>
                      <a:pt x="109" y="28"/>
                    </a:cubicBezTo>
                    <a:cubicBezTo>
                      <a:pt x="110" y="28"/>
                      <a:pt x="110" y="28"/>
                      <a:pt x="110" y="28"/>
                    </a:cubicBezTo>
                    <a:cubicBezTo>
                      <a:pt x="112" y="27"/>
                      <a:pt x="112" y="27"/>
                      <a:pt x="112" y="27"/>
                    </a:cubicBezTo>
                    <a:cubicBezTo>
                      <a:pt x="112" y="26"/>
                      <a:pt x="112" y="26"/>
                      <a:pt x="112" y="26"/>
                    </a:cubicBezTo>
                    <a:cubicBezTo>
                      <a:pt x="113" y="25"/>
                      <a:pt x="113" y="25"/>
                      <a:pt x="113" y="25"/>
                    </a:cubicBezTo>
                    <a:cubicBezTo>
                      <a:pt x="113" y="24"/>
                      <a:pt x="113" y="24"/>
                      <a:pt x="113" y="24"/>
                    </a:cubicBezTo>
                    <a:cubicBezTo>
                      <a:pt x="113" y="24"/>
                      <a:pt x="113" y="24"/>
                      <a:pt x="113" y="24"/>
                    </a:cubicBezTo>
                    <a:cubicBezTo>
                      <a:pt x="113" y="23"/>
                      <a:pt x="113" y="23"/>
                      <a:pt x="113" y="23"/>
                    </a:cubicBezTo>
                    <a:cubicBezTo>
                      <a:pt x="112" y="23"/>
                      <a:pt x="112" y="23"/>
                      <a:pt x="112" y="23"/>
                    </a:cubicBezTo>
                    <a:cubicBezTo>
                      <a:pt x="111" y="22"/>
                      <a:pt x="111" y="22"/>
                      <a:pt x="111" y="22"/>
                    </a:cubicBezTo>
                    <a:cubicBezTo>
                      <a:pt x="110" y="22"/>
                      <a:pt x="110" y="22"/>
                      <a:pt x="110" y="22"/>
                    </a:cubicBezTo>
                    <a:cubicBezTo>
                      <a:pt x="109" y="23"/>
                      <a:pt x="109" y="23"/>
                      <a:pt x="109" y="23"/>
                    </a:cubicBezTo>
                    <a:cubicBezTo>
                      <a:pt x="108" y="23"/>
                      <a:pt x="108" y="23"/>
                      <a:pt x="108" y="23"/>
                    </a:cubicBezTo>
                    <a:cubicBezTo>
                      <a:pt x="106" y="22"/>
                      <a:pt x="106" y="22"/>
                      <a:pt x="106" y="22"/>
                    </a:cubicBezTo>
                    <a:cubicBezTo>
                      <a:pt x="105" y="22"/>
                      <a:pt x="105" y="22"/>
                      <a:pt x="105" y="22"/>
                    </a:cubicBezTo>
                    <a:cubicBezTo>
                      <a:pt x="103" y="23"/>
                      <a:pt x="103" y="23"/>
                      <a:pt x="103" y="23"/>
                    </a:cubicBezTo>
                    <a:cubicBezTo>
                      <a:pt x="103" y="24"/>
                      <a:pt x="103" y="24"/>
                      <a:pt x="103" y="24"/>
                    </a:cubicBezTo>
                    <a:cubicBezTo>
                      <a:pt x="104" y="24"/>
                      <a:pt x="104" y="24"/>
                      <a:pt x="104" y="24"/>
                    </a:cubicBezTo>
                    <a:cubicBezTo>
                      <a:pt x="104" y="25"/>
                      <a:pt x="104" y="25"/>
                      <a:pt x="104" y="25"/>
                    </a:cubicBezTo>
                    <a:cubicBezTo>
                      <a:pt x="104" y="25"/>
                      <a:pt x="104" y="25"/>
                      <a:pt x="104" y="25"/>
                    </a:cubicBezTo>
                    <a:cubicBezTo>
                      <a:pt x="103" y="25"/>
                      <a:pt x="103" y="25"/>
                      <a:pt x="103" y="25"/>
                    </a:cubicBezTo>
                    <a:cubicBezTo>
                      <a:pt x="103" y="25"/>
                      <a:pt x="103" y="25"/>
                      <a:pt x="103" y="25"/>
                    </a:cubicBezTo>
                    <a:cubicBezTo>
                      <a:pt x="103" y="25"/>
                      <a:pt x="103" y="25"/>
                      <a:pt x="103" y="25"/>
                    </a:cubicBezTo>
                    <a:cubicBezTo>
                      <a:pt x="102" y="25"/>
                      <a:pt x="102" y="25"/>
                      <a:pt x="102" y="25"/>
                    </a:cubicBezTo>
                    <a:cubicBezTo>
                      <a:pt x="101" y="25"/>
                      <a:pt x="101" y="25"/>
                      <a:pt x="101" y="25"/>
                    </a:cubicBezTo>
                    <a:cubicBezTo>
                      <a:pt x="100" y="26"/>
                      <a:pt x="100" y="26"/>
                      <a:pt x="100" y="26"/>
                    </a:cubicBezTo>
                    <a:cubicBezTo>
                      <a:pt x="99" y="28"/>
                      <a:pt x="99" y="28"/>
                      <a:pt x="99" y="28"/>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99" y="25"/>
                      <a:pt x="99" y="25"/>
                      <a:pt x="99" y="25"/>
                    </a:cubicBezTo>
                    <a:cubicBezTo>
                      <a:pt x="98" y="26"/>
                      <a:pt x="98" y="26"/>
                      <a:pt x="98" y="26"/>
                    </a:cubicBezTo>
                    <a:cubicBezTo>
                      <a:pt x="98" y="27"/>
                      <a:pt x="98" y="27"/>
                      <a:pt x="98" y="27"/>
                    </a:cubicBezTo>
                    <a:cubicBezTo>
                      <a:pt x="97" y="28"/>
                      <a:pt x="97" y="28"/>
                      <a:pt x="97" y="28"/>
                    </a:cubicBezTo>
                    <a:cubicBezTo>
                      <a:pt x="98" y="26"/>
                      <a:pt x="98" y="26"/>
                      <a:pt x="98" y="26"/>
                    </a:cubicBezTo>
                    <a:cubicBezTo>
                      <a:pt x="98" y="25"/>
                      <a:pt x="98" y="25"/>
                      <a:pt x="98" y="25"/>
                    </a:cubicBezTo>
                    <a:cubicBezTo>
                      <a:pt x="100" y="24"/>
                      <a:pt x="100" y="24"/>
                      <a:pt x="100" y="24"/>
                    </a:cubicBezTo>
                    <a:cubicBezTo>
                      <a:pt x="100" y="23"/>
                      <a:pt x="100" y="23"/>
                      <a:pt x="100" y="23"/>
                    </a:cubicBezTo>
                    <a:cubicBezTo>
                      <a:pt x="101" y="22"/>
                      <a:pt x="101" y="22"/>
                      <a:pt x="101" y="22"/>
                    </a:cubicBezTo>
                    <a:cubicBezTo>
                      <a:pt x="101" y="21"/>
                      <a:pt x="101" y="21"/>
                      <a:pt x="101" y="21"/>
                    </a:cubicBezTo>
                    <a:cubicBezTo>
                      <a:pt x="102" y="21"/>
                      <a:pt x="102" y="21"/>
                      <a:pt x="102" y="21"/>
                    </a:cubicBezTo>
                    <a:cubicBezTo>
                      <a:pt x="103" y="21"/>
                      <a:pt x="103" y="21"/>
                      <a:pt x="103" y="21"/>
                    </a:cubicBezTo>
                    <a:cubicBezTo>
                      <a:pt x="104" y="19"/>
                      <a:pt x="104" y="19"/>
                      <a:pt x="104" y="19"/>
                    </a:cubicBezTo>
                    <a:cubicBezTo>
                      <a:pt x="106" y="17"/>
                      <a:pt x="106" y="17"/>
                      <a:pt x="106" y="17"/>
                    </a:cubicBezTo>
                    <a:cubicBezTo>
                      <a:pt x="106" y="17"/>
                      <a:pt x="106" y="17"/>
                      <a:pt x="106" y="17"/>
                    </a:cubicBezTo>
                    <a:cubicBezTo>
                      <a:pt x="106" y="17"/>
                      <a:pt x="106" y="17"/>
                      <a:pt x="106" y="17"/>
                    </a:cubicBezTo>
                    <a:cubicBezTo>
                      <a:pt x="106" y="16"/>
                      <a:pt x="106" y="16"/>
                      <a:pt x="106" y="16"/>
                    </a:cubicBezTo>
                    <a:cubicBezTo>
                      <a:pt x="106" y="16"/>
                      <a:pt x="106" y="16"/>
                      <a:pt x="106" y="16"/>
                    </a:cubicBezTo>
                    <a:cubicBezTo>
                      <a:pt x="106" y="15"/>
                      <a:pt x="106" y="15"/>
                      <a:pt x="106" y="15"/>
                    </a:cubicBezTo>
                    <a:cubicBezTo>
                      <a:pt x="106" y="15"/>
                      <a:pt x="106" y="15"/>
                      <a:pt x="106" y="15"/>
                    </a:cubicBezTo>
                    <a:cubicBezTo>
                      <a:pt x="106" y="14"/>
                      <a:pt x="106" y="14"/>
                      <a:pt x="106" y="14"/>
                    </a:cubicBezTo>
                    <a:cubicBezTo>
                      <a:pt x="105" y="14"/>
                      <a:pt x="105" y="14"/>
                      <a:pt x="105" y="14"/>
                    </a:cubicBezTo>
                    <a:cubicBezTo>
                      <a:pt x="104" y="14"/>
                      <a:pt x="104" y="14"/>
                      <a:pt x="104" y="14"/>
                    </a:cubicBezTo>
                    <a:cubicBezTo>
                      <a:pt x="104" y="14"/>
                      <a:pt x="104" y="14"/>
                      <a:pt x="104" y="14"/>
                    </a:cubicBezTo>
                    <a:cubicBezTo>
                      <a:pt x="103" y="12"/>
                      <a:pt x="103" y="12"/>
                      <a:pt x="103" y="12"/>
                    </a:cubicBezTo>
                    <a:cubicBezTo>
                      <a:pt x="102" y="10"/>
                      <a:pt x="102" y="10"/>
                      <a:pt x="102" y="10"/>
                    </a:cubicBezTo>
                    <a:cubicBezTo>
                      <a:pt x="102" y="9"/>
                      <a:pt x="102" y="9"/>
                      <a:pt x="102" y="9"/>
                    </a:cubicBezTo>
                    <a:cubicBezTo>
                      <a:pt x="101" y="7"/>
                      <a:pt x="101" y="7"/>
                      <a:pt x="101" y="7"/>
                    </a:cubicBezTo>
                    <a:cubicBezTo>
                      <a:pt x="101" y="7"/>
                      <a:pt x="101" y="7"/>
                      <a:pt x="101" y="7"/>
                    </a:cubicBezTo>
                    <a:lnTo>
                      <a:pt x="101" y="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8" name="Freeform 178"/>
              <p:cNvSpPr/>
              <p:nvPr/>
            </p:nvSpPr>
            <p:spPr bwMode="auto">
              <a:xfrm>
                <a:off x="3159498" y="3066605"/>
                <a:ext cx="61758" cy="81058"/>
              </a:xfrm>
              <a:custGeom>
                <a:avLst/>
                <a:gdLst>
                  <a:gd name="T0" fmla="*/ 3 w 48"/>
                  <a:gd name="T1" fmla="*/ 48 h 63"/>
                  <a:gd name="T2" fmla="*/ 3 w 48"/>
                  <a:gd name="T3" fmla="*/ 52 h 63"/>
                  <a:gd name="T4" fmla="*/ 3 w 48"/>
                  <a:gd name="T5" fmla="*/ 52 h 63"/>
                  <a:gd name="T6" fmla="*/ 3 w 48"/>
                  <a:gd name="T7" fmla="*/ 52 h 63"/>
                  <a:gd name="T8" fmla="*/ 3 w 48"/>
                  <a:gd name="T9" fmla="*/ 56 h 63"/>
                  <a:gd name="T10" fmla="*/ 7 w 48"/>
                  <a:gd name="T11" fmla="*/ 56 h 63"/>
                  <a:gd name="T12" fmla="*/ 11 w 48"/>
                  <a:gd name="T13" fmla="*/ 59 h 63"/>
                  <a:gd name="T14" fmla="*/ 11 w 48"/>
                  <a:gd name="T15" fmla="*/ 56 h 63"/>
                  <a:gd name="T16" fmla="*/ 15 w 48"/>
                  <a:gd name="T17" fmla="*/ 56 h 63"/>
                  <a:gd name="T18" fmla="*/ 15 w 48"/>
                  <a:gd name="T19" fmla="*/ 56 h 63"/>
                  <a:gd name="T20" fmla="*/ 15 w 48"/>
                  <a:gd name="T21" fmla="*/ 56 h 63"/>
                  <a:gd name="T22" fmla="*/ 18 w 48"/>
                  <a:gd name="T23" fmla="*/ 56 h 63"/>
                  <a:gd name="T24" fmla="*/ 18 w 48"/>
                  <a:gd name="T25" fmla="*/ 59 h 63"/>
                  <a:gd name="T26" fmla="*/ 18 w 48"/>
                  <a:gd name="T27" fmla="*/ 63 h 63"/>
                  <a:gd name="T28" fmla="*/ 22 w 48"/>
                  <a:gd name="T29" fmla="*/ 59 h 63"/>
                  <a:gd name="T30" fmla="*/ 22 w 48"/>
                  <a:gd name="T31" fmla="*/ 56 h 63"/>
                  <a:gd name="T32" fmla="*/ 26 w 48"/>
                  <a:gd name="T33" fmla="*/ 56 h 63"/>
                  <a:gd name="T34" fmla="*/ 26 w 48"/>
                  <a:gd name="T35" fmla="*/ 56 h 63"/>
                  <a:gd name="T36" fmla="*/ 29 w 48"/>
                  <a:gd name="T37" fmla="*/ 52 h 63"/>
                  <a:gd name="T38" fmla="*/ 33 w 48"/>
                  <a:gd name="T39" fmla="*/ 48 h 63"/>
                  <a:gd name="T40" fmla="*/ 37 w 48"/>
                  <a:gd name="T41" fmla="*/ 41 h 63"/>
                  <a:gd name="T42" fmla="*/ 37 w 48"/>
                  <a:gd name="T43" fmla="*/ 41 h 63"/>
                  <a:gd name="T44" fmla="*/ 40 w 48"/>
                  <a:gd name="T45" fmla="*/ 33 h 63"/>
                  <a:gd name="T46" fmla="*/ 44 w 48"/>
                  <a:gd name="T47" fmla="*/ 30 h 63"/>
                  <a:gd name="T48" fmla="*/ 44 w 48"/>
                  <a:gd name="T49" fmla="*/ 30 h 63"/>
                  <a:gd name="T50" fmla="*/ 44 w 48"/>
                  <a:gd name="T51" fmla="*/ 30 h 63"/>
                  <a:gd name="T52" fmla="*/ 48 w 48"/>
                  <a:gd name="T53" fmla="*/ 26 h 63"/>
                  <a:gd name="T54" fmla="*/ 48 w 48"/>
                  <a:gd name="T55" fmla="*/ 22 h 63"/>
                  <a:gd name="T56" fmla="*/ 44 w 48"/>
                  <a:gd name="T57" fmla="*/ 19 h 63"/>
                  <a:gd name="T58" fmla="*/ 44 w 48"/>
                  <a:gd name="T59" fmla="*/ 19 h 63"/>
                  <a:gd name="T60" fmla="*/ 40 w 48"/>
                  <a:gd name="T61" fmla="*/ 19 h 63"/>
                  <a:gd name="T62" fmla="*/ 40 w 48"/>
                  <a:gd name="T63" fmla="*/ 15 h 63"/>
                  <a:gd name="T64" fmla="*/ 33 w 48"/>
                  <a:gd name="T65" fmla="*/ 11 h 63"/>
                  <a:gd name="T66" fmla="*/ 33 w 48"/>
                  <a:gd name="T67" fmla="*/ 7 h 63"/>
                  <a:gd name="T68" fmla="*/ 29 w 48"/>
                  <a:gd name="T69" fmla="*/ 7 h 63"/>
                  <a:gd name="T70" fmla="*/ 22 w 48"/>
                  <a:gd name="T71" fmla="*/ 4 h 63"/>
                  <a:gd name="T72" fmla="*/ 15 w 48"/>
                  <a:gd name="T73" fmla="*/ 0 h 63"/>
                  <a:gd name="T74" fmla="*/ 11 w 48"/>
                  <a:gd name="T75" fmla="*/ 0 h 63"/>
                  <a:gd name="T76" fmla="*/ 7 w 48"/>
                  <a:gd name="T77" fmla="*/ 4 h 63"/>
                  <a:gd name="T78" fmla="*/ 7 w 48"/>
                  <a:gd name="T79" fmla="*/ 4 h 63"/>
                  <a:gd name="T80" fmla="*/ 7 w 48"/>
                  <a:gd name="T81" fmla="*/ 4 h 63"/>
                  <a:gd name="T82" fmla="*/ 3 w 48"/>
                  <a:gd name="T83" fmla="*/ 4 h 63"/>
                  <a:gd name="T84" fmla="*/ 3 w 48"/>
                  <a:gd name="T85" fmla="*/ 7 h 63"/>
                  <a:gd name="T86" fmla="*/ 0 w 48"/>
                  <a:gd name="T87" fmla="*/ 7 h 63"/>
                  <a:gd name="T88" fmla="*/ 3 w 48"/>
                  <a:gd name="T89" fmla="*/ 15 h 63"/>
                  <a:gd name="T90" fmla="*/ 3 w 48"/>
                  <a:gd name="T91" fmla="*/ 15 h 63"/>
                  <a:gd name="T92" fmla="*/ 3 w 48"/>
                  <a:gd name="T93" fmla="*/ 19 h 63"/>
                  <a:gd name="T94" fmla="*/ 3 w 48"/>
                  <a:gd name="T95" fmla="*/ 22 h 63"/>
                  <a:gd name="T96" fmla="*/ 7 w 48"/>
                  <a:gd name="T97" fmla="*/ 22 h 63"/>
                  <a:gd name="T98" fmla="*/ 7 w 48"/>
                  <a:gd name="T99" fmla="*/ 26 h 63"/>
                  <a:gd name="T100" fmla="*/ 7 w 48"/>
                  <a:gd name="T101" fmla="*/ 30 h 63"/>
                  <a:gd name="T102" fmla="*/ 11 w 48"/>
                  <a:gd name="T103" fmla="*/ 33 h 63"/>
                  <a:gd name="T104" fmla="*/ 11 w 48"/>
                  <a:gd name="T105" fmla="*/ 33 h 63"/>
                  <a:gd name="T106" fmla="*/ 11 w 48"/>
                  <a:gd name="T107" fmla="*/ 37 h 63"/>
                  <a:gd name="T108" fmla="*/ 7 w 48"/>
                  <a:gd name="T109" fmla="*/ 37 h 63"/>
                  <a:gd name="T110" fmla="*/ 7 w 48"/>
                  <a:gd name="T111" fmla="*/ 41 h 63"/>
                  <a:gd name="T112" fmla="*/ 7 w 48"/>
                  <a:gd name="T113" fmla="*/ 45 h 63"/>
                  <a:gd name="T114" fmla="*/ 7 w 48"/>
                  <a:gd name="T115" fmla="*/ 48 h 63"/>
                  <a:gd name="T116" fmla="*/ 3 w 48"/>
                  <a:gd name="T117" fmla="*/ 48 h 63"/>
                  <a:gd name="T118" fmla="*/ 3 w 48"/>
                  <a:gd name="T119"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63">
                    <a:moveTo>
                      <a:pt x="3" y="48"/>
                    </a:moveTo>
                    <a:lnTo>
                      <a:pt x="3" y="52"/>
                    </a:lnTo>
                    <a:lnTo>
                      <a:pt x="3" y="52"/>
                    </a:lnTo>
                    <a:lnTo>
                      <a:pt x="3" y="52"/>
                    </a:lnTo>
                    <a:lnTo>
                      <a:pt x="3" y="56"/>
                    </a:lnTo>
                    <a:lnTo>
                      <a:pt x="7" y="56"/>
                    </a:lnTo>
                    <a:lnTo>
                      <a:pt x="11" y="59"/>
                    </a:lnTo>
                    <a:lnTo>
                      <a:pt x="11" y="56"/>
                    </a:lnTo>
                    <a:lnTo>
                      <a:pt x="15" y="56"/>
                    </a:lnTo>
                    <a:lnTo>
                      <a:pt x="15" y="56"/>
                    </a:lnTo>
                    <a:lnTo>
                      <a:pt x="15" y="56"/>
                    </a:lnTo>
                    <a:lnTo>
                      <a:pt x="18" y="56"/>
                    </a:lnTo>
                    <a:lnTo>
                      <a:pt x="18" y="59"/>
                    </a:lnTo>
                    <a:lnTo>
                      <a:pt x="18" y="63"/>
                    </a:lnTo>
                    <a:lnTo>
                      <a:pt x="22" y="59"/>
                    </a:lnTo>
                    <a:lnTo>
                      <a:pt x="22" y="56"/>
                    </a:lnTo>
                    <a:lnTo>
                      <a:pt x="26" y="56"/>
                    </a:lnTo>
                    <a:lnTo>
                      <a:pt x="26" y="56"/>
                    </a:lnTo>
                    <a:lnTo>
                      <a:pt x="29" y="52"/>
                    </a:lnTo>
                    <a:lnTo>
                      <a:pt x="33" y="48"/>
                    </a:lnTo>
                    <a:lnTo>
                      <a:pt x="37" y="41"/>
                    </a:lnTo>
                    <a:lnTo>
                      <a:pt x="37" y="41"/>
                    </a:lnTo>
                    <a:lnTo>
                      <a:pt x="40" y="33"/>
                    </a:lnTo>
                    <a:lnTo>
                      <a:pt x="44" y="30"/>
                    </a:lnTo>
                    <a:lnTo>
                      <a:pt x="44" y="30"/>
                    </a:lnTo>
                    <a:lnTo>
                      <a:pt x="44" y="30"/>
                    </a:lnTo>
                    <a:lnTo>
                      <a:pt x="48" y="26"/>
                    </a:lnTo>
                    <a:lnTo>
                      <a:pt x="48" y="22"/>
                    </a:lnTo>
                    <a:lnTo>
                      <a:pt x="44" y="19"/>
                    </a:lnTo>
                    <a:lnTo>
                      <a:pt x="44" y="19"/>
                    </a:lnTo>
                    <a:lnTo>
                      <a:pt x="40" y="19"/>
                    </a:lnTo>
                    <a:lnTo>
                      <a:pt x="40" y="15"/>
                    </a:lnTo>
                    <a:lnTo>
                      <a:pt x="33" y="11"/>
                    </a:lnTo>
                    <a:lnTo>
                      <a:pt x="33" y="7"/>
                    </a:lnTo>
                    <a:lnTo>
                      <a:pt x="29" y="7"/>
                    </a:lnTo>
                    <a:lnTo>
                      <a:pt x="22" y="4"/>
                    </a:lnTo>
                    <a:lnTo>
                      <a:pt x="15" y="0"/>
                    </a:lnTo>
                    <a:lnTo>
                      <a:pt x="11" y="0"/>
                    </a:lnTo>
                    <a:lnTo>
                      <a:pt x="7" y="4"/>
                    </a:lnTo>
                    <a:lnTo>
                      <a:pt x="7" y="4"/>
                    </a:lnTo>
                    <a:lnTo>
                      <a:pt x="7" y="4"/>
                    </a:lnTo>
                    <a:lnTo>
                      <a:pt x="3" y="4"/>
                    </a:lnTo>
                    <a:lnTo>
                      <a:pt x="3" y="7"/>
                    </a:lnTo>
                    <a:lnTo>
                      <a:pt x="0" y="7"/>
                    </a:lnTo>
                    <a:lnTo>
                      <a:pt x="3" y="15"/>
                    </a:lnTo>
                    <a:lnTo>
                      <a:pt x="3" y="15"/>
                    </a:lnTo>
                    <a:lnTo>
                      <a:pt x="3" y="19"/>
                    </a:lnTo>
                    <a:lnTo>
                      <a:pt x="3" y="22"/>
                    </a:lnTo>
                    <a:lnTo>
                      <a:pt x="7" y="22"/>
                    </a:lnTo>
                    <a:lnTo>
                      <a:pt x="7" y="26"/>
                    </a:lnTo>
                    <a:lnTo>
                      <a:pt x="7" y="30"/>
                    </a:lnTo>
                    <a:lnTo>
                      <a:pt x="11" y="33"/>
                    </a:lnTo>
                    <a:lnTo>
                      <a:pt x="11" y="33"/>
                    </a:lnTo>
                    <a:lnTo>
                      <a:pt x="11" y="37"/>
                    </a:lnTo>
                    <a:lnTo>
                      <a:pt x="7" y="37"/>
                    </a:lnTo>
                    <a:lnTo>
                      <a:pt x="7" y="41"/>
                    </a:lnTo>
                    <a:lnTo>
                      <a:pt x="7" y="45"/>
                    </a:lnTo>
                    <a:lnTo>
                      <a:pt x="7" y="48"/>
                    </a:lnTo>
                    <a:lnTo>
                      <a:pt x="3" y="48"/>
                    </a:lnTo>
                    <a:lnTo>
                      <a:pt x="3" y="4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19" name="Freeform 179"/>
              <p:cNvSpPr/>
              <p:nvPr/>
            </p:nvSpPr>
            <p:spPr bwMode="auto">
              <a:xfrm>
                <a:off x="3087448" y="3061459"/>
                <a:ext cx="86205" cy="81058"/>
              </a:xfrm>
              <a:custGeom>
                <a:avLst/>
                <a:gdLst>
                  <a:gd name="T0" fmla="*/ 26 w 67"/>
                  <a:gd name="T1" fmla="*/ 63 h 63"/>
                  <a:gd name="T2" fmla="*/ 30 w 67"/>
                  <a:gd name="T3" fmla="*/ 63 h 63"/>
                  <a:gd name="T4" fmla="*/ 37 w 67"/>
                  <a:gd name="T5" fmla="*/ 63 h 63"/>
                  <a:gd name="T6" fmla="*/ 34 w 67"/>
                  <a:gd name="T7" fmla="*/ 60 h 63"/>
                  <a:gd name="T8" fmla="*/ 30 w 67"/>
                  <a:gd name="T9" fmla="*/ 56 h 63"/>
                  <a:gd name="T10" fmla="*/ 34 w 67"/>
                  <a:gd name="T11" fmla="*/ 52 h 63"/>
                  <a:gd name="T12" fmla="*/ 45 w 67"/>
                  <a:gd name="T13" fmla="*/ 52 h 63"/>
                  <a:gd name="T14" fmla="*/ 52 w 67"/>
                  <a:gd name="T15" fmla="*/ 49 h 63"/>
                  <a:gd name="T16" fmla="*/ 59 w 67"/>
                  <a:gd name="T17" fmla="*/ 52 h 63"/>
                  <a:gd name="T18" fmla="*/ 63 w 67"/>
                  <a:gd name="T19" fmla="*/ 49 h 63"/>
                  <a:gd name="T20" fmla="*/ 63 w 67"/>
                  <a:gd name="T21" fmla="*/ 41 h 63"/>
                  <a:gd name="T22" fmla="*/ 67 w 67"/>
                  <a:gd name="T23" fmla="*/ 37 h 63"/>
                  <a:gd name="T24" fmla="*/ 63 w 67"/>
                  <a:gd name="T25" fmla="*/ 34 h 63"/>
                  <a:gd name="T26" fmla="*/ 63 w 67"/>
                  <a:gd name="T27" fmla="*/ 26 h 63"/>
                  <a:gd name="T28" fmla="*/ 59 w 67"/>
                  <a:gd name="T29" fmla="*/ 23 h 63"/>
                  <a:gd name="T30" fmla="*/ 59 w 67"/>
                  <a:gd name="T31" fmla="*/ 19 h 63"/>
                  <a:gd name="T32" fmla="*/ 59 w 67"/>
                  <a:gd name="T33" fmla="*/ 11 h 63"/>
                  <a:gd name="T34" fmla="*/ 63 w 67"/>
                  <a:gd name="T35" fmla="*/ 8 h 63"/>
                  <a:gd name="T36" fmla="*/ 63 w 67"/>
                  <a:gd name="T37" fmla="*/ 4 h 63"/>
                  <a:gd name="T38" fmla="*/ 56 w 67"/>
                  <a:gd name="T39" fmla="*/ 0 h 63"/>
                  <a:gd name="T40" fmla="*/ 48 w 67"/>
                  <a:gd name="T41" fmla="*/ 0 h 63"/>
                  <a:gd name="T42" fmla="*/ 37 w 67"/>
                  <a:gd name="T43" fmla="*/ 0 h 63"/>
                  <a:gd name="T44" fmla="*/ 26 w 67"/>
                  <a:gd name="T45" fmla="*/ 0 h 63"/>
                  <a:gd name="T46" fmla="*/ 15 w 67"/>
                  <a:gd name="T47" fmla="*/ 0 h 63"/>
                  <a:gd name="T48" fmla="*/ 15 w 67"/>
                  <a:gd name="T49" fmla="*/ 4 h 63"/>
                  <a:gd name="T50" fmla="*/ 15 w 67"/>
                  <a:gd name="T51" fmla="*/ 8 h 63"/>
                  <a:gd name="T52" fmla="*/ 8 w 67"/>
                  <a:gd name="T53" fmla="*/ 15 h 63"/>
                  <a:gd name="T54" fmla="*/ 4 w 67"/>
                  <a:gd name="T55" fmla="*/ 19 h 63"/>
                  <a:gd name="T56" fmla="*/ 0 w 67"/>
                  <a:gd name="T57" fmla="*/ 26 h 63"/>
                  <a:gd name="T58" fmla="*/ 4 w 67"/>
                  <a:gd name="T59" fmla="*/ 30 h 63"/>
                  <a:gd name="T60" fmla="*/ 4 w 67"/>
                  <a:gd name="T61" fmla="*/ 34 h 63"/>
                  <a:gd name="T62" fmla="*/ 8 w 67"/>
                  <a:gd name="T63" fmla="*/ 37 h 63"/>
                  <a:gd name="T64" fmla="*/ 11 w 67"/>
                  <a:gd name="T65" fmla="*/ 37 h 63"/>
                  <a:gd name="T66" fmla="*/ 15 w 67"/>
                  <a:gd name="T67" fmla="*/ 41 h 63"/>
                  <a:gd name="T68" fmla="*/ 15 w 67"/>
                  <a:gd name="T69" fmla="*/ 49 h 63"/>
                  <a:gd name="T70" fmla="*/ 19 w 67"/>
                  <a:gd name="T71" fmla="*/ 52 h 63"/>
                  <a:gd name="T72" fmla="*/ 22 w 67"/>
                  <a:gd name="T73" fmla="*/ 56 h 63"/>
                  <a:gd name="T74" fmla="*/ 22 w 67"/>
                  <a:gd name="T75"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3">
                    <a:moveTo>
                      <a:pt x="26" y="63"/>
                    </a:moveTo>
                    <a:lnTo>
                      <a:pt x="26" y="63"/>
                    </a:lnTo>
                    <a:lnTo>
                      <a:pt x="26" y="63"/>
                    </a:lnTo>
                    <a:lnTo>
                      <a:pt x="30" y="63"/>
                    </a:lnTo>
                    <a:lnTo>
                      <a:pt x="34" y="63"/>
                    </a:lnTo>
                    <a:lnTo>
                      <a:pt x="37" y="63"/>
                    </a:lnTo>
                    <a:lnTo>
                      <a:pt x="37" y="63"/>
                    </a:lnTo>
                    <a:lnTo>
                      <a:pt x="34" y="60"/>
                    </a:lnTo>
                    <a:lnTo>
                      <a:pt x="34" y="60"/>
                    </a:lnTo>
                    <a:lnTo>
                      <a:pt x="30" y="56"/>
                    </a:lnTo>
                    <a:lnTo>
                      <a:pt x="30" y="52"/>
                    </a:lnTo>
                    <a:lnTo>
                      <a:pt x="34" y="52"/>
                    </a:lnTo>
                    <a:lnTo>
                      <a:pt x="37" y="52"/>
                    </a:lnTo>
                    <a:lnTo>
                      <a:pt x="45" y="52"/>
                    </a:lnTo>
                    <a:lnTo>
                      <a:pt x="48" y="49"/>
                    </a:lnTo>
                    <a:lnTo>
                      <a:pt x="52" y="49"/>
                    </a:lnTo>
                    <a:lnTo>
                      <a:pt x="56" y="52"/>
                    </a:lnTo>
                    <a:lnTo>
                      <a:pt x="59" y="52"/>
                    </a:lnTo>
                    <a:lnTo>
                      <a:pt x="63" y="52"/>
                    </a:lnTo>
                    <a:lnTo>
                      <a:pt x="63" y="49"/>
                    </a:lnTo>
                    <a:lnTo>
                      <a:pt x="63" y="45"/>
                    </a:lnTo>
                    <a:lnTo>
                      <a:pt x="63" y="41"/>
                    </a:lnTo>
                    <a:lnTo>
                      <a:pt x="67" y="41"/>
                    </a:lnTo>
                    <a:lnTo>
                      <a:pt x="67" y="37"/>
                    </a:lnTo>
                    <a:lnTo>
                      <a:pt x="67" y="37"/>
                    </a:lnTo>
                    <a:lnTo>
                      <a:pt x="63" y="34"/>
                    </a:lnTo>
                    <a:lnTo>
                      <a:pt x="63" y="30"/>
                    </a:lnTo>
                    <a:lnTo>
                      <a:pt x="63" y="26"/>
                    </a:lnTo>
                    <a:lnTo>
                      <a:pt x="59" y="26"/>
                    </a:lnTo>
                    <a:lnTo>
                      <a:pt x="59" y="23"/>
                    </a:lnTo>
                    <a:lnTo>
                      <a:pt x="59" y="19"/>
                    </a:lnTo>
                    <a:lnTo>
                      <a:pt x="59" y="19"/>
                    </a:lnTo>
                    <a:lnTo>
                      <a:pt x="56" y="11"/>
                    </a:lnTo>
                    <a:lnTo>
                      <a:pt x="59" y="11"/>
                    </a:lnTo>
                    <a:lnTo>
                      <a:pt x="59" y="8"/>
                    </a:lnTo>
                    <a:lnTo>
                      <a:pt x="63" y="8"/>
                    </a:lnTo>
                    <a:lnTo>
                      <a:pt x="63" y="4"/>
                    </a:lnTo>
                    <a:lnTo>
                      <a:pt x="63" y="4"/>
                    </a:lnTo>
                    <a:lnTo>
                      <a:pt x="59" y="0"/>
                    </a:lnTo>
                    <a:lnTo>
                      <a:pt x="56" y="0"/>
                    </a:lnTo>
                    <a:lnTo>
                      <a:pt x="48" y="0"/>
                    </a:lnTo>
                    <a:lnTo>
                      <a:pt x="48" y="0"/>
                    </a:lnTo>
                    <a:lnTo>
                      <a:pt x="45" y="0"/>
                    </a:lnTo>
                    <a:lnTo>
                      <a:pt x="37" y="0"/>
                    </a:lnTo>
                    <a:lnTo>
                      <a:pt x="34" y="0"/>
                    </a:lnTo>
                    <a:lnTo>
                      <a:pt x="26" y="0"/>
                    </a:lnTo>
                    <a:lnTo>
                      <a:pt x="19" y="0"/>
                    </a:lnTo>
                    <a:lnTo>
                      <a:pt x="15" y="0"/>
                    </a:lnTo>
                    <a:lnTo>
                      <a:pt x="15" y="4"/>
                    </a:lnTo>
                    <a:lnTo>
                      <a:pt x="15" y="4"/>
                    </a:lnTo>
                    <a:lnTo>
                      <a:pt x="15" y="8"/>
                    </a:lnTo>
                    <a:lnTo>
                      <a:pt x="15" y="8"/>
                    </a:lnTo>
                    <a:lnTo>
                      <a:pt x="11" y="11"/>
                    </a:lnTo>
                    <a:lnTo>
                      <a:pt x="8" y="15"/>
                    </a:lnTo>
                    <a:lnTo>
                      <a:pt x="4" y="15"/>
                    </a:lnTo>
                    <a:lnTo>
                      <a:pt x="4" y="19"/>
                    </a:lnTo>
                    <a:lnTo>
                      <a:pt x="4" y="19"/>
                    </a:lnTo>
                    <a:lnTo>
                      <a:pt x="0" y="26"/>
                    </a:lnTo>
                    <a:lnTo>
                      <a:pt x="0" y="30"/>
                    </a:lnTo>
                    <a:lnTo>
                      <a:pt x="4" y="30"/>
                    </a:lnTo>
                    <a:lnTo>
                      <a:pt x="4" y="30"/>
                    </a:lnTo>
                    <a:lnTo>
                      <a:pt x="4" y="34"/>
                    </a:lnTo>
                    <a:lnTo>
                      <a:pt x="8" y="37"/>
                    </a:lnTo>
                    <a:lnTo>
                      <a:pt x="8" y="37"/>
                    </a:lnTo>
                    <a:lnTo>
                      <a:pt x="8" y="37"/>
                    </a:lnTo>
                    <a:lnTo>
                      <a:pt x="11" y="37"/>
                    </a:lnTo>
                    <a:lnTo>
                      <a:pt x="11" y="41"/>
                    </a:lnTo>
                    <a:lnTo>
                      <a:pt x="15" y="41"/>
                    </a:lnTo>
                    <a:lnTo>
                      <a:pt x="15" y="49"/>
                    </a:lnTo>
                    <a:lnTo>
                      <a:pt x="15" y="49"/>
                    </a:lnTo>
                    <a:lnTo>
                      <a:pt x="15" y="52"/>
                    </a:lnTo>
                    <a:lnTo>
                      <a:pt x="19" y="52"/>
                    </a:lnTo>
                    <a:lnTo>
                      <a:pt x="19" y="56"/>
                    </a:lnTo>
                    <a:lnTo>
                      <a:pt x="22" y="56"/>
                    </a:lnTo>
                    <a:lnTo>
                      <a:pt x="22" y="60"/>
                    </a:lnTo>
                    <a:lnTo>
                      <a:pt x="22" y="60"/>
                    </a:lnTo>
                    <a:lnTo>
                      <a:pt x="26" y="63"/>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0" name="Freeform 180"/>
              <p:cNvSpPr/>
              <p:nvPr/>
            </p:nvSpPr>
            <p:spPr bwMode="auto">
              <a:xfrm>
                <a:off x="3016682" y="3013854"/>
                <a:ext cx="104218" cy="144103"/>
              </a:xfrm>
              <a:custGeom>
                <a:avLst/>
                <a:gdLst>
                  <a:gd name="T0" fmla="*/ 11 w 81"/>
                  <a:gd name="T1" fmla="*/ 48 h 112"/>
                  <a:gd name="T2" fmla="*/ 14 w 81"/>
                  <a:gd name="T3" fmla="*/ 48 h 112"/>
                  <a:gd name="T4" fmla="*/ 22 w 81"/>
                  <a:gd name="T5" fmla="*/ 52 h 112"/>
                  <a:gd name="T6" fmla="*/ 18 w 81"/>
                  <a:gd name="T7" fmla="*/ 60 h 112"/>
                  <a:gd name="T8" fmla="*/ 22 w 81"/>
                  <a:gd name="T9" fmla="*/ 63 h 112"/>
                  <a:gd name="T10" fmla="*/ 26 w 81"/>
                  <a:gd name="T11" fmla="*/ 63 h 112"/>
                  <a:gd name="T12" fmla="*/ 29 w 81"/>
                  <a:gd name="T13" fmla="*/ 67 h 112"/>
                  <a:gd name="T14" fmla="*/ 26 w 81"/>
                  <a:gd name="T15" fmla="*/ 71 h 112"/>
                  <a:gd name="T16" fmla="*/ 22 w 81"/>
                  <a:gd name="T17" fmla="*/ 82 h 112"/>
                  <a:gd name="T18" fmla="*/ 22 w 81"/>
                  <a:gd name="T19" fmla="*/ 86 h 112"/>
                  <a:gd name="T20" fmla="*/ 22 w 81"/>
                  <a:gd name="T21" fmla="*/ 89 h 112"/>
                  <a:gd name="T22" fmla="*/ 22 w 81"/>
                  <a:gd name="T23" fmla="*/ 93 h 112"/>
                  <a:gd name="T24" fmla="*/ 29 w 81"/>
                  <a:gd name="T25" fmla="*/ 100 h 112"/>
                  <a:gd name="T26" fmla="*/ 29 w 81"/>
                  <a:gd name="T27" fmla="*/ 104 h 112"/>
                  <a:gd name="T28" fmla="*/ 40 w 81"/>
                  <a:gd name="T29" fmla="*/ 112 h 112"/>
                  <a:gd name="T30" fmla="*/ 44 w 81"/>
                  <a:gd name="T31" fmla="*/ 108 h 112"/>
                  <a:gd name="T32" fmla="*/ 48 w 81"/>
                  <a:gd name="T33" fmla="*/ 108 h 112"/>
                  <a:gd name="T34" fmla="*/ 52 w 81"/>
                  <a:gd name="T35" fmla="*/ 104 h 112"/>
                  <a:gd name="T36" fmla="*/ 63 w 81"/>
                  <a:gd name="T37" fmla="*/ 104 h 112"/>
                  <a:gd name="T38" fmla="*/ 66 w 81"/>
                  <a:gd name="T39" fmla="*/ 100 h 112"/>
                  <a:gd name="T40" fmla="*/ 74 w 81"/>
                  <a:gd name="T41" fmla="*/ 100 h 112"/>
                  <a:gd name="T42" fmla="*/ 81 w 81"/>
                  <a:gd name="T43" fmla="*/ 100 h 112"/>
                  <a:gd name="T44" fmla="*/ 77 w 81"/>
                  <a:gd name="T45" fmla="*/ 97 h 112"/>
                  <a:gd name="T46" fmla="*/ 74 w 81"/>
                  <a:gd name="T47" fmla="*/ 93 h 112"/>
                  <a:gd name="T48" fmla="*/ 70 w 81"/>
                  <a:gd name="T49" fmla="*/ 89 h 112"/>
                  <a:gd name="T50" fmla="*/ 70 w 81"/>
                  <a:gd name="T51" fmla="*/ 86 h 112"/>
                  <a:gd name="T52" fmla="*/ 66 w 81"/>
                  <a:gd name="T53" fmla="*/ 78 h 112"/>
                  <a:gd name="T54" fmla="*/ 63 w 81"/>
                  <a:gd name="T55" fmla="*/ 74 h 112"/>
                  <a:gd name="T56" fmla="*/ 63 w 81"/>
                  <a:gd name="T57" fmla="*/ 74 h 112"/>
                  <a:gd name="T58" fmla="*/ 59 w 81"/>
                  <a:gd name="T59" fmla="*/ 67 h 112"/>
                  <a:gd name="T60" fmla="*/ 55 w 81"/>
                  <a:gd name="T61" fmla="*/ 67 h 112"/>
                  <a:gd name="T62" fmla="*/ 59 w 81"/>
                  <a:gd name="T63" fmla="*/ 56 h 112"/>
                  <a:gd name="T64" fmla="*/ 59 w 81"/>
                  <a:gd name="T65" fmla="*/ 52 h 112"/>
                  <a:gd name="T66" fmla="*/ 66 w 81"/>
                  <a:gd name="T67" fmla="*/ 48 h 112"/>
                  <a:gd name="T68" fmla="*/ 70 w 81"/>
                  <a:gd name="T69" fmla="*/ 45 h 112"/>
                  <a:gd name="T70" fmla="*/ 70 w 81"/>
                  <a:gd name="T71" fmla="*/ 41 h 112"/>
                  <a:gd name="T72" fmla="*/ 70 w 81"/>
                  <a:gd name="T73" fmla="*/ 37 h 112"/>
                  <a:gd name="T74" fmla="*/ 66 w 81"/>
                  <a:gd name="T75" fmla="*/ 34 h 112"/>
                  <a:gd name="T76" fmla="*/ 55 w 81"/>
                  <a:gd name="T77" fmla="*/ 26 h 112"/>
                  <a:gd name="T78" fmla="*/ 52 w 81"/>
                  <a:gd name="T79" fmla="*/ 26 h 112"/>
                  <a:gd name="T80" fmla="*/ 44 w 81"/>
                  <a:gd name="T81" fmla="*/ 26 h 112"/>
                  <a:gd name="T82" fmla="*/ 44 w 81"/>
                  <a:gd name="T83" fmla="*/ 26 h 112"/>
                  <a:gd name="T84" fmla="*/ 48 w 81"/>
                  <a:gd name="T85" fmla="*/ 19 h 112"/>
                  <a:gd name="T86" fmla="*/ 40 w 81"/>
                  <a:gd name="T87" fmla="*/ 11 h 112"/>
                  <a:gd name="T88" fmla="*/ 33 w 81"/>
                  <a:gd name="T89" fmla="*/ 4 h 112"/>
                  <a:gd name="T90" fmla="*/ 29 w 81"/>
                  <a:gd name="T91" fmla="*/ 0 h 112"/>
                  <a:gd name="T92" fmla="*/ 22 w 81"/>
                  <a:gd name="T93" fmla="*/ 0 h 112"/>
                  <a:gd name="T94" fmla="*/ 18 w 81"/>
                  <a:gd name="T95" fmla="*/ 4 h 112"/>
                  <a:gd name="T96" fmla="*/ 11 w 81"/>
                  <a:gd name="T97" fmla="*/ 8 h 112"/>
                  <a:gd name="T98" fmla="*/ 11 w 81"/>
                  <a:gd name="T99" fmla="*/ 15 h 112"/>
                  <a:gd name="T100" fmla="*/ 14 w 81"/>
                  <a:gd name="T101" fmla="*/ 19 h 112"/>
                  <a:gd name="T102" fmla="*/ 18 w 81"/>
                  <a:gd name="T103" fmla="*/ 23 h 112"/>
                  <a:gd name="T104" fmla="*/ 11 w 81"/>
                  <a:gd name="T105" fmla="*/ 26 h 112"/>
                  <a:gd name="T106" fmla="*/ 3 w 81"/>
                  <a:gd name="T107" fmla="*/ 26 h 112"/>
                  <a:gd name="T108" fmla="*/ 3 w 81"/>
                  <a:gd name="T109" fmla="*/ 30 h 112"/>
                  <a:gd name="T110" fmla="*/ 0 w 81"/>
                  <a:gd name="T111" fmla="*/ 37 h 112"/>
                  <a:gd name="T112" fmla="*/ 11 w 81"/>
                  <a:gd name="T113" fmla="*/ 4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12">
                    <a:moveTo>
                      <a:pt x="11" y="48"/>
                    </a:moveTo>
                    <a:lnTo>
                      <a:pt x="11" y="48"/>
                    </a:lnTo>
                    <a:lnTo>
                      <a:pt x="14" y="48"/>
                    </a:lnTo>
                    <a:lnTo>
                      <a:pt x="14" y="48"/>
                    </a:lnTo>
                    <a:lnTo>
                      <a:pt x="18" y="48"/>
                    </a:lnTo>
                    <a:lnTo>
                      <a:pt x="22" y="52"/>
                    </a:lnTo>
                    <a:lnTo>
                      <a:pt x="22" y="56"/>
                    </a:lnTo>
                    <a:lnTo>
                      <a:pt x="18" y="60"/>
                    </a:lnTo>
                    <a:lnTo>
                      <a:pt x="18" y="60"/>
                    </a:lnTo>
                    <a:lnTo>
                      <a:pt x="22" y="63"/>
                    </a:lnTo>
                    <a:lnTo>
                      <a:pt x="26" y="63"/>
                    </a:lnTo>
                    <a:lnTo>
                      <a:pt x="26" y="63"/>
                    </a:lnTo>
                    <a:lnTo>
                      <a:pt x="26" y="67"/>
                    </a:lnTo>
                    <a:lnTo>
                      <a:pt x="29" y="67"/>
                    </a:lnTo>
                    <a:lnTo>
                      <a:pt x="29" y="67"/>
                    </a:lnTo>
                    <a:lnTo>
                      <a:pt x="26" y="71"/>
                    </a:lnTo>
                    <a:lnTo>
                      <a:pt x="26" y="74"/>
                    </a:lnTo>
                    <a:lnTo>
                      <a:pt x="22" y="82"/>
                    </a:lnTo>
                    <a:lnTo>
                      <a:pt x="22" y="82"/>
                    </a:lnTo>
                    <a:lnTo>
                      <a:pt x="22" y="86"/>
                    </a:lnTo>
                    <a:lnTo>
                      <a:pt x="22" y="89"/>
                    </a:lnTo>
                    <a:lnTo>
                      <a:pt x="22" y="89"/>
                    </a:lnTo>
                    <a:lnTo>
                      <a:pt x="22" y="93"/>
                    </a:lnTo>
                    <a:lnTo>
                      <a:pt x="22" y="93"/>
                    </a:lnTo>
                    <a:lnTo>
                      <a:pt x="26" y="97"/>
                    </a:lnTo>
                    <a:lnTo>
                      <a:pt x="29" y="100"/>
                    </a:lnTo>
                    <a:lnTo>
                      <a:pt x="29" y="104"/>
                    </a:lnTo>
                    <a:lnTo>
                      <a:pt x="29" y="104"/>
                    </a:lnTo>
                    <a:lnTo>
                      <a:pt x="37" y="112"/>
                    </a:lnTo>
                    <a:lnTo>
                      <a:pt x="40" y="112"/>
                    </a:lnTo>
                    <a:lnTo>
                      <a:pt x="40" y="108"/>
                    </a:lnTo>
                    <a:lnTo>
                      <a:pt x="44" y="108"/>
                    </a:lnTo>
                    <a:lnTo>
                      <a:pt x="44" y="108"/>
                    </a:lnTo>
                    <a:lnTo>
                      <a:pt x="48" y="108"/>
                    </a:lnTo>
                    <a:lnTo>
                      <a:pt x="52" y="108"/>
                    </a:lnTo>
                    <a:lnTo>
                      <a:pt x="52" y="104"/>
                    </a:lnTo>
                    <a:lnTo>
                      <a:pt x="55" y="104"/>
                    </a:lnTo>
                    <a:lnTo>
                      <a:pt x="63" y="104"/>
                    </a:lnTo>
                    <a:lnTo>
                      <a:pt x="63" y="100"/>
                    </a:lnTo>
                    <a:lnTo>
                      <a:pt x="66" y="100"/>
                    </a:lnTo>
                    <a:lnTo>
                      <a:pt x="70" y="97"/>
                    </a:lnTo>
                    <a:lnTo>
                      <a:pt x="74" y="100"/>
                    </a:lnTo>
                    <a:lnTo>
                      <a:pt x="77" y="100"/>
                    </a:lnTo>
                    <a:lnTo>
                      <a:pt x="81" y="100"/>
                    </a:lnTo>
                    <a:lnTo>
                      <a:pt x="77" y="97"/>
                    </a:lnTo>
                    <a:lnTo>
                      <a:pt x="77" y="97"/>
                    </a:lnTo>
                    <a:lnTo>
                      <a:pt x="77" y="93"/>
                    </a:lnTo>
                    <a:lnTo>
                      <a:pt x="74" y="93"/>
                    </a:lnTo>
                    <a:lnTo>
                      <a:pt x="74" y="89"/>
                    </a:lnTo>
                    <a:lnTo>
                      <a:pt x="70" y="89"/>
                    </a:lnTo>
                    <a:lnTo>
                      <a:pt x="70" y="86"/>
                    </a:lnTo>
                    <a:lnTo>
                      <a:pt x="70" y="86"/>
                    </a:lnTo>
                    <a:lnTo>
                      <a:pt x="70" y="78"/>
                    </a:lnTo>
                    <a:lnTo>
                      <a:pt x="66" y="78"/>
                    </a:lnTo>
                    <a:lnTo>
                      <a:pt x="66" y="74"/>
                    </a:lnTo>
                    <a:lnTo>
                      <a:pt x="63" y="74"/>
                    </a:lnTo>
                    <a:lnTo>
                      <a:pt x="63" y="74"/>
                    </a:lnTo>
                    <a:lnTo>
                      <a:pt x="63" y="74"/>
                    </a:lnTo>
                    <a:lnTo>
                      <a:pt x="59" y="71"/>
                    </a:lnTo>
                    <a:lnTo>
                      <a:pt x="59" y="67"/>
                    </a:lnTo>
                    <a:lnTo>
                      <a:pt x="59" y="67"/>
                    </a:lnTo>
                    <a:lnTo>
                      <a:pt x="55" y="67"/>
                    </a:lnTo>
                    <a:lnTo>
                      <a:pt x="55" y="63"/>
                    </a:lnTo>
                    <a:lnTo>
                      <a:pt x="59" y="56"/>
                    </a:lnTo>
                    <a:lnTo>
                      <a:pt x="59" y="56"/>
                    </a:lnTo>
                    <a:lnTo>
                      <a:pt x="59" y="52"/>
                    </a:lnTo>
                    <a:lnTo>
                      <a:pt x="63" y="52"/>
                    </a:lnTo>
                    <a:lnTo>
                      <a:pt x="66" y="48"/>
                    </a:lnTo>
                    <a:lnTo>
                      <a:pt x="70" y="45"/>
                    </a:lnTo>
                    <a:lnTo>
                      <a:pt x="70" y="45"/>
                    </a:lnTo>
                    <a:lnTo>
                      <a:pt x="70" y="41"/>
                    </a:lnTo>
                    <a:lnTo>
                      <a:pt x="70" y="41"/>
                    </a:lnTo>
                    <a:lnTo>
                      <a:pt x="70" y="41"/>
                    </a:lnTo>
                    <a:lnTo>
                      <a:pt x="70" y="37"/>
                    </a:lnTo>
                    <a:lnTo>
                      <a:pt x="70" y="34"/>
                    </a:lnTo>
                    <a:lnTo>
                      <a:pt x="66" y="34"/>
                    </a:lnTo>
                    <a:lnTo>
                      <a:pt x="63" y="30"/>
                    </a:lnTo>
                    <a:lnTo>
                      <a:pt x="55" y="26"/>
                    </a:lnTo>
                    <a:lnTo>
                      <a:pt x="52" y="23"/>
                    </a:lnTo>
                    <a:lnTo>
                      <a:pt x="52" y="26"/>
                    </a:lnTo>
                    <a:lnTo>
                      <a:pt x="48" y="26"/>
                    </a:lnTo>
                    <a:lnTo>
                      <a:pt x="44" y="26"/>
                    </a:lnTo>
                    <a:lnTo>
                      <a:pt x="44" y="30"/>
                    </a:lnTo>
                    <a:lnTo>
                      <a:pt x="44" y="26"/>
                    </a:lnTo>
                    <a:lnTo>
                      <a:pt x="44" y="23"/>
                    </a:lnTo>
                    <a:lnTo>
                      <a:pt x="48" y="19"/>
                    </a:lnTo>
                    <a:lnTo>
                      <a:pt x="44" y="15"/>
                    </a:lnTo>
                    <a:lnTo>
                      <a:pt x="40" y="11"/>
                    </a:lnTo>
                    <a:lnTo>
                      <a:pt x="37" y="11"/>
                    </a:lnTo>
                    <a:lnTo>
                      <a:pt x="33" y="4"/>
                    </a:lnTo>
                    <a:lnTo>
                      <a:pt x="29" y="4"/>
                    </a:lnTo>
                    <a:lnTo>
                      <a:pt x="29" y="0"/>
                    </a:lnTo>
                    <a:lnTo>
                      <a:pt x="26" y="0"/>
                    </a:lnTo>
                    <a:lnTo>
                      <a:pt x="22" y="0"/>
                    </a:lnTo>
                    <a:lnTo>
                      <a:pt x="22" y="0"/>
                    </a:lnTo>
                    <a:lnTo>
                      <a:pt x="18" y="4"/>
                    </a:lnTo>
                    <a:lnTo>
                      <a:pt x="14" y="8"/>
                    </a:lnTo>
                    <a:lnTo>
                      <a:pt x="11" y="8"/>
                    </a:lnTo>
                    <a:lnTo>
                      <a:pt x="7" y="11"/>
                    </a:lnTo>
                    <a:lnTo>
                      <a:pt x="11" y="15"/>
                    </a:lnTo>
                    <a:lnTo>
                      <a:pt x="11" y="19"/>
                    </a:lnTo>
                    <a:lnTo>
                      <a:pt x="14" y="19"/>
                    </a:lnTo>
                    <a:lnTo>
                      <a:pt x="18" y="19"/>
                    </a:lnTo>
                    <a:lnTo>
                      <a:pt x="18" y="23"/>
                    </a:lnTo>
                    <a:lnTo>
                      <a:pt x="11" y="26"/>
                    </a:lnTo>
                    <a:lnTo>
                      <a:pt x="11" y="26"/>
                    </a:lnTo>
                    <a:lnTo>
                      <a:pt x="7" y="26"/>
                    </a:lnTo>
                    <a:lnTo>
                      <a:pt x="3" y="26"/>
                    </a:lnTo>
                    <a:lnTo>
                      <a:pt x="3" y="26"/>
                    </a:lnTo>
                    <a:lnTo>
                      <a:pt x="3" y="30"/>
                    </a:lnTo>
                    <a:lnTo>
                      <a:pt x="0" y="34"/>
                    </a:lnTo>
                    <a:lnTo>
                      <a:pt x="0" y="37"/>
                    </a:lnTo>
                    <a:lnTo>
                      <a:pt x="3" y="45"/>
                    </a:lnTo>
                    <a:lnTo>
                      <a:pt x="11" y="48"/>
                    </a:lnTo>
                    <a:lnTo>
                      <a:pt x="11" y="4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1" name="Freeform 181"/>
              <p:cNvSpPr>
                <a:spLocks noEditPoints="1"/>
              </p:cNvSpPr>
              <p:nvPr/>
            </p:nvSpPr>
            <p:spPr bwMode="auto">
              <a:xfrm>
                <a:off x="2763217" y="2932796"/>
                <a:ext cx="281773" cy="234167"/>
              </a:xfrm>
              <a:custGeom>
                <a:avLst/>
                <a:gdLst>
                  <a:gd name="T0" fmla="*/ 34 w 59"/>
                  <a:gd name="T1" fmla="*/ 49 h 49"/>
                  <a:gd name="T2" fmla="*/ 40 w 59"/>
                  <a:gd name="T3" fmla="*/ 44 h 49"/>
                  <a:gd name="T4" fmla="*/ 42 w 59"/>
                  <a:gd name="T5" fmla="*/ 41 h 49"/>
                  <a:gd name="T6" fmla="*/ 40 w 59"/>
                  <a:gd name="T7" fmla="*/ 37 h 49"/>
                  <a:gd name="T8" fmla="*/ 38 w 59"/>
                  <a:gd name="T9" fmla="*/ 35 h 49"/>
                  <a:gd name="T10" fmla="*/ 45 w 59"/>
                  <a:gd name="T11" fmla="*/ 35 h 49"/>
                  <a:gd name="T12" fmla="*/ 52 w 59"/>
                  <a:gd name="T13" fmla="*/ 33 h 49"/>
                  <a:gd name="T14" fmla="*/ 54 w 59"/>
                  <a:gd name="T15" fmla="*/ 29 h 49"/>
                  <a:gd name="T16" fmla="*/ 54 w 59"/>
                  <a:gd name="T17" fmla="*/ 24 h 49"/>
                  <a:gd name="T18" fmla="*/ 58 w 59"/>
                  <a:gd name="T19" fmla="*/ 22 h 49"/>
                  <a:gd name="T20" fmla="*/ 56 w 59"/>
                  <a:gd name="T21" fmla="*/ 19 h 49"/>
                  <a:gd name="T22" fmla="*/ 59 w 59"/>
                  <a:gd name="T23" fmla="*/ 17 h 49"/>
                  <a:gd name="T24" fmla="*/ 55 w 59"/>
                  <a:gd name="T25" fmla="*/ 16 h 49"/>
                  <a:gd name="T26" fmla="*/ 52 w 59"/>
                  <a:gd name="T27" fmla="*/ 16 h 49"/>
                  <a:gd name="T28" fmla="*/ 55 w 59"/>
                  <a:gd name="T29" fmla="*/ 14 h 49"/>
                  <a:gd name="T30" fmla="*/ 51 w 59"/>
                  <a:gd name="T31" fmla="*/ 12 h 49"/>
                  <a:gd name="T32" fmla="*/ 48 w 59"/>
                  <a:gd name="T33" fmla="*/ 10 h 49"/>
                  <a:gd name="T34" fmla="*/ 46 w 59"/>
                  <a:gd name="T35" fmla="*/ 9 h 49"/>
                  <a:gd name="T36" fmla="*/ 50 w 59"/>
                  <a:gd name="T37" fmla="*/ 8 h 49"/>
                  <a:gd name="T38" fmla="*/ 45 w 59"/>
                  <a:gd name="T39" fmla="*/ 7 h 49"/>
                  <a:gd name="T40" fmla="*/ 39 w 59"/>
                  <a:gd name="T41" fmla="*/ 9 h 49"/>
                  <a:gd name="T42" fmla="*/ 35 w 59"/>
                  <a:gd name="T43" fmla="*/ 10 h 49"/>
                  <a:gd name="T44" fmla="*/ 26 w 59"/>
                  <a:gd name="T45" fmla="*/ 9 h 49"/>
                  <a:gd name="T46" fmla="*/ 23 w 59"/>
                  <a:gd name="T47" fmla="*/ 7 h 49"/>
                  <a:gd name="T48" fmla="*/ 18 w 59"/>
                  <a:gd name="T49" fmla="*/ 5 h 49"/>
                  <a:gd name="T50" fmla="*/ 16 w 59"/>
                  <a:gd name="T51" fmla="*/ 1 h 49"/>
                  <a:gd name="T52" fmla="*/ 14 w 59"/>
                  <a:gd name="T53" fmla="*/ 4 h 49"/>
                  <a:gd name="T54" fmla="*/ 15 w 59"/>
                  <a:gd name="T55" fmla="*/ 5 h 49"/>
                  <a:gd name="T56" fmla="*/ 13 w 59"/>
                  <a:gd name="T57" fmla="*/ 6 h 49"/>
                  <a:gd name="T58" fmla="*/ 9 w 59"/>
                  <a:gd name="T59" fmla="*/ 9 h 49"/>
                  <a:gd name="T60" fmla="*/ 7 w 59"/>
                  <a:gd name="T61" fmla="*/ 14 h 49"/>
                  <a:gd name="T62" fmla="*/ 6 w 59"/>
                  <a:gd name="T63" fmla="*/ 11 h 49"/>
                  <a:gd name="T64" fmla="*/ 7 w 59"/>
                  <a:gd name="T65" fmla="*/ 6 h 49"/>
                  <a:gd name="T66" fmla="*/ 8 w 59"/>
                  <a:gd name="T67" fmla="*/ 4 h 49"/>
                  <a:gd name="T68" fmla="*/ 7 w 59"/>
                  <a:gd name="T69" fmla="*/ 4 h 49"/>
                  <a:gd name="T70" fmla="*/ 3 w 59"/>
                  <a:gd name="T71" fmla="*/ 8 h 49"/>
                  <a:gd name="T72" fmla="*/ 0 w 59"/>
                  <a:gd name="T73" fmla="*/ 13 h 49"/>
                  <a:gd name="T74" fmla="*/ 4 w 59"/>
                  <a:gd name="T75" fmla="*/ 18 h 49"/>
                  <a:gd name="T76" fmla="*/ 4 w 59"/>
                  <a:gd name="T77" fmla="*/ 21 h 49"/>
                  <a:gd name="T78" fmla="*/ 8 w 59"/>
                  <a:gd name="T79" fmla="*/ 22 h 49"/>
                  <a:gd name="T80" fmla="*/ 14 w 59"/>
                  <a:gd name="T81" fmla="*/ 23 h 49"/>
                  <a:gd name="T82" fmla="*/ 20 w 59"/>
                  <a:gd name="T83" fmla="*/ 26 h 49"/>
                  <a:gd name="T84" fmla="*/ 24 w 59"/>
                  <a:gd name="T85" fmla="*/ 26 h 49"/>
                  <a:gd name="T86" fmla="*/ 26 w 59"/>
                  <a:gd name="T87" fmla="*/ 28 h 49"/>
                  <a:gd name="T88" fmla="*/ 24 w 59"/>
                  <a:gd name="T89" fmla="*/ 32 h 49"/>
                  <a:gd name="T90" fmla="*/ 24 w 59"/>
                  <a:gd name="T91" fmla="*/ 36 h 49"/>
                  <a:gd name="T92" fmla="*/ 25 w 59"/>
                  <a:gd name="T93" fmla="*/ 41 h 49"/>
                  <a:gd name="T94" fmla="*/ 26 w 59"/>
                  <a:gd name="T95" fmla="*/ 43 h 49"/>
                  <a:gd name="T96" fmla="*/ 22 w 59"/>
                  <a:gd name="T97" fmla="*/ 1 h 49"/>
                  <a:gd name="T98" fmla="*/ 22 w 59"/>
                  <a:gd name="T99" fmla="*/ 2 h 49"/>
                  <a:gd name="T100" fmla="*/ 20 w 59"/>
                  <a:gd name="T101" fmla="*/ 2 h 49"/>
                  <a:gd name="T102" fmla="*/ 15 w 59"/>
                  <a:gd name="T103" fmla="*/ 0 h 49"/>
                  <a:gd name="T104" fmla="*/ 40 w 59"/>
                  <a:gd name="T105" fmla="*/ 6 h 49"/>
                  <a:gd name="T106" fmla="*/ 41 w 59"/>
                  <a:gd name="T107"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49">
                    <a:moveTo>
                      <a:pt x="27" y="47"/>
                    </a:moveTo>
                    <a:cubicBezTo>
                      <a:pt x="29" y="48"/>
                      <a:pt x="29" y="48"/>
                      <a:pt x="29" y="48"/>
                    </a:cubicBezTo>
                    <a:cubicBezTo>
                      <a:pt x="31" y="49"/>
                      <a:pt x="31" y="49"/>
                      <a:pt x="31" y="49"/>
                    </a:cubicBezTo>
                    <a:cubicBezTo>
                      <a:pt x="32" y="49"/>
                      <a:pt x="32" y="49"/>
                      <a:pt x="32" y="49"/>
                    </a:cubicBezTo>
                    <a:cubicBezTo>
                      <a:pt x="34" y="49"/>
                      <a:pt x="34" y="49"/>
                      <a:pt x="34" y="49"/>
                    </a:cubicBezTo>
                    <a:cubicBezTo>
                      <a:pt x="35" y="48"/>
                      <a:pt x="35" y="48"/>
                      <a:pt x="35" y="48"/>
                    </a:cubicBezTo>
                    <a:cubicBezTo>
                      <a:pt x="36" y="47"/>
                      <a:pt x="36" y="47"/>
                      <a:pt x="36" y="47"/>
                    </a:cubicBezTo>
                    <a:cubicBezTo>
                      <a:pt x="37" y="46"/>
                      <a:pt x="37" y="46"/>
                      <a:pt x="37" y="46"/>
                    </a:cubicBezTo>
                    <a:cubicBezTo>
                      <a:pt x="39" y="45"/>
                      <a:pt x="39" y="45"/>
                      <a:pt x="39" y="45"/>
                    </a:cubicBezTo>
                    <a:cubicBezTo>
                      <a:pt x="40" y="44"/>
                      <a:pt x="40" y="44"/>
                      <a:pt x="40" y="44"/>
                    </a:cubicBezTo>
                    <a:cubicBezTo>
                      <a:pt x="41" y="43"/>
                      <a:pt x="41" y="43"/>
                      <a:pt x="41" y="43"/>
                    </a:cubicBezTo>
                    <a:cubicBezTo>
                      <a:pt x="43" y="43"/>
                      <a:pt x="43" y="43"/>
                      <a:pt x="43" y="43"/>
                    </a:cubicBezTo>
                    <a:cubicBezTo>
                      <a:pt x="44" y="43"/>
                      <a:pt x="44" y="43"/>
                      <a:pt x="44" y="43"/>
                    </a:cubicBezTo>
                    <a:cubicBezTo>
                      <a:pt x="44" y="42"/>
                      <a:pt x="44" y="42"/>
                      <a:pt x="44" y="42"/>
                    </a:cubicBezTo>
                    <a:cubicBezTo>
                      <a:pt x="42" y="41"/>
                      <a:pt x="42" y="41"/>
                      <a:pt x="42" y="41"/>
                    </a:cubicBezTo>
                    <a:cubicBezTo>
                      <a:pt x="41" y="42"/>
                      <a:pt x="41" y="42"/>
                      <a:pt x="41" y="42"/>
                    </a:cubicBezTo>
                    <a:cubicBezTo>
                      <a:pt x="39" y="41"/>
                      <a:pt x="39" y="41"/>
                      <a:pt x="39" y="41"/>
                    </a:cubicBezTo>
                    <a:cubicBezTo>
                      <a:pt x="39" y="40"/>
                      <a:pt x="39" y="40"/>
                      <a:pt x="39" y="40"/>
                    </a:cubicBezTo>
                    <a:cubicBezTo>
                      <a:pt x="38" y="39"/>
                      <a:pt x="38" y="39"/>
                      <a:pt x="38" y="39"/>
                    </a:cubicBezTo>
                    <a:cubicBezTo>
                      <a:pt x="40" y="37"/>
                      <a:pt x="40" y="37"/>
                      <a:pt x="40" y="37"/>
                    </a:cubicBezTo>
                    <a:cubicBezTo>
                      <a:pt x="39" y="36"/>
                      <a:pt x="39" y="36"/>
                      <a:pt x="39" y="36"/>
                    </a:cubicBezTo>
                    <a:cubicBezTo>
                      <a:pt x="38" y="36"/>
                      <a:pt x="38" y="36"/>
                      <a:pt x="38" y="36"/>
                    </a:cubicBezTo>
                    <a:cubicBezTo>
                      <a:pt x="38" y="35"/>
                      <a:pt x="38" y="35"/>
                      <a:pt x="38" y="35"/>
                    </a:cubicBezTo>
                    <a:cubicBezTo>
                      <a:pt x="37" y="34"/>
                      <a:pt x="37" y="34"/>
                      <a:pt x="37" y="34"/>
                    </a:cubicBezTo>
                    <a:cubicBezTo>
                      <a:pt x="38" y="35"/>
                      <a:pt x="38" y="35"/>
                      <a:pt x="38" y="35"/>
                    </a:cubicBezTo>
                    <a:cubicBezTo>
                      <a:pt x="40" y="35"/>
                      <a:pt x="40" y="35"/>
                      <a:pt x="40" y="35"/>
                    </a:cubicBezTo>
                    <a:cubicBezTo>
                      <a:pt x="41" y="36"/>
                      <a:pt x="41" y="36"/>
                      <a:pt x="41" y="36"/>
                    </a:cubicBezTo>
                    <a:cubicBezTo>
                      <a:pt x="43" y="35"/>
                      <a:pt x="43" y="35"/>
                      <a:pt x="43" y="35"/>
                    </a:cubicBezTo>
                    <a:cubicBezTo>
                      <a:pt x="45" y="35"/>
                      <a:pt x="45" y="35"/>
                      <a:pt x="45" y="35"/>
                    </a:cubicBezTo>
                    <a:cubicBezTo>
                      <a:pt x="45" y="35"/>
                      <a:pt x="45" y="35"/>
                      <a:pt x="45" y="35"/>
                    </a:cubicBezTo>
                    <a:cubicBezTo>
                      <a:pt x="46" y="35"/>
                      <a:pt x="46" y="35"/>
                      <a:pt x="46" y="35"/>
                    </a:cubicBezTo>
                    <a:cubicBezTo>
                      <a:pt x="48" y="34"/>
                      <a:pt x="48" y="34"/>
                      <a:pt x="48" y="34"/>
                    </a:cubicBezTo>
                    <a:cubicBezTo>
                      <a:pt x="49" y="34"/>
                      <a:pt x="49" y="34"/>
                      <a:pt x="49" y="34"/>
                    </a:cubicBezTo>
                    <a:cubicBezTo>
                      <a:pt x="50" y="34"/>
                      <a:pt x="50" y="34"/>
                      <a:pt x="50" y="34"/>
                    </a:cubicBezTo>
                    <a:cubicBezTo>
                      <a:pt x="52" y="33"/>
                      <a:pt x="52" y="33"/>
                      <a:pt x="52" y="33"/>
                    </a:cubicBezTo>
                    <a:cubicBezTo>
                      <a:pt x="53" y="33"/>
                      <a:pt x="53" y="33"/>
                      <a:pt x="53" y="33"/>
                    </a:cubicBezTo>
                    <a:cubicBezTo>
                      <a:pt x="56" y="32"/>
                      <a:pt x="56" y="32"/>
                      <a:pt x="56" y="32"/>
                    </a:cubicBezTo>
                    <a:cubicBezTo>
                      <a:pt x="56" y="31"/>
                      <a:pt x="56" y="31"/>
                      <a:pt x="56" y="31"/>
                    </a:cubicBezTo>
                    <a:cubicBezTo>
                      <a:pt x="56" y="30"/>
                      <a:pt x="56" y="30"/>
                      <a:pt x="56" y="30"/>
                    </a:cubicBezTo>
                    <a:cubicBezTo>
                      <a:pt x="54" y="29"/>
                      <a:pt x="54" y="29"/>
                      <a:pt x="54" y="29"/>
                    </a:cubicBezTo>
                    <a:cubicBezTo>
                      <a:pt x="53" y="27"/>
                      <a:pt x="53" y="27"/>
                      <a:pt x="53" y="27"/>
                    </a:cubicBezTo>
                    <a:cubicBezTo>
                      <a:pt x="53" y="26"/>
                      <a:pt x="53" y="26"/>
                      <a:pt x="53" y="26"/>
                    </a:cubicBezTo>
                    <a:cubicBezTo>
                      <a:pt x="54" y="25"/>
                      <a:pt x="54" y="25"/>
                      <a:pt x="54" y="25"/>
                    </a:cubicBezTo>
                    <a:cubicBezTo>
                      <a:pt x="54" y="24"/>
                      <a:pt x="54" y="24"/>
                      <a:pt x="54" y="24"/>
                    </a:cubicBezTo>
                    <a:cubicBezTo>
                      <a:pt x="54" y="24"/>
                      <a:pt x="54" y="24"/>
                      <a:pt x="54" y="24"/>
                    </a:cubicBezTo>
                    <a:cubicBezTo>
                      <a:pt x="55" y="24"/>
                      <a:pt x="55" y="24"/>
                      <a:pt x="55" y="24"/>
                    </a:cubicBezTo>
                    <a:cubicBezTo>
                      <a:pt x="56" y="24"/>
                      <a:pt x="56" y="24"/>
                      <a:pt x="56" y="24"/>
                    </a:cubicBezTo>
                    <a:cubicBezTo>
                      <a:pt x="56" y="24"/>
                      <a:pt x="56" y="24"/>
                      <a:pt x="56" y="24"/>
                    </a:cubicBezTo>
                    <a:cubicBezTo>
                      <a:pt x="58" y="23"/>
                      <a:pt x="58" y="23"/>
                      <a:pt x="58" y="23"/>
                    </a:cubicBezTo>
                    <a:cubicBezTo>
                      <a:pt x="58" y="22"/>
                      <a:pt x="58" y="22"/>
                      <a:pt x="58" y="22"/>
                    </a:cubicBezTo>
                    <a:cubicBezTo>
                      <a:pt x="57" y="22"/>
                      <a:pt x="57" y="22"/>
                      <a:pt x="57" y="22"/>
                    </a:cubicBezTo>
                    <a:cubicBezTo>
                      <a:pt x="56" y="22"/>
                      <a:pt x="56" y="22"/>
                      <a:pt x="56" y="22"/>
                    </a:cubicBezTo>
                    <a:cubicBezTo>
                      <a:pt x="56" y="21"/>
                      <a:pt x="56" y="21"/>
                      <a:pt x="56" y="21"/>
                    </a:cubicBezTo>
                    <a:cubicBezTo>
                      <a:pt x="55" y="20"/>
                      <a:pt x="55" y="20"/>
                      <a:pt x="55" y="20"/>
                    </a:cubicBezTo>
                    <a:cubicBezTo>
                      <a:pt x="56" y="19"/>
                      <a:pt x="56" y="19"/>
                      <a:pt x="56" y="19"/>
                    </a:cubicBezTo>
                    <a:cubicBezTo>
                      <a:pt x="57" y="19"/>
                      <a:pt x="57" y="19"/>
                      <a:pt x="57" y="19"/>
                    </a:cubicBezTo>
                    <a:cubicBezTo>
                      <a:pt x="58" y="18"/>
                      <a:pt x="58" y="18"/>
                      <a:pt x="58" y="18"/>
                    </a:cubicBezTo>
                    <a:cubicBezTo>
                      <a:pt x="59" y="17"/>
                      <a:pt x="59" y="17"/>
                      <a:pt x="59" y="17"/>
                    </a:cubicBezTo>
                    <a:cubicBezTo>
                      <a:pt x="59" y="17"/>
                      <a:pt x="59" y="17"/>
                      <a:pt x="59" y="17"/>
                    </a:cubicBezTo>
                    <a:cubicBezTo>
                      <a:pt x="59" y="17"/>
                      <a:pt x="59" y="17"/>
                      <a:pt x="59" y="17"/>
                    </a:cubicBezTo>
                    <a:cubicBezTo>
                      <a:pt x="58" y="16"/>
                      <a:pt x="58" y="16"/>
                      <a:pt x="58" y="16"/>
                    </a:cubicBezTo>
                    <a:cubicBezTo>
                      <a:pt x="57" y="16"/>
                      <a:pt x="57" y="16"/>
                      <a:pt x="57" y="16"/>
                    </a:cubicBezTo>
                    <a:cubicBezTo>
                      <a:pt x="56" y="16"/>
                      <a:pt x="56" y="16"/>
                      <a:pt x="56" y="16"/>
                    </a:cubicBezTo>
                    <a:cubicBezTo>
                      <a:pt x="55" y="16"/>
                      <a:pt x="55" y="16"/>
                      <a:pt x="55" y="16"/>
                    </a:cubicBezTo>
                    <a:cubicBezTo>
                      <a:pt x="55" y="16"/>
                      <a:pt x="55" y="16"/>
                      <a:pt x="55" y="16"/>
                    </a:cubicBezTo>
                    <a:cubicBezTo>
                      <a:pt x="54" y="16"/>
                      <a:pt x="54" y="16"/>
                      <a:pt x="54" y="16"/>
                    </a:cubicBezTo>
                    <a:cubicBezTo>
                      <a:pt x="53" y="16"/>
                      <a:pt x="53" y="16"/>
                      <a:pt x="53" y="16"/>
                    </a:cubicBezTo>
                    <a:cubicBezTo>
                      <a:pt x="52" y="16"/>
                      <a:pt x="52" y="16"/>
                      <a:pt x="52" y="16"/>
                    </a:cubicBezTo>
                    <a:cubicBezTo>
                      <a:pt x="51" y="16"/>
                      <a:pt x="51" y="16"/>
                      <a:pt x="51" y="16"/>
                    </a:cubicBezTo>
                    <a:cubicBezTo>
                      <a:pt x="52" y="16"/>
                      <a:pt x="52" y="16"/>
                      <a:pt x="52" y="16"/>
                    </a:cubicBezTo>
                    <a:cubicBezTo>
                      <a:pt x="53" y="16"/>
                      <a:pt x="53" y="16"/>
                      <a:pt x="53" y="16"/>
                    </a:cubicBezTo>
                    <a:cubicBezTo>
                      <a:pt x="53" y="16"/>
                      <a:pt x="53" y="16"/>
                      <a:pt x="53" y="16"/>
                    </a:cubicBezTo>
                    <a:cubicBezTo>
                      <a:pt x="54" y="15"/>
                      <a:pt x="54" y="15"/>
                      <a:pt x="54" y="15"/>
                    </a:cubicBezTo>
                    <a:cubicBezTo>
                      <a:pt x="55" y="14"/>
                      <a:pt x="55" y="14"/>
                      <a:pt x="55" y="14"/>
                    </a:cubicBezTo>
                    <a:cubicBezTo>
                      <a:pt x="55" y="14"/>
                      <a:pt x="55" y="14"/>
                      <a:pt x="55" y="14"/>
                    </a:cubicBezTo>
                    <a:cubicBezTo>
                      <a:pt x="54" y="14"/>
                      <a:pt x="54" y="14"/>
                      <a:pt x="54" y="14"/>
                    </a:cubicBezTo>
                    <a:cubicBezTo>
                      <a:pt x="54" y="13"/>
                      <a:pt x="54" y="13"/>
                      <a:pt x="54" y="13"/>
                    </a:cubicBezTo>
                    <a:cubicBezTo>
                      <a:pt x="54" y="13"/>
                      <a:pt x="54" y="13"/>
                      <a:pt x="54" y="13"/>
                    </a:cubicBezTo>
                    <a:cubicBezTo>
                      <a:pt x="53" y="12"/>
                      <a:pt x="53" y="12"/>
                      <a:pt x="53" y="12"/>
                    </a:cubicBezTo>
                    <a:cubicBezTo>
                      <a:pt x="51" y="12"/>
                      <a:pt x="51" y="12"/>
                      <a:pt x="51" y="12"/>
                    </a:cubicBezTo>
                    <a:cubicBezTo>
                      <a:pt x="51" y="11"/>
                      <a:pt x="51" y="11"/>
                      <a:pt x="51" y="11"/>
                    </a:cubicBezTo>
                    <a:cubicBezTo>
                      <a:pt x="50" y="11"/>
                      <a:pt x="50" y="11"/>
                      <a:pt x="50" y="11"/>
                    </a:cubicBezTo>
                    <a:cubicBezTo>
                      <a:pt x="50" y="11"/>
                      <a:pt x="50" y="11"/>
                      <a:pt x="50" y="11"/>
                    </a:cubicBezTo>
                    <a:cubicBezTo>
                      <a:pt x="49" y="11"/>
                      <a:pt x="49" y="11"/>
                      <a:pt x="49" y="11"/>
                    </a:cubicBezTo>
                    <a:cubicBezTo>
                      <a:pt x="48" y="10"/>
                      <a:pt x="48" y="10"/>
                      <a:pt x="48" y="10"/>
                    </a:cubicBezTo>
                    <a:cubicBezTo>
                      <a:pt x="48" y="10"/>
                      <a:pt x="48" y="10"/>
                      <a:pt x="48" y="10"/>
                    </a:cubicBezTo>
                    <a:cubicBezTo>
                      <a:pt x="48" y="11"/>
                      <a:pt x="48" y="11"/>
                      <a:pt x="48" y="11"/>
                    </a:cubicBezTo>
                    <a:cubicBezTo>
                      <a:pt x="47" y="10"/>
                      <a:pt x="47" y="10"/>
                      <a:pt x="47" y="10"/>
                    </a:cubicBezTo>
                    <a:cubicBezTo>
                      <a:pt x="47" y="10"/>
                      <a:pt x="47" y="10"/>
                      <a:pt x="47" y="10"/>
                    </a:cubicBezTo>
                    <a:cubicBezTo>
                      <a:pt x="46" y="9"/>
                      <a:pt x="46" y="9"/>
                      <a:pt x="46" y="9"/>
                    </a:cubicBezTo>
                    <a:cubicBezTo>
                      <a:pt x="46" y="9"/>
                      <a:pt x="46" y="9"/>
                      <a:pt x="46" y="9"/>
                    </a:cubicBezTo>
                    <a:cubicBezTo>
                      <a:pt x="46" y="8"/>
                      <a:pt x="46" y="8"/>
                      <a:pt x="46" y="8"/>
                    </a:cubicBezTo>
                    <a:cubicBezTo>
                      <a:pt x="48" y="8"/>
                      <a:pt x="48" y="8"/>
                      <a:pt x="48" y="8"/>
                    </a:cubicBezTo>
                    <a:cubicBezTo>
                      <a:pt x="49" y="8"/>
                      <a:pt x="49" y="8"/>
                      <a:pt x="49" y="8"/>
                    </a:cubicBezTo>
                    <a:cubicBezTo>
                      <a:pt x="50" y="8"/>
                      <a:pt x="50" y="8"/>
                      <a:pt x="50" y="8"/>
                    </a:cubicBezTo>
                    <a:cubicBezTo>
                      <a:pt x="50" y="7"/>
                      <a:pt x="50" y="7"/>
                      <a:pt x="50" y="7"/>
                    </a:cubicBezTo>
                    <a:cubicBezTo>
                      <a:pt x="49" y="7"/>
                      <a:pt x="49" y="7"/>
                      <a:pt x="49" y="7"/>
                    </a:cubicBezTo>
                    <a:cubicBezTo>
                      <a:pt x="47" y="7"/>
                      <a:pt x="47" y="7"/>
                      <a:pt x="47" y="7"/>
                    </a:cubicBezTo>
                    <a:cubicBezTo>
                      <a:pt x="46" y="7"/>
                      <a:pt x="46" y="7"/>
                      <a:pt x="46" y="7"/>
                    </a:cubicBezTo>
                    <a:cubicBezTo>
                      <a:pt x="45" y="7"/>
                      <a:pt x="45" y="7"/>
                      <a:pt x="45" y="7"/>
                    </a:cubicBezTo>
                    <a:cubicBezTo>
                      <a:pt x="43" y="8"/>
                      <a:pt x="43" y="8"/>
                      <a:pt x="43" y="8"/>
                    </a:cubicBezTo>
                    <a:cubicBezTo>
                      <a:pt x="42" y="8"/>
                      <a:pt x="42" y="8"/>
                      <a:pt x="42" y="8"/>
                    </a:cubicBezTo>
                    <a:cubicBezTo>
                      <a:pt x="41" y="8"/>
                      <a:pt x="41" y="8"/>
                      <a:pt x="41" y="8"/>
                    </a:cubicBezTo>
                    <a:cubicBezTo>
                      <a:pt x="40" y="9"/>
                      <a:pt x="40" y="9"/>
                      <a:pt x="40" y="9"/>
                    </a:cubicBezTo>
                    <a:cubicBezTo>
                      <a:pt x="39" y="9"/>
                      <a:pt x="39" y="9"/>
                      <a:pt x="39" y="9"/>
                    </a:cubicBezTo>
                    <a:cubicBezTo>
                      <a:pt x="38" y="9"/>
                      <a:pt x="38" y="9"/>
                      <a:pt x="38" y="9"/>
                    </a:cubicBezTo>
                    <a:cubicBezTo>
                      <a:pt x="38" y="10"/>
                      <a:pt x="38" y="10"/>
                      <a:pt x="38" y="10"/>
                    </a:cubicBezTo>
                    <a:cubicBezTo>
                      <a:pt x="36" y="10"/>
                      <a:pt x="36" y="10"/>
                      <a:pt x="36" y="10"/>
                    </a:cubicBezTo>
                    <a:cubicBezTo>
                      <a:pt x="36" y="10"/>
                      <a:pt x="36" y="10"/>
                      <a:pt x="36" y="10"/>
                    </a:cubicBezTo>
                    <a:cubicBezTo>
                      <a:pt x="35" y="10"/>
                      <a:pt x="35" y="10"/>
                      <a:pt x="35" y="10"/>
                    </a:cubicBezTo>
                    <a:cubicBezTo>
                      <a:pt x="33" y="9"/>
                      <a:pt x="33" y="9"/>
                      <a:pt x="33" y="9"/>
                    </a:cubicBezTo>
                    <a:cubicBezTo>
                      <a:pt x="33" y="8"/>
                      <a:pt x="33" y="8"/>
                      <a:pt x="33" y="8"/>
                    </a:cubicBezTo>
                    <a:cubicBezTo>
                      <a:pt x="32" y="8"/>
                      <a:pt x="32" y="8"/>
                      <a:pt x="32" y="8"/>
                    </a:cubicBezTo>
                    <a:cubicBezTo>
                      <a:pt x="30" y="8"/>
                      <a:pt x="30" y="8"/>
                      <a:pt x="30" y="8"/>
                    </a:cubicBezTo>
                    <a:cubicBezTo>
                      <a:pt x="26" y="9"/>
                      <a:pt x="26" y="9"/>
                      <a:pt x="26" y="9"/>
                    </a:cubicBezTo>
                    <a:cubicBezTo>
                      <a:pt x="24" y="9"/>
                      <a:pt x="24" y="9"/>
                      <a:pt x="24" y="9"/>
                    </a:cubicBezTo>
                    <a:cubicBezTo>
                      <a:pt x="23" y="8"/>
                      <a:pt x="23" y="8"/>
                      <a:pt x="23" y="8"/>
                    </a:cubicBezTo>
                    <a:cubicBezTo>
                      <a:pt x="23" y="8"/>
                      <a:pt x="23" y="8"/>
                      <a:pt x="23" y="8"/>
                    </a:cubicBezTo>
                    <a:cubicBezTo>
                      <a:pt x="23" y="7"/>
                      <a:pt x="23" y="7"/>
                      <a:pt x="23" y="7"/>
                    </a:cubicBezTo>
                    <a:cubicBezTo>
                      <a:pt x="23" y="7"/>
                      <a:pt x="23" y="7"/>
                      <a:pt x="23" y="7"/>
                    </a:cubicBezTo>
                    <a:cubicBezTo>
                      <a:pt x="23" y="6"/>
                      <a:pt x="23" y="6"/>
                      <a:pt x="23" y="6"/>
                    </a:cubicBezTo>
                    <a:cubicBezTo>
                      <a:pt x="22" y="5"/>
                      <a:pt x="22" y="5"/>
                      <a:pt x="22" y="5"/>
                    </a:cubicBezTo>
                    <a:cubicBezTo>
                      <a:pt x="21" y="5"/>
                      <a:pt x="21" y="5"/>
                      <a:pt x="21" y="5"/>
                    </a:cubicBezTo>
                    <a:cubicBezTo>
                      <a:pt x="19" y="5"/>
                      <a:pt x="19" y="5"/>
                      <a:pt x="19" y="5"/>
                    </a:cubicBezTo>
                    <a:cubicBezTo>
                      <a:pt x="18" y="5"/>
                      <a:pt x="18" y="5"/>
                      <a:pt x="18" y="5"/>
                    </a:cubicBezTo>
                    <a:cubicBezTo>
                      <a:pt x="18" y="5"/>
                      <a:pt x="18" y="5"/>
                      <a:pt x="18" y="5"/>
                    </a:cubicBezTo>
                    <a:cubicBezTo>
                      <a:pt x="17" y="5"/>
                      <a:pt x="17" y="5"/>
                      <a:pt x="17" y="5"/>
                    </a:cubicBezTo>
                    <a:cubicBezTo>
                      <a:pt x="16" y="4"/>
                      <a:pt x="16" y="4"/>
                      <a:pt x="16" y="4"/>
                    </a:cubicBezTo>
                    <a:cubicBezTo>
                      <a:pt x="16" y="3"/>
                      <a:pt x="16" y="3"/>
                      <a:pt x="16" y="3"/>
                    </a:cubicBezTo>
                    <a:cubicBezTo>
                      <a:pt x="16" y="1"/>
                      <a:pt x="16" y="1"/>
                      <a:pt x="16" y="1"/>
                    </a:cubicBezTo>
                    <a:cubicBezTo>
                      <a:pt x="16" y="1"/>
                      <a:pt x="16" y="1"/>
                      <a:pt x="16" y="1"/>
                    </a:cubicBezTo>
                    <a:cubicBezTo>
                      <a:pt x="14" y="2"/>
                      <a:pt x="14" y="2"/>
                      <a:pt x="14" y="2"/>
                    </a:cubicBezTo>
                    <a:cubicBezTo>
                      <a:pt x="13" y="3"/>
                      <a:pt x="13" y="3"/>
                      <a:pt x="13" y="3"/>
                    </a:cubicBezTo>
                    <a:cubicBezTo>
                      <a:pt x="13" y="4"/>
                      <a:pt x="13" y="4"/>
                      <a:pt x="13" y="4"/>
                    </a:cubicBezTo>
                    <a:cubicBezTo>
                      <a:pt x="14" y="4"/>
                      <a:pt x="14" y="4"/>
                      <a:pt x="14" y="4"/>
                    </a:cubicBezTo>
                    <a:cubicBezTo>
                      <a:pt x="15" y="4"/>
                      <a:pt x="15" y="4"/>
                      <a:pt x="15" y="4"/>
                    </a:cubicBezTo>
                    <a:cubicBezTo>
                      <a:pt x="16" y="4"/>
                      <a:pt x="16" y="4"/>
                      <a:pt x="16" y="4"/>
                    </a:cubicBezTo>
                    <a:cubicBezTo>
                      <a:pt x="16" y="4"/>
                      <a:pt x="16" y="4"/>
                      <a:pt x="16" y="4"/>
                    </a:cubicBezTo>
                    <a:cubicBezTo>
                      <a:pt x="16" y="5"/>
                      <a:pt x="16" y="5"/>
                      <a:pt x="16" y="5"/>
                    </a:cubicBezTo>
                    <a:cubicBezTo>
                      <a:pt x="15" y="5"/>
                      <a:pt x="15" y="5"/>
                      <a:pt x="15" y="5"/>
                    </a:cubicBezTo>
                    <a:cubicBezTo>
                      <a:pt x="14" y="5"/>
                      <a:pt x="14" y="5"/>
                      <a:pt x="14" y="5"/>
                    </a:cubicBezTo>
                    <a:cubicBezTo>
                      <a:pt x="14" y="5"/>
                      <a:pt x="14" y="5"/>
                      <a:pt x="14" y="5"/>
                    </a:cubicBezTo>
                    <a:cubicBezTo>
                      <a:pt x="14" y="5"/>
                      <a:pt x="14" y="5"/>
                      <a:pt x="14" y="5"/>
                    </a:cubicBezTo>
                    <a:cubicBezTo>
                      <a:pt x="14" y="5"/>
                      <a:pt x="14" y="5"/>
                      <a:pt x="14" y="5"/>
                    </a:cubicBezTo>
                    <a:cubicBezTo>
                      <a:pt x="13" y="6"/>
                      <a:pt x="13" y="6"/>
                      <a:pt x="13" y="6"/>
                    </a:cubicBezTo>
                    <a:cubicBezTo>
                      <a:pt x="11" y="6"/>
                      <a:pt x="11" y="6"/>
                      <a:pt x="11" y="6"/>
                    </a:cubicBezTo>
                    <a:cubicBezTo>
                      <a:pt x="9" y="7"/>
                      <a:pt x="9" y="7"/>
                      <a:pt x="9" y="7"/>
                    </a:cubicBezTo>
                    <a:cubicBezTo>
                      <a:pt x="8" y="7"/>
                      <a:pt x="8" y="7"/>
                      <a:pt x="8" y="7"/>
                    </a:cubicBezTo>
                    <a:cubicBezTo>
                      <a:pt x="8" y="8"/>
                      <a:pt x="8" y="8"/>
                      <a:pt x="8" y="8"/>
                    </a:cubicBezTo>
                    <a:cubicBezTo>
                      <a:pt x="9" y="9"/>
                      <a:pt x="9" y="9"/>
                      <a:pt x="9" y="9"/>
                    </a:cubicBezTo>
                    <a:cubicBezTo>
                      <a:pt x="9" y="10"/>
                      <a:pt x="9" y="10"/>
                      <a:pt x="9" y="10"/>
                    </a:cubicBezTo>
                    <a:cubicBezTo>
                      <a:pt x="9" y="12"/>
                      <a:pt x="9" y="12"/>
                      <a:pt x="9" y="12"/>
                    </a:cubicBezTo>
                    <a:cubicBezTo>
                      <a:pt x="9" y="12"/>
                      <a:pt x="9" y="12"/>
                      <a:pt x="9" y="12"/>
                    </a:cubicBezTo>
                    <a:cubicBezTo>
                      <a:pt x="9" y="14"/>
                      <a:pt x="9" y="14"/>
                      <a:pt x="9" y="14"/>
                    </a:cubicBezTo>
                    <a:cubicBezTo>
                      <a:pt x="7" y="14"/>
                      <a:pt x="7" y="14"/>
                      <a:pt x="7" y="14"/>
                    </a:cubicBezTo>
                    <a:cubicBezTo>
                      <a:pt x="6" y="14"/>
                      <a:pt x="6" y="14"/>
                      <a:pt x="6" y="14"/>
                    </a:cubicBezTo>
                    <a:cubicBezTo>
                      <a:pt x="6" y="13"/>
                      <a:pt x="6" y="13"/>
                      <a:pt x="6" y="13"/>
                    </a:cubicBezTo>
                    <a:cubicBezTo>
                      <a:pt x="5" y="12"/>
                      <a:pt x="5" y="12"/>
                      <a:pt x="5" y="12"/>
                    </a:cubicBezTo>
                    <a:cubicBezTo>
                      <a:pt x="5" y="11"/>
                      <a:pt x="5" y="11"/>
                      <a:pt x="5" y="11"/>
                    </a:cubicBezTo>
                    <a:cubicBezTo>
                      <a:pt x="6" y="11"/>
                      <a:pt x="6" y="11"/>
                      <a:pt x="6" y="11"/>
                    </a:cubicBezTo>
                    <a:cubicBezTo>
                      <a:pt x="6" y="10"/>
                      <a:pt x="6" y="10"/>
                      <a:pt x="6" y="10"/>
                    </a:cubicBezTo>
                    <a:cubicBezTo>
                      <a:pt x="8" y="9"/>
                      <a:pt x="8" y="9"/>
                      <a:pt x="8" y="9"/>
                    </a:cubicBezTo>
                    <a:cubicBezTo>
                      <a:pt x="8" y="8"/>
                      <a:pt x="8" y="8"/>
                      <a:pt x="8" y="8"/>
                    </a:cubicBezTo>
                    <a:cubicBezTo>
                      <a:pt x="7" y="7"/>
                      <a:pt x="7" y="7"/>
                      <a:pt x="7" y="7"/>
                    </a:cubicBezTo>
                    <a:cubicBezTo>
                      <a:pt x="7" y="6"/>
                      <a:pt x="7" y="6"/>
                      <a:pt x="7" y="6"/>
                    </a:cubicBezTo>
                    <a:cubicBezTo>
                      <a:pt x="7" y="6"/>
                      <a:pt x="7" y="6"/>
                      <a:pt x="7" y="6"/>
                    </a:cubicBezTo>
                    <a:cubicBezTo>
                      <a:pt x="7" y="5"/>
                      <a:pt x="7" y="5"/>
                      <a:pt x="7" y="5"/>
                    </a:cubicBezTo>
                    <a:cubicBezTo>
                      <a:pt x="6" y="5"/>
                      <a:pt x="6" y="5"/>
                      <a:pt x="6" y="5"/>
                    </a:cubicBezTo>
                    <a:cubicBezTo>
                      <a:pt x="6" y="4"/>
                      <a:pt x="6" y="4"/>
                      <a:pt x="6" y="4"/>
                    </a:cubicBezTo>
                    <a:cubicBezTo>
                      <a:pt x="8" y="4"/>
                      <a:pt x="8" y="4"/>
                      <a:pt x="8" y="4"/>
                    </a:cubicBezTo>
                    <a:cubicBezTo>
                      <a:pt x="9" y="4"/>
                      <a:pt x="9" y="4"/>
                      <a:pt x="9" y="4"/>
                    </a:cubicBezTo>
                    <a:cubicBezTo>
                      <a:pt x="9" y="3"/>
                      <a:pt x="9" y="3"/>
                      <a:pt x="9" y="3"/>
                    </a:cubicBezTo>
                    <a:cubicBezTo>
                      <a:pt x="9" y="3"/>
                      <a:pt x="9" y="3"/>
                      <a:pt x="9" y="3"/>
                    </a:cubicBezTo>
                    <a:cubicBezTo>
                      <a:pt x="9" y="3"/>
                      <a:pt x="9" y="3"/>
                      <a:pt x="9" y="3"/>
                    </a:cubicBezTo>
                    <a:cubicBezTo>
                      <a:pt x="7" y="4"/>
                      <a:pt x="7" y="4"/>
                      <a:pt x="7" y="4"/>
                    </a:cubicBezTo>
                    <a:cubicBezTo>
                      <a:pt x="5" y="5"/>
                      <a:pt x="5" y="5"/>
                      <a:pt x="5" y="5"/>
                    </a:cubicBezTo>
                    <a:cubicBezTo>
                      <a:pt x="5" y="6"/>
                      <a:pt x="5" y="6"/>
                      <a:pt x="5" y="6"/>
                    </a:cubicBezTo>
                    <a:cubicBezTo>
                      <a:pt x="4" y="6"/>
                      <a:pt x="4" y="6"/>
                      <a:pt x="4" y="6"/>
                    </a:cubicBezTo>
                    <a:cubicBezTo>
                      <a:pt x="3" y="7"/>
                      <a:pt x="3" y="7"/>
                      <a:pt x="3" y="7"/>
                    </a:cubicBezTo>
                    <a:cubicBezTo>
                      <a:pt x="3" y="8"/>
                      <a:pt x="3" y="8"/>
                      <a:pt x="3" y="8"/>
                    </a:cubicBezTo>
                    <a:cubicBezTo>
                      <a:pt x="1" y="9"/>
                      <a:pt x="1" y="9"/>
                      <a:pt x="1" y="9"/>
                    </a:cubicBezTo>
                    <a:cubicBezTo>
                      <a:pt x="1" y="10"/>
                      <a:pt x="1" y="10"/>
                      <a:pt x="1" y="10"/>
                    </a:cubicBezTo>
                    <a:cubicBezTo>
                      <a:pt x="1" y="11"/>
                      <a:pt x="1" y="11"/>
                      <a:pt x="1" y="11"/>
                    </a:cubicBezTo>
                    <a:cubicBezTo>
                      <a:pt x="1" y="12"/>
                      <a:pt x="1" y="12"/>
                      <a:pt x="1" y="12"/>
                    </a:cubicBezTo>
                    <a:cubicBezTo>
                      <a:pt x="0" y="13"/>
                      <a:pt x="0" y="13"/>
                      <a:pt x="0" y="13"/>
                    </a:cubicBezTo>
                    <a:cubicBezTo>
                      <a:pt x="0" y="14"/>
                      <a:pt x="0" y="14"/>
                      <a:pt x="0" y="14"/>
                    </a:cubicBezTo>
                    <a:cubicBezTo>
                      <a:pt x="1" y="14"/>
                      <a:pt x="1" y="14"/>
                      <a:pt x="1" y="14"/>
                    </a:cubicBezTo>
                    <a:cubicBezTo>
                      <a:pt x="2" y="14"/>
                      <a:pt x="2" y="14"/>
                      <a:pt x="2" y="14"/>
                    </a:cubicBezTo>
                    <a:cubicBezTo>
                      <a:pt x="3" y="17"/>
                      <a:pt x="3" y="17"/>
                      <a:pt x="3" y="17"/>
                    </a:cubicBezTo>
                    <a:cubicBezTo>
                      <a:pt x="4" y="18"/>
                      <a:pt x="4" y="18"/>
                      <a:pt x="4" y="18"/>
                    </a:cubicBezTo>
                    <a:cubicBezTo>
                      <a:pt x="4" y="19"/>
                      <a:pt x="4" y="19"/>
                      <a:pt x="4" y="19"/>
                    </a:cubicBezTo>
                    <a:cubicBezTo>
                      <a:pt x="4" y="19"/>
                      <a:pt x="4" y="19"/>
                      <a:pt x="4" y="19"/>
                    </a:cubicBezTo>
                    <a:cubicBezTo>
                      <a:pt x="4" y="20"/>
                      <a:pt x="4" y="20"/>
                      <a:pt x="4" y="20"/>
                    </a:cubicBezTo>
                    <a:cubicBezTo>
                      <a:pt x="4" y="20"/>
                      <a:pt x="4" y="20"/>
                      <a:pt x="4" y="20"/>
                    </a:cubicBezTo>
                    <a:cubicBezTo>
                      <a:pt x="4" y="21"/>
                      <a:pt x="4" y="21"/>
                      <a:pt x="4" y="21"/>
                    </a:cubicBezTo>
                    <a:cubicBezTo>
                      <a:pt x="5" y="22"/>
                      <a:pt x="5" y="22"/>
                      <a:pt x="5" y="22"/>
                    </a:cubicBezTo>
                    <a:cubicBezTo>
                      <a:pt x="6" y="22"/>
                      <a:pt x="6" y="22"/>
                      <a:pt x="6" y="22"/>
                    </a:cubicBezTo>
                    <a:cubicBezTo>
                      <a:pt x="7" y="22"/>
                      <a:pt x="7" y="22"/>
                      <a:pt x="7" y="22"/>
                    </a:cubicBezTo>
                    <a:cubicBezTo>
                      <a:pt x="8" y="23"/>
                      <a:pt x="8" y="23"/>
                      <a:pt x="8" y="23"/>
                    </a:cubicBezTo>
                    <a:cubicBezTo>
                      <a:pt x="8" y="22"/>
                      <a:pt x="8" y="22"/>
                      <a:pt x="8" y="22"/>
                    </a:cubicBezTo>
                    <a:cubicBezTo>
                      <a:pt x="10" y="22"/>
                      <a:pt x="10" y="22"/>
                      <a:pt x="10" y="22"/>
                    </a:cubicBezTo>
                    <a:cubicBezTo>
                      <a:pt x="11" y="23"/>
                      <a:pt x="11" y="23"/>
                      <a:pt x="11" y="23"/>
                    </a:cubicBezTo>
                    <a:cubicBezTo>
                      <a:pt x="11" y="23"/>
                      <a:pt x="11" y="23"/>
                      <a:pt x="11" y="23"/>
                    </a:cubicBezTo>
                    <a:cubicBezTo>
                      <a:pt x="12" y="22"/>
                      <a:pt x="12" y="22"/>
                      <a:pt x="12" y="22"/>
                    </a:cubicBezTo>
                    <a:cubicBezTo>
                      <a:pt x="14" y="23"/>
                      <a:pt x="14" y="23"/>
                      <a:pt x="14" y="23"/>
                    </a:cubicBezTo>
                    <a:cubicBezTo>
                      <a:pt x="14" y="23"/>
                      <a:pt x="14" y="23"/>
                      <a:pt x="14" y="23"/>
                    </a:cubicBezTo>
                    <a:cubicBezTo>
                      <a:pt x="18" y="26"/>
                      <a:pt x="18" y="26"/>
                      <a:pt x="18" y="26"/>
                    </a:cubicBezTo>
                    <a:cubicBezTo>
                      <a:pt x="19" y="26"/>
                      <a:pt x="19" y="26"/>
                      <a:pt x="19" y="26"/>
                    </a:cubicBezTo>
                    <a:cubicBezTo>
                      <a:pt x="19" y="26"/>
                      <a:pt x="19" y="26"/>
                      <a:pt x="19" y="26"/>
                    </a:cubicBezTo>
                    <a:cubicBezTo>
                      <a:pt x="20" y="26"/>
                      <a:pt x="20" y="26"/>
                      <a:pt x="20" y="26"/>
                    </a:cubicBezTo>
                    <a:cubicBezTo>
                      <a:pt x="21" y="26"/>
                      <a:pt x="21" y="26"/>
                      <a:pt x="21" y="26"/>
                    </a:cubicBezTo>
                    <a:cubicBezTo>
                      <a:pt x="21" y="26"/>
                      <a:pt x="21" y="26"/>
                      <a:pt x="21" y="26"/>
                    </a:cubicBezTo>
                    <a:cubicBezTo>
                      <a:pt x="22" y="26"/>
                      <a:pt x="22" y="26"/>
                      <a:pt x="22" y="26"/>
                    </a:cubicBezTo>
                    <a:cubicBezTo>
                      <a:pt x="23" y="26"/>
                      <a:pt x="23" y="26"/>
                      <a:pt x="23" y="26"/>
                    </a:cubicBezTo>
                    <a:cubicBezTo>
                      <a:pt x="24" y="26"/>
                      <a:pt x="24" y="26"/>
                      <a:pt x="24" y="26"/>
                    </a:cubicBezTo>
                    <a:cubicBezTo>
                      <a:pt x="24" y="26"/>
                      <a:pt x="24" y="26"/>
                      <a:pt x="24" y="26"/>
                    </a:cubicBezTo>
                    <a:cubicBezTo>
                      <a:pt x="25" y="26"/>
                      <a:pt x="25" y="26"/>
                      <a:pt x="25" y="26"/>
                    </a:cubicBezTo>
                    <a:cubicBezTo>
                      <a:pt x="26" y="26"/>
                      <a:pt x="26" y="26"/>
                      <a:pt x="26" y="26"/>
                    </a:cubicBezTo>
                    <a:cubicBezTo>
                      <a:pt x="26" y="28"/>
                      <a:pt x="26" y="28"/>
                      <a:pt x="26" y="28"/>
                    </a:cubicBezTo>
                    <a:cubicBezTo>
                      <a:pt x="26" y="28"/>
                      <a:pt x="26" y="28"/>
                      <a:pt x="26" y="28"/>
                    </a:cubicBezTo>
                    <a:cubicBezTo>
                      <a:pt x="26" y="29"/>
                      <a:pt x="26" y="29"/>
                      <a:pt x="26" y="29"/>
                    </a:cubicBezTo>
                    <a:cubicBezTo>
                      <a:pt x="25" y="29"/>
                      <a:pt x="25" y="29"/>
                      <a:pt x="25" y="29"/>
                    </a:cubicBezTo>
                    <a:cubicBezTo>
                      <a:pt x="24" y="30"/>
                      <a:pt x="24" y="30"/>
                      <a:pt x="24" y="30"/>
                    </a:cubicBezTo>
                    <a:cubicBezTo>
                      <a:pt x="24" y="30"/>
                      <a:pt x="24" y="30"/>
                      <a:pt x="24" y="30"/>
                    </a:cubicBezTo>
                    <a:cubicBezTo>
                      <a:pt x="24" y="32"/>
                      <a:pt x="24" y="32"/>
                      <a:pt x="24" y="32"/>
                    </a:cubicBezTo>
                    <a:cubicBezTo>
                      <a:pt x="24" y="32"/>
                      <a:pt x="24" y="32"/>
                      <a:pt x="24" y="32"/>
                    </a:cubicBezTo>
                    <a:cubicBezTo>
                      <a:pt x="24" y="33"/>
                      <a:pt x="24" y="33"/>
                      <a:pt x="24" y="33"/>
                    </a:cubicBezTo>
                    <a:cubicBezTo>
                      <a:pt x="24" y="34"/>
                      <a:pt x="24" y="34"/>
                      <a:pt x="24" y="34"/>
                    </a:cubicBezTo>
                    <a:cubicBezTo>
                      <a:pt x="24" y="35"/>
                      <a:pt x="24" y="35"/>
                      <a:pt x="24" y="35"/>
                    </a:cubicBezTo>
                    <a:cubicBezTo>
                      <a:pt x="24" y="36"/>
                      <a:pt x="24" y="36"/>
                      <a:pt x="24" y="36"/>
                    </a:cubicBezTo>
                    <a:cubicBezTo>
                      <a:pt x="25" y="38"/>
                      <a:pt x="25" y="38"/>
                      <a:pt x="25" y="38"/>
                    </a:cubicBezTo>
                    <a:cubicBezTo>
                      <a:pt x="24" y="40"/>
                      <a:pt x="24" y="40"/>
                      <a:pt x="24" y="40"/>
                    </a:cubicBezTo>
                    <a:cubicBezTo>
                      <a:pt x="24" y="41"/>
                      <a:pt x="24" y="41"/>
                      <a:pt x="24" y="41"/>
                    </a:cubicBezTo>
                    <a:cubicBezTo>
                      <a:pt x="25" y="41"/>
                      <a:pt x="25" y="41"/>
                      <a:pt x="25" y="41"/>
                    </a:cubicBezTo>
                    <a:cubicBezTo>
                      <a:pt x="25" y="41"/>
                      <a:pt x="25" y="41"/>
                      <a:pt x="25" y="41"/>
                    </a:cubicBezTo>
                    <a:cubicBezTo>
                      <a:pt x="25" y="41"/>
                      <a:pt x="25" y="41"/>
                      <a:pt x="25" y="41"/>
                    </a:cubicBezTo>
                    <a:cubicBezTo>
                      <a:pt x="25" y="41"/>
                      <a:pt x="25" y="41"/>
                      <a:pt x="25" y="41"/>
                    </a:cubicBezTo>
                    <a:cubicBezTo>
                      <a:pt x="26" y="42"/>
                      <a:pt x="26" y="42"/>
                      <a:pt x="26" y="42"/>
                    </a:cubicBezTo>
                    <a:cubicBezTo>
                      <a:pt x="26" y="42"/>
                      <a:pt x="26" y="42"/>
                      <a:pt x="26" y="42"/>
                    </a:cubicBezTo>
                    <a:cubicBezTo>
                      <a:pt x="26" y="43"/>
                      <a:pt x="26" y="43"/>
                      <a:pt x="26" y="43"/>
                    </a:cubicBezTo>
                    <a:cubicBezTo>
                      <a:pt x="27" y="44"/>
                      <a:pt x="27" y="44"/>
                      <a:pt x="27" y="44"/>
                    </a:cubicBezTo>
                    <a:cubicBezTo>
                      <a:pt x="27" y="46"/>
                      <a:pt x="27" y="46"/>
                      <a:pt x="27" y="46"/>
                    </a:cubicBezTo>
                    <a:cubicBezTo>
                      <a:pt x="28" y="47"/>
                      <a:pt x="28" y="47"/>
                      <a:pt x="28" y="47"/>
                    </a:cubicBezTo>
                    <a:cubicBezTo>
                      <a:pt x="27" y="47"/>
                      <a:pt x="27" y="47"/>
                      <a:pt x="27" y="47"/>
                    </a:cubicBezTo>
                    <a:close/>
                    <a:moveTo>
                      <a:pt x="22" y="1"/>
                    </a:moveTo>
                    <a:cubicBezTo>
                      <a:pt x="22" y="1"/>
                      <a:pt x="22" y="1"/>
                      <a:pt x="22" y="1"/>
                    </a:cubicBezTo>
                    <a:cubicBezTo>
                      <a:pt x="23" y="2"/>
                      <a:pt x="23" y="2"/>
                      <a:pt x="23" y="2"/>
                    </a:cubicBezTo>
                    <a:cubicBezTo>
                      <a:pt x="23" y="2"/>
                      <a:pt x="23" y="2"/>
                      <a:pt x="23" y="2"/>
                    </a:cubicBezTo>
                    <a:cubicBezTo>
                      <a:pt x="23" y="2"/>
                      <a:pt x="23" y="2"/>
                      <a:pt x="23" y="2"/>
                    </a:cubicBezTo>
                    <a:cubicBezTo>
                      <a:pt x="22" y="2"/>
                      <a:pt x="22" y="2"/>
                      <a:pt x="22" y="2"/>
                    </a:cubicBezTo>
                    <a:cubicBezTo>
                      <a:pt x="22" y="1"/>
                      <a:pt x="22" y="1"/>
                      <a:pt x="22" y="1"/>
                    </a:cubicBezTo>
                    <a:close/>
                    <a:moveTo>
                      <a:pt x="19" y="1"/>
                    </a:moveTo>
                    <a:cubicBezTo>
                      <a:pt x="20" y="1"/>
                      <a:pt x="20" y="1"/>
                      <a:pt x="20" y="1"/>
                    </a:cubicBezTo>
                    <a:cubicBezTo>
                      <a:pt x="20" y="2"/>
                      <a:pt x="20" y="2"/>
                      <a:pt x="20" y="2"/>
                    </a:cubicBezTo>
                    <a:cubicBezTo>
                      <a:pt x="20" y="2"/>
                      <a:pt x="20" y="2"/>
                      <a:pt x="20" y="2"/>
                    </a:cubicBezTo>
                    <a:cubicBezTo>
                      <a:pt x="19" y="2"/>
                      <a:pt x="19" y="2"/>
                      <a:pt x="19" y="2"/>
                    </a:cubicBezTo>
                    <a:cubicBezTo>
                      <a:pt x="18" y="1"/>
                      <a:pt x="18" y="1"/>
                      <a:pt x="18" y="1"/>
                    </a:cubicBezTo>
                    <a:cubicBezTo>
                      <a:pt x="19" y="1"/>
                      <a:pt x="19" y="1"/>
                      <a:pt x="19" y="1"/>
                    </a:cubicBezTo>
                    <a:close/>
                    <a:moveTo>
                      <a:pt x="14" y="0"/>
                    </a:moveTo>
                    <a:cubicBezTo>
                      <a:pt x="15" y="0"/>
                      <a:pt x="15" y="0"/>
                      <a:pt x="15" y="0"/>
                    </a:cubicBezTo>
                    <a:cubicBezTo>
                      <a:pt x="16" y="0"/>
                      <a:pt x="16" y="0"/>
                      <a:pt x="16" y="0"/>
                    </a:cubicBezTo>
                    <a:cubicBezTo>
                      <a:pt x="15" y="0"/>
                      <a:pt x="15" y="0"/>
                      <a:pt x="15" y="0"/>
                    </a:cubicBezTo>
                    <a:cubicBezTo>
                      <a:pt x="14" y="0"/>
                      <a:pt x="14" y="0"/>
                      <a:pt x="14" y="0"/>
                    </a:cubicBezTo>
                    <a:close/>
                    <a:moveTo>
                      <a:pt x="39" y="7"/>
                    </a:moveTo>
                    <a:cubicBezTo>
                      <a:pt x="40" y="6"/>
                      <a:pt x="40" y="6"/>
                      <a:pt x="40" y="6"/>
                    </a:cubicBezTo>
                    <a:cubicBezTo>
                      <a:pt x="41" y="6"/>
                      <a:pt x="41" y="6"/>
                      <a:pt x="41" y="6"/>
                    </a:cubicBezTo>
                    <a:cubicBezTo>
                      <a:pt x="42" y="6"/>
                      <a:pt x="42" y="6"/>
                      <a:pt x="42" y="6"/>
                    </a:cubicBezTo>
                    <a:cubicBezTo>
                      <a:pt x="42" y="6"/>
                      <a:pt x="42" y="6"/>
                      <a:pt x="42" y="6"/>
                    </a:cubicBezTo>
                    <a:cubicBezTo>
                      <a:pt x="42" y="7"/>
                      <a:pt x="42" y="7"/>
                      <a:pt x="42" y="7"/>
                    </a:cubicBezTo>
                    <a:cubicBezTo>
                      <a:pt x="41" y="7"/>
                      <a:pt x="41" y="7"/>
                      <a:pt x="41" y="7"/>
                    </a:cubicBezTo>
                    <a:cubicBezTo>
                      <a:pt x="40" y="7"/>
                      <a:pt x="40" y="7"/>
                      <a:pt x="40" y="7"/>
                    </a:cubicBezTo>
                    <a:cubicBezTo>
                      <a:pt x="40" y="7"/>
                      <a:pt x="39" y="7"/>
                      <a:pt x="39" y="7"/>
                    </a:cubicBez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2" name="Freeform 182"/>
              <p:cNvSpPr/>
              <p:nvPr/>
            </p:nvSpPr>
            <p:spPr bwMode="auto">
              <a:xfrm>
                <a:off x="2639699" y="2932795"/>
                <a:ext cx="257326" cy="329377"/>
              </a:xfrm>
              <a:custGeom>
                <a:avLst/>
                <a:gdLst>
                  <a:gd name="T0" fmla="*/ 163 w 200"/>
                  <a:gd name="T1" fmla="*/ 208 h 256"/>
                  <a:gd name="T2" fmla="*/ 159 w 200"/>
                  <a:gd name="T3" fmla="*/ 186 h 256"/>
                  <a:gd name="T4" fmla="*/ 159 w 200"/>
                  <a:gd name="T5" fmla="*/ 175 h 256"/>
                  <a:gd name="T6" fmla="*/ 174 w 200"/>
                  <a:gd name="T7" fmla="*/ 163 h 256"/>
                  <a:gd name="T8" fmla="*/ 189 w 200"/>
                  <a:gd name="T9" fmla="*/ 160 h 256"/>
                  <a:gd name="T10" fmla="*/ 200 w 200"/>
                  <a:gd name="T11" fmla="*/ 175 h 256"/>
                  <a:gd name="T12" fmla="*/ 193 w 200"/>
                  <a:gd name="T13" fmla="*/ 156 h 256"/>
                  <a:gd name="T14" fmla="*/ 185 w 200"/>
                  <a:gd name="T15" fmla="*/ 152 h 256"/>
                  <a:gd name="T16" fmla="*/ 185 w 200"/>
                  <a:gd name="T17" fmla="*/ 126 h 256"/>
                  <a:gd name="T18" fmla="*/ 185 w 200"/>
                  <a:gd name="T19" fmla="*/ 111 h 256"/>
                  <a:gd name="T20" fmla="*/ 193 w 200"/>
                  <a:gd name="T21" fmla="*/ 97 h 256"/>
                  <a:gd name="T22" fmla="*/ 178 w 200"/>
                  <a:gd name="T23" fmla="*/ 97 h 256"/>
                  <a:gd name="T24" fmla="*/ 167 w 200"/>
                  <a:gd name="T25" fmla="*/ 97 h 256"/>
                  <a:gd name="T26" fmla="*/ 137 w 200"/>
                  <a:gd name="T27" fmla="*/ 86 h 256"/>
                  <a:gd name="T28" fmla="*/ 122 w 200"/>
                  <a:gd name="T29" fmla="*/ 82 h 256"/>
                  <a:gd name="T30" fmla="*/ 111 w 200"/>
                  <a:gd name="T31" fmla="*/ 74 h 256"/>
                  <a:gd name="T32" fmla="*/ 104 w 200"/>
                  <a:gd name="T33" fmla="*/ 52 h 256"/>
                  <a:gd name="T34" fmla="*/ 100 w 200"/>
                  <a:gd name="T35" fmla="*/ 41 h 256"/>
                  <a:gd name="T36" fmla="*/ 111 w 200"/>
                  <a:gd name="T37" fmla="*/ 22 h 256"/>
                  <a:gd name="T38" fmla="*/ 130 w 200"/>
                  <a:gd name="T39" fmla="*/ 11 h 256"/>
                  <a:gd name="T40" fmla="*/ 133 w 200"/>
                  <a:gd name="T41" fmla="*/ 4 h 256"/>
                  <a:gd name="T42" fmla="*/ 122 w 200"/>
                  <a:gd name="T43" fmla="*/ 4 h 256"/>
                  <a:gd name="T44" fmla="*/ 115 w 200"/>
                  <a:gd name="T45" fmla="*/ 8 h 256"/>
                  <a:gd name="T46" fmla="*/ 96 w 200"/>
                  <a:gd name="T47" fmla="*/ 19 h 256"/>
                  <a:gd name="T48" fmla="*/ 82 w 200"/>
                  <a:gd name="T49" fmla="*/ 22 h 256"/>
                  <a:gd name="T50" fmla="*/ 78 w 200"/>
                  <a:gd name="T51" fmla="*/ 26 h 256"/>
                  <a:gd name="T52" fmla="*/ 67 w 200"/>
                  <a:gd name="T53" fmla="*/ 26 h 256"/>
                  <a:gd name="T54" fmla="*/ 59 w 200"/>
                  <a:gd name="T55" fmla="*/ 41 h 256"/>
                  <a:gd name="T56" fmla="*/ 52 w 200"/>
                  <a:gd name="T57" fmla="*/ 48 h 256"/>
                  <a:gd name="T58" fmla="*/ 41 w 200"/>
                  <a:gd name="T59" fmla="*/ 60 h 256"/>
                  <a:gd name="T60" fmla="*/ 37 w 200"/>
                  <a:gd name="T61" fmla="*/ 71 h 256"/>
                  <a:gd name="T62" fmla="*/ 33 w 200"/>
                  <a:gd name="T63" fmla="*/ 63 h 256"/>
                  <a:gd name="T64" fmla="*/ 30 w 200"/>
                  <a:gd name="T65" fmla="*/ 67 h 256"/>
                  <a:gd name="T66" fmla="*/ 19 w 200"/>
                  <a:gd name="T67" fmla="*/ 82 h 256"/>
                  <a:gd name="T68" fmla="*/ 26 w 200"/>
                  <a:gd name="T69" fmla="*/ 93 h 256"/>
                  <a:gd name="T70" fmla="*/ 26 w 200"/>
                  <a:gd name="T71" fmla="*/ 100 h 256"/>
                  <a:gd name="T72" fmla="*/ 26 w 200"/>
                  <a:gd name="T73" fmla="*/ 108 h 256"/>
                  <a:gd name="T74" fmla="*/ 26 w 200"/>
                  <a:gd name="T75" fmla="*/ 126 h 256"/>
                  <a:gd name="T76" fmla="*/ 33 w 200"/>
                  <a:gd name="T77" fmla="*/ 134 h 256"/>
                  <a:gd name="T78" fmla="*/ 22 w 200"/>
                  <a:gd name="T79" fmla="*/ 149 h 256"/>
                  <a:gd name="T80" fmla="*/ 4 w 200"/>
                  <a:gd name="T81" fmla="*/ 167 h 256"/>
                  <a:gd name="T82" fmla="*/ 22 w 200"/>
                  <a:gd name="T83" fmla="*/ 178 h 256"/>
                  <a:gd name="T84" fmla="*/ 37 w 200"/>
                  <a:gd name="T85" fmla="*/ 189 h 256"/>
                  <a:gd name="T86" fmla="*/ 48 w 200"/>
                  <a:gd name="T87" fmla="*/ 186 h 256"/>
                  <a:gd name="T88" fmla="*/ 59 w 200"/>
                  <a:gd name="T89" fmla="*/ 193 h 256"/>
                  <a:gd name="T90" fmla="*/ 74 w 200"/>
                  <a:gd name="T91" fmla="*/ 197 h 256"/>
                  <a:gd name="T92" fmla="*/ 82 w 200"/>
                  <a:gd name="T93" fmla="*/ 208 h 256"/>
                  <a:gd name="T94" fmla="*/ 96 w 200"/>
                  <a:gd name="T95" fmla="*/ 223 h 256"/>
                  <a:gd name="T96" fmla="*/ 104 w 200"/>
                  <a:gd name="T97" fmla="*/ 230 h 256"/>
                  <a:gd name="T98" fmla="*/ 122 w 200"/>
                  <a:gd name="T99" fmla="*/ 226 h 256"/>
                  <a:gd name="T100" fmla="*/ 141 w 200"/>
                  <a:gd name="T101" fmla="*/ 226 h 256"/>
                  <a:gd name="T102" fmla="*/ 137 w 200"/>
                  <a:gd name="T103" fmla="*/ 249 h 256"/>
                  <a:gd name="T104" fmla="*/ 148 w 200"/>
                  <a:gd name="T105"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56">
                    <a:moveTo>
                      <a:pt x="148" y="256"/>
                    </a:moveTo>
                    <a:lnTo>
                      <a:pt x="152" y="249"/>
                    </a:lnTo>
                    <a:lnTo>
                      <a:pt x="159" y="215"/>
                    </a:lnTo>
                    <a:lnTo>
                      <a:pt x="159" y="215"/>
                    </a:lnTo>
                    <a:lnTo>
                      <a:pt x="163" y="208"/>
                    </a:lnTo>
                    <a:lnTo>
                      <a:pt x="156" y="204"/>
                    </a:lnTo>
                    <a:lnTo>
                      <a:pt x="152" y="201"/>
                    </a:lnTo>
                    <a:lnTo>
                      <a:pt x="148" y="197"/>
                    </a:lnTo>
                    <a:lnTo>
                      <a:pt x="148" y="186"/>
                    </a:lnTo>
                    <a:lnTo>
                      <a:pt x="159" y="186"/>
                    </a:lnTo>
                    <a:lnTo>
                      <a:pt x="163" y="186"/>
                    </a:lnTo>
                    <a:lnTo>
                      <a:pt x="163" y="182"/>
                    </a:lnTo>
                    <a:lnTo>
                      <a:pt x="163" y="182"/>
                    </a:lnTo>
                    <a:lnTo>
                      <a:pt x="163" y="182"/>
                    </a:lnTo>
                    <a:lnTo>
                      <a:pt x="159" y="175"/>
                    </a:lnTo>
                    <a:lnTo>
                      <a:pt x="156" y="175"/>
                    </a:lnTo>
                    <a:lnTo>
                      <a:pt x="152" y="171"/>
                    </a:lnTo>
                    <a:lnTo>
                      <a:pt x="156" y="167"/>
                    </a:lnTo>
                    <a:lnTo>
                      <a:pt x="174" y="167"/>
                    </a:lnTo>
                    <a:lnTo>
                      <a:pt x="174" y="163"/>
                    </a:lnTo>
                    <a:lnTo>
                      <a:pt x="178" y="163"/>
                    </a:lnTo>
                    <a:lnTo>
                      <a:pt x="182" y="167"/>
                    </a:lnTo>
                    <a:lnTo>
                      <a:pt x="182" y="167"/>
                    </a:lnTo>
                    <a:lnTo>
                      <a:pt x="185" y="163"/>
                    </a:lnTo>
                    <a:lnTo>
                      <a:pt x="189" y="160"/>
                    </a:lnTo>
                    <a:lnTo>
                      <a:pt x="189" y="163"/>
                    </a:lnTo>
                    <a:lnTo>
                      <a:pt x="193" y="167"/>
                    </a:lnTo>
                    <a:lnTo>
                      <a:pt x="193" y="171"/>
                    </a:lnTo>
                    <a:lnTo>
                      <a:pt x="193" y="175"/>
                    </a:lnTo>
                    <a:lnTo>
                      <a:pt x="200" y="175"/>
                    </a:lnTo>
                    <a:lnTo>
                      <a:pt x="196" y="171"/>
                    </a:lnTo>
                    <a:lnTo>
                      <a:pt x="196" y="163"/>
                    </a:lnTo>
                    <a:lnTo>
                      <a:pt x="193" y="160"/>
                    </a:lnTo>
                    <a:lnTo>
                      <a:pt x="193" y="156"/>
                    </a:lnTo>
                    <a:lnTo>
                      <a:pt x="193" y="156"/>
                    </a:lnTo>
                    <a:lnTo>
                      <a:pt x="189" y="152"/>
                    </a:lnTo>
                    <a:lnTo>
                      <a:pt x="189" y="152"/>
                    </a:lnTo>
                    <a:lnTo>
                      <a:pt x="189" y="152"/>
                    </a:lnTo>
                    <a:lnTo>
                      <a:pt x="189" y="152"/>
                    </a:lnTo>
                    <a:lnTo>
                      <a:pt x="185" y="152"/>
                    </a:lnTo>
                    <a:lnTo>
                      <a:pt x="185" y="149"/>
                    </a:lnTo>
                    <a:lnTo>
                      <a:pt x="189" y="141"/>
                    </a:lnTo>
                    <a:lnTo>
                      <a:pt x="185" y="134"/>
                    </a:lnTo>
                    <a:lnTo>
                      <a:pt x="185" y="130"/>
                    </a:lnTo>
                    <a:lnTo>
                      <a:pt x="185" y="126"/>
                    </a:lnTo>
                    <a:lnTo>
                      <a:pt x="185" y="123"/>
                    </a:lnTo>
                    <a:lnTo>
                      <a:pt x="185" y="119"/>
                    </a:lnTo>
                    <a:lnTo>
                      <a:pt x="185" y="119"/>
                    </a:lnTo>
                    <a:lnTo>
                      <a:pt x="185" y="111"/>
                    </a:lnTo>
                    <a:lnTo>
                      <a:pt x="185" y="111"/>
                    </a:lnTo>
                    <a:lnTo>
                      <a:pt x="189" y="108"/>
                    </a:lnTo>
                    <a:lnTo>
                      <a:pt x="193" y="108"/>
                    </a:lnTo>
                    <a:lnTo>
                      <a:pt x="193" y="104"/>
                    </a:lnTo>
                    <a:lnTo>
                      <a:pt x="193" y="104"/>
                    </a:lnTo>
                    <a:lnTo>
                      <a:pt x="193" y="97"/>
                    </a:lnTo>
                    <a:lnTo>
                      <a:pt x="189" y="97"/>
                    </a:lnTo>
                    <a:lnTo>
                      <a:pt x="185" y="97"/>
                    </a:lnTo>
                    <a:lnTo>
                      <a:pt x="185" y="97"/>
                    </a:lnTo>
                    <a:lnTo>
                      <a:pt x="182" y="97"/>
                    </a:lnTo>
                    <a:lnTo>
                      <a:pt x="178" y="97"/>
                    </a:lnTo>
                    <a:lnTo>
                      <a:pt x="174" y="97"/>
                    </a:lnTo>
                    <a:lnTo>
                      <a:pt x="174" y="97"/>
                    </a:lnTo>
                    <a:lnTo>
                      <a:pt x="170" y="97"/>
                    </a:lnTo>
                    <a:lnTo>
                      <a:pt x="167" y="97"/>
                    </a:lnTo>
                    <a:lnTo>
                      <a:pt x="167" y="97"/>
                    </a:lnTo>
                    <a:lnTo>
                      <a:pt x="163" y="97"/>
                    </a:lnTo>
                    <a:lnTo>
                      <a:pt x="148" y="86"/>
                    </a:lnTo>
                    <a:lnTo>
                      <a:pt x="148" y="86"/>
                    </a:lnTo>
                    <a:lnTo>
                      <a:pt x="141" y="82"/>
                    </a:lnTo>
                    <a:lnTo>
                      <a:pt x="137" y="86"/>
                    </a:lnTo>
                    <a:lnTo>
                      <a:pt x="137" y="86"/>
                    </a:lnTo>
                    <a:lnTo>
                      <a:pt x="133" y="82"/>
                    </a:lnTo>
                    <a:lnTo>
                      <a:pt x="126" y="82"/>
                    </a:lnTo>
                    <a:lnTo>
                      <a:pt x="126" y="86"/>
                    </a:lnTo>
                    <a:lnTo>
                      <a:pt x="122" y="82"/>
                    </a:lnTo>
                    <a:lnTo>
                      <a:pt x="119" y="82"/>
                    </a:lnTo>
                    <a:lnTo>
                      <a:pt x="115" y="82"/>
                    </a:lnTo>
                    <a:lnTo>
                      <a:pt x="111" y="78"/>
                    </a:lnTo>
                    <a:lnTo>
                      <a:pt x="111" y="74"/>
                    </a:lnTo>
                    <a:lnTo>
                      <a:pt x="111" y="74"/>
                    </a:lnTo>
                    <a:lnTo>
                      <a:pt x="111" y="71"/>
                    </a:lnTo>
                    <a:lnTo>
                      <a:pt x="111" y="71"/>
                    </a:lnTo>
                    <a:lnTo>
                      <a:pt x="111" y="67"/>
                    </a:lnTo>
                    <a:lnTo>
                      <a:pt x="108" y="63"/>
                    </a:lnTo>
                    <a:lnTo>
                      <a:pt x="104" y="52"/>
                    </a:lnTo>
                    <a:lnTo>
                      <a:pt x="100" y="52"/>
                    </a:lnTo>
                    <a:lnTo>
                      <a:pt x="96" y="52"/>
                    </a:lnTo>
                    <a:lnTo>
                      <a:pt x="96" y="48"/>
                    </a:lnTo>
                    <a:lnTo>
                      <a:pt x="100" y="45"/>
                    </a:lnTo>
                    <a:lnTo>
                      <a:pt x="100" y="41"/>
                    </a:lnTo>
                    <a:lnTo>
                      <a:pt x="100" y="37"/>
                    </a:lnTo>
                    <a:lnTo>
                      <a:pt x="100" y="34"/>
                    </a:lnTo>
                    <a:lnTo>
                      <a:pt x="108" y="30"/>
                    </a:lnTo>
                    <a:lnTo>
                      <a:pt x="108" y="26"/>
                    </a:lnTo>
                    <a:lnTo>
                      <a:pt x="111" y="22"/>
                    </a:lnTo>
                    <a:lnTo>
                      <a:pt x="115" y="22"/>
                    </a:lnTo>
                    <a:lnTo>
                      <a:pt x="115" y="19"/>
                    </a:lnTo>
                    <a:lnTo>
                      <a:pt x="122" y="15"/>
                    </a:lnTo>
                    <a:lnTo>
                      <a:pt x="130" y="11"/>
                    </a:lnTo>
                    <a:lnTo>
                      <a:pt x="130" y="11"/>
                    </a:lnTo>
                    <a:lnTo>
                      <a:pt x="130" y="11"/>
                    </a:lnTo>
                    <a:lnTo>
                      <a:pt x="133" y="11"/>
                    </a:lnTo>
                    <a:lnTo>
                      <a:pt x="133" y="8"/>
                    </a:lnTo>
                    <a:lnTo>
                      <a:pt x="133" y="8"/>
                    </a:lnTo>
                    <a:lnTo>
                      <a:pt x="133" y="4"/>
                    </a:lnTo>
                    <a:lnTo>
                      <a:pt x="126" y="0"/>
                    </a:lnTo>
                    <a:lnTo>
                      <a:pt x="126" y="0"/>
                    </a:lnTo>
                    <a:lnTo>
                      <a:pt x="122" y="4"/>
                    </a:lnTo>
                    <a:lnTo>
                      <a:pt x="122" y="4"/>
                    </a:lnTo>
                    <a:lnTo>
                      <a:pt x="122" y="4"/>
                    </a:lnTo>
                    <a:lnTo>
                      <a:pt x="119" y="4"/>
                    </a:lnTo>
                    <a:lnTo>
                      <a:pt x="119" y="4"/>
                    </a:lnTo>
                    <a:lnTo>
                      <a:pt x="115" y="4"/>
                    </a:lnTo>
                    <a:lnTo>
                      <a:pt x="115" y="8"/>
                    </a:lnTo>
                    <a:lnTo>
                      <a:pt x="115" y="8"/>
                    </a:lnTo>
                    <a:lnTo>
                      <a:pt x="115" y="11"/>
                    </a:lnTo>
                    <a:lnTo>
                      <a:pt x="108" y="11"/>
                    </a:lnTo>
                    <a:lnTo>
                      <a:pt x="104" y="15"/>
                    </a:lnTo>
                    <a:lnTo>
                      <a:pt x="100" y="19"/>
                    </a:lnTo>
                    <a:lnTo>
                      <a:pt x="96" y="19"/>
                    </a:lnTo>
                    <a:lnTo>
                      <a:pt x="89" y="19"/>
                    </a:lnTo>
                    <a:lnTo>
                      <a:pt x="85" y="19"/>
                    </a:lnTo>
                    <a:lnTo>
                      <a:pt x="82" y="19"/>
                    </a:lnTo>
                    <a:lnTo>
                      <a:pt x="82" y="22"/>
                    </a:lnTo>
                    <a:lnTo>
                      <a:pt x="82" y="22"/>
                    </a:lnTo>
                    <a:lnTo>
                      <a:pt x="82" y="26"/>
                    </a:lnTo>
                    <a:lnTo>
                      <a:pt x="82" y="30"/>
                    </a:lnTo>
                    <a:lnTo>
                      <a:pt x="78" y="26"/>
                    </a:lnTo>
                    <a:lnTo>
                      <a:pt x="78" y="26"/>
                    </a:lnTo>
                    <a:lnTo>
                      <a:pt x="78" y="26"/>
                    </a:lnTo>
                    <a:lnTo>
                      <a:pt x="82" y="22"/>
                    </a:lnTo>
                    <a:lnTo>
                      <a:pt x="78" y="22"/>
                    </a:lnTo>
                    <a:lnTo>
                      <a:pt x="74" y="22"/>
                    </a:lnTo>
                    <a:lnTo>
                      <a:pt x="71" y="22"/>
                    </a:lnTo>
                    <a:lnTo>
                      <a:pt x="67" y="26"/>
                    </a:lnTo>
                    <a:lnTo>
                      <a:pt x="63" y="26"/>
                    </a:lnTo>
                    <a:lnTo>
                      <a:pt x="63" y="30"/>
                    </a:lnTo>
                    <a:lnTo>
                      <a:pt x="56" y="37"/>
                    </a:lnTo>
                    <a:lnTo>
                      <a:pt x="56" y="41"/>
                    </a:lnTo>
                    <a:lnTo>
                      <a:pt x="59" y="41"/>
                    </a:lnTo>
                    <a:lnTo>
                      <a:pt x="59" y="41"/>
                    </a:lnTo>
                    <a:lnTo>
                      <a:pt x="59" y="45"/>
                    </a:lnTo>
                    <a:lnTo>
                      <a:pt x="59" y="45"/>
                    </a:lnTo>
                    <a:lnTo>
                      <a:pt x="56" y="48"/>
                    </a:lnTo>
                    <a:lnTo>
                      <a:pt x="52" y="48"/>
                    </a:lnTo>
                    <a:lnTo>
                      <a:pt x="52" y="48"/>
                    </a:lnTo>
                    <a:lnTo>
                      <a:pt x="45" y="52"/>
                    </a:lnTo>
                    <a:lnTo>
                      <a:pt x="45" y="52"/>
                    </a:lnTo>
                    <a:lnTo>
                      <a:pt x="41" y="56"/>
                    </a:lnTo>
                    <a:lnTo>
                      <a:pt x="41" y="60"/>
                    </a:lnTo>
                    <a:lnTo>
                      <a:pt x="37" y="60"/>
                    </a:lnTo>
                    <a:lnTo>
                      <a:pt x="37" y="60"/>
                    </a:lnTo>
                    <a:lnTo>
                      <a:pt x="41" y="63"/>
                    </a:lnTo>
                    <a:lnTo>
                      <a:pt x="41" y="67"/>
                    </a:lnTo>
                    <a:lnTo>
                      <a:pt x="37" y="71"/>
                    </a:lnTo>
                    <a:lnTo>
                      <a:pt x="37" y="71"/>
                    </a:lnTo>
                    <a:lnTo>
                      <a:pt x="33" y="67"/>
                    </a:lnTo>
                    <a:lnTo>
                      <a:pt x="33" y="67"/>
                    </a:lnTo>
                    <a:lnTo>
                      <a:pt x="37" y="67"/>
                    </a:lnTo>
                    <a:lnTo>
                      <a:pt x="33" y="63"/>
                    </a:lnTo>
                    <a:lnTo>
                      <a:pt x="33" y="63"/>
                    </a:lnTo>
                    <a:lnTo>
                      <a:pt x="30" y="60"/>
                    </a:lnTo>
                    <a:lnTo>
                      <a:pt x="26" y="60"/>
                    </a:lnTo>
                    <a:lnTo>
                      <a:pt x="30" y="63"/>
                    </a:lnTo>
                    <a:lnTo>
                      <a:pt x="30" y="67"/>
                    </a:lnTo>
                    <a:lnTo>
                      <a:pt x="26" y="71"/>
                    </a:lnTo>
                    <a:lnTo>
                      <a:pt x="26" y="74"/>
                    </a:lnTo>
                    <a:lnTo>
                      <a:pt x="22" y="74"/>
                    </a:lnTo>
                    <a:lnTo>
                      <a:pt x="22" y="74"/>
                    </a:lnTo>
                    <a:lnTo>
                      <a:pt x="19" y="82"/>
                    </a:lnTo>
                    <a:lnTo>
                      <a:pt x="22" y="82"/>
                    </a:lnTo>
                    <a:lnTo>
                      <a:pt x="22" y="86"/>
                    </a:lnTo>
                    <a:lnTo>
                      <a:pt x="22" y="89"/>
                    </a:lnTo>
                    <a:lnTo>
                      <a:pt x="26" y="93"/>
                    </a:lnTo>
                    <a:lnTo>
                      <a:pt x="26" y="93"/>
                    </a:lnTo>
                    <a:lnTo>
                      <a:pt x="30" y="89"/>
                    </a:lnTo>
                    <a:lnTo>
                      <a:pt x="30" y="93"/>
                    </a:lnTo>
                    <a:lnTo>
                      <a:pt x="30" y="97"/>
                    </a:lnTo>
                    <a:lnTo>
                      <a:pt x="26" y="97"/>
                    </a:lnTo>
                    <a:lnTo>
                      <a:pt x="26" y="100"/>
                    </a:lnTo>
                    <a:lnTo>
                      <a:pt x="30" y="100"/>
                    </a:lnTo>
                    <a:lnTo>
                      <a:pt x="30" y="104"/>
                    </a:lnTo>
                    <a:lnTo>
                      <a:pt x="26" y="108"/>
                    </a:lnTo>
                    <a:lnTo>
                      <a:pt x="26" y="108"/>
                    </a:lnTo>
                    <a:lnTo>
                      <a:pt x="26" y="108"/>
                    </a:lnTo>
                    <a:lnTo>
                      <a:pt x="30" y="111"/>
                    </a:lnTo>
                    <a:lnTo>
                      <a:pt x="30" y="115"/>
                    </a:lnTo>
                    <a:lnTo>
                      <a:pt x="30" y="123"/>
                    </a:lnTo>
                    <a:lnTo>
                      <a:pt x="26" y="126"/>
                    </a:lnTo>
                    <a:lnTo>
                      <a:pt x="26" y="126"/>
                    </a:lnTo>
                    <a:lnTo>
                      <a:pt x="26" y="130"/>
                    </a:lnTo>
                    <a:lnTo>
                      <a:pt x="30" y="130"/>
                    </a:lnTo>
                    <a:lnTo>
                      <a:pt x="30" y="130"/>
                    </a:lnTo>
                    <a:lnTo>
                      <a:pt x="33" y="134"/>
                    </a:lnTo>
                    <a:lnTo>
                      <a:pt x="33" y="134"/>
                    </a:lnTo>
                    <a:lnTo>
                      <a:pt x="33" y="134"/>
                    </a:lnTo>
                    <a:lnTo>
                      <a:pt x="33" y="137"/>
                    </a:lnTo>
                    <a:lnTo>
                      <a:pt x="30" y="141"/>
                    </a:lnTo>
                    <a:lnTo>
                      <a:pt x="26" y="145"/>
                    </a:lnTo>
                    <a:lnTo>
                      <a:pt x="22" y="149"/>
                    </a:lnTo>
                    <a:lnTo>
                      <a:pt x="19" y="152"/>
                    </a:lnTo>
                    <a:lnTo>
                      <a:pt x="11" y="152"/>
                    </a:lnTo>
                    <a:lnTo>
                      <a:pt x="8" y="156"/>
                    </a:lnTo>
                    <a:lnTo>
                      <a:pt x="4" y="163"/>
                    </a:lnTo>
                    <a:lnTo>
                      <a:pt x="4" y="167"/>
                    </a:lnTo>
                    <a:lnTo>
                      <a:pt x="0" y="171"/>
                    </a:lnTo>
                    <a:lnTo>
                      <a:pt x="8" y="171"/>
                    </a:lnTo>
                    <a:lnTo>
                      <a:pt x="11" y="175"/>
                    </a:lnTo>
                    <a:lnTo>
                      <a:pt x="19" y="178"/>
                    </a:lnTo>
                    <a:lnTo>
                      <a:pt x="22" y="178"/>
                    </a:lnTo>
                    <a:lnTo>
                      <a:pt x="26" y="182"/>
                    </a:lnTo>
                    <a:lnTo>
                      <a:pt x="26" y="186"/>
                    </a:lnTo>
                    <a:lnTo>
                      <a:pt x="26" y="189"/>
                    </a:lnTo>
                    <a:lnTo>
                      <a:pt x="30" y="189"/>
                    </a:lnTo>
                    <a:lnTo>
                      <a:pt x="37" y="189"/>
                    </a:lnTo>
                    <a:lnTo>
                      <a:pt x="37" y="193"/>
                    </a:lnTo>
                    <a:lnTo>
                      <a:pt x="45" y="193"/>
                    </a:lnTo>
                    <a:lnTo>
                      <a:pt x="45" y="193"/>
                    </a:lnTo>
                    <a:lnTo>
                      <a:pt x="45" y="189"/>
                    </a:lnTo>
                    <a:lnTo>
                      <a:pt x="48" y="186"/>
                    </a:lnTo>
                    <a:lnTo>
                      <a:pt x="48" y="186"/>
                    </a:lnTo>
                    <a:lnTo>
                      <a:pt x="56" y="189"/>
                    </a:lnTo>
                    <a:lnTo>
                      <a:pt x="56" y="189"/>
                    </a:lnTo>
                    <a:lnTo>
                      <a:pt x="56" y="193"/>
                    </a:lnTo>
                    <a:lnTo>
                      <a:pt x="59" y="193"/>
                    </a:lnTo>
                    <a:lnTo>
                      <a:pt x="59" y="193"/>
                    </a:lnTo>
                    <a:lnTo>
                      <a:pt x="59" y="193"/>
                    </a:lnTo>
                    <a:lnTo>
                      <a:pt x="63" y="193"/>
                    </a:lnTo>
                    <a:lnTo>
                      <a:pt x="71" y="197"/>
                    </a:lnTo>
                    <a:lnTo>
                      <a:pt x="74" y="197"/>
                    </a:lnTo>
                    <a:lnTo>
                      <a:pt x="74" y="197"/>
                    </a:lnTo>
                    <a:lnTo>
                      <a:pt x="78" y="201"/>
                    </a:lnTo>
                    <a:lnTo>
                      <a:pt x="78" y="204"/>
                    </a:lnTo>
                    <a:lnTo>
                      <a:pt x="82" y="208"/>
                    </a:lnTo>
                    <a:lnTo>
                      <a:pt x="82" y="208"/>
                    </a:lnTo>
                    <a:lnTo>
                      <a:pt x="89" y="212"/>
                    </a:lnTo>
                    <a:lnTo>
                      <a:pt x="93" y="215"/>
                    </a:lnTo>
                    <a:lnTo>
                      <a:pt x="93" y="219"/>
                    </a:lnTo>
                    <a:lnTo>
                      <a:pt x="96" y="219"/>
                    </a:lnTo>
                    <a:lnTo>
                      <a:pt x="96" y="223"/>
                    </a:lnTo>
                    <a:lnTo>
                      <a:pt x="100" y="226"/>
                    </a:lnTo>
                    <a:lnTo>
                      <a:pt x="96" y="226"/>
                    </a:lnTo>
                    <a:lnTo>
                      <a:pt x="100" y="230"/>
                    </a:lnTo>
                    <a:lnTo>
                      <a:pt x="100" y="230"/>
                    </a:lnTo>
                    <a:lnTo>
                      <a:pt x="104" y="230"/>
                    </a:lnTo>
                    <a:lnTo>
                      <a:pt x="108" y="230"/>
                    </a:lnTo>
                    <a:lnTo>
                      <a:pt x="111" y="230"/>
                    </a:lnTo>
                    <a:lnTo>
                      <a:pt x="115" y="230"/>
                    </a:lnTo>
                    <a:lnTo>
                      <a:pt x="119" y="226"/>
                    </a:lnTo>
                    <a:lnTo>
                      <a:pt x="122" y="226"/>
                    </a:lnTo>
                    <a:lnTo>
                      <a:pt x="126" y="230"/>
                    </a:lnTo>
                    <a:lnTo>
                      <a:pt x="133" y="226"/>
                    </a:lnTo>
                    <a:lnTo>
                      <a:pt x="137" y="226"/>
                    </a:lnTo>
                    <a:lnTo>
                      <a:pt x="137" y="226"/>
                    </a:lnTo>
                    <a:lnTo>
                      <a:pt x="141" y="226"/>
                    </a:lnTo>
                    <a:lnTo>
                      <a:pt x="145" y="230"/>
                    </a:lnTo>
                    <a:lnTo>
                      <a:pt x="145" y="230"/>
                    </a:lnTo>
                    <a:lnTo>
                      <a:pt x="148" y="230"/>
                    </a:lnTo>
                    <a:lnTo>
                      <a:pt x="148" y="234"/>
                    </a:lnTo>
                    <a:lnTo>
                      <a:pt x="137" y="249"/>
                    </a:lnTo>
                    <a:lnTo>
                      <a:pt x="137" y="252"/>
                    </a:lnTo>
                    <a:lnTo>
                      <a:pt x="141" y="252"/>
                    </a:lnTo>
                    <a:lnTo>
                      <a:pt x="145" y="249"/>
                    </a:lnTo>
                    <a:lnTo>
                      <a:pt x="148" y="252"/>
                    </a:lnTo>
                    <a:lnTo>
                      <a:pt x="148" y="25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3" name="Freeform 183"/>
              <p:cNvSpPr>
                <a:spLocks noEditPoints="1"/>
              </p:cNvSpPr>
              <p:nvPr/>
            </p:nvSpPr>
            <p:spPr bwMode="auto">
              <a:xfrm>
                <a:off x="2597240" y="3152809"/>
                <a:ext cx="123517" cy="123517"/>
              </a:xfrm>
              <a:custGeom>
                <a:avLst/>
                <a:gdLst>
                  <a:gd name="T0" fmla="*/ 92 w 96"/>
                  <a:gd name="T1" fmla="*/ 22 h 96"/>
                  <a:gd name="T2" fmla="*/ 89 w 96"/>
                  <a:gd name="T3" fmla="*/ 18 h 96"/>
                  <a:gd name="T4" fmla="*/ 81 w 96"/>
                  <a:gd name="T5" fmla="*/ 15 h 96"/>
                  <a:gd name="T6" fmla="*/ 78 w 96"/>
                  <a:gd name="T7" fmla="*/ 18 h 96"/>
                  <a:gd name="T8" fmla="*/ 78 w 96"/>
                  <a:gd name="T9" fmla="*/ 22 h 96"/>
                  <a:gd name="T10" fmla="*/ 70 w 96"/>
                  <a:gd name="T11" fmla="*/ 18 h 96"/>
                  <a:gd name="T12" fmla="*/ 59 w 96"/>
                  <a:gd name="T13" fmla="*/ 18 h 96"/>
                  <a:gd name="T14" fmla="*/ 59 w 96"/>
                  <a:gd name="T15" fmla="*/ 11 h 96"/>
                  <a:gd name="T16" fmla="*/ 52 w 96"/>
                  <a:gd name="T17" fmla="*/ 7 h 96"/>
                  <a:gd name="T18" fmla="*/ 41 w 96"/>
                  <a:gd name="T19" fmla="*/ 0 h 96"/>
                  <a:gd name="T20" fmla="*/ 33 w 96"/>
                  <a:gd name="T21" fmla="*/ 4 h 96"/>
                  <a:gd name="T22" fmla="*/ 22 w 96"/>
                  <a:gd name="T23" fmla="*/ 7 h 96"/>
                  <a:gd name="T24" fmla="*/ 11 w 96"/>
                  <a:gd name="T25" fmla="*/ 11 h 96"/>
                  <a:gd name="T26" fmla="*/ 15 w 96"/>
                  <a:gd name="T27" fmla="*/ 15 h 96"/>
                  <a:gd name="T28" fmla="*/ 15 w 96"/>
                  <a:gd name="T29" fmla="*/ 22 h 96"/>
                  <a:gd name="T30" fmla="*/ 7 w 96"/>
                  <a:gd name="T31" fmla="*/ 30 h 96"/>
                  <a:gd name="T32" fmla="*/ 7 w 96"/>
                  <a:gd name="T33" fmla="*/ 37 h 96"/>
                  <a:gd name="T34" fmla="*/ 0 w 96"/>
                  <a:gd name="T35" fmla="*/ 41 h 96"/>
                  <a:gd name="T36" fmla="*/ 4 w 96"/>
                  <a:gd name="T37" fmla="*/ 44 h 96"/>
                  <a:gd name="T38" fmla="*/ 4 w 96"/>
                  <a:gd name="T39" fmla="*/ 52 h 96"/>
                  <a:gd name="T40" fmla="*/ 0 w 96"/>
                  <a:gd name="T41" fmla="*/ 55 h 96"/>
                  <a:gd name="T42" fmla="*/ 7 w 96"/>
                  <a:gd name="T43" fmla="*/ 59 h 96"/>
                  <a:gd name="T44" fmla="*/ 11 w 96"/>
                  <a:gd name="T45" fmla="*/ 67 h 96"/>
                  <a:gd name="T46" fmla="*/ 15 w 96"/>
                  <a:gd name="T47" fmla="*/ 59 h 96"/>
                  <a:gd name="T48" fmla="*/ 18 w 96"/>
                  <a:gd name="T49" fmla="*/ 55 h 96"/>
                  <a:gd name="T50" fmla="*/ 18 w 96"/>
                  <a:gd name="T51" fmla="*/ 63 h 96"/>
                  <a:gd name="T52" fmla="*/ 18 w 96"/>
                  <a:gd name="T53" fmla="*/ 59 h 96"/>
                  <a:gd name="T54" fmla="*/ 22 w 96"/>
                  <a:gd name="T55" fmla="*/ 63 h 96"/>
                  <a:gd name="T56" fmla="*/ 22 w 96"/>
                  <a:gd name="T57" fmla="*/ 70 h 96"/>
                  <a:gd name="T58" fmla="*/ 15 w 96"/>
                  <a:gd name="T59" fmla="*/ 74 h 96"/>
                  <a:gd name="T60" fmla="*/ 18 w 96"/>
                  <a:gd name="T61" fmla="*/ 81 h 96"/>
                  <a:gd name="T62" fmla="*/ 11 w 96"/>
                  <a:gd name="T63" fmla="*/ 85 h 96"/>
                  <a:gd name="T64" fmla="*/ 15 w 96"/>
                  <a:gd name="T65" fmla="*/ 89 h 96"/>
                  <a:gd name="T66" fmla="*/ 18 w 96"/>
                  <a:gd name="T67" fmla="*/ 89 h 96"/>
                  <a:gd name="T68" fmla="*/ 29 w 96"/>
                  <a:gd name="T69" fmla="*/ 89 h 96"/>
                  <a:gd name="T70" fmla="*/ 33 w 96"/>
                  <a:gd name="T71" fmla="*/ 96 h 96"/>
                  <a:gd name="T72" fmla="*/ 52 w 96"/>
                  <a:gd name="T73" fmla="*/ 70 h 96"/>
                  <a:gd name="T74" fmla="*/ 70 w 96"/>
                  <a:gd name="T75" fmla="*/ 63 h 96"/>
                  <a:gd name="T76" fmla="*/ 89 w 96"/>
                  <a:gd name="T77" fmla="*/ 48 h 96"/>
                  <a:gd name="T78" fmla="*/ 96 w 96"/>
                  <a:gd name="T79" fmla="*/ 41 h 96"/>
                  <a:gd name="T80" fmla="*/ 96 w 96"/>
                  <a:gd name="T81" fmla="*/ 33 h 96"/>
                  <a:gd name="T82" fmla="*/ 92 w 96"/>
                  <a:gd name="T83" fmla="*/ 26 h 96"/>
                  <a:gd name="T84" fmla="*/ 92 w 96"/>
                  <a:gd name="T85" fmla="*/ 22 h 96"/>
                  <a:gd name="T86" fmla="*/ 92 w 96"/>
                  <a:gd name="T87" fmla="*/ 22 h 96"/>
                  <a:gd name="T88" fmla="*/ 11 w 96"/>
                  <a:gd name="T89" fmla="*/ 70 h 96"/>
                  <a:gd name="T90" fmla="*/ 15 w 96"/>
                  <a:gd name="T91" fmla="*/ 63 h 96"/>
                  <a:gd name="T92" fmla="*/ 15 w 96"/>
                  <a:gd name="T93" fmla="*/ 67 h 96"/>
                  <a:gd name="T94" fmla="*/ 15 w 96"/>
                  <a:gd name="T95" fmla="*/ 70 h 96"/>
                  <a:gd name="T96" fmla="*/ 11 w 96"/>
                  <a:gd name="T97" fmla="*/ 7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 h="96">
                    <a:moveTo>
                      <a:pt x="92" y="22"/>
                    </a:moveTo>
                    <a:lnTo>
                      <a:pt x="92" y="22"/>
                    </a:lnTo>
                    <a:lnTo>
                      <a:pt x="89" y="22"/>
                    </a:lnTo>
                    <a:lnTo>
                      <a:pt x="89" y="18"/>
                    </a:lnTo>
                    <a:lnTo>
                      <a:pt x="89" y="18"/>
                    </a:lnTo>
                    <a:lnTo>
                      <a:pt x="81" y="15"/>
                    </a:lnTo>
                    <a:lnTo>
                      <a:pt x="81" y="15"/>
                    </a:lnTo>
                    <a:lnTo>
                      <a:pt x="78" y="18"/>
                    </a:lnTo>
                    <a:lnTo>
                      <a:pt x="78" y="22"/>
                    </a:lnTo>
                    <a:lnTo>
                      <a:pt x="78" y="22"/>
                    </a:lnTo>
                    <a:lnTo>
                      <a:pt x="70" y="22"/>
                    </a:lnTo>
                    <a:lnTo>
                      <a:pt x="70" y="18"/>
                    </a:lnTo>
                    <a:lnTo>
                      <a:pt x="63" y="18"/>
                    </a:lnTo>
                    <a:lnTo>
                      <a:pt x="59" y="18"/>
                    </a:lnTo>
                    <a:lnTo>
                      <a:pt x="59" y="15"/>
                    </a:lnTo>
                    <a:lnTo>
                      <a:pt x="59" y="11"/>
                    </a:lnTo>
                    <a:lnTo>
                      <a:pt x="55" y="7"/>
                    </a:lnTo>
                    <a:lnTo>
                      <a:pt x="52" y="7"/>
                    </a:lnTo>
                    <a:lnTo>
                      <a:pt x="44" y="4"/>
                    </a:lnTo>
                    <a:lnTo>
                      <a:pt x="41" y="0"/>
                    </a:lnTo>
                    <a:lnTo>
                      <a:pt x="33" y="0"/>
                    </a:lnTo>
                    <a:lnTo>
                      <a:pt x="33" y="4"/>
                    </a:lnTo>
                    <a:lnTo>
                      <a:pt x="29" y="4"/>
                    </a:lnTo>
                    <a:lnTo>
                      <a:pt x="22" y="7"/>
                    </a:lnTo>
                    <a:lnTo>
                      <a:pt x="18" y="7"/>
                    </a:lnTo>
                    <a:lnTo>
                      <a:pt x="11" y="11"/>
                    </a:lnTo>
                    <a:lnTo>
                      <a:pt x="15" y="15"/>
                    </a:lnTo>
                    <a:lnTo>
                      <a:pt x="15" y="15"/>
                    </a:lnTo>
                    <a:lnTo>
                      <a:pt x="15" y="18"/>
                    </a:lnTo>
                    <a:lnTo>
                      <a:pt x="15" y="22"/>
                    </a:lnTo>
                    <a:lnTo>
                      <a:pt x="11" y="30"/>
                    </a:lnTo>
                    <a:lnTo>
                      <a:pt x="7" y="30"/>
                    </a:lnTo>
                    <a:lnTo>
                      <a:pt x="11" y="33"/>
                    </a:lnTo>
                    <a:lnTo>
                      <a:pt x="7" y="37"/>
                    </a:lnTo>
                    <a:lnTo>
                      <a:pt x="4" y="37"/>
                    </a:lnTo>
                    <a:lnTo>
                      <a:pt x="0" y="41"/>
                    </a:lnTo>
                    <a:lnTo>
                      <a:pt x="4" y="44"/>
                    </a:lnTo>
                    <a:lnTo>
                      <a:pt x="4" y="44"/>
                    </a:lnTo>
                    <a:lnTo>
                      <a:pt x="4" y="48"/>
                    </a:lnTo>
                    <a:lnTo>
                      <a:pt x="4" y="52"/>
                    </a:lnTo>
                    <a:lnTo>
                      <a:pt x="0" y="55"/>
                    </a:lnTo>
                    <a:lnTo>
                      <a:pt x="0" y="55"/>
                    </a:lnTo>
                    <a:lnTo>
                      <a:pt x="4" y="59"/>
                    </a:lnTo>
                    <a:lnTo>
                      <a:pt x="7" y="59"/>
                    </a:lnTo>
                    <a:lnTo>
                      <a:pt x="7" y="63"/>
                    </a:lnTo>
                    <a:lnTo>
                      <a:pt x="11" y="67"/>
                    </a:lnTo>
                    <a:lnTo>
                      <a:pt x="11" y="63"/>
                    </a:lnTo>
                    <a:lnTo>
                      <a:pt x="15" y="59"/>
                    </a:lnTo>
                    <a:lnTo>
                      <a:pt x="15" y="59"/>
                    </a:lnTo>
                    <a:lnTo>
                      <a:pt x="18" y="55"/>
                    </a:lnTo>
                    <a:lnTo>
                      <a:pt x="18" y="59"/>
                    </a:lnTo>
                    <a:lnTo>
                      <a:pt x="18" y="63"/>
                    </a:lnTo>
                    <a:lnTo>
                      <a:pt x="18" y="59"/>
                    </a:lnTo>
                    <a:lnTo>
                      <a:pt x="18" y="59"/>
                    </a:lnTo>
                    <a:lnTo>
                      <a:pt x="18" y="59"/>
                    </a:lnTo>
                    <a:lnTo>
                      <a:pt x="22" y="63"/>
                    </a:lnTo>
                    <a:lnTo>
                      <a:pt x="18" y="67"/>
                    </a:lnTo>
                    <a:lnTo>
                      <a:pt x="22" y="70"/>
                    </a:lnTo>
                    <a:lnTo>
                      <a:pt x="18" y="74"/>
                    </a:lnTo>
                    <a:lnTo>
                      <a:pt x="15" y="74"/>
                    </a:lnTo>
                    <a:lnTo>
                      <a:pt x="15" y="78"/>
                    </a:lnTo>
                    <a:lnTo>
                      <a:pt x="18" y="81"/>
                    </a:lnTo>
                    <a:lnTo>
                      <a:pt x="15" y="81"/>
                    </a:lnTo>
                    <a:lnTo>
                      <a:pt x="11" y="85"/>
                    </a:lnTo>
                    <a:lnTo>
                      <a:pt x="11" y="89"/>
                    </a:lnTo>
                    <a:lnTo>
                      <a:pt x="15" y="89"/>
                    </a:lnTo>
                    <a:lnTo>
                      <a:pt x="18" y="85"/>
                    </a:lnTo>
                    <a:lnTo>
                      <a:pt x="18" y="89"/>
                    </a:lnTo>
                    <a:lnTo>
                      <a:pt x="26" y="89"/>
                    </a:lnTo>
                    <a:lnTo>
                      <a:pt x="29" y="89"/>
                    </a:lnTo>
                    <a:lnTo>
                      <a:pt x="33" y="96"/>
                    </a:lnTo>
                    <a:lnTo>
                      <a:pt x="33" y="96"/>
                    </a:lnTo>
                    <a:lnTo>
                      <a:pt x="37" y="93"/>
                    </a:lnTo>
                    <a:lnTo>
                      <a:pt x="52" y="70"/>
                    </a:lnTo>
                    <a:lnTo>
                      <a:pt x="52" y="67"/>
                    </a:lnTo>
                    <a:lnTo>
                      <a:pt x="70" y="63"/>
                    </a:lnTo>
                    <a:lnTo>
                      <a:pt x="78" y="59"/>
                    </a:lnTo>
                    <a:lnTo>
                      <a:pt x="89" y="48"/>
                    </a:lnTo>
                    <a:lnTo>
                      <a:pt x="92" y="41"/>
                    </a:lnTo>
                    <a:lnTo>
                      <a:pt x="96" y="41"/>
                    </a:lnTo>
                    <a:lnTo>
                      <a:pt x="96" y="37"/>
                    </a:lnTo>
                    <a:lnTo>
                      <a:pt x="96" y="33"/>
                    </a:lnTo>
                    <a:lnTo>
                      <a:pt x="96" y="30"/>
                    </a:lnTo>
                    <a:lnTo>
                      <a:pt x="92" y="26"/>
                    </a:lnTo>
                    <a:lnTo>
                      <a:pt x="92" y="22"/>
                    </a:lnTo>
                    <a:lnTo>
                      <a:pt x="92" y="22"/>
                    </a:lnTo>
                    <a:lnTo>
                      <a:pt x="92" y="22"/>
                    </a:lnTo>
                    <a:lnTo>
                      <a:pt x="92" y="22"/>
                    </a:lnTo>
                    <a:close/>
                    <a:moveTo>
                      <a:pt x="11" y="70"/>
                    </a:moveTo>
                    <a:lnTo>
                      <a:pt x="11" y="70"/>
                    </a:lnTo>
                    <a:lnTo>
                      <a:pt x="15" y="67"/>
                    </a:lnTo>
                    <a:lnTo>
                      <a:pt x="15" y="63"/>
                    </a:lnTo>
                    <a:lnTo>
                      <a:pt x="15" y="63"/>
                    </a:lnTo>
                    <a:lnTo>
                      <a:pt x="15" y="67"/>
                    </a:lnTo>
                    <a:lnTo>
                      <a:pt x="15" y="67"/>
                    </a:lnTo>
                    <a:lnTo>
                      <a:pt x="15" y="70"/>
                    </a:lnTo>
                    <a:lnTo>
                      <a:pt x="11" y="70"/>
                    </a:lnTo>
                    <a:lnTo>
                      <a:pt x="11" y="7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4" name="Freeform 184"/>
              <p:cNvSpPr/>
              <p:nvPr/>
            </p:nvSpPr>
            <p:spPr bwMode="auto">
              <a:xfrm>
                <a:off x="2592095" y="3181115"/>
                <a:ext cx="271480" cy="362830"/>
              </a:xfrm>
              <a:custGeom>
                <a:avLst/>
                <a:gdLst>
                  <a:gd name="T0" fmla="*/ 193 w 211"/>
                  <a:gd name="T1" fmla="*/ 167 h 282"/>
                  <a:gd name="T2" fmla="*/ 182 w 211"/>
                  <a:gd name="T3" fmla="*/ 167 h 282"/>
                  <a:gd name="T4" fmla="*/ 182 w 211"/>
                  <a:gd name="T5" fmla="*/ 148 h 282"/>
                  <a:gd name="T6" fmla="*/ 167 w 211"/>
                  <a:gd name="T7" fmla="*/ 152 h 282"/>
                  <a:gd name="T8" fmla="*/ 148 w 211"/>
                  <a:gd name="T9" fmla="*/ 141 h 282"/>
                  <a:gd name="T10" fmla="*/ 126 w 211"/>
                  <a:gd name="T11" fmla="*/ 126 h 282"/>
                  <a:gd name="T12" fmla="*/ 122 w 211"/>
                  <a:gd name="T13" fmla="*/ 115 h 282"/>
                  <a:gd name="T14" fmla="*/ 126 w 211"/>
                  <a:gd name="T15" fmla="*/ 104 h 282"/>
                  <a:gd name="T16" fmla="*/ 133 w 211"/>
                  <a:gd name="T17" fmla="*/ 97 h 282"/>
                  <a:gd name="T18" fmla="*/ 137 w 211"/>
                  <a:gd name="T19" fmla="*/ 82 h 282"/>
                  <a:gd name="T20" fmla="*/ 148 w 211"/>
                  <a:gd name="T21" fmla="*/ 71 h 282"/>
                  <a:gd name="T22" fmla="*/ 170 w 211"/>
                  <a:gd name="T23" fmla="*/ 63 h 282"/>
                  <a:gd name="T24" fmla="*/ 178 w 211"/>
                  <a:gd name="T25" fmla="*/ 63 h 282"/>
                  <a:gd name="T26" fmla="*/ 185 w 211"/>
                  <a:gd name="T27" fmla="*/ 63 h 282"/>
                  <a:gd name="T28" fmla="*/ 174 w 211"/>
                  <a:gd name="T29" fmla="*/ 59 h 282"/>
                  <a:gd name="T30" fmla="*/ 182 w 211"/>
                  <a:gd name="T31" fmla="*/ 37 h 282"/>
                  <a:gd name="T32" fmla="*/ 174 w 211"/>
                  <a:gd name="T33" fmla="*/ 33 h 282"/>
                  <a:gd name="T34" fmla="*/ 156 w 211"/>
                  <a:gd name="T35" fmla="*/ 33 h 282"/>
                  <a:gd name="T36" fmla="*/ 141 w 211"/>
                  <a:gd name="T37" fmla="*/ 37 h 282"/>
                  <a:gd name="T38" fmla="*/ 137 w 211"/>
                  <a:gd name="T39" fmla="*/ 33 h 282"/>
                  <a:gd name="T40" fmla="*/ 130 w 211"/>
                  <a:gd name="T41" fmla="*/ 22 h 282"/>
                  <a:gd name="T42" fmla="*/ 115 w 211"/>
                  <a:gd name="T43" fmla="*/ 11 h 282"/>
                  <a:gd name="T44" fmla="*/ 108 w 211"/>
                  <a:gd name="T45" fmla="*/ 4 h 282"/>
                  <a:gd name="T46" fmla="*/ 96 w 211"/>
                  <a:gd name="T47" fmla="*/ 0 h 282"/>
                  <a:gd name="T48" fmla="*/ 100 w 211"/>
                  <a:gd name="T49" fmla="*/ 15 h 282"/>
                  <a:gd name="T50" fmla="*/ 82 w 211"/>
                  <a:gd name="T51" fmla="*/ 37 h 282"/>
                  <a:gd name="T52" fmla="*/ 41 w 211"/>
                  <a:gd name="T53" fmla="*/ 71 h 282"/>
                  <a:gd name="T54" fmla="*/ 30 w 211"/>
                  <a:gd name="T55" fmla="*/ 67 h 282"/>
                  <a:gd name="T56" fmla="*/ 15 w 211"/>
                  <a:gd name="T57" fmla="*/ 67 h 282"/>
                  <a:gd name="T58" fmla="*/ 19 w 211"/>
                  <a:gd name="T59" fmla="*/ 56 h 282"/>
                  <a:gd name="T60" fmla="*/ 8 w 211"/>
                  <a:gd name="T61" fmla="*/ 59 h 282"/>
                  <a:gd name="T62" fmla="*/ 0 w 211"/>
                  <a:gd name="T63" fmla="*/ 71 h 282"/>
                  <a:gd name="T64" fmla="*/ 0 w 211"/>
                  <a:gd name="T65" fmla="*/ 78 h 282"/>
                  <a:gd name="T66" fmla="*/ 4 w 211"/>
                  <a:gd name="T67" fmla="*/ 89 h 282"/>
                  <a:gd name="T68" fmla="*/ 4 w 211"/>
                  <a:gd name="T69" fmla="*/ 97 h 282"/>
                  <a:gd name="T70" fmla="*/ 26 w 211"/>
                  <a:gd name="T71" fmla="*/ 104 h 282"/>
                  <a:gd name="T72" fmla="*/ 33 w 211"/>
                  <a:gd name="T73" fmla="*/ 119 h 282"/>
                  <a:gd name="T74" fmla="*/ 45 w 211"/>
                  <a:gd name="T75" fmla="*/ 134 h 282"/>
                  <a:gd name="T76" fmla="*/ 52 w 211"/>
                  <a:gd name="T77" fmla="*/ 148 h 282"/>
                  <a:gd name="T78" fmla="*/ 59 w 211"/>
                  <a:gd name="T79" fmla="*/ 163 h 282"/>
                  <a:gd name="T80" fmla="*/ 63 w 211"/>
                  <a:gd name="T81" fmla="*/ 171 h 282"/>
                  <a:gd name="T82" fmla="*/ 74 w 211"/>
                  <a:gd name="T83" fmla="*/ 186 h 282"/>
                  <a:gd name="T84" fmla="*/ 85 w 211"/>
                  <a:gd name="T85" fmla="*/ 200 h 282"/>
                  <a:gd name="T86" fmla="*/ 85 w 211"/>
                  <a:gd name="T87" fmla="*/ 212 h 282"/>
                  <a:gd name="T88" fmla="*/ 89 w 211"/>
                  <a:gd name="T89" fmla="*/ 215 h 282"/>
                  <a:gd name="T90" fmla="*/ 96 w 211"/>
                  <a:gd name="T91" fmla="*/ 223 h 282"/>
                  <a:gd name="T92" fmla="*/ 108 w 211"/>
                  <a:gd name="T93" fmla="*/ 230 h 282"/>
                  <a:gd name="T94" fmla="*/ 119 w 211"/>
                  <a:gd name="T95" fmla="*/ 237 h 282"/>
                  <a:gd name="T96" fmla="*/ 126 w 211"/>
                  <a:gd name="T97" fmla="*/ 241 h 282"/>
                  <a:gd name="T98" fmla="*/ 133 w 211"/>
                  <a:gd name="T99" fmla="*/ 249 h 282"/>
                  <a:gd name="T100" fmla="*/ 148 w 211"/>
                  <a:gd name="T101" fmla="*/ 256 h 282"/>
                  <a:gd name="T102" fmla="*/ 159 w 211"/>
                  <a:gd name="T103" fmla="*/ 260 h 282"/>
                  <a:gd name="T104" fmla="*/ 170 w 211"/>
                  <a:gd name="T105" fmla="*/ 267 h 282"/>
                  <a:gd name="T106" fmla="*/ 178 w 211"/>
                  <a:gd name="T107" fmla="*/ 275 h 282"/>
                  <a:gd name="T108" fmla="*/ 189 w 211"/>
                  <a:gd name="T109" fmla="*/ 282 h 282"/>
                  <a:gd name="T110" fmla="*/ 200 w 211"/>
                  <a:gd name="T111" fmla="*/ 278 h 282"/>
                  <a:gd name="T112" fmla="*/ 204 w 211"/>
                  <a:gd name="T113" fmla="*/ 267 h 282"/>
                  <a:gd name="T114" fmla="*/ 200 w 211"/>
                  <a:gd name="T115" fmla="*/ 263 h 282"/>
                  <a:gd name="T116" fmla="*/ 211 w 211"/>
                  <a:gd name="T117" fmla="*/ 249 h 282"/>
                  <a:gd name="T118" fmla="*/ 207 w 211"/>
                  <a:gd name="T119" fmla="*/ 230 h 282"/>
                  <a:gd name="T120" fmla="*/ 207 w 211"/>
                  <a:gd name="T121" fmla="*/ 212 h 282"/>
                  <a:gd name="T122" fmla="*/ 211 w 211"/>
                  <a:gd name="T123" fmla="*/ 18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282">
                    <a:moveTo>
                      <a:pt x="196" y="167"/>
                    </a:moveTo>
                    <a:lnTo>
                      <a:pt x="196" y="167"/>
                    </a:lnTo>
                    <a:lnTo>
                      <a:pt x="193" y="167"/>
                    </a:lnTo>
                    <a:lnTo>
                      <a:pt x="193" y="167"/>
                    </a:lnTo>
                    <a:lnTo>
                      <a:pt x="189" y="167"/>
                    </a:lnTo>
                    <a:lnTo>
                      <a:pt x="185" y="167"/>
                    </a:lnTo>
                    <a:lnTo>
                      <a:pt x="182" y="167"/>
                    </a:lnTo>
                    <a:lnTo>
                      <a:pt x="182" y="167"/>
                    </a:lnTo>
                    <a:lnTo>
                      <a:pt x="182" y="163"/>
                    </a:lnTo>
                    <a:lnTo>
                      <a:pt x="178" y="152"/>
                    </a:lnTo>
                    <a:lnTo>
                      <a:pt x="178" y="148"/>
                    </a:lnTo>
                    <a:lnTo>
                      <a:pt x="182" y="148"/>
                    </a:lnTo>
                    <a:lnTo>
                      <a:pt x="182" y="145"/>
                    </a:lnTo>
                    <a:lnTo>
                      <a:pt x="178" y="141"/>
                    </a:lnTo>
                    <a:lnTo>
                      <a:pt x="174" y="145"/>
                    </a:lnTo>
                    <a:lnTo>
                      <a:pt x="167" y="152"/>
                    </a:lnTo>
                    <a:lnTo>
                      <a:pt x="159" y="152"/>
                    </a:lnTo>
                    <a:lnTo>
                      <a:pt x="152" y="152"/>
                    </a:lnTo>
                    <a:lnTo>
                      <a:pt x="152" y="145"/>
                    </a:lnTo>
                    <a:lnTo>
                      <a:pt x="148" y="141"/>
                    </a:lnTo>
                    <a:lnTo>
                      <a:pt x="141" y="141"/>
                    </a:lnTo>
                    <a:lnTo>
                      <a:pt x="130" y="141"/>
                    </a:lnTo>
                    <a:lnTo>
                      <a:pt x="137" y="137"/>
                    </a:lnTo>
                    <a:lnTo>
                      <a:pt x="126" y="126"/>
                    </a:lnTo>
                    <a:lnTo>
                      <a:pt x="122" y="123"/>
                    </a:lnTo>
                    <a:lnTo>
                      <a:pt x="122" y="119"/>
                    </a:lnTo>
                    <a:lnTo>
                      <a:pt x="122" y="115"/>
                    </a:lnTo>
                    <a:lnTo>
                      <a:pt x="122" y="115"/>
                    </a:lnTo>
                    <a:lnTo>
                      <a:pt x="126" y="111"/>
                    </a:lnTo>
                    <a:lnTo>
                      <a:pt x="122" y="108"/>
                    </a:lnTo>
                    <a:lnTo>
                      <a:pt x="126" y="108"/>
                    </a:lnTo>
                    <a:lnTo>
                      <a:pt x="126" y="104"/>
                    </a:lnTo>
                    <a:lnTo>
                      <a:pt x="130" y="100"/>
                    </a:lnTo>
                    <a:lnTo>
                      <a:pt x="133" y="100"/>
                    </a:lnTo>
                    <a:lnTo>
                      <a:pt x="133" y="100"/>
                    </a:lnTo>
                    <a:lnTo>
                      <a:pt x="133" y="97"/>
                    </a:lnTo>
                    <a:lnTo>
                      <a:pt x="133" y="93"/>
                    </a:lnTo>
                    <a:lnTo>
                      <a:pt x="137" y="85"/>
                    </a:lnTo>
                    <a:lnTo>
                      <a:pt x="137" y="85"/>
                    </a:lnTo>
                    <a:lnTo>
                      <a:pt x="137" y="82"/>
                    </a:lnTo>
                    <a:lnTo>
                      <a:pt x="137" y="78"/>
                    </a:lnTo>
                    <a:lnTo>
                      <a:pt x="141" y="78"/>
                    </a:lnTo>
                    <a:lnTo>
                      <a:pt x="145" y="74"/>
                    </a:lnTo>
                    <a:lnTo>
                      <a:pt x="148" y="71"/>
                    </a:lnTo>
                    <a:lnTo>
                      <a:pt x="148" y="71"/>
                    </a:lnTo>
                    <a:lnTo>
                      <a:pt x="152" y="71"/>
                    </a:lnTo>
                    <a:lnTo>
                      <a:pt x="159" y="67"/>
                    </a:lnTo>
                    <a:lnTo>
                      <a:pt x="170" y="63"/>
                    </a:lnTo>
                    <a:lnTo>
                      <a:pt x="170" y="63"/>
                    </a:lnTo>
                    <a:lnTo>
                      <a:pt x="174" y="63"/>
                    </a:lnTo>
                    <a:lnTo>
                      <a:pt x="178" y="63"/>
                    </a:lnTo>
                    <a:lnTo>
                      <a:pt x="178" y="63"/>
                    </a:lnTo>
                    <a:lnTo>
                      <a:pt x="182" y="63"/>
                    </a:lnTo>
                    <a:lnTo>
                      <a:pt x="182" y="67"/>
                    </a:lnTo>
                    <a:lnTo>
                      <a:pt x="185" y="67"/>
                    </a:lnTo>
                    <a:lnTo>
                      <a:pt x="185" y="63"/>
                    </a:lnTo>
                    <a:lnTo>
                      <a:pt x="185" y="59"/>
                    </a:lnTo>
                    <a:lnTo>
                      <a:pt x="182" y="56"/>
                    </a:lnTo>
                    <a:lnTo>
                      <a:pt x="178" y="59"/>
                    </a:lnTo>
                    <a:lnTo>
                      <a:pt x="174" y="59"/>
                    </a:lnTo>
                    <a:lnTo>
                      <a:pt x="174" y="56"/>
                    </a:lnTo>
                    <a:lnTo>
                      <a:pt x="185" y="41"/>
                    </a:lnTo>
                    <a:lnTo>
                      <a:pt x="185" y="37"/>
                    </a:lnTo>
                    <a:lnTo>
                      <a:pt x="182" y="37"/>
                    </a:lnTo>
                    <a:lnTo>
                      <a:pt x="182" y="37"/>
                    </a:lnTo>
                    <a:lnTo>
                      <a:pt x="178" y="33"/>
                    </a:lnTo>
                    <a:lnTo>
                      <a:pt x="174" y="33"/>
                    </a:lnTo>
                    <a:lnTo>
                      <a:pt x="174" y="33"/>
                    </a:lnTo>
                    <a:lnTo>
                      <a:pt x="170" y="33"/>
                    </a:lnTo>
                    <a:lnTo>
                      <a:pt x="163" y="37"/>
                    </a:lnTo>
                    <a:lnTo>
                      <a:pt x="159" y="33"/>
                    </a:lnTo>
                    <a:lnTo>
                      <a:pt x="156" y="33"/>
                    </a:lnTo>
                    <a:lnTo>
                      <a:pt x="152" y="37"/>
                    </a:lnTo>
                    <a:lnTo>
                      <a:pt x="148" y="37"/>
                    </a:lnTo>
                    <a:lnTo>
                      <a:pt x="145" y="37"/>
                    </a:lnTo>
                    <a:lnTo>
                      <a:pt x="141" y="37"/>
                    </a:lnTo>
                    <a:lnTo>
                      <a:pt x="137" y="37"/>
                    </a:lnTo>
                    <a:lnTo>
                      <a:pt x="137" y="37"/>
                    </a:lnTo>
                    <a:lnTo>
                      <a:pt x="133" y="33"/>
                    </a:lnTo>
                    <a:lnTo>
                      <a:pt x="137" y="33"/>
                    </a:lnTo>
                    <a:lnTo>
                      <a:pt x="133" y="30"/>
                    </a:lnTo>
                    <a:lnTo>
                      <a:pt x="133" y="26"/>
                    </a:lnTo>
                    <a:lnTo>
                      <a:pt x="130" y="26"/>
                    </a:lnTo>
                    <a:lnTo>
                      <a:pt x="130" y="22"/>
                    </a:lnTo>
                    <a:lnTo>
                      <a:pt x="126" y="19"/>
                    </a:lnTo>
                    <a:lnTo>
                      <a:pt x="119" y="15"/>
                    </a:lnTo>
                    <a:lnTo>
                      <a:pt x="119" y="15"/>
                    </a:lnTo>
                    <a:lnTo>
                      <a:pt x="115" y="11"/>
                    </a:lnTo>
                    <a:lnTo>
                      <a:pt x="115" y="8"/>
                    </a:lnTo>
                    <a:lnTo>
                      <a:pt x="111" y="4"/>
                    </a:lnTo>
                    <a:lnTo>
                      <a:pt x="111" y="4"/>
                    </a:lnTo>
                    <a:lnTo>
                      <a:pt x="108" y="4"/>
                    </a:lnTo>
                    <a:lnTo>
                      <a:pt x="100" y="0"/>
                    </a:lnTo>
                    <a:lnTo>
                      <a:pt x="96" y="0"/>
                    </a:lnTo>
                    <a:lnTo>
                      <a:pt x="96" y="0"/>
                    </a:lnTo>
                    <a:lnTo>
                      <a:pt x="96" y="0"/>
                    </a:lnTo>
                    <a:lnTo>
                      <a:pt x="96" y="4"/>
                    </a:lnTo>
                    <a:lnTo>
                      <a:pt x="100" y="8"/>
                    </a:lnTo>
                    <a:lnTo>
                      <a:pt x="100" y="11"/>
                    </a:lnTo>
                    <a:lnTo>
                      <a:pt x="100" y="15"/>
                    </a:lnTo>
                    <a:lnTo>
                      <a:pt x="100" y="19"/>
                    </a:lnTo>
                    <a:lnTo>
                      <a:pt x="96" y="19"/>
                    </a:lnTo>
                    <a:lnTo>
                      <a:pt x="93" y="26"/>
                    </a:lnTo>
                    <a:lnTo>
                      <a:pt x="82" y="37"/>
                    </a:lnTo>
                    <a:lnTo>
                      <a:pt x="74" y="41"/>
                    </a:lnTo>
                    <a:lnTo>
                      <a:pt x="56" y="45"/>
                    </a:lnTo>
                    <a:lnTo>
                      <a:pt x="56" y="48"/>
                    </a:lnTo>
                    <a:lnTo>
                      <a:pt x="41" y="71"/>
                    </a:lnTo>
                    <a:lnTo>
                      <a:pt x="37" y="74"/>
                    </a:lnTo>
                    <a:lnTo>
                      <a:pt x="37" y="74"/>
                    </a:lnTo>
                    <a:lnTo>
                      <a:pt x="33" y="67"/>
                    </a:lnTo>
                    <a:lnTo>
                      <a:pt x="30" y="67"/>
                    </a:lnTo>
                    <a:lnTo>
                      <a:pt x="22" y="67"/>
                    </a:lnTo>
                    <a:lnTo>
                      <a:pt x="22" y="63"/>
                    </a:lnTo>
                    <a:lnTo>
                      <a:pt x="19" y="67"/>
                    </a:lnTo>
                    <a:lnTo>
                      <a:pt x="15" y="67"/>
                    </a:lnTo>
                    <a:lnTo>
                      <a:pt x="15" y="63"/>
                    </a:lnTo>
                    <a:lnTo>
                      <a:pt x="19" y="59"/>
                    </a:lnTo>
                    <a:lnTo>
                      <a:pt x="22" y="59"/>
                    </a:lnTo>
                    <a:lnTo>
                      <a:pt x="19" y="56"/>
                    </a:lnTo>
                    <a:lnTo>
                      <a:pt x="19" y="52"/>
                    </a:lnTo>
                    <a:lnTo>
                      <a:pt x="19" y="52"/>
                    </a:lnTo>
                    <a:lnTo>
                      <a:pt x="11" y="56"/>
                    </a:lnTo>
                    <a:lnTo>
                      <a:pt x="8" y="59"/>
                    </a:lnTo>
                    <a:lnTo>
                      <a:pt x="0" y="63"/>
                    </a:lnTo>
                    <a:lnTo>
                      <a:pt x="0" y="67"/>
                    </a:lnTo>
                    <a:lnTo>
                      <a:pt x="0" y="71"/>
                    </a:lnTo>
                    <a:lnTo>
                      <a:pt x="0" y="71"/>
                    </a:lnTo>
                    <a:lnTo>
                      <a:pt x="0" y="74"/>
                    </a:lnTo>
                    <a:lnTo>
                      <a:pt x="4" y="78"/>
                    </a:lnTo>
                    <a:lnTo>
                      <a:pt x="0" y="78"/>
                    </a:lnTo>
                    <a:lnTo>
                      <a:pt x="0" y="78"/>
                    </a:lnTo>
                    <a:lnTo>
                      <a:pt x="4" y="82"/>
                    </a:lnTo>
                    <a:lnTo>
                      <a:pt x="8" y="85"/>
                    </a:lnTo>
                    <a:lnTo>
                      <a:pt x="4" y="89"/>
                    </a:lnTo>
                    <a:lnTo>
                      <a:pt x="4" y="89"/>
                    </a:lnTo>
                    <a:lnTo>
                      <a:pt x="0" y="89"/>
                    </a:lnTo>
                    <a:lnTo>
                      <a:pt x="0" y="93"/>
                    </a:lnTo>
                    <a:lnTo>
                      <a:pt x="4" y="97"/>
                    </a:lnTo>
                    <a:lnTo>
                      <a:pt x="4" y="97"/>
                    </a:lnTo>
                    <a:lnTo>
                      <a:pt x="11" y="100"/>
                    </a:lnTo>
                    <a:lnTo>
                      <a:pt x="15" y="100"/>
                    </a:lnTo>
                    <a:lnTo>
                      <a:pt x="22" y="104"/>
                    </a:lnTo>
                    <a:lnTo>
                      <a:pt x="26" y="104"/>
                    </a:lnTo>
                    <a:lnTo>
                      <a:pt x="26" y="108"/>
                    </a:lnTo>
                    <a:lnTo>
                      <a:pt x="30" y="111"/>
                    </a:lnTo>
                    <a:lnTo>
                      <a:pt x="30" y="115"/>
                    </a:lnTo>
                    <a:lnTo>
                      <a:pt x="33" y="119"/>
                    </a:lnTo>
                    <a:lnTo>
                      <a:pt x="37" y="123"/>
                    </a:lnTo>
                    <a:lnTo>
                      <a:pt x="41" y="126"/>
                    </a:lnTo>
                    <a:lnTo>
                      <a:pt x="41" y="130"/>
                    </a:lnTo>
                    <a:lnTo>
                      <a:pt x="45" y="134"/>
                    </a:lnTo>
                    <a:lnTo>
                      <a:pt x="45" y="137"/>
                    </a:lnTo>
                    <a:lnTo>
                      <a:pt x="48" y="141"/>
                    </a:lnTo>
                    <a:lnTo>
                      <a:pt x="48" y="145"/>
                    </a:lnTo>
                    <a:lnTo>
                      <a:pt x="52" y="148"/>
                    </a:lnTo>
                    <a:lnTo>
                      <a:pt x="52" y="152"/>
                    </a:lnTo>
                    <a:lnTo>
                      <a:pt x="52" y="152"/>
                    </a:lnTo>
                    <a:lnTo>
                      <a:pt x="56" y="160"/>
                    </a:lnTo>
                    <a:lnTo>
                      <a:pt x="59" y="163"/>
                    </a:lnTo>
                    <a:lnTo>
                      <a:pt x="63" y="167"/>
                    </a:lnTo>
                    <a:lnTo>
                      <a:pt x="63" y="171"/>
                    </a:lnTo>
                    <a:lnTo>
                      <a:pt x="63" y="171"/>
                    </a:lnTo>
                    <a:lnTo>
                      <a:pt x="63" y="171"/>
                    </a:lnTo>
                    <a:lnTo>
                      <a:pt x="70" y="178"/>
                    </a:lnTo>
                    <a:lnTo>
                      <a:pt x="70" y="178"/>
                    </a:lnTo>
                    <a:lnTo>
                      <a:pt x="70" y="182"/>
                    </a:lnTo>
                    <a:lnTo>
                      <a:pt x="74" y="186"/>
                    </a:lnTo>
                    <a:lnTo>
                      <a:pt x="78" y="186"/>
                    </a:lnTo>
                    <a:lnTo>
                      <a:pt x="78" y="189"/>
                    </a:lnTo>
                    <a:lnTo>
                      <a:pt x="82" y="197"/>
                    </a:lnTo>
                    <a:lnTo>
                      <a:pt x="85" y="200"/>
                    </a:lnTo>
                    <a:lnTo>
                      <a:pt x="89" y="208"/>
                    </a:lnTo>
                    <a:lnTo>
                      <a:pt x="89" y="212"/>
                    </a:lnTo>
                    <a:lnTo>
                      <a:pt x="89" y="212"/>
                    </a:lnTo>
                    <a:lnTo>
                      <a:pt x="85" y="212"/>
                    </a:lnTo>
                    <a:lnTo>
                      <a:pt x="85" y="212"/>
                    </a:lnTo>
                    <a:lnTo>
                      <a:pt x="85" y="215"/>
                    </a:lnTo>
                    <a:lnTo>
                      <a:pt x="85" y="215"/>
                    </a:lnTo>
                    <a:lnTo>
                      <a:pt x="89" y="215"/>
                    </a:lnTo>
                    <a:lnTo>
                      <a:pt x="93" y="219"/>
                    </a:lnTo>
                    <a:lnTo>
                      <a:pt x="93" y="219"/>
                    </a:lnTo>
                    <a:lnTo>
                      <a:pt x="93" y="219"/>
                    </a:lnTo>
                    <a:lnTo>
                      <a:pt x="96" y="223"/>
                    </a:lnTo>
                    <a:lnTo>
                      <a:pt x="100" y="226"/>
                    </a:lnTo>
                    <a:lnTo>
                      <a:pt x="100" y="230"/>
                    </a:lnTo>
                    <a:lnTo>
                      <a:pt x="104" y="230"/>
                    </a:lnTo>
                    <a:lnTo>
                      <a:pt x="108" y="230"/>
                    </a:lnTo>
                    <a:lnTo>
                      <a:pt x="108" y="234"/>
                    </a:lnTo>
                    <a:lnTo>
                      <a:pt x="111" y="234"/>
                    </a:lnTo>
                    <a:lnTo>
                      <a:pt x="111" y="237"/>
                    </a:lnTo>
                    <a:lnTo>
                      <a:pt x="119" y="237"/>
                    </a:lnTo>
                    <a:lnTo>
                      <a:pt x="119" y="234"/>
                    </a:lnTo>
                    <a:lnTo>
                      <a:pt x="119" y="237"/>
                    </a:lnTo>
                    <a:lnTo>
                      <a:pt x="119" y="241"/>
                    </a:lnTo>
                    <a:lnTo>
                      <a:pt x="126" y="241"/>
                    </a:lnTo>
                    <a:lnTo>
                      <a:pt x="130" y="245"/>
                    </a:lnTo>
                    <a:lnTo>
                      <a:pt x="130" y="249"/>
                    </a:lnTo>
                    <a:lnTo>
                      <a:pt x="130" y="249"/>
                    </a:lnTo>
                    <a:lnTo>
                      <a:pt x="133" y="249"/>
                    </a:lnTo>
                    <a:lnTo>
                      <a:pt x="137" y="249"/>
                    </a:lnTo>
                    <a:lnTo>
                      <a:pt x="141" y="249"/>
                    </a:lnTo>
                    <a:lnTo>
                      <a:pt x="145" y="252"/>
                    </a:lnTo>
                    <a:lnTo>
                      <a:pt x="148" y="256"/>
                    </a:lnTo>
                    <a:lnTo>
                      <a:pt x="152" y="256"/>
                    </a:lnTo>
                    <a:lnTo>
                      <a:pt x="156" y="256"/>
                    </a:lnTo>
                    <a:lnTo>
                      <a:pt x="156" y="256"/>
                    </a:lnTo>
                    <a:lnTo>
                      <a:pt x="159" y="260"/>
                    </a:lnTo>
                    <a:lnTo>
                      <a:pt x="163" y="263"/>
                    </a:lnTo>
                    <a:lnTo>
                      <a:pt x="167" y="263"/>
                    </a:lnTo>
                    <a:lnTo>
                      <a:pt x="167" y="267"/>
                    </a:lnTo>
                    <a:lnTo>
                      <a:pt x="170" y="267"/>
                    </a:lnTo>
                    <a:lnTo>
                      <a:pt x="170" y="271"/>
                    </a:lnTo>
                    <a:lnTo>
                      <a:pt x="170" y="271"/>
                    </a:lnTo>
                    <a:lnTo>
                      <a:pt x="174" y="271"/>
                    </a:lnTo>
                    <a:lnTo>
                      <a:pt x="178" y="275"/>
                    </a:lnTo>
                    <a:lnTo>
                      <a:pt x="182" y="278"/>
                    </a:lnTo>
                    <a:lnTo>
                      <a:pt x="185" y="282"/>
                    </a:lnTo>
                    <a:lnTo>
                      <a:pt x="189" y="282"/>
                    </a:lnTo>
                    <a:lnTo>
                      <a:pt x="189" y="282"/>
                    </a:lnTo>
                    <a:lnTo>
                      <a:pt x="193" y="282"/>
                    </a:lnTo>
                    <a:lnTo>
                      <a:pt x="196" y="278"/>
                    </a:lnTo>
                    <a:lnTo>
                      <a:pt x="196" y="278"/>
                    </a:lnTo>
                    <a:lnTo>
                      <a:pt x="200" y="278"/>
                    </a:lnTo>
                    <a:lnTo>
                      <a:pt x="204" y="275"/>
                    </a:lnTo>
                    <a:lnTo>
                      <a:pt x="200" y="271"/>
                    </a:lnTo>
                    <a:lnTo>
                      <a:pt x="200" y="271"/>
                    </a:lnTo>
                    <a:lnTo>
                      <a:pt x="204" y="267"/>
                    </a:lnTo>
                    <a:lnTo>
                      <a:pt x="204" y="267"/>
                    </a:lnTo>
                    <a:lnTo>
                      <a:pt x="204" y="267"/>
                    </a:lnTo>
                    <a:lnTo>
                      <a:pt x="204" y="267"/>
                    </a:lnTo>
                    <a:lnTo>
                      <a:pt x="200" y="263"/>
                    </a:lnTo>
                    <a:lnTo>
                      <a:pt x="204" y="260"/>
                    </a:lnTo>
                    <a:lnTo>
                      <a:pt x="207" y="256"/>
                    </a:lnTo>
                    <a:lnTo>
                      <a:pt x="211" y="252"/>
                    </a:lnTo>
                    <a:lnTo>
                      <a:pt x="211" y="249"/>
                    </a:lnTo>
                    <a:lnTo>
                      <a:pt x="207" y="241"/>
                    </a:lnTo>
                    <a:lnTo>
                      <a:pt x="207" y="237"/>
                    </a:lnTo>
                    <a:lnTo>
                      <a:pt x="207" y="234"/>
                    </a:lnTo>
                    <a:lnTo>
                      <a:pt x="207" y="230"/>
                    </a:lnTo>
                    <a:lnTo>
                      <a:pt x="204" y="230"/>
                    </a:lnTo>
                    <a:lnTo>
                      <a:pt x="207" y="226"/>
                    </a:lnTo>
                    <a:lnTo>
                      <a:pt x="207" y="223"/>
                    </a:lnTo>
                    <a:lnTo>
                      <a:pt x="207" y="212"/>
                    </a:lnTo>
                    <a:lnTo>
                      <a:pt x="207" y="208"/>
                    </a:lnTo>
                    <a:lnTo>
                      <a:pt x="207" y="204"/>
                    </a:lnTo>
                    <a:lnTo>
                      <a:pt x="207" y="193"/>
                    </a:lnTo>
                    <a:lnTo>
                      <a:pt x="211" y="189"/>
                    </a:lnTo>
                    <a:lnTo>
                      <a:pt x="211" y="186"/>
                    </a:lnTo>
                    <a:lnTo>
                      <a:pt x="196" y="167"/>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5" name="Freeform 185"/>
              <p:cNvSpPr/>
              <p:nvPr/>
            </p:nvSpPr>
            <p:spPr bwMode="auto">
              <a:xfrm>
                <a:off x="2844273" y="3367677"/>
                <a:ext cx="262473" cy="266333"/>
              </a:xfrm>
              <a:custGeom>
                <a:avLst/>
                <a:gdLst>
                  <a:gd name="T0" fmla="*/ 197 w 204"/>
                  <a:gd name="T1" fmla="*/ 152 h 207"/>
                  <a:gd name="T2" fmla="*/ 197 w 204"/>
                  <a:gd name="T3" fmla="*/ 118 h 207"/>
                  <a:gd name="T4" fmla="*/ 186 w 204"/>
                  <a:gd name="T5" fmla="*/ 100 h 207"/>
                  <a:gd name="T6" fmla="*/ 152 w 204"/>
                  <a:gd name="T7" fmla="*/ 85 h 207"/>
                  <a:gd name="T8" fmla="*/ 152 w 204"/>
                  <a:gd name="T9" fmla="*/ 67 h 207"/>
                  <a:gd name="T10" fmla="*/ 134 w 204"/>
                  <a:gd name="T11" fmla="*/ 63 h 207"/>
                  <a:gd name="T12" fmla="*/ 126 w 204"/>
                  <a:gd name="T13" fmla="*/ 55 h 207"/>
                  <a:gd name="T14" fmla="*/ 111 w 204"/>
                  <a:gd name="T15" fmla="*/ 52 h 207"/>
                  <a:gd name="T16" fmla="*/ 97 w 204"/>
                  <a:gd name="T17" fmla="*/ 41 h 207"/>
                  <a:gd name="T18" fmla="*/ 86 w 204"/>
                  <a:gd name="T19" fmla="*/ 41 h 207"/>
                  <a:gd name="T20" fmla="*/ 74 w 204"/>
                  <a:gd name="T21" fmla="*/ 33 h 207"/>
                  <a:gd name="T22" fmla="*/ 71 w 204"/>
                  <a:gd name="T23" fmla="*/ 22 h 207"/>
                  <a:gd name="T24" fmla="*/ 67 w 204"/>
                  <a:gd name="T25" fmla="*/ 7 h 207"/>
                  <a:gd name="T26" fmla="*/ 63 w 204"/>
                  <a:gd name="T27" fmla="*/ 3 h 207"/>
                  <a:gd name="T28" fmla="*/ 52 w 204"/>
                  <a:gd name="T29" fmla="*/ 3 h 207"/>
                  <a:gd name="T30" fmla="*/ 34 w 204"/>
                  <a:gd name="T31" fmla="*/ 15 h 207"/>
                  <a:gd name="T32" fmla="*/ 23 w 204"/>
                  <a:gd name="T33" fmla="*/ 18 h 207"/>
                  <a:gd name="T34" fmla="*/ 11 w 204"/>
                  <a:gd name="T35" fmla="*/ 22 h 207"/>
                  <a:gd name="T36" fmla="*/ 15 w 204"/>
                  <a:gd name="T37" fmla="*/ 44 h 207"/>
                  <a:gd name="T38" fmla="*/ 11 w 204"/>
                  <a:gd name="T39" fmla="*/ 63 h 207"/>
                  <a:gd name="T40" fmla="*/ 11 w 204"/>
                  <a:gd name="T41" fmla="*/ 81 h 207"/>
                  <a:gd name="T42" fmla="*/ 11 w 204"/>
                  <a:gd name="T43" fmla="*/ 89 h 207"/>
                  <a:gd name="T44" fmla="*/ 15 w 204"/>
                  <a:gd name="T45" fmla="*/ 104 h 207"/>
                  <a:gd name="T46" fmla="*/ 8 w 204"/>
                  <a:gd name="T47" fmla="*/ 115 h 207"/>
                  <a:gd name="T48" fmla="*/ 8 w 204"/>
                  <a:gd name="T49" fmla="*/ 122 h 207"/>
                  <a:gd name="T50" fmla="*/ 11 w 204"/>
                  <a:gd name="T51" fmla="*/ 126 h 207"/>
                  <a:gd name="T52" fmla="*/ 15 w 204"/>
                  <a:gd name="T53" fmla="*/ 133 h 207"/>
                  <a:gd name="T54" fmla="*/ 15 w 204"/>
                  <a:gd name="T55" fmla="*/ 144 h 207"/>
                  <a:gd name="T56" fmla="*/ 26 w 204"/>
                  <a:gd name="T57" fmla="*/ 156 h 207"/>
                  <a:gd name="T58" fmla="*/ 23 w 204"/>
                  <a:gd name="T59" fmla="*/ 170 h 207"/>
                  <a:gd name="T60" fmla="*/ 45 w 204"/>
                  <a:gd name="T61" fmla="*/ 207 h 207"/>
                  <a:gd name="T62" fmla="*/ 52 w 204"/>
                  <a:gd name="T63" fmla="*/ 207 h 207"/>
                  <a:gd name="T64" fmla="*/ 56 w 204"/>
                  <a:gd name="T65" fmla="*/ 200 h 207"/>
                  <a:gd name="T66" fmla="*/ 71 w 204"/>
                  <a:gd name="T67" fmla="*/ 196 h 207"/>
                  <a:gd name="T68" fmla="*/ 82 w 204"/>
                  <a:gd name="T69" fmla="*/ 193 h 207"/>
                  <a:gd name="T70" fmla="*/ 93 w 204"/>
                  <a:gd name="T71" fmla="*/ 196 h 207"/>
                  <a:gd name="T72" fmla="*/ 97 w 204"/>
                  <a:gd name="T73" fmla="*/ 204 h 207"/>
                  <a:gd name="T74" fmla="*/ 100 w 204"/>
                  <a:gd name="T75" fmla="*/ 196 h 207"/>
                  <a:gd name="T76" fmla="*/ 119 w 204"/>
                  <a:gd name="T77" fmla="*/ 193 h 207"/>
                  <a:gd name="T78" fmla="*/ 130 w 204"/>
                  <a:gd name="T79" fmla="*/ 182 h 207"/>
                  <a:gd name="T80" fmla="*/ 126 w 204"/>
                  <a:gd name="T81" fmla="*/ 170 h 207"/>
                  <a:gd name="T82" fmla="*/ 134 w 204"/>
                  <a:gd name="T83" fmla="*/ 156 h 207"/>
                  <a:gd name="T84" fmla="*/ 178 w 204"/>
                  <a:gd name="T85" fmla="*/ 148 h 207"/>
                  <a:gd name="T86" fmla="*/ 197 w 204"/>
                  <a:gd name="T87" fmla="*/ 1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4" h="207">
                    <a:moveTo>
                      <a:pt x="197" y="159"/>
                    </a:moveTo>
                    <a:lnTo>
                      <a:pt x="197" y="156"/>
                    </a:lnTo>
                    <a:lnTo>
                      <a:pt x="197" y="152"/>
                    </a:lnTo>
                    <a:lnTo>
                      <a:pt x="204" y="137"/>
                    </a:lnTo>
                    <a:lnTo>
                      <a:pt x="204" y="133"/>
                    </a:lnTo>
                    <a:lnTo>
                      <a:pt x="197" y="118"/>
                    </a:lnTo>
                    <a:lnTo>
                      <a:pt x="186" y="115"/>
                    </a:lnTo>
                    <a:lnTo>
                      <a:pt x="189" y="111"/>
                    </a:lnTo>
                    <a:lnTo>
                      <a:pt x="186" y="100"/>
                    </a:lnTo>
                    <a:lnTo>
                      <a:pt x="156" y="100"/>
                    </a:lnTo>
                    <a:lnTo>
                      <a:pt x="156" y="92"/>
                    </a:lnTo>
                    <a:lnTo>
                      <a:pt x="152" y="85"/>
                    </a:lnTo>
                    <a:lnTo>
                      <a:pt x="152" y="81"/>
                    </a:lnTo>
                    <a:lnTo>
                      <a:pt x="152" y="74"/>
                    </a:lnTo>
                    <a:lnTo>
                      <a:pt x="152" y="67"/>
                    </a:lnTo>
                    <a:lnTo>
                      <a:pt x="152" y="67"/>
                    </a:lnTo>
                    <a:lnTo>
                      <a:pt x="145" y="63"/>
                    </a:lnTo>
                    <a:lnTo>
                      <a:pt x="134" y="63"/>
                    </a:lnTo>
                    <a:lnTo>
                      <a:pt x="130" y="59"/>
                    </a:lnTo>
                    <a:lnTo>
                      <a:pt x="126" y="59"/>
                    </a:lnTo>
                    <a:lnTo>
                      <a:pt x="126" y="55"/>
                    </a:lnTo>
                    <a:lnTo>
                      <a:pt x="123" y="55"/>
                    </a:lnTo>
                    <a:lnTo>
                      <a:pt x="115" y="52"/>
                    </a:lnTo>
                    <a:lnTo>
                      <a:pt x="111" y="52"/>
                    </a:lnTo>
                    <a:lnTo>
                      <a:pt x="108" y="48"/>
                    </a:lnTo>
                    <a:lnTo>
                      <a:pt x="104" y="48"/>
                    </a:lnTo>
                    <a:lnTo>
                      <a:pt x="97" y="41"/>
                    </a:lnTo>
                    <a:lnTo>
                      <a:pt x="89" y="44"/>
                    </a:lnTo>
                    <a:lnTo>
                      <a:pt x="89" y="44"/>
                    </a:lnTo>
                    <a:lnTo>
                      <a:pt x="86" y="41"/>
                    </a:lnTo>
                    <a:lnTo>
                      <a:pt x="78" y="41"/>
                    </a:lnTo>
                    <a:lnTo>
                      <a:pt x="74" y="37"/>
                    </a:lnTo>
                    <a:lnTo>
                      <a:pt x="74" y="33"/>
                    </a:lnTo>
                    <a:lnTo>
                      <a:pt x="71" y="33"/>
                    </a:lnTo>
                    <a:lnTo>
                      <a:pt x="67" y="26"/>
                    </a:lnTo>
                    <a:lnTo>
                      <a:pt x="71" y="22"/>
                    </a:lnTo>
                    <a:lnTo>
                      <a:pt x="67" y="15"/>
                    </a:lnTo>
                    <a:lnTo>
                      <a:pt x="71" y="11"/>
                    </a:lnTo>
                    <a:lnTo>
                      <a:pt x="67" y="7"/>
                    </a:lnTo>
                    <a:lnTo>
                      <a:pt x="67" y="3"/>
                    </a:lnTo>
                    <a:lnTo>
                      <a:pt x="67" y="0"/>
                    </a:lnTo>
                    <a:lnTo>
                      <a:pt x="63" y="3"/>
                    </a:lnTo>
                    <a:lnTo>
                      <a:pt x="60" y="0"/>
                    </a:lnTo>
                    <a:lnTo>
                      <a:pt x="56" y="0"/>
                    </a:lnTo>
                    <a:lnTo>
                      <a:pt x="52" y="3"/>
                    </a:lnTo>
                    <a:lnTo>
                      <a:pt x="45" y="3"/>
                    </a:lnTo>
                    <a:lnTo>
                      <a:pt x="37" y="11"/>
                    </a:lnTo>
                    <a:lnTo>
                      <a:pt x="34" y="15"/>
                    </a:lnTo>
                    <a:lnTo>
                      <a:pt x="30" y="18"/>
                    </a:lnTo>
                    <a:lnTo>
                      <a:pt x="26" y="18"/>
                    </a:lnTo>
                    <a:lnTo>
                      <a:pt x="23" y="18"/>
                    </a:lnTo>
                    <a:lnTo>
                      <a:pt x="19" y="18"/>
                    </a:lnTo>
                    <a:lnTo>
                      <a:pt x="15" y="22"/>
                    </a:lnTo>
                    <a:lnTo>
                      <a:pt x="11" y="22"/>
                    </a:lnTo>
                    <a:lnTo>
                      <a:pt x="0" y="22"/>
                    </a:lnTo>
                    <a:lnTo>
                      <a:pt x="15" y="41"/>
                    </a:lnTo>
                    <a:lnTo>
                      <a:pt x="15" y="44"/>
                    </a:lnTo>
                    <a:lnTo>
                      <a:pt x="11" y="48"/>
                    </a:lnTo>
                    <a:lnTo>
                      <a:pt x="11" y="59"/>
                    </a:lnTo>
                    <a:lnTo>
                      <a:pt x="11" y="63"/>
                    </a:lnTo>
                    <a:lnTo>
                      <a:pt x="11" y="67"/>
                    </a:lnTo>
                    <a:lnTo>
                      <a:pt x="11" y="78"/>
                    </a:lnTo>
                    <a:lnTo>
                      <a:pt x="11" y="81"/>
                    </a:lnTo>
                    <a:lnTo>
                      <a:pt x="8" y="85"/>
                    </a:lnTo>
                    <a:lnTo>
                      <a:pt x="11" y="85"/>
                    </a:lnTo>
                    <a:lnTo>
                      <a:pt x="11" y="89"/>
                    </a:lnTo>
                    <a:lnTo>
                      <a:pt x="11" y="92"/>
                    </a:lnTo>
                    <a:lnTo>
                      <a:pt x="11" y="96"/>
                    </a:lnTo>
                    <a:lnTo>
                      <a:pt x="15" y="104"/>
                    </a:lnTo>
                    <a:lnTo>
                      <a:pt x="15" y="107"/>
                    </a:lnTo>
                    <a:lnTo>
                      <a:pt x="11" y="111"/>
                    </a:lnTo>
                    <a:lnTo>
                      <a:pt x="8" y="115"/>
                    </a:lnTo>
                    <a:lnTo>
                      <a:pt x="4" y="118"/>
                    </a:lnTo>
                    <a:lnTo>
                      <a:pt x="8" y="122"/>
                    </a:lnTo>
                    <a:lnTo>
                      <a:pt x="8" y="122"/>
                    </a:lnTo>
                    <a:lnTo>
                      <a:pt x="8" y="122"/>
                    </a:lnTo>
                    <a:lnTo>
                      <a:pt x="8" y="122"/>
                    </a:lnTo>
                    <a:lnTo>
                      <a:pt x="11" y="126"/>
                    </a:lnTo>
                    <a:lnTo>
                      <a:pt x="11" y="130"/>
                    </a:lnTo>
                    <a:lnTo>
                      <a:pt x="15" y="130"/>
                    </a:lnTo>
                    <a:lnTo>
                      <a:pt x="15" y="133"/>
                    </a:lnTo>
                    <a:lnTo>
                      <a:pt x="15" y="137"/>
                    </a:lnTo>
                    <a:lnTo>
                      <a:pt x="15" y="137"/>
                    </a:lnTo>
                    <a:lnTo>
                      <a:pt x="15" y="144"/>
                    </a:lnTo>
                    <a:lnTo>
                      <a:pt x="19" y="148"/>
                    </a:lnTo>
                    <a:lnTo>
                      <a:pt x="26" y="152"/>
                    </a:lnTo>
                    <a:lnTo>
                      <a:pt x="26" y="156"/>
                    </a:lnTo>
                    <a:lnTo>
                      <a:pt x="26" y="159"/>
                    </a:lnTo>
                    <a:lnTo>
                      <a:pt x="26" y="163"/>
                    </a:lnTo>
                    <a:lnTo>
                      <a:pt x="23" y="170"/>
                    </a:lnTo>
                    <a:lnTo>
                      <a:pt x="23" y="174"/>
                    </a:lnTo>
                    <a:lnTo>
                      <a:pt x="34" y="178"/>
                    </a:lnTo>
                    <a:lnTo>
                      <a:pt x="45" y="207"/>
                    </a:lnTo>
                    <a:lnTo>
                      <a:pt x="49" y="207"/>
                    </a:lnTo>
                    <a:lnTo>
                      <a:pt x="49" y="207"/>
                    </a:lnTo>
                    <a:lnTo>
                      <a:pt x="52" y="207"/>
                    </a:lnTo>
                    <a:lnTo>
                      <a:pt x="52" y="207"/>
                    </a:lnTo>
                    <a:lnTo>
                      <a:pt x="56" y="204"/>
                    </a:lnTo>
                    <a:lnTo>
                      <a:pt x="56" y="200"/>
                    </a:lnTo>
                    <a:lnTo>
                      <a:pt x="63" y="193"/>
                    </a:lnTo>
                    <a:lnTo>
                      <a:pt x="67" y="193"/>
                    </a:lnTo>
                    <a:lnTo>
                      <a:pt x="71" y="196"/>
                    </a:lnTo>
                    <a:lnTo>
                      <a:pt x="78" y="193"/>
                    </a:lnTo>
                    <a:lnTo>
                      <a:pt x="78" y="193"/>
                    </a:lnTo>
                    <a:lnTo>
                      <a:pt x="82" y="193"/>
                    </a:lnTo>
                    <a:lnTo>
                      <a:pt x="89" y="193"/>
                    </a:lnTo>
                    <a:lnTo>
                      <a:pt x="93" y="193"/>
                    </a:lnTo>
                    <a:lnTo>
                      <a:pt x="93" y="196"/>
                    </a:lnTo>
                    <a:lnTo>
                      <a:pt x="97" y="204"/>
                    </a:lnTo>
                    <a:lnTo>
                      <a:pt x="97" y="204"/>
                    </a:lnTo>
                    <a:lnTo>
                      <a:pt x="97" y="204"/>
                    </a:lnTo>
                    <a:lnTo>
                      <a:pt x="97" y="200"/>
                    </a:lnTo>
                    <a:lnTo>
                      <a:pt x="100" y="200"/>
                    </a:lnTo>
                    <a:lnTo>
                      <a:pt x="100" y="196"/>
                    </a:lnTo>
                    <a:lnTo>
                      <a:pt x="104" y="193"/>
                    </a:lnTo>
                    <a:lnTo>
                      <a:pt x="111" y="193"/>
                    </a:lnTo>
                    <a:lnTo>
                      <a:pt x="119" y="193"/>
                    </a:lnTo>
                    <a:lnTo>
                      <a:pt x="123" y="196"/>
                    </a:lnTo>
                    <a:lnTo>
                      <a:pt x="126" y="189"/>
                    </a:lnTo>
                    <a:lnTo>
                      <a:pt x="130" y="182"/>
                    </a:lnTo>
                    <a:lnTo>
                      <a:pt x="130" y="178"/>
                    </a:lnTo>
                    <a:lnTo>
                      <a:pt x="130" y="174"/>
                    </a:lnTo>
                    <a:lnTo>
                      <a:pt x="126" y="170"/>
                    </a:lnTo>
                    <a:lnTo>
                      <a:pt x="134" y="163"/>
                    </a:lnTo>
                    <a:lnTo>
                      <a:pt x="134" y="159"/>
                    </a:lnTo>
                    <a:lnTo>
                      <a:pt x="134" y="156"/>
                    </a:lnTo>
                    <a:lnTo>
                      <a:pt x="137" y="156"/>
                    </a:lnTo>
                    <a:lnTo>
                      <a:pt x="160" y="148"/>
                    </a:lnTo>
                    <a:lnTo>
                      <a:pt x="178" y="148"/>
                    </a:lnTo>
                    <a:lnTo>
                      <a:pt x="189" y="156"/>
                    </a:lnTo>
                    <a:lnTo>
                      <a:pt x="193" y="156"/>
                    </a:lnTo>
                    <a:lnTo>
                      <a:pt x="197" y="159"/>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6" name="Freeform 186"/>
              <p:cNvSpPr/>
              <p:nvPr/>
            </p:nvSpPr>
            <p:spPr bwMode="auto">
              <a:xfrm>
                <a:off x="3002529" y="3558098"/>
                <a:ext cx="180128" cy="172409"/>
              </a:xfrm>
              <a:custGeom>
                <a:avLst/>
                <a:gdLst>
                  <a:gd name="T0" fmla="*/ 3 w 140"/>
                  <a:gd name="T1" fmla="*/ 41 h 134"/>
                  <a:gd name="T2" fmla="*/ 7 w 140"/>
                  <a:gd name="T3" fmla="*/ 30 h 134"/>
                  <a:gd name="T4" fmla="*/ 3 w 140"/>
                  <a:gd name="T5" fmla="*/ 22 h 134"/>
                  <a:gd name="T6" fmla="*/ 11 w 140"/>
                  <a:gd name="T7" fmla="*/ 11 h 134"/>
                  <a:gd name="T8" fmla="*/ 14 w 140"/>
                  <a:gd name="T9" fmla="*/ 8 h 134"/>
                  <a:gd name="T10" fmla="*/ 55 w 140"/>
                  <a:gd name="T11" fmla="*/ 0 h 134"/>
                  <a:gd name="T12" fmla="*/ 70 w 140"/>
                  <a:gd name="T13" fmla="*/ 8 h 134"/>
                  <a:gd name="T14" fmla="*/ 74 w 140"/>
                  <a:gd name="T15" fmla="*/ 15 h 134"/>
                  <a:gd name="T16" fmla="*/ 77 w 140"/>
                  <a:gd name="T17" fmla="*/ 22 h 134"/>
                  <a:gd name="T18" fmla="*/ 77 w 140"/>
                  <a:gd name="T19" fmla="*/ 37 h 134"/>
                  <a:gd name="T20" fmla="*/ 77 w 140"/>
                  <a:gd name="T21" fmla="*/ 41 h 134"/>
                  <a:gd name="T22" fmla="*/ 85 w 140"/>
                  <a:gd name="T23" fmla="*/ 45 h 134"/>
                  <a:gd name="T24" fmla="*/ 96 w 140"/>
                  <a:gd name="T25" fmla="*/ 45 h 134"/>
                  <a:gd name="T26" fmla="*/ 107 w 140"/>
                  <a:gd name="T27" fmla="*/ 45 h 134"/>
                  <a:gd name="T28" fmla="*/ 114 w 140"/>
                  <a:gd name="T29" fmla="*/ 48 h 134"/>
                  <a:gd name="T30" fmla="*/ 122 w 140"/>
                  <a:gd name="T31" fmla="*/ 67 h 134"/>
                  <a:gd name="T32" fmla="*/ 125 w 140"/>
                  <a:gd name="T33" fmla="*/ 74 h 134"/>
                  <a:gd name="T34" fmla="*/ 137 w 140"/>
                  <a:gd name="T35" fmla="*/ 71 h 134"/>
                  <a:gd name="T36" fmla="*/ 140 w 140"/>
                  <a:gd name="T37" fmla="*/ 74 h 134"/>
                  <a:gd name="T38" fmla="*/ 140 w 140"/>
                  <a:gd name="T39" fmla="*/ 93 h 134"/>
                  <a:gd name="T40" fmla="*/ 137 w 140"/>
                  <a:gd name="T41" fmla="*/ 93 h 134"/>
                  <a:gd name="T42" fmla="*/ 137 w 140"/>
                  <a:gd name="T43" fmla="*/ 97 h 134"/>
                  <a:gd name="T44" fmla="*/ 137 w 140"/>
                  <a:gd name="T45" fmla="*/ 100 h 134"/>
                  <a:gd name="T46" fmla="*/ 137 w 140"/>
                  <a:gd name="T47" fmla="*/ 104 h 134"/>
                  <a:gd name="T48" fmla="*/ 133 w 140"/>
                  <a:gd name="T49" fmla="*/ 111 h 134"/>
                  <a:gd name="T50" fmla="*/ 129 w 140"/>
                  <a:gd name="T51" fmla="*/ 119 h 134"/>
                  <a:gd name="T52" fmla="*/ 122 w 140"/>
                  <a:gd name="T53" fmla="*/ 126 h 134"/>
                  <a:gd name="T54" fmla="*/ 114 w 140"/>
                  <a:gd name="T55" fmla="*/ 130 h 134"/>
                  <a:gd name="T56" fmla="*/ 111 w 140"/>
                  <a:gd name="T57" fmla="*/ 134 h 134"/>
                  <a:gd name="T58" fmla="*/ 107 w 140"/>
                  <a:gd name="T59" fmla="*/ 134 h 134"/>
                  <a:gd name="T60" fmla="*/ 96 w 140"/>
                  <a:gd name="T61" fmla="*/ 130 h 134"/>
                  <a:gd name="T62" fmla="*/ 74 w 140"/>
                  <a:gd name="T63" fmla="*/ 130 h 134"/>
                  <a:gd name="T64" fmla="*/ 74 w 140"/>
                  <a:gd name="T65" fmla="*/ 126 h 134"/>
                  <a:gd name="T66" fmla="*/ 81 w 140"/>
                  <a:gd name="T67" fmla="*/ 115 h 134"/>
                  <a:gd name="T68" fmla="*/ 81 w 140"/>
                  <a:gd name="T69" fmla="*/ 111 h 134"/>
                  <a:gd name="T70" fmla="*/ 85 w 140"/>
                  <a:gd name="T71" fmla="*/ 104 h 134"/>
                  <a:gd name="T72" fmla="*/ 85 w 140"/>
                  <a:gd name="T73" fmla="*/ 97 h 134"/>
                  <a:gd name="T74" fmla="*/ 77 w 140"/>
                  <a:gd name="T75" fmla="*/ 89 h 134"/>
                  <a:gd name="T76" fmla="*/ 59 w 140"/>
                  <a:gd name="T77" fmla="*/ 85 h 134"/>
                  <a:gd name="T78" fmla="*/ 48 w 140"/>
                  <a:gd name="T79" fmla="*/ 82 h 134"/>
                  <a:gd name="T80" fmla="*/ 33 w 140"/>
                  <a:gd name="T81" fmla="*/ 74 h 134"/>
                  <a:gd name="T82" fmla="*/ 25 w 140"/>
                  <a:gd name="T83" fmla="*/ 67 h 134"/>
                  <a:gd name="T84" fmla="*/ 11 w 140"/>
                  <a:gd name="T85" fmla="*/ 59 h 134"/>
                  <a:gd name="T86" fmla="*/ 3 w 140"/>
                  <a:gd name="T87" fmla="*/ 52 h 134"/>
                  <a:gd name="T88" fmla="*/ 0 w 140"/>
                  <a:gd name="T89" fmla="*/ 4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34">
                    <a:moveTo>
                      <a:pt x="0" y="48"/>
                    </a:moveTo>
                    <a:lnTo>
                      <a:pt x="3" y="41"/>
                    </a:lnTo>
                    <a:lnTo>
                      <a:pt x="7" y="34"/>
                    </a:lnTo>
                    <a:lnTo>
                      <a:pt x="7" y="30"/>
                    </a:lnTo>
                    <a:lnTo>
                      <a:pt x="7" y="26"/>
                    </a:lnTo>
                    <a:lnTo>
                      <a:pt x="3" y="22"/>
                    </a:lnTo>
                    <a:lnTo>
                      <a:pt x="11" y="15"/>
                    </a:lnTo>
                    <a:lnTo>
                      <a:pt x="11" y="11"/>
                    </a:lnTo>
                    <a:lnTo>
                      <a:pt x="11" y="8"/>
                    </a:lnTo>
                    <a:lnTo>
                      <a:pt x="14" y="8"/>
                    </a:lnTo>
                    <a:lnTo>
                      <a:pt x="37" y="0"/>
                    </a:lnTo>
                    <a:lnTo>
                      <a:pt x="55" y="0"/>
                    </a:lnTo>
                    <a:lnTo>
                      <a:pt x="66" y="8"/>
                    </a:lnTo>
                    <a:lnTo>
                      <a:pt x="70" y="8"/>
                    </a:lnTo>
                    <a:lnTo>
                      <a:pt x="74" y="11"/>
                    </a:lnTo>
                    <a:lnTo>
                      <a:pt x="74" y="15"/>
                    </a:lnTo>
                    <a:lnTo>
                      <a:pt x="77" y="19"/>
                    </a:lnTo>
                    <a:lnTo>
                      <a:pt x="77" y="22"/>
                    </a:lnTo>
                    <a:lnTo>
                      <a:pt x="81" y="26"/>
                    </a:lnTo>
                    <a:lnTo>
                      <a:pt x="77" y="37"/>
                    </a:lnTo>
                    <a:lnTo>
                      <a:pt x="81" y="41"/>
                    </a:lnTo>
                    <a:lnTo>
                      <a:pt x="77" y="41"/>
                    </a:lnTo>
                    <a:lnTo>
                      <a:pt x="81" y="45"/>
                    </a:lnTo>
                    <a:lnTo>
                      <a:pt x="85" y="45"/>
                    </a:lnTo>
                    <a:lnTo>
                      <a:pt x="88" y="48"/>
                    </a:lnTo>
                    <a:lnTo>
                      <a:pt x="96" y="45"/>
                    </a:lnTo>
                    <a:lnTo>
                      <a:pt x="100" y="48"/>
                    </a:lnTo>
                    <a:lnTo>
                      <a:pt x="107" y="45"/>
                    </a:lnTo>
                    <a:lnTo>
                      <a:pt x="111" y="48"/>
                    </a:lnTo>
                    <a:lnTo>
                      <a:pt x="114" y="48"/>
                    </a:lnTo>
                    <a:lnTo>
                      <a:pt x="114" y="52"/>
                    </a:lnTo>
                    <a:lnTo>
                      <a:pt x="122" y="67"/>
                    </a:lnTo>
                    <a:lnTo>
                      <a:pt x="122" y="74"/>
                    </a:lnTo>
                    <a:lnTo>
                      <a:pt x="125" y="74"/>
                    </a:lnTo>
                    <a:lnTo>
                      <a:pt x="133" y="71"/>
                    </a:lnTo>
                    <a:lnTo>
                      <a:pt x="137" y="71"/>
                    </a:lnTo>
                    <a:lnTo>
                      <a:pt x="140" y="74"/>
                    </a:lnTo>
                    <a:lnTo>
                      <a:pt x="140" y="74"/>
                    </a:lnTo>
                    <a:lnTo>
                      <a:pt x="140" y="78"/>
                    </a:lnTo>
                    <a:lnTo>
                      <a:pt x="140" y="93"/>
                    </a:lnTo>
                    <a:lnTo>
                      <a:pt x="140" y="93"/>
                    </a:lnTo>
                    <a:lnTo>
                      <a:pt x="137" y="93"/>
                    </a:lnTo>
                    <a:lnTo>
                      <a:pt x="137" y="97"/>
                    </a:lnTo>
                    <a:lnTo>
                      <a:pt x="137" y="97"/>
                    </a:lnTo>
                    <a:lnTo>
                      <a:pt x="137" y="100"/>
                    </a:lnTo>
                    <a:lnTo>
                      <a:pt x="137" y="100"/>
                    </a:lnTo>
                    <a:lnTo>
                      <a:pt x="137" y="104"/>
                    </a:lnTo>
                    <a:lnTo>
                      <a:pt x="137" y="104"/>
                    </a:lnTo>
                    <a:lnTo>
                      <a:pt x="137" y="111"/>
                    </a:lnTo>
                    <a:lnTo>
                      <a:pt x="133" y="111"/>
                    </a:lnTo>
                    <a:lnTo>
                      <a:pt x="133" y="115"/>
                    </a:lnTo>
                    <a:lnTo>
                      <a:pt x="129" y="119"/>
                    </a:lnTo>
                    <a:lnTo>
                      <a:pt x="122" y="123"/>
                    </a:lnTo>
                    <a:lnTo>
                      <a:pt x="122" y="126"/>
                    </a:lnTo>
                    <a:lnTo>
                      <a:pt x="118" y="130"/>
                    </a:lnTo>
                    <a:lnTo>
                      <a:pt x="114" y="130"/>
                    </a:lnTo>
                    <a:lnTo>
                      <a:pt x="114" y="130"/>
                    </a:lnTo>
                    <a:lnTo>
                      <a:pt x="111" y="134"/>
                    </a:lnTo>
                    <a:lnTo>
                      <a:pt x="107" y="134"/>
                    </a:lnTo>
                    <a:lnTo>
                      <a:pt x="107" y="134"/>
                    </a:lnTo>
                    <a:lnTo>
                      <a:pt x="103" y="134"/>
                    </a:lnTo>
                    <a:lnTo>
                      <a:pt x="96" y="130"/>
                    </a:lnTo>
                    <a:lnTo>
                      <a:pt x="85" y="130"/>
                    </a:lnTo>
                    <a:lnTo>
                      <a:pt x="74" y="130"/>
                    </a:lnTo>
                    <a:lnTo>
                      <a:pt x="70" y="130"/>
                    </a:lnTo>
                    <a:lnTo>
                      <a:pt x="74" y="126"/>
                    </a:lnTo>
                    <a:lnTo>
                      <a:pt x="77" y="123"/>
                    </a:lnTo>
                    <a:lnTo>
                      <a:pt x="81" y="115"/>
                    </a:lnTo>
                    <a:lnTo>
                      <a:pt x="77" y="111"/>
                    </a:lnTo>
                    <a:lnTo>
                      <a:pt x="81" y="111"/>
                    </a:lnTo>
                    <a:lnTo>
                      <a:pt x="85" y="108"/>
                    </a:lnTo>
                    <a:lnTo>
                      <a:pt x="85" y="104"/>
                    </a:lnTo>
                    <a:lnTo>
                      <a:pt x="88" y="100"/>
                    </a:lnTo>
                    <a:lnTo>
                      <a:pt x="85" y="97"/>
                    </a:lnTo>
                    <a:lnTo>
                      <a:pt x="81" y="97"/>
                    </a:lnTo>
                    <a:lnTo>
                      <a:pt x="77" y="89"/>
                    </a:lnTo>
                    <a:lnTo>
                      <a:pt x="66" y="89"/>
                    </a:lnTo>
                    <a:lnTo>
                      <a:pt x="59" y="85"/>
                    </a:lnTo>
                    <a:lnTo>
                      <a:pt x="51" y="82"/>
                    </a:lnTo>
                    <a:lnTo>
                      <a:pt x="48" y="82"/>
                    </a:lnTo>
                    <a:lnTo>
                      <a:pt x="44" y="78"/>
                    </a:lnTo>
                    <a:lnTo>
                      <a:pt x="33" y="74"/>
                    </a:lnTo>
                    <a:lnTo>
                      <a:pt x="29" y="71"/>
                    </a:lnTo>
                    <a:lnTo>
                      <a:pt x="25" y="67"/>
                    </a:lnTo>
                    <a:lnTo>
                      <a:pt x="22" y="67"/>
                    </a:lnTo>
                    <a:lnTo>
                      <a:pt x="11" y="59"/>
                    </a:lnTo>
                    <a:lnTo>
                      <a:pt x="7" y="52"/>
                    </a:lnTo>
                    <a:lnTo>
                      <a:pt x="3" y="52"/>
                    </a:lnTo>
                    <a:lnTo>
                      <a:pt x="0" y="48"/>
                    </a:lnTo>
                    <a:lnTo>
                      <a:pt x="0" y="4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7" name="Freeform 187"/>
              <p:cNvSpPr/>
              <p:nvPr/>
            </p:nvSpPr>
            <p:spPr bwMode="auto">
              <a:xfrm>
                <a:off x="3111893" y="3781972"/>
                <a:ext cx="109364" cy="110650"/>
              </a:xfrm>
              <a:custGeom>
                <a:avLst/>
                <a:gdLst>
                  <a:gd name="T0" fmla="*/ 11 w 85"/>
                  <a:gd name="T1" fmla="*/ 0 h 86"/>
                  <a:gd name="T2" fmla="*/ 22 w 85"/>
                  <a:gd name="T3" fmla="*/ 0 h 86"/>
                  <a:gd name="T4" fmla="*/ 29 w 85"/>
                  <a:gd name="T5" fmla="*/ 8 h 86"/>
                  <a:gd name="T6" fmla="*/ 37 w 85"/>
                  <a:gd name="T7" fmla="*/ 12 h 86"/>
                  <a:gd name="T8" fmla="*/ 40 w 85"/>
                  <a:gd name="T9" fmla="*/ 19 h 86"/>
                  <a:gd name="T10" fmla="*/ 44 w 85"/>
                  <a:gd name="T11" fmla="*/ 15 h 86"/>
                  <a:gd name="T12" fmla="*/ 55 w 85"/>
                  <a:gd name="T13" fmla="*/ 23 h 86"/>
                  <a:gd name="T14" fmla="*/ 63 w 85"/>
                  <a:gd name="T15" fmla="*/ 26 h 86"/>
                  <a:gd name="T16" fmla="*/ 66 w 85"/>
                  <a:gd name="T17" fmla="*/ 30 h 86"/>
                  <a:gd name="T18" fmla="*/ 74 w 85"/>
                  <a:gd name="T19" fmla="*/ 38 h 86"/>
                  <a:gd name="T20" fmla="*/ 81 w 85"/>
                  <a:gd name="T21" fmla="*/ 45 h 86"/>
                  <a:gd name="T22" fmla="*/ 77 w 85"/>
                  <a:gd name="T23" fmla="*/ 52 h 86"/>
                  <a:gd name="T24" fmla="*/ 81 w 85"/>
                  <a:gd name="T25" fmla="*/ 60 h 86"/>
                  <a:gd name="T26" fmla="*/ 85 w 85"/>
                  <a:gd name="T27" fmla="*/ 64 h 86"/>
                  <a:gd name="T28" fmla="*/ 85 w 85"/>
                  <a:gd name="T29" fmla="*/ 64 h 86"/>
                  <a:gd name="T30" fmla="*/ 81 w 85"/>
                  <a:gd name="T31" fmla="*/ 71 h 86"/>
                  <a:gd name="T32" fmla="*/ 77 w 85"/>
                  <a:gd name="T33" fmla="*/ 75 h 86"/>
                  <a:gd name="T34" fmla="*/ 74 w 85"/>
                  <a:gd name="T35" fmla="*/ 78 h 86"/>
                  <a:gd name="T36" fmla="*/ 66 w 85"/>
                  <a:gd name="T37" fmla="*/ 82 h 86"/>
                  <a:gd name="T38" fmla="*/ 63 w 85"/>
                  <a:gd name="T39" fmla="*/ 82 h 86"/>
                  <a:gd name="T40" fmla="*/ 63 w 85"/>
                  <a:gd name="T41" fmla="*/ 86 h 86"/>
                  <a:gd name="T42" fmla="*/ 55 w 85"/>
                  <a:gd name="T43" fmla="*/ 86 h 86"/>
                  <a:gd name="T44" fmla="*/ 52 w 85"/>
                  <a:gd name="T45" fmla="*/ 86 h 86"/>
                  <a:gd name="T46" fmla="*/ 44 w 85"/>
                  <a:gd name="T47" fmla="*/ 86 h 86"/>
                  <a:gd name="T48" fmla="*/ 37 w 85"/>
                  <a:gd name="T49" fmla="*/ 86 h 86"/>
                  <a:gd name="T50" fmla="*/ 37 w 85"/>
                  <a:gd name="T51" fmla="*/ 82 h 86"/>
                  <a:gd name="T52" fmla="*/ 33 w 85"/>
                  <a:gd name="T53" fmla="*/ 82 h 86"/>
                  <a:gd name="T54" fmla="*/ 29 w 85"/>
                  <a:gd name="T55" fmla="*/ 78 h 86"/>
                  <a:gd name="T56" fmla="*/ 18 w 85"/>
                  <a:gd name="T57" fmla="*/ 78 h 86"/>
                  <a:gd name="T58" fmla="*/ 11 w 85"/>
                  <a:gd name="T59" fmla="*/ 75 h 86"/>
                  <a:gd name="T60" fmla="*/ 3 w 85"/>
                  <a:gd name="T61" fmla="*/ 67 h 86"/>
                  <a:gd name="T62" fmla="*/ 0 w 85"/>
                  <a:gd name="T63" fmla="*/ 56 h 86"/>
                  <a:gd name="T64" fmla="*/ 3 w 85"/>
                  <a:gd name="T65" fmla="*/ 56 h 86"/>
                  <a:gd name="T66" fmla="*/ 3 w 85"/>
                  <a:gd name="T67" fmla="*/ 52 h 86"/>
                  <a:gd name="T68" fmla="*/ 3 w 85"/>
                  <a:gd name="T69" fmla="*/ 41 h 86"/>
                  <a:gd name="T70" fmla="*/ 3 w 85"/>
                  <a:gd name="T71" fmla="*/ 34 h 86"/>
                  <a:gd name="T72" fmla="*/ 3 w 85"/>
                  <a:gd name="T73" fmla="*/ 26 h 86"/>
                  <a:gd name="T74" fmla="*/ 7 w 85"/>
                  <a:gd name="T75" fmla="*/ 19 h 86"/>
                  <a:gd name="T76" fmla="*/ 7 w 85"/>
                  <a:gd name="T77" fmla="*/ 15 h 86"/>
                  <a:gd name="T78" fmla="*/ 7 w 85"/>
                  <a:gd name="T79" fmla="*/ 8 h 86"/>
                  <a:gd name="T80" fmla="*/ 11 w 85"/>
                  <a:gd name="T8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86">
                    <a:moveTo>
                      <a:pt x="11" y="0"/>
                    </a:moveTo>
                    <a:lnTo>
                      <a:pt x="11" y="0"/>
                    </a:lnTo>
                    <a:lnTo>
                      <a:pt x="15" y="4"/>
                    </a:lnTo>
                    <a:lnTo>
                      <a:pt x="22" y="0"/>
                    </a:lnTo>
                    <a:lnTo>
                      <a:pt x="26" y="4"/>
                    </a:lnTo>
                    <a:lnTo>
                      <a:pt x="29" y="8"/>
                    </a:lnTo>
                    <a:lnTo>
                      <a:pt x="33" y="8"/>
                    </a:lnTo>
                    <a:lnTo>
                      <a:pt x="37" y="12"/>
                    </a:lnTo>
                    <a:lnTo>
                      <a:pt x="40" y="19"/>
                    </a:lnTo>
                    <a:lnTo>
                      <a:pt x="40" y="19"/>
                    </a:lnTo>
                    <a:lnTo>
                      <a:pt x="44" y="15"/>
                    </a:lnTo>
                    <a:lnTo>
                      <a:pt x="44" y="15"/>
                    </a:lnTo>
                    <a:lnTo>
                      <a:pt x="48" y="23"/>
                    </a:lnTo>
                    <a:lnTo>
                      <a:pt x="55" y="23"/>
                    </a:lnTo>
                    <a:lnTo>
                      <a:pt x="59" y="23"/>
                    </a:lnTo>
                    <a:lnTo>
                      <a:pt x="63" y="26"/>
                    </a:lnTo>
                    <a:lnTo>
                      <a:pt x="63" y="30"/>
                    </a:lnTo>
                    <a:lnTo>
                      <a:pt x="66" y="30"/>
                    </a:lnTo>
                    <a:lnTo>
                      <a:pt x="70" y="34"/>
                    </a:lnTo>
                    <a:lnTo>
                      <a:pt x="74" y="38"/>
                    </a:lnTo>
                    <a:lnTo>
                      <a:pt x="77" y="41"/>
                    </a:lnTo>
                    <a:lnTo>
                      <a:pt x="81" y="45"/>
                    </a:lnTo>
                    <a:lnTo>
                      <a:pt x="81" y="49"/>
                    </a:lnTo>
                    <a:lnTo>
                      <a:pt x="77" y="52"/>
                    </a:lnTo>
                    <a:lnTo>
                      <a:pt x="81" y="56"/>
                    </a:lnTo>
                    <a:lnTo>
                      <a:pt x="81" y="60"/>
                    </a:lnTo>
                    <a:lnTo>
                      <a:pt x="81" y="60"/>
                    </a:lnTo>
                    <a:lnTo>
                      <a:pt x="85" y="64"/>
                    </a:lnTo>
                    <a:lnTo>
                      <a:pt x="85" y="64"/>
                    </a:lnTo>
                    <a:lnTo>
                      <a:pt x="85" y="64"/>
                    </a:lnTo>
                    <a:lnTo>
                      <a:pt x="81" y="67"/>
                    </a:lnTo>
                    <a:lnTo>
                      <a:pt x="81" y="71"/>
                    </a:lnTo>
                    <a:lnTo>
                      <a:pt x="77" y="75"/>
                    </a:lnTo>
                    <a:lnTo>
                      <a:pt x="77" y="75"/>
                    </a:lnTo>
                    <a:lnTo>
                      <a:pt x="77" y="75"/>
                    </a:lnTo>
                    <a:lnTo>
                      <a:pt x="74" y="78"/>
                    </a:lnTo>
                    <a:lnTo>
                      <a:pt x="70" y="82"/>
                    </a:lnTo>
                    <a:lnTo>
                      <a:pt x="66" y="82"/>
                    </a:lnTo>
                    <a:lnTo>
                      <a:pt x="63" y="82"/>
                    </a:lnTo>
                    <a:lnTo>
                      <a:pt x="63" y="82"/>
                    </a:lnTo>
                    <a:lnTo>
                      <a:pt x="63" y="86"/>
                    </a:lnTo>
                    <a:lnTo>
                      <a:pt x="63" y="86"/>
                    </a:lnTo>
                    <a:lnTo>
                      <a:pt x="59" y="86"/>
                    </a:lnTo>
                    <a:lnTo>
                      <a:pt x="55" y="86"/>
                    </a:lnTo>
                    <a:lnTo>
                      <a:pt x="55" y="86"/>
                    </a:lnTo>
                    <a:lnTo>
                      <a:pt x="52" y="86"/>
                    </a:lnTo>
                    <a:lnTo>
                      <a:pt x="48" y="82"/>
                    </a:lnTo>
                    <a:lnTo>
                      <a:pt x="44" y="86"/>
                    </a:lnTo>
                    <a:lnTo>
                      <a:pt x="40" y="86"/>
                    </a:lnTo>
                    <a:lnTo>
                      <a:pt x="37" y="86"/>
                    </a:lnTo>
                    <a:lnTo>
                      <a:pt x="37" y="86"/>
                    </a:lnTo>
                    <a:lnTo>
                      <a:pt x="37" y="82"/>
                    </a:lnTo>
                    <a:lnTo>
                      <a:pt x="37" y="82"/>
                    </a:lnTo>
                    <a:lnTo>
                      <a:pt x="33" y="82"/>
                    </a:lnTo>
                    <a:lnTo>
                      <a:pt x="33" y="82"/>
                    </a:lnTo>
                    <a:lnTo>
                      <a:pt x="29" y="78"/>
                    </a:lnTo>
                    <a:lnTo>
                      <a:pt x="26" y="78"/>
                    </a:lnTo>
                    <a:lnTo>
                      <a:pt x="18" y="78"/>
                    </a:lnTo>
                    <a:lnTo>
                      <a:pt x="15" y="78"/>
                    </a:lnTo>
                    <a:lnTo>
                      <a:pt x="11" y="75"/>
                    </a:lnTo>
                    <a:lnTo>
                      <a:pt x="7" y="75"/>
                    </a:lnTo>
                    <a:lnTo>
                      <a:pt x="3" y="67"/>
                    </a:lnTo>
                    <a:lnTo>
                      <a:pt x="0" y="64"/>
                    </a:lnTo>
                    <a:lnTo>
                      <a:pt x="0" y="56"/>
                    </a:lnTo>
                    <a:lnTo>
                      <a:pt x="0" y="56"/>
                    </a:lnTo>
                    <a:lnTo>
                      <a:pt x="3" y="56"/>
                    </a:lnTo>
                    <a:lnTo>
                      <a:pt x="3" y="52"/>
                    </a:lnTo>
                    <a:lnTo>
                      <a:pt x="3" y="52"/>
                    </a:lnTo>
                    <a:lnTo>
                      <a:pt x="3" y="45"/>
                    </a:lnTo>
                    <a:lnTo>
                      <a:pt x="3" y="41"/>
                    </a:lnTo>
                    <a:lnTo>
                      <a:pt x="3" y="38"/>
                    </a:lnTo>
                    <a:lnTo>
                      <a:pt x="3" y="34"/>
                    </a:lnTo>
                    <a:lnTo>
                      <a:pt x="3" y="30"/>
                    </a:lnTo>
                    <a:lnTo>
                      <a:pt x="3" y="26"/>
                    </a:lnTo>
                    <a:lnTo>
                      <a:pt x="7" y="26"/>
                    </a:lnTo>
                    <a:lnTo>
                      <a:pt x="7" y="19"/>
                    </a:lnTo>
                    <a:lnTo>
                      <a:pt x="3" y="15"/>
                    </a:lnTo>
                    <a:lnTo>
                      <a:pt x="7" y="15"/>
                    </a:lnTo>
                    <a:lnTo>
                      <a:pt x="3" y="8"/>
                    </a:lnTo>
                    <a:lnTo>
                      <a:pt x="7" y="8"/>
                    </a:lnTo>
                    <a:lnTo>
                      <a:pt x="11" y="4"/>
                    </a:lnTo>
                    <a:lnTo>
                      <a:pt x="11"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8" name="Freeform 188"/>
              <p:cNvSpPr>
                <a:spLocks noEditPoints="1"/>
              </p:cNvSpPr>
              <p:nvPr/>
            </p:nvSpPr>
            <p:spPr bwMode="auto">
              <a:xfrm>
                <a:off x="2858428" y="3615997"/>
                <a:ext cx="338384" cy="791278"/>
              </a:xfrm>
              <a:custGeom>
                <a:avLst/>
                <a:gdLst>
                  <a:gd name="T0" fmla="*/ 67 w 263"/>
                  <a:gd name="T1" fmla="*/ 0 h 615"/>
                  <a:gd name="T2" fmla="*/ 86 w 263"/>
                  <a:gd name="T3" fmla="*/ 7 h 615"/>
                  <a:gd name="T4" fmla="*/ 119 w 263"/>
                  <a:gd name="T5" fmla="*/ 7 h 615"/>
                  <a:gd name="T6" fmla="*/ 163 w 263"/>
                  <a:gd name="T7" fmla="*/ 37 h 615"/>
                  <a:gd name="T8" fmla="*/ 197 w 263"/>
                  <a:gd name="T9" fmla="*/ 63 h 615"/>
                  <a:gd name="T10" fmla="*/ 197 w 263"/>
                  <a:gd name="T11" fmla="*/ 85 h 615"/>
                  <a:gd name="T12" fmla="*/ 230 w 263"/>
                  <a:gd name="T13" fmla="*/ 85 h 615"/>
                  <a:gd name="T14" fmla="*/ 249 w 263"/>
                  <a:gd name="T15" fmla="*/ 59 h 615"/>
                  <a:gd name="T16" fmla="*/ 263 w 263"/>
                  <a:gd name="T17" fmla="*/ 78 h 615"/>
                  <a:gd name="T18" fmla="*/ 245 w 263"/>
                  <a:gd name="T19" fmla="*/ 92 h 615"/>
                  <a:gd name="T20" fmla="*/ 223 w 263"/>
                  <a:gd name="T21" fmla="*/ 107 h 615"/>
                  <a:gd name="T22" fmla="*/ 208 w 263"/>
                  <a:gd name="T23" fmla="*/ 129 h 615"/>
                  <a:gd name="T24" fmla="*/ 200 w 263"/>
                  <a:gd name="T25" fmla="*/ 155 h 615"/>
                  <a:gd name="T26" fmla="*/ 200 w 263"/>
                  <a:gd name="T27" fmla="*/ 185 h 615"/>
                  <a:gd name="T28" fmla="*/ 200 w 263"/>
                  <a:gd name="T29" fmla="*/ 204 h 615"/>
                  <a:gd name="T30" fmla="*/ 219 w 263"/>
                  <a:gd name="T31" fmla="*/ 233 h 615"/>
                  <a:gd name="T32" fmla="*/ 234 w 263"/>
                  <a:gd name="T33" fmla="*/ 248 h 615"/>
                  <a:gd name="T34" fmla="*/ 226 w 263"/>
                  <a:gd name="T35" fmla="*/ 270 h 615"/>
                  <a:gd name="T36" fmla="*/ 178 w 263"/>
                  <a:gd name="T37" fmla="*/ 285 h 615"/>
                  <a:gd name="T38" fmla="*/ 152 w 263"/>
                  <a:gd name="T39" fmla="*/ 282 h 615"/>
                  <a:gd name="T40" fmla="*/ 156 w 263"/>
                  <a:gd name="T41" fmla="*/ 300 h 615"/>
                  <a:gd name="T42" fmla="*/ 156 w 263"/>
                  <a:gd name="T43" fmla="*/ 315 h 615"/>
                  <a:gd name="T44" fmla="*/ 137 w 263"/>
                  <a:gd name="T45" fmla="*/ 330 h 615"/>
                  <a:gd name="T46" fmla="*/ 112 w 263"/>
                  <a:gd name="T47" fmla="*/ 326 h 615"/>
                  <a:gd name="T48" fmla="*/ 126 w 263"/>
                  <a:gd name="T49" fmla="*/ 348 h 615"/>
                  <a:gd name="T50" fmla="*/ 130 w 263"/>
                  <a:gd name="T51" fmla="*/ 348 h 615"/>
                  <a:gd name="T52" fmla="*/ 141 w 263"/>
                  <a:gd name="T53" fmla="*/ 359 h 615"/>
                  <a:gd name="T54" fmla="*/ 123 w 263"/>
                  <a:gd name="T55" fmla="*/ 356 h 615"/>
                  <a:gd name="T56" fmla="*/ 119 w 263"/>
                  <a:gd name="T57" fmla="*/ 371 h 615"/>
                  <a:gd name="T58" fmla="*/ 119 w 263"/>
                  <a:gd name="T59" fmla="*/ 389 h 615"/>
                  <a:gd name="T60" fmla="*/ 119 w 263"/>
                  <a:gd name="T61" fmla="*/ 404 h 615"/>
                  <a:gd name="T62" fmla="*/ 97 w 263"/>
                  <a:gd name="T63" fmla="*/ 415 h 615"/>
                  <a:gd name="T64" fmla="*/ 93 w 263"/>
                  <a:gd name="T65" fmla="*/ 434 h 615"/>
                  <a:gd name="T66" fmla="*/ 123 w 263"/>
                  <a:gd name="T67" fmla="*/ 449 h 615"/>
                  <a:gd name="T68" fmla="*/ 126 w 263"/>
                  <a:gd name="T69" fmla="*/ 463 h 615"/>
                  <a:gd name="T70" fmla="*/ 115 w 263"/>
                  <a:gd name="T71" fmla="*/ 478 h 615"/>
                  <a:gd name="T72" fmla="*/ 104 w 263"/>
                  <a:gd name="T73" fmla="*/ 493 h 615"/>
                  <a:gd name="T74" fmla="*/ 93 w 263"/>
                  <a:gd name="T75" fmla="*/ 504 h 615"/>
                  <a:gd name="T76" fmla="*/ 89 w 263"/>
                  <a:gd name="T77" fmla="*/ 526 h 615"/>
                  <a:gd name="T78" fmla="*/ 97 w 263"/>
                  <a:gd name="T79" fmla="*/ 545 h 615"/>
                  <a:gd name="T80" fmla="*/ 97 w 263"/>
                  <a:gd name="T81" fmla="*/ 552 h 615"/>
                  <a:gd name="T82" fmla="*/ 45 w 263"/>
                  <a:gd name="T83" fmla="*/ 538 h 615"/>
                  <a:gd name="T84" fmla="*/ 19 w 263"/>
                  <a:gd name="T85" fmla="*/ 515 h 615"/>
                  <a:gd name="T86" fmla="*/ 30 w 263"/>
                  <a:gd name="T87" fmla="*/ 460 h 615"/>
                  <a:gd name="T88" fmla="*/ 26 w 263"/>
                  <a:gd name="T89" fmla="*/ 423 h 615"/>
                  <a:gd name="T90" fmla="*/ 15 w 263"/>
                  <a:gd name="T91" fmla="*/ 400 h 615"/>
                  <a:gd name="T92" fmla="*/ 15 w 263"/>
                  <a:gd name="T93" fmla="*/ 382 h 615"/>
                  <a:gd name="T94" fmla="*/ 12 w 263"/>
                  <a:gd name="T95" fmla="*/ 345 h 615"/>
                  <a:gd name="T96" fmla="*/ 12 w 263"/>
                  <a:gd name="T97" fmla="*/ 293 h 615"/>
                  <a:gd name="T98" fmla="*/ 15 w 263"/>
                  <a:gd name="T99" fmla="*/ 241 h 615"/>
                  <a:gd name="T100" fmla="*/ 19 w 263"/>
                  <a:gd name="T101" fmla="*/ 204 h 615"/>
                  <a:gd name="T102" fmla="*/ 0 w 263"/>
                  <a:gd name="T103" fmla="*/ 155 h 615"/>
                  <a:gd name="T104" fmla="*/ 8 w 263"/>
                  <a:gd name="T105" fmla="*/ 115 h 615"/>
                  <a:gd name="T106" fmla="*/ 26 w 263"/>
                  <a:gd name="T107" fmla="*/ 78 h 615"/>
                  <a:gd name="T108" fmla="*/ 23 w 263"/>
                  <a:gd name="T109" fmla="*/ 52 h 615"/>
                  <a:gd name="T110" fmla="*/ 178 w 263"/>
                  <a:gd name="T111" fmla="*/ 608 h 615"/>
                  <a:gd name="T112" fmla="*/ 178 w 263"/>
                  <a:gd name="T113" fmla="*/ 608 h 615"/>
                  <a:gd name="T114" fmla="*/ 108 w 263"/>
                  <a:gd name="T115" fmla="*/ 575 h 615"/>
                  <a:gd name="T116" fmla="*/ 119 w 263"/>
                  <a:gd name="T117" fmla="*/ 586 h 615"/>
                  <a:gd name="T118" fmla="*/ 156 w 263"/>
                  <a:gd name="T119" fmla="*/ 604 h 615"/>
                  <a:gd name="T120" fmla="*/ 156 w 263"/>
                  <a:gd name="T121" fmla="*/ 612 h 615"/>
                  <a:gd name="T122" fmla="*/ 119 w 263"/>
                  <a:gd name="T123" fmla="*/ 612 h 615"/>
                  <a:gd name="T124" fmla="*/ 123 w 263"/>
                  <a:gd name="T125" fmla="*/ 60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3" h="615">
                    <a:moveTo>
                      <a:pt x="41" y="14"/>
                    </a:moveTo>
                    <a:lnTo>
                      <a:pt x="45" y="11"/>
                    </a:lnTo>
                    <a:lnTo>
                      <a:pt x="45" y="7"/>
                    </a:lnTo>
                    <a:lnTo>
                      <a:pt x="52" y="0"/>
                    </a:lnTo>
                    <a:lnTo>
                      <a:pt x="56" y="0"/>
                    </a:lnTo>
                    <a:lnTo>
                      <a:pt x="60" y="3"/>
                    </a:lnTo>
                    <a:lnTo>
                      <a:pt x="67" y="0"/>
                    </a:lnTo>
                    <a:lnTo>
                      <a:pt x="67" y="0"/>
                    </a:lnTo>
                    <a:lnTo>
                      <a:pt x="71" y="0"/>
                    </a:lnTo>
                    <a:lnTo>
                      <a:pt x="78" y="0"/>
                    </a:lnTo>
                    <a:lnTo>
                      <a:pt x="82" y="0"/>
                    </a:lnTo>
                    <a:lnTo>
                      <a:pt x="82" y="3"/>
                    </a:lnTo>
                    <a:lnTo>
                      <a:pt x="86" y="11"/>
                    </a:lnTo>
                    <a:lnTo>
                      <a:pt x="86" y="11"/>
                    </a:lnTo>
                    <a:lnTo>
                      <a:pt x="86" y="11"/>
                    </a:lnTo>
                    <a:lnTo>
                      <a:pt x="86" y="7"/>
                    </a:lnTo>
                    <a:lnTo>
                      <a:pt x="89" y="7"/>
                    </a:lnTo>
                    <a:lnTo>
                      <a:pt x="89" y="3"/>
                    </a:lnTo>
                    <a:lnTo>
                      <a:pt x="93" y="0"/>
                    </a:lnTo>
                    <a:lnTo>
                      <a:pt x="100" y="0"/>
                    </a:lnTo>
                    <a:lnTo>
                      <a:pt x="108" y="0"/>
                    </a:lnTo>
                    <a:lnTo>
                      <a:pt x="112" y="3"/>
                    </a:lnTo>
                    <a:lnTo>
                      <a:pt x="115" y="7"/>
                    </a:lnTo>
                    <a:lnTo>
                      <a:pt x="119" y="7"/>
                    </a:lnTo>
                    <a:lnTo>
                      <a:pt x="123" y="14"/>
                    </a:lnTo>
                    <a:lnTo>
                      <a:pt x="134" y="22"/>
                    </a:lnTo>
                    <a:lnTo>
                      <a:pt x="137" y="22"/>
                    </a:lnTo>
                    <a:lnTo>
                      <a:pt x="141" y="26"/>
                    </a:lnTo>
                    <a:lnTo>
                      <a:pt x="145" y="29"/>
                    </a:lnTo>
                    <a:lnTo>
                      <a:pt x="156" y="33"/>
                    </a:lnTo>
                    <a:lnTo>
                      <a:pt x="160" y="37"/>
                    </a:lnTo>
                    <a:lnTo>
                      <a:pt x="163" y="37"/>
                    </a:lnTo>
                    <a:lnTo>
                      <a:pt x="171" y="40"/>
                    </a:lnTo>
                    <a:lnTo>
                      <a:pt x="178" y="44"/>
                    </a:lnTo>
                    <a:lnTo>
                      <a:pt x="189" y="44"/>
                    </a:lnTo>
                    <a:lnTo>
                      <a:pt x="193" y="52"/>
                    </a:lnTo>
                    <a:lnTo>
                      <a:pt x="197" y="52"/>
                    </a:lnTo>
                    <a:lnTo>
                      <a:pt x="200" y="55"/>
                    </a:lnTo>
                    <a:lnTo>
                      <a:pt x="197" y="59"/>
                    </a:lnTo>
                    <a:lnTo>
                      <a:pt x="197" y="63"/>
                    </a:lnTo>
                    <a:lnTo>
                      <a:pt x="193" y="66"/>
                    </a:lnTo>
                    <a:lnTo>
                      <a:pt x="189" y="66"/>
                    </a:lnTo>
                    <a:lnTo>
                      <a:pt x="193" y="70"/>
                    </a:lnTo>
                    <a:lnTo>
                      <a:pt x="189" y="78"/>
                    </a:lnTo>
                    <a:lnTo>
                      <a:pt x="186" y="81"/>
                    </a:lnTo>
                    <a:lnTo>
                      <a:pt x="182" y="85"/>
                    </a:lnTo>
                    <a:lnTo>
                      <a:pt x="186" y="85"/>
                    </a:lnTo>
                    <a:lnTo>
                      <a:pt x="197" y="85"/>
                    </a:lnTo>
                    <a:lnTo>
                      <a:pt x="208" y="85"/>
                    </a:lnTo>
                    <a:lnTo>
                      <a:pt x="215" y="89"/>
                    </a:lnTo>
                    <a:lnTo>
                      <a:pt x="219" y="89"/>
                    </a:lnTo>
                    <a:lnTo>
                      <a:pt x="219" y="89"/>
                    </a:lnTo>
                    <a:lnTo>
                      <a:pt x="223" y="89"/>
                    </a:lnTo>
                    <a:lnTo>
                      <a:pt x="226" y="85"/>
                    </a:lnTo>
                    <a:lnTo>
                      <a:pt x="226" y="85"/>
                    </a:lnTo>
                    <a:lnTo>
                      <a:pt x="230" y="85"/>
                    </a:lnTo>
                    <a:lnTo>
                      <a:pt x="234" y="81"/>
                    </a:lnTo>
                    <a:lnTo>
                      <a:pt x="234" y="78"/>
                    </a:lnTo>
                    <a:lnTo>
                      <a:pt x="241" y="74"/>
                    </a:lnTo>
                    <a:lnTo>
                      <a:pt x="245" y="70"/>
                    </a:lnTo>
                    <a:lnTo>
                      <a:pt x="245" y="66"/>
                    </a:lnTo>
                    <a:lnTo>
                      <a:pt x="249" y="66"/>
                    </a:lnTo>
                    <a:lnTo>
                      <a:pt x="249" y="59"/>
                    </a:lnTo>
                    <a:lnTo>
                      <a:pt x="249" y="59"/>
                    </a:lnTo>
                    <a:lnTo>
                      <a:pt x="249" y="55"/>
                    </a:lnTo>
                    <a:lnTo>
                      <a:pt x="252" y="52"/>
                    </a:lnTo>
                    <a:lnTo>
                      <a:pt x="260" y="52"/>
                    </a:lnTo>
                    <a:lnTo>
                      <a:pt x="260" y="55"/>
                    </a:lnTo>
                    <a:lnTo>
                      <a:pt x="263" y="63"/>
                    </a:lnTo>
                    <a:lnTo>
                      <a:pt x="263" y="66"/>
                    </a:lnTo>
                    <a:lnTo>
                      <a:pt x="263" y="74"/>
                    </a:lnTo>
                    <a:lnTo>
                      <a:pt x="263" y="78"/>
                    </a:lnTo>
                    <a:lnTo>
                      <a:pt x="263" y="81"/>
                    </a:lnTo>
                    <a:lnTo>
                      <a:pt x="260" y="81"/>
                    </a:lnTo>
                    <a:lnTo>
                      <a:pt x="256" y="81"/>
                    </a:lnTo>
                    <a:lnTo>
                      <a:pt x="256" y="85"/>
                    </a:lnTo>
                    <a:lnTo>
                      <a:pt x="252" y="85"/>
                    </a:lnTo>
                    <a:lnTo>
                      <a:pt x="252" y="85"/>
                    </a:lnTo>
                    <a:lnTo>
                      <a:pt x="245" y="89"/>
                    </a:lnTo>
                    <a:lnTo>
                      <a:pt x="245" y="92"/>
                    </a:lnTo>
                    <a:lnTo>
                      <a:pt x="241" y="92"/>
                    </a:lnTo>
                    <a:lnTo>
                      <a:pt x="234" y="96"/>
                    </a:lnTo>
                    <a:lnTo>
                      <a:pt x="234" y="96"/>
                    </a:lnTo>
                    <a:lnTo>
                      <a:pt x="234" y="100"/>
                    </a:lnTo>
                    <a:lnTo>
                      <a:pt x="230" y="100"/>
                    </a:lnTo>
                    <a:lnTo>
                      <a:pt x="230" y="100"/>
                    </a:lnTo>
                    <a:lnTo>
                      <a:pt x="223" y="107"/>
                    </a:lnTo>
                    <a:lnTo>
                      <a:pt x="223" y="107"/>
                    </a:lnTo>
                    <a:lnTo>
                      <a:pt x="223" y="111"/>
                    </a:lnTo>
                    <a:lnTo>
                      <a:pt x="219" y="111"/>
                    </a:lnTo>
                    <a:lnTo>
                      <a:pt x="219" y="115"/>
                    </a:lnTo>
                    <a:lnTo>
                      <a:pt x="215" y="118"/>
                    </a:lnTo>
                    <a:lnTo>
                      <a:pt x="212" y="122"/>
                    </a:lnTo>
                    <a:lnTo>
                      <a:pt x="212" y="126"/>
                    </a:lnTo>
                    <a:lnTo>
                      <a:pt x="212" y="129"/>
                    </a:lnTo>
                    <a:lnTo>
                      <a:pt x="208" y="129"/>
                    </a:lnTo>
                    <a:lnTo>
                      <a:pt x="208" y="133"/>
                    </a:lnTo>
                    <a:lnTo>
                      <a:pt x="204" y="137"/>
                    </a:lnTo>
                    <a:lnTo>
                      <a:pt x="200" y="137"/>
                    </a:lnTo>
                    <a:lnTo>
                      <a:pt x="204" y="144"/>
                    </a:lnTo>
                    <a:lnTo>
                      <a:pt x="200" y="144"/>
                    </a:lnTo>
                    <a:lnTo>
                      <a:pt x="204" y="148"/>
                    </a:lnTo>
                    <a:lnTo>
                      <a:pt x="204" y="155"/>
                    </a:lnTo>
                    <a:lnTo>
                      <a:pt x="200" y="155"/>
                    </a:lnTo>
                    <a:lnTo>
                      <a:pt x="200" y="159"/>
                    </a:lnTo>
                    <a:lnTo>
                      <a:pt x="200" y="163"/>
                    </a:lnTo>
                    <a:lnTo>
                      <a:pt x="200" y="167"/>
                    </a:lnTo>
                    <a:lnTo>
                      <a:pt x="200" y="170"/>
                    </a:lnTo>
                    <a:lnTo>
                      <a:pt x="200" y="174"/>
                    </a:lnTo>
                    <a:lnTo>
                      <a:pt x="200" y="181"/>
                    </a:lnTo>
                    <a:lnTo>
                      <a:pt x="200" y="181"/>
                    </a:lnTo>
                    <a:lnTo>
                      <a:pt x="200" y="185"/>
                    </a:lnTo>
                    <a:lnTo>
                      <a:pt x="197" y="185"/>
                    </a:lnTo>
                    <a:lnTo>
                      <a:pt x="197" y="185"/>
                    </a:lnTo>
                    <a:lnTo>
                      <a:pt x="197" y="185"/>
                    </a:lnTo>
                    <a:lnTo>
                      <a:pt x="197" y="193"/>
                    </a:lnTo>
                    <a:lnTo>
                      <a:pt x="197" y="196"/>
                    </a:lnTo>
                    <a:lnTo>
                      <a:pt x="197" y="200"/>
                    </a:lnTo>
                    <a:lnTo>
                      <a:pt x="200" y="200"/>
                    </a:lnTo>
                    <a:lnTo>
                      <a:pt x="200" y="204"/>
                    </a:lnTo>
                    <a:lnTo>
                      <a:pt x="200" y="204"/>
                    </a:lnTo>
                    <a:lnTo>
                      <a:pt x="200" y="207"/>
                    </a:lnTo>
                    <a:lnTo>
                      <a:pt x="208" y="211"/>
                    </a:lnTo>
                    <a:lnTo>
                      <a:pt x="215" y="215"/>
                    </a:lnTo>
                    <a:lnTo>
                      <a:pt x="223" y="219"/>
                    </a:lnTo>
                    <a:lnTo>
                      <a:pt x="226" y="222"/>
                    </a:lnTo>
                    <a:lnTo>
                      <a:pt x="226" y="226"/>
                    </a:lnTo>
                    <a:lnTo>
                      <a:pt x="219" y="233"/>
                    </a:lnTo>
                    <a:lnTo>
                      <a:pt x="219" y="233"/>
                    </a:lnTo>
                    <a:lnTo>
                      <a:pt x="223" y="241"/>
                    </a:lnTo>
                    <a:lnTo>
                      <a:pt x="226" y="241"/>
                    </a:lnTo>
                    <a:lnTo>
                      <a:pt x="230" y="241"/>
                    </a:lnTo>
                    <a:lnTo>
                      <a:pt x="234" y="241"/>
                    </a:lnTo>
                    <a:lnTo>
                      <a:pt x="234" y="241"/>
                    </a:lnTo>
                    <a:lnTo>
                      <a:pt x="234" y="241"/>
                    </a:lnTo>
                    <a:lnTo>
                      <a:pt x="234" y="248"/>
                    </a:lnTo>
                    <a:lnTo>
                      <a:pt x="234" y="252"/>
                    </a:lnTo>
                    <a:lnTo>
                      <a:pt x="230" y="256"/>
                    </a:lnTo>
                    <a:lnTo>
                      <a:pt x="230" y="259"/>
                    </a:lnTo>
                    <a:lnTo>
                      <a:pt x="226" y="263"/>
                    </a:lnTo>
                    <a:lnTo>
                      <a:pt x="226" y="259"/>
                    </a:lnTo>
                    <a:lnTo>
                      <a:pt x="226" y="263"/>
                    </a:lnTo>
                    <a:lnTo>
                      <a:pt x="226" y="267"/>
                    </a:lnTo>
                    <a:lnTo>
                      <a:pt x="226" y="270"/>
                    </a:lnTo>
                    <a:lnTo>
                      <a:pt x="223" y="274"/>
                    </a:lnTo>
                    <a:lnTo>
                      <a:pt x="215" y="278"/>
                    </a:lnTo>
                    <a:lnTo>
                      <a:pt x="208" y="282"/>
                    </a:lnTo>
                    <a:lnTo>
                      <a:pt x="208" y="278"/>
                    </a:lnTo>
                    <a:lnTo>
                      <a:pt x="208" y="282"/>
                    </a:lnTo>
                    <a:lnTo>
                      <a:pt x="197" y="285"/>
                    </a:lnTo>
                    <a:lnTo>
                      <a:pt x="186" y="285"/>
                    </a:lnTo>
                    <a:lnTo>
                      <a:pt x="178" y="285"/>
                    </a:lnTo>
                    <a:lnTo>
                      <a:pt x="175" y="285"/>
                    </a:lnTo>
                    <a:lnTo>
                      <a:pt x="167" y="289"/>
                    </a:lnTo>
                    <a:lnTo>
                      <a:pt x="163" y="289"/>
                    </a:lnTo>
                    <a:lnTo>
                      <a:pt x="160" y="285"/>
                    </a:lnTo>
                    <a:lnTo>
                      <a:pt x="156" y="285"/>
                    </a:lnTo>
                    <a:lnTo>
                      <a:pt x="152" y="285"/>
                    </a:lnTo>
                    <a:lnTo>
                      <a:pt x="152" y="282"/>
                    </a:lnTo>
                    <a:lnTo>
                      <a:pt x="152" y="282"/>
                    </a:lnTo>
                    <a:lnTo>
                      <a:pt x="152" y="285"/>
                    </a:lnTo>
                    <a:lnTo>
                      <a:pt x="152" y="285"/>
                    </a:lnTo>
                    <a:lnTo>
                      <a:pt x="152" y="293"/>
                    </a:lnTo>
                    <a:lnTo>
                      <a:pt x="152" y="293"/>
                    </a:lnTo>
                    <a:lnTo>
                      <a:pt x="152" y="296"/>
                    </a:lnTo>
                    <a:lnTo>
                      <a:pt x="156" y="296"/>
                    </a:lnTo>
                    <a:lnTo>
                      <a:pt x="156" y="300"/>
                    </a:lnTo>
                    <a:lnTo>
                      <a:pt x="156" y="300"/>
                    </a:lnTo>
                    <a:lnTo>
                      <a:pt x="156" y="300"/>
                    </a:lnTo>
                    <a:lnTo>
                      <a:pt x="156" y="300"/>
                    </a:lnTo>
                    <a:lnTo>
                      <a:pt x="152" y="304"/>
                    </a:lnTo>
                    <a:lnTo>
                      <a:pt x="152" y="308"/>
                    </a:lnTo>
                    <a:lnTo>
                      <a:pt x="152" y="308"/>
                    </a:lnTo>
                    <a:lnTo>
                      <a:pt x="152" y="311"/>
                    </a:lnTo>
                    <a:lnTo>
                      <a:pt x="152" y="315"/>
                    </a:lnTo>
                    <a:lnTo>
                      <a:pt x="156" y="315"/>
                    </a:lnTo>
                    <a:lnTo>
                      <a:pt x="156" y="319"/>
                    </a:lnTo>
                    <a:lnTo>
                      <a:pt x="156" y="319"/>
                    </a:lnTo>
                    <a:lnTo>
                      <a:pt x="156" y="322"/>
                    </a:lnTo>
                    <a:lnTo>
                      <a:pt x="156" y="322"/>
                    </a:lnTo>
                    <a:lnTo>
                      <a:pt x="152" y="326"/>
                    </a:lnTo>
                    <a:lnTo>
                      <a:pt x="152" y="326"/>
                    </a:lnTo>
                    <a:lnTo>
                      <a:pt x="145" y="330"/>
                    </a:lnTo>
                    <a:lnTo>
                      <a:pt x="137" y="330"/>
                    </a:lnTo>
                    <a:lnTo>
                      <a:pt x="130" y="330"/>
                    </a:lnTo>
                    <a:lnTo>
                      <a:pt x="126" y="326"/>
                    </a:lnTo>
                    <a:lnTo>
                      <a:pt x="119" y="322"/>
                    </a:lnTo>
                    <a:lnTo>
                      <a:pt x="115" y="322"/>
                    </a:lnTo>
                    <a:lnTo>
                      <a:pt x="115" y="322"/>
                    </a:lnTo>
                    <a:lnTo>
                      <a:pt x="115" y="322"/>
                    </a:lnTo>
                    <a:lnTo>
                      <a:pt x="115" y="322"/>
                    </a:lnTo>
                    <a:lnTo>
                      <a:pt x="112" y="326"/>
                    </a:lnTo>
                    <a:lnTo>
                      <a:pt x="112" y="330"/>
                    </a:lnTo>
                    <a:lnTo>
                      <a:pt x="115" y="334"/>
                    </a:lnTo>
                    <a:lnTo>
                      <a:pt x="115" y="337"/>
                    </a:lnTo>
                    <a:lnTo>
                      <a:pt x="115" y="345"/>
                    </a:lnTo>
                    <a:lnTo>
                      <a:pt x="115" y="348"/>
                    </a:lnTo>
                    <a:lnTo>
                      <a:pt x="119" y="348"/>
                    </a:lnTo>
                    <a:lnTo>
                      <a:pt x="126" y="348"/>
                    </a:lnTo>
                    <a:lnTo>
                      <a:pt x="126" y="348"/>
                    </a:lnTo>
                    <a:lnTo>
                      <a:pt x="126" y="352"/>
                    </a:lnTo>
                    <a:lnTo>
                      <a:pt x="123" y="352"/>
                    </a:lnTo>
                    <a:lnTo>
                      <a:pt x="126" y="352"/>
                    </a:lnTo>
                    <a:lnTo>
                      <a:pt x="130" y="352"/>
                    </a:lnTo>
                    <a:lnTo>
                      <a:pt x="130" y="352"/>
                    </a:lnTo>
                    <a:lnTo>
                      <a:pt x="130" y="348"/>
                    </a:lnTo>
                    <a:lnTo>
                      <a:pt x="126" y="348"/>
                    </a:lnTo>
                    <a:lnTo>
                      <a:pt x="130" y="348"/>
                    </a:lnTo>
                    <a:lnTo>
                      <a:pt x="130" y="348"/>
                    </a:lnTo>
                    <a:lnTo>
                      <a:pt x="134" y="345"/>
                    </a:lnTo>
                    <a:lnTo>
                      <a:pt x="137" y="345"/>
                    </a:lnTo>
                    <a:lnTo>
                      <a:pt x="141" y="348"/>
                    </a:lnTo>
                    <a:lnTo>
                      <a:pt x="137" y="352"/>
                    </a:lnTo>
                    <a:lnTo>
                      <a:pt x="137" y="352"/>
                    </a:lnTo>
                    <a:lnTo>
                      <a:pt x="141" y="356"/>
                    </a:lnTo>
                    <a:lnTo>
                      <a:pt x="141" y="359"/>
                    </a:lnTo>
                    <a:lnTo>
                      <a:pt x="141" y="359"/>
                    </a:lnTo>
                    <a:lnTo>
                      <a:pt x="134" y="363"/>
                    </a:lnTo>
                    <a:lnTo>
                      <a:pt x="130" y="363"/>
                    </a:lnTo>
                    <a:lnTo>
                      <a:pt x="130" y="359"/>
                    </a:lnTo>
                    <a:lnTo>
                      <a:pt x="130" y="359"/>
                    </a:lnTo>
                    <a:lnTo>
                      <a:pt x="130" y="359"/>
                    </a:lnTo>
                    <a:lnTo>
                      <a:pt x="126" y="356"/>
                    </a:lnTo>
                    <a:lnTo>
                      <a:pt x="123" y="356"/>
                    </a:lnTo>
                    <a:lnTo>
                      <a:pt x="119" y="359"/>
                    </a:lnTo>
                    <a:lnTo>
                      <a:pt x="119" y="359"/>
                    </a:lnTo>
                    <a:lnTo>
                      <a:pt x="119" y="363"/>
                    </a:lnTo>
                    <a:lnTo>
                      <a:pt x="123" y="363"/>
                    </a:lnTo>
                    <a:lnTo>
                      <a:pt x="130" y="363"/>
                    </a:lnTo>
                    <a:lnTo>
                      <a:pt x="130" y="367"/>
                    </a:lnTo>
                    <a:lnTo>
                      <a:pt x="126" y="371"/>
                    </a:lnTo>
                    <a:lnTo>
                      <a:pt x="119" y="371"/>
                    </a:lnTo>
                    <a:lnTo>
                      <a:pt x="119" y="374"/>
                    </a:lnTo>
                    <a:lnTo>
                      <a:pt x="119" y="374"/>
                    </a:lnTo>
                    <a:lnTo>
                      <a:pt x="119" y="378"/>
                    </a:lnTo>
                    <a:lnTo>
                      <a:pt x="115" y="378"/>
                    </a:lnTo>
                    <a:lnTo>
                      <a:pt x="115" y="382"/>
                    </a:lnTo>
                    <a:lnTo>
                      <a:pt x="119" y="385"/>
                    </a:lnTo>
                    <a:lnTo>
                      <a:pt x="119" y="385"/>
                    </a:lnTo>
                    <a:lnTo>
                      <a:pt x="119" y="389"/>
                    </a:lnTo>
                    <a:lnTo>
                      <a:pt x="123" y="393"/>
                    </a:lnTo>
                    <a:lnTo>
                      <a:pt x="123" y="393"/>
                    </a:lnTo>
                    <a:lnTo>
                      <a:pt x="119" y="397"/>
                    </a:lnTo>
                    <a:lnTo>
                      <a:pt x="119" y="397"/>
                    </a:lnTo>
                    <a:lnTo>
                      <a:pt x="115" y="400"/>
                    </a:lnTo>
                    <a:lnTo>
                      <a:pt x="115" y="400"/>
                    </a:lnTo>
                    <a:lnTo>
                      <a:pt x="115" y="404"/>
                    </a:lnTo>
                    <a:lnTo>
                      <a:pt x="119" y="404"/>
                    </a:lnTo>
                    <a:lnTo>
                      <a:pt x="119" y="404"/>
                    </a:lnTo>
                    <a:lnTo>
                      <a:pt x="119" y="408"/>
                    </a:lnTo>
                    <a:lnTo>
                      <a:pt x="115" y="408"/>
                    </a:lnTo>
                    <a:lnTo>
                      <a:pt x="112" y="408"/>
                    </a:lnTo>
                    <a:lnTo>
                      <a:pt x="108" y="408"/>
                    </a:lnTo>
                    <a:lnTo>
                      <a:pt x="104" y="411"/>
                    </a:lnTo>
                    <a:lnTo>
                      <a:pt x="100" y="411"/>
                    </a:lnTo>
                    <a:lnTo>
                      <a:pt x="97" y="415"/>
                    </a:lnTo>
                    <a:lnTo>
                      <a:pt x="93" y="415"/>
                    </a:lnTo>
                    <a:lnTo>
                      <a:pt x="93" y="419"/>
                    </a:lnTo>
                    <a:lnTo>
                      <a:pt x="93" y="419"/>
                    </a:lnTo>
                    <a:lnTo>
                      <a:pt x="89" y="423"/>
                    </a:lnTo>
                    <a:lnTo>
                      <a:pt x="89" y="426"/>
                    </a:lnTo>
                    <a:lnTo>
                      <a:pt x="89" y="426"/>
                    </a:lnTo>
                    <a:lnTo>
                      <a:pt x="89" y="430"/>
                    </a:lnTo>
                    <a:lnTo>
                      <a:pt x="93" y="434"/>
                    </a:lnTo>
                    <a:lnTo>
                      <a:pt x="97" y="437"/>
                    </a:lnTo>
                    <a:lnTo>
                      <a:pt x="100" y="437"/>
                    </a:lnTo>
                    <a:lnTo>
                      <a:pt x="104" y="441"/>
                    </a:lnTo>
                    <a:lnTo>
                      <a:pt x="112" y="449"/>
                    </a:lnTo>
                    <a:lnTo>
                      <a:pt x="115" y="449"/>
                    </a:lnTo>
                    <a:lnTo>
                      <a:pt x="119" y="449"/>
                    </a:lnTo>
                    <a:lnTo>
                      <a:pt x="119" y="445"/>
                    </a:lnTo>
                    <a:lnTo>
                      <a:pt x="123" y="449"/>
                    </a:lnTo>
                    <a:lnTo>
                      <a:pt x="123" y="449"/>
                    </a:lnTo>
                    <a:lnTo>
                      <a:pt x="123" y="449"/>
                    </a:lnTo>
                    <a:lnTo>
                      <a:pt x="123" y="452"/>
                    </a:lnTo>
                    <a:lnTo>
                      <a:pt x="123" y="456"/>
                    </a:lnTo>
                    <a:lnTo>
                      <a:pt x="123" y="456"/>
                    </a:lnTo>
                    <a:lnTo>
                      <a:pt x="123" y="460"/>
                    </a:lnTo>
                    <a:lnTo>
                      <a:pt x="123" y="460"/>
                    </a:lnTo>
                    <a:lnTo>
                      <a:pt x="126" y="463"/>
                    </a:lnTo>
                    <a:lnTo>
                      <a:pt x="123" y="463"/>
                    </a:lnTo>
                    <a:lnTo>
                      <a:pt x="123" y="467"/>
                    </a:lnTo>
                    <a:lnTo>
                      <a:pt x="126" y="467"/>
                    </a:lnTo>
                    <a:lnTo>
                      <a:pt x="123" y="471"/>
                    </a:lnTo>
                    <a:lnTo>
                      <a:pt x="119" y="471"/>
                    </a:lnTo>
                    <a:lnTo>
                      <a:pt x="119" y="474"/>
                    </a:lnTo>
                    <a:lnTo>
                      <a:pt x="119" y="474"/>
                    </a:lnTo>
                    <a:lnTo>
                      <a:pt x="115" y="478"/>
                    </a:lnTo>
                    <a:lnTo>
                      <a:pt x="115" y="478"/>
                    </a:lnTo>
                    <a:lnTo>
                      <a:pt x="112" y="482"/>
                    </a:lnTo>
                    <a:lnTo>
                      <a:pt x="108" y="482"/>
                    </a:lnTo>
                    <a:lnTo>
                      <a:pt x="108" y="486"/>
                    </a:lnTo>
                    <a:lnTo>
                      <a:pt x="104" y="489"/>
                    </a:lnTo>
                    <a:lnTo>
                      <a:pt x="100" y="493"/>
                    </a:lnTo>
                    <a:lnTo>
                      <a:pt x="100" y="493"/>
                    </a:lnTo>
                    <a:lnTo>
                      <a:pt x="104" y="493"/>
                    </a:lnTo>
                    <a:lnTo>
                      <a:pt x="104" y="493"/>
                    </a:lnTo>
                    <a:lnTo>
                      <a:pt x="108" y="497"/>
                    </a:lnTo>
                    <a:lnTo>
                      <a:pt x="104" y="500"/>
                    </a:lnTo>
                    <a:lnTo>
                      <a:pt x="104" y="504"/>
                    </a:lnTo>
                    <a:lnTo>
                      <a:pt x="100" y="508"/>
                    </a:lnTo>
                    <a:lnTo>
                      <a:pt x="97" y="508"/>
                    </a:lnTo>
                    <a:lnTo>
                      <a:pt x="97" y="508"/>
                    </a:lnTo>
                    <a:lnTo>
                      <a:pt x="93" y="504"/>
                    </a:lnTo>
                    <a:lnTo>
                      <a:pt x="93" y="504"/>
                    </a:lnTo>
                    <a:lnTo>
                      <a:pt x="93" y="508"/>
                    </a:lnTo>
                    <a:lnTo>
                      <a:pt x="93" y="508"/>
                    </a:lnTo>
                    <a:lnTo>
                      <a:pt x="93" y="512"/>
                    </a:lnTo>
                    <a:lnTo>
                      <a:pt x="93" y="512"/>
                    </a:lnTo>
                    <a:lnTo>
                      <a:pt x="89" y="515"/>
                    </a:lnTo>
                    <a:lnTo>
                      <a:pt x="86" y="519"/>
                    </a:lnTo>
                    <a:lnTo>
                      <a:pt x="89" y="526"/>
                    </a:lnTo>
                    <a:lnTo>
                      <a:pt x="89" y="530"/>
                    </a:lnTo>
                    <a:lnTo>
                      <a:pt x="93" y="538"/>
                    </a:lnTo>
                    <a:lnTo>
                      <a:pt x="93" y="538"/>
                    </a:lnTo>
                    <a:lnTo>
                      <a:pt x="93" y="538"/>
                    </a:lnTo>
                    <a:lnTo>
                      <a:pt x="93" y="541"/>
                    </a:lnTo>
                    <a:lnTo>
                      <a:pt x="93" y="541"/>
                    </a:lnTo>
                    <a:lnTo>
                      <a:pt x="93" y="545"/>
                    </a:lnTo>
                    <a:lnTo>
                      <a:pt x="97" y="545"/>
                    </a:lnTo>
                    <a:lnTo>
                      <a:pt x="97" y="545"/>
                    </a:lnTo>
                    <a:lnTo>
                      <a:pt x="100" y="549"/>
                    </a:lnTo>
                    <a:lnTo>
                      <a:pt x="104" y="552"/>
                    </a:lnTo>
                    <a:lnTo>
                      <a:pt x="108" y="552"/>
                    </a:lnTo>
                    <a:lnTo>
                      <a:pt x="108" y="556"/>
                    </a:lnTo>
                    <a:lnTo>
                      <a:pt x="108" y="556"/>
                    </a:lnTo>
                    <a:lnTo>
                      <a:pt x="104" y="556"/>
                    </a:lnTo>
                    <a:lnTo>
                      <a:pt x="97" y="552"/>
                    </a:lnTo>
                    <a:lnTo>
                      <a:pt x="93" y="552"/>
                    </a:lnTo>
                    <a:lnTo>
                      <a:pt x="93" y="549"/>
                    </a:lnTo>
                    <a:lnTo>
                      <a:pt x="71" y="549"/>
                    </a:lnTo>
                    <a:lnTo>
                      <a:pt x="60" y="552"/>
                    </a:lnTo>
                    <a:lnTo>
                      <a:pt x="56" y="549"/>
                    </a:lnTo>
                    <a:lnTo>
                      <a:pt x="49" y="549"/>
                    </a:lnTo>
                    <a:lnTo>
                      <a:pt x="49" y="545"/>
                    </a:lnTo>
                    <a:lnTo>
                      <a:pt x="45" y="538"/>
                    </a:lnTo>
                    <a:lnTo>
                      <a:pt x="41" y="534"/>
                    </a:lnTo>
                    <a:lnTo>
                      <a:pt x="41" y="526"/>
                    </a:lnTo>
                    <a:lnTo>
                      <a:pt x="41" y="523"/>
                    </a:lnTo>
                    <a:lnTo>
                      <a:pt x="38" y="523"/>
                    </a:lnTo>
                    <a:lnTo>
                      <a:pt x="34" y="526"/>
                    </a:lnTo>
                    <a:lnTo>
                      <a:pt x="30" y="526"/>
                    </a:lnTo>
                    <a:lnTo>
                      <a:pt x="26" y="526"/>
                    </a:lnTo>
                    <a:lnTo>
                      <a:pt x="19" y="515"/>
                    </a:lnTo>
                    <a:lnTo>
                      <a:pt x="19" y="512"/>
                    </a:lnTo>
                    <a:lnTo>
                      <a:pt x="19" y="497"/>
                    </a:lnTo>
                    <a:lnTo>
                      <a:pt x="23" y="493"/>
                    </a:lnTo>
                    <a:lnTo>
                      <a:pt x="30" y="486"/>
                    </a:lnTo>
                    <a:lnTo>
                      <a:pt x="30" y="478"/>
                    </a:lnTo>
                    <a:lnTo>
                      <a:pt x="30" y="471"/>
                    </a:lnTo>
                    <a:lnTo>
                      <a:pt x="26" y="467"/>
                    </a:lnTo>
                    <a:lnTo>
                      <a:pt x="30" y="460"/>
                    </a:lnTo>
                    <a:lnTo>
                      <a:pt x="30" y="456"/>
                    </a:lnTo>
                    <a:lnTo>
                      <a:pt x="30" y="449"/>
                    </a:lnTo>
                    <a:lnTo>
                      <a:pt x="30" y="445"/>
                    </a:lnTo>
                    <a:lnTo>
                      <a:pt x="30" y="441"/>
                    </a:lnTo>
                    <a:lnTo>
                      <a:pt x="30" y="437"/>
                    </a:lnTo>
                    <a:lnTo>
                      <a:pt x="30" y="426"/>
                    </a:lnTo>
                    <a:lnTo>
                      <a:pt x="26" y="423"/>
                    </a:lnTo>
                    <a:lnTo>
                      <a:pt x="26" y="423"/>
                    </a:lnTo>
                    <a:lnTo>
                      <a:pt x="30" y="419"/>
                    </a:lnTo>
                    <a:lnTo>
                      <a:pt x="30" y="415"/>
                    </a:lnTo>
                    <a:lnTo>
                      <a:pt x="26" y="408"/>
                    </a:lnTo>
                    <a:lnTo>
                      <a:pt x="23" y="404"/>
                    </a:lnTo>
                    <a:lnTo>
                      <a:pt x="19" y="404"/>
                    </a:lnTo>
                    <a:lnTo>
                      <a:pt x="19" y="408"/>
                    </a:lnTo>
                    <a:lnTo>
                      <a:pt x="15" y="404"/>
                    </a:lnTo>
                    <a:lnTo>
                      <a:pt x="15" y="400"/>
                    </a:lnTo>
                    <a:lnTo>
                      <a:pt x="23" y="400"/>
                    </a:lnTo>
                    <a:lnTo>
                      <a:pt x="26" y="397"/>
                    </a:lnTo>
                    <a:lnTo>
                      <a:pt x="26" y="393"/>
                    </a:lnTo>
                    <a:lnTo>
                      <a:pt x="26" y="393"/>
                    </a:lnTo>
                    <a:lnTo>
                      <a:pt x="23" y="397"/>
                    </a:lnTo>
                    <a:lnTo>
                      <a:pt x="19" y="397"/>
                    </a:lnTo>
                    <a:lnTo>
                      <a:pt x="19" y="389"/>
                    </a:lnTo>
                    <a:lnTo>
                      <a:pt x="15" y="382"/>
                    </a:lnTo>
                    <a:lnTo>
                      <a:pt x="15" y="378"/>
                    </a:lnTo>
                    <a:lnTo>
                      <a:pt x="15" y="374"/>
                    </a:lnTo>
                    <a:lnTo>
                      <a:pt x="12" y="371"/>
                    </a:lnTo>
                    <a:lnTo>
                      <a:pt x="8" y="367"/>
                    </a:lnTo>
                    <a:lnTo>
                      <a:pt x="8" y="356"/>
                    </a:lnTo>
                    <a:lnTo>
                      <a:pt x="12" y="352"/>
                    </a:lnTo>
                    <a:lnTo>
                      <a:pt x="12" y="348"/>
                    </a:lnTo>
                    <a:lnTo>
                      <a:pt x="12" y="345"/>
                    </a:lnTo>
                    <a:lnTo>
                      <a:pt x="8" y="345"/>
                    </a:lnTo>
                    <a:lnTo>
                      <a:pt x="8" y="337"/>
                    </a:lnTo>
                    <a:lnTo>
                      <a:pt x="4" y="330"/>
                    </a:lnTo>
                    <a:lnTo>
                      <a:pt x="8" y="319"/>
                    </a:lnTo>
                    <a:lnTo>
                      <a:pt x="4" y="311"/>
                    </a:lnTo>
                    <a:lnTo>
                      <a:pt x="4" y="308"/>
                    </a:lnTo>
                    <a:lnTo>
                      <a:pt x="8" y="300"/>
                    </a:lnTo>
                    <a:lnTo>
                      <a:pt x="12" y="293"/>
                    </a:lnTo>
                    <a:lnTo>
                      <a:pt x="15" y="289"/>
                    </a:lnTo>
                    <a:lnTo>
                      <a:pt x="15" y="289"/>
                    </a:lnTo>
                    <a:lnTo>
                      <a:pt x="8" y="270"/>
                    </a:lnTo>
                    <a:lnTo>
                      <a:pt x="8" y="263"/>
                    </a:lnTo>
                    <a:lnTo>
                      <a:pt x="8" y="259"/>
                    </a:lnTo>
                    <a:lnTo>
                      <a:pt x="8" y="248"/>
                    </a:lnTo>
                    <a:lnTo>
                      <a:pt x="12" y="244"/>
                    </a:lnTo>
                    <a:lnTo>
                      <a:pt x="15" y="241"/>
                    </a:lnTo>
                    <a:lnTo>
                      <a:pt x="15" y="233"/>
                    </a:lnTo>
                    <a:lnTo>
                      <a:pt x="12" y="230"/>
                    </a:lnTo>
                    <a:lnTo>
                      <a:pt x="8" y="226"/>
                    </a:lnTo>
                    <a:lnTo>
                      <a:pt x="12" y="222"/>
                    </a:lnTo>
                    <a:lnTo>
                      <a:pt x="12" y="219"/>
                    </a:lnTo>
                    <a:lnTo>
                      <a:pt x="15" y="211"/>
                    </a:lnTo>
                    <a:lnTo>
                      <a:pt x="19" y="211"/>
                    </a:lnTo>
                    <a:lnTo>
                      <a:pt x="19" y="204"/>
                    </a:lnTo>
                    <a:lnTo>
                      <a:pt x="15" y="193"/>
                    </a:lnTo>
                    <a:lnTo>
                      <a:pt x="15" y="189"/>
                    </a:lnTo>
                    <a:lnTo>
                      <a:pt x="12" y="181"/>
                    </a:lnTo>
                    <a:lnTo>
                      <a:pt x="12" y="178"/>
                    </a:lnTo>
                    <a:lnTo>
                      <a:pt x="8" y="170"/>
                    </a:lnTo>
                    <a:lnTo>
                      <a:pt x="4" y="167"/>
                    </a:lnTo>
                    <a:lnTo>
                      <a:pt x="4" y="163"/>
                    </a:lnTo>
                    <a:lnTo>
                      <a:pt x="0" y="155"/>
                    </a:lnTo>
                    <a:lnTo>
                      <a:pt x="0" y="152"/>
                    </a:lnTo>
                    <a:lnTo>
                      <a:pt x="8" y="148"/>
                    </a:lnTo>
                    <a:lnTo>
                      <a:pt x="8" y="141"/>
                    </a:lnTo>
                    <a:lnTo>
                      <a:pt x="8" y="141"/>
                    </a:lnTo>
                    <a:lnTo>
                      <a:pt x="8" y="133"/>
                    </a:lnTo>
                    <a:lnTo>
                      <a:pt x="8" y="126"/>
                    </a:lnTo>
                    <a:lnTo>
                      <a:pt x="4" y="118"/>
                    </a:lnTo>
                    <a:lnTo>
                      <a:pt x="8" y="115"/>
                    </a:lnTo>
                    <a:lnTo>
                      <a:pt x="8" y="104"/>
                    </a:lnTo>
                    <a:lnTo>
                      <a:pt x="12" y="100"/>
                    </a:lnTo>
                    <a:lnTo>
                      <a:pt x="15" y="92"/>
                    </a:lnTo>
                    <a:lnTo>
                      <a:pt x="23" y="89"/>
                    </a:lnTo>
                    <a:lnTo>
                      <a:pt x="23" y="85"/>
                    </a:lnTo>
                    <a:lnTo>
                      <a:pt x="26" y="81"/>
                    </a:lnTo>
                    <a:lnTo>
                      <a:pt x="26" y="81"/>
                    </a:lnTo>
                    <a:lnTo>
                      <a:pt x="26" y="78"/>
                    </a:lnTo>
                    <a:lnTo>
                      <a:pt x="23" y="74"/>
                    </a:lnTo>
                    <a:lnTo>
                      <a:pt x="23" y="74"/>
                    </a:lnTo>
                    <a:lnTo>
                      <a:pt x="23" y="70"/>
                    </a:lnTo>
                    <a:lnTo>
                      <a:pt x="26" y="70"/>
                    </a:lnTo>
                    <a:lnTo>
                      <a:pt x="26" y="66"/>
                    </a:lnTo>
                    <a:lnTo>
                      <a:pt x="23" y="63"/>
                    </a:lnTo>
                    <a:lnTo>
                      <a:pt x="23" y="55"/>
                    </a:lnTo>
                    <a:lnTo>
                      <a:pt x="23" y="52"/>
                    </a:lnTo>
                    <a:lnTo>
                      <a:pt x="23" y="52"/>
                    </a:lnTo>
                    <a:lnTo>
                      <a:pt x="19" y="48"/>
                    </a:lnTo>
                    <a:lnTo>
                      <a:pt x="19" y="44"/>
                    </a:lnTo>
                    <a:lnTo>
                      <a:pt x="41" y="33"/>
                    </a:lnTo>
                    <a:lnTo>
                      <a:pt x="45" y="18"/>
                    </a:lnTo>
                    <a:lnTo>
                      <a:pt x="41" y="14"/>
                    </a:lnTo>
                    <a:lnTo>
                      <a:pt x="41" y="14"/>
                    </a:lnTo>
                    <a:close/>
                    <a:moveTo>
                      <a:pt x="178" y="608"/>
                    </a:moveTo>
                    <a:lnTo>
                      <a:pt x="178" y="608"/>
                    </a:lnTo>
                    <a:lnTo>
                      <a:pt x="182" y="608"/>
                    </a:lnTo>
                    <a:lnTo>
                      <a:pt x="186" y="608"/>
                    </a:lnTo>
                    <a:lnTo>
                      <a:pt x="189" y="604"/>
                    </a:lnTo>
                    <a:lnTo>
                      <a:pt x="186" y="604"/>
                    </a:lnTo>
                    <a:lnTo>
                      <a:pt x="182" y="604"/>
                    </a:lnTo>
                    <a:lnTo>
                      <a:pt x="178" y="608"/>
                    </a:lnTo>
                    <a:lnTo>
                      <a:pt x="178" y="608"/>
                    </a:lnTo>
                    <a:lnTo>
                      <a:pt x="178" y="608"/>
                    </a:lnTo>
                    <a:close/>
                    <a:moveTo>
                      <a:pt x="104" y="560"/>
                    </a:moveTo>
                    <a:lnTo>
                      <a:pt x="104" y="560"/>
                    </a:lnTo>
                    <a:lnTo>
                      <a:pt x="108" y="564"/>
                    </a:lnTo>
                    <a:lnTo>
                      <a:pt x="112" y="567"/>
                    </a:lnTo>
                    <a:lnTo>
                      <a:pt x="112" y="575"/>
                    </a:lnTo>
                    <a:lnTo>
                      <a:pt x="112" y="575"/>
                    </a:lnTo>
                    <a:lnTo>
                      <a:pt x="108" y="575"/>
                    </a:lnTo>
                    <a:lnTo>
                      <a:pt x="108" y="578"/>
                    </a:lnTo>
                    <a:lnTo>
                      <a:pt x="104" y="560"/>
                    </a:lnTo>
                    <a:lnTo>
                      <a:pt x="104" y="560"/>
                    </a:lnTo>
                    <a:close/>
                    <a:moveTo>
                      <a:pt x="108" y="578"/>
                    </a:moveTo>
                    <a:lnTo>
                      <a:pt x="112" y="578"/>
                    </a:lnTo>
                    <a:lnTo>
                      <a:pt x="115" y="578"/>
                    </a:lnTo>
                    <a:lnTo>
                      <a:pt x="119" y="582"/>
                    </a:lnTo>
                    <a:lnTo>
                      <a:pt x="119" y="586"/>
                    </a:lnTo>
                    <a:lnTo>
                      <a:pt x="123" y="586"/>
                    </a:lnTo>
                    <a:lnTo>
                      <a:pt x="126" y="589"/>
                    </a:lnTo>
                    <a:lnTo>
                      <a:pt x="126" y="593"/>
                    </a:lnTo>
                    <a:lnTo>
                      <a:pt x="130" y="593"/>
                    </a:lnTo>
                    <a:lnTo>
                      <a:pt x="145" y="597"/>
                    </a:lnTo>
                    <a:lnTo>
                      <a:pt x="145" y="601"/>
                    </a:lnTo>
                    <a:lnTo>
                      <a:pt x="149" y="601"/>
                    </a:lnTo>
                    <a:lnTo>
                      <a:pt x="156" y="604"/>
                    </a:lnTo>
                    <a:lnTo>
                      <a:pt x="160" y="604"/>
                    </a:lnTo>
                    <a:lnTo>
                      <a:pt x="163" y="604"/>
                    </a:lnTo>
                    <a:lnTo>
                      <a:pt x="167" y="604"/>
                    </a:lnTo>
                    <a:lnTo>
                      <a:pt x="167" y="608"/>
                    </a:lnTo>
                    <a:lnTo>
                      <a:pt x="163" y="608"/>
                    </a:lnTo>
                    <a:lnTo>
                      <a:pt x="163" y="608"/>
                    </a:lnTo>
                    <a:lnTo>
                      <a:pt x="160" y="608"/>
                    </a:lnTo>
                    <a:lnTo>
                      <a:pt x="156" y="612"/>
                    </a:lnTo>
                    <a:lnTo>
                      <a:pt x="156" y="615"/>
                    </a:lnTo>
                    <a:lnTo>
                      <a:pt x="152" y="615"/>
                    </a:lnTo>
                    <a:lnTo>
                      <a:pt x="149" y="615"/>
                    </a:lnTo>
                    <a:lnTo>
                      <a:pt x="145" y="612"/>
                    </a:lnTo>
                    <a:lnTo>
                      <a:pt x="137" y="612"/>
                    </a:lnTo>
                    <a:lnTo>
                      <a:pt x="130" y="612"/>
                    </a:lnTo>
                    <a:lnTo>
                      <a:pt x="126" y="612"/>
                    </a:lnTo>
                    <a:lnTo>
                      <a:pt x="119" y="612"/>
                    </a:lnTo>
                    <a:lnTo>
                      <a:pt x="119" y="612"/>
                    </a:lnTo>
                    <a:lnTo>
                      <a:pt x="115" y="608"/>
                    </a:lnTo>
                    <a:lnTo>
                      <a:pt x="123" y="608"/>
                    </a:lnTo>
                    <a:lnTo>
                      <a:pt x="130" y="604"/>
                    </a:lnTo>
                    <a:lnTo>
                      <a:pt x="130" y="604"/>
                    </a:lnTo>
                    <a:lnTo>
                      <a:pt x="130" y="604"/>
                    </a:lnTo>
                    <a:lnTo>
                      <a:pt x="126" y="604"/>
                    </a:lnTo>
                    <a:lnTo>
                      <a:pt x="123" y="604"/>
                    </a:lnTo>
                    <a:lnTo>
                      <a:pt x="115" y="604"/>
                    </a:lnTo>
                    <a:lnTo>
                      <a:pt x="115" y="604"/>
                    </a:lnTo>
                    <a:lnTo>
                      <a:pt x="108" y="578"/>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29" name="Freeform 189"/>
              <p:cNvSpPr>
                <a:spLocks noEditPoints="1"/>
              </p:cNvSpPr>
              <p:nvPr/>
            </p:nvSpPr>
            <p:spPr bwMode="auto">
              <a:xfrm>
                <a:off x="2810821" y="3524646"/>
                <a:ext cx="234167" cy="907075"/>
              </a:xfrm>
              <a:custGeom>
                <a:avLst/>
                <a:gdLst>
                  <a:gd name="T0" fmla="*/ 33 w 49"/>
                  <a:gd name="T1" fmla="*/ 183 h 190"/>
                  <a:gd name="T2" fmla="*/ 33 w 49"/>
                  <a:gd name="T3" fmla="*/ 185 h 190"/>
                  <a:gd name="T4" fmla="*/ 40 w 49"/>
                  <a:gd name="T5" fmla="*/ 185 h 190"/>
                  <a:gd name="T6" fmla="*/ 33 w 49"/>
                  <a:gd name="T7" fmla="*/ 177 h 190"/>
                  <a:gd name="T8" fmla="*/ 39 w 49"/>
                  <a:gd name="T9" fmla="*/ 175 h 190"/>
                  <a:gd name="T10" fmla="*/ 15 w 49"/>
                  <a:gd name="T11" fmla="*/ 157 h 190"/>
                  <a:gd name="T12" fmla="*/ 15 w 49"/>
                  <a:gd name="T13" fmla="*/ 129 h 190"/>
                  <a:gd name="T14" fmla="*/ 11 w 49"/>
                  <a:gd name="T15" fmla="*/ 108 h 190"/>
                  <a:gd name="T16" fmla="*/ 15 w 49"/>
                  <a:gd name="T17" fmla="*/ 74 h 190"/>
                  <a:gd name="T18" fmla="*/ 16 w 49"/>
                  <a:gd name="T19" fmla="*/ 42 h 190"/>
                  <a:gd name="T20" fmla="*/ 16 w 49"/>
                  <a:gd name="T21" fmla="*/ 15 h 190"/>
                  <a:gd name="T22" fmla="*/ 7 w 49"/>
                  <a:gd name="T23" fmla="*/ 3 h 190"/>
                  <a:gd name="T24" fmla="*/ 5 w 49"/>
                  <a:gd name="T25" fmla="*/ 25 h 190"/>
                  <a:gd name="T26" fmla="*/ 5 w 49"/>
                  <a:gd name="T27" fmla="*/ 47 h 190"/>
                  <a:gd name="T28" fmla="*/ 6 w 49"/>
                  <a:gd name="T29" fmla="*/ 67 h 190"/>
                  <a:gd name="T30" fmla="*/ 4 w 49"/>
                  <a:gd name="T31" fmla="*/ 82 h 190"/>
                  <a:gd name="T32" fmla="*/ 2 w 49"/>
                  <a:gd name="T33" fmla="*/ 94 h 190"/>
                  <a:gd name="T34" fmla="*/ 3 w 49"/>
                  <a:gd name="T35" fmla="*/ 109 h 190"/>
                  <a:gd name="T36" fmla="*/ 10 w 49"/>
                  <a:gd name="T37" fmla="*/ 116 h 190"/>
                  <a:gd name="T38" fmla="*/ 9 w 49"/>
                  <a:gd name="T39" fmla="*/ 125 h 190"/>
                  <a:gd name="T40" fmla="*/ 9 w 49"/>
                  <a:gd name="T41" fmla="*/ 138 h 190"/>
                  <a:gd name="T42" fmla="*/ 3 w 49"/>
                  <a:gd name="T43" fmla="*/ 135 h 190"/>
                  <a:gd name="T44" fmla="*/ 6 w 49"/>
                  <a:gd name="T45" fmla="*/ 139 h 190"/>
                  <a:gd name="T46" fmla="*/ 10 w 49"/>
                  <a:gd name="T47" fmla="*/ 144 h 190"/>
                  <a:gd name="T48" fmla="*/ 10 w 49"/>
                  <a:gd name="T49" fmla="*/ 150 h 190"/>
                  <a:gd name="T50" fmla="*/ 11 w 49"/>
                  <a:gd name="T51" fmla="*/ 157 h 190"/>
                  <a:gd name="T52" fmla="*/ 15 w 49"/>
                  <a:gd name="T53" fmla="*/ 165 h 190"/>
                  <a:gd name="T54" fmla="*/ 20 w 49"/>
                  <a:gd name="T55" fmla="*/ 167 h 190"/>
                  <a:gd name="T56" fmla="*/ 21 w 49"/>
                  <a:gd name="T57" fmla="*/ 170 h 190"/>
                  <a:gd name="T58" fmla="*/ 19 w 49"/>
                  <a:gd name="T59" fmla="*/ 172 h 190"/>
                  <a:gd name="T60" fmla="*/ 23 w 49"/>
                  <a:gd name="T61" fmla="*/ 171 h 190"/>
                  <a:gd name="T62" fmla="*/ 21 w 49"/>
                  <a:gd name="T63" fmla="*/ 175 h 190"/>
                  <a:gd name="T64" fmla="*/ 28 w 49"/>
                  <a:gd name="T65" fmla="*/ 173 h 190"/>
                  <a:gd name="T66" fmla="*/ 29 w 49"/>
                  <a:gd name="T67" fmla="*/ 179 h 190"/>
                  <a:gd name="T68" fmla="*/ 38 w 49"/>
                  <a:gd name="T69" fmla="*/ 169 h 190"/>
                  <a:gd name="T70" fmla="*/ 3 w 49"/>
                  <a:gd name="T71" fmla="*/ 117 h 190"/>
                  <a:gd name="T72" fmla="*/ 8 w 49"/>
                  <a:gd name="T73" fmla="*/ 115 h 190"/>
                  <a:gd name="T74" fmla="*/ 7 w 49"/>
                  <a:gd name="T75" fmla="*/ 124 h 190"/>
                  <a:gd name="T76" fmla="*/ 3 w 49"/>
                  <a:gd name="T77" fmla="*/ 128 h 190"/>
                  <a:gd name="T78" fmla="*/ 4 w 49"/>
                  <a:gd name="T79" fmla="*/ 128 h 190"/>
                  <a:gd name="T80" fmla="*/ 9 w 49"/>
                  <a:gd name="T81" fmla="*/ 126 h 190"/>
                  <a:gd name="T82" fmla="*/ 5 w 49"/>
                  <a:gd name="T83" fmla="*/ 130 h 190"/>
                  <a:gd name="T84" fmla="*/ 7 w 49"/>
                  <a:gd name="T85" fmla="*/ 148 h 190"/>
                  <a:gd name="T86" fmla="*/ 6 w 49"/>
                  <a:gd name="T87" fmla="*/ 148 h 190"/>
                  <a:gd name="T88" fmla="*/ 5 w 49"/>
                  <a:gd name="T89" fmla="*/ 152 h 190"/>
                  <a:gd name="T90" fmla="*/ 6 w 49"/>
                  <a:gd name="T91" fmla="*/ 154 h 190"/>
                  <a:gd name="T92" fmla="*/ 9 w 49"/>
                  <a:gd name="T93" fmla="*/ 156 h 190"/>
                  <a:gd name="T94" fmla="*/ 10 w 49"/>
                  <a:gd name="T95" fmla="*/ 162 h 190"/>
                  <a:gd name="T96" fmla="*/ 10 w 49"/>
                  <a:gd name="T97" fmla="*/ 161 h 190"/>
                  <a:gd name="T98" fmla="*/ 11 w 49"/>
                  <a:gd name="T99" fmla="*/ 167 h 190"/>
                  <a:gd name="T100" fmla="*/ 14 w 49"/>
                  <a:gd name="T101" fmla="*/ 169 h 190"/>
                  <a:gd name="T102" fmla="*/ 15 w 49"/>
                  <a:gd name="T103" fmla="*/ 169 h 190"/>
                  <a:gd name="T104" fmla="*/ 17 w 49"/>
                  <a:gd name="T105" fmla="*/ 172 h 190"/>
                  <a:gd name="T106" fmla="*/ 21 w 49"/>
                  <a:gd name="T107" fmla="*/ 177 h 190"/>
                  <a:gd name="T108" fmla="*/ 22 w 49"/>
                  <a:gd name="T109" fmla="*/ 180 h 190"/>
                  <a:gd name="T110" fmla="*/ 26 w 49"/>
                  <a:gd name="T111" fmla="*/ 180 h 190"/>
                  <a:gd name="T112" fmla="*/ 27 w 49"/>
                  <a:gd name="T113" fmla="*/ 181 h 190"/>
                  <a:gd name="T114" fmla="*/ 31 w 49"/>
                  <a:gd name="T115" fmla="*/ 179 h 190"/>
                  <a:gd name="T116" fmla="*/ 48 w 49"/>
                  <a:gd name="T117" fmla="*/ 188 h 190"/>
                  <a:gd name="T118" fmla="*/ 45 w 49"/>
                  <a:gd name="T119" fmla="*/ 186 h 190"/>
                  <a:gd name="T120" fmla="*/ 41 w 49"/>
                  <a:gd name="T121" fmla="*/ 18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 h="190">
                    <a:moveTo>
                      <a:pt x="42" y="184"/>
                    </a:moveTo>
                    <a:cubicBezTo>
                      <a:pt x="41" y="183"/>
                      <a:pt x="41" y="183"/>
                      <a:pt x="41" y="183"/>
                    </a:cubicBezTo>
                    <a:cubicBezTo>
                      <a:pt x="41" y="183"/>
                      <a:pt x="41" y="183"/>
                      <a:pt x="41" y="183"/>
                    </a:cubicBezTo>
                    <a:cubicBezTo>
                      <a:pt x="40" y="182"/>
                      <a:pt x="40" y="182"/>
                      <a:pt x="40" y="182"/>
                    </a:cubicBezTo>
                    <a:cubicBezTo>
                      <a:pt x="38" y="182"/>
                      <a:pt x="38" y="182"/>
                      <a:pt x="38" y="182"/>
                    </a:cubicBezTo>
                    <a:cubicBezTo>
                      <a:pt x="36" y="181"/>
                      <a:pt x="36" y="181"/>
                      <a:pt x="36" y="181"/>
                    </a:cubicBezTo>
                    <a:cubicBezTo>
                      <a:pt x="35" y="181"/>
                      <a:pt x="35" y="181"/>
                      <a:pt x="35" y="181"/>
                    </a:cubicBezTo>
                    <a:cubicBezTo>
                      <a:pt x="35" y="181"/>
                      <a:pt x="35" y="181"/>
                      <a:pt x="35" y="181"/>
                    </a:cubicBezTo>
                    <a:cubicBezTo>
                      <a:pt x="35" y="181"/>
                      <a:pt x="35" y="181"/>
                      <a:pt x="35" y="181"/>
                    </a:cubicBezTo>
                    <a:cubicBezTo>
                      <a:pt x="35" y="182"/>
                      <a:pt x="35" y="182"/>
                      <a:pt x="35" y="182"/>
                    </a:cubicBezTo>
                    <a:cubicBezTo>
                      <a:pt x="35" y="182"/>
                      <a:pt x="35" y="182"/>
                      <a:pt x="35" y="182"/>
                    </a:cubicBezTo>
                    <a:cubicBezTo>
                      <a:pt x="33" y="181"/>
                      <a:pt x="33" y="181"/>
                      <a:pt x="33" y="181"/>
                    </a:cubicBezTo>
                    <a:cubicBezTo>
                      <a:pt x="32" y="181"/>
                      <a:pt x="32" y="181"/>
                      <a:pt x="32" y="181"/>
                    </a:cubicBezTo>
                    <a:cubicBezTo>
                      <a:pt x="32" y="181"/>
                      <a:pt x="32" y="181"/>
                      <a:pt x="32" y="181"/>
                    </a:cubicBezTo>
                    <a:cubicBezTo>
                      <a:pt x="32" y="181"/>
                      <a:pt x="32" y="181"/>
                      <a:pt x="32" y="181"/>
                    </a:cubicBezTo>
                    <a:cubicBezTo>
                      <a:pt x="34" y="182"/>
                      <a:pt x="34" y="182"/>
                      <a:pt x="34" y="182"/>
                    </a:cubicBezTo>
                    <a:cubicBezTo>
                      <a:pt x="34" y="182"/>
                      <a:pt x="34" y="182"/>
                      <a:pt x="34" y="182"/>
                    </a:cubicBezTo>
                    <a:cubicBezTo>
                      <a:pt x="34" y="182"/>
                      <a:pt x="34" y="182"/>
                      <a:pt x="34" y="182"/>
                    </a:cubicBezTo>
                    <a:cubicBezTo>
                      <a:pt x="34" y="182"/>
                      <a:pt x="34" y="182"/>
                      <a:pt x="34" y="182"/>
                    </a:cubicBezTo>
                    <a:cubicBezTo>
                      <a:pt x="34" y="183"/>
                      <a:pt x="34" y="183"/>
                      <a:pt x="34" y="183"/>
                    </a:cubicBezTo>
                    <a:cubicBezTo>
                      <a:pt x="33" y="183"/>
                      <a:pt x="33" y="183"/>
                      <a:pt x="33" y="183"/>
                    </a:cubicBezTo>
                    <a:cubicBezTo>
                      <a:pt x="33" y="182"/>
                      <a:pt x="33" y="182"/>
                      <a:pt x="33" y="182"/>
                    </a:cubicBezTo>
                    <a:cubicBezTo>
                      <a:pt x="32" y="182"/>
                      <a:pt x="32" y="182"/>
                      <a:pt x="32" y="182"/>
                    </a:cubicBezTo>
                    <a:cubicBezTo>
                      <a:pt x="32" y="182"/>
                      <a:pt x="32" y="182"/>
                      <a:pt x="32" y="182"/>
                    </a:cubicBezTo>
                    <a:cubicBezTo>
                      <a:pt x="32" y="183"/>
                      <a:pt x="32" y="183"/>
                      <a:pt x="32" y="183"/>
                    </a:cubicBezTo>
                    <a:cubicBezTo>
                      <a:pt x="31" y="183"/>
                      <a:pt x="31" y="183"/>
                      <a:pt x="31" y="183"/>
                    </a:cubicBezTo>
                    <a:cubicBezTo>
                      <a:pt x="30" y="183"/>
                      <a:pt x="30" y="183"/>
                      <a:pt x="30" y="183"/>
                    </a:cubicBezTo>
                    <a:cubicBezTo>
                      <a:pt x="30" y="183"/>
                      <a:pt x="30" y="183"/>
                      <a:pt x="30" y="183"/>
                    </a:cubicBezTo>
                    <a:cubicBezTo>
                      <a:pt x="30" y="183"/>
                      <a:pt x="30" y="183"/>
                      <a:pt x="30" y="183"/>
                    </a:cubicBezTo>
                    <a:cubicBezTo>
                      <a:pt x="30" y="183"/>
                      <a:pt x="30" y="183"/>
                      <a:pt x="30" y="183"/>
                    </a:cubicBezTo>
                    <a:cubicBezTo>
                      <a:pt x="29" y="183"/>
                      <a:pt x="29" y="183"/>
                      <a:pt x="29" y="183"/>
                    </a:cubicBezTo>
                    <a:cubicBezTo>
                      <a:pt x="28" y="184"/>
                      <a:pt x="28" y="184"/>
                      <a:pt x="28" y="184"/>
                    </a:cubicBezTo>
                    <a:cubicBezTo>
                      <a:pt x="28" y="184"/>
                      <a:pt x="28" y="184"/>
                      <a:pt x="28" y="184"/>
                    </a:cubicBezTo>
                    <a:cubicBezTo>
                      <a:pt x="29" y="184"/>
                      <a:pt x="29" y="184"/>
                      <a:pt x="29" y="184"/>
                    </a:cubicBezTo>
                    <a:cubicBezTo>
                      <a:pt x="30" y="184"/>
                      <a:pt x="30" y="184"/>
                      <a:pt x="30" y="184"/>
                    </a:cubicBezTo>
                    <a:cubicBezTo>
                      <a:pt x="30" y="184"/>
                      <a:pt x="30" y="184"/>
                      <a:pt x="30" y="184"/>
                    </a:cubicBezTo>
                    <a:cubicBezTo>
                      <a:pt x="31" y="184"/>
                      <a:pt x="31" y="184"/>
                      <a:pt x="31" y="184"/>
                    </a:cubicBezTo>
                    <a:cubicBezTo>
                      <a:pt x="31" y="184"/>
                      <a:pt x="31" y="184"/>
                      <a:pt x="31" y="184"/>
                    </a:cubicBezTo>
                    <a:cubicBezTo>
                      <a:pt x="32" y="184"/>
                      <a:pt x="32" y="184"/>
                      <a:pt x="32" y="184"/>
                    </a:cubicBezTo>
                    <a:cubicBezTo>
                      <a:pt x="32" y="184"/>
                      <a:pt x="32" y="184"/>
                      <a:pt x="32" y="184"/>
                    </a:cubicBezTo>
                    <a:cubicBezTo>
                      <a:pt x="33" y="184"/>
                      <a:pt x="33" y="184"/>
                      <a:pt x="33" y="184"/>
                    </a:cubicBezTo>
                    <a:cubicBezTo>
                      <a:pt x="33" y="185"/>
                      <a:pt x="33" y="185"/>
                      <a:pt x="33" y="185"/>
                    </a:cubicBezTo>
                    <a:cubicBezTo>
                      <a:pt x="33" y="185"/>
                      <a:pt x="33" y="185"/>
                      <a:pt x="33" y="185"/>
                    </a:cubicBezTo>
                    <a:cubicBezTo>
                      <a:pt x="33" y="185"/>
                      <a:pt x="33" y="185"/>
                      <a:pt x="33" y="185"/>
                    </a:cubicBezTo>
                    <a:cubicBezTo>
                      <a:pt x="32" y="186"/>
                      <a:pt x="32" y="186"/>
                      <a:pt x="32" y="186"/>
                    </a:cubicBezTo>
                    <a:cubicBezTo>
                      <a:pt x="33" y="187"/>
                      <a:pt x="33" y="187"/>
                      <a:pt x="33" y="187"/>
                    </a:cubicBezTo>
                    <a:cubicBezTo>
                      <a:pt x="33" y="187"/>
                      <a:pt x="33" y="187"/>
                      <a:pt x="33" y="187"/>
                    </a:cubicBezTo>
                    <a:cubicBezTo>
                      <a:pt x="34" y="187"/>
                      <a:pt x="34" y="187"/>
                      <a:pt x="34" y="187"/>
                    </a:cubicBezTo>
                    <a:cubicBezTo>
                      <a:pt x="35" y="188"/>
                      <a:pt x="35" y="188"/>
                      <a:pt x="35" y="188"/>
                    </a:cubicBezTo>
                    <a:cubicBezTo>
                      <a:pt x="35" y="188"/>
                      <a:pt x="35" y="188"/>
                      <a:pt x="35" y="188"/>
                    </a:cubicBezTo>
                    <a:cubicBezTo>
                      <a:pt x="35" y="187"/>
                      <a:pt x="35" y="187"/>
                      <a:pt x="35" y="187"/>
                    </a:cubicBezTo>
                    <a:cubicBezTo>
                      <a:pt x="35" y="187"/>
                      <a:pt x="35" y="187"/>
                      <a:pt x="35" y="187"/>
                    </a:cubicBezTo>
                    <a:cubicBezTo>
                      <a:pt x="34" y="186"/>
                      <a:pt x="34" y="186"/>
                      <a:pt x="34" y="186"/>
                    </a:cubicBezTo>
                    <a:cubicBezTo>
                      <a:pt x="34" y="186"/>
                      <a:pt x="34" y="186"/>
                      <a:pt x="34" y="186"/>
                    </a:cubicBezTo>
                    <a:cubicBezTo>
                      <a:pt x="34" y="186"/>
                      <a:pt x="34" y="186"/>
                      <a:pt x="34" y="186"/>
                    </a:cubicBezTo>
                    <a:cubicBezTo>
                      <a:pt x="35" y="186"/>
                      <a:pt x="35" y="186"/>
                      <a:pt x="35" y="186"/>
                    </a:cubicBezTo>
                    <a:cubicBezTo>
                      <a:pt x="35" y="186"/>
                      <a:pt x="35" y="186"/>
                      <a:pt x="35" y="186"/>
                    </a:cubicBezTo>
                    <a:cubicBezTo>
                      <a:pt x="35" y="186"/>
                      <a:pt x="35" y="186"/>
                      <a:pt x="35" y="186"/>
                    </a:cubicBezTo>
                    <a:cubicBezTo>
                      <a:pt x="35" y="185"/>
                      <a:pt x="35" y="185"/>
                      <a:pt x="35" y="185"/>
                    </a:cubicBezTo>
                    <a:cubicBezTo>
                      <a:pt x="34" y="185"/>
                      <a:pt x="34" y="185"/>
                      <a:pt x="34" y="185"/>
                    </a:cubicBezTo>
                    <a:cubicBezTo>
                      <a:pt x="36" y="184"/>
                      <a:pt x="36" y="184"/>
                      <a:pt x="36" y="184"/>
                    </a:cubicBezTo>
                    <a:cubicBezTo>
                      <a:pt x="37" y="184"/>
                      <a:pt x="37" y="184"/>
                      <a:pt x="37" y="184"/>
                    </a:cubicBezTo>
                    <a:cubicBezTo>
                      <a:pt x="40" y="185"/>
                      <a:pt x="40" y="185"/>
                      <a:pt x="40" y="185"/>
                    </a:cubicBezTo>
                    <a:cubicBezTo>
                      <a:pt x="41" y="185"/>
                      <a:pt x="41" y="185"/>
                      <a:pt x="41" y="185"/>
                    </a:cubicBezTo>
                    <a:cubicBezTo>
                      <a:pt x="41" y="184"/>
                      <a:pt x="41" y="184"/>
                      <a:pt x="41" y="184"/>
                    </a:cubicBezTo>
                    <a:cubicBezTo>
                      <a:pt x="42" y="184"/>
                      <a:pt x="42" y="184"/>
                      <a:pt x="42" y="184"/>
                    </a:cubicBezTo>
                    <a:close/>
                    <a:moveTo>
                      <a:pt x="41" y="182"/>
                    </a:moveTo>
                    <a:cubicBezTo>
                      <a:pt x="40" y="182"/>
                      <a:pt x="40" y="182"/>
                      <a:pt x="40" y="182"/>
                    </a:cubicBezTo>
                    <a:cubicBezTo>
                      <a:pt x="38" y="181"/>
                      <a:pt x="38" y="181"/>
                      <a:pt x="38" y="181"/>
                    </a:cubicBezTo>
                    <a:cubicBezTo>
                      <a:pt x="36" y="180"/>
                      <a:pt x="36" y="180"/>
                      <a:pt x="36" y="180"/>
                    </a:cubicBezTo>
                    <a:cubicBezTo>
                      <a:pt x="36" y="180"/>
                      <a:pt x="36" y="180"/>
                      <a:pt x="36" y="180"/>
                    </a:cubicBezTo>
                    <a:cubicBezTo>
                      <a:pt x="35" y="180"/>
                      <a:pt x="35" y="180"/>
                      <a:pt x="35" y="180"/>
                    </a:cubicBezTo>
                    <a:cubicBezTo>
                      <a:pt x="34" y="179"/>
                      <a:pt x="34" y="179"/>
                      <a:pt x="34" y="179"/>
                    </a:cubicBezTo>
                    <a:cubicBezTo>
                      <a:pt x="34" y="179"/>
                      <a:pt x="34" y="179"/>
                      <a:pt x="34" y="179"/>
                    </a:cubicBezTo>
                    <a:cubicBezTo>
                      <a:pt x="34" y="178"/>
                      <a:pt x="34" y="178"/>
                      <a:pt x="34" y="178"/>
                    </a:cubicBezTo>
                    <a:cubicBezTo>
                      <a:pt x="35" y="178"/>
                      <a:pt x="35" y="178"/>
                      <a:pt x="35" y="178"/>
                    </a:cubicBezTo>
                    <a:cubicBezTo>
                      <a:pt x="35" y="177"/>
                      <a:pt x="35" y="177"/>
                      <a:pt x="35" y="177"/>
                    </a:cubicBezTo>
                    <a:cubicBezTo>
                      <a:pt x="36" y="177"/>
                      <a:pt x="36" y="177"/>
                      <a:pt x="36" y="177"/>
                    </a:cubicBezTo>
                    <a:cubicBezTo>
                      <a:pt x="37" y="176"/>
                      <a:pt x="37" y="176"/>
                      <a:pt x="37" y="176"/>
                    </a:cubicBezTo>
                    <a:cubicBezTo>
                      <a:pt x="37" y="176"/>
                      <a:pt x="37" y="176"/>
                      <a:pt x="37" y="176"/>
                    </a:cubicBezTo>
                    <a:cubicBezTo>
                      <a:pt x="36" y="176"/>
                      <a:pt x="36" y="176"/>
                      <a:pt x="36" y="176"/>
                    </a:cubicBezTo>
                    <a:cubicBezTo>
                      <a:pt x="34" y="176"/>
                      <a:pt x="34" y="176"/>
                      <a:pt x="34" y="176"/>
                    </a:cubicBezTo>
                    <a:cubicBezTo>
                      <a:pt x="34" y="177"/>
                      <a:pt x="34" y="177"/>
                      <a:pt x="34" y="177"/>
                    </a:cubicBezTo>
                    <a:cubicBezTo>
                      <a:pt x="33" y="177"/>
                      <a:pt x="33" y="177"/>
                      <a:pt x="33" y="177"/>
                    </a:cubicBezTo>
                    <a:cubicBezTo>
                      <a:pt x="32" y="176"/>
                      <a:pt x="32" y="176"/>
                      <a:pt x="32" y="176"/>
                    </a:cubicBezTo>
                    <a:cubicBezTo>
                      <a:pt x="32" y="175"/>
                      <a:pt x="32" y="175"/>
                      <a:pt x="32" y="175"/>
                    </a:cubicBezTo>
                    <a:cubicBezTo>
                      <a:pt x="32" y="174"/>
                      <a:pt x="32" y="174"/>
                      <a:pt x="32" y="174"/>
                    </a:cubicBezTo>
                    <a:cubicBezTo>
                      <a:pt x="33" y="174"/>
                      <a:pt x="33" y="174"/>
                      <a:pt x="33" y="174"/>
                    </a:cubicBezTo>
                    <a:cubicBezTo>
                      <a:pt x="33" y="173"/>
                      <a:pt x="33" y="173"/>
                      <a:pt x="33" y="173"/>
                    </a:cubicBezTo>
                    <a:cubicBezTo>
                      <a:pt x="32" y="173"/>
                      <a:pt x="32" y="173"/>
                      <a:pt x="32" y="173"/>
                    </a:cubicBezTo>
                    <a:cubicBezTo>
                      <a:pt x="32" y="173"/>
                      <a:pt x="32" y="173"/>
                      <a:pt x="32" y="173"/>
                    </a:cubicBezTo>
                    <a:cubicBezTo>
                      <a:pt x="32" y="172"/>
                      <a:pt x="32" y="172"/>
                      <a:pt x="32" y="172"/>
                    </a:cubicBezTo>
                    <a:cubicBezTo>
                      <a:pt x="33" y="172"/>
                      <a:pt x="33" y="172"/>
                      <a:pt x="33" y="172"/>
                    </a:cubicBezTo>
                    <a:cubicBezTo>
                      <a:pt x="34" y="173"/>
                      <a:pt x="34" y="173"/>
                      <a:pt x="34" y="173"/>
                    </a:cubicBezTo>
                    <a:cubicBezTo>
                      <a:pt x="34" y="173"/>
                      <a:pt x="34" y="173"/>
                      <a:pt x="34" y="173"/>
                    </a:cubicBezTo>
                    <a:cubicBezTo>
                      <a:pt x="35" y="172"/>
                      <a:pt x="35" y="172"/>
                      <a:pt x="35" y="172"/>
                    </a:cubicBezTo>
                    <a:cubicBezTo>
                      <a:pt x="35" y="171"/>
                      <a:pt x="35" y="171"/>
                      <a:pt x="35" y="171"/>
                    </a:cubicBezTo>
                    <a:cubicBezTo>
                      <a:pt x="34" y="171"/>
                      <a:pt x="34" y="171"/>
                      <a:pt x="34" y="171"/>
                    </a:cubicBezTo>
                    <a:cubicBezTo>
                      <a:pt x="35" y="170"/>
                      <a:pt x="35" y="170"/>
                      <a:pt x="35" y="170"/>
                    </a:cubicBezTo>
                    <a:cubicBezTo>
                      <a:pt x="35" y="170"/>
                      <a:pt x="35" y="170"/>
                      <a:pt x="35" y="170"/>
                    </a:cubicBezTo>
                    <a:cubicBezTo>
                      <a:pt x="36" y="171"/>
                      <a:pt x="36" y="171"/>
                      <a:pt x="36" y="171"/>
                    </a:cubicBezTo>
                    <a:cubicBezTo>
                      <a:pt x="36" y="171"/>
                      <a:pt x="36" y="171"/>
                      <a:pt x="36" y="171"/>
                    </a:cubicBezTo>
                    <a:cubicBezTo>
                      <a:pt x="38" y="170"/>
                      <a:pt x="38" y="170"/>
                      <a:pt x="38" y="170"/>
                    </a:cubicBezTo>
                    <a:cubicBezTo>
                      <a:pt x="39" y="175"/>
                      <a:pt x="39" y="175"/>
                      <a:pt x="39" y="175"/>
                    </a:cubicBezTo>
                    <a:cubicBezTo>
                      <a:pt x="39" y="175"/>
                      <a:pt x="39" y="175"/>
                      <a:pt x="39" y="175"/>
                    </a:cubicBezTo>
                    <a:cubicBezTo>
                      <a:pt x="39" y="175"/>
                      <a:pt x="39" y="175"/>
                      <a:pt x="39" y="175"/>
                    </a:cubicBezTo>
                    <a:cubicBezTo>
                      <a:pt x="41" y="182"/>
                      <a:pt x="41" y="182"/>
                      <a:pt x="41" y="182"/>
                    </a:cubicBezTo>
                    <a:close/>
                    <a:moveTo>
                      <a:pt x="38" y="169"/>
                    </a:moveTo>
                    <a:cubicBezTo>
                      <a:pt x="36" y="168"/>
                      <a:pt x="36" y="168"/>
                      <a:pt x="36" y="168"/>
                    </a:cubicBezTo>
                    <a:cubicBezTo>
                      <a:pt x="35" y="168"/>
                      <a:pt x="35" y="168"/>
                      <a:pt x="35" y="168"/>
                    </a:cubicBezTo>
                    <a:cubicBezTo>
                      <a:pt x="35" y="167"/>
                      <a:pt x="35" y="167"/>
                      <a:pt x="35" y="167"/>
                    </a:cubicBezTo>
                    <a:cubicBezTo>
                      <a:pt x="29" y="167"/>
                      <a:pt x="29" y="167"/>
                      <a:pt x="29" y="167"/>
                    </a:cubicBezTo>
                    <a:cubicBezTo>
                      <a:pt x="26" y="168"/>
                      <a:pt x="26" y="168"/>
                      <a:pt x="26" y="168"/>
                    </a:cubicBezTo>
                    <a:cubicBezTo>
                      <a:pt x="25" y="167"/>
                      <a:pt x="25" y="167"/>
                      <a:pt x="25" y="167"/>
                    </a:cubicBezTo>
                    <a:cubicBezTo>
                      <a:pt x="23" y="167"/>
                      <a:pt x="23" y="167"/>
                      <a:pt x="23" y="167"/>
                    </a:cubicBezTo>
                    <a:cubicBezTo>
                      <a:pt x="23" y="166"/>
                      <a:pt x="23" y="166"/>
                      <a:pt x="23" y="166"/>
                    </a:cubicBezTo>
                    <a:cubicBezTo>
                      <a:pt x="22" y="164"/>
                      <a:pt x="22" y="164"/>
                      <a:pt x="22" y="164"/>
                    </a:cubicBezTo>
                    <a:cubicBezTo>
                      <a:pt x="21" y="163"/>
                      <a:pt x="21" y="163"/>
                      <a:pt x="21" y="163"/>
                    </a:cubicBezTo>
                    <a:cubicBezTo>
                      <a:pt x="21" y="161"/>
                      <a:pt x="21" y="161"/>
                      <a:pt x="21" y="161"/>
                    </a:cubicBezTo>
                    <a:cubicBezTo>
                      <a:pt x="21" y="160"/>
                      <a:pt x="21" y="160"/>
                      <a:pt x="21" y="160"/>
                    </a:cubicBezTo>
                    <a:cubicBezTo>
                      <a:pt x="20" y="160"/>
                      <a:pt x="20" y="160"/>
                      <a:pt x="20" y="160"/>
                    </a:cubicBezTo>
                    <a:cubicBezTo>
                      <a:pt x="19" y="161"/>
                      <a:pt x="19" y="161"/>
                      <a:pt x="19" y="161"/>
                    </a:cubicBezTo>
                    <a:cubicBezTo>
                      <a:pt x="18" y="161"/>
                      <a:pt x="18" y="161"/>
                      <a:pt x="18" y="161"/>
                    </a:cubicBezTo>
                    <a:cubicBezTo>
                      <a:pt x="17" y="161"/>
                      <a:pt x="17" y="161"/>
                      <a:pt x="17" y="161"/>
                    </a:cubicBezTo>
                    <a:cubicBezTo>
                      <a:pt x="15" y="158"/>
                      <a:pt x="15" y="158"/>
                      <a:pt x="15" y="158"/>
                    </a:cubicBezTo>
                    <a:cubicBezTo>
                      <a:pt x="15" y="157"/>
                      <a:pt x="15" y="157"/>
                      <a:pt x="15" y="157"/>
                    </a:cubicBezTo>
                    <a:cubicBezTo>
                      <a:pt x="15" y="153"/>
                      <a:pt x="15" y="153"/>
                      <a:pt x="15" y="153"/>
                    </a:cubicBezTo>
                    <a:cubicBezTo>
                      <a:pt x="16" y="152"/>
                      <a:pt x="16" y="152"/>
                      <a:pt x="16" y="152"/>
                    </a:cubicBezTo>
                    <a:cubicBezTo>
                      <a:pt x="18" y="150"/>
                      <a:pt x="18" y="150"/>
                      <a:pt x="18" y="150"/>
                    </a:cubicBezTo>
                    <a:cubicBezTo>
                      <a:pt x="18" y="148"/>
                      <a:pt x="18" y="148"/>
                      <a:pt x="18" y="148"/>
                    </a:cubicBezTo>
                    <a:cubicBezTo>
                      <a:pt x="18" y="146"/>
                      <a:pt x="18" y="146"/>
                      <a:pt x="18" y="146"/>
                    </a:cubicBezTo>
                    <a:cubicBezTo>
                      <a:pt x="17" y="145"/>
                      <a:pt x="17" y="145"/>
                      <a:pt x="17" y="145"/>
                    </a:cubicBezTo>
                    <a:cubicBezTo>
                      <a:pt x="18" y="143"/>
                      <a:pt x="18" y="143"/>
                      <a:pt x="18" y="143"/>
                    </a:cubicBezTo>
                    <a:cubicBezTo>
                      <a:pt x="18" y="142"/>
                      <a:pt x="18" y="142"/>
                      <a:pt x="18" y="142"/>
                    </a:cubicBezTo>
                    <a:cubicBezTo>
                      <a:pt x="18" y="140"/>
                      <a:pt x="18" y="140"/>
                      <a:pt x="18" y="140"/>
                    </a:cubicBezTo>
                    <a:cubicBezTo>
                      <a:pt x="18" y="139"/>
                      <a:pt x="18" y="139"/>
                      <a:pt x="18" y="139"/>
                    </a:cubicBezTo>
                    <a:cubicBezTo>
                      <a:pt x="18" y="138"/>
                      <a:pt x="18" y="138"/>
                      <a:pt x="18" y="138"/>
                    </a:cubicBezTo>
                    <a:cubicBezTo>
                      <a:pt x="18" y="137"/>
                      <a:pt x="18" y="137"/>
                      <a:pt x="18" y="137"/>
                    </a:cubicBezTo>
                    <a:cubicBezTo>
                      <a:pt x="18" y="134"/>
                      <a:pt x="18" y="134"/>
                      <a:pt x="18" y="134"/>
                    </a:cubicBezTo>
                    <a:cubicBezTo>
                      <a:pt x="17" y="133"/>
                      <a:pt x="17" y="133"/>
                      <a:pt x="17" y="133"/>
                    </a:cubicBezTo>
                    <a:cubicBezTo>
                      <a:pt x="17" y="133"/>
                      <a:pt x="17" y="133"/>
                      <a:pt x="17" y="133"/>
                    </a:cubicBezTo>
                    <a:cubicBezTo>
                      <a:pt x="18" y="132"/>
                      <a:pt x="18" y="132"/>
                      <a:pt x="18" y="132"/>
                    </a:cubicBezTo>
                    <a:cubicBezTo>
                      <a:pt x="18" y="131"/>
                      <a:pt x="18" y="131"/>
                      <a:pt x="18" y="131"/>
                    </a:cubicBezTo>
                    <a:cubicBezTo>
                      <a:pt x="17" y="129"/>
                      <a:pt x="17" y="129"/>
                      <a:pt x="17" y="129"/>
                    </a:cubicBezTo>
                    <a:cubicBezTo>
                      <a:pt x="16" y="128"/>
                      <a:pt x="16" y="128"/>
                      <a:pt x="16" y="128"/>
                    </a:cubicBezTo>
                    <a:cubicBezTo>
                      <a:pt x="15" y="128"/>
                      <a:pt x="15" y="128"/>
                      <a:pt x="15" y="128"/>
                    </a:cubicBezTo>
                    <a:cubicBezTo>
                      <a:pt x="15" y="129"/>
                      <a:pt x="15" y="129"/>
                      <a:pt x="15" y="129"/>
                    </a:cubicBezTo>
                    <a:cubicBezTo>
                      <a:pt x="14" y="128"/>
                      <a:pt x="14" y="128"/>
                      <a:pt x="14" y="128"/>
                    </a:cubicBezTo>
                    <a:cubicBezTo>
                      <a:pt x="14" y="127"/>
                      <a:pt x="14" y="127"/>
                      <a:pt x="14" y="127"/>
                    </a:cubicBezTo>
                    <a:cubicBezTo>
                      <a:pt x="16" y="127"/>
                      <a:pt x="16" y="127"/>
                      <a:pt x="16" y="127"/>
                    </a:cubicBezTo>
                    <a:cubicBezTo>
                      <a:pt x="17" y="126"/>
                      <a:pt x="17" y="126"/>
                      <a:pt x="17" y="126"/>
                    </a:cubicBezTo>
                    <a:cubicBezTo>
                      <a:pt x="17" y="125"/>
                      <a:pt x="17" y="125"/>
                      <a:pt x="17" y="125"/>
                    </a:cubicBezTo>
                    <a:cubicBezTo>
                      <a:pt x="17" y="125"/>
                      <a:pt x="17" y="125"/>
                      <a:pt x="17" y="125"/>
                    </a:cubicBezTo>
                    <a:cubicBezTo>
                      <a:pt x="16" y="126"/>
                      <a:pt x="16" y="126"/>
                      <a:pt x="16" y="126"/>
                    </a:cubicBezTo>
                    <a:cubicBezTo>
                      <a:pt x="15" y="126"/>
                      <a:pt x="15" y="126"/>
                      <a:pt x="15" y="126"/>
                    </a:cubicBezTo>
                    <a:cubicBezTo>
                      <a:pt x="15" y="124"/>
                      <a:pt x="15" y="124"/>
                      <a:pt x="15" y="124"/>
                    </a:cubicBezTo>
                    <a:cubicBezTo>
                      <a:pt x="14" y="122"/>
                      <a:pt x="14" y="122"/>
                      <a:pt x="14" y="122"/>
                    </a:cubicBezTo>
                    <a:cubicBezTo>
                      <a:pt x="14" y="121"/>
                      <a:pt x="14" y="121"/>
                      <a:pt x="14" y="121"/>
                    </a:cubicBezTo>
                    <a:cubicBezTo>
                      <a:pt x="14" y="120"/>
                      <a:pt x="14" y="120"/>
                      <a:pt x="14" y="120"/>
                    </a:cubicBezTo>
                    <a:cubicBezTo>
                      <a:pt x="13" y="119"/>
                      <a:pt x="13" y="119"/>
                      <a:pt x="13" y="119"/>
                    </a:cubicBezTo>
                    <a:cubicBezTo>
                      <a:pt x="12" y="118"/>
                      <a:pt x="12" y="118"/>
                      <a:pt x="12" y="118"/>
                    </a:cubicBezTo>
                    <a:cubicBezTo>
                      <a:pt x="12" y="115"/>
                      <a:pt x="12" y="115"/>
                      <a:pt x="12" y="115"/>
                    </a:cubicBezTo>
                    <a:cubicBezTo>
                      <a:pt x="13" y="114"/>
                      <a:pt x="13" y="114"/>
                      <a:pt x="13" y="114"/>
                    </a:cubicBezTo>
                    <a:cubicBezTo>
                      <a:pt x="13" y="113"/>
                      <a:pt x="13" y="113"/>
                      <a:pt x="13" y="113"/>
                    </a:cubicBezTo>
                    <a:cubicBezTo>
                      <a:pt x="13" y="112"/>
                      <a:pt x="13" y="112"/>
                      <a:pt x="13" y="112"/>
                    </a:cubicBezTo>
                    <a:cubicBezTo>
                      <a:pt x="12" y="112"/>
                      <a:pt x="12" y="112"/>
                      <a:pt x="12" y="112"/>
                    </a:cubicBezTo>
                    <a:cubicBezTo>
                      <a:pt x="12" y="110"/>
                      <a:pt x="12" y="110"/>
                      <a:pt x="12" y="110"/>
                    </a:cubicBezTo>
                    <a:cubicBezTo>
                      <a:pt x="11" y="108"/>
                      <a:pt x="11" y="108"/>
                      <a:pt x="11" y="108"/>
                    </a:cubicBezTo>
                    <a:cubicBezTo>
                      <a:pt x="12" y="105"/>
                      <a:pt x="12" y="105"/>
                      <a:pt x="12" y="105"/>
                    </a:cubicBezTo>
                    <a:cubicBezTo>
                      <a:pt x="11" y="103"/>
                      <a:pt x="11" y="103"/>
                      <a:pt x="11" y="103"/>
                    </a:cubicBezTo>
                    <a:cubicBezTo>
                      <a:pt x="11" y="102"/>
                      <a:pt x="11" y="102"/>
                      <a:pt x="11" y="102"/>
                    </a:cubicBezTo>
                    <a:cubicBezTo>
                      <a:pt x="12" y="100"/>
                      <a:pt x="12" y="100"/>
                      <a:pt x="12" y="100"/>
                    </a:cubicBezTo>
                    <a:cubicBezTo>
                      <a:pt x="13" y="98"/>
                      <a:pt x="13" y="98"/>
                      <a:pt x="13" y="98"/>
                    </a:cubicBezTo>
                    <a:cubicBezTo>
                      <a:pt x="14" y="97"/>
                      <a:pt x="14" y="97"/>
                      <a:pt x="14" y="97"/>
                    </a:cubicBezTo>
                    <a:cubicBezTo>
                      <a:pt x="14" y="97"/>
                      <a:pt x="14" y="97"/>
                      <a:pt x="14" y="97"/>
                    </a:cubicBezTo>
                    <a:cubicBezTo>
                      <a:pt x="12" y="92"/>
                      <a:pt x="12" y="92"/>
                      <a:pt x="12" y="92"/>
                    </a:cubicBezTo>
                    <a:cubicBezTo>
                      <a:pt x="12" y="90"/>
                      <a:pt x="12" y="90"/>
                      <a:pt x="12" y="90"/>
                    </a:cubicBezTo>
                    <a:cubicBezTo>
                      <a:pt x="12" y="89"/>
                      <a:pt x="12" y="89"/>
                      <a:pt x="12" y="89"/>
                    </a:cubicBezTo>
                    <a:cubicBezTo>
                      <a:pt x="12" y="86"/>
                      <a:pt x="12" y="86"/>
                      <a:pt x="12" y="86"/>
                    </a:cubicBezTo>
                    <a:cubicBezTo>
                      <a:pt x="13" y="85"/>
                      <a:pt x="13" y="85"/>
                      <a:pt x="13" y="85"/>
                    </a:cubicBezTo>
                    <a:cubicBezTo>
                      <a:pt x="14" y="84"/>
                      <a:pt x="14" y="84"/>
                      <a:pt x="14" y="84"/>
                    </a:cubicBezTo>
                    <a:cubicBezTo>
                      <a:pt x="14" y="82"/>
                      <a:pt x="14" y="82"/>
                      <a:pt x="14" y="82"/>
                    </a:cubicBezTo>
                    <a:cubicBezTo>
                      <a:pt x="13" y="81"/>
                      <a:pt x="13" y="81"/>
                      <a:pt x="13" y="81"/>
                    </a:cubicBezTo>
                    <a:cubicBezTo>
                      <a:pt x="12" y="80"/>
                      <a:pt x="12" y="80"/>
                      <a:pt x="12" y="80"/>
                    </a:cubicBezTo>
                    <a:cubicBezTo>
                      <a:pt x="13" y="79"/>
                      <a:pt x="13" y="79"/>
                      <a:pt x="13" y="79"/>
                    </a:cubicBezTo>
                    <a:cubicBezTo>
                      <a:pt x="13" y="78"/>
                      <a:pt x="13" y="78"/>
                      <a:pt x="13" y="78"/>
                    </a:cubicBezTo>
                    <a:cubicBezTo>
                      <a:pt x="14" y="76"/>
                      <a:pt x="14" y="76"/>
                      <a:pt x="14" y="76"/>
                    </a:cubicBezTo>
                    <a:cubicBezTo>
                      <a:pt x="15" y="76"/>
                      <a:pt x="15" y="76"/>
                      <a:pt x="15" y="76"/>
                    </a:cubicBezTo>
                    <a:cubicBezTo>
                      <a:pt x="15" y="74"/>
                      <a:pt x="15" y="74"/>
                      <a:pt x="15" y="74"/>
                    </a:cubicBezTo>
                    <a:cubicBezTo>
                      <a:pt x="14" y="71"/>
                      <a:pt x="14" y="71"/>
                      <a:pt x="14" y="71"/>
                    </a:cubicBezTo>
                    <a:cubicBezTo>
                      <a:pt x="14" y="70"/>
                      <a:pt x="14" y="70"/>
                      <a:pt x="14" y="70"/>
                    </a:cubicBezTo>
                    <a:cubicBezTo>
                      <a:pt x="13" y="68"/>
                      <a:pt x="13" y="68"/>
                      <a:pt x="13" y="68"/>
                    </a:cubicBezTo>
                    <a:cubicBezTo>
                      <a:pt x="13" y="67"/>
                      <a:pt x="13" y="67"/>
                      <a:pt x="13" y="67"/>
                    </a:cubicBezTo>
                    <a:cubicBezTo>
                      <a:pt x="12" y="65"/>
                      <a:pt x="12" y="65"/>
                      <a:pt x="12" y="65"/>
                    </a:cubicBezTo>
                    <a:cubicBezTo>
                      <a:pt x="11" y="64"/>
                      <a:pt x="11" y="64"/>
                      <a:pt x="11" y="64"/>
                    </a:cubicBezTo>
                    <a:cubicBezTo>
                      <a:pt x="11" y="63"/>
                      <a:pt x="11" y="63"/>
                      <a:pt x="11" y="63"/>
                    </a:cubicBezTo>
                    <a:cubicBezTo>
                      <a:pt x="10" y="61"/>
                      <a:pt x="10" y="61"/>
                      <a:pt x="10" y="61"/>
                    </a:cubicBezTo>
                    <a:cubicBezTo>
                      <a:pt x="10" y="60"/>
                      <a:pt x="10" y="60"/>
                      <a:pt x="10" y="60"/>
                    </a:cubicBezTo>
                    <a:cubicBezTo>
                      <a:pt x="12" y="59"/>
                      <a:pt x="12" y="59"/>
                      <a:pt x="12" y="59"/>
                    </a:cubicBezTo>
                    <a:cubicBezTo>
                      <a:pt x="12" y="57"/>
                      <a:pt x="12" y="57"/>
                      <a:pt x="12" y="57"/>
                    </a:cubicBezTo>
                    <a:cubicBezTo>
                      <a:pt x="12" y="57"/>
                      <a:pt x="12" y="57"/>
                      <a:pt x="12" y="57"/>
                    </a:cubicBezTo>
                    <a:cubicBezTo>
                      <a:pt x="12" y="55"/>
                      <a:pt x="12" y="55"/>
                      <a:pt x="12" y="55"/>
                    </a:cubicBezTo>
                    <a:cubicBezTo>
                      <a:pt x="12" y="53"/>
                      <a:pt x="12" y="53"/>
                      <a:pt x="12" y="53"/>
                    </a:cubicBezTo>
                    <a:cubicBezTo>
                      <a:pt x="11" y="51"/>
                      <a:pt x="11" y="51"/>
                      <a:pt x="11" y="51"/>
                    </a:cubicBezTo>
                    <a:cubicBezTo>
                      <a:pt x="12" y="50"/>
                      <a:pt x="12" y="50"/>
                      <a:pt x="12" y="50"/>
                    </a:cubicBezTo>
                    <a:cubicBezTo>
                      <a:pt x="12" y="47"/>
                      <a:pt x="12" y="47"/>
                      <a:pt x="12" y="47"/>
                    </a:cubicBezTo>
                    <a:cubicBezTo>
                      <a:pt x="13" y="46"/>
                      <a:pt x="13" y="46"/>
                      <a:pt x="13" y="46"/>
                    </a:cubicBezTo>
                    <a:cubicBezTo>
                      <a:pt x="14" y="44"/>
                      <a:pt x="14" y="44"/>
                      <a:pt x="14" y="44"/>
                    </a:cubicBezTo>
                    <a:cubicBezTo>
                      <a:pt x="16" y="43"/>
                      <a:pt x="16" y="43"/>
                      <a:pt x="16" y="43"/>
                    </a:cubicBezTo>
                    <a:cubicBezTo>
                      <a:pt x="16" y="42"/>
                      <a:pt x="16" y="42"/>
                      <a:pt x="16" y="42"/>
                    </a:cubicBezTo>
                    <a:cubicBezTo>
                      <a:pt x="17" y="41"/>
                      <a:pt x="17" y="41"/>
                      <a:pt x="17" y="41"/>
                    </a:cubicBezTo>
                    <a:cubicBezTo>
                      <a:pt x="17" y="41"/>
                      <a:pt x="17" y="41"/>
                      <a:pt x="17" y="41"/>
                    </a:cubicBezTo>
                    <a:cubicBezTo>
                      <a:pt x="17" y="40"/>
                      <a:pt x="17" y="40"/>
                      <a:pt x="17" y="40"/>
                    </a:cubicBezTo>
                    <a:cubicBezTo>
                      <a:pt x="16" y="39"/>
                      <a:pt x="16" y="39"/>
                      <a:pt x="16" y="39"/>
                    </a:cubicBezTo>
                    <a:cubicBezTo>
                      <a:pt x="16" y="39"/>
                      <a:pt x="16" y="39"/>
                      <a:pt x="16" y="39"/>
                    </a:cubicBezTo>
                    <a:cubicBezTo>
                      <a:pt x="16" y="38"/>
                      <a:pt x="16" y="38"/>
                      <a:pt x="16" y="38"/>
                    </a:cubicBezTo>
                    <a:cubicBezTo>
                      <a:pt x="17" y="38"/>
                      <a:pt x="17" y="38"/>
                      <a:pt x="17" y="38"/>
                    </a:cubicBezTo>
                    <a:cubicBezTo>
                      <a:pt x="17" y="37"/>
                      <a:pt x="17" y="37"/>
                      <a:pt x="17" y="37"/>
                    </a:cubicBezTo>
                    <a:cubicBezTo>
                      <a:pt x="16" y="36"/>
                      <a:pt x="16" y="36"/>
                      <a:pt x="16" y="36"/>
                    </a:cubicBezTo>
                    <a:cubicBezTo>
                      <a:pt x="16" y="34"/>
                      <a:pt x="16" y="34"/>
                      <a:pt x="16" y="34"/>
                    </a:cubicBezTo>
                    <a:cubicBezTo>
                      <a:pt x="16" y="33"/>
                      <a:pt x="16" y="33"/>
                      <a:pt x="16" y="33"/>
                    </a:cubicBezTo>
                    <a:cubicBezTo>
                      <a:pt x="16" y="33"/>
                      <a:pt x="16" y="33"/>
                      <a:pt x="16" y="33"/>
                    </a:cubicBezTo>
                    <a:cubicBezTo>
                      <a:pt x="15" y="32"/>
                      <a:pt x="15" y="32"/>
                      <a:pt x="15" y="32"/>
                    </a:cubicBezTo>
                    <a:cubicBezTo>
                      <a:pt x="15" y="31"/>
                      <a:pt x="15" y="31"/>
                      <a:pt x="15" y="31"/>
                    </a:cubicBezTo>
                    <a:cubicBezTo>
                      <a:pt x="21" y="28"/>
                      <a:pt x="21" y="28"/>
                      <a:pt x="21" y="28"/>
                    </a:cubicBezTo>
                    <a:cubicBezTo>
                      <a:pt x="22" y="24"/>
                      <a:pt x="22" y="24"/>
                      <a:pt x="22" y="24"/>
                    </a:cubicBezTo>
                    <a:cubicBezTo>
                      <a:pt x="21" y="23"/>
                      <a:pt x="21" y="23"/>
                      <a:pt x="21" y="23"/>
                    </a:cubicBezTo>
                    <a:cubicBezTo>
                      <a:pt x="20" y="23"/>
                      <a:pt x="20" y="23"/>
                      <a:pt x="20" y="23"/>
                    </a:cubicBezTo>
                    <a:cubicBezTo>
                      <a:pt x="20" y="23"/>
                      <a:pt x="20" y="23"/>
                      <a:pt x="20" y="23"/>
                    </a:cubicBezTo>
                    <a:cubicBezTo>
                      <a:pt x="19" y="23"/>
                      <a:pt x="19" y="23"/>
                      <a:pt x="19" y="23"/>
                    </a:cubicBezTo>
                    <a:cubicBezTo>
                      <a:pt x="16" y="15"/>
                      <a:pt x="16" y="15"/>
                      <a:pt x="16" y="15"/>
                    </a:cubicBezTo>
                    <a:cubicBezTo>
                      <a:pt x="13" y="14"/>
                      <a:pt x="13" y="14"/>
                      <a:pt x="13" y="14"/>
                    </a:cubicBezTo>
                    <a:cubicBezTo>
                      <a:pt x="13" y="13"/>
                      <a:pt x="13" y="13"/>
                      <a:pt x="13" y="13"/>
                    </a:cubicBezTo>
                    <a:cubicBezTo>
                      <a:pt x="14" y="11"/>
                      <a:pt x="14" y="11"/>
                      <a:pt x="14" y="11"/>
                    </a:cubicBezTo>
                    <a:cubicBezTo>
                      <a:pt x="14" y="10"/>
                      <a:pt x="14" y="10"/>
                      <a:pt x="14" y="10"/>
                    </a:cubicBezTo>
                    <a:cubicBezTo>
                      <a:pt x="14" y="9"/>
                      <a:pt x="14" y="9"/>
                      <a:pt x="14" y="9"/>
                    </a:cubicBezTo>
                    <a:cubicBezTo>
                      <a:pt x="14" y="8"/>
                      <a:pt x="14" y="8"/>
                      <a:pt x="14" y="8"/>
                    </a:cubicBezTo>
                    <a:cubicBezTo>
                      <a:pt x="12" y="7"/>
                      <a:pt x="12" y="7"/>
                      <a:pt x="12" y="7"/>
                    </a:cubicBezTo>
                    <a:cubicBezTo>
                      <a:pt x="11" y="6"/>
                      <a:pt x="11" y="6"/>
                      <a:pt x="11" y="6"/>
                    </a:cubicBezTo>
                    <a:cubicBezTo>
                      <a:pt x="11" y="4"/>
                      <a:pt x="11" y="4"/>
                      <a:pt x="11" y="4"/>
                    </a:cubicBezTo>
                    <a:cubicBezTo>
                      <a:pt x="11" y="4"/>
                      <a:pt x="11" y="4"/>
                      <a:pt x="11" y="4"/>
                    </a:cubicBezTo>
                    <a:cubicBezTo>
                      <a:pt x="11" y="3"/>
                      <a:pt x="11" y="3"/>
                      <a:pt x="11" y="3"/>
                    </a:cubicBezTo>
                    <a:cubicBezTo>
                      <a:pt x="11" y="2"/>
                      <a:pt x="11" y="2"/>
                      <a:pt x="11" y="2"/>
                    </a:cubicBezTo>
                    <a:cubicBezTo>
                      <a:pt x="10" y="2"/>
                      <a:pt x="10" y="2"/>
                      <a:pt x="10" y="2"/>
                    </a:cubicBezTo>
                    <a:cubicBezTo>
                      <a:pt x="10" y="1"/>
                      <a:pt x="10" y="1"/>
                      <a:pt x="10" y="1"/>
                    </a:cubicBezTo>
                    <a:cubicBezTo>
                      <a:pt x="9" y="0"/>
                      <a:pt x="9" y="0"/>
                      <a:pt x="9" y="0"/>
                    </a:cubicBezTo>
                    <a:cubicBezTo>
                      <a:pt x="9" y="0"/>
                      <a:pt x="9" y="0"/>
                      <a:pt x="9" y="0"/>
                    </a:cubicBezTo>
                    <a:cubicBezTo>
                      <a:pt x="8" y="1"/>
                      <a:pt x="8" y="1"/>
                      <a:pt x="8" y="1"/>
                    </a:cubicBezTo>
                    <a:cubicBezTo>
                      <a:pt x="8" y="1"/>
                      <a:pt x="8" y="1"/>
                      <a:pt x="8" y="1"/>
                    </a:cubicBezTo>
                    <a:cubicBezTo>
                      <a:pt x="9" y="2"/>
                      <a:pt x="9" y="2"/>
                      <a:pt x="9" y="2"/>
                    </a:cubicBezTo>
                    <a:cubicBezTo>
                      <a:pt x="8" y="3"/>
                      <a:pt x="8" y="3"/>
                      <a:pt x="8" y="3"/>
                    </a:cubicBezTo>
                    <a:cubicBezTo>
                      <a:pt x="7" y="3"/>
                      <a:pt x="7" y="3"/>
                      <a:pt x="7" y="3"/>
                    </a:cubicBezTo>
                    <a:cubicBezTo>
                      <a:pt x="7" y="3"/>
                      <a:pt x="7" y="3"/>
                      <a:pt x="7" y="3"/>
                    </a:cubicBezTo>
                    <a:cubicBezTo>
                      <a:pt x="6" y="4"/>
                      <a:pt x="6" y="4"/>
                      <a:pt x="6" y="4"/>
                    </a:cubicBezTo>
                    <a:cubicBezTo>
                      <a:pt x="5" y="4"/>
                      <a:pt x="5" y="4"/>
                      <a:pt x="5" y="4"/>
                    </a:cubicBezTo>
                    <a:cubicBezTo>
                      <a:pt x="5" y="4"/>
                      <a:pt x="5" y="4"/>
                      <a:pt x="5" y="4"/>
                    </a:cubicBezTo>
                    <a:cubicBezTo>
                      <a:pt x="5" y="6"/>
                      <a:pt x="5" y="6"/>
                      <a:pt x="5" y="6"/>
                    </a:cubicBezTo>
                    <a:cubicBezTo>
                      <a:pt x="5" y="6"/>
                      <a:pt x="5" y="6"/>
                      <a:pt x="5" y="6"/>
                    </a:cubicBezTo>
                    <a:cubicBezTo>
                      <a:pt x="5" y="8"/>
                      <a:pt x="5" y="8"/>
                      <a:pt x="5" y="8"/>
                    </a:cubicBezTo>
                    <a:cubicBezTo>
                      <a:pt x="6" y="11"/>
                      <a:pt x="6" y="11"/>
                      <a:pt x="6" y="11"/>
                    </a:cubicBezTo>
                    <a:cubicBezTo>
                      <a:pt x="6" y="12"/>
                      <a:pt x="6" y="12"/>
                      <a:pt x="6" y="12"/>
                    </a:cubicBezTo>
                    <a:cubicBezTo>
                      <a:pt x="6" y="13"/>
                      <a:pt x="6" y="13"/>
                      <a:pt x="6" y="13"/>
                    </a:cubicBezTo>
                    <a:cubicBezTo>
                      <a:pt x="5" y="13"/>
                      <a:pt x="5" y="13"/>
                      <a:pt x="5" y="13"/>
                    </a:cubicBezTo>
                    <a:cubicBezTo>
                      <a:pt x="6" y="15"/>
                      <a:pt x="6" y="15"/>
                      <a:pt x="6" y="15"/>
                    </a:cubicBezTo>
                    <a:cubicBezTo>
                      <a:pt x="6" y="16"/>
                      <a:pt x="6" y="16"/>
                      <a:pt x="6" y="16"/>
                    </a:cubicBezTo>
                    <a:cubicBezTo>
                      <a:pt x="7" y="17"/>
                      <a:pt x="7" y="17"/>
                      <a:pt x="7" y="17"/>
                    </a:cubicBezTo>
                    <a:cubicBezTo>
                      <a:pt x="7" y="19"/>
                      <a:pt x="7" y="19"/>
                      <a:pt x="7" y="19"/>
                    </a:cubicBezTo>
                    <a:cubicBezTo>
                      <a:pt x="7" y="20"/>
                      <a:pt x="7" y="20"/>
                      <a:pt x="7" y="20"/>
                    </a:cubicBezTo>
                    <a:cubicBezTo>
                      <a:pt x="6" y="20"/>
                      <a:pt x="6" y="20"/>
                      <a:pt x="6" y="20"/>
                    </a:cubicBezTo>
                    <a:cubicBezTo>
                      <a:pt x="7" y="23"/>
                      <a:pt x="7" y="23"/>
                      <a:pt x="7" y="23"/>
                    </a:cubicBezTo>
                    <a:cubicBezTo>
                      <a:pt x="7" y="24"/>
                      <a:pt x="7" y="24"/>
                      <a:pt x="7" y="24"/>
                    </a:cubicBezTo>
                    <a:cubicBezTo>
                      <a:pt x="6" y="24"/>
                      <a:pt x="6" y="24"/>
                      <a:pt x="6" y="24"/>
                    </a:cubicBezTo>
                    <a:cubicBezTo>
                      <a:pt x="5" y="25"/>
                      <a:pt x="5" y="25"/>
                      <a:pt x="5" y="25"/>
                    </a:cubicBezTo>
                    <a:cubicBezTo>
                      <a:pt x="5" y="26"/>
                      <a:pt x="5" y="26"/>
                      <a:pt x="5" y="26"/>
                    </a:cubicBezTo>
                    <a:cubicBezTo>
                      <a:pt x="6" y="27"/>
                      <a:pt x="6" y="27"/>
                      <a:pt x="6" y="27"/>
                    </a:cubicBezTo>
                    <a:cubicBezTo>
                      <a:pt x="6" y="26"/>
                      <a:pt x="6" y="26"/>
                      <a:pt x="6" y="26"/>
                    </a:cubicBezTo>
                    <a:cubicBezTo>
                      <a:pt x="7" y="26"/>
                      <a:pt x="7" y="26"/>
                      <a:pt x="7" y="26"/>
                    </a:cubicBezTo>
                    <a:cubicBezTo>
                      <a:pt x="6" y="27"/>
                      <a:pt x="6" y="27"/>
                      <a:pt x="6" y="27"/>
                    </a:cubicBezTo>
                    <a:cubicBezTo>
                      <a:pt x="6" y="31"/>
                      <a:pt x="6" y="31"/>
                      <a:pt x="6" y="31"/>
                    </a:cubicBezTo>
                    <a:cubicBezTo>
                      <a:pt x="7" y="33"/>
                      <a:pt x="7" y="33"/>
                      <a:pt x="7" y="33"/>
                    </a:cubicBezTo>
                    <a:cubicBezTo>
                      <a:pt x="7" y="34"/>
                      <a:pt x="7" y="34"/>
                      <a:pt x="7" y="34"/>
                    </a:cubicBezTo>
                    <a:cubicBezTo>
                      <a:pt x="7" y="35"/>
                      <a:pt x="7" y="35"/>
                      <a:pt x="7" y="35"/>
                    </a:cubicBezTo>
                    <a:cubicBezTo>
                      <a:pt x="6" y="36"/>
                      <a:pt x="6" y="36"/>
                      <a:pt x="6" y="36"/>
                    </a:cubicBezTo>
                    <a:cubicBezTo>
                      <a:pt x="6" y="37"/>
                      <a:pt x="6" y="37"/>
                      <a:pt x="6" y="37"/>
                    </a:cubicBezTo>
                    <a:cubicBezTo>
                      <a:pt x="7" y="38"/>
                      <a:pt x="7" y="38"/>
                      <a:pt x="7" y="38"/>
                    </a:cubicBezTo>
                    <a:cubicBezTo>
                      <a:pt x="7" y="39"/>
                      <a:pt x="7" y="39"/>
                      <a:pt x="7" y="39"/>
                    </a:cubicBezTo>
                    <a:cubicBezTo>
                      <a:pt x="7" y="41"/>
                      <a:pt x="7" y="41"/>
                      <a:pt x="7" y="41"/>
                    </a:cubicBezTo>
                    <a:cubicBezTo>
                      <a:pt x="6" y="42"/>
                      <a:pt x="6" y="42"/>
                      <a:pt x="6" y="42"/>
                    </a:cubicBezTo>
                    <a:cubicBezTo>
                      <a:pt x="6" y="43"/>
                      <a:pt x="6" y="43"/>
                      <a:pt x="6" y="43"/>
                    </a:cubicBezTo>
                    <a:cubicBezTo>
                      <a:pt x="6" y="44"/>
                      <a:pt x="6" y="44"/>
                      <a:pt x="6" y="44"/>
                    </a:cubicBezTo>
                    <a:cubicBezTo>
                      <a:pt x="6" y="44"/>
                      <a:pt x="6" y="44"/>
                      <a:pt x="6" y="44"/>
                    </a:cubicBezTo>
                    <a:cubicBezTo>
                      <a:pt x="6" y="45"/>
                      <a:pt x="6" y="45"/>
                      <a:pt x="6" y="45"/>
                    </a:cubicBezTo>
                    <a:cubicBezTo>
                      <a:pt x="5" y="46"/>
                      <a:pt x="5" y="46"/>
                      <a:pt x="5" y="46"/>
                    </a:cubicBezTo>
                    <a:cubicBezTo>
                      <a:pt x="5" y="47"/>
                      <a:pt x="5" y="47"/>
                      <a:pt x="5" y="47"/>
                    </a:cubicBezTo>
                    <a:cubicBezTo>
                      <a:pt x="5" y="48"/>
                      <a:pt x="5" y="48"/>
                      <a:pt x="5" y="48"/>
                    </a:cubicBezTo>
                    <a:cubicBezTo>
                      <a:pt x="5" y="49"/>
                      <a:pt x="5" y="49"/>
                      <a:pt x="5" y="49"/>
                    </a:cubicBezTo>
                    <a:cubicBezTo>
                      <a:pt x="4" y="50"/>
                      <a:pt x="4" y="50"/>
                      <a:pt x="4" y="50"/>
                    </a:cubicBezTo>
                    <a:cubicBezTo>
                      <a:pt x="4" y="51"/>
                      <a:pt x="4" y="51"/>
                      <a:pt x="4" y="51"/>
                    </a:cubicBezTo>
                    <a:cubicBezTo>
                      <a:pt x="5" y="52"/>
                      <a:pt x="5" y="52"/>
                      <a:pt x="5" y="52"/>
                    </a:cubicBezTo>
                    <a:cubicBezTo>
                      <a:pt x="5" y="53"/>
                      <a:pt x="5" y="53"/>
                      <a:pt x="5" y="53"/>
                    </a:cubicBezTo>
                    <a:cubicBezTo>
                      <a:pt x="6" y="54"/>
                      <a:pt x="6" y="54"/>
                      <a:pt x="6" y="54"/>
                    </a:cubicBezTo>
                    <a:cubicBezTo>
                      <a:pt x="5" y="54"/>
                      <a:pt x="5" y="54"/>
                      <a:pt x="5" y="54"/>
                    </a:cubicBezTo>
                    <a:cubicBezTo>
                      <a:pt x="5" y="55"/>
                      <a:pt x="5" y="55"/>
                      <a:pt x="5" y="55"/>
                    </a:cubicBezTo>
                    <a:cubicBezTo>
                      <a:pt x="5" y="56"/>
                      <a:pt x="5" y="56"/>
                      <a:pt x="5" y="56"/>
                    </a:cubicBezTo>
                    <a:cubicBezTo>
                      <a:pt x="5" y="57"/>
                      <a:pt x="5" y="57"/>
                      <a:pt x="5" y="57"/>
                    </a:cubicBezTo>
                    <a:cubicBezTo>
                      <a:pt x="4" y="57"/>
                      <a:pt x="4" y="57"/>
                      <a:pt x="4" y="57"/>
                    </a:cubicBezTo>
                    <a:cubicBezTo>
                      <a:pt x="4" y="58"/>
                      <a:pt x="4" y="58"/>
                      <a:pt x="4" y="58"/>
                    </a:cubicBezTo>
                    <a:cubicBezTo>
                      <a:pt x="4" y="59"/>
                      <a:pt x="4" y="59"/>
                      <a:pt x="4" y="59"/>
                    </a:cubicBezTo>
                    <a:cubicBezTo>
                      <a:pt x="4" y="60"/>
                      <a:pt x="4" y="60"/>
                      <a:pt x="4" y="60"/>
                    </a:cubicBezTo>
                    <a:cubicBezTo>
                      <a:pt x="5" y="62"/>
                      <a:pt x="5" y="62"/>
                      <a:pt x="5" y="62"/>
                    </a:cubicBezTo>
                    <a:cubicBezTo>
                      <a:pt x="5" y="63"/>
                      <a:pt x="5" y="63"/>
                      <a:pt x="5" y="63"/>
                    </a:cubicBezTo>
                    <a:cubicBezTo>
                      <a:pt x="5" y="64"/>
                      <a:pt x="5" y="64"/>
                      <a:pt x="5" y="64"/>
                    </a:cubicBezTo>
                    <a:cubicBezTo>
                      <a:pt x="5" y="64"/>
                      <a:pt x="5" y="64"/>
                      <a:pt x="5" y="64"/>
                    </a:cubicBezTo>
                    <a:cubicBezTo>
                      <a:pt x="6" y="66"/>
                      <a:pt x="6" y="66"/>
                      <a:pt x="6" y="66"/>
                    </a:cubicBezTo>
                    <a:cubicBezTo>
                      <a:pt x="6" y="67"/>
                      <a:pt x="6" y="67"/>
                      <a:pt x="6" y="67"/>
                    </a:cubicBezTo>
                    <a:cubicBezTo>
                      <a:pt x="6" y="68"/>
                      <a:pt x="6" y="68"/>
                      <a:pt x="6" y="68"/>
                    </a:cubicBezTo>
                    <a:cubicBezTo>
                      <a:pt x="6" y="68"/>
                      <a:pt x="6" y="68"/>
                      <a:pt x="6" y="68"/>
                    </a:cubicBezTo>
                    <a:cubicBezTo>
                      <a:pt x="6" y="69"/>
                      <a:pt x="6" y="69"/>
                      <a:pt x="6" y="69"/>
                    </a:cubicBezTo>
                    <a:cubicBezTo>
                      <a:pt x="6" y="70"/>
                      <a:pt x="6" y="70"/>
                      <a:pt x="6" y="70"/>
                    </a:cubicBezTo>
                    <a:cubicBezTo>
                      <a:pt x="6" y="70"/>
                      <a:pt x="6" y="70"/>
                      <a:pt x="6" y="70"/>
                    </a:cubicBezTo>
                    <a:cubicBezTo>
                      <a:pt x="6" y="71"/>
                      <a:pt x="6" y="71"/>
                      <a:pt x="6" y="71"/>
                    </a:cubicBezTo>
                    <a:cubicBezTo>
                      <a:pt x="7" y="72"/>
                      <a:pt x="7" y="72"/>
                      <a:pt x="7" y="72"/>
                    </a:cubicBezTo>
                    <a:cubicBezTo>
                      <a:pt x="7" y="73"/>
                      <a:pt x="7" y="73"/>
                      <a:pt x="7" y="73"/>
                    </a:cubicBezTo>
                    <a:cubicBezTo>
                      <a:pt x="7" y="74"/>
                      <a:pt x="7" y="74"/>
                      <a:pt x="7" y="74"/>
                    </a:cubicBezTo>
                    <a:cubicBezTo>
                      <a:pt x="6" y="74"/>
                      <a:pt x="6" y="74"/>
                      <a:pt x="6" y="74"/>
                    </a:cubicBezTo>
                    <a:cubicBezTo>
                      <a:pt x="5" y="75"/>
                      <a:pt x="5" y="75"/>
                      <a:pt x="5" y="75"/>
                    </a:cubicBezTo>
                    <a:cubicBezTo>
                      <a:pt x="5" y="75"/>
                      <a:pt x="5" y="75"/>
                      <a:pt x="5" y="75"/>
                    </a:cubicBezTo>
                    <a:cubicBezTo>
                      <a:pt x="6" y="76"/>
                      <a:pt x="6" y="76"/>
                      <a:pt x="6" y="76"/>
                    </a:cubicBezTo>
                    <a:cubicBezTo>
                      <a:pt x="5" y="77"/>
                      <a:pt x="5" y="77"/>
                      <a:pt x="5" y="77"/>
                    </a:cubicBezTo>
                    <a:cubicBezTo>
                      <a:pt x="5" y="77"/>
                      <a:pt x="5" y="77"/>
                      <a:pt x="5" y="77"/>
                    </a:cubicBezTo>
                    <a:cubicBezTo>
                      <a:pt x="5" y="78"/>
                      <a:pt x="5" y="78"/>
                      <a:pt x="5" y="78"/>
                    </a:cubicBezTo>
                    <a:cubicBezTo>
                      <a:pt x="5" y="79"/>
                      <a:pt x="5" y="79"/>
                      <a:pt x="5" y="79"/>
                    </a:cubicBezTo>
                    <a:cubicBezTo>
                      <a:pt x="4" y="80"/>
                      <a:pt x="4" y="80"/>
                      <a:pt x="4" y="80"/>
                    </a:cubicBezTo>
                    <a:cubicBezTo>
                      <a:pt x="4" y="80"/>
                      <a:pt x="4" y="80"/>
                      <a:pt x="4" y="80"/>
                    </a:cubicBezTo>
                    <a:cubicBezTo>
                      <a:pt x="4" y="81"/>
                      <a:pt x="4" y="81"/>
                      <a:pt x="4" y="81"/>
                    </a:cubicBezTo>
                    <a:cubicBezTo>
                      <a:pt x="4" y="82"/>
                      <a:pt x="4" y="82"/>
                      <a:pt x="4" y="82"/>
                    </a:cubicBezTo>
                    <a:cubicBezTo>
                      <a:pt x="4" y="82"/>
                      <a:pt x="4" y="82"/>
                      <a:pt x="4" y="82"/>
                    </a:cubicBezTo>
                    <a:cubicBezTo>
                      <a:pt x="4" y="83"/>
                      <a:pt x="4" y="83"/>
                      <a:pt x="4" y="83"/>
                    </a:cubicBezTo>
                    <a:cubicBezTo>
                      <a:pt x="4" y="83"/>
                      <a:pt x="4" y="83"/>
                      <a:pt x="4" y="83"/>
                    </a:cubicBezTo>
                    <a:cubicBezTo>
                      <a:pt x="3" y="84"/>
                      <a:pt x="3" y="84"/>
                      <a:pt x="3" y="84"/>
                    </a:cubicBezTo>
                    <a:cubicBezTo>
                      <a:pt x="3" y="85"/>
                      <a:pt x="3" y="85"/>
                      <a:pt x="3" y="85"/>
                    </a:cubicBezTo>
                    <a:cubicBezTo>
                      <a:pt x="3" y="86"/>
                      <a:pt x="3" y="86"/>
                      <a:pt x="3" y="86"/>
                    </a:cubicBezTo>
                    <a:cubicBezTo>
                      <a:pt x="3" y="86"/>
                      <a:pt x="3" y="86"/>
                      <a:pt x="3" y="86"/>
                    </a:cubicBezTo>
                    <a:cubicBezTo>
                      <a:pt x="3" y="87"/>
                      <a:pt x="3" y="87"/>
                      <a:pt x="3" y="87"/>
                    </a:cubicBezTo>
                    <a:cubicBezTo>
                      <a:pt x="2" y="87"/>
                      <a:pt x="2" y="87"/>
                      <a:pt x="2" y="87"/>
                    </a:cubicBezTo>
                    <a:cubicBezTo>
                      <a:pt x="2" y="88"/>
                      <a:pt x="2" y="88"/>
                      <a:pt x="2" y="88"/>
                    </a:cubicBezTo>
                    <a:cubicBezTo>
                      <a:pt x="3" y="89"/>
                      <a:pt x="3" y="89"/>
                      <a:pt x="3" y="89"/>
                    </a:cubicBezTo>
                    <a:cubicBezTo>
                      <a:pt x="3" y="89"/>
                      <a:pt x="3" y="89"/>
                      <a:pt x="3" y="89"/>
                    </a:cubicBezTo>
                    <a:cubicBezTo>
                      <a:pt x="2" y="90"/>
                      <a:pt x="2" y="90"/>
                      <a:pt x="2" y="90"/>
                    </a:cubicBezTo>
                    <a:cubicBezTo>
                      <a:pt x="2" y="90"/>
                      <a:pt x="2" y="90"/>
                      <a:pt x="2" y="90"/>
                    </a:cubicBezTo>
                    <a:cubicBezTo>
                      <a:pt x="1" y="90"/>
                      <a:pt x="1" y="90"/>
                      <a:pt x="1" y="90"/>
                    </a:cubicBezTo>
                    <a:cubicBezTo>
                      <a:pt x="0" y="90"/>
                      <a:pt x="0" y="90"/>
                      <a:pt x="0" y="90"/>
                    </a:cubicBezTo>
                    <a:cubicBezTo>
                      <a:pt x="0" y="90"/>
                      <a:pt x="0" y="90"/>
                      <a:pt x="0" y="90"/>
                    </a:cubicBezTo>
                    <a:cubicBezTo>
                      <a:pt x="1" y="91"/>
                      <a:pt x="1" y="91"/>
                      <a:pt x="1" y="91"/>
                    </a:cubicBezTo>
                    <a:cubicBezTo>
                      <a:pt x="1" y="92"/>
                      <a:pt x="1" y="92"/>
                      <a:pt x="1" y="92"/>
                    </a:cubicBezTo>
                    <a:cubicBezTo>
                      <a:pt x="1" y="93"/>
                      <a:pt x="1" y="93"/>
                      <a:pt x="1" y="93"/>
                    </a:cubicBezTo>
                    <a:cubicBezTo>
                      <a:pt x="2" y="94"/>
                      <a:pt x="2" y="94"/>
                      <a:pt x="2" y="94"/>
                    </a:cubicBezTo>
                    <a:cubicBezTo>
                      <a:pt x="2" y="95"/>
                      <a:pt x="2" y="95"/>
                      <a:pt x="2" y="95"/>
                    </a:cubicBezTo>
                    <a:cubicBezTo>
                      <a:pt x="2" y="96"/>
                      <a:pt x="2" y="96"/>
                      <a:pt x="2" y="96"/>
                    </a:cubicBezTo>
                    <a:cubicBezTo>
                      <a:pt x="4" y="98"/>
                      <a:pt x="4" y="98"/>
                      <a:pt x="4" y="98"/>
                    </a:cubicBezTo>
                    <a:cubicBezTo>
                      <a:pt x="4" y="99"/>
                      <a:pt x="4" y="99"/>
                      <a:pt x="4" y="99"/>
                    </a:cubicBezTo>
                    <a:cubicBezTo>
                      <a:pt x="4" y="99"/>
                      <a:pt x="4" y="99"/>
                      <a:pt x="4" y="99"/>
                    </a:cubicBezTo>
                    <a:cubicBezTo>
                      <a:pt x="4" y="100"/>
                      <a:pt x="4" y="100"/>
                      <a:pt x="4" y="100"/>
                    </a:cubicBezTo>
                    <a:cubicBezTo>
                      <a:pt x="4" y="102"/>
                      <a:pt x="4" y="102"/>
                      <a:pt x="4" y="102"/>
                    </a:cubicBezTo>
                    <a:cubicBezTo>
                      <a:pt x="4" y="102"/>
                      <a:pt x="4" y="102"/>
                      <a:pt x="4" y="102"/>
                    </a:cubicBezTo>
                    <a:cubicBezTo>
                      <a:pt x="4" y="103"/>
                      <a:pt x="4" y="103"/>
                      <a:pt x="4" y="103"/>
                    </a:cubicBezTo>
                    <a:cubicBezTo>
                      <a:pt x="4" y="103"/>
                      <a:pt x="4" y="103"/>
                      <a:pt x="4" y="103"/>
                    </a:cubicBezTo>
                    <a:cubicBezTo>
                      <a:pt x="3" y="103"/>
                      <a:pt x="3" y="103"/>
                      <a:pt x="3" y="103"/>
                    </a:cubicBezTo>
                    <a:cubicBezTo>
                      <a:pt x="3" y="103"/>
                      <a:pt x="3" y="103"/>
                      <a:pt x="3" y="103"/>
                    </a:cubicBezTo>
                    <a:cubicBezTo>
                      <a:pt x="2" y="104"/>
                      <a:pt x="2" y="104"/>
                      <a:pt x="2" y="104"/>
                    </a:cubicBezTo>
                    <a:cubicBezTo>
                      <a:pt x="3" y="105"/>
                      <a:pt x="3" y="105"/>
                      <a:pt x="3" y="105"/>
                    </a:cubicBezTo>
                    <a:cubicBezTo>
                      <a:pt x="3" y="105"/>
                      <a:pt x="3" y="105"/>
                      <a:pt x="3" y="105"/>
                    </a:cubicBezTo>
                    <a:cubicBezTo>
                      <a:pt x="3" y="107"/>
                      <a:pt x="3" y="107"/>
                      <a:pt x="3" y="107"/>
                    </a:cubicBezTo>
                    <a:cubicBezTo>
                      <a:pt x="3" y="108"/>
                      <a:pt x="3" y="108"/>
                      <a:pt x="3" y="108"/>
                    </a:cubicBezTo>
                    <a:cubicBezTo>
                      <a:pt x="3" y="108"/>
                      <a:pt x="3" y="108"/>
                      <a:pt x="3" y="108"/>
                    </a:cubicBezTo>
                    <a:cubicBezTo>
                      <a:pt x="3" y="108"/>
                      <a:pt x="3" y="108"/>
                      <a:pt x="3" y="108"/>
                    </a:cubicBezTo>
                    <a:cubicBezTo>
                      <a:pt x="3" y="109"/>
                      <a:pt x="3" y="109"/>
                      <a:pt x="3" y="109"/>
                    </a:cubicBezTo>
                    <a:cubicBezTo>
                      <a:pt x="3" y="109"/>
                      <a:pt x="3" y="109"/>
                      <a:pt x="3" y="109"/>
                    </a:cubicBezTo>
                    <a:cubicBezTo>
                      <a:pt x="3" y="110"/>
                      <a:pt x="3" y="110"/>
                      <a:pt x="3" y="110"/>
                    </a:cubicBezTo>
                    <a:cubicBezTo>
                      <a:pt x="4" y="112"/>
                      <a:pt x="4" y="112"/>
                      <a:pt x="4" y="112"/>
                    </a:cubicBezTo>
                    <a:cubicBezTo>
                      <a:pt x="5" y="112"/>
                      <a:pt x="5" y="112"/>
                      <a:pt x="5" y="112"/>
                    </a:cubicBezTo>
                    <a:cubicBezTo>
                      <a:pt x="5" y="113"/>
                      <a:pt x="5" y="113"/>
                      <a:pt x="5" y="113"/>
                    </a:cubicBezTo>
                    <a:cubicBezTo>
                      <a:pt x="6" y="113"/>
                      <a:pt x="6" y="113"/>
                      <a:pt x="6" y="113"/>
                    </a:cubicBezTo>
                    <a:cubicBezTo>
                      <a:pt x="8" y="113"/>
                      <a:pt x="8" y="113"/>
                      <a:pt x="8" y="113"/>
                    </a:cubicBezTo>
                    <a:cubicBezTo>
                      <a:pt x="8" y="112"/>
                      <a:pt x="8" y="112"/>
                      <a:pt x="8" y="112"/>
                    </a:cubicBezTo>
                    <a:cubicBezTo>
                      <a:pt x="8" y="111"/>
                      <a:pt x="8" y="111"/>
                      <a:pt x="8" y="111"/>
                    </a:cubicBezTo>
                    <a:cubicBezTo>
                      <a:pt x="9" y="111"/>
                      <a:pt x="9" y="111"/>
                      <a:pt x="9" y="111"/>
                    </a:cubicBezTo>
                    <a:cubicBezTo>
                      <a:pt x="9" y="112"/>
                      <a:pt x="9" y="112"/>
                      <a:pt x="9" y="112"/>
                    </a:cubicBezTo>
                    <a:cubicBezTo>
                      <a:pt x="10" y="112"/>
                      <a:pt x="10" y="112"/>
                      <a:pt x="10" y="112"/>
                    </a:cubicBezTo>
                    <a:cubicBezTo>
                      <a:pt x="10" y="112"/>
                      <a:pt x="10" y="112"/>
                      <a:pt x="10" y="112"/>
                    </a:cubicBezTo>
                    <a:cubicBezTo>
                      <a:pt x="10" y="112"/>
                      <a:pt x="10" y="112"/>
                      <a:pt x="10" y="112"/>
                    </a:cubicBezTo>
                    <a:cubicBezTo>
                      <a:pt x="9" y="113"/>
                      <a:pt x="9" y="113"/>
                      <a:pt x="9" y="113"/>
                    </a:cubicBezTo>
                    <a:cubicBezTo>
                      <a:pt x="9" y="114"/>
                      <a:pt x="9" y="114"/>
                      <a:pt x="9" y="114"/>
                    </a:cubicBezTo>
                    <a:cubicBezTo>
                      <a:pt x="9" y="114"/>
                      <a:pt x="9" y="114"/>
                      <a:pt x="9" y="114"/>
                    </a:cubicBezTo>
                    <a:cubicBezTo>
                      <a:pt x="10" y="114"/>
                      <a:pt x="10" y="114"/>
                      <a:pt x="10" y="114"/>
                    </a:cubicBezTo>
                    <a:cubicBezTo>
                      <a:pt x="10" y="114"/>
                      <a:pt x="10" y="114"/>
                      <a:pt x="10" y="114"/>
                    </a:cubicBezTo>
                    <a:cubicBezTo>
                      <a:pt x="10" y="116"/>
                      <a:pt x="10" y="116"/>
                      <a:pt x="10" y="116"/>
                    </a:cubicBezTo>
                    <a:cubicBezTo>
                      <a:pt x="11" y="116"/>
                      <a:pt x="11" y="116"/>
                      <a:pt x="11" y="116"/>
                    </a:cubicBezTo>
                    <a:cubicBezTo>
                      <a:pt x="10" y="116"/>
                      <a:pt x="10" y="116"/>
                      <a:pt x="10" y="116"/>
                    </a:cubicBezTo>
                    <a:cubicBezTo>
                      <a:pt x="10" y="116"/>
                      <a:pt x="10" y="116"/>
                      <a:pt x="10" y="116"/>
                    </a:cubicBezTo>
                    <a:cubicBezTo>
                      <a:pt x="10" y="115"/>
                      <a:pt x="10" y="115"/>
                      <a:pt x="10" y="115"/>
                    </a:cubicBezTo>
                    <a:cubicBezTo>
                      <a:pt x="9" y="115"/>
                      <a:pt x="9" y="115"/>
                      <a:pt x="9" y="115"/>
                    </a:cubicBezTo>
                    <a:cubicBezTo>
                      <a:pt x="9" y="116"/>
                      <a:pt x="9" y="116"/>
                      <a:pt x="9" y="116"/>
                    </a:cubicBezTo>
                    <a:cubicBezTo>
                      <a:pt x="9" y="116"/>
                      <a:pt x="9" y="116"/>
                      <a:pt x="9" y="116"/>
                    </a:cubicBezTo>
                    <a:cubicBezTo>
                      <a:pt x="10" y="117"/>
                      <a:pt x="10" y="117"/>
                      <a:pt x="10" y="117"/>
                    </a:cubicBezTo>
                    <a:cubicBezTo>
                      <a:pt x="10" y="117"/>
                      <a:pt x="10" y="117"/>
                      <a:pt x="10" y="117"/>
                    </a:cubicBezTo>
                    <a:cubicBezTo>
                      <a:pt x="9" y="117"/>
                      <a:pt x="9" y="117"/>
                      <a:pt x="9" y="117"/>
                    </a:cubicBezTo>
                    <a:cubicBezTo>
                      <a:pt x="9" y="117"/>
                      <a:pt x="9" y="117"/>
                      <a:pt x="9" y="117"/>
                    </a:cubicBezTo>
                    <a:cubicBezTo>
                      <a:pt x="9" y="118"/>
                      <a:pt x="9" y="118"/>
                      <a:pt x="9" y="118"/>
                    </a:cubicBezTo>
                    <a:cubicBezTo>
                      <a:pt x="10" y="119"/>
                      <a:pt x="10" y="119"/>
                      <a:pt x="10" y="119"/>
                    </a:cubicBezTo>
                    <a:cubicBezTo>
                      <a:pt x="9" y="120"/>
                      <a:pt x="9" y="120"/>
                      <a:pt x="9" y="120"/>
                    </a:cubicBezTo>
                    <a:cubicBezTo>
                      <a:pt x="9" y="120"/>
                      <a:pt x="9" y="120"/>
                      <a:pt x="9" y="120"/>
                    </a:cubicBezTo>
                    <a:cubicBezTo>
                      <a:pt x="9" y="121"/>
                      <a:pt x="9" y="121"/>
                      <a:pt x="9" y="121"/>
                    </a:cubicBezTo>
                    <a:cubicBezTo>
                      <a:pt x="9" y="121"/>
                      <a:pt x="9" y="121"/>
                      <a:pt x="9" y="121"/>
                    </a:cubicBezTo>
                    <a:cubicBezTo>
                      <a:pt x="9" y="122"/>
                      <a:pt x="9" y="122"/>
                      <a:pt x="9" y="122"/>
                    </a:cubicBezTo>
                    <a:cubicBezTo>
                      <a:pt x="10" y="122"/>
                      <a:pt x="10" y="122"/>
                      <a:pt x="10" y="122"/>
                    </a:cubicBezTo>
                    <a:cubicBezTo>
                      <a:pt x="9" y="123"/>
                      <a:pt x="9" y="123"/>
                      <a:pt x="9" y="123"/>
                    </a:cubicBezTo>
                    <a:cubicBezTo>
                      <a:pt x="9" y="124"/>
                      <a:pt x="9" y="124"/>
                      <a:pt x="9" y="124"/>
                    </a:cubicBezTo>
                    <a:cubicBezTo>
                      <a:pt x="9" y="124"/>
                      <a:pt x="9" y="124"/>
                      <a:pt x="9" y="124"/>
                    </a:cubicBezTo>
                    <a:cubicBezTo>
                      <a:pt x="9" y="125"/>
                      <a:pt x="9" y="125"/>
                      <a:pt x="9" y="125"/>
                    </a:cubicBezTo>
                    <a:cubicBezTo>
                      <a:pt x="9" y="125"/>
                      <a:pt x="9" y="125"/>
                      <a:pt x="9" y="125"/>
                    </a:cubicBezTo>
                    <a:cubicBezTo>
                      <a:pt x="10" y="125"/>
                      <a:pt x="10" y="125"/>
                      <a:pt x="10" y="125"/>
                    </a:cubicBezTo>
                    <a:cubicBezTo>
                      <a:pt x="11" y="126"/>
                      <a:pt x="11" y="126"/>
                      <a:pt x="11" y="126"/>
                    </a:cubicBezTo>
                    <a:cubicBezTo>
                      <a:pt x="11" y="126"/>
                      <a:pt x="11" y="126"/>
                      <a:pt x="11" y="126"/>
                    </a:cubicBezTo>
                    <a:cubicBezTo>
                      <a:pt x="11" y="127"/>
                      <a:pt x="11" y="127"/>
                      <a:pt x="11" y="127"/>
                    </a:cubicBezTo>
                    <a:cubicBezTo>
                      <a:pt x="12" y="127"/>
                      <a:pt x="12" y="127"/>
                      <a:pt x="12" y="127"/>
                    </a:cubicBezTo>
                    <a:cubicBezTo>
                      <a:pt x="12" y="128"/>
                      <a:pt x="12" y="128"/>
                      <a:pt x="12" y="128"/>
                    </a:cubicBezTo>
                    <a:cubicBezTo>
                      <a:pt x="11" y="129"/>
                      <a:pt x="11" y="129"/>
                      <a:pt x="11" y="129"/>
                    </a:cubicBezTo>
                    <a:cubicBezTo>
                      <a:pt x="10" y="130"/>
                      <a:pt x="10" y="130"/>
                      <a:pt x="10" y="130"/>
                    </a:cubicBezTo>
                    <a:cubicBezTo>
                      <a:pt x="9" y="130"/>
                      <a:pt x="9" y="130"/>
                      <a:pt x="9" y="130"/>
                    </a:cubicBezTo>
                    <a:cubicBezTo>
                      <a:pt x="9" y="131"/>
                      <a:pt x="9" y="131"/>
                      <a:pt x="9" y="131"/>
                    </a:cubicBezTo>
                    <a:cubicBezTo>
                      <a:pt x="10" y="131"/>
                      <a:pt x="10" y="131"/>
                      <a:pt x="10" y="131"/>
                    </a:cubicBezTo>
                    <a:cubicBezTo>
                      <a:pt x="9" y="132"/>
                      <a:pt x="9" y="132"/>
                      <a:pt x="9" y="132"/>
                    </a:cubicBezTo>
                    <a:cubicBezTo>
                      <a:pt x="9" y="132"/>
                      <a:pt x="9" y="132"/>
                      <a:pt x="9" y="132"/>
                    </a:cubicBezTo>
                    <a:cubicBezTo>
                      <a:pt x="10" y="133"/>
                      <a:pt x="10" y="133"/>
                      <a:pt x="10" y="133"/>
                    </a:cubicBezTo>
                    <a:cubicBezTo>
                      <a:pt x="9" y="133"/>
                      <a:pt x="9" y="133"/>
                      <a:pt x="9" y="133"/>
                    </a:cubicBezTo>
                    <a:cubicBezTo>
                      <a:pt x="9" y="135"/>
                      <a:pt x="9" y="135"/>
                      <a:pt x="9" y="135"/>
                    </a:cubicBezTo>
                    <a:cubicBezTo>
                      <a:pt x="8" y="135"/>
                      <a:pt x="8" y="135"/>
                      <a:pt x="8" y="135"/>
                    </a:cubicBezTo>
                    <a:cubicBezTo>
                      <a:pt x="9" y="136"/>
                      <a:pt x="9" y="136"/>
                      <a:pt x="9" y="136"/>
                    </a:cubicBezTo>
                    <a:cubicBezTo>
                      <a:pt x="9" y="136"/>
                      <a:pt x="9" y="136"/>
                      <a:pt x="9" y="136"/>
                    </a:cubicBezTo>
                    <a:cubicBezTo>
                      <a:pt x="9" y="138"/>
                      <a:pt x="9" y="138"/>
                      <a:pt x="9" y="138"/>
                    </a:cubicBezTo>
                    <a:cubicBezTo>
                      <a:pt x="8" y="138"/>
                      <a:pt x="8" y="138"/>
                      <a:pt x="8" y="138"/>
                    </a:cubicBezTo>
                    <a:cubicBezTo>
                      <a:pt x="8" y="139"/>
                      <a:pt x="8" y="139"/>
                      <a:pt x="8" y="139"/>
                    </a:cubicBezTo>
                    <a:cubicBezTo>
                      <a:pt x="8" y="138"/>
                      <a:pt x="8" y="138"/>
                      <a:pt x="8" y="138"/>
                    </a:cubicBezTo>
                    <a:cubicBezTo>
                      <a:pt x="8" y="138"/>
                      <a:pt x="8" y="138"/>
                      <a:pt x="8" y="138"/>
                    </a:cubicBezTo>
                    <a:cubicBezTo>
                      <a:pt x="8" y="137"/>
                      <a:pt x="8" y="137"/>
                      <a:pt x="8" y="137"/>
                    </a:cubicBezTo>
                    <a:cubicBezTo>
                      <a:pt x="8" y="136"/>
                      <a:pt x="8" y="136"/>
                      <a:pt x="8" y="136"/>
                    </a:cubicBezTo>
                    <a:cubicBezTo>
                      <a:pt x="8" y="135"/>
                      <a:pt x="8" y="135"/>
                      <a:pt x="8" y="135"/>
                    </a:cubicBezTo>
                    <a:cubicBezTo>
                      <a:pt x="8" y="135"/>
                      <a:pt x="8" y="135"/>
                      <a:pt x="8" y="135"/>
                    </a:cubicBezTo>
                    <a:cubicBezTo>
                      <a:pt x="7" y="136"/>
                      <a:pt x="7" y="136"/>
                      <a:pt x="7" y="136"/>
                    </a:cubicBezTo>
                    <a:cubicBezTo>
                      <a:pt x="6" y="136"/>
                      <a:pt x="6" y="136"/>
                      <a:pt x="6" y="136"/>
                    </a:cubicBezTo>
                    <a:cubicBezTo>
                      <a:pt x="5" y="136"/>
                      <a:pt x="5" y="136"/>
                      <a:pt x="5" y="136"/>
                    </a:cubicBezTo>
                    <a:cubicBezTo>
                      <a:pt x="5" y="136"/>
                      <a:pt x="5" y="136"/>
                      <a:pt x="5" y="136"/>
                    </a:cubicBezTo>
                    <a:cubicBezTo>
                      <a:pt x="6" y="136"/>
                      <a:pt x="6" y="136"/>
                      <a:pt x="6" y="136"/>
                    </a:cubicBezTo>
                    <a:cubicBezTo>
                      <a:pt x="7" y="135"/>
                      <a:pt x="7" y="135"/>
                      <a:pt x="7" y="135"/>
                    </a:cubicBezTo>
                    <a:cubicBezTo>
                      <a:pt x="7" y="134"/>
                      <a:pt x="7" y="134"/>
                      <a:pt x="7" y="134"/>
                    </a:cubicBezTo>
                    <a:cubicBezTo>
                      <a:pt x="6" y="134"/>
                      <a:pt x="6" y="134"/>
                      <a:pt x="6" y="134"/>
                    </a:cubicBezTo>
                    <a:cubicBezTo>
                      <a:pt x="5" y="134"/>
                      <a:pt x="5" y="134"/>
                      <a:pt x="5" y="134"/>
                    </a:cubicBezTo>
                    <a:cubicBezTo>
                      <a:pt x="4" y="134"/>
                      <a:pt x="4" y="134"/>
                      <a:pt x="4" y="134"/>
                    </a:cubicBezTo>
                    <a:cubicBezTo>
                      <a:pt x="3" y="134"/>
                      <a:pt x="3" y="134"/>
                      <a:pt x="3" y="134"/>
                    </a:cubicBezTo>
                    <a:cubicBezTo>
                      <a:pt x="3" y="134"/>
                      <a:pt x="3" y="134"/>
                      <a:pt x="3" y="134"/>
                    </a:cubicBezTo>
                    <a:cubicBezTo>
                      <a:pt x="3" y="135"/>
                      <a:pt x="3" y="135"/>
                      <a:pt x="3" y="135"/>
                    </a:cubicBezTo>
                    <a:cubicBezTo>
                      <a:pt x="3" y="136"/>
                      <a:pt x="3" y="136"/>
                      <a:pt x="3" y="136"/>
                    </a:cubicBezTo>
                    <a:cubicBezTo>
                      <a:pt x="4" y="136"/>
                      <a:pt x="4" y="136"/>
                      <a:pt x="4" y="136"/>
                    </a:cubicBezTo>
                    <a:cubicBezTo>
                      <a:pt x="4" y="136"/>
                      <a:pt x="4" y="136"/>
                      <a:pt x="4" y="136"/>
                    </a:cubicBezTo>
                    <a:cubicBezTo>
                      <a:pt x="3" y="136"/>
                      <a:pt x="3" y="136"/>
                      <a:pt x="3" y="136"/>
                    </a:cubicBezTo>
                    <a:cubicBezTo>
                      <a:pt x="3" y="137"/>
                      <a:pt x="3" y="137"/>
                      <a:pt x="3" y="137"/>
                    </a:cubicBezTo>
                    <a:cubicBezTo>
                      <a:pt x="2" y="137"/>
                      <a:pt x="2" y="137"/>
                      <a:pt x="2" y="137"/>
                    </a:cubicBezTo>
                    <a:cubicBezTo>
                      <a:pt x="2" y="138"/>
                      <a:pt x="2" y="138"/>
                      <a:pt x="2" y="138"/>
                    </a:cubicBezTo>
                    <a:cubicBezTo>
                      <a:pt x="1" y="139"/>
                      <a:pt x="1" y="139"/>
                      <a:pt x="1" y="139"/>
                    </a:cubicBezTo>
                    <a:cubicBezTo>
                      <a:pt x="1" y="139"/>
                      <a:pt x="1" y="139"/>
                      <a:pt x="1" y="139"/>
                    </a:cubicBezTo>
                    <a:cubicBezTo>
                      <a:pt x="2" y="141"/>
                      <a:pt x="2" y="141"/>
                      <a:pt x="2" y="141"/>
                    </a:cubicBezTo>
                    <a:cubicBezTo>
                      <a:pt x="3" y="141"/>
                      <a:pt x="3" y="141"/>
                      <a:pt x="3" y="141"/>
                    </a:cubicBezTo>
                    <a:cubicBezTo>
                      <a:pt x="3" y="140"/>
                      <a:pt x="3" y="140"/>
                      <a:pt x="3" y="140"/>
                    </a:cubicBezTo>
                    <a:cubicBezTo>
                      <a:pt x="3" y="140"/>
                      <a:pt x="3" y="140"/>
                      <a:pt x="3" y="140"/>
                    </a:cubicBezTo>
                    <a:cubicBezTo>
                      <a:pt x="2" y="140"/>
                      <a:pt x="2" y="140"/>
                      <a:pt x="2" y="140"/>
                    </a:cubicBezTo>
                    <a:cubicBezTo>
                      <a:pt x="2" y="139"/>
                      <a:pt x="2" y="139"/>
                      <a:pt x="2" y="139"/>
                    </a:cubicBezTo>
                    <a:cubicBezTo>
                      <a:pt x="3" y="138"/>
                      <a:pt x="3" y="138"/>
                      <a:pt x="3" y="138"/>
                    </a:cubicBezTo>
                    <a:cubicBezTo>
                      <a:pt x="4" y="138"/>
                      <a:pt x="4" y="138"/>
                      <a:pt x="4" y="138"/>
                    </a:cubicBezTo>
                    <a:cubicBezTo>
                      <a:pt x="4" y="138"/>
                      <a:pt x="4" y="138"/>
                      <a:pt x="4" y="138"/>
                    </a:cubicBezTo>
                    <a:cubicBezTo>
                      <a:pt x="4" y="139"/>
                      <a:pt x="4" y="139"/>
                      <a:pt x="4" y="139"/>
                    </a:cubicBezTo>
                    <a:cubicBezTo>
                      <a:pt x="5" y="139"/>
                      <a:pt x="5" y="139"/>
                      <a:pt x="5" y="139"/>
                    </a:cubicBezTo>
                    <a:cubicBezTo>
                      <a:pt x="6" y="139"/>
                      <a:pt x="6" y="139"/>
                      <a:pt x="6" y="139"/>
                    </a:cubicBezTo>
                    <a:cubicBezTo>
                      <a:pt x="6" y="139"/>
                      <a:pt x="6" y="139"/>
                      <a:pt x="6" y="139"/>
                    </a:cubicBezTo>
                    <a:cubicBezTo>
                      <a:pt x="7" y="139"/>
                      <a:pt x="7" y="139"/>
                      <a:pt x="7" y="139"/>
                    </a:cubicBezTo>
                    <a:cubicBezTo>
                      <a:pt x="7" y="140"/>
                      <a:pt x="7" y="140"/>
                      <a:pt x="7" y="140"/>
                    </a:cubicBezTo>
                    <a:cubicBezTo>
                      <a:pt x="8" y="140"/>
                      <a:pt x="8" y="140"/>
                      <a:pt x="8" y="140"/>
                    </a:cubicBezTo>
                    <a:cubicBezTo>
                      <a:pt x="9" y="141"/>
                      <a:pt x="9" y="141"/>
                      <a:pt x="9" y="141"/>
                    </a:cubicBezTo>
                    <a:cubicBezTo>
                      <a:pt x="8" y="141"/>
                      <a:pt x="8" y="141"/>
                      <a:pt x="8" y="141"/>
                    </a:cubicBezTo>
                    <a:cubicBezTo>
                      <a:pt x="8" y="141"/>
                      <a:pt x="8" y="141"/>
                      <a:pt x="8" y="141"/>
                    </a:cubicBezTo>
                    <a:cubicBezTo>
                      <a:pt x="8" y="142"/>
                      <a:pt x="8" y="142"/>
                      <a:pt x="8" y="142"/>
                    </a:cubicBezTo>
                    <a:cubicBezTo>
                      <a:pt x="8" y="142"/>
                      <a:pt x="8" y="142"/>
                      <a:pt x="8" y="142"/>
                    </a:cubicBezTo>
                    <a:cubicBezTo>
                      <a:pt x="8" y="142"/>
                      <a:pt x="8" y="142"/>
                      <a:pt x="8" y="142"/>
                    </a:cubicBezTo>
                    <a:cubicBezTo>
                      <a:pt x="8" y="143"/>
                      <a:pt x="8" y="143"/>
                      <a:pt x="8" y="143"/>
                    </a:cubicBezTo>
                    <a:cubicBezTo>
                      <a:pt x="9" y="143"/>
                      <a:pt x="9" y="143"/>
                      <a:pt x="9" y="143"/>
                    </a:cubicBezTo>
                    <a:cubicBezTo>
                      <a:pt x="9" y="144"/>
                      <a:pt x="9" y="144"/>
                      <a:pt x="9" y="144"/>
                    </a:cubicBezTo>
                    <a:cubicBezTo>
                      <a:pt x="8" y="143"/>
                      <a:pt x="8" y="143"/>
                      <a:pt x="8" y="143"/>
                    </a:cubicBezTo>
                    <a:cubicBezTo>
                      <a:pt x="7" y="143"/>
                      <a:pt x="7" y="143"/>
                      <a:pt x="7" y="143"/>
                    </a:cubicBezTo>
                    <a:cubicBezTo>
                      <a:pt x="7" y="143"/>
                      <a:pt x="7" y="143"/>
                      <a:pt x="7" y="143"/>
                    </a:cubicBezTo>
                    <a:cubicBezTo>
                      <a:pt x="7" y="144"/>
                      <a:pt x="7" y="144"/>
                      <a:pt x="7" y="144"/>
                    </a:cubicBezTo>
                    <a:cubicBezTo>
                      <a:pt x="8" y="144"/>
                      <a:pt x="8" y="144"/>
                      <a:pt x="8" y="144"/>
                    </a:cubicBezTo>
                    <a:cubicBezTo>
                      <a:pt x="8" y="145"/>
                      <a:pt x="8" y="145"/>
                      <a:pt x="8" y="145"/>
                    </a:cubicBezTo>
                    <a:cubicBezTo>
                      <a:pt x="9" y="145"/>
                      <a:pt x="9" y="145"/>
                      <a:pt x="9" y="145"/>
                    </a:cubicBezTo>
                    <a:cubicBezTo>
                      <a:pt x="10" y="144"/>
                      <a:pt x="10" y="144"/>
                      <a:pt x="10" y="144"/>
                    </a:cubicBezTo>
                    <a:cubicBezTo>
                      <a:pt x="11" y="145"/>
                      <a:pt x="11" y="145"/>
                      <a:pt x="11" y="145"/>
                    </a:cubicBezTo>
                    <a:cubicBezTo>
                      <a:pt x="11" y="145"/>
                      <a:pt x="11" y="145"/>
                      <a:pt x="11" y="145"/>
                    </a:cubicBezTo>
                    <a:cubicBezTo>
                      <a:pt x="12" y="144"/>
                      <a:pt x="12" y="144"/>
                      <a:pt x="12" y="144"/>
                    </a:cubicBezTo>
                    <a:cubicBezTo>
                      <a:pt x="12" y="145"/>
                      <a:pt x="12" y="145"/>
                      <a:pt x="12" y="145"/>
                    </a:cubicBezTo>
                    <a:cubicBezTo>
                      <a:pt x="12" y="145"/>
                      <a:pt x="12" y="145"/>
                      <a:pt x="12" y="145"/>
                    </a:cubicBezTo>
                    <a:cubicBezTo>
                      <a:pt x="11" y="145"/>
                      <a:pt x="11" y="145"/>
                      <a:pt x="11" y="145"/>
                    </a:cubicBezTo>
                    <a:cubicBezTo>
                      <a:pt x="11" y="145"/>
                      <a:pt x="11" y="145"/>
                      <a:pt x="11" y="145"/>
                    </a:cubicBezTo>
                    <a:cubicBezTo>
                      <a:pt x="10" y="146"/>
                      <a:pt x="10" y="146"/>
                      <a:pt x="10" y="146"/>
                    </a:cubicBezTo>
                    <a:cubicBezTo>
                      <a:pt x="10" y="145"/>
                      <a:pt x="10" y="145"/>
                      <a:pt x="10" y="145"/>
                    </a:cubicBezTo>
                    <a:cubicBezTo>
                      <a:pt x="8" y="146"/>
                      <a:pt x="8" y="146"/>
                      <a:pt x="8" y="146"/>
                    </a:cubicBezTo>
                    <a:cubicBezTo>
                      <a:pt x="8" y="146"/>
                      <a:pt x="8" y="146"/>
                      <a:pt x="8" y="146"/>
                    </a:cubicBezTo>
                    <a:cubicBezTo>
                      <a:pt x="8" y="147"/>
                      <a:pt x="8" y="147"/>
                      <a:pt x="8" y="147"/>
                    </a:cubicBezTo>
                    <a:cubicBezTo>
                      <a:pt x="9" y="147"/>
                      <a:pt x="9" y="147"/>
                      <a:pt x="9" y="147"/>
                    </a:cubicBezTo>
                    <a:cubicBezTo>
                      <a:pt x="9" y="148"/>
                      <a:pt x="9" y="148"/>
                      <a:pt x="9" y="148"/>
                    </a:cubicBezTo>
                    <a:cubicBezTo>
                      <a:pt x="10" y="148"/>
                      <a:pt x="10" y="148"/>
                      <a:pt x="10" y="148"/>
                    </a:cubicBezTo>
                    <a:cubicBezTo>
                      <a:pt x="11" y="148"/>
                      <a:pt x="11" y="148"/>
                      <a:pt x="11" y="148"/>
                    </a:cubicBezTo>
                    <a:cubicBezTo>
                      <a:pt x="11" y="148"/>
                      <a:pt x="11" y="148"/>
                      <a:pt x="11" y="148"/>
                    </a:cubicBezTo>
                    <a:cubicBezTo>
                      <a:pt x="10" y="149"/>
                      <a:pt x="10" y="149"/>
                      <a:pt x="10" y="149"/>
                    </a:cubicBezTo>
                    <a:cubicBezTo>
                      <a:pt x="10" y="149"/>
                      <a:pt x="10" y="149"/>
                      <a:pt x="10" y="149"/>
                    </a:cubicBezTo>
                    <a:cubicBezTo>
                      <a:pt x="10" y="149"/>
                      <a:pt x="10" y="149"/>
                      <a:pt x="10" y="149"/>
                    </a:cubicBezTo>
                    <a:cubicBezTo>
                      <a:pt x="10" y="150"/>
                      <a:pt x="10" y="150"/>
                      <a:pt x="10" y="150"/>
                    </a:cubicBezTo>
                    <a:cubicBezTo>
                      <a:pt x="9" y="150"/>
                      <a:pt x="9" y="150"/>
                      <a:pt x="9" y="150"/>
                    </a:cubicBezTo>
                    <a:cubicBezTo>
                      <a:pt x="9" y="150"/>
                      <a:pt x="9" y="150"/>
                      <a:pt x="9" y="150"/>
                    </a:cubicBezTo>
                    <a:cubicBezTo>
                      <a:pt x="10" y="152"/>
                      <a:pt x="10" y="152"/>
                      <a:pt x="10" y="152"/>
                    </a:cubicBezTo>
                    <a:cubicBezTo>
                      <a:pt x="10" y="153"/>
                      <a:pt x="10" y="153"/>
                      <a:pt x="10" y="153"/>
                    </a:cubicBezTo>
                    <a:cubicBezTo>
                      <a:pt x="10" y="154"/>
                      <a:pt x="10" y="154"/>
                      <a:pt x="10" y="154"/>
                    </a:cubicBezTo>
                    <a:cubicBezTo>
                      <a:pt x="11" y="155"/>
                      <a:pt x="11" y="155"/>
                      <a:pt x="11" y="155"/>
                    </a:cubicBezTo>
                    <a:cubicBezTo>
                      <a:pt x="12" y="155"/>
                      <a:pt x="12" y="155"/>
                      <a:pt x="12" y="155"/>
                    </a:cubicBezTo>
                    <a:cubicBezTo>
                      <a:pt x="12" y="154"/>
                      <a:pt x="12" y="154"/>
                      <a:pt x="12" y="154"/>
                    </a:cubicBezTo>
                    <a:cubicBezTo>
                      <a:pt x="12" y="152"/>
                      <a:pt x="12" y="152"/>
                      <a:pt x="12" y="152"/>
                    </a:cubicBezTo>
                    <a:cubicBezTo>
                      <a:pt x="13" y="152"/>
                      <a:pt x="13" y="152"/>
                      <a:pt x="13" y="152"/>
                    </a:cubicBezTo>
                    <a:cubicBezTo>
                      <a:pt x="13" y="152"/>
                      <a:pt x="13" y="152"/>
                      <a:pt x="13" y="152"/>
                    </a:cubicBezTo>
                    <a:cubicBezTo>
                      <a:pt x="12" y="152"/>
                      <a:pt x="12" y="152"/>
                      <a:pt x="12" y="152"/>
                    </a:cubicBezTo>
                    <a:cubicBezTo>
                      <a:pt x="12" y="154"/>
                      <a:pt x="12" y="154"/>
                      <a:pt x="12" y="154"/>
                    </a:cubicBezTo>
                    <a:cubicBezTo>
                      <a:pt x="12" y="154"/>
                      <a:pt x="12" y="154"/>
                      <a:pt x="12" y="154"/>
                    </a:cubicBezTo>
                    <a:cubicBezTo>
                      <a:pt x="13" y="155"/>
                      <a:pt x="13" y="155"/>
                      <a:pt x="13" y="155"/>
                    </a:cubicBezTo>
                    <a:cubicBezTo>
                      <a:pt x="13" y="154"/>
                      <a:pt x="13" y="154"/>
                      <a:pt x="13" y="154"/>
                    </a:cubicBezTo>
                    <a:cubicBezTo>
                      <a:pt x="13" y="155"/>
                      <a:pt x="13" y="155"/>
                      <a:pt x="13" y="155"/>
                    </a:cubicBezTo>
                    <a:cubicBezTo>
                      <a:pt x="12" y="155"/>
                      <a:pt x="12" y="155"/>
                      <a:pt x="12" y="155"/>
                    </a:cubicBezTo>
                    <a:cubicBezTo>
                      <a:pt x="11" y="156"/>
                      <a:pt x="11" y="156"/>
                      <a:pt x="11" y="156"/>
                    </a:cubicBezTo>
                    <a:cubicBezTo>
                      <a:pt x="11" y="156"/>
                      <a:pt x="11" y="156"/>
                      <a:pt x="11" y="156"/>
                    </a:cubicBezTo>
                    <a:cubicBezTo>
                      <a:pt x="11" y="157"/>
                      <a:pt x="11" y="157"/>
                      <a:pt x="11" y="157"/>
                    </a:cubicBezTo>
                    <a:cubicBezTo>
                      <a:pt x="11" y="157"/>
                      <a:pt x="11" y="157"/>
                      <a:pt x="11" y="157"/>
                    </a:cubicBezTo>
                    <a:cubicBezTo>
                      <a:pt x="11" y="158"/>
                      <a:pt x="11" y="158"/>
                      <a:pt x="11" y="158"/>
                    </a:cubicBezTo>
                    <a:cubicBezTo>
                      <a:pt x="10" y="158"/>
                      <a:pt x="10" y="158"/>
                      <a:pt x="10" y="158"/>
                    </a:cubicBezTo>
                    <a:cubicBezTo>
                      <a:pt x="10" y="159"/>
                      <a:pt x="10" y="159"/>
                      <a:pt x="10" y="159"/>
                    </a:cubicBezTo>
                    <a:cubicBezTo>
                      <a:pt x="12" y="160"/>
                      <a:pt x="12" y="160"/>
                      <a:pt x="12" y="160"/>
                    </a:cubicBezTo>
                    <a:cubicBezTo>
                      <a:pt x="13" y="160"/>
                      <a:pt x="13" y="160"/>
                      <a:pt x="13" y="160"/>
                    </a:cubicBezTo>
                    <a:cubicBezTo>
                      <a:pt x="14" y="160"/>
                      <a:pt x="14" y="160"/>
                      <a:pt x="14" y="160"/>
                    </a:cubicBezTo>
                    <a:cubicBezTo>
                      <a:pt x="14" y="161"/>
                      <a:pt x="14" y="161"/>
                      <a:pt x="14" y="161"/>
                    </a:cubicBezTo>
                    <a:cubicBezTo>
                      <a:pt x="13" y="161"/>
                      <a:pt x="13" y="161"/>
                      <a:pt x="13" y="161"/>
                    </a:cubicBezTo>
                    <a:cubicBezTo>
                      <a:pt x="14" y="162"/>
                      <a:pt x="14" y="162"/>
                      <a:pt x="14" y="162"/>
                    </a:cubicBezTo>
                    <a:cubicBezTo>
                      <a:pt x="14" y="162"/>
                      <a:pt x="14" y="162"/>
                      <a:pt x="14" y="162"/>
                    </a:cubicBezTo>
                    <a:cubicBezTo>
                      <a:pt x="15" y="161"/>
                      <a:pt x="15" y="161"/>
                      <a:pt x="15" y="161"/>
                    </a:cubicBezTo>
                    <a:cubicBezTo>
                      <a:pt x="15" y="162"/>
                      <a:pt x="15" y="162"/>
                      <a:pt x="15" y="162"/>
                    </a:cubicBezTo>
                    <a:cubicBezTo>
                      <a:pt x="14" y="162"/>
                      <a:pt x="14" y="162"/>
                      <a:pt x="14" y="162"/>
                    </a:cubicBezTo>
                    <a:cubicBezTo>
                      <a:pt x="14" y="163"/>
                      <a:pt x="14" y="163"/>
                      <a:pt x="14" y="163"/>
                    </a:cubicBezTo>
                    <a:cubicBezTo>
                      <a:pt x="13" y="163"/>
                      <a:pt x="13" y="163"/>
                      <a:pt x="13" y="163"/>
                    </a:cubicBezTo>
                    <a:cubicBezTo>
                      <a:pt x="14" y="163"/>
                      <a:pt x="14" y="163"/>
                      <a:pt x="14" y="163"/>
                    </a:cubicBezTo>
                    <a:cubicBezTo>
                      <a:pt x="14" y="163"/>
                      <a:pt x="14" y="163"/>
                      <a:pt x="14" y="163"/>
                    </a:cubicBezTo>
                    <a:cubicBezTo>
                      <a:pt x="14" y="164"/>
                      <a:pt x="14" y="164"/>
                      <a:pt x="14" y="164"/>
                    </a:cubicBezTo>
                    <a:cubicBezTo>
                      <a:pt x="15" y="165"/>
                      <a:pt x="15" y="165"/>
                      <a:pt x="15" y="165"/>
                    </a:cubicBezTo>
                    <a:cubicBezTo>
                      <a:pt x="15" y="165"/>
                      <a:pt x="15" y="165"/>
                      <a:pt x="15" y="165"/>
                    </a:cubicBezTo>
                    <a:cubicBezTo>
                      <a:pt x="16" y="164"/>
                      <a:pt x="16" y="164"/>
                      <a:pt x="16" y="164"/>
                    </a:cubicBezTo>
                    <a:cubicBezTo>
                      <a:pt x="16" y="165"/>
                      <a:pt x="16" y="165"/>
                      <a:pt x="16" y="165"/>
                    </a:cubicBezTo>
                    <a:cubicBezTo>
                      <a:pt x="16" y="166"/>
                      <a:pt x="16" y="166"/>
                      <a:pt x="16" y="166"/>
                    </a:cubicBezTo>
                    <a:cubicBezTo>
                      <a:pt x="16" y="166"/>
                      <a:pt x="16" y="166"/>
                      <a:pt x="16" y="166"/>
                    </a:cubicBezTo>
                    <a:cubicBezTo>
                      <a:pt x="15" y="165"/>
                      <a:pt x="15" y="165"/>
                      <a:pt x="15" y="165"/>
                    </a:cubicBezTo>
                    <a:cubicBezTo>
                      <a:pt x="15" y="166"/>
                      <a:pt x="15" y="166"/>
                      <a:pt x="15" y="166"/>
                    </a:cubicBezTo>
                    <a:cubicBezTo>
                      <a:pt x="15" y="166"/>
                      <a:pt x="15" y="166"/>
                      <a:pt x="15" y="166"/>
                    </a:cubicBezTo>
                    <a:cubicBezTo>
                      <a:pt x="16" y="167"/>
                      <a:pt x="16" y="167"/>
                      <a:pt x="16" y="167"/>
                    </a:cubicBezTo>
                    <a:cubicBezTo>
                      <a:pt x="16" y="167"/>
                      <a:pt x="16" y="167"/>
                      <a:pt x="16" y="167"/>
                    </a:cubicBezTo>
                    <a:cubicBezTo>
                      <a:pt x="16" y="168"/>
                      <a:pt x="16" y="168"/>
                      <a:pt x="16" y="168"/>
                    </a:cubicBezTo>
                    <a:cubicBezTo>
                      <a:pt x="16" y="168"/>
                      <a:pt x="16" y="168"/>
                      <a:pt x="16" y="168"/>
                    </a:cubicBezTo>
                    <a:cubicBezTo>
                      <a:pt x="17" y="169"/>
                      <a:pt x="17" y="169"/>
                      <a:pt x="17" y="169"/>
                    </a:cubicBezTo>
                    <a:cubicBezTo>
                      <a:pt x="18" y="169"/>
                      <a:pt x="18" y="169"/>
                      <a:pt x="18" y="169"/>
                    </a:cubicBezTo>
                    <a:cubicBezTo>
                      <a:pt x="17" y="168"/>
                      <a:pt x="17" y="168"/>
                      <a:pt x="17" y="168"/>
                    </a:cubicBezTo>
                    <a:cubicBezTo>
                      <a:pt x="18" y="167"/>
                      <a:pt x="18" y="167"/>
                      <a:pt x="18" y="167"/>
                    </a:cubicBezTo>
                    <a:cubicBezTo>
                      <a:pt x="17" y="167"/>
                      <a:pt x="17" y="167"/>
                      <a:pt x="17" y="167"/>
                    </a:cubicBezTo>
                    <a:cubicBezTo>
                      <a:pt x="18" y="167"/>
                      <a:pt x="18" y="167"/>
                      <a:pt x="18" y="167"/>
                    </a:cubicBezTo>
                    <a:cubicBezTo>
                      <a:pt x="18" y="168"/>
                      <a:pt x="18" y="168"/>
                      <a:pt x="18" y="168"/>
                    </a:cubicBezTo>
                    <a:cubicBezTo>
                      <a:pt x="19" y="168"/>
                      <a:pt x="19" y="168"/>
                      <a:pt x="19" y="168"/>
                    </a:cubicBezTo>
                    <a:cubicBezTo>
                      <a:pt x="19" y="168"/>
                      <a:pt x="19" y="168"/>
                      <a:pt x="19" y="168"/>
                    </a:cubicBezTo>
                    <a:cubicBezTo>
                      <a:pt x="20" y="167"/>
                      <a:pt x="20" y="167"/>
                      <a:pt x="20" y="167"/>
                    </a:cubicBezTo>
                    <a:cubicBezTo>
                      <a:pt x="20" y="167"/>
                      <a:pt x="20" y="167"/>
                      <a:pt x="20" y="167"/>
                    </a:cubicBezTo>
                    <a:cubicBezTo>
                      <a:pt x="19" y="166"/>
                      <a:pt x="19" y="166"/>
                      <a:pt x="19" y="166"/>
                    </a:cubicBezTo>
                    <a:cubicBezTo>
                      <a:pt x="18" y="166"/>
                      <a:pt x="18" y="166"/>
                      <a:pt x="18" y="166"/>
                    </a:cubicBezTo>
                    <a:cubicBezTo>
                      <a:pt x="18" y="166"/>
                      <a:pt x="18" y="166"/>
                      <a:pt x="18" y="166"/>
                    </a:cubicBezTo>
                    <a:cubicBezTo>
                      <a:pt x="19" y="166"/>
                      <a:pt x="19" y="166"/>
                      <a:pt x="19" y="166"/>
                    </a:cubicBezTo>
                    <a:cubicBezTo>
                      <a:pt x="20" y="166"/>
                      <a:pt x="20" y="166"/>
                      <a:pt x="20" y="166"/>
                    </a:cubicBezTo>
                    <a:cubicBezTo>
                      <a:pt x="20" y="167"/>
                      <a:pt x="20" y="167"/>
                      <a:pt x="20" y="167"/>
                    </a:cubicBezTo>
                    <a:cubicBezTo>
                      <a:pt x="21" y="167"/>
                      <a:pt x="21" y="167"/>
                      <a:pt x="21" y="167"/>
                    </a:cubicBezTo>
                    <a:cubicBezTo>
                      <a:pt x="21" y="166"/>
                      <a:pt x="21" y="166"/>
                      <a:pt x="21" y="166"/>
                    </a:cubicBezTo>
                    <a:cubicBezTo>
                      <a:pt x="20" y="166"/>
                      <a:pt x="20" y="166"/>
                      <a:pt x="20" y="166"/>
                    </a:cubicBezTo>
                    <a:cubicBezTo>
                      <a:pt x="19" y="166"/>
                      <a:pt x="19" y="166"/>
                      <a:pt x="19" y="166"/>
                    </a:cubicBezTo>
                    <a:cubicBezTo>
                      <a:pt x="18" y="165"/>
                      <a:pt x="18" y="165"/>
                      <a:pt x="18" y="165"/>
                    </a:cubicBezTo>
                    <a:cubicBezTo>
                      <a:pt x="19" y="165"/>
                      <a:pt x="19" y="165"/>
                      <a:pt x="19" y="165"/>
                    </a:cubicBezTo>
                    <a:cubicBezTo>
                      <a:pt x="20" y="165"/>
                      <a:pt x="20" y="165"/>
                      <a:pt x="20" y="165"/>
                    </a:cubicBezTo>
                    <a:cubicBezTo>
                      <a:pt x="22" y="166"/>
                      <a:pt x="22" y="166"/>
                      <a:pt x="22" y="166"/>
                    </a:cubicBezTo>
                    <a:cubicBezTo>
                      <a:pt x="22" y="167"/>
                      <a:pt x="22" y="167"/>
                      <a:pt x="22" y="167"/>
                    </a:cubicBezTo>
                    <a:cubicBezTo>
                      <a:pt x="21" y="168"/>
                      <a:pt x="21" y="168"/>
                      <a:pt x="21" y="168"/>
                    </a:cubicBezTo>
                    <a:cubicBezTo>
                      <a:pt x="21" y="168"/>
                      <a:pt x="21" y="168"/>
                      <a:pt x="21" y="168"/>
                    </a:cubicBezTo>
                    <a:cubicBezTo>
                      <a:pt x="22" y="169"/>
                      <a:pt x="22" y="169"/>
                      <a:pt x="22" y="169"/>
                    </a:cubicBezTo>
                    <a:cubicBezTo>
                      <a:pt x="22" y="170"/>
                      <a:pt x="22" y="170"/>
                      <a:pt x="22" y="170"/>
                    </a:cubicBezTo>
                    <a:cubicBezTo>
                      <a:pt x="21" y="170"/>
                      <a:pt x="21" y="170"/>
                      <a:pt x="21" y="170"/>
                    </a:cubicBezTo>
                    <a:cubicBezTo>
                      <a:pt x="22" y="169"/>
                      <a:pt x="22" y="169"/>
                      <a:pt x="22" y="169"/>
                    </a:cubicBezTo>
                    <a:cubicBezTo>
                      <a:pt x="21" y="168"/>
                      <a:pt x="21" y="168"/>
                      <a:pt x="21" y="168"/>
                    </a:cubicBezTo>
                    <a:cubicBezTo>
                      <a:pt x="20" y="168"/>
                      <a:pt x="20" y="168"/>
                      <a:pt x="20" y="168"/>
                    </a:cubicBezTo>
                    <a:cubicBezTo>
                      <a:pt x="20" y="168"/>
                      <a:pt x="20" y="168"/>
                      <a:pt x="20" y="168"/>
                    </a:cubicBezTo>
                    <a:cubicBezTo>
                      <a:pt x="20" y="169"/>
                      <a:pt x="20" y="169"/>
                      <a:pt x="20" y="169"/>
                    </a:cubicBezTo>
                    <a:cubicBezTo>
                      <a:pt x="20" y="169"/>
                      <a:pt x="20" y="169"/>
                      <a:pt x="20" y="169"/>
                    </a:cubicBezTo>
                    <a:cubicBezTo>
                      <a:pt x="20" y="170"/>
                      <a:pt x="20" y="170"/>
                      <a:pt x="20" y="170"/>
                    </a:cubicBezTo>
                    <a:cubicBezTo>
                      <a:pt x="20" y="170"/>
                      <a:pt x="20" y="170"/>
                      <a:pt x="20" y="170"/>
                    </a:cubicBezTo>
                    <a:cubicBezTo>
                      <a:pt x="19" y="169"/>
                      <a:pt x="19" y="169"/>
                      <a:pt x="19" y="169"/>
                    </a:cubicBezTo>
                    <a:cubicBezTo>
                      <a:pt x="19" y="169"/>
                      <a:pt x="19" y="169"/>
                      <a:pt x="19" y="169"/>
                    </a:cubicBezTo>
                    <a:cubicBezTo>
                      <a:pt x="18" y="169"/>
                      <a:pt x="18" y="169"/>
                      <a:pt x="18" y="169"/>
                    </a:cubicBezTo>
                    <a:cubicBezTo>
                      <a:pt x="17" y="169"/>
                      <a:pt x="17" y="169"/>
                      <a:pt x="17" y="169"/>
                    </a:cubicBezTo>
                    <a:cubicBezTo>
                      <a:pt x="16" y="170"/>
                      <a:pt x="16" y="170"/>
                      <a:pt x="16" y="170"/>
                    </a:cubicBezTo>
                    <a:cubicBezTo>
                      <a:pt x="17" y="170"/>
                      <a:pt x="17" y="170"/>
                      <a:pt x="17" y="170"/>
                    </a:cubicBezTo>
                    <a:cubicBezTo>
                      <a:pt x="17" y="171"/>
                      <a:pt x="17" y="171"/>
                      <a:pt x="17" y="171"/>
                    </a:cubicBezTo>
                    <a:cubicBezTo>
                      <a:pt x="18" y="172"/>
                      <a:pt x="18" y="172"/>
                      <a:pt x="18" y="172"/>
                    </a:cubicBezTo>
                    <a:cubicBezTo>
                      <a:pt x="18" y="172"/>
                      <a:pt x="18" y="172"/>
                      <a:pt x="18" y="172"/>
                    </a:cubicBezTo>
                    <a:cubicBezTo>
                      <a:pt x="18" y="173"/>
                      <a:pt x="18" y="173"/>
                      <a:pt x="18" y="173"/>
                    </a:cubicBezTo>
                    <a:cubicBezTo>
                      <a:pt x="18" y="173"/>
                      <a:pt x="18" y="173"/>
                      <a:pt x="18" y="173"/>
                    </a:cubicBezTo>
                    <a:cubicBezTo>
                      <a:pt x="18" y="173"/>
                      <a:pt x="18" y="173"/>
                      <a:pt x="18" y="173"/>
                    </a:cubicBezTo>
                    <a:cubicBezTo>
                      <a:pt x="19" y="172"/>
                      <a:pt x="19" y="172"/>
                      <a:pt x="19" y="172"/>
                    </a:cubicBezTo>
                    <a:cubicBezTo>
                      <a:pt x="19" y="173"/>
                      <a:pt x="19" y="173"/>
                      <a:pt x="19" y="173"/>
                    </a:cubicBezTo>
                    <a:cubicBezTo>
                      <a:pt x="20" y="173"/>
                      <a:pt x="20" y="173"/>
                      <a:pt x="20" y="173"/>
                    </a:cubicBezTo>
                    <a:cubicBezTo>
                      <a:pt x="20" y="173"/>
                      <a:pt x="20" y="173"/>
                      <a:pt x="20" y="173"/>
                    </a:cubicBezTo>
                    <a:cubicBezTo>
                      <a:pt x="19" y="173"/>
                      <a:pt x="19" y="173"/>
                      <a:pt x="19" y="173"/>
                    </a:cubicBezTo>
                    <a:cubicBezTo>
                      <a:pt x="18" y="174"/>
                      <a:pt x="18" y="174"/>
                      <a:pt x="18" y="174"/>
                    </a:cubicBezTo>
                    <a:cubicBezTo>
                      <a:pt x="19" y="174"/>
                      <a:pt x="19" y="174"/>
                      <a:pt x="19" y="174"/>
                    </a:cubicBezTo>
                    <a:cubicBezTo>
                      <a:pt x="20" y="174"/>
                      <a:pt x="20" y="174"/>
                      <a:pt x="20" y="174"/>
                    </a:cubicBezTo>
                    <a:cubicBezTo>
                      <a:pt x="21" y="175"/>
                      <a:pt x="21" y="175"/>
                      <a:pt x="21" y="175"/>
                    </a:cubicBezTo>
                    <a:cubicBezTo>
                      <a:pt x="21" y="175"/>
                      <a:pt x="21" y="175"/>
                      <a:pt x="21" y="175"/>
                    </a:cubicBezTo>
                    <a:cubicBezTo>
                      <a:pt x="22" y="174"/>
                      <a:pt x="22" y="174"/>
                      <a:pt x="22" y="174"/>
                    </a:cubicBezTo>
                    <a:cubicBezTo>
                      <a:pt x="21" y="173"/>
                      <a:pt x="21" y="173"/>
                      <a:pt x="21" y="173"/>
                    </a:cubicBezTo>
                    <a:cubicBezTo>
                      <a:pt x="22" y="173"/>
                      <a:pt x="22" y="173"/>
                      <a:pt x="22" y="173"/>
                    </a:cubicBezTo>
                    <a:cubicBezTo>
                      <a:pt x="21" y="172"/>
                      <a:pt x="21" y="172"/>
                      <a:pt x="21" y="172"/>
                    </a:cubicBezTo>
                    <a:cubicBezTo>
                      <a:pt x="21" y="172"/>
                      <a:pt x="21" y="172"/>
                      <a:pt x="21" y="172"/>
                    </a:cubicBezTo>
                    <a:cubicBezTo>
                      <a:pt x="20" y="172"/>
                      <a:pt x="20" y="172"/>
                      <a:pt x="20" y="172"/>
                    </a:cubicBezTo>
                    <a:cubicBezTo>
                      <a:pt x="21" y="172"/>
                      <a:pt x="21" y="172"/>
                      <a:pt x="21" y="172"/>
                    </a:cubicBezTo>
                    <a:cubicBezTo>
                      <a:pt x="21" y="172"/>
                      <a:pt x="21" y="172"/>
                      <a:pt x="21" y="172"/>
                    </a:cubicBezTo>
                    <a:cubicBezTo>
                      <a:pt x="21" y="171"/>
                      <a:pt x="21" y="171"/>
                      <a:pt x="21" y="171"/>
                    </a:cubicBezTo>
                    <a:cubicBezTo>
                      <a:pt x="21" y="171"/>
                      <a:pt x="21" y="171"/>
                      <a:pt x="21" y="171"/>
                    </a:cubicBezTo>
                    <a:cubicBezTo>
                      <a:pt x="22" y="171"/>
                      <a:pt x="22" y="171"/>
                      <a:pt x="22" y="171"/>
                    </a:cubicBezTo>
                    <a:cubicBezTo>
                      <a:pt x="23" y="171"/>
                      <a:pt x="23" y="171"/>
                      <a:pt x="23" y="171"/>
                    </a:cubicBezTo>
                    <a:cubicBezTo>
                      <a:pt x="23" y="172"/>
                      <a:pt x="23" y="172"/>
                      <a:pt x="23" y="172"/>
                    </a:cubicBezTo>
                    <a:cubicBezTo>
                      <a:pt x="23" y="172"/>
                      <a:pt x="23" y="172"/>
                      <a:pt x="23" y="172"/>
                    </a:cubicBezTo>
                    <a:cubicBezTo>
                      <a:pt x="24" y="171"/>
                      <a:pt x="24" y="171"/>
                      <a:pt x="24" y="171"/>
                    </a:cubicBezTo>
                    <a:cubicBezTo>
                      <a:pt x="25" y="171"/>
                      <a:pt x="25" y="171"/>
                      <a:pt x="25" y="171"/>
                    </a:cubicBezTo>
                    <a:cubicBezTo>
                      <a:pt x="25" y="171"/>
                      <a:pt x="25" y="171"/>
                      <a:pt x="25" y="171"/>
                    </a:cubicBezTo>
                    <a:cubicBezTo>
                      <a:pt x="26" y="171"/>
                      <a:pt x="26" y="171"/>
                      <a:pt x="26" y="171"/>
                    </a:cubicBezTo>
                    <a:cubicBezTo>
                      <a:pt x="27" y="171"/>
                      <a:pt x="27" y="171"/>
                      <a:pt x="27" y="171"/>
                    </a:cubicBezTo>
                    <a:cubicBezTo>
                      <a:pt x="27" y="172"/>
                      <a:pt x="27" y="172"/>
                      <a:pt x="27" y="172"/>
                    </a:cubicBezTo>
                    <a:cubicBezTo>
                      <a:pt x="26" y="172"/>
                      <a:pt x="26" y="172"/>
                      <a:pt x="26" y="172"/>
                    </a:cubicBezTo>
                    <a:cubicBezTo>
                      <a:pt x="26" y="172"/>
                      <a:pt x="26" y="172"/>
                      <a:pt x="26" y="172"/>
                    </a:cubicBezTo>
                    <a:cubicBezTo>
                      <a:pt x="26" y="172"/>
                      <a:pt x="26" y="172"/>
                      <a:pt x="26" y="172"/>
                    </a:cubicBezTo>
                    <a:cubicBezTo>
                      <a:pt x="25" y="172"/>
                      <a:pt x="25" y="172"/>
                      <a:pt x="25" y="172"/>
                    </a:cubicBezTo>
                    <a:cubicBezTo>
                      <a:pt x="24" y="172"/>
                      <a:pt x="24" y="172"/>
                      <a:pt x="24" y="172"/>
                    </a:cubicBezTo>
                    <a:cubicBezTo>
                      <a:pt x="23" y="173"/>
                      <a:pt x="23" y="173"/>
                      <a:pt x="23" y="173"/>
                    </a:cubicBezTo>
                    <a:cubicBezTo>
                      <a:pt x="23" y="173"/>
                      <a:pt x="23" y="173"/>
                      <a:pt x="23" y="173"/>
                    </a:cubicBezTo>
                    <a:cubicBezTo>
                      <a:pt x="22" y="173"/>
                      <a:pt x="22" y="173"/>
                      <a:pt x="22" y="173"/>
                    </a:cubicBezTo>
                    <a:cubicBezTo>
                      <a:pt x="22" y="174"/>
                      <a:pt x="22" y="174"/>
                      <a:pt x="22" y="174"/>
                    </a:cubicBezTo>
                    <a:cubicBezTo>
                      <a:pt x="22" y="174"/>
                      <a:pt x="22" y="174"/>
                      <a:pt x="22" y="174"/>
                    </a:cubicBezTo>
                    <a:cubicBezTo>
                      <a:pt x="22" y="175"/>
                      <a:pt x="22" y="175"/>
                      <a:pt x="22" y="175"/>
                    </a:cubicBezTo>
                    <a:cubicBezTo>
                      <a:pt x="21" y="175"/>
                      <a:pt x="21" y="175"/>
                      <a:pt x="21" y="175"/>
                    </a:cubicBezTo>
                    <a:cubicBezTo>
                      <a:pt x="21" y="175"/>
                      <a:pt x="21" y="175"/>
                      <a:pt x="21" y="175"/>
                    </a:cubicBezTo>
                    <a:cubicBezTo>
                      <a:pt x="22" y="175"/>
                      <a:pt x="22" y="175"/>
                      <a:pt x="22" y="175"/>
                    </a:cubicBezTo>
                    <a:cubicBezTo>
                      <a:pt x="22" y="176"/>
                      <a:pt x="22" y="176"/>
                      <a:pt x="22" y="176"/>
                    </a:cubicBezTo>
                    <a:cubicBezTo>
                      <a:pt x="22" y="176"/>
                      <a:pt x="22" y="176"/>
                      <a:pt x="22" y="176"/>
                    </a:cubicBezTo>
                    <a:cubicBezTo>
                      <a:pt x="23" y="177"/>
                      <a:pt x="23" y="177"/>
                      <a:pt x="23" y="177"/>
                    </a:cubicBezTo>
                    <a:cubicBezTo>
                      <a:pt x="24" y="177"/>
                      <a:pt x="24" y="177"/>
                      <a:pt x="24" y="177"/>
                    </a:cubicBezTo>
                    <a:cubicBezTo>
                      <a:pt x="24" y="177"/>
                      <a:pt x="24" y="177"/>
                      <a:pt x="24" y="177"/>
                    </a:cubicBezTo>
                    <a:cubicBezTo>
                      <a:pt x="24" y="177"/>
                      <a:pt x="24" y="177"/>
                      <a:pt x="24" y="177"/>
                    </a:cubicBezTo>
                    <a:cubicBezTo>
                      <a:pt x="24" y="176"/>
                      <a:pt x="24" y="176"/>
                      <a:pt x="24" y="176"/>
                    </a:cubicBezTo>
                    <a:cubicBezTo>
                      <a:pt x="25" y="176"/>
                      <a:pt x="25" y="176"/>
                      <a:pt x="25" y="176"/>
                    </a:cubicBezTo>
                    <a:cubicBezTo>
                      <a:pt x="25" y="176"/>
                      <a:pt x="25" y="176"/>
                      <a:pt x="25" y="176"/>
                    </a:cubicBezTo>
                    <a:cubicBezTo>
                      <a:pt x="25" y="175"/>
                      <a:pt x="25" y="175"/>
                      <a:pt x="25" y="175"/>
                    </a:cubicBezTo>
                    <a:cubicBezTo>
                      <a:pt x="25" y="175"/>
                      <a:pt x="25" y="175"/>
                      <a:pt x="25" y="175"/>
                    </a:cubicBezTo>
                    <a:cubicBezTo>
                      <a:pt x="26" y="174"/>
                      <a:pt x="26" y="174"/>
                      <a:pt x="26" y="174"/>
                    </a:cubicBezTo>
                    <a:cubicBezTo>
                      <a:pt x="26" y="174"/>
                      <a:pt x="26" y="174"/>
                      <a:pt x="26" y="174"/>
                    </a:cubicBezTo>
                    <a:cubicBezTo>
                      <a:pt x="27" y="173"/>
                      <a:pt x="27" y="173"/>
                      <a:pt x="27" y="173"/>
                    </a:cubicBezTo>
                    <a:cubicBezTo>
                      <a:pt x="28" y="172"/>
                      <a:pt x="28" y="172"/>
                      <a:pt x="28" y="172"/>
                    </a:cubicBezTo>
                    <a:cubicBezTo>
                      <a:pt x="28" y="173"/>
                      <a:pt x="28" y="173"/>
                      <a:pt x="28" y="173"/>
                    </a:cubicBezTo>
                    <a:cubicBezTo>
                      <a:pt x="28" y="173"/>
                      <a:pt x="28" y="173"/>
                      <a:pt x="28" y="173"/>
                    </a:cubicBezTo>
                    <a:cubicBezTo>
                      <a:pt x="29" y="173"/>
                      <a:pt x="29" y="173"/>
                      <a:pt x="29" y="173"/>
                    </a:cubicBezTo>
                    <a:cubicBezTo>
                      <a:pt x="29" y="173"/>
                      <a:pt x="29" y="173"/>
                      <a:pt x="29" y="173"/>
                    </a:cubicBezTo>
                    <a:cubicBezTo>
                      <a:pt x="28" y="173"/>
                      <a:pt x="28" y="173"/>
                      <a:pt x="28" y="173"/>
                    </a:cubicBezTo>
                    <a:cubicBezTo>
                      <a:pt x="28" y="174"/>
                      <a:pt x="28" y="174"/>
                      <a:pt x="28" y="174"/>
                    </a:cubicBezTo>
                    <a:cubicBezTo>
                      <a:pt x="28" y="175"/>
                      <a:pt x="28" y="175"/>
                      <a:pt x="28" y="175"/>
                    </a:cubicBezTo>
                    <a:cubicBezTo>
                      <a:pt x="27" y="175"/>
                      <a:pt x="27" y="175"/>
                      <a:pt x="27" y="175"/>
                    </a:cubicBezTo>
                    <a:cubicBezTo>
                      <a:pt x="27" y="176"/>
                      <a:pt x="27" y="176"/>
                      <a:pt x="27" y="176"/>
                    </a:cubicBezTo>
                    <a:cubicBezTo>
                      <a:pt x="27" y="177"/>
                      <a:pt x="27" y="177"/>
                      <a:pt x="27" y="177"/>
                    </a:cubicBezTo>
                    <a:cubicBezTo>
                      <a:pt x="27" y="177"/>
                      <a:pt x="27" y="177"/>
                      <a:pt x="27" y="177"/>
                    </a:cubicBezTo>
                    <a:cubicBezTo>
                      <a:pt x="26" y="177"/>
                      <a:pt x="26" y="177"/>
                      <a:pt x="26" y="177"/>
                    </a:cubicBezTo>
                    <a:cubicBezTo>
                      <a:pt x="26" y="177"/>
                      <a:pt x="26" y="177"/>
                      <a:pt x="26" y="177"/>
                    </a:cubicBezTo>
                    <a:cubicBezTo>
                      <a:pt x="27" y="177"/>
                      <a:pt x="27" y="177"/>
                      <a:pt x="27" y="177"/>
                    </a:cubicBezTo>
                    <a:cubicBezTo>
                      <a:pt x="27" y="176"/>
                      <a:pt x="27" y="176"/>
                      <a:pt x="27" y="176"/>
                    </a:cubicBezTo>
                    <a:cubicBezTo>
                      <a:pt x="26" y="176"/>
                      <a:pt x="26" y="176"/>
                      <a:pt x="26" y="176"/>
                    </a:cubicBezTo>
                    <a:cubicBezTo>
                      <a:pt x="26" y="176"/>
                      <a:pt x="26" y="176"/>
                      <a:pt x="26" y="176"/>
                    </a:cubicBezTo>
                    <a:cubicBezTo>
                      <a:pt x="26" y="176"/>
                      <a:pt x="26" y="176"/>
                      <a:pt x="26" y="176"/>
                    </a:cubicBezTo>
                    <a:cubicBezTo>
                      <a:pt x="25" y="176"/>
                      <a:pt x="25" y="176"/>
                      <a:pt x="25" y="176"/>
                    </a:cubicBezTo>
                    <a:cubicBezTo>
                      <a:pt x="25" y="176"/>
                      <a:pt x="25" y="176"/>
                      <a:pt x="25" y="176"/>
                    </a:cubicBezTo>
                    <a:cubicBezTo>
                      <a:pt x="25" y="177"/>
                      <a:pt x="25" y="177"/>
                      <a:pt x="25" y="177"/>
                    </a:cubicBezTo>
                    <a:cubicBezTo>
                      <a:pt x="25" y="177"/>
                      <a:pt x="25" y="177"/>
                      <a:pt x="25" y="177"/>
                    </a:cubicBezTo>
                    <a:cubicBezTo>
                      <a:pt x="27" y="179"/>
                      <a:pt x="27" y="179"/>
                      <a:pt x="27" y="179"/>
                    </a:cubicBezTo>
                    <a:cubicBezTo>
                      <a:pt x="28" y="179"/>
                      <a:pt x="28" y="179"/>
                      <a:pt x="28" y="179"/>
                    </a:cubicBezTo>
                    <a:cubicBezTo>
                      <a:pt x="29" y="179"/>
                      <a:pt x="29" y="179"/>
                      <a:pt x="29" y="179"/>
                    </a:cubicBezTo>
                    <a:cubicBezTo>
                      <a:pt x="29" y="179"/>
                      <a:pt x="29" y="179"/>
                      <a:pt x="29" y="179"/>
                    </a:cubicBezTo>
                    <a:cubicBezTo>
                      <a:pt x="30" y="180"/>
                      <a:pt x="30" y="180"/>
                      <a:pt x="30" y="180"/>
                    </a:cubicBezTo>
                    <a:cubicBezTo>
                      <a:pt x="30" y="179"/>
                      <a:pt x="30" y="179"/>
                      <a:pt x="30" y="179"/>
                    </a:cubicBezTo>
                    <a:cubicBezTo>
                      <a:pt x="31" y="178"/>
                      <a:pt x="31" y="178"/>
                      <a:pt x="31" y="178"/>
                    </a:cubicBezTo>
                    <a:cubicBezTo>
                      <a:pt x="30" y="177"/>
                      <a:pt x="30" y="177"/>
                      <a:pt x="30" y="177"/>
                    </a:cubicBezTo>
                    <a:cubicBezTo>
                      <a:pt x="30" y="176"/>
                      <a:pt x="30" y="176"/>
                      <a:pt x="30" y="176"/>
                    </a:cubicBezTo>
                    <a:cubicBezTo>
                      <a:pt x="30" y="176"/>
                      <a:pt x="30" y="176"/>
                      <a:pt x="30" y="176"/>
                    </a:cubicBezTo>
                    <a:cubicBezTo>
                      <a:pt x="30" y="175"/>
                      <a:pt x="30" y="175"/>
                      <a:pt x="30" y="175"/>
                    </a:cubicBezTo>
                    <a:cubicBezTo>
                      <a:pt x="30" y="174"/>
                      <a:pt x="30" y="174"/>
                      <a:pt x="30" y="174"/>
                    </a:cubicBezTo>
                    <a:cubicBezTo>
                      <a:pt x="30" y="173"/>
                      <a:pt x="30" y="173"/>
                      <a:pt x="30" y="173"/>
                    </a:cubicBezTo>
                    <a:cubicBezTo>
                      <a:pt x="30" y="172"/>
                      <a:pt x="30" y="172"/>
                      <a:pt x="30" y="172"/>
                    </a:cubicBezTo>
                    <a:cubicBezTo>
                      <a:pt x="31" y="172"/>
                      <a:pt x="31" y="172"/>
                      <a:pt x="31" y="172"/>
                    </a:cubicBezTo>
                    <a:cubicBezTo>
                      <a:pt x="33" y="171"/>
                      <a:pt x="33" y="171"/>
                      <a:pt x="33" y="171"/>
                    </a:cubicBezTo>
                    <a:cubicBezTo>
                      <a:pt x="33" y="170"/>
                      <a:pt x="33" y="170"/>
                      <a:pt x="33" y="170"/>
                    </a:cubicBezTo>
                    <a:cubicBezTo>
                      <a:pt x="34" y="170"/>
                      <a:pt x="34" y="170"/>
                      <a:pt x="34" y="170"/>
                    </a:cubicBezTo>
                    <a:cubicBezTo>
                      <a:pt x="34" y="170"/>
                      <a:pt x="34" y="170"/>
                      <a:pt x="34" y="170"/>
                    </a:cubicBezTo>
                    <a:cubicBezTo>
                      <a:pt x="34" y="169"/>
                      <a:pt x="34" y="169"/>
                      <a:pt x="34" y="169"/>
                    </a:cubicBezTo>
                    <a:cubicBezTo>
                      <a:pt x="35" y="169"/>
                      <a:pt x="35" y="169"/>
                      <a:pt x="35" y="169"/>
                    </a:cubicBezTo>
                    <a:cubicBezTo>
                      <a:pt x="36" y="168"/>
                      <a:pt x="36" y="168"/>
                      <a:pt x="36" y="168"/>
                    </a:cubicBezTo>
                    <a:cubicBezTo>
                      <a:pt x="37" y="169"/>
                      <a:pt x="37" y="169"/>
                      <a:pt x="37" y="169"/>
                    </a:cubicBezTo>
                    <a:cubicBezTo>
                      <a:pt x="37" y="169"/>
                      <a:pt x="37" y="169"/>
                      <a:pt x="37" y="169"/>
                    </a:cubicBezTo>
                    <a:cubicBezTo>
                      <a:pt x="38" y="169"/>
                      <a:pt x="38" y="169"/>
                      <a:pt x="38" y="169"/>
                    </a:cubicBezTo>
                    <a:close/>
                    <a:moveTo>
                      <a:pt x="46" y="190"/>
                    </a:moveTo>
                    <a:cubicBezTo>
                      <a:pt x="47" y="190"/>
                      <a:pt x="47" y="190"/>
                      <a:pt x="47" y="190"/>
                    </a:cubicBezTo>
                    <a:cubicBezTo>
                      <a:pt x="47" y="190"/>
                      <a:pt x="47" y="190"/>
                      <a:pt x="47" y="190"/>
                    </a:cubicBezTo>
                    <a:cubicBezTo>
                      <a:pt x="47" y="190"/>
                      <a:pt x="47" y="190"/>
                      <a:pt x="47" y="190"/>
                    </a:cubicBezTo>
                    <a:cubicBezTo>
                      <a:pt x="47" y="190"/>
                      <a:pt x="46" y="190"/>
                      <a:pt x="46" y="190"/>
                    </a:cubicBezTo>
                    <a:close/>
                    <a:moveTo>
                      <a:pt x="6" y="117"/>
                    </a:moveTo>
                    <a:cubicBezTo>
                      <a:pt x="5" y="117"/>
                      <a:pt x="5" y="117"/>
                      <a:pt x="5" y="117"/>
                    </a:cubicBezTo>
                    <a:cubicBezTo>
                      <a:pt x="5" y="117"/>
                      <a:pt x="5" y="117"/>
                      <a:pt x="5" y="117"/>
                    </a:cubicBezTo>
                    <a:cubicBezTo>
                      <a:pt x="5" y="117"/>
                      <a:pt x="5" y="117"/>
                      <a:pt x="5" y="117"/>
                    </a:cubicBezTo>
                    <a:cubicBezTo>
                      <a:pt x="6" y="118"/>
                      <a:pt x="6" y="118"/>
                      <a:pt x="6" y="118"/>
                    </a:cubicBezTo>
                    <a:cubicBezTo>
                      <a:pt x="6" y="119"/>
                      <a:pt x="6" y="119"/>
                      <a:pt x="6" y="119"/>
                    </a:cubicBezTo>
                    <a:cubicBezTo>
                      <a:pt x="7" y="119"/>
                      <a:pt x="7" y="119"/>
                      <a:pt x="7" y="119"/>
                    </a:cubicBezTo>
                    <a:cubicBezTo>
                      <a:pt x="6" y="120"/>
                      <a:pt x="6" y="120"/>
                      <a:pt x="6" y="120"/>
                    </a:cubicBezTo>
                    <a:cubicBezTo>
                      <a:pt x="6" y="119"/>
                      <a:pt x="6" y="119"/>
                      <a:pt x="6" y="119"/>
                    </a:cubicBezTo>
                    <a:cubicBezTo>
                      <a:pt x="5" y="120"/>
                      <a:pt x="5" y="120"/>
                      <a:pt x="5" y="120"/>
                    </a:cubicBezTo>
                    <a:cubicBezTo>
                      <a:pt x="5" y="121"/>
                      <a:pt x="5" y="121"/>
                      <a:pt x="5" y="121"/>
                    </a:cubicBezTo>
                    <a:cubicBezTo>
                      <a:pt x="5" y="121"/>
                      <a:pt x="5" y="121"/>
                      <a:pt x="5" y="121"/>
                    </a:cubicBezTo>
                    <a:cubicBezTo>
                      <a:pt x="4" y="121"/>
                      <a:pt x="4" y="121"/>
                      <a:pt x="4" y="121"/>
                    </a:cubicBezTo>
                    <a:cubicBezTo>
                      <a:pt x="3" y="121"/>
                      <a:pt x="3" y="121"/>
                      <a:pt x="3" y="121"/>
                    </a:cubicBezTo>
                    <a:cubicBezTo>
                      <a:pt x="3" y="120"/>
                      <a:pt x="3" y="120"/>
                      <a:pt x="3" y="120"/>
                    </a:cubicBezTo>
                    <a:cubicBezTo>
                      <a:pt x="3" y="117"/>
                      <a:pt x="3" y="117"/>
                      <a:pt x="3" y="117"/>
                    </a:cubicBezTo>
                    <a:cubicBezTo>
                      <a:pt x="3" y="116"/>
                      <a:pt x="3" y="116"/>
                      <a:pt x="3" y="116"/>
                    </a:cubicBezTo>
                    <a:cubicBezTo>
                      <a:pt x="2" y="116"/>
                      <a:pt x="2" y="116"/>
                      <a:pt x="2" y="116"/>
                    </a:cubicBezTo>
                    <a:cubicBezTo>
                      <a:pt x="2" y="116"/>
                      <a:pt x="2" y="116"/>
                      <a:pt x="2" y="116"/>
                    </a:cubicBezTo>
                    <a:cubicBezTo>
                      <a:pt x="2" y="115"/>
                      <a:pt x="2" y="115"/>
                      <a:pt x="2" y="115"/>
                    </a:cubicBezTo>
                    <a:cubicBezTo>
                      <a:pt x="3" y="115"/>
                      <a:pt x="3" y="115"/>
                      <a:pt x="3" y="115"/>
                    </a:cubicBezTo>
                    <a:cubicBezTo>
                      <a:pt x="3" y="114"/>
                      <a:pt x="3" y="114"/>
                      <a:pt x="3" y="114"/>
                    </a:cubicBezTo>
                    <a:cubicBezTo>
                      <a:pt x="3" y="114"/>
                      <a:pt x="3" y="114"/>
                      <a:pt x="3" y="114"/>
                    </a:cubicBezTo>
                    <a:cubicBezTo>
                      <a:pt x="3" y="113"/>
                      <a:pt x="3" y="113"/>
                      <a:pt x="3" y="113"/>
                    </a:cubicBezTo>
                    <a:cubicBezTo>
                      <a:pt x="3" y="113"/>
                      <a:pt x="3" y="113"/>
                      <a:pt x="3" y="113"/>
                    </a:cubicBezTo>
                    <a:cubicBezTo>
                      <a:pt x="4" y="113"/>
                      <a:pt x="4" y="113"/>
                      <a:pt x="4" y="113"/>
                    </a:cubicBezTo>
                    <a:cubicBezTo>
                      <a:pt x="5" y="113"/>
                      <a:pt x="5" y="113"/>
                      <a:pt x="5" y="113"/>
                    </a:cubicBezTo>
                    <a:cubicBezTo>
                      <a:pt x="6" y="114"/>
                      <a:pt x="6" y="114"/>
                      <a:pt x="6" y="114"/>
                    </a:cubicBezTo>
                    <a:cubicBezTo>
                      <a:pt x="6" y="115"/>
                      <a:pt x="6" y="115"/>
                      <a:pt x="6" y="115"/>
                    </a:cubicBezTo>
                    <a:cubicBezTo>
                      <a:pt x="6" y="116"/>
                      <a:pt x="6" y="116"/>
                      <a:pt x="6" y="116"/>
                    </a:cubicBezTo>
                    <a:cubicBezTo>
                      <a:pt x="6" y="116"/>
                      <a:pt x="6" y="116"/>
                      <a:pt x="6" y="116"/>
                    </a:cubicBezTo>
                    <a:cubicBezTo>
                      <a:pt x="5" y="116"/>
                      <a:pt x="5" y="116"/>
                      <a:pt x="5" y="116"/>
                    </a:cubicBezTo>
                    <a:cubicBezTo>
                      <a:pt x="6" y="117"/>
                      <a:pt x="6" y="117"/>
                      <a:pt x="6" y="117"/>
                    </a:cubicBezTo>
                    <a:cubicBezTo>
                      <a:pt x="6" y="117"/>
                      <a:pt x="6" y="117"/>
                      <a:pt x="6" y="117"/>
                    </a:cubicBezTo>
                    <a:cubicBezTo>
                      <a:pt x="6" y="117"/>
                      <a:pt x="6" y="117"/>
                      <a:pt x="6" y="117"/>
                    </a:cubicBezTo>
                    <a:close/>
                    <a:moveTo>
                      <a:pt x="7" y="115"/>
                    </a:moveTo>
                    <a:cubicBezTo>
                      <a:pt x="8" y="115"/>
                      <a:pt x="8" y="115"/>
                      <a:pt x="8" y="115"/>
                    </a:cubicBezTo>
                    <a:cubicBezTo>
                      <a:pt x="8" y="116"/>
                      <a:pt x="8" y="116"/>
                      <a:pt x="8" y="116"/>
                    </a:cubicBezTo>
                    <a:cubicBezTo>
                      <a:pt x="8" y="116"/>
                      <a:pt x="8" y="116"/>
                      <a:pt x="8" y="116"/>
                    </a:cubicBezTo>
                    <a:cubicBezTo>
                      <a:pt x="7" y="115"/>
                      <a:pt x="7" y="115"/>
                      <a:pt x="7" y="115"/>
                    </a:cubicBezTo>
                    <a:close/>
                    <a:moveTo>
                      <a:pt x="2" y="123"/>
                    </a:moveTo>
                    <a:cubicBezTo>
                      <a:pt x="2" y="123"/>
                      <a:pt x="2" y="123"/>
                      <a:pt x="2" y="123"/>
                    </a:cubicBezTo>
                    <a:cubicBezTo>
                      <a:pt x="3" y="123"/>
                      <a:pt x="3" y="123"/>
                      <a:pt x="3" y="123"/>
                    </a:cubicBezTo>
                    <a:cubicBezTo>
                      <a:pt x="3" y="123"/>
                      <a:pt x="3" y="123"/>
                      <a:pt x="3" y="123"/>
                    </a:cubicBezTo>
                    <a:cubicBezTo>
                      <a:pt x="2" y="123"/>
                      <a:pt x="2" y="123"/>
                      <a:pt x="2" y="123"/>
                    </a:cubicBezTo>
                    <a:cubicBezTo>
                      <a:pt x="2" y="123"/>
                      <a:pt x="2" y="123"/>
                      <a:pt x="2" y="123"/>
                    </a:cubicBezTo>
                    <a:close/>
                    <a:moveTo>
                      <a:pt x="8" y="124"/>
                    </a:moveTo>
                    <a:cubicBezTo>
                      <a:pt x="9" y="123"/>
                      <a:pt x="9" y="123"/>
                      <a:pt x="9" y="123"/>
                    </a:cubicBezTo>
                    <a:cubicBezTo>
                      <a:pt x="9" y="124"/>
                      <a:pt x="9" y="124"/>
                      <a:pt x="9" y="124"/>
                    </a:cubicBezTo>
                    <a:cubicBezTo>
                      <a:pt x="8" y="124"/>
                      <a:pt x="8" y="124"/>
                      <a:pt x="8" y="124"/>
                    </a:cubicBezTo>
                    <a:cubicBezTo>
                      <a:pt x="8" y="124"/>
                      <a:pt x="8" y="124"/>
                      <a:pt x="8" y="124"/>
                    </a:cubicBezTo>
                    <a:close/>
                    <a:moveTo>
                      <a:pt x="7" y="124"/>
                    </a:moveTo>
                    <a:cubicBezTo>
                      <a:pt x="7" y="124"/>
                      <a:pt x="7" y="124"/>
                      <a:pt x="7" y="124"/>
                    </a:cubicBezTo>
                    <a:cubicBezTo>
                      <a:pt x="7" y="125"/>
                      <a:pt x="7" y="125"/>
                      <a:pt x="7" y="125"/>
                    </a:cubicBezTo>
                    <a:cubicBezTo>
                      <a:pt x="7" y="125"/>
                      <a:pt x="7" y="125"/>
                      <a:pt x="7" y="125"/>
                    </a:cubicBezTo>
                    <a:cubicBezTo>
                      <a:pt x="7" y="124"/>
                      <a:pt x="7" y="124"/>
                      <a:pt x="7" y="124"/>
                    </a:cubicBezTo>
                    <a:cubicBezTo>
                      <a:pt x="6" y="124"/>
                      <a:pt x="6" y="124"/>
                      <a:pt x="6" y="124"/>
                    </a:cubicBezTo>
                    <a:cubicBezTo>
                      <a:pt x="7" y="124"/>
                      <a:pt x="7" y="124"/>
                      <a:pt x="7" y="124"/>
                    </a:cubicBezTo>
                    <a:close/>
                    <a:moveTo>
                      <a:pt x="5" y="123"/>
                    </a:moveTo>
                    <a:cubicBezTo>
                      <a:pt x="5" y="123"/>
                      <a:pt x="5" y="123"/>
                      <a:pt x="5" y="123"/>
                    </a:cubicBezTo>
                    <a:cubicBezTo>
                      <a:pt x="6" y="123"/>
                      <a:pt x="6" y="123"/>
                      <a:pt x="6" y="123"/>
                    </a:cubicBezTo>
                    <a:cubicBezTo>
                      <a:pt x="5" y="124"/>
                      <a:pt x="5" y="124"/>
                      <a:pt x="5" y="124"/>
                    </a:cubicBezTo>
                    <a:cubicBezTo>
                      <a:pt x="5" y="123"/>
                      <a:pt x="5" y="123"/>
                      <a:pt x="5" y="123"/>
                    </a:cubicBezTo>
                    <a:close/>
                    <a:moveTo>
                      <a:pt x="5" y="125"/>
                    </a:moveTo>
                    <a:cubicBezTo>
                      <a:pt x="5" y="125"/>
                      <a:pt x="5" y="125"/>
                      <a:pt x="5" y="125"/>
                    </a:cubicBezTo>
                    <a:cubicBezTo>
                      <a:pt x="5" y="125"/>
                      <a:pt x="5" y="125"/>
                      <a:pt x="5" y="125"/>
                    </a:cubicBezTo>
                    <a:cubicBezTo>
                      <a:pt x="5" y="125"/>
                      <a:pt x="5" y="125"/>
                      <a:pt x="5" y="125"/>
                    </a:cubicBezTo>
                    <a:cubicBezTo>
                      <a:pt x="5" y="125"/>
                      <a:pt x="5" y="125"/>
                      <a:pt x="5" y="125"/>
                    </a:cubicBezTo>
                    <a:close/>
                    <a:moveTo>
                      <a:pt x="4" y="126"/>
                    </a:moveTo>
                    <a:cubicBezTo>
                      <a:pt x="4" y="125"/>
                      <a:pt x="4" y="125"/>
                      <a:pt x="4" y="125"/>
                    </a:cubicBezTo>
                    <a:cubicBezTo>
                      <a:pt x="5" y="125"/>
                      <a:pt x="5" y="125"/>
                      <a:pt x="5" y="125"/>
                    </a:cubicBezTo>
                    <a:cubicBezTo>
                      <a:pt x="5" y="126"/>
                      <a:pt x="5" y="126"/>
                      <a:pt x="5" y="126"/>
                    </a:cubicBezTo>
                    <a:cubicBezTo>
                      <a:pt x="5" y="126"/>
                      <a:pt x="5" y="126"/>
                      <a:pt x="5" y="126"/>
                    </a:cubicBezTo>
                    <a:cubicBezTo>
                      <a:pt x="4" y="126"/>
                      <a:pt x="4" y="126"/>
                      <a:pt x="4" y="126"/>
                    </a:cubicBezTo>
                    <a:cubicBezTo>
                      <a:pt x="4" y="126"/>
                      <a:pt x="4" y="126"/>
                      <a:pt x="4" y="126"/>
                    </a:cubicBezTo>
                    <a:cubicBezTo>
                      <a:pt x="4" y="126"/>
                      <a:pt x="4" y="126"/>
                      <a:pt x="4" y="126"/>
                    </a:cubicBezTo>
                    <a:close/>
                    <a:moveTo>
                      <a:pt x="3" y="127"/>
                    </a:moveTo>
                    <a:cubicBezTo>
                      <a:pt x="3" y="128"/>
                      <a:pt x="3" y="128"/>
                      <a:pt x="3" y="128"/>
                    </a:cubicBezTo>
                    <a:cubicBezTo>
                      <a:pt x="3" y="128"/>
                      <a:pt x="3" y="128"/>
                      <a:pt x="3" y="128"/>
                    </a:cubicBezTo>
                    <a:cubicBezTo>
                      <a:pt x="3" y="128"/>
                      <a:pt x="3" y="128"/>
                      <a:pt x="3" y="128"/>
                    </a:cubicBezTo>
                    <a:cubicBezTo>
                      <a:pt x="3" y="127"/>
                      <a:pt x="3" y="127"/>
                      <a:pt x="3" y="127"/>
                    </a:cubicBezTo>
                    <a:close/>
                    <a:moveTo>
                      <a:pt x="7" y="127"/>
                    </a:moveTo>
                    <a:cubicBezTo>
                      <a:pt x="7" y="128"/>
                      <a:pt x="7" y="128"/>
                      <a:pt x="7" y="128"/>
                    </a:cubicBezTo>
                    <a:cubicBezTo>
                      <a:pt x="7" y="128"/>
                      <a:pt x="7" y="128"/>
                      <a:pt x="7" y="128"/>
                    </a:cubicBezTo>
                    <a:cubicBezTo>
                      <a:pt x="7" y="127"/>
                      <a:pt x="7" y="127"/>
                      <a:pt x="7" y="127"/>
                    </a:cubicBezTo>
                    <a:close/>
                    <a:moveTo>
                      <a:pt x="6" y="127"/>
                    </a:moveTo>
                    <a:cubicBezTo>
                      <a:pt x="7" y="126"/>
                      <a:pt x="7" y="126"/>
                      <a:pt x="7" y="126"/>
                    </a:cubicBezTo>
                    <a:cubicBezTo>
                      <a:pt x="7" y="127"/>
                      <a:pt x="7" y="127"/>
                      <a:pt x="7" y="127"/>
                    </a:cubicBezTo>
                    <a:cubicBezTo>
                      <a:pt x="6" y="127"/>
                      <a:pt x="6" y="127"/>
                      <a:pt x="6" y="127"/>
                    </a:cubicBezTo>
                    <a:close/>
                    <a:moveTo>
                      <a:pt x="4" y="133"/>
                    </a:moveTo>
                    <a:cubicBezTo>
                      <a:pt x="4" y="133"/>
                      <a:pt x="4" y="133"/>
                      <a:pt x="4" y="133"/>
                    </a:cubicBezTo>
                    <a:cubicBezTo>
                      <a:pt x="4" y="134"/>
                      <a:pt x="4" y="134"/>
                      <a:pt x="4" y="134"/>
                    </a:cubicBezTo>
                    <a:cubicBezTo>
                      <a:pt x="4" y="134"/>
                      <a:pt x="4" y="134"/>
                      <a:pt x="4" y="134"/>
                    </a:cubicBezTo>
                    <a:cubicBezTo>
                      <a:pt x="4" y="133"/>
                      <a:pt x="4" y="133"/>
                      <a:pt x="4" y="133"/>
                    </a:cubicBezTo>
                    <a:close/>
                    <a:moveTo>
                      <a:pt x="4" y="128"/>
                    </a:moveTo>
                    <a:cubicBezTo>
                      <a:pt x="4" y="127"/>
                      <a:pt x="4" y="127"/>
                      <a:pt x="4" y="127"/>
                    </a:cubicBezTo>
                    <a:cubicBezTo>
                      <a:pt x="4" y="127"/>
                      <a:pt x="4" y="127"/>
                      <a:pt x="4" y="127"/>
                    </a:cubicBezTo>
                    <a:cubicBezTo>
                      <a:pt x="5" y="127"/>
                      <a:pt x="5" y="127"/>
                      <a:pt x="5" y="127"/>
                    </a:cubicBezTo>
                    <a:cubicBezTo>
                      <a:pt x="5" y="127"/>
                      <a:pt x="5" y="127"/>
                      <a:pt x="5" y="127"/>
                    </a:cubicBezTo>
                    <a:cubicBezTo>
                      <a:pt x="4" y="128"/>
                      <a:pt x="4" y="128"/>
                      <a:pt x="4" y="128"/>
                    </a:cubicBezTo>
                    <a:cubicBezTo>
                      <a:pt x="4" y="128"/>
                      <a:pt x="4" y="128"/>
                      <a:pt x="4" y="128"/>
                    </a:cubicBezTo>
                    <a:close/>
                    <a:moveTo>
                      <a:pt x="2" y="129"/>
                    </a:moveTo>
                    <a:cubicBezTo>
                      <a:pt x="1" y="129"/>
                      <a:pt x="1" y="129"/>
                      <a:pt x="1" y="129"/>
                    </a:cubicBezTo>
                    <a:cubicBezTo>
                      <a:pt x="1" y="128"/>
                      <a:pt x="1" y="128"/>
                      <a:pt x="1" y="128"/>
                    </a:cubicBezTo>
                    <a:cubicBezTo>
                      <a:pt x="2" y="128"/>
                      <a:pt x="2" y="128"/>
                      <a:pt x="2" y="128"/>
                    </a:cubicBezTo>
                    <a:cubicBezTo>
                      <a:pt x="2" y="129"/>
                      <a:pt x="2" y="129"/>
                      <a:pt x="2" y="129"/>
                    </a:cubicBezTo>
                    <a:cubicBezTo>
                      <a:pt x="2" y="129"/>
                      <a:pt x="2" y="129"/>
                      <a:pt x="2" y="129"/>
                    </a:cubicBezTo>
                    <a:close/>
                    <a:moveTo>
                      <a:pt x="5" y="132"/>
                    </a:moveTo>
                    <a:cubicBezTo>
                      <a:pt x="6" y="132"/>
                      <a:pt x="6" y="132"/>
                      <a:pt x="6" y="132"/>
                    </a:cubicBezTo>
                    <a:cubicBezTo>
                      <a:pt x="6" y="132"/>
                      <a:pt x="6" y="132"/>
                      <a:pt x="6" y="132"/>
                    </a:cubicBezTo>
                    <a:cubicBezTo>
                      <a:pt x="5" y="132"/>
                      <a:pt x="5" y="132"/>
                      <a:pt x="5" y="132"/>
                    </a:cubicBezTo>
                    <a:close/>
                    <a:moveTo>
                      <a:pt x="6" y="133"/>
                    </a:moveTo>
                    <a:cubicBezTo>
                      <a:pt x="7" y="133"/>
                      <a:pt x="7" y="133"/>
                      <a:pt x="7" y="133"/>
                    </a:cubicBezTo>
                    <a:cubicBezTo>
                      <a:pt x="7" y="133"/>
                      <a:pt x="7" y="133"/>
                      <a:pt x="7" y="133"/>
                    </a:cubicBezTo>
                    <a:cubicBezTo>
                      <a:pt x="6" y="133"/>
                      <a:pt x="6" y="133"/>
                      <a:pt x="6" y="133"/>
                    </a:cubicBezTo>
                    <a:close/>
                    <a:moveTo>
                      <a:pt x="8" y="126"/>
                    </a:moveTo>
                    <a:cubicBezTo>
                      <a:pt x="8" y="125"/>
                      <a:pt x="8" y="125"/>
                      <a:pt x="8" y="125"/>
                    </a:cubicBezTo>
                    <a:cubicBezTo>
                      <a:pt x="9" y="126"/>
                      <a:pt x="9" y="126"/>
                      <a:pt x="9" y="126"/>
                    </a:cubicBezTo>
                    <a:cubicBezTo>
                      <a:pt x="8" y="126"/>
                      <a:pt x="8" y="126"/>
                      <a:pt x="8" y="126"/>
                    </a:cubicBezTo>
                    <a:cubicBezTo>
                      <a:pt x="8" y="126"/>
                      <a:pt x="8" y="126"/>
                      <a:pt x="8" y="126"/>
                    </a:cubicBezTo>
                    <a:close/>
                    <a:moveTo>
                      <a:pt x="9" y="126"/>
                    </a:moveTo>
                    <a:cubicBezTo>
                      <a:pt x="10" y="126"/>
                      <a:pt x="10" y="126"/>
                      <a:pt x="10" y="126"/>
                    </a:cubicBezTo>
                    <a:cubicBezTo>
                      <a:pt x="10" y="127"/>
                      <a:pt x="10" y="127"/>
                      <a:pt x="10" y="127"/>
                    </a:cubicBezTo>
                    <a:cubicBezTo>
                      <a:pt x="11" y="128"/>
                      <a:pt x="11" y="128"/>
                      <a:pt x="11" y="128"/>
                    </a:cubicBezTo>
                    <a:cubicBezTo>
                      <a:pt x="11" y="128"/>
                      <a:pt x="11" y="128"/>
                      <a:pt x="11" y="128"/>
                    </a:cubicBezTo>
                    <a:cubicBezTo>
                      <a:pt x="10" y="129"/>
                      <a:pt x="10" y="129"/>
                      <a:pt x="10" y="129"/>
                    </a:cubicBezTo>
                    <a:cubicBezTo>
                      <a:pt x="10" y="129"/>
                      <a:pt x="10" y="129"/>
                      <a:pt x="10" y="129"/>
                    </a:cubicBezTo>
                    <a:cubicBezTo>
                      <a:pt x="9" y="129"/>
                      <a:pt x="9" y="129"/>
                      <a:pt x="9" y="129"/>
                    </a:cubicBezTo>
                    <a:cubicBezTo>
                      <a:pt x="9" y="129"/>
                      <a:pt x="9" y="129"/>
                      <a:pt x="9" y="129"/>
                    </a:cubicBezTo>
                    <a:cubicBezTo>
                      <a:pt x="8" y="129"/>
                      <a:pt x="8" y="129"/>
                      <a:pt x="8" y="129"/>
                    </a:cubicBezTo>
                    <a:cubicBezTo>
                      <a:pt x="8" y="128"/>
                      <a:pt x="8" y="128"/>
                      <a:pt x="8" y="128"/>
                    </a:cubicBezTo>
                    <a:cubicBezTo>
                      <a:pt x="8" y="128"/>
                      <a:pt x="8" y="128"/>
                      <a:pt x="8" y="128"/>
                    </a:cubicBezTo>
                    <a:cubicBezTo>
                      <a:pt x="9" y="127"/>
                      <a:pt x="9" y="127"/>
                      <a:pt x="9" y="127"/>
                    </a:cubicBezTo>
                    <a:cubicBezTo>
                      <a:pt x="9" y="126"/>
                      <a:pt x="9" y="126"/>
                      <a:pt x="9" y="126"/>
                    </a:cubicBezTo>
                    <a:close/>
                    <a:moveTo>
                      <a:pt x="4" y="129"/>
                    </a:moveTo>
                    <a:cubicBezTo>
                      <a:pt x="5" y="128"/>
                      <a:pt x="5" y="128"/>
                      <a:pt x="5" y="128"/>
                    </a:cubicBezTo>
                    <a:cubicBezTo>
                      <a:pt x="7" y="128"/>
                      <a:pt x="7" y="128"/>
                      <a:pt x="7" y="128"/>
                    </a:cubicBezTo>
                    <a:cubicBezTo>
                      <a:pt x="6" y="129"/>
                      <a:pt x="6" y="129"/>
                      <a:pt x="6" y="129"/>
                    </a:cubicBezTo>
                    <a:cubicBezTo>
                      <a:pt x="5" y="129"/>
                      <a:pt x="5" y="129"/>
                      <a:pt x="5" y="129"/>
                    </a:cubicBezTo>
                    <a:cubicBezTo>
                      <a:pt x="5" y="129"/>
                      <a:pt x="5" y="129"/>
                      <a:pt x="5" y="129"/>
                    </a:cubicBezTo>
                    <a:cubicBezTo>
                      <a:pt x="5" y="129"/>
                      <a:pt x="4" y="129"/>
                      <a:pt x="4" y="129"/>
                    </a:cubicBezTo>
                    <a:close/>
                    <a:moveTo>
                      <a:pt x="5" y="130"/>
                    </a:moveTo>
                    <a:cubicBezTo>
                      <a:pt x="5" y="130"/>
                      <a:pt x="5" y="130"/>
                      <a:pt x="5" y="130"/>
                    </a:cubicBezTo>
                    <a:cubicBezTo>
                      <a:pt x="6" y="130"/>
                      <a:pt x="6" y="130"/>
                      <a:pt x="6" y="130"/>
                    </a:cubicBezTo>
                    <a:cubicBezTo>
                      <a:pt x="7" y="130"/>
                      <a:pt x="7" y="130"/>
                      <a:pt x="7" y="130"/>
                    </a:cubicBezTo>
                    <a:cubicBezTo>
                      <a:pt x="7" y="130"/>
                      <a:pt x="7" y="130"/>
                      <a:pt x="7" y="130"/>
                    </a:cubicBezTo>
                    <a:cubicBezTo>
                      <a:pt x="5" y="130"/>
                      <a:pt x="5" y="130"/>
                      <a:pt x="5" y="130"/>
                    </a:cubicBezTo>
                    <a:close/>
                    <a:moveTo>
                      <a:pt x="6" y="131"/>
                    </a:moveTo>
                    <a:cubicBezTo>
                      <a:pt x="7" y="130"/>
                      <a:pt x="7" y="130"/>
                      <a:pt x="7" y="130"/>
                    </a:cubicBezTo>
                    <a:cubicBezTo>
                      <a:pt x="8" y="130"/>
                      <a:pt x="8" y="130"/>
                      <a:pt x="8" y="130"/>
                    </a:cubicBezTo>
                    <a:cubicBezTo>
                      <a:pt x="8" y="132"/>
                      <a:pt x="8" y="132"/>
                      <a:pt x="8" y="132"/>
                    </a:cubicBezTo>
                    <a:cubicBezTo>
                      <a:pt x="7" y="132"/>
                      <a:pt x="7" y="132"/>
                      <a:pt x="7" y="132"/>
                    </a:cubicBezTo>
                    <a:cubicBezTo>
                      <a:pt x="7" y="132"/>
                      <a:pt x="7" y="132"/>
                      <a:pt x="7" y="132"/>
                    </a:cubicBezTo>
                    <a:cubicBezTo>
                      <a:pt x="6" y="131"/>
                      <a:pt x="6" y="131"/>
                      <a:pt x="6" y="131"/>
                    </a:cubicBezTo>
                    <a:cubicBezTo>
                      <a:pt x="6" y="131"/>
                      <a:pt x="6" y="131"/>
                      <a:pt x="6" y="131"/>
                    </a:cubicBezTo>
                    <a:close/>
                    <a:moveTo>
                      <a:pt x="5" y="133"/>
                    </a:moveTo>
                    <a:cubicBezTo>
                      <a:pt x="5" y="132"/>
                      <a:pt x="5" y="132"/>
                      <a:pt x="5" y="132"/>
                    </a:cubicBezTo>
                    <a:cubicBezTo>
                      <a:pt x="5" y="133"/>
                      <a:pt x="5" y="133"/>
                      <a:pt x="5" y="133"/>
                    </a:cubicBezTo>
                    <a:cubicBezTo>
                      <a:pt x="6" y="133"/>
                      <a:pt x="6" y="133"/>
                      <a:pt x="6" y="133"/>
                    </a:cubicBezTo>
                    <a:cubicBezTo>
                      <a:pt x="6" y="134"/>
                      <a:pt x="6" y="134"/>
                      <a:pt x="6" y="134"/>
                    </a:cubicBezTo>
                    <a:cubicBezTo>
                      <a:pt x="5" y="134"/>
                      <a:pt x="5" y="134"/>
                      <a:pt x="5" y="134"/>
                    </a:cubicBezTo>
                    <a:cubicBezTo>
                      <a:pt x="5" y="133"/>
                      <a:pt x="5" y="133"/>
                      <a:pt x="5" y="133"/>
                    </a:cubicBezTo>
                    <a:close/>
                    <a:moveTo>
                      <a:pt x="7" y="148"/>
                    </a:moveTo>
                    <a:cubicBezTo>
                      <a:pt x="7" y="148"/>
                      <a:pt x="7" y="148"/>
                      <a:pt x="7" y="148"/>
                    </a:cubicBezTo>
                    <a:cubicBezTo>
                      <a:pt x="7" y="148"/>
                      <a:pt x="7" y="148"/>
                      <a:pt x="7" y="148"/>
                    </a:cubicBezTo>
                    <a:cubicBezTo>
                      <a:pt x="7" y="148"/>
                      <a:pt x="7" y="148"/>
                      <a:pt x="7" y="148"/>
                    </a:cubicBezTo>
                    <a:cubicBezTo>
                      <a:pt x="6" y="147"/>
                      <a:pt x="6" y="147"/>
                      <a:pt x="6" y="147"/>
                    </a:cubicBezTo>
                    <a:cubicBezTo>
                      <a:pt x="5" y="146"/>
                      <a:pt x="5" y="146"/>
                      <a:pt x="5" y="146"/>
                    </a:cubicBezTo>
                    <a:cubicBezTo>
                      <a:pt x="5" y="145"/>
                      <a:pt x="5" y="145"/>
                      <a:pt x="5" y="145"/>
                    </a:cubicBezTo>
                    <a:cubicBezTo>
                      <a:pt x="6" y="145"/>
                      <a:pt x="6" y="145"/>
                      <a:pt x="6" y="145"/>
                    </a:cubicBezTo>
                    <a:cubicBezTo>
                      <a:pt x="7" y="145"/>
                      <a:pt x="7" y="145"/>
                      <a:pt x="7" y="145"/>
                    </a:cubicBezTo>
                    <a:cubicBezTo>
                      <a:pt x="7" y="146"/>
                      <a:pt x="7" y="146"/>
                      <a:pt x="7" y="146"/>
                    </a:cubicBezTo>
                    <a:cubicBezTo>
                      <a:pt x="8" y="147"/>
                      <a:pt x="8" y="147"/>
                      <a:pt x="8" y="147"/>
                    </a:cubicBezTo>
                    <a:cubicBezTo>
                      <a:pt x="8" y="147"/>
                      <a:pt x="8" y="147"/>
                      <a:pt x="8" y="147"/>
                    </a:cubicBezTo>
                    <a:cubicBezTo>
                      <a:pt x="8" y="148"/>
                      <a:pt x="8" y="148"/>
                      <a:pt x="8" y="148"/>
                    </a:cubicBezTo>
                    <a:cubicBezTo>
                      <a:pt x="9" y="149"/>
                      <a:pt x="9" y="149"/>
                      <a:pt x="9" y="149"/>
                    </a:cubicBezTo>
                    <a:cubicBezTo>
                      <a:pt x="8" y="149"/>
                      <a:pt x="8" y="149"/>
                      <a:pt x="8" y="149"/>
                    </a:cubicBezTo>
                    <a:cubicBezTo>
                      <a:pt x="7" y="149"/>
                      <a:pt x="7" y="149"/>
                      <a:pt x="7" y="149"/>
                    </a:cubicBezTo>
                    <a:cubicBezTo>
                      <a:pt x="7" y="148"/>
                      <a:pt x="7" y="148"/>
                      <a:pt x="7" y="148"/>
                    </a:cubicBezTo>
                    <a:close/>
                    <a:moveTo>
                      <a:pt x="4" y="147"/>
                    </a:moveTo>
                    <a:cubicBezTo>
                      <a:pt x="4" y="146"/>
                      <a:pt x="4" y="146"/>
                      <a:pt x="4" y="146"/>
                    </a:cubicBezTo>
                    <a:cubicBezTo>
                      <a:pt x="4" y="146"/>
                      <a:pt x="4" y="146"/>
                      <a:pt x="4" y="146"/>
                    </a:cubicBezTo>
                    <a:cubicBezTo>
                      <a:pt x="5" y="146"/>
                      <a:pt x="5" y="146"/>
                      <a:pt x="5" y="146"/>
                    </a:cubicBezTo>
                    <a:cubicBezTo>
                      <a:pt x="6" y="148"/>
                      <a:pt x="6" y="148"/>
                      <a:pt x="6" y="148"/>
                    </a:cubicBezTo>
                    <a:cubicBezTo>
                      <a:pt x="7" y="149"/>
                      <a:pt x="7" y="149"/>
                      <a:pt x="7" y="149"/>
                    </a:cubicBezTo>
                    <a:cubicBezTo>
                      <a:pt x="7" y="150"/>
                      <a:pt x="7" y="150"/>
                      <a:pt x="7" y="150"/>
                    </a:cubicBezTo>
                    <a:cubicBezTo>
                      <a:pt x="6" y="150"/>
                      <a:pt x="6" y="150"/>
                      <a:pt x="6" y="150"/>
                    </a:cubicBezTo>
                    <a:cubicBezTo>
                      <a:pt x="6" y="150"/>
                      <a:pt x="6" y="150"/>
                      <a:pt x="6" y="150"/>
                    </a:cubicBezTo>
                    <a:cubicBezTo>
                      <a:pt x="5" y="149"/>
                      <a:pt x="5" y="149"/>
                      <a:pt x="5" y="149"/>
                    </a:cubicBezTo>
                    <a:cubicBezTo>
                      <a:pt x="5" y="148"/>
                      <a:pt x="5" y="148"/>
                      <a:pt x="5" y="148"/>
                    </a:cubicBezTo>
                    <a:cubicBezTo>
                      <a:pt x="5" y="148"/>
                      <a:pt x="5" y="148"/>
                      <a:pt x="5" y="148"/>
                    </a:cubicBezTo>
                    <a:cubicBezTo>
                      <a:pt x="4" y="148"/>
                      <a:pt x="4" y="148"/>
                      <a:pt x="4" y="148"/>
                    </a:cubicBezTo>
                    <a:cubicBezTo>
                      <a:pt x="4" y="147"/>
                      <a:pt x="4" y="147"/>
                      <a:pt x="4" y="147"/>
                    </a:cubicBezTo>
                    <a:close/>
                    <a:moveTo>
                      <a:pt x="4" y="148"/>
                    </a:moveTo>
                    <a:cubicBezTo>
                      <a:pt x="4" y="148"/>
                      <a:pt x="4" y="148"/>
                      <a:pt x="4" y="148"/>
                    </a:cubicBezTo>
                    <a:cubicBezTo>
                      <a:pt x="5" y="149"/>
                      <a:pt x="5" y="149"/>
                      <a:pt x="5" y="149"/>
                    </a:cubicBezTo>
                    <a:cubicBezTo>
                      <a:pt x="5" y="149"/>
                      <a:pt x="5" y="149"/>
                      <a:pt x="5" y="149"/>
                    </a:cubicBezTo>
                    <a:cubicBezTo>
                      <a:pt x="5" y="150"/>
                      <a:pt x="5" y="150"/>
                      <a:pt x="5" y="150"/>
                    </a:cubicBezTo>
                    <a:cubicBezTo>
                      <a:pt x="4" y="150"/>
                      <a:pt x="4" y="150"/>
                      <a:pt x="4" y="150"/>
                    </a:cubicBezTo>
                    <a:cubicBezTo>
                      <a:pt x="4" y="150"/>
                      <a:pt x="4" y="150"/>
                      <a:pt x="4" y="150"/>
                    </a:cubicBezTo>
                    <a:cubicBezTo>
                      <a:pt x="4" y="149"/>
                      <a:pt x="4" y="149"/>
                      <a:pt x="4" y="149"/>
                    </a:cubicBezTo>
                    <a:cubicBezTo>
                      <a:pt x="4" y="148"/>
                      <a:pt x="4" y="148"/>
                      <a:pt x="4" y="148"/>
                    </a:cubicBezTo>
                    <a:close/>
                    <a:moveTo>
                      <a:pt x="5" y="153"/>
                    </a:moveTo>
                    <a:cubicBezTo>
                      <a:pt x="5" y="153"/>
                      <a:pt x="5" y="153"/>
                      <a:pt x="5" y="153"/>
                    </a:cubicBezTo>
                    <a:cubicBezTo>
                      <a:pt x="5" y="152"/>
                      <a:pt x="5" y="152"/>
                      <a:pt x="5" y="152"/>
                    </a:cubicBezTo>
                    <a:cubicBezTo>
                      <a:pt x="5" y="151"/>
                      <a:pt x="5" y="151"/>
                      <a:pt x="5" y="151"/>
                    </a:cubicBezTo>
                    <a:cubicBezTo>
                      <a:pt x="5" y="150"/>
                      <a:pt x="5" y="150"/>
                      <a:pt x="5" y="150"/>
                    </a:cubicBezTo>
                    <a:cubicBezTo>
                      <a:pt x="5" y="151"/>
                      <a:pt x="5" y="151"/>
                      <a:pt x="5" y="151"/>
                    </a:cubicBezTo>
                    <a:cubicBezTo>
                      <a:pt x="6" y="151"/>
                      <a:pt x="6" y="151"/>
                      <a:pt x="6" y="151"/>
                    </a:cubicBezTo>
                    <a:cubicBezTo>
                      <a:pt x="7" y="152"/>
                      <a:pt x="7" y="152"/>
                      <a:pt x="7" y="152"/>
                    </a:cubicBezTo>
                    <a:cubicBezTo>
                      <a:pt x="6" y="152"/>
                      <a:pt x="6" y="152"/>
                      <a:pt x="6" y="152"/>
                    </a:cubicBezTo>
                    <a:cubicBezTo>
                      <a:pt x="5" y="153"/>
                      <a:pt x="5" y="153"/>
                      <a:pt x="5" y="153"/>
                    </a:cubicBezTo>
                    <a:close/>
                    <a:moveTo>
                      <a:pt x="7" y="156"/>
                    </a:moveTo>
                    <a:cubicBezTo>
                      <a:pt x="6" y="156"/>
                      <a:pt x="6" y="156"/>
                      <a:pt x="6" y="156"/>
                    </a:cubicBezTo>
                    <a:cubicBezTo>
                      <a:pt x="6" y="156"/>
                      <a:pt x="6" y="156"/>
                      <a:pt x="6" y="156"/>
                    </a:cubicBezTo>
                    <a:cubicBezTo>
                      <a:pt x="6" y="156"/>
                      <a:pt x="6" y="156"/>
                      <a:pt x="6" y="156"/>
                    </a:cubicBezTo>
                    <a:cubicBezTo>
                      <a:pt x="5" y="155"/>
                      <a:pt x="5" y="155"/>
                      <a:pt x="5" y="155"/>
                    </a:cubicBezTo>
                    <a:cubicBezTo>
                      <a:pt x="6" y="155"/>
                      <a:pt x="6" y="155"/>
                      <a:pt x="6" y="155"/>
                    </a:cubicBezTo>
                    <a:cubicBezTo>
                      <a:pt x="7" y="155"/>
                      <a:pt x="7" y="155"/>
                      <a:pt x="7" y="155"/>
                    </a:cubicBezTo>
                    <a:cubicBezTo>
                      <a:pt x="7" y="156"/>
                      <a:pt x="7" y="156"/>
                      <a:pt x="7" y="156"/>
                    </a:cubicBezTo>
                    <a:close/>
                    <a:moveTo>
                      <a:pt x="9" y="156"/>
                    </a:moveTo>
                    <a:cubicBezTo>
                      <a:pt x="9" y="157"/>
                      <a:pt x="9" y="157"/>
                      <a:pt x="9" y="157"/>
                    </a:cubicBezTo>
                    <a:cubicBezTo>
                      <a:pt x="8" y="157"/>
                      <a:pt x="8" y="157"/>
                      <a:pt x="8" y="157"/>
                    </a:cubicBezTo>
                    <a:cubicBezTo>
                      <a:pt x="7" y="156"/>
                      <a:pt x="7" y="156"/>
                      <a:pt x="7" y="156"/>
                    </a:cubicBezTo>
                    <a:cubicBezTo>
                      <a:pt x="7" y="155"/>
                      <a:pt x="7" y="155"/>
                      <a:pt x="7" y="155"/>
                    </a:cubicBezTo>
                    <a:cubicBezTo>
                      <a:pt x="6" y="154"/>
                      <a:pt x="6" y="154"/>
                      <a:pt x="6" y="154"/>
                    </a:cubicBezTo>
                    <a:cubicBezTo>
                      <a:pt x="7" y="153"/>
                      <a:pt x="7" y="153"/>
                      <a:pt x="7" y="153"/>
                    </a:cubicBezTo>
                    <a:cubicBezTo>
                      <a:pt x="8" y="153"/>
                      <a:pt x="8" y="153"/>
                      <a:pt x="8" y="153"/>
                    </a:cubicBezTo>
                    <a:cubicBezTo>
                      <a:pt x="8" y="152"/>
                      <a:pt x="8" y="152"/>
                      <a:pt x="8" y="152"/>
                    </a:cubicBezTo>
                    <a:cubicBezTo>
                      <a:pt x="8" y="153"/>
                      <a:pt x="8" y="153"/>
                      <a:pt x="8" y="153"/>
                    </a:cubicBezTo>
                    <a:cubicBezTo>
                      <a:pt x="7" y="153"/>
                      <a:pt x="7" y="153"/>
                      <a:pt x="7" y="153"/>
                    </a:cubicBezTo>
                    <a:cubicBezTo>
                      <a:pt x="7" y="152"/>
                      <a:pt x="7" y="152"/>
                      <a:pt x="7" y="152"/>
                    </a:cubicBezTo>
                    <a:cubicBezTo>
                      <a:pt x="7" y="152"/>
                      <a:pt x="7" y="152"/>
                      <a:pt x="7" y="152"/>
                    </a:cubicBezTo>
                    <a:cubicBezTo>
                      <a:pt x="7" y="151"/>
                      <a:pt x="7" y="151"/>
                      <a:pt x="7" y="151"/>
                    </a:cubicBezTo>
                    <a:cubicBezTo>
                      <a:pt x="7" y="150"/>
                      <a:pt x="7" y="150"/>
                      <a:pt x="7" y="150"/>
                    </a:cubicBezTo>
                    <a:cubicBezTo>
                      <a:pt x="7" y="150"/>
                      <a:pt x="7" y="150"/>
                      <a:pt x="7" y="150"/>
                    </a:cubicBezTo>
                    <a:cubicBezTo>
                      <a:pt x="8" y="150"/>
                      <a:pt x="8" y="150"/>
                      <a:pt x="8" y="150"/>
                    </a:cubicBezTo>
                    <a:cubicBezTo>
                      <a:pt x="9" y="150"/>
                      <a:pt x="9" y="150"/>
                      <a:pt x="9" y="150"/>
                    </a:cubicBezTo>
                    <a:cubicBezTo>
                      <a:pt x="9" y="152"/>
                      <a:pt x="9" y="152"/>
                      <a:pt x="9" y="152"/>
                    </a:cubicBezTo>
                    <a:cubicBezTo>
                      <a:pt x="10" y="153"/>
                      <a:pt x="10" y="153"/>
                      <a:pt x="10" y="153"/>
                    </a:cubicBezTo>
                    <a:cubicBezTo>
                      <a:pt x="10" y="154"/>
                      <a:pt x="10" y="154"/>
                      <a:pt x="10" y="154"/>
                    </a:cubicBezTo>
                    <a:cubicBezTo>
                      <a:pt x="10" y="155"/>
                      <a:pt x="10" y="155"/>
                      <a:pt x="10" y="155"/>
                    </a:cubicBezTo>
                    <a:cubicBezTo>
                      <a:pt x="10" y="156"/>
                      <a:pt x="10" y="156"/>
                      <a:pt x="10" y="156"/>
                    </a:cubicBezTo>
                    <a:cubicBezTo>
                      <a:pt x="10" y="157"/>
                      <a:pt x="10" y="157"/>
                      <a:pt x="10" y="157"/>
                    </a:cubicBezTo>
                    <a:cubicBezTo>
                      <a:pt x="10" y="158"/>
                      <a:pt x="10" y="158"/>
                      <a:pt x="10" y="158"/>
                    </a:cubicBezTo>
                    <a:cubicBezTo>
                      <a:pt x="9" y="157"/>
                      <a:pt x="9" y="157"/>
                      <a:pt x="9" y="157"/>
                    </a:cubicBezTo>
                    <a:cubicBezTo>
                      <a:pt x="9" y="156"/>
                      <a:pt x="9" y="156"/>
                      <a:pt x="9" y="156"/>
                    </a:cubicBezTo>
                    <a:cubicBezTo>
                      <a:pt x="9" y="156"/>
                      <a:pt x="9" y="156"/>
                      <a:pt x="9" y="156"/>
                    </a:cubicBezTo>
                    <a:close/>
                    <a:moveTo>
                      <a:pt x="8" y="160"/>
                    </a:moveTo>
                    <a:cubicBezTo>
                      <a:pt x="8" y="159"/>
                      <a:pt x="8" y="159"/>
                      <a:pt x="8" y="159"/>
                    </a:cubicBezTo>
                    <a:cubicBezTo>
                      <a:pt x="7" y="159"/>
                      <a:pt x="7" y="159"/>
                      <a:pt x="7" y="159"/>
                    </a:cubicBezTo>
                    <a:cubicBezTo>
                      <a:pt x="8" y="158"/>
                      <a:pt x="8" y="158"/>
                      <a:pt x="8" y="158"/>
                    </a:cubicBezTo>
                    <a:cubicBezTo>
                      <a:pt x="8" y="158"/>
                      <a:pt x="8" y="158"/>
                      <a:pt x="8" y="158"/>
                    </a:cubicBezTo>
                    <a:cubicBezTo>
                      <a:pt x="8" y="158"/>
                      <a:pt x="8" y="158"/>
                      <a:pt x="8" y="158"/>
                    </a:cubicBezTo>
                    <a:cubicBezTo>
                      <a:pt x="8" y="158"/>
                      <a:pt x="8" y="158"/>
                      <a:pt x="8" y="158"/>
                    </a:cubicBezTo>
                    <a:cubicBezTo>
                      <a:pt x="9" y="158"/>
                      <a:pt x="9" y="158"/>
                      <a:pt x="9" y="158"/>
                    </a:cubicBezTo>
                    <a:cubicBezTo>
                      <a:pt x="9" y="159"/>
                      <a:pt x="9" y="159"/>
                      <a:pt x="9" y="159"/>
                    </a:cubicBezTo>
                    <a:cubicBezTo>
                      <a:pt x="9" y="159"/>
                      <a:pt x="9" y="159"/>
                      <a:pt x="9" y="159"/>
                    </a:cubicBezTo>
                    <a:cubicBezTo>
                      <a:pt x="9" y="160"/>
                      <a:pt x="9" y="160"/>
                      <a:pt x="9" y="160"/>
                    </a:cubicBezTo>
                    <a:cubicBezTo>
                      <a:pt x="8" y="160"/>
                      <a:pt x="8" y="160"/>
                      <a:pt x="8" y="160"/>
                    </a:cubicBezTo>
                    <a:close/>
                    <a:moveTo>
                      <a:pt x="8" y="161"/>
                    </a:moveTo>
                    <a:cubicBezTo>
                      <a:pt x="8" y="160"/>
                      <a:pt x="8" y="160"/>
                      <a:pt x="8" y="160"/>
                    </a:cubicBezTo>
                    <a:cubicBezTo>
                      <a:pt x="9" y="160"/>
                      <a:pt x="9" y="160"/>
                      <a:pt x="9" y="160"/>
                    </a:cubicBezTo>
                    <a:cubicBezTo>
                      <a:pt x="8" y="161"/>
                      <a:pt x="8" y="161"/>
                      <a:pt x="8" y="161"/>
                    </a:cubicBezTo>
                    <a:cubicBezTo>
                      <a:pt x="8" y="161"/>
                      <a:pt x="8" y="161"/>
                      <a:pt x="8" y="161"/>
                    </a:cubicBezTo>
                    <a:close/>
                    <a:moveTo>
                      <a:pt x="9" y="161"/>
                    </a:moveTo>
                    <a:cubicBezTo>
                      <a:pt x="10" y="161"/>
                      <a:pt x="10" y="161"/>
                      <a:pt x="10" y="161"/>
                    </a:cubicBezTo>
                    <a:cubicBezTo>
                      <a:pt x="10" y="162"/>
                      <a:pt x="10" y="162"/>
                      <a:pt x="10" y="162"/>
                    </a:cubicBezTo>
                    <a:cubicBezTo>
                      <a:pt x="9" y="162"/>
                      <a:pt x="9" y="162"/>
                      <a:pt x="9" y="162"/>
                    </a:cubicBezTo>
                    <a:cubicBezTo>
                      <a:pt x="9" y="161"/>
                      <a:pt x="9" y="161"/>
                      <a:pt x="9" y="161"/>
                    </a:cubicBezTo>
                    <a:cubicBezTo>
                      <a:pt x="9" y="161"/>
                      <a:pt x="9" y="161"/>
                      <a:pt x="9" y="161"/>
                    </a:cubicBezTo>
                    <a:close/>
                    <a:moveTo>
                      <a:pt x="10" y="160"/>
                    </a:moveTo>
                    <a:cubicBezTo>
                      <a:pt x="10" y="160"/>
                      <a:pt x="10" y="160"/>
                      <a:pt x="10" y="160"/>
                    </a:cubicBezTo>
                    <a:cubicBezTo>
                      <a:pt x="10" y="160"/>
                      <a:pt x="10" y="160"/>
                      <a:pt x="10" y="160"/>
                    </a:cubicBezTo>
                    <a:cubicBezTo>
                      <a:pt x="11" y="160"/>
                      <a:pt x="11" y="160"/>
                      <a:pt x="11" y="160"/>
                    </a:cubicBezTo>
                    <a:cubicBezTo>
                      <a:pt x="12" y="160"/>
                      <a:pt x="12" y="160"/>
                      <a:pt x="12" y="160"/>
                    </a:cubicBezTo>
                    <a:cubicBezTo>
                      <a:pt x="12" y="161"/>
                      <a:pt x="12" y="161"/>
                      <a:pt x="12" y="161"/>
                    </a:cubicBezTo>
                    <a:cubicBezTo>
                      <a:pt x="13" y="162"/>
                      <a:pt x="13" y="162"/>
                      <a:pt x="13" y="162"/>
                    </a:cubicBezTo>
                    <a:cubicBezTo>
                      <a:pt x="12" y="161"/>
                      <a:pt x="12" y="161"/>
                      <a:pt x="12" y="161"/>
                    </a:cubicBezTo>
                    <a:cubicBezTo>
                      <a:pt x="11" y="161"/>
                      <a:pt x="11" y="161"/>
                      <a:pt x="11" y="161"/>
                    </a:cubicBezTo>
                    <a:cubicBezTo>
                      <a:pt x="10" y="160"/>
                      <a:pt x="10" y="160"/>
                      <a:pt x="10" y="160"/>
                    </a:cubicBezTo>
                    <a:close/>
                    <a:moveTo>
                      <a:pt x="10" y="161"/>
                    </a:moveTo>
                    <a:cubicBezTo>
                      <a:pt x="10" y="161"/>
                      <a:pt x="10" y="161"/>
                      <a:pt x="10" y="161"/>
                    </a:cubicBezTo>
                    <a:cubicBezTo>
                      <a:pt x="11" y="162"/>
                      <a:pt x="11" y="162"/>
                      <a:pt x="11" y="162"/>
                    </a:cubicBezTo>
                    <a:cubicBezTo>
                      <a:pt x="12" y="163"/>
                      <a:pt x="12" y="163"/>
                      <a:pt x="12" y="163"/>
                    </a:cubicBezTo>
                    <a:cubicBezTo>
                      <a:pt x="12" y="164"/>
                      <a:pt x="12" y="164"/>
                      <a:pt x="12" y="164"/>
                    </a:cubicBezTo>
                    <a:cubicBezTo>
                      <a:pt x="11" y="164"/>
                      <a:pt x="11" y="164"/>
                      <a:pt x="11" y="164"/>
                    </a:cubicBezTo>
                    <a:cubicBezTo>
                      <a:pt x="10" y="162"/>
                      <a:pt x="10" y="162"/>
                      <a:pt x="10" y="162"/>
                    </a:cubicBezTo>
                    <a:cubicBezTo>
                      <a:pt x="10" y="161"/>
                      <a:pt x="10" y="161"/>
                      <a:pt x="10" y="161"/>
                    </a:cubicBezTo>
                    <a:close/>
                    <a:moveTo>
                      <a:pt x="11" y="165"/>
                    </a:moveTo>
                    <a:cubicBezTo>
                      <a:pt x="10" y="166"/>
                      <a:pt x="10" y="166"/>
                      <a:pt x="10" y="166"/>
                    </a:cubicBezTo>
                    <a:cubicBezTo>
                      <a:pt x="9" y="165"/>
                      <a:pt x="9" y="165"/>
                      <a:pt x="9" y="165"/>
                    </a:cubicBezTo>
                    <a:cubicBezTo>
                      <a:pt x="10" y="165"/>
                      <a:pt x="10" y="165"/>
                      <a:pt x="10" y="165"/>
                    </a:cubicBezTo>
                    <a:cubicBezTo>
                      <a:pt x="10" y="164"/>
                      <a:pt x="10" y="164"/>
                      <a:pt x="10" y="164"/>
                    </a:cubicBezTo>
                    <a:cubicBezTo>
                      <a:pt x="10" y="164"/>
                      <a:pt x="10" y="164"/>
                      <a:pt x="10" y="164"/>
                    </a:cubicBezTo>
                    <a:cubicBezTo>
                      <a:pt x="10" y="163"/>
                      <a:pt x="10" y="163"/>
                      <a:pt x="10" y="163"/>
                    </a:cubicBezTo>
                    <a:cubicBezTo>
                      <a:pt x="11" y="164"/>
                      <a:pt x="11" y="164"/>
                      <a:pt x="11" y="164"/>
                    </a:cubicBezTo>
                    <a:cubicBezTo>
                      <a:pt x="11" y="164"/>
                      <a:pt x="11" y="164"/>
                      <a:pt x="11" y="164"/>
                    </a:cubicBezTo>
                    <a:cubicBezTo>
                      <a:pt x="13" y="165"/>
                      <a:pt x="13" y="165"/>
                      <a:pt x="13" y="165"/>
                    </a:cubicBezTo>
                    <a:cubicBezTo>
                      <a:pt x="13" y="165"/>
                      <a:pt x="13" y="165"/>
                      <a:pt x="13" y="165"/>
                    </a:cubicBezTo>
                    <a:cubicBezTo>
                      <a:pt x="12" y="165"/>
                      <a:pt x="12" y="165"/>
                      <a:pt x="12" y="165"/>
                    </a:cubicBezTo>
                    <a:cubicBezTo>
                      <a:pt x="12" y="165"/>
                      <a:pt x="12" y="165"/>
                      <a:pt x="12" y="165"/>
                    </a:cubicBezTo>
                    <a:cubicBezTo>
                      <a:pt x="11" y="165"/>
                      <a:pt x="11" y="165"/>
                      <a:pt x="11" y="165"/>
                    </a:cubicBezTo>
                    <a:close/>
                    <a:moveTo>
                      <a:pt x="12" y="169"/>
                    </a:moveTo>
                    <a:cubicBezTo>
                      <a:pt x="11" y="169"/>
                      <a:pt x="11" y="169"/>
                      <a:pt x="11" y="169"/>
                    </a:cubicBezTo>
                    <a:cubicBezTo>
                      <a:pt x="11" y="168"/>
                      <a:pt x="11" y="168"/>
                      <a:pt x="11" y="168"/>
                    </a:cubicBezTo>
                    <a:cubicBezTo>
                      <a:pt x="11" y="168"/>
                      <a:pt x="11" y="168"/>
                      <a:pt x="11" y="168"/>
                    </a:cubicBezTo>
                    <a:cubicBezTo>
                      <a:pt x="11" y="167"/>
                      <a:pt x="11" y="167"/>
                      <a:pt x="11" y="167"/>
                    </a:cubicBezTo>
                    <a:cubicBezTo>
                      <a:pt x="11" y="167"/>
                      <a:pt x="11" y="167"/>
                      <a:pt x="11" y="167"/>
                    </a:cubicBezTo>
                    <a:cubicBezTo>
                      <a:pt x="11" y="167"/>
                      <a:pt x="11" y="167"/>
                      <a:pt x="11" y="167"/>
                    </a:cubicBezTo>
                    <a:cubicBezTo>
                      <a:pt x="11" y="167"/>
                      <a:pt x="11" y="167"/>
                      <a:pt x="11" y="167"/>
                    </a:cubicBezTo>
                    <a:cubicBezTo>
                      <a:pt x="12" y="167"/>
                      <a:pt x="12" y="167"/>
                      <a:pt x="12" y="167"/>
                    </a:cubicBezTo>
                    <a:cubicBezTo>
                      <a:pt x="12" y="167"/>
                      <a:pt x="12" y="167"/>
                      <a:pt x="12" y="167"/>
                    </a:cubicBezTo>
                    <a:cubicBezTo>
                      <a:pt x="12" y="168"/>
                      <a:pt x="12" y="168"/>
                      <a:pt x="12" y="168"/>
                    </a:cubicBezTo>
                    <a:cubicBezTo>
                      <a:pt x="11" y="168"/>
                      <a:pt x="11" y="168"/>
                      <a:pt x="11" y="168"/>
                    </a:cubicBezTo>
                    <a:cubicBezTo>
                      <a:pt x="12" y="169"/>
                      <a:pt x="12" y="169"/>
                      <a:pt x="12" y="169"/>
                    </a:cubicBezTo>
                    <a:close/>
                    <a:moveTo>
                      <a:pt x="12" y="167"/>
                    </a:moveTo>
                    <a:cubicBezTo>
                      <a:pt x="12" y="167"/>
                      <a:pt x="12" y="167"/>
                      <a:pt x="12" y="167"/>
                    </a:cubicBezTo>
                    <a:cubicBezTo>
                      <a:pt x="13" y="167"/>
                      <a:pt x="13" y="167"/>
                      <a:pt x="13" y="167"/>
                    </a:cubicBezTo>
                    <a:cubicBezTo>
                      <a:pt x="13" y="167"/>
                      <a:pt x="13" y="167"/>
                      <a:pt x="13" y="167"/>
                    </a:cubicBezTo>
                    <a:cubicBezTo>
                      <a:pt x="13" y="168"/>
                      <a:pt x="13" y="168"/>
                      <a:pt x="13" y="168"/>
                    </a:cubicBezTo>
                    <a:cubicBezTo>
                      <a:pt x="13" y="168"/>
                      <a:pt x="13" y="168"/>
                      <a:pt x="13" y="168"/>
                    </a:cubicBezTo>
                    <a:cubicBezTo>
                      <a:pt x="13" y="169"/>
                      <a:pt x="13" y="169"/>
                      <a:pt x="13" y="169"/>
                    </a:cubicBezTo>
                    <a:cubicBezTo>
                      <a:pt x="13" y="169"/>
                      <a:pt x="13" y="169"/>
                      <a:pt x="13" y="169"/>
                    </a:cubicBezTo>
                    <a:cubicBezTo>
                      <a:pt x="12" y="168"/>
                      <a:pt x="12" y="168"/>
                      <a:pt x="12" y="168"/>
                    </a:cubicBezTo>
                    <a:cubicBezTo>
                      <a:pt x="12" y="168"/>
                      <a:pt x="12" y="168"/>
                      <a:pt x="12" y="168"/>
                    </a:cubicBezTo>
                    <a:cubicBezTo>
                      <a:pt x="12" y="167"/>
                      <a:pt x="12" y="167"/>
                      <a:pt x="12" y="167"/>
                    </a:cubicBezTo>
                    <a:close/>
                    <a:moveTo>
                      <a:pt x="14" y="168"/>
                    </a:moveTo>
                    <a:cubicBezTo>
                      <a:pt x="15" y="168"/>
                      <a:pt x="15" y="168"/>
                      <a:pt x="15" y="168"/>
                    </a:cubicBezTo>
                    <a:cubicBezTo>
                      <a:pt x="15" y="169"/>
                      <a:pt x="15" y="169"/>
                      <a:pt x="15" y="169"/>
                    </a:cubicBezTo>
                    <a:cubicBezTo>
                      <a:pt x="14" y="169"/>
                      <a:pt x="14" y="169"/>
                      <a:pt x="14" y="169"/>
                    </a:cubicBezTo>
                    <a:cubicBezTo>
                      <a:pt x="14" y="168"/>
                      <a:pt x="14" y="168"/>
                      <a:pt x="14" y="168"/>
                    </a:cubicBezTo>
                    <a:cubicBezTo>
                      <a:pt x="14" y="168"/>
                      <a:pt x="14" y="168"/>
                      <a:pt x="14" y="168"/>
                    </a:cubicBezTo>
                    <a:close/>
                    <a:moveTo>
                      <a:pt x="13" y="171"/>
                    </a:moveTo>
                    <a:cubicBezTo>
                      <a:pt x="13" y="171"/>
                      <a:pt x="13" y="171"/>
                      <a:pt x="13" y="171"/>
                    </a:cubicBezTo>
                    <a:cubicBezTo>
                      <a:pt x="13" y="170"/>
                      <a:pt x="13" y="170"/>
                      <a:pt x="13" y="170"/>
                    </a:cubicBezTo>
                    <a:cubicBezTo>
                      <a:pt x="13" y="170"/>
                      <a:pt x="13" y="170"/>
                      <a:pt x="13" y="170"/>
                    </a:cubicBezTo>
                    <a:cubicBezTo>
                      <a:pt x="13" y="169"/>
                      <a:pt x="13" y="169"/>
                      <a:pt x="13" y="169"/>
                    </a:cubicBezTo>
                    <a:cubicBezTo>
                      <a:pt x="13" y="169"/>
                      <a:pt x="13" y="169"/>
                      <a:pt x="13" y="169"/>
                    </a:cubicBezTo>
                    <a:cubicBezTo>
                      <a:pt x="14" y="170"/>
                      <a:pt x="14" y="170"/>
                      <a:pt x="14" y="170"/>
                    </a:cubicBezTo>
                    <a:cubicBezTo>
                      <a:pt x="13" y="171"/>
                      <a:pt x="13" y="171"/>
                      <a:pt x="13" y="171"/>
                    </a:cubicBezTo>
                    <a:close/>
                    <a:moveTo>
                      <a:pt x="16" y="168"/>
                    </a:moveTo>
                    <a:cubicBezTo>
                      <a:pt x="15" y="168"/>
                      <a:pt x="15" y="168"/>
                      <a:pt x="15" y="168"/>
                    </a:cubicBezTo>
                    <a:cubicBezTo>
                      <a:pt x="14" y="168"/>
                      <a:pt x="14" y="168"/>
                      <a:pt x="14" y="168"/>
                    </a:cubicBezTo>
                    <a:cubicBezTo>
                      <a:pt x="14" y="166"/>
                      <a:pt x="14" y="166"/>
                      <a:pt x="14" y="166"/>
                    </a:cubicBezTo>
                    <a:cubicBezTo>
                      <a:pt x="15" y="166"/>
                      <a:pt x="15" y="166"/>
                      <a:pt x="15" y="166"/>
                    </a:cubicBezTo>
                    <a:cubicBezTo>
                      <a:pt x="15" y="167"/>
                      <a:pt x="15" y="167"/>
                      <a:pt x="15" y="167"/>
                    </a:cubicBezTo>
                    <a:cubicBezTo>
                      <a:pt x="16" y="168"/>
                      <a:pt x="16" y="168"/>
                      <a:pt x="16" y="168"/>
                    </a:cubicBezTo>
                    <a:cubicBezTo>
                      <a:pt x="16" y="168"/>
                      <a:pt x="16" y="168"/>
                      <a:pt x="16" y="168"/>
                    </a:cubicBezTo>
                    <a:cubicBezTo>
                      <a:pt x="16" y="168"/>
                      <a:pt x="16" y="168"/>
                      <a:pt x="16" y="168"/>
                    </a:cubicBezTo>
                    <a:close/>
                    <a:moveTo>
                      <a:pt x="16" y="170"/>
                    </a:moveTo>
                    <a:cubicBezTo>
                      <a:pt x="15" y="169"/>
                      <a:pt x="15" y="169"/>
                      <a:pt x="15" y="169"/>
                    </a:cubicBezTo>
                    <a:cubicBezTo>
                      <a:pt x="15" y="169"/>
                      <a:pt x="15" y="169"/>
                      <a:pt x="15" y="169"/>
                    </a:cubicBezTo>
                    <a:cubicBezTo>
                      <a:pt x="16" y="169"/>
                      <a:pt x="16" y="169"/>
                      <a:pt x="16" y="169"/>
                    </a:cubicBezTo>
                    <a:cubicBezTo>
                      <a:pt x="16" y="170"/>
                      <a:pt x="16" y="170"/>
                      <a:pt x="16" y="170"/>
                    </a:cubicBezTo>
                    <a:cubicBezTo>
                      <a:pt x="16" y="170"/>
                      <a:pt x="16" y="170"/>
                      <a:pt x="16" y="170"/>
                    </a:cubicBezTo>
                    <a:close/>
                    <a:moveTo>
                      <a:pt x="16" y="171"/>
                    </a:moveTo>
                    <a:cubicBezTo>
                      <a:pt x="15" y="170"/>
                      <a:pt x="15" y="170"/>
                      <a:pt x="15" y="170"/>
                    </a:cubicBezTo>
                    <a:cubicBezTo>
                      <a:pt x="15" y="170"/>
                      <a:pt x="15" y="170"/>
                      <a:pt x="15" y="170"/>
                    </a:cubicBezTo>
                    <a:cubicBezTo>
                      <a:pt x="15" y="169"/>
                      <a:pt x="15" y="169"/>
                      <a:pt x="15" y="169"/>
                    </a:cubicBezTo>
                    <a:cubicBezTo>
                      <a:pt x="16" y="170"/>
                      <a:pt x="16" y="170"/>
                      <a:pt x="16" y="170"/>
                    </a:cubicBezTo>
                    <a:cubicBezTo>
                      <a:pt x="16" y="171"/>
                      <a:pt x="16" y="171"/>
                      <a:pt x="16" y="171"/>
                    </a:cubicBezTo>
                    <a:cubicBezTo>
                      <a:pt x="16" y="171"/>
                      <a:pt x="16" y="171"/>
                      <a:pt x="16" y="171"/>
                    </a:cubicBezTo>
                    <a:close/>
                    <a:moveTo>
                      <a:pt x="17" y="173"/>
                    </a:moveTo>
                    <a:cubicBezTo>
                      <a:pt x="17" y="173"/>
                      <a:pt x="17" y="173"/>
                      <a:pt x="17" y="173"/>
                    </a:cubicBezTo>
                    <a:cubicBezTo>
                      <a:pt x="16" y="172"/>
                      <a:pt x="16" y="172"/>
                      <a:pt x="16" y="172"/>
                    </a:cubicBezTo>
                    <a:cubicBezTo>
                      <a:pt x="16" y="172"/>
                      <a:pt x="16" y="172"/>
                      <a:pt x="16" y="172"/>
                    </a:cubicBezTo>
                    <a:cubicBezTo>
                      <a:pt x="15" y="172"/>
                      <a:pt x="15" y="172"/>
                      <a:pt x="15" y="172"/>
                    </a:cubicBezTo>
                    <a:cubicBezTo>
                      <a:pt x="15" y="172"/>
                      <a:pt x="15" y="172"/>
                      <a:pt x="15" y="172"/>
                    </a:cubicBezTo>
                    <a:cubicBezTo>
                      <a:pt x="16" y="172"/>
                      <a:pt x="16" y="172"/>
                      <a:pt x="16" y="172"/>
                    </a:cubicBezTo>
                    <a:cubicBezTo>
                      <a:pt x="16" y="172"/>
                      <a:pt x="16" y="172"/>
                      <a:pt x="16" y="172"/>
                    </a:cubicBezTo>
                    <a:cubicBezTo>
                      <a:pt x="17" y="172"/>
                      <a:pt x="17" y="172"/>
                      <a:pt x="17" y="172"/>
                    </a:cubicBezTo>
                    <a:cubicBezTo>
                      <a:pt x="17" y="172"/>
                      <a:pt x="17" y="172"/>
                      <a:pt x="17" y="172"/>
                    </a:cubicBezTo>
                    <a:cubicBezTo>
                      <a:pt x="17" y="173"/>
                      <a:pt x="17" y="173"/>
                      <a:pt x="17" y="173"/>
                    </a:cubicBezTo>
                    <a:close/>
                    <a:moveTo>
                      <a:pt x="20" y="177"/>
                    </a:moveTo>
                    <a:cubicBezTo>
                      <a:pt x="19" y="177"/>
                      <a:pt x="19" y="177"/>
                      <a:pt x="19" y="177"/>
                    </a:cubicBezTo>
                    <a:cubicBezTo>
                      <a:pt x="18" y="177"/>
                      <a:pt x="18" y="177"/>
                      <a:pt x="18" y="177"/>
                    </a:cubicBezTo>
                    <a:cubicBezTo>
                      <a:pt x="17" y="177"/>
                      <a:pt x="17" y="177"/>
                      <a:pt x="17" y="177"/>
                    </a:cubicBezTo>
                    <a:cubicBezTo>
                      <a:pt x="17" y="176"/>
                      <a:pt x="17" y="176"/>
                      <a:pt x="17" y="176"/>
                    </a:cubicBezTo>
                    <a:cubicBezTo>
                      <a:pt x="16" y="176"/>
                      <a:pt x="16" y="176"/>
                      <a:pt x="16" y="176"/>
                    </a:cubicBezTo>
                    <a:cubicBezTo>
                      <a:pt x="15" y="176"/>
                      <a:pt x="15" y="176"/>
                      <a:pt x="15" y="176"/>
                    </a:cubicBezTo>
                    <a:cubicBezTo>
                      <a:pt x="14" y="175"/>
                      <a:pt x="14" y="175"/>
                      <a:pt x="14" y="175"/>
                    </a:cubicBezTo>
                    <a:cubicBezTo>
                      <a:pt x="14" y="174"/>
                      <a:pt x="14" y="174"/>
                      <a:pt x="14" y="174"/>
                    </a:cubicBezTo>
                    <a:cubicBezTo>
                      <a:pt x="14" y="174"/>
                      <a:pt x="14" y="174"/>
                      <a:pt x="14" y="174"/>
                    </a:cubicBezTo>
                    <a:cubicBezTo>
                      <a:pt x="15" y="174"/>
                      <a:pt x="15" y="174"/>
                      <a:pt x="15" y="174"/>
                    </a:cubicBezTo>
                    <a:cubicBezTo>
                      <a:pt x="16" y="175"/>
                      <a:pt x="16" y="175"/>
                      <a:pt x="16" y="175"/>
                    </a:cubicBezTo>
                    <a:cubicBezTo>
                      <a:pt x="16" y="175"/>
                      <a:pt x="16" y="175"/>
                      <a:pt x="16" y="175"/>
                    </a:cubicBezTo>
                    <a:cubicBezTo>
                      <a:pt x="17" y="175"/>
                      <a:pt x="17" y="175"/>
                      <a:pt x="17" y="175"/>
                    </a:cubicBezTo>
                    <a:cubicBezTo>
                      <a:pt x="18" y="175"/>
                      <a:pt x="18" y="175"/>
                      <a:pt x="18" y="175"/>
                    </a:cubicBezTo>
                    <a:cubicBezTo>
                      <a:pt x="19" y="176"/>
                      <a:pt x="19" y="176"/>
                      <a:pt x="19" y="176"/>
                    </a:cubicBezTo>
                    <a:cubicBezTo>
                      <a:pt x="20" y="176"/>
                      <a:pt x="20" y="176"/>
                      <a:pt x="20" y="176"/>
                    </a:cubicBezTo>
                    <a:cubicBezTo>
                      <a:pt x="20" y="176"/>
                      <a:pt x="20" y="176"/>
                      <a:pt x="20" y="176"/>
                    </a:cubicBezTo>
                    <a:cubicBezTo>
                      <a:pt x="21" y="177"/>
                      <a:pt x="21" y="177"/>
                      <a:pt x="21" y="177"/>
                    </a:cubicBezTo>
                    <a:cubicBezTo>
                      <a:pt x="21" y="177"/>
                      <a:pt x="21" y="177"/>
                      <a:pt x="21" y="177"/>
                    </a:cubicBezTo>
                    <a:cubicBezTo>
                      <a:pt x="22" y="177"/>
                      <a:pt x="22" y="177"/>
                      <a:pt x="22" y="177"/>
                    </a:cubicBezTo>
                    <a:cubicBezTo>
                      <a:pt x="21" y="177"/>
                      <a:pt x="21" y="177"/>
                      <a:pt x="21" y="177"/>
                    </a:cubicBezTo>
                    <a:cubicBezTo>
                      <a:pt x="21" y="177"/>
                      <a:pt x="21" y="177"/>
                      <a:pt x="21" y="177"/>
                    </a:cubicBezTo>
                    <a:cubicBezTo>
                      <a:pt x="20" y="177"/>
                      <a:pt x="20" y="177"/>
                      <a:pt x="20" y="177"/>
                    </a:cubicBezTo>
                    <a:close/>
                    <a:moveTo>
                      <a:pt x="17" y="177"/>
                    </a:moveTo>
                    <a:cubicBezTo>
                      <a:pt x="17" y="177"/>
                      <a:pt x="17" y="178"/>
                      <a:pt x="17" y="178"/>
                    </a:cubicBezTo>
                    <a:cubicBezTo>
                      <a:pt x="16" y="178"/>
                      <a:pt x="16" y="178"/>
                      <a:pt x="16" y="178"/>
                    </a:cubicBezTo>
                    <a:cubicBezTo>
                      <a:pt x="17" y="177"/>
                      <a:pt x="17" y="177"/>
                      <a:pt x="17" y="177"/>
                    </a:cubicBezTo>
                    <a:close/>
                    <a:moveTo>
                      <a:pt x="23" y="181"/>
                    </a:moveTo>
                    <a:cubicBezTo>
                      <a:pt x="23" y="181"/>
                      <a:pt x="23" y="181"/>
                      <a:pt x="23" y="181"/>
                    </a:cubicBezTo>
                    <a:cubicBezTo>
                      <a:pt x="24" y="181"/>
                      <a:pt x="24" y="181"/>
                      <a:pt x="24" y="181"/>
                    </a:cubicBezTo>
                    <a:cubicBezTo>
                      <a:pt x="23" y="181"/>
                      <a:pt x="23" y="181"/>
                      <a:pt x="23" y="181"/>
                    </a:cubicBezTo>
                    <a:cubicBezTo>
                      <a:pt x="23" y="181"/>
                      <a:pt x="23" y="181"/>
                      <a:pt x="23" y="181"/>
                    </a:cubicBezTo>
                    <a:cubicBezTo>
                      <a:pt x="23" y="181"/>
                      <a:pt x="23" y="181"/>
                      <a:pt x="23" y="181"/>
                    </a:cubicBezTo>
                    <a:close/>
                    <a:moveTo>
                      <a:pt x="25" y="181"/>
                    </a:moveTo>
                    <a:cubicBezTo>
                      <a:pt x="25" y="182"/>
                      <a:pt x="25" y="182"/>
                      <a:pt x="25" y="182"/>
                    </a:cubicBezTo>
                    <a:cubicBezTo>
                      <a:pt x="24" y="181"/>
                      <a:pt x="24" y="181"/>
                      <a:pt x="24" y="181"/>
                    </a:cubicBezTo>
                    <a:cubicBezTo>
                      <a:pt x="24" y="181"/>
                      <a:pt x="24" y="181"/>
                      <a:pt x="24" y="181"/>
                    </a:cubicBezTo>
                    <a:cubicBezTo>
                      <a:pt x="23" y="180"/>
                      <a:pt x="23" y="180"/>
                      <a:pt x="23" y="180"/>
                    </a:cubicBezTo>
                    <a:cubicBezTo>
                      <a:pt x="22" y="180"/>
                      <a:pt x="22" y="180"/>
                      <a:pt x="22" y="180"/>
                    </a:cubicBezTo>
                    <a:cubicBezTo>
                      <a:pt x="22" y="180"/>
                      <a:pt x="22" y="180"/>
                      <a:pt x="22" y="180"/>
                    </a:cubicBezTo>
                    <a:cubicBezTo>
                      <a:pt x="21" y="179"/>
                      <a:pt x="21" y="179"/>
                      <a:pt x="21" y="179"/>
                    </a:cubicBezTo>
                    <a:cubicBezTo>
                      <a:pt x="20" y="179"/>
                      <a:pt x="20" y="179"/>
                      <a:pt x="20" y="179"/>
                    </a:cubicBezTo>
                    <a:cubicBezTo>
                      <a:pt x="20" y="179"/>
                      <a:pt x="20" y="179"/>
                      <a:pt x="20" y="179"/>
                    </a:cubicBezTo>
                    <a:cubicBezTo>
                      <a:pt x="19" y="178"/>
                      <a:pt x="19" y="178"/>
                      <a:pt x="19" y="178"/>
                    </a:cubicBezTo>
                    <a:cubicBezTo>
                      <a:pt x="19" y="178"/>
                      <a:pt x="19" y="178"/>
                      <a:pt x="19" y="178"/>
                    </a:cubicBezTo>
                    <a:cubicBezTo>
                      <a:pt x="19" y="177"/>
                      <a:pt x="19" y="177"/>
                      <a:pt x="19" y="177"/>
                    </a:cubicBezTo>
                    <a:cubicBezTo>
                      <a:pt x="20" y="177"/>
                      <a:pt x="20" y="177"/>
                      <a:pt x="20" y="177"/>
                    </a:cubicBezTo>
                    <a:cubicBezTo>
                      <a:pt x="20" y="178"/>
                      <a:pt x="20" y="178"/>
                      <a:pt x="20" y="178"/>
                    </a:cubicBezTo>
                    <a:cubicBezTo>
                      <a:pt x="21" y="178"/>
                      <a:pt x="21" y="178"/>
                      <a:pt x="21" y="178"/>
                    </a:cubicBezTo>
                    <a:cubicBezTo>
                      <a:pt x="22" y="178"/>
                      <a:pt x="22" y="178"/>
                      <a:pt x="22" y="178"/>
                    </a:cubicBezTo>
                    <a:cubicBezTo>
                      <a:pt x="22" y="178"/>
                      <a:pt x="22" y="178"/>
                      <a:pt x="22" y="178"/>
                    </a:cubicBezTo>
                    <a:cubicBezTo>
                      <a:pt x="24" y="178"/>
                      <a:pt x="24" y="178"/>
                      <a:pt x="24" y="178"/>
                    </a:cubicBezTo>
                    <a:cubicBezTo>
                      <a:pt x="24" y="179"/>
                      <a:pt x="24" y="179"/>
                      <a:pt x="24" y="179"/>
                    </a:cubicBezTo>
                    <a:cubicBezTo>
                      <a:pt x="24" y="179"/>
                      <a:pt x="24" y="179"/>
                      <a:pt x="24" y="179"/>
                    </a:cubicBezTo>
                    <a:cubicBezTo>
                      <a:pt x="25" y="179"/>
                      <a:pt x="25" y="179"/>
                      <a:pt x="25" y="179"/>
                    </a:cubicBezTo>
                    <a:cubicBezTo>
                      <a:pt x="26" y="179"/>
                      <a:pt x="26" y="179"/>
                      <a:pt x="26" y="179"/>
                    </a:cubicBezTo>
                    <a:cubicBezTo>
                      <a:pt x="26" y="180"/>
                      <a:pt x="26" y="180"/>
                      <a:pt x="26" y="180"/>
                    </a:cubicBezTo>
                    <a:cubicBezTo>
                      <a:pt x="26" y="180"/>
                      <a:pt x="26" y="180"/>
                      <a:pt x="26" y="180"/>
                    </a:cubicBezTo>
                    <a:cubicBezTo>
                      <a:pt x="25" y="180"/>
                      <a:pt x="25" y="180"/>
                      <a:pt x="25" y="180"/>
                    </a:cubicBezTo>
                    <a:cubicBezTo>
                      <a:pt x="26" y="180"/>
                      <a:pt x="26" y="180"/>
                      <a:pt x="26" y="180"/>
                    </a:cubicBezTo>
                    <a:cubicBezTo>
                      <a:pt x="26" y="180"/>
                      <a:pt x="26" y="180"/>
                      <a:pt x="26" y="180"/>
                    </a:cubicBezTo>
                    <a:cubicBezTo>
                      <a:pt x="25" y="181"/>
                      <a:pt x="25" y="181"/>
                      <a:pt x="25" y="181"/>
                    </a:cubicBezTo>
                    <a:cubicBezTo>
                      <a:pt x="25" y="181"/>
                      <a:pt x="25" y="181"/>
                      <a:pt x="25" y="181"/>
                    </a:cubicBezTo>
                    <a:close/>
                    <a:moveTo>
                      <a:pt x="26" y="181"/>
                    </a:moveTo>
                    <a:cubicBezTo>
                      <a:pt x="26" y="182"/>
                      <a:pt x="26" y="182"/>
                      <a:pt x="26" y="182"/>
                    </a:cubicBezTo>
                    <a:cubicBezTo>
                      <a:pt x="26" y="182"/>
                      <a:pt x="26" y="182"/>
                      <a:pt x="26" y="182"/>
                    </a:cubicBezTo>
                    <a:cubicBezTo>
                      <a:pt x="26" y="182"/>
                      <a:pt x="26" y="182"/>
                      <a:pt x="26" y="182"/>
                    </a:cubicBezTo>
                    <a:cubicBezTo>
                      <a:pt x="27" y="181"/>
                      <a:pt x="27" y="181"/>
                      <a:pt x="27" y="181"/>
                    </a:cubicBezTo>
                    <a:cubicBezTo>
                      <a:pt x="27" y="181"/>
                      <a:pt x="27" y="181"/>
                      <a:pt x="27" y="181"/>
                    </a:cubicBezTo>
                    <a:cubicBezTo>
                      <a:pt x="27" y="181"/>
                      <a:pt x="27" y="181"/>
                      <a:pt x="27" y="181"/>
                    </a:cubicBezTo>
                    <a:cubicBezTo>
                      <a:pt x="26" y="181"/>
                      <a:pt x="26" y="181"/>
                      <a:pt x="26" y="181"/>
                    </a:cubicBezTo>
                    <a:close/>
                    <a:moveTo>
                      <a:pt x="31" y="180"/>
                    </a:moveTo>
                    <a:cubicBezTo>
                      <a:pt x="31" y="181"/>
                      <a:pt x="31" y="181"/>
                      <a:pt x="31" y="181"/>
                    </a:cubicBezTo>
                    <a:cubicBezTo>
                      <a:pt x="31" y="182"/>
                      <a:pt x="31" y="182"/>
                      <a:pt x="31" y="182"/>
                    </a:cubicBezTo>
                    <a:cubicBezTo>
                      <a:pt x="31" y="182"/>
                      <a:pt x="31" y="182"/>
                      <a:pt x="31" y="182"/>
                    </a:cubicBezTo>
                    <a:cubicBezTo>
                      <a:pt x="30" y="182"/>
                      <a:pt x="30" y="182"/>
                      <a:pt x="30" y="182"/>
                    </a:cubicBezTo>
                    <a:cubicBezTo>
                      <a:pt x="30" y="181"/>
                      <a:pt x="30" y="181"/>
                      <a:pt x="30" y="181"/>
                    </a:cubicBezTo>
                    <a:cubicBezTo>
                      <a:pt x="29" y="182"/>
                      <a:pt x="29" y="182"/>
                      <a:pt x="29" y="182"/>
                    </a:cubicBezTo>
                    <a:cubicBezTo>
                      <a:pt x="29" y="181"/>
                      <a:pt x="29" y="181"/>
                      <a:pt x="29" y="181"/>
                    </a:cubicBezTo>
                    <a:cubicBezTo>
                      <a:pt x="28" y="181"/>
                      <a:pt x="28" y="181"/>
                      <a:pt x="28" y="181"/>
                    </a:cubicBezTo>
                    <a:cubicBezTo>
                      <a:pt x="28" y="181"/>
                      <a:pt x="28" y="181"/>
                      <a:pt x="28" y="181"/>
                    </a:cubicBezTo>
                    <a:cubicBezTo>
                      <a:pt x="27" y="181"/>
                      <a:pt x="27" y="181"/>
                      <a:pt x="27" y="181"/>
                    </a:cubicBezTo>
                    <a:cubicBezTo>
                      <a:pt x="27" y="181"/>
                      <a:pt x="27" y="181"/>
                      <a:pt x="27" y="181"/>
                    </a:cubicBezTo>
                    <a:cubicBezTo>
                      <a:pt x="27" y="180"/>
                      <a:pt x="27" y="180"/>
                      <a:pt x="27" y="180"/>
                    </a:cubicBezTo>
                    <a:cubicBezTo>
                      <a:pt x="28" y="180"/>
                      <a:pt x="28" y="180"/>
                      <a:pt x="28" y="180"/>
                    </a:cubicBezTo>
                    <a:cubicBezTo>
                      <a:pt x="28" y="180"/>
                      <a:pt x="28" y="180"/>
                      <a:pt x="28" y="180"/>
                    </a:cubicBezTo>
                    <a:cubicBezTo>
                      <a:pt x="30" y="180"/>
                      <a:pt x="30" y="180"/>
                      <a:pt x="30" y="180"/>
                    </a:cubicBezTo>
                    <a:cubicBezTo>
                      <a:pt x="30" y="181"/>
                      <a:pt x="30" y="181"/>
                      <a:pt x="30" y="181"/>
                    </a:cubicBezTo>
                    <a:cubicBezTo>
                      <a:pt x="30" y="180"/>
                      <a:pt x="30" y="180"/>
                      <a:pt x="30" y="180"/>
                    </a:cubicBezTo>
                    <a:cubicBezTo>
                      <a:pt x="31" y="180"/>
                      <a:pt x="31" y="180"/>
                      <a:pt x="31" y="180"/>
                    </a:cubicBezTo>
                    <a:cubicBezTo>
                      <a:pt x="31" y="180"/>
                      <a:pt x="31" y="180"/>
                      <a:pt x="31" y="180"/>
                    </a:cubicBezTo>
                    <a:close/>
                    <a:moveTo>
                      <a:pt x="34" y="180"/>
                    </a:moveTo>
                    <a:cubicBezTo>
                      <a:pt x="33" y="180"/>
                      <a:pt x="33" y="180"/>
                      <a:pt x="33" y="180"/>
                    </a:cubicBezTo>
                    <a:cubicBezTo>
                      <a:pt x="33" y="179"/>
                      <a:pt x="33" y="179"/>
                      <a:pt x="33" y="179"/>
                    </a:cubicBezTo>
                    <a:cubicBezTo>
                      <a:pt x="33" y="179"/>
                      <a:pt x="33" y="179"/>
                      <a:pt x="33" y="179"/>
                    </a:cubicBezTo>
                    <a:cubicBezTo>
                      <a:pt x="33" y="178"/>
                      <a:pt x="33" y="178"/>
                      <a:pt x="33" y="178"/>
                    </a:cubicBezTo>
                    <a:cubicBezTo>
                      <a:pt x="32" y="178"/>
                      <a:pt x="32" y="178"/>
                      <a:pt x="32" y="178"/>
                    </a:cubicBezTo>
                    <a:cubicBezTo>
                      <a:pt x="32" y="177"/>
                      <a:pt x="32" y="177"/>
                      <a:pt x="32" y="177"/>
                    </a:cubicBezTo>
                    <a:cubicBezTo>
                      <a:pt x="32" y="176"/>
                      <a:pt x="32" y="176"/>
                      <a:pt x="32" y="176"/>
                    </a:cubicBezTo>
                    <a:cubicBezTo>
                      <a:pt x="32" y="177"/>
                      <a:pt x="32" y="177"/>
                      <a:pt x="32" y="177"/>
                    </a:cubicBezTo>
                    <a:cubicBezTo>
                      <a:pt x="31" y="178"/>
                      <a:pt x="31" y="178"/>
                      <a:pt x="31" y="178"/>
                    </a:cubicBezTo>
                    <a:cubicBezTo>
                      <a:pt x="32" y="179"/>
                      <a:pt x="32" y="179"/>
                      <a:pt x="32" y="179"/>
                    </a:cubicBezTo>
                    <a:cubicBezTo>
                      <a:pt x="31" y="179"/>
                      <a:pt x="31" y="179"/>
                      <a:pt x="31" y="179"/>
                    </a:cubicBezTo>
                    <a:cubicBezTo>
                      <a:pt x="31" y="180"/>
                      <a:pt x="31" y="180"/>
                      <a:pt x="31" y="180"/>
                    </a:cubicBezTo>
                    <a:cubicBezTo>
                      <a:pt x="32" y="180"/>
                      <a:pt x="32" y="180"/>
                      <a:pt x="32" y="180"/>
                    </a:cubicBezTo>
                    <a:cubicBezTo>
                      <a:pt x="33" y="180"/>
                      <a:pt x="33" y="180"/>
                      <a:pt x="33" y="180"/>
                    </a:cubicBezTo>
                    <a:cubicBezTo>
                      <a:pt x="33" y="181"/>
                      <a:pt x="33" y="181"/>
                      <a:pt x="33" y="181"/>
                    </a:cubicBezTo>
                    <a:cubicBezTo>
                      <a:pt x="34" y="180"/>
                      <a:pt x="34" y="180"/>
                      <a:pt x="34" y="180"/>
                    </a:cubicBezTo>
                    <a:close/>
                    <a:moveTo>
                      <a:pt x="30" y="186"/>
                    </a:moveTo>
                    <a:cubicBezTo>
                      <a:pt x="31" y="186"/>
                      <a:pt x="31" y="186"/>
                      <a:pt x="31" y="186"/>
                    </a:cubicBezTo>
                    <a:cubicBezTo>
                      <a:pt x="31" y="186"/>
                      <a:pt x="31" y="186"/>
                      <a:pt x="31" y="186"/>
                    </a:cubicBezTo>
                    <a:cubicBezTo>
                      <a:pt x="31" y="187"/>
                      <a:pt x="31" y="187"/>
                      <a:pt x="31" y="187"/>
                    </a:cubicBezTo>
                    <a:cubicBezTo>
                      <a:pt x="30" y="186"/>
                      <a:pt x="30" y="186"/>
                      <a:pt x="30" y="186"/>
                    </a:cubicBezTo>
                    <a:close/>
                    <a:moveTo>
                      <a:pt x="31" y="185"/>
                    </a:moveTo>
                    <a:cubicBezTo>
                      <a:pt x="30" y="185"/>
                      <a:pt x="30" y="185"/>
                      <a:pt x="30" y="185"/>
                    </a:cubicBezTo>
                    <a:cubicBezTo>
                      <a:pt x="31" y="185"/>
                      <a:pt x="31" y="185"/>
                      <a:pt x="31" y="185"/>
                    </a:cubicBezTo>
                    <a:cubicBezTo>
                      <a:pt x="31" y="185"/>
                      <a:pt x="31" y="185"/>
                      <a:pt x="31" y="185"/>
                    </a:cubicBezTo>
                    <a:cubicBezTo>
                      <a:pt x="31" y="185"/>
                      <a:pt x="31" y="185"/>
                      <a:pt x="31" y="185"/>
                    </a:cubicBezTo>
                    <a:cubicBezTo>
                      <a:pt x="31" y="185"/>
                      <a:pt x="31" y="185"/>
                      <a:pt x="31" y="185"/>
                    </a:cubicBezTo>
                    <a:close/>
                    <a:moveTo>
                      <a:pt x="48" y="190"/>
                    </a:moveTo>
                    <a:cubicBezTo>
                      <a:pt x="48" y="189"/>
                      <a:pt x="48" y="189"/>
                      <a:pt x="48" y="189"/>
                    </a:cubicBezTo>
                    <a:cubicBezTo>
                      <a:pt x="48" y="189"/>
                      <a:pt x="48" y="189"/>
                      <a:pt x="48" y="189"/>
                    </a:cubicBezTo>
                    <a:cubicBezTo>
                      <a:pt x="48" y="188"/>
                      <a:pt x="48" y="188"/>
                      <a:pt x="48" y="188"/>
                    </a:cubicBezTo>
                    <a:cubicBezTo>
                      <a:pt x="48" y="188"/>
                      <a:pt x="48" y="188"/>
                      <a:pt x="48" y="188"/>
                    </a:cubicBezTo>
                    <a:cubicBezTo>
                      <a:pt x="49" y="189"/>
                      <a:pt x="49" y="189"/>
                      <a:pt x="49" y="189"/>
                    </a:cubicBezTo>
                    <a:cubicBezTo>
                      <a:pt x="49" y="190"/>
                      <a:pt x="49" y="190"/>
                      <a:pt x="49" y="190"/>
                    </a:cubicBezTo>
                    <a:cubicBezTo>
                      <a:pt x="48" y="190"/>
                      <a:pt x="48" y="190"/>
                      <a:pt x="48" y="190"/>
                    </a:cubicBezTo>
                    <a:close/>
                    <a:moveTo>
                      <a:pt x="37" y="186"/>
                    </a:moveTo>
                    <a:cubicBezTo>
                      <a:pt x="38" y="185"/>
                      <a:pt x="38" y="185"/>
                      <a:pt x="38" y="185"/>
                    </a:cubicBezTo>
                    <a:cubicBezTo>
                      <a:pt x="38" y="185"/>
                      <a:pt x="38" y="185"/>
                      <a:pt x="38" y="185"/>
                    </a:cubicBezTo>
                    <a:cubicBezTo>
                      <a:pt x="39" y="185"/>
                      <a:pt x="39" y="185"/>
                      <a:pt x="39" y="185"/>
                    </a:cubicBezTo>
                    <a:cubicBezTo>
                      <a:pt x="40" y="185"/>
                      <a:pt x="40" y="185"/>
                      <a:pt x="40" y="185"/>
                    </a:cubicBezTo>
                    <a:cubicBezTo>
                      <a:pt x="42" y="185"/>
                      <a:pt x="42" y="185"/>
                      <a:pt x="42" y="185"/>
                    </a:cubicBezTo>
                    <a:cubicBezTo>
                      <a:pt x="43" y="184"/>
                      <a:pt x="43" y="184"/>
                      <a:pt x="43" y="184"/>
                    </a:cubicBezTo>
                    <a:cubicBezTo>
                      <a:pt x="45" y="185"/>
                      <a:pt x="45" y="185"/>
                      <a:pt x="45" y="185"/>
                    </a:cubicBezTo>
                    <a:cubicBezTo>
                      <a:pt x="46" y="185"/>
                      <a:pt x="46" y="185"/>
                      <a:pt x="46" y="185"/>
                    </a:cubicBezTo>
                    <a:cubicBezTo>
                      <a:pt x="47" y="184"/>
                      <a:pt x="47" y="184"/>
                      <a:pt x="47" y="184"/>
                    </a:cubicBezTo>
                    <a:cubicBezTo>
                      <a:pt x="48" y="185"/>
                      <a:pt x="48" y="185"/>
                      <a:pt x="48" y="185"/>
                    </a:cubicBezTo>
                    <a:cubicBezTo>
                      <a:pt x="48" y="185"/>
                      <a:pt x="48" y="185"/>
                      <a:pt x="48" y="185"/>
                    </a:cubicBezTo>
                    <a:cubicBezTo>
                      <a:pt x="48" y="186"/>
                      <a:pt x="48" y="186"/>
                      <a:pt x="48" y="186"/>
                    </a:cubicBezTo>
                    <a:cubicBezTo>
                      <a:pt x="48" y="186"/>
                      <a:pt x="48" y="186"/>
                      <a:pt x="48" y="186"/>
                    </a:cubicBezTo>
                    <a:cubicBezTo>
                      <a:pt x="47" y="187"/>
                      <a:pt x="47" y="187"/>
                      <a:pt x="47" y="187"/>
                    </a:cubicBezTo>
                    <a:cubicBezTo>
                      <a:pt x="47" y="186"/>
                      <a:pt x="47" y="186"/>
                      <a:pt x="47" y="186"/>
                    </a:cubicBezTo>
                    <a:cubicBezTo>
                      <a:pt x="46" y="186"/>
                      <a:pt x="46" y="186"/>
                      <a:pt x="46" y="186"/>
                    </a:cubicBezTo>
                    <a:cubicBezTo>
                      <a:pt x="45" y="186"/>
                      <a:pt x="45" y="186"/>
                      <a:pt x="45" y="186"/>
                    </a:cubicBezTo>
                    <a:cubicBezTo>
                      <a:pt x="44" y="186"/>
                      <a:pt x="44" y="186"/>
                      <a:pt x="44" y="186"/>
                    </a:cubicBezTo>
                    <a:cubicBezTo>
                      <a:pt x="44" y="186"/>
                      <a:pt x="44" y="186"/>
                      <a:pt x="44" y="186"/>
                    </a:cubicBezTo>
                    <a:cubicBezTo>
                      <a:pt x="44" y="185"/>
                      <a:pt x="44" y="185"/>
                      <a:pt x="44" y="185"/>
                    </a:cubicBezTo>
                    <a:cubicBezTo>
                      <a:pt x="43" y="185"/>
                      <a:pt x="43" y="185"/>
                      <a:pt x="43" y="185"/>
                    </a:cubicBezTo>
                    <a:cubicBezTo>
                      <a:pt x="42" y="186"/>
                      <a:pt x="42" y="186"/>
                      <a:pt x="42" y="186"/>
                    </a:cubicBezTo>
                    <a:cubicBezTo>
                      <a:pt x="42" y="186"/>
                      <a:pt x="42" y="186"/>
                      <a:pt x="42" y="186"/>
                    </a:cubicBezTo>
                    <a:cubicBezTo>
                      <a:pt x="41" y="186"/>
                      <a:pt x="41" y="186"/>
                      <a:pt x="41" y="186"/>
                    </a:cubicBezTo>
                    <a:cubicBezTo>
                      <a:pt x="42" y="187"/>
                      <a:pt x="42" y="187"/>
                      <a:pt x="42" y="187"/>
                    </a:cubicBezTo>
                    <a:cubicBezTo>
                      <a:pt x="42" y="186"/>
                      <a:pt x="42" y="186"/>
                      <a:pt x="42" y="186"/>
                    </a:cubicBezTo>
                    <a:cubicBezTo>
                      <a:pt x="43" y="187"/>
                      <a:pt x="43" y="187"/>
                      <a:pt x="43" y="187"/>
                    </a:cubicBezTo>
                    <a:cubicBezTo>
                      <a:pt x="43" y="187"/>
                      <a:pt x="43" y="187"/>
                      <a:pt x="43" y="187"/>
                    </a:cubicBezTo>
                    <a:cubicBezTo>
                      <a:pt x="43" y="187"/>
                      <a:pt x="43" y="187"/>
                      <a:pt x="43" y="187"/>
                    </a:cubicBezTo>
                    <a:cubicBezTo>
                      <a:pt x="44" y="188"/>
                      <a:pt x="44" y="188"/>
                      <a:pt x="44" y="188"/>
                    </a:cubicBezTo>
                    <a:cubicBezTo>
                      <a:pt x="45" y="188"/>
                      <a:pt x="45" y="188"/>
                      <a:pt x="45" y="188"/>
                    </a:cubicBezTo>
                    <a:cubicBezTo>
                      <a:pt x="45" y="189"/>
                      <a:pt x="45" y="189"/>
                      <a:pt x="45" y="189"/>
                    </a:cubicBezTo>
                    <a:cubicBezTo>
                      <a:pt x="44" y="189"/>
                      <a:pt x="44" y="189"/>
                      <a:pt x="44" y="189"/>
                    </a:cubicBezTo>
                    <a:cubicBezTo>
                      <a:pt x="43" y="188"/>
                      <a:pt x="43" y="188"/>
                      <a:pt x="43" y="188"/>
                    </a:cubicBezTo>
                    <a:cubicBezTo>
                      <a:pt x="43" y="188"/>
                      <a:pt x="43" y="188"/>
                      <a:pt x="43" y="188"/>
                    </a:cubicBezTo>
                    <a:cubicBezTo>
                      <a:pt x="42" y="188"/>
                      <a:pt x="42" y="188"/>
                      <a:pt x="42" y="188"/>
                    </a:cubicBezTo>
                    <a:cubicBezTo>
                      <a:pt x="41" y="188"/>
                      <a:pt x="41" y="188"/>
                      <a:pt x="41" y="188"/>
                    </a:cubicBezTo>
                    <a:cubicBezTo>
                      <a:pt x="41" y="187"/>
                      <a:pt x="41" y="187"/>
                      <a:pt x="41" y="187"/>
                    </a:cubicBezTo>
                    <a:cubicBezTo>
                      <a:pt x="40" y="187"/>
                      <a:pt x="40" y="187"/>
                      <a:pt x="40" y="187"/>
                    </a:cubicBezTo>
                    <a:cubicBezTo>
                      <a:pt x="40" y="188"/>
                      <a:pt x="40" y="188"/>
                      <a:pt x="40" y="188"/>
                    </a:cubicBezTo>
                    <a:cubicBezTo>
                      <a:pt x="41" y="188"/>
                      <a:pt x="41" y="188"/>
                      <a:pt x="41" y="188"/>
                    </a:cubicBezTo>
                    <a:cubicBezTo>
                      <a:pt x="41" y="189"/>
                      <a:pt x="41" y="189"/>
                      <a:pt x="41" y="189"/>
                    </a:cubicBezTo>
                    <a:cubicBezTo>
                      <a:pt x="40" y="189"/>
                      <a:pt x="40" y="189"/>
                      <a:pt x="40" y="189"/>
                    </a:cubicBezTo>
                    <a:cubicBezTo>
                      <a:pt x="39" y="188"/>
                      <a:pt x="39" y="188"/>
                      <a:pt x="39" y="188"/>
                    </a:cubicBezTo>
                    <a:cubicBezTo>
                      <a:pt x="39" y="188"/>
                      <a:pt x="39" y="188"/>
                      <a:pt x="39" y="188"/>
                    </a:cubicBezTo>
                    <a:cubicBezTo>
                      <a:pt x="38" y="188"/>
                      <a:pt x="38" y="188"/>
                      <a:pt x="38" y="188"/>
                    </a:cubicBezTo>
                    <a:cubicBezTo>
                      <a:pt x="38" y="188"/>
                      <a:pt x="38" y="188"/>
                      <a:pt x="38" y="188"/>
                    </a:cubicBezTo>
                    <a:cubicBezTo>
                      <a:pt x="38" y="187"/>
                      <a:pt x="38" y="187"/>
                      <a:pt x="38" y="187"/>
                    </a:cubicBezTo>
                    <a:cubicBezTo>
                      <a:pt x="37" y="188"/>
                      <a:pt x="37" y="188"/>
                      <a:pt x="37" y="188"/>
                    </a:cubicBezTo>
                    <a:cubicBezTo>
                      <a:pt x="37" y="187"/>
                      <a:pt x="37" y="187"/>
                      <a:pt x="37" y="187"/>
                    </a:cubicBezTo>
                    <a:cubicBezTo>
                      <a:pt x="37" y="187"/>
                      <a:pt x="37" y="187"/>
                      <a:pt x="37" y="187"/>
                    </a:cubicBezTo>
                    <a:cubicBezTo>
                      <a:pt x="37" y="187"/>
                      <a:pt x="37" y="187"/>
                      <a:pt x="37" y="187"/>
                    </a:cubicBezTo>
                    <a:cubicBezTo>
                      <a:pt x="39" y="186"/>
                      <a:pt x="39" y="186"/>
                      <a:pt x="39" y="186"/>
                    </a:cubicBezTo>
                    <a:cubicBezTo>
                      <a:pt x="38" y="186"/>
                      <a:pt x="38" y="186"/>
                      <a:pt x="38" y="186"/>
                    </a:cubicBezTo>
                    <a:cubicBezTo>
                      <a:pt x="38" y="186"/>
                      <a:pt x="38" y="186"/>
                      <a:pt x="38" y="186"/>
                    </a:cubicBezTo>
                    <a:lnTo>
                      <a:pt x="37" y="186"/>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0" name="Rectangle 190"/>
              <p:cNvSpPr>
                <a:spLocks noChangeArrowheads="1"/>
              </p:cNvSpPr>
              <p:nvPr/>
            </p:nvSpPr>
            <p:spPr bwMode="auto">
              <a:xfrm>
                <a:off x="3002529" y="2846591"/>
                <a:ext cx="1287" cy="514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1" name="Freeform 191"/>
              <p:cNvSpPr>
                <a:spLocks noEditPoints="1"/>
              </p:cNvSpPr>
              <p:nvPr/>
            </p:nvSpPr>
            <p:spPr bwMode="auto">
              <a:xfrm>
                <a:off x="3011537" y="2851738"/>
                <a:ext cx="14153" cy="14153"/>
              </a:xfrm>
              <a:custGeom>
                <a:avLst/>
                <a:gdLst>
                  <a:gd name="T0" fmla="*/ 11 w 11"/>
                  <a:gd name="T1" fmla="*/ 11 h 11"/>
                  <a:gd name="T2" fmla="*/ 7 w 11"/>
                  <a:gd name="T3" fmla="*/ 11 h 11"/>
                  <a:gd name="T4" fmla="*/ 7 w 11"/>
                  <a:gd name="T5" fmla="*/ 11 h 11"/>
                  <a:gd name="T6" fmla="*/ 11 w 11"/>
                  <a:gd name="T7" fmla="*/ 11 h 11"/>
                  <a:gd name="T8" fmla="*/ 11 w 11"/>
                  <a:gd name="T9" fmla="*/ 11 h 11"/>
                  <a:gd name="T10" fmla="*/ 7 w 11"/>
                  <a:gd name="T11" fmla="*/ 0 h 11"/>
                  <a:gd name="T12" fmla="*/ 4 w 11"/>
                  <a:gd name="T13" fmla="*/ 4 h 11"/>
                  <a:gd name="T14" fmla="*/ 7 w 11"/>
                  <a:gd name="T15" fmla="*/ 4 h 11"/>
                  <a:gd name="T16" fmla="*/ 11 w 11"/>
                  <a:gd name="T17" fmla="*/ 8 h 11"/>
                  <a:gd name="T18" fmla="*/ 7 w 11"/>
                  <a:gd name="T19" fmla="*/ 0 h 11"/>
                  <a:gd name="T20" fmla="*/ 7 w 11"/>
                  <a:gd name="T21" fmla="*/ 0 h 11"/>
                  <a:gd name="T22" fmla="*/ 0 w 11"/>
                  <a:gd name="T23" fmla="*/ 4 h 11"/>
                  <a:gd name="T24" fmla="*/ 4 w 11"/>
                  <a:gd name="T25" fmla="*/ 8 h 11"/>
                  <a:gd name="T26" fmla="*/ 4 w 11"/>
                  <a:gd name="T27" fmla="*/ 11 h 11"/>
                  <a:gd name="T28" fmla="*/ 0 w 11"/>
                  <a:gd name="T29" fmla="*/ 4 h 11"/>
                  <a:gd name="T30" fmla="*/ 0 w 11"/>
                  <a:gd name="T31" fmla="*/ 4 h 11"/>
                  <a:gd name="T32" fmla="*/ 0 w 11"/>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1">
                    <a:moveTo>
                      <a:pt x="11" y="11"/>
                    </a:moveTo>
                    <a:lnTo>
                      <a:pt x="7" y="11"/>
                    </a:lnTo>
                    <a:lnTo>
                      <a:pt x="7" y="11"/>
                    </a:lnTo>
                    <a:lnTo>
                      <a:pt x="11" y="11"/>
                    </a:lnTo>
                    <a:lnTo>
                      <a:pt x="11" y="11"/>
                    </a:lnTo>
                    <a:close/>
                    <a:moveTo>
                      <a:pt x="7" y="0"/>
                    </a:moveTo>
                    <a:lnTo>
                      <a:pt x="4" y="4"/>
                    </a:lnTo>
                    <a:lnTo>
                      <a:pt x="7" y="4"/>
                    </a:lnTo>
                    <a:lnTo>
                      <a:pt x="11" y="8"/>
                    </a:lnTo>
                    <a:lnTo>
                      <a:pt x="7" y="0"/>
                    </a:lnTo>
                    <a:lnTo>
                      <a:pt x="7" y="0"/>
                    </a:lnTo>
                    <a:close/>
                    <a:moveTo>
                      <a:pt x="0" y="4"/>
                    </a:moveTo>
                    <a:lnTo>
                      <a:pt x="4" y="8"/>
                    </a:lnTo>
                    <a:lnTo>
                      <a:pt x="4" y="11"/>
                    </a:lnTo>
                    <a:lnTo>
                      <a:pt x="0" y="4"/>
                    </a:lnTo>
                    <a:lnTo>
                      <a:pt x="0" y="4"/>
                    </a:lnTo>
                    <a:lnTo>
                      <a:pt x="0"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2" name="Freeform 192"/>
              <p:cNvSpPr/>
              <p:nvPr/>
            </p:nvSpPr>
            <p:spPr bwMode="auto">
              <a:xfrm>
                <a:off x="3016684" y="2871037"/>
                <a:ext cx="3860" cy="9007"/>
              </a:xfrm>
              <a:custGeom>
                <a:avLst/>
                <a:gdLst>
                  <a:gd name="T0" fmla="*/ 0 w 1"/>
                  <a:gd name="T1" fmla="*/ 0 h 2"/>
                  <a:gd name="T2" fmla="*/ 1 w 1"/>
                  <a:gd name="T3" fmla="*/ 1 h 2"/>
                  <a:gd name="T4" fmla="*/ 1 w 1"/>
                  <a:gd name="T5" fmla="*/ 2 h 2"/>
                  <a:gd name="T6" fmla="*/ 0 w 1"/>
                  <a:gd name="T7" fmla="*/ 2 h 2"/>
                  <a:gd name="T8" fmla="*/ 0 w 1"/>
                  <a:gd name="T9" fmla="*/ 1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cubicBezTo>
                      <a:pt x="1" y="1"/>
                      <a:pt x="1" y="1"/>
                      <a:pt x="1" y="1"/>
                    </a:cubicBezTo>
                    <a:cubicBezTo>
                      <a:pt x="1" y="2"/>
                      <a:pt x="1" y="2"/>
                      <a:pt x="1" y="2"/>
                    </a:cubicBezTo>
                    <a:cubicBezTo>
                      <a:pt x="0" y="2"/>
                      <a:pt x="0" y="2"/>
                      <a:pt x="0" y="2"/>
                    </a:cubicBezTo>
                    <a:cubicBezTo>
                      <a:pt x="0" y="1"/>
                      <a:pt x="0" y="1"/>
                      <a:pt x="0" y="1"/>
                    </a:cubicBezTo>
                    <a:cubicBezTo>
                      <a:pt x="0" y="1"/>
                      <a:pt x="1" y="0"/>
                      <a:pt x="0" y="0"/>
                    </a:cubicBez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3" name="Freeform 193"/>
              <p:cNvSpPr>
                <a:spLocks noEditPoints="1"/>
              </p:cNvSpPr>
              <p:nvPr/>
            </p:nvSpPr>
            <p:spPr bwMode="auto">
              <a:xfrm>
                <a:off x="3016683" y="2885191"/>
                <a:ext cx="14153" cy="28306"/>
              </a:xfrm>
              <a:custGeom>
                <a:avLst/>
                <a:gdLst>
                  <a:gd name="T0" fmla="*/ 7 w 11"/>
                  <a:gd name="T1" fmla="*/ 15 h 22"/>
                  <a:gd name="T2" fmla="*/ 3 w 11"/>
                  <a:gd name="T3" fmla="*/ 19 h 22"/>
                  <a:gd name="T4" fmla="*/ 3 w 11"/>
                  <a:gd name="T5" fmla="*/ 22 h 22"/>
                  <a:gd name="T6" fmla="*/ 7 w 11"/>
                  <a:gd name="T7" fmla="*/ 22 h 22"/>
                  <a:gd name="T8" fmla="*/ 11 w 11"/>
                  <a:gd name="T9" fmla="*/ 19 h 22"/>
                  <a:gd name="T10" fmla="*/ 7 w 11"/>
                  <a:gd name="T11" fmla="*/ 15 h 22"/>
                  <a:gd name="T12" fmla="*/ 7 w 11"/>
                  <a:gd name="T13" fmla="*/ 15 h 22"/>
                  <a:gd name="T14" fmla="*/ 0 w 11"/>
                  <a:gd name="T15" fmla="*/ 0 h 22"/>
                  <a:gd name="T16" fmla="*/ 7 w 11"/>
                  <a:gd name="T17" fmla="*/ 4 h 22"/>
                  <a:gd name="T18" fmla="*/ 11 w 11"/>
                  <a:gd name="T19" fmla="*/ 8 h 22"/>
                  <a:gd name="T20" fmla="*/ 11 w 11"/>
                  <a:gd name="T21" fmla="*/ 11 h 22"/>
                  <a:gd name="T22" fmla="*/ 7 w 11"/>
                  <a:gd name="T23" fmla="*/ 8 h 22"/>
                  <a:gd name="T24" fmla="*/ 3 w 11"/>
                  <a:gd name="T25" fmla="*/ 8 h 22"/>
                  <a:gd name="T26" fmla="*/ 3 w 11"/>
                  <a:gd name="T27" fmla="*/ 8 h 22"/>
                  <a:gd name="T28" fmla="*/ 0 w 11"/>
                  <a:gd name="T29" fmla="*/ 4 h 22"/>
                  <a:gd name="T30" fmla="*/ 0 w 11"/>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2">
                    <a:moveTo>
                      <a:pt x="7" y="15"/>
                    </a:moveTo>
                    <a:lnTo>
                      <a:pt x="3" y="19"/>
                    </a:lnTo>
                    <a:lnTo>
                      <a:pt x="3" y="22"/>
                    </a:lnTo>
                    <a:lnTo>
                      <a:pt x="7" y="22"/>
                    </a:lnTo>
                    <a:lnTo>
                      <a:pt x="11" y="19"/>
                    </a:lnTo>
                    <a:lnTo>
                      <a:pt x="7" y="15"/>
                    </a:lnTo>
                    <a:lnTo>
                      <a:pt x="7" y="15"/>
                    </a:lnTo>
                    <a:close/>
                    <a:moveTo>
                      <a:pt x="0" y="0"/>
                    </a:moveTo>
                    <a:lnTo>
                      <a:pt x="7" y="4"/>
                    </a:lnTo>
                    <a:lnTo>
                      <a:pt x="11" y="8"/>
                    </a:lnTo>
                    <a:lnTo>
                      <a:pt x="11" y="11"/>
                    </a:lnTo>
                    <a:lnTo>
                      <a:pt x="7" y="8"/>
                    </a:lnTo>
                    <a:lnTo>
                      <a:pt x="3" y="8"/>
                    </a:lnTo>
                    <a:lnTo>
                      <a:pt x="3" y="8"/>
                    </a:lnTo>
                    <a:lnTo>
                      <a:pt x="0" y="4"/>
                    </a:lnTo>
                    <a:lnTo>
                      <a:pt x="0"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4" name="Freeform 194"/>
              <p:cNvSpPr/>
              <p:nvPr/>
            </p:nvSpPr>
            <p:spPr bwMode="auto">
              <a:xfrm>
                <a:off x="3053994" y="2918643"/>
                <a:ext cx="5147" cy="5147"/>
              </a:xfrm>
              <a:custGeom>
                <a:avLst/>
                <a:gdLst>
                  <a:gd name="T0" fmla="*/ 4 w 4"/>
                  <a:gd name="T1" fmla="*/ 0 h 4"/>
                  <a:gd name="T2" fmla="*/ 0 w 4"/>
                  <a:gd name="T3" fmla="*/ 0 h 4"/>
                  <a:gd name="T4" fmla="*/ 0 w 4"/>
                  <a:gd name="T5" fmla="*/ 4 h 4"/>
                  <a:gd name="T6" fmla="*/ 4 w 4"/>
                  <a:gd name="T7" fmla="*/ 4 h 4"/>
                  <a:gd name="T8" fmla="*/ 4 w 4"/>
                  <a:gd name="T9" fmla="*/ 0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0" y="4"/>
                    </a:lnTo>
                    <a:lnTo>
                      <a:pt x="4" y="4"/>
                    </a:lnTo>
                    <a:lnTo>
                      <a:pt x="4" y="0"/>
                    </a:lnTo>
                    <a:lnTo>
                      <a:pt x="4"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5" name="Freeform 195"/>
              <p:cNvSpPr>
                <a:spLocks noEditPoints="1"/>
              </p:cNvSpPr>
              <p:nvPr/>
            </p:nvSpPr>
            <p:spPr bwMode="auto">
              <a:xfrm>
                <a:off x="3006390" y="2913497"/>
                <a:ext cx="14153" cy="29593"/>
              </a:xfrm>
              <a:custGeom>
                <a:avLst/>
                <a:gdLst>
                  <a:gd name="T0" fmla="*/ 2 w 3"/>
                  <a:gd name="T1" fmla="*/ 6 h 6"/>
                  <a:gd name="T2" fmla="*/ 2 w 3"/>
                  <a:gd name="T3" fmla="*/ 5 h 6"/>
                  <a:gd name="T4" fmla="*/ 1 w 3"/>
                  <a:gd name="T5" fmla="*/ 5 h 6"/>
                  <a:gd name="T6" fmla="*/ 0 w 3"/>
                  <a:gd name="T7" fmla="*/ 6 h 6"/>
                  <a:gd name="T8" fmla="*/ 1 w 3"/>
                  <a:gd name="T9" fmla="*/ 6 h 6"/>
                  <a:gd name="T10" fmla="*/ 2 w 3"/>
                  <a:gd name="T11" fmla="*/ 6 h 6"/>
                  <a:gd name="T12" fmla="*/ 2 w 3"/>
                  <a:gd name="T13" fmla="*/ 4 h 6"/>
                  <a:gd name="T14" fmla="*/ 3 w 3"/>
                  <a:gd name="T15" fmla="*/ 5 h 6"/>
                  <a:gd name="T16" fmla="*/ 2 w 3"/>
                  <a:gd name="T17" fmla="*/ 5 h 6"/>
                  <a:gd name="T18" fmla="*/ 2 w 3"/>
                  <a:gd name="T19" fmla="*/ 4 h 6"/>
                  <a:gd name="T20" fmla="*/ 3 w 3"/>
                  <a:gd name="T21" fmla="*/ 0 h 6"/>
                  <a:gd name="T22" fmla="*/ 3 w 3"/>
                  <a:gd name="T23" fmla="*/ 1 h 6"/>
                  <a:gd name="T24" fmla="*/ 3 w 3"/>
                  <a:gd name="T25" fmla="*/ 2 h 6"/>
                  <a:gd name="T26" fmla="*/ 3 w 3"/>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6">
                    <a:moveTo>
                      <a:pt x="2" y="6"/>
                    </a:moveTo>
                    <a:cubicBezTo>
                      <a:pt x="2" y="5"/>
                      <a:pt x="2" y="5"/>
                      <a:pt x="2" y="5"/>
                    </a:cubicBezTo>
                    <a:cubicBezTo>
                      <a:pt x="1" y="5"/>
                      <a:pt x="1" y="5"/>
                      <a:pt x="1" y="5"/>
                    </a:cubicBezTo>
                    <a:cubicBezTo>
                      <a:pt x="0" y="6"/>
                      <a:pt x="0" y="6"/>
                      <a:pt x="0" y="6"/>
                    </a:cubicBezTo>
                    <a:cubicBezTo>
                      <a:pt x="1" y="6"/>
                      <a:pt x="1" y="6"/>
                      <a:pt x="1" y="6"/>
                    </a:cubicBezTo>
                    <a:cubicBezTo>
                      <a:pt x="2" y="6"/>
                      <a:pt x="2" y="6"/>
                      <a:pt x="2" y="6"/>
                    </a:cubicBezTo>
                    <a:close/>
                    <a:moveTo>
                      <a:pt x="2" y="4"/>
                    </a:moveTo>
                    <a:cubicBezTo>
                      <a:pt x="3" y="5"/>
                      <a:pt x="3" y="5"/>
                      <a:pt x="3" y="5"/>
                    </a:cubicBezTo>
                    <a:cubicBezTo>
                      <a:pt x="2" y="5"/>
                      <a:pt x="2" y="5"/>
                      <a:pt x="2" y="5"/>
                    </a:cubicBezTo>
                    <a:cubicBezTo>
                      <a:pt x="2" y="5"/>
                      <a:pt x="2" y="4"/>
                      <a:pt x="2" y="4"/>
                    </a:cubicBezTo>
                    <a:close/>
                    <a:moveTo>
                      <a:pt x="3" y="0"/>
                    </a:moveTo>
                    <a:cubicBezTo>
                      <a:pt x="3" y="1"/>
                      <a:pt x="3" y="1"/>
                      <a:pt x="3" y="1"/>
                    </a:cubicBezTo>
                    <a:cubicBezTo>
                      <a:pt x="3" y="2"/>
                      <a:pt x="3" y="2"/>
                      <a:pt x="3" y="2"/>
                    </a:cubicBezTo>
                    <a:lnTo>
                      <a:pt x="3" y="0"/>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6" name="Freeform 196"/>
              <p:cNvSpPr>
                <a:spLocks noEditPoints="1"/>
              </p:cNvSpPr>
              <p:nvPr/>
            </p:nvSpPr>
            <p:spPr bwMode="auto">
              <a:xfrm>
                <a:off x="3002530" y="2961102"/>
                <a:ext cx="28306" cy="24446"/>
              </a:xfrm>
              <a:custGeom>
                <a:avLst/>
                <a:gdLst>
                  <a:gd name="T0" fmla="*/ 18 w 22"/>
                  <a:gd name="T1" fmla="*/ 0 h 19"/>
                  <a:gd name="T2" fmla="*/ 22 w 22"/>
                  <a:gd name="T3" fmla="*/ 0 h 19"/>
                  <a:gd name="T4" fmla="*/ 22 w 22"/>
                  <a:gd name="T5" fmla="*/ 0 h 19"/>
                  <a:gd name="T6" fmla="*/ 18 w 22"/>
                  <a:gd name="T7" fmla="*/ 0 h 19"/>
                  <a:gd name="T8" fmla="*/ 18 w 22"/>
                  <a:gd name="T9" fmla="*/ 0 h 19"/>
                  <a:gd name="T10" fmla="*/ 18 w 22"/>
                  <a:gd name="T11" fmla="*/ 4 h 19"/>
                  <a:gd name="T12" fmla="*/ 11 w 22"/>
                  <a:gd name="T13" fmla="*/ 4 h 19"/>
                  <a:gd name="T14" fmla="*/ 11 w 22"/>
                  <a:gd name="T15" fmla="*/ 4 h 19"/>
                  <a:gd name="T16" fmla="*/ 7 w 22"/>
                  <a:gd name="T17" fmla="*/ 4 h 19"/>
                  <a:gd name="T18" fmla="*/ 3 w 22"/>
                  <a:gd name="T19" fmla="*/ 8 h 19"/>
                  <a:gd name="T20" fmla="*/ 7 w 22"/>
                  <a:gd name="T21" fmla="*/ 8 h 19"/>
                  <a:gd name="T22" fmla="*/ 7 w 22"/>
                  <a:gd name="T23" fmla="*/ 12 h 19"/>
                  <a:gd name="T24" fmla="*/ 3 w 22"/>
                  <a:gd name="T25" fmla="*/ 15 h 19"/>
                  <a:gd name="T26" fmla="*/ 0 w 22"/>
                  <a:gd name="T27" fmla="*/ 15 h 19"/>
                  <a:gd name="T28" fmla="*/ 7 w 22"/>
                  <a:gd name="T29" fmla="*/ 19 h 19"/>
                  <a:gd name="T30" fmla="*/ 14 w 22"/>
                  <a:gd name="T31" fmla="*/ 15 h 19"/>
                  <a:gd name="T32" fmla="*/ 18 w 22"/>
                  <a:gd name="T33" fmla="*/ 15 h 19"/>
                  <a:gd name="T34" fmla="*/ 18 w 22"/>
                  <a:gd name="T35" fmla="*/ 12 h 19"/>
                  <a:gd name="T36" fmla="*/ 14 w 22"/>
                  <a:gd name="T37" fmla="*/ 8 h 19"/>
                  <a:gd name="T38" fmla="*/ 18 w 22"/>
                  <a:gd name="T39" fmla="*/ 4 h 19"/>
                  <a:gd name="T40" fmla="*/ 18 w 22"/>
                  <a:gd name="T41"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9">
                    <a:moveTo>
                      <a:pt x="18" y="0"/>
                    </a:moveTo>
                    <a:lnTo>
                      <a:pt x="22" y="0"/>
                    </a:lnTo>
                    <a:lnTo>
                      <a:pt x="22" y="0"/>
                    </a:lnTo>
                    <a:lnTo>
                      <a:pt x="18" y="0"/>
                    </a:lnTo>
                    <a:lnTo>
                      <a:pt x="18" y="0"/>
                    </a:lnTo>
                    <a:close/>
                    <a:moveTo>
                      <a:pt x="18" y="4"/>
                    </a:moveTo>
                    <a:lnTo>
                      <a:pt x="11" y="4"/>
                    </a:lnTo>
                    <a:lnTo>
                      <a:pt x="11" y="4"/>
                    </a:lnTo>
                    <a:lnTo>
                      <a:pt x="7" y="4"/>
                    </a:lnTo>
                    <a:lnTo>
                      <a:pt x="3" y="8"/>
                    </a:lnTo>
                    <a:lnTo>
                      <a:pt x="7" y="8"/>
                    </a:lnTo>
                    <a:lnTo>
                      <a:pt x="7" y="12"/>
                    </a:lnTo>
                    <a:lnTo>
                      <a:pt x="3" y="15"/>
                    </a:lnTo>
                    <a:lnTo>
                      <a:pt x="0" y="15"/>
                    </a:lnTo>
                    <a:lnTo>
                      <a:pt x="7" y="19"/>
                    </a:lnTo>
                    <a:lnTo>
                      <a:pt x="14" y="15"/>
                    </a:lnTo>
                    <a:lnTo>
                      <a:pt x="18" y="15"/>
                    </a:lnTo>
                    <a:lnTo>
                      <a:pt x="18" y="12"/>
                    </a:lnTo>
                    <a:lnTo>
                      <a:pt x="14" y="8"/>
                    </a:lnTo>
                    <a:lnTo>
                      <a:pt x="18" y="4"/>
                    </a:lnTo>
                    <a:lnTo>
                      <a:pt x="18" y="4"/>
                    </a:ln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7" name="Rectangle 197"/>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8" name="Rectangle 198"/>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39" name="Rectangle 199"/>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0" name="Rectangle 200"/>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1" name="Rectangle 201"/>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2" name="Rectangle 202"/>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3" name="Rectangle 203"/>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4" name="Rectangle 204"/>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5" name="Rectangle 206"/>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6" name="Rectangle 207"/>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7" name="Rectangle 208"/>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8" name="Rectangle 209"/>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49" name="Rectangle 210"/>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0" name="Rectangle 211"/>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1" name="Rectangle 212"/>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2" name="Rectangle 213"/>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3" name="Rectangle 214"/>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4" name="Rectangle 215"/>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5" name="Rectangle 216"/>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6" name="Rectangle 217"/>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7" name="Rectangle 218"/>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8" name="Rectangle 219"/>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59" name="Rectangle 220"/>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0" name="Rectangle 221"/>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1" name="Rectangle 222"/>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2" name="Rectangle 223"/>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4" name="Rectangle 224"/>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5" name="Rectangle 225"/>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6" name="Rectangle 226"/>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7" name="Rectangle 227"/>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8" name="Rectangle 228"/>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69" name="Rectangle 229"/>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0" name="Rectangle 230"/>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1" name="Rectangle 231"/>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2" name="Rectangle 232"/>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3" name="Rectangle 233"/>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4" name="Rectangle 234"/>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5" name="Rectangle 235"/>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6" name="Rectangle 236"/>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7" name="Rectangle 237"/>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8" name="Rectangle 238"/>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79" name="Rectangle 239"/>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0" name="Rectangle 240"/>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1" name="Rectangle 241"/>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2" name="Rectangle 242"/>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3" name="Rectangle 243"/>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4" name="Rectangle 244"/>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5" name="Rectangle 245"/>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6" name="Rectangle 246"/>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7" name="Rectangle 247"/>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8" name="Rectangle 248"/>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89" name="Rectangle 249"/>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0" name="Rectangle 250"/>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1" name="Rectangle 251"/>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2" name="Rectangle 252"/>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3" name="Rectangle 253"/>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4" name="Rectangle 254"/>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5" name="Rectangle 255"/>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6" name="Rectangle 256"/>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7" name="Rectangle 257"/>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8" name="Rectangle 258"/>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299" name="Rectangle 259"/>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00" name="Rectangle 260"/>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01" name="Rectangle 261"/>
              <p:cNvSpPr>
                <a:spLocks noChangeArrowheads="1"/>
              </p:cNvSpPr>
              <p:nvPr/>
            </p:nvSpPr>
            <p:spPr bwMode="auto">
              <a:xfrm>
                <a:off x="6127755" y="1553527"/>
                <a:ext cx="1287" cy="1287"/>
              </a:xfrm>
              <a:prstGeom prst="rect">
                <a:avLst/>
              </a:prstGeom>
              <a:grpFill/>
              <a:ln>
                <a:noFill/>
              </a:ln>
            </p:spPr>
            <p:txBody>
              <a:bodyPr/>
              <a:lstStyle/>
              <a:p>
                <a:pPr eaLnBrk="1" fontAlgn="auto" hangingPunct="1">
                  <a:spcBef>
                    <a:spcPts val="0"/>
                  </a:spcBef>
                  <a:spcAft>
                    <a:spcPts val="0"/>
                  </a:spcAft>
                  <a:defRPr/>
                </a:pPr>
                <a:endParaRPr lang="en-US" sz="1350">
                  <a:latin typeface="+mn-lt"/>
                  <a:ea typeface="+mn-ea"/>
                </a:endParaRPr>
              </a:p>
            </p:txBody>
          </p:sp>
          <p:sp>
            <p:nvSpPr>
              <p:cNvPr id="302" name="Freeform 168"/>
              <p:cNvSpPr>
                <a:spLocks noEditPoints="1"/>
              </p:cNvSpPr>
              <p:nvPr/>
            </p:nvSpPr>
            <p:spPr bwMode="auto">
              <a:xfrm>
                <a:off x="1786664" y="2036014"/>
                <a:ext cx="1196567" cy="639456"/>
              </a:xfrm>
              <a:custGeom>
                <a:avLst/>
                <a:gdLst>
                  <a:gd name="T0" fmla="*/ 146 w 251"/>
                  <a:gd name="T1" fmla="*/ 13 h 134"/>
                  <a:gd name="T2" fmla="*/ 177 w 251"/>
                  <a:gd name="T3" fmla="*/ 26 h 134"/>
                  <a:gd name="T4" fmla="*/ 210 w 251"/>
                  <a:gd name="T5" fmla="*/ 41 h 134"/>
                  <a:gd name="T6" fmla="*/ 236 w 251"/>
                  <a:gd name="T7" fmla="*/ 33 h 134"/>
                  <a:gd name="T8" fmla="*/ 248 w 251"/>
                  <a:gd name="T9" fmla="*/ 27 h 134"/>
                  <a:gd name="T10" fmla="*/ 250 w 251"/>
                  <a:gd name="T11" fmla="*/ 40 h 134"/>
                  <a:gd name="T12" fmla="*/ 242 w 251"/>
                  <a:gd name="T13" fmla="*/ 42 h 134"/>
                  <a:gd name="T14" fmla="*/ 235 w 251"/>
                  <a:gd name="T15" fmla="*/ 45 h 134"/>
                  <a:gd name="T16" fmla="*/ 234 w 251"/>
                  <a:gd name="T17" fmla="*/ 53 h 134"/>
                  <a:gd name="T18" fmla="*/ 228 w 251"/>
                  <a:gd name="T19" fmla="*/ 57 h 134"/>
                  <a:gd name="T20" fmla="*/ 216 w 251"/>
                  <a:gd name="T21" fmla="*/ 61 h 134"/>
                  <a:gd name="T22" fmla="*/ 211 w 251"/>
                  <a:gd name="T23" fmla="*/ 69 h 134"/>
                  <a:gd name="T24" fmla="*/ 210 w 251"/>
                  <a:gd name="T25" fmla="*/ 70 h 134"/>
                  <a:gd name="T26" fmla="*/ 206 w 251"/>
                  <a:gd name="T27" fmla="*/ 75 h 134"/>
                  <a:gd name="T28" fmla="*/ 205 w 251"/>
                  <a:gd name="T29" fmla="*/ 67 h 134"/>
                  <a:gd name="T30" fmla="*/ 203 w 251"/>
                  <a:gd name="T31" fmla="*/ 73 h 134"/>
                  <a:gd name="T32" fmla="*/ 203 w 251"/>
                  <a:gd name="T33" fmla="*/ 76 h 134"/>
                  <a:gd name="T34" fmla="*/ 201 w 251"/>
                  <a:gd name="T35" fmla="*/ 78 h 134"/>
                  <a:gd name="T36" fmla="*/ 202 w 251"/>
                  <a:gd name="T37" fmla="*/ 83 h 134"/>
                  <a:gd name="T38" fmla="*/ 204 w 251"/>
                  <a:gd name="T39" fmla="*/ 86 h 134"/>
                  <a:gd name="T40" fmla="*/ 201 w 251"/>
                  <a:gd name="T41" fmla="*/ 88 h 134"/>
                  <a:gd name="T42" fmla="*/ 193 w 251"/>
                  <a:gd name="T43" fmla="*/ 94 h 134"/>
                  <a:gd name="T44" fmla="*/ 183 w 251"/>
                  <a:gd name="T45" fmla="*/ 100 h 134"/>
                  <a:gd name="T46" fmla="*/ 177 w 251"/>
                  <a:gd name="T47" fmla="*/ 110 h 134"/>
                  <a:gd name="T48" fmla="*/ 180 w 251"/>
                  <a:gd name="T49" fmla="*/ 128 h 134"/>
                  <a:gd name="T50" fmla="*/ 173 w 251"/>
                  <a:gd name="T51" fmla="*/ 131 h 134"/>
                  <a:gd name="T52" fmla="*/ 169 w 251"/>
                  <a:gd name="T53" fmla="*/ 125 h 134"/>
                  <a:gd name="T54" fmla="*/ 168 w 251"/>
                  <a:gd name="T55" fmla="*/ 116 h 134"/>
                  <a:gd name="T56" fmla="*/ 161 w 251"/>
                  <a:gd name="T57" fmla="*/ 113 h 134"/>
                  <a:gd name="T58" fmla="*/ 157 w 251"/>
                  <a:gd name="T59" fmla="*/ 110 h 134"/>
                  <a:gd name="T60" fmla="*/ 149 w 251"/>
                  <a:gd name="T61" fmla="*/ 110 h 134"/>
                  <a:gd name="T62" fmla="*/ 139 w 251"/>
                  <a:gd name="T63" fmla="*/ 112 h 134"/>
                  <a:gd name="T64" fmla="*/ 140 w 251"/>
                  <a:gd name="T65" fmla="*/ 115 h 134"/>
                  <a:gd name="T66" fmla="*/ 132 w 251"/>
                  <a:gd name="T67" fmla="*/ 115 h 134"/>
                  <a:gd name="T68" fmla="*/ 125 w 251"/>
                  <a:gd name="T69" fmla="*/ 113 h 134"/>
                  <a:gd name="T70" fmla="*/ 116 w 251"/>
                  <a:gd name="T71" fmla="*/ 113 h 134"/>
                  <a:gd name="T72" fmla="*/ 108 w 251"/>
                  <a:gd name="T73" fmla="*/ 118 h 134"/>
                  <a:gd name="T74" fmla="*/ 104 w 251"/>
                  <a:gd name="T75" fmla="*/ 129 h 134"/>
                  <a:gd name="T76" fmla="*/ 96 w 251"/>
                  <a:gd name="T77" fmla="*/ 123 h 134"/>
                  <a:gd name="T78" fmla="*/ 91 w 251"/>
                  <a:gd name="T79" fmla="*/ 113 h 134"/>
                  <a:gd name="T80" fmla="*/ 83 w 251"/>
                  <a:gd name="T81" fmla="*/ 113 h 134"/>
                  <a:gd name="T82" fmla="*/ 76 w 251"/>
                  <a:gd name="T83" fmla="*/ 113 h 134"/>
                  <a:gd name="T84" fmla="*/ 73 w 251"/>
                  <a:gd name="T85" fmla="*/ 108 h 134"/>
                  <a:gd name="T86" fmla="*/ 67 w 251"/>
                  <a:gd name="T87" fmla="*/ 101 h 134"/>
                  <a:gd name="T88" fmla="*/ 18 w 251"/>
                  <a:gd name="T89" fmla="*/ 89 h 134"/>
                  <a:gd name="T90" fmla="*/ 9 w 251"/>
                  <a:gd name="T91" fmla="*/ 82 h 134"/>
                  <a:gd name="T92" fmla="*/ 6 w 251"/>
                  <a:gd name="T93" fmla="*/ 72 h 134"/>
                  <a:gd name="T94" fmla="*/ 6 w 251"/>
                  <a:gd name="T95" fmla="*/ 66 h 134"/>
                  <a:gd name="T96" fmla="*/ 4 w 251"/>
                  <a:gd name="T97" fmla="*/ 66 h 134"/>
                  <a:gd name="T98" fmla="*/ 1 w 251"/>
                  <a:gd name="T99" fmla="*/ 52 h 134"/>
                  <a:gd name="T100" fmla="*/ 3 w 251"/>
                  <a:gd name="T101" fmla="*/ 39 h 134"/>
                  <a:gd name="T102" fmla="*/ 11 w 251"/>
                  <a:gd name="T103" fmla="*/ 19 h 134"/>
                  <a:gd name="T104" fmla="*/ 12 w 251"/>
                  <a:gd name="T105" fmla="*/ 16 h 134"/>
                  <a:gd name="T106" fmla="*/ 13 w 251"/>
                  <a:gd name="T107" fmla="*/ 7 h 134"/>
                  <a:gd name="T108" fmla="*/ 19 w 251"/>
                  <a:gd name="T109" fmla="*/ 8 h 134"/>
                  <a:gd name="T110" fmla="*/ 19 w 251"/>
                  <a:gd name="T111" fmla="*/ 12 h 134"/>
                  <a:gd name="T112" fmla="*/ 23 w 251"/>
                  <a:gd name="T113" fmla="*/ 3 h 134"/>
                  <a:gd name="T114" fmla="*/ 218 w 251"/>
                  <a:gd name="T115" fmla="*/ 60 h 134"/>
                  <a:gd name="T116" fmla="*/ 223 w 251"/>
                  <a:gd name="T117" fmla="*/ 59 h 134"/>
                  <a:gd name="T118" fmla="*/ 22 w 251"/>
                  <a:gd name="T119" fmla="*/ 4 h 134"/>
                  <a:gd name="T120" fmla="*/ 105 w 251"/>
                  <a:gd name="T121" fmla="*/ 12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1" h="134">
                    <a:moveTo>
                      <a:pt x="22" y="0"/>
                    </a:moveTo>
                    <a:cubicBezTo>
                      <a:pt x="137" y="10"/>
                      <a:pt x="137" y="10"/>
                      <a:pt x="137" y="10"/>
                    </a:cubicBezTo>
                    <a:cubicBezTo>
                      <a:pt x="138" y="10"/>
                      <a:pt x="138" y="10"/>
                      <a:pt x="138" y="10"/>
                    </a:cubicBezTo>
                    <a:cubicBezTo>
                      <a:pt x="139" y="10"/>
                      <a:pt x="139" y="10"/>
                      <a:pt x="139" y="10"/>
                    </a:cubicBezTo>
                    <a:cubicBezTo>
                      <a:pt x="140" y="11"/>
                      <a:pt x="140" y="11"/>
                      <a:pt x="140" y="11"/>
                    </a:cubicBezTo>
                    <a:cubicBezTo>
                      <a:pt x="140" y="11"/>
                      <a:pt x="140" y="11"/>
                      <a:pt x="140" y="11"/>
                    </a:cubicBezTo>
                    <a:cubicBezTo>
                      <a:pt x="141" y="12"/>
                      <a:pt x="141" y="12"/>
                      <a:pt x="141" y="12"/>
                    </a:cubicBezTo>
                    <a:cubicBezTo>
                      <a:pt x="141" y="12"/>
                      <a:pt x="141" y="12"/>
                      <a:pt x="141" y="12"/>
                    </a:cubicBezTo>
                    <a:cubicBezTo>
                      <a:pt x="142" y="12"/>
                      <a:pt x="142" y="12"/>
                      <a:pt x="142" y="12"/>
                    </a:cubicBezTo>
                    <a:cubicBezTo>
                      <a:pt x="142" y="13"/>
                      <a:pt x="142" y="13"/>
                      <a:pt x="142" y="13"/>
                    </a:cubicBezTo>
                    <a:cubicBezTo>
                      <a:pt x="143" y="13"/>
                      <a:pt x="143" y="13"/>
                      <a:pt x="143" y="13"/>
                    </a:cubicBezTo>
                    <a:cubicBezTo>
                      <a:pt x="143" y="13"/>
                      <a:pt x="143" y="13"/>
                      <a:pt x="143" y="13"/>
                    </a:cubicBezTo>
                    <a:cubicBezTo>
                      <a:pt x="144" y="13"/>
                      <a:pt x="144" y="13"/>
                      <a:pt x="144" y="13"/>
                    </a:cubicBezTo>
                    <a:cubicBezTo>
                      <a:pt x="145" y="13"/>
                      <a:pt x="145" y="13"/>
                      <a:pt x="145" y="13"/>
                    </a:cubicBezTo>
                    <a:cubicBezTo>
                      <a:pt x="145" y="13"/>
                      <a:pt x="145" y="13"/>
                      <a:pt x="145" y="13"/>
                    </a:cubicBezTo>
                    <a:cubicBezTo>
                      <a:pt x="146" y="13"/>
                      <a:pt x="146" y="13"/>
                      <a:pt x="146" y="13"/>
                    </a:cubicBezTo>
                    <a:cubicBezTo>
                      <a:pt x="147" y="14"/>
                      <a:pt x="147" y="14"/>
                      <a:pt x="147" y="14"/>
                    </a:cubicBezTo>
                    <a:cubicBezTo>
                      <a:pt x="148" y="14"/>
                      <a:pt x="148" y="14"/>
                      <a:pt x="148" y="14"/>
                    </a:cubicBezTo>
                    <a:cubicBezTo>
                      <a:pt x="148" y="15"/>
                      <a:pt x="148" y="15"/>
                      <a:pt x="148" y="15"/>
                    </a:cubicBezTo>
                    <a:cubicBezTo>
                      <a:pt x="150" y="15"/>
                      <a:pt x="150" y="15"/>
                      <a:pt x="150" y="15"/>
                    </a:cubicBezTo>
                    <a:cubicBezTo>
                      <a:pt x="151" y="15"/>
                      <a:pt x="151" y="15"/>
                      <a:pt x="151" y="15"/>
                    </a:cubicBezTo>
                    <a:cubicBezTo>
                      <a:pt x="151" y="16"/>
                      <a:pt x="151" y="16"/>
                      <a:pt x="151" y="16"/>
                    </a:cubicBezTo>
                    <a:cubicBezTo>
                      <a:pt x="152" y="16"/>
                      <a:pt x="152" y="16"/>
                      <a:pt x="152" y="16"/>
                    </a:cubicBezTo>
                    <a:cubicBezTo>
                      <a:pt x="153" y="16"/>
                      <a:pt x="153" y="16"/>
                      <a:pt x="153" y="16"/>
                    </a:cubicBezTo>
                    <a:cubicBezTo>
                      <a:pt x="154" y="16"/>
                      <a:pt x="154" y="16"/>
                      <a:pt x="154" y="16"/>
                    </a:cubicBezTo>
                    <a:cubicBezTo>
                      <a:pt x="154" y="16"/>
                      <a:pt x="154" y="16"/>
                      <a:pt x="154" y="16"/>
                    </a:cubicBezTo>
                    <a:cubicBezTo>
                      <a:pt x="155" y="17"/>
                      <a:pt x="155" y="17"/>
                      <a:pt x="155" y="17"/>
                    </a:cubicBezTo>
                    <a:cubicBezTo>
                      <a:pt x="157" y="17"/>
                      <a:pt x="157" y="17"/>
                      <a:pt x="157" y="17"/>
                    </a:cubicBezTo>
                    <a:cubicBezTo>
                      <a:pt x="157" y="17"/>
                      <a:pt x="157" y="17"/>
                      <a:pt x="157" y="17"/>
                    </a:cubicBezTo>
                    <a:cubicBezTo>
                      <a:pt x="158" y="18"/>
                      <a:pt x="158" y="18"/>
                      <a:pt x="158" y="18"/>
                    </a:cubicBezTo>
                    <a:cubicBezTo>
                      <a:pt x="159" y="18"/>
                      <a:pt x="159" y="18"/>
                      <a:pt x="159" y="18"/>
                    </a:cubicBezTo>
                    <a:cubicBezTo>
                      <a:pt x="177" y="26"/>
                      <a:pt x="177" y="26"/>
                      <a:pt x="177" y="26"/>
                    </a:cubicBezTo>
                    <a:cubicBezTo>
                      <a:pt x="178" y="27"/>
                      <a:pt x="178" y="27"/>
                      <a:pt x="178" y="27"/>
                    </a:cubicBezTo>
                    <a:cubicBezTo>
                      <a:pt x="181" y="29"/>
                      <a:pt x="181" y="29"/>
                      <a:pt x="181" y="29"/>
                    </a:cubicBezTo>
                    <a:cubicBezTo>
                      <a:pt x="184" y="41"/>
                      <a:pt x="184" y="41"/>
                      <a:pt x="184" y="41"/>
                    </a:cubicBezTo>
                    <a:cubicBezTo>
                      <a:pt x="183" y="47"/>
                      <a:pt x="183" y="47"/>
                      <a:pt x="183" y="47"/>
                    </a:cubicBezTo>
                    <a:cubicBezTo>
                      <a:pt x="183" y="47"/>
                      <a:pt x="183" y="47"/>
                      <a:pt x="183" y="47"/>
                    </a:cubicBezTo>
                    <a:cubicBezTo>
                      <a:pt x="182" y="48"/>
                      <a:pt x="182" y="48"/>
                      <a:pt x="182" y="48"/>
                    </a:cubicBezTo>
                    <a:cubicBezTo>
                      <a:pt x="182" y="49"/>
                      <a:pt x="182" y="49"/>
                      <a:pt x="182" y="49"/>
                    </a:cubicBezTo>
                    <a:cubicBezTo>
                      <a:pt x="180" y="50"/>
                      <a:pt x="180" y="50"/>
                      <a:pt x="180" y="50"/>
                    </a:cubicBezTo>
                    <a:cubicBezTo>
                      <a:pt x="179" y="51"/>
                      <a:pt x="179" y="51"/>
                      <a:pt x="179" y="51"/>
                    </a:cubicBezTo>
                    <a:cubicBezTo>
                      <a:pt x="180" y="52"/>
                      <a:pt x="180" y="52"/>
                      <a:pt x="180" y="52"/>
                    </a:cubicBezTo>
                    <a:cubicBezTo>
                      <a:pt x="195" y="48"/>
                      <a:pt x="195" y="48"/>
                      <a:pt x="195" y="48"/>
                    </a:cubicBezTo>
                    <a:cubicBezTo>
                      <a:pt x="197" y="48"/>
                      <a:pt x="197" y="48"/>
                      <a:pt x="197" y="48"/>
                    </a:cubicBezTo>
                    <a:cubicBezTo>
                      <a:pt x="197" y="46"/>
                      <a:pt x="197" y="46"/>
                      <a:pt x="197" y="46"/>
                    </a:cubicBezTo>
                    <a:cubicBezTo>
                      <a:pt x="206" y="44"/>
                      <a:pt x="206" y="44"/>
                      <a:pt x="206" y="44"/>
                    </a:cubicBezTo>
                    <a:cubicBezTo>
                      <a:pt x="209" y="41"/>
                      <a:pt x="209" y="41"/>
                      <a:pt x="209" y="41"/>
                    </a:cubicBezTo>
                    <a:cubicBezTo>
                      <a:pt x="210" y="41"/>
                      <a:pt x="210" y="41"/>
                      <a:pt x="210" y="41"/>
                    </a:cubicBezTo>
                    <a:cubicBezTo>
                      <a:pt x="211" y="40"/>
                      <a:pt x="211" y="40"/>
                      <a:pt x="211" y="40"/>
                    </a:cubicBezTo>
                    <a:cubicBezTo>
                      <a:pt x="213" y="39"/>
                      <a:pt x="213" y="39"/>
                      <a:pt x="213" y="39"/>
                    </a:cubicBezTo>
                    <a:cubicBezTo>
                      <a:pt x="214" y="38"/>
                      <a:pt x="214" y="38"/>
                      <a:pt x="214" y="38"/>
                    </a:cubicBezTo>
                    <a:cubicBezTo>
                      <a:pt x="215" y="38"/>
                      <a:pt x="215" y="38"/>
                      <a:pt x="215" y="38"/>
                    </a:cubicBezTo>
                    <a:cubicBezTo>
                      <a:pt x="216" y="37"/>
                      <a:pt x="216" y="37"/>
                      <a:pt x="216" y="37"/>
                    </a:cubicBezTo>
                    <a:cubicBezTo>
                      <a:pt x="218" y="37"/>
                      <a:pt x="218" y="37"/>
                      <a:pt x="218" y="37"/>
                    </a:cubicBezTo>
                    <a:cubicBezTo>
                      <a:pt x="231" y="37"/>
                      <a:pt x="231" y="37"/>
                      <a:pt x="231" y="37"/>
                    </a:cubicBezTo>
                    <a:cubicBezTo>
                      <a:pt x="232" y="36"/>
                      <a:pt x="232" y="36"/>
                      <a:pt x="232" y="36"/>
                    </a:cubicBezTo>
                    <a:cubicBezTo>
                      <a:pt x="232" y="36"/>
                      <a:pt x="232" y="36"/>
                      <a:pt x="232" y="36"/>
                    </a:cubicBezTo>
                    <a:cubicBezTo>
                      <a:pt x="232" y="36"/>
                      <a:pt x="232" y="36"/>
                      <a:pt x="232" y="36"/>
                    </a:cubicBezTo>
                    <a:cubicBezTo>
                      <a:pt x="233" y="36"/>
                      <a:pt x="233" y="36"/>
                      <a:pt x="233" y="36"/>
                    </a:cubicBezTo>
                    <a:cubicBezTo>
                      <a:pt x="234" y="36"/>
                      <a:pt x="234" y="36"/>
                      <a:pt x="234" y="36"/>
                    </a:cubicBezTo>
                    <a:cubicBezTo>
                      <a:pt x="234" y="36"/>
                      <a:pt x="234" y="36"/>
                      <a:pt x="234" y="36"/>
                    </a:cubicBezTo>
                    <a:cubicBezTo>
                      <a:pt x="234" y="35"/>
                      <a:pt x="234" y="35"/>
                      <a:pt x="234" y="35"/>
                    </a:cubicBezTo>
                    <a:cubicBezTo>
                      <a:pt x="236" y="34"/>
                      <a:pt x="236" y="34"/>
                      <a:pt x="236" y="34"/>
                    </a:cubicBezTo>
                    <a:cubicBezTo>
                      <a:pt x="236" y="33"/>
                      <a:pt x="236" y="33"/>
                      <a:pt x="236" y="33"/>
                    </a:cubicBezTo>
                    <a:cubicBezTo>
                      <a:pt x="238" y="32"/>
                      <a:pt x="238" y="32"/>
                      <a:pt x="238" y="32"/>
                    </a:cubicBezTo>
                    <a:cubicBezTo>
                      <a:pt x="238" y="31"/>
                      <a:pt x="238" y="31"/>
                      <a:pt x="238" y="31"/>
                    </a:cubicBezTo>
                    <a:cubicBezTo>
                      <a:pt x="238" y="30"/>
                      <a:pt x="238" y="30"/>
                      <a:pt x="238" y="30"/>
                    </a:cubicBezTo>
                    <a:cubicBezTo>
                      <a:pt x="239" y="30"/>
                      <a:pt x="239" y="30"/>
                      <a:pt x="239" y="30"/>
                    </a:cubicBezTo>
                    <a:cubicBezTo>
                      <a:pt x="239" y="29"/>
                      <a:pt x="239" y="29"/>
                      <a:pt x="239" y="29"/>
                    </a:cubicBezTo>
                    <a:cubicBezTo>
                      <a:pt x="240" y="28"/>
                      <a:pt x="240" y="28"/>
                      <a:pt x="240" y="28"/>
                    </a:cubicBezTo>
                    <a:cubicBezTo>
                      <a:pt x="241" y="27"/>
                      <a:pt x="241" y="27"/>
                      <a:pt x="241" y="27"/>
                    </a:cubicBezTo>
                    <a:cubicBezTo>
                      <a:pt x="242" y="26"/>
                      <a:pt x="242" y="26"/>
                      <a:pt x="242" y="26"/>
                    </a:cubicBezTo>
                    <a:cubicBezTo>
                      <a:pt x="243" y="25"/>
                      <a:pt x="243" y="25"/>
                      <a:pt x="243" y="25"/>
                    </a:cubicBezTo>
                    <a:cubicBezTo>
                      <a:pt x="243" y="25"/>
                      <a:pt x="243" y="25"/>
                      <a:pt x="243" y="25"/>
                    </a:cubicBezTo>
                    <a:cubicBezTo>
                      <a:pt x="243" y="26"/>
                      <a:pt x="243" y="26"/>
                      <a:pt x="243" y="26"/>
                    </a:cubicBezTo>
                    <a:cubicBezTo>
                      <a:pt x="244" y="26"/>
                      <a:pt x="244" y="26"/>
                      <a:pt x="244" y="26"/>
                    </a:cubicBezTo>
                    <a:cubicBezTo>
                      <a:pt x="245" y="26"/>
                      <a:pt x="245" y="26"/>
                      <a:pt x="245" y="26"/>
                    </a:cubicBezTo>
                    <a:cubicBezTo>
                      <a:pt x="246" y="26"/>
                      <a:pt x="246" y="26"/>
                      <a:pt x="246" y="26"/>
                    </a:cubicBezTo>
                    <a:cubicBezTo>
                      <a:pt x="247" y="26"/>
                      <a:pt x="247" y="26"/>
                      <a:pt x="247" y="26"/>
                    </a:cubicBezTo>
                    <a:cubicBezTo>
                      <a:pt x="248" y="27"/>
                      <a:pt x="248" y="27"/>
                      <a:pt x="248" y="27"/>
                    </a:cubicBezTo>
                    <a:cubicBezTo>
                      <a:pt x="248" y="29"/>
                      <a:pt x="248" y="29"/>
                      <a:pt x="248" y="29"/>
                    </a:cubicBezTo>
                    <a:cubicBezTo>
                      <a:pt x="247" y="34"/>
                      <a:pt x="247" y="34"/>
                      <a:pt x="247" y="34"/>
                    </a:cubicBezTo>
                    <a:cubicBezTo>
                      <a:pt x="247" y="34"/>
                      <a:pt x="247" y="34"/>
                      <a:pt x="247" y="34"/>
                    </a:cubicBezTo>
                    <a:cubicBezTo>
                      <a:pt x="247" y="34"/>
                      <a:pt x="247" y="34"/>
                      <a:pt x="247" y="34"/>
                    </a:cubicBezTo>
                    <a:cubicBezTo>
                      <a:pt x="248" y="35"/>
                      <a:pt x="248" y="35"/>
                      <a:pt x="248" y="35"/>
                    </a:cubicBezTo>
                    <a:cubicBezTo>
                      <a:pt x="248" y="35"/>
                      <a:pt x="248" y="35"/>
                      <a:pt x="248" y="35"/>
                    </a:cubicBezTo>
                    <a:cubicBezTo>
                      <a:pt x="248" y="36"/>
                      <a:pt x="248" y="36"/>
                      <a:pt x="248" y="36"/>
                    </a:cubicBezTo>
                    <a:cubicBezTo>
                      <a:pt x="248" y="36"/>
                      <a:pt x="248" y="36"/>
                      <a:pt x="248" y="36"/>
                    </a:cubicBezTo>
                    <a:cubicBezTo>
                      <a:pt x="248" y="37"/>
                      <a:pt x="248" y="37"/>
                      <a:pt x="248" y="37"/>
                    </a:cubicBezTo>
                    <a:cubicBezTo>
                      <a:pt x="248" y="37"/>
                      <a:pt x="248" y="37"/>
                      <a:pt x="248" y="37"/>
                    </a:cubicBezTo>
                    <a:cubicBezTo>
                      <a:pt x="248" y="37"/>
                      <a:pt x="248" y="37"/>
                      <a:pt x="248" y="37"/>
                    </a:cubicBezTo>
                    <a:cubicBezTo>
                      <a:pt x="248" y="37"/>
                      <a:pt x="248" y="37"/>
                      <a:pt x="248" y="37"/>
                    </a:cubicBezTo>
                    <a:cubicBezTo>
                      <a:pt x="248" y="37"/>
                      <a:pt x="248" y="37"/>
                      <a:pt x="248" y="37"/>
                    </a:cubicBezTo>
                    <a:cubicBezTo>
                      <a:pt x="250" y="38"/>
                      <a:pt x="250" y="38"/>
                      <a:pt x="250" y="38"/>
                    </a:cubicBezTo>
                    <a:cubicBezTo>
                      <a:pt x="250" y="39"/>
                      <a:pt x="250" y="39"/>
                      <a:pt x="250" y="39"/>
                    </a:cubicBezTo>
                    <a:cubicBezTo>
                      <a:pt x="250" y="40"/>
                      <a:pt x="250" y="40"/>
                      <a:pt x="250" y="40"/>
                    </a:cubicBezTo>
                    <a:cubicBezTo>
                      <a:pt x="250" y="39"/>
                      <a:pt x="250" y="39"/>
                      <a:pt x="250" y="39"/>
                    </a:cubicBezTo>
                    <a:cubicBezTo>
                      <a:pt x="251" y="40"/>
                      <a:pt x="251" y="40"/>
                      <a:pt x="251" y="40"/>
                    </a:cubicBezTo>
                    <a:cubicBezTo>
                      <a:pt x="251" y="40"/>
                      <a:pt x="251" y="40"/>
                      <a:pt x="251" y="40"/>
                    </a:cubicBezTo>
                    <a:cubicBezTo>
                      <a:pt x="250" y="40"/>
                      <a:pt x="250" y="40"/>
                      <a:pt x="250" y="40"/>
                    </a:cubicBezTo>
                    <a:cubicBezTo>
                      <a:pt x="250" y="40"/>
                      <a:pt x="250" y="40"/>
                      <a:pt x="250" y="40"/>
                    </a:cubicBezTo>
                    <a:cubicBezTo>
                      <a:pt x="249" y="41"/>
                      <a:pt x="249" y="41"/>
                      <a:pt x="249" y="41"/>
                    </a:cubicBezTo>
                    <a:cubicBezTo>
                      <a:pt x="248" y="40"/>
                      <a:pt x="248" y="40"/>
                      <a:pt x="248" y="40"/>
                    </a:cubicBezTo>
                    <a:cubicBezTo>
                      <a:pt x="247" y="41"/>
                      <a:pt x="247" y="41"/>
                      <a:pt x="247" y="41"/>
                    </a:cubicBezTo>
                    <a:cubicBezTo>
                      <a:pt x="247" y="41"/>
                      <a:pt x="247" y="41"/>
                      <a:pt x="247" y="41"/>
                    </a:cubicBezTo>
                    <a:cubicBezTo>
                      <a:pt x="246" y="41"/>
                      <a:pt x="246" y="41"/>
                      <a:pt x="246" y="41"/>
                    </a:cubicBezTo>
                    <a:cubicBezTo>
                      <a:pt x="245" y="42"/>
                      <a:pt x="245" y="42"/>
                      <a:pt x="245" y="42"/>
                    </a:cubicBezTo>
                    <a:cubicBezTo>
                      <a:pt x="245" y="42"/>
                      <a:pt x="245" y="42"/>
                      <a:pt x="245" y="42"/>
                    </a:cubicBezTo>
                    <a:cubicBezTo>
                      <a:pt x="244" y="41"/>
                      <a:pt x="244" y="41"/>
                      <a:pt x="244" y="41"/>
                    </a:cubicBezTo>
                    <a:cubicBezTo>
                      <a:pt x="243" y="41"/>
                      <a:pt x="243" y="41"/>
                      <a:pt x="243" y="41"/>
                    </a:cubicBezTo>
                    <a:cubicBezTo>
                      <a:pt x="243" y="42"/>
                      <a:pt x="243" y="42"/>
                      <a:pt x="243" y="42"/>
                    </a:cubicBezTo>
                    <a:cubicBezTo>
                      <a:pt x="242" y="42"/>
                      <a:pt x="242" y="42"/>
                      <a:pt x="242" y="42"/>
                    </a:cubicBezTo>
                    <a:cubicBezTo>
                      <a:pt x="242" y="41"/>
                      <a:pt x="242" y="41"/>
                      <a:pt x="242" y="41"/>
                    </a:cubicBezTo>
                    <a:cubicBezTo>
                      <a:pt x="242" y="40"/>
                      <a:pt x="242" y="40"/>
                      <a:pt x="242" y="40"/>
                    </a:cubicBezTo>
                    <a:cubicBezTo>
                      <a:pt x="241" y="42"/>
                      <a:pt x="241" y="42"/>
                      <a:pt x="241" y="42"/>
                    </a:cubicBezTo>
                    <a:cubicBezTo>
                      <a:pt x="240" y="43"/>
                      <a:pt x="240" y="43"/>
                      <a:pt x="240" y="43"/>
                    </a:cubicBezTo>
                    <a:cubicBezTo>
                      <a:pt x="239" y="43"/>
                      <a:pt x="239" y="43"/>
                      <a:pt x="239" y="43"/>
                    </a:cubicBezTo>
                    <a:cubicBezTo>
                      <a:pt x="239" y="43"/>
                      <a:pt x="239" y="43"/>
                      <a:pt x="239" y="43"/>
                    </a:cubicBezTo>
                    <a:cubicBezTo>
                      <a:pt x="239" y="44"/>
                      <a:pt x="239" y="44"/>
                      <a:pt x="239" y="44"/>
                    </a:cubicBezTo>
                    <a:cubicBezTo>
                      <a:pt x="238" y="44"/>
                      <a:pt x="238" y="44"/>
                      <a:pt x="238" y="44"/>
                    </a:cubicBezTo>
                    <a:cubicBezTo>
                      <a:pt x="238" y="43"/>
                      <a:pt x="238" y="43"/>
                      <a:pt x="238" y="43"/>
                    </a:cubicBezTo>
                    <a:cubicBezTo>
                      <a:pt x="237" y="44"/>
                      <a:pt x="237" y="44"/>
                      <a:pt x="237" y="44"/>
                    </a:cubicBezTo>
                    <a:cubicBezTo>
                      <a:pt x="237" y="44"/>
                      <a:pt x="237" y="44"/>
                      <a:pt x="237" y="44"/>
                    </a:cubicBezTo>
                    <a:cubicBezTo>
                      <a:pt x="236" y="44"/>
                      <a:pt x="236" y="44"/>
                      <a:pt x="236" y="44"/>
                    </a:cubicBezTo>
                    <a:cubicBezTo>
                      <a:pt x="236" y="44"/>
                      <a:pt x="236" y="44"/>
                      <a:pt x="236" y="44"/>
                    </a:cubicBezTo>
                    <a:cubicBezTo>
                      <a:pt x="236" y="44"/>
                      <a:pt x="236" y="44"/>
                      <a:pt x="236" y="44"/>
                    </a:cubicBezTo>
                    <a:cubicBezTo>
                      <a:pt x="235" y="44"/>
                      <a:pt x="235" y="44"/>
                      <a:pt x="235" y="44"/>
                    </a:cubicBezTo>
                    <a:cubicBezTo>
                      <a:pt x="235" y="45"/>
                      <a:pt x="235" y="45"/>
                      <a:pt x="235" y="45"/>
                    </a:cubicBezTo>
                    <a:cubicBezTo>
                      <a:pt x="233" y="46"/>
                      <a:pt x="233" y="46"/>
                      <a:pt x="233" y="46"/>
                    </a:cubicBezTo>
                    <a:cubicBezTo>
                      <a:pt x="233" y="48"/>
                      <a:pt x="233" y="48"/>
                      <a:pt x="233" y="48"/>
                    </a:cubicBezTo>
                    <a:cubicBezTo>
                      <a:pt x="232" y="49"/>
                      <a:pt x="232" y="49"/>
                      <a:pt x="232" y="49"/>
                    </a:cubicBezTo>
                    <a:cubicBezTo>
                      <a:pt x="232" y="49"/>
                      <a:pt x="232" y="49"/>
                      <a:pt x="232" y="49"/>
                    </a:cubicBezTo>
                    <a:cubicBezTo>
                      <a:pt x="231" y="49"/>
                      <a:pt x="231" y="49"/>
                      <a:pt x="231" y="49"/>
                    </a:cubicBezTo>
                    <a:cubicBezTo>
                      <a:pt x="231" y="50"/>
                      <a:pt x="231" y="50"/>
                      <a:pt x="231" y="50"/>
                    </a:cubicBezTo>
                    <a:cubicBezTo>
                      <a:pt x="232" y="50"/>
                      <a:pt x="232" y="50"/>
                      <a:pt x="232" y="50"/>
                    </a:cubicBezTo>
                    <a:cubicBezTo>
                      <a:pt x="232" y="51"/>
                      <a:pt x="232" y="51"/>
                      <a:pt x="232" y="51"/>
                    </a:cubicBezTo>
                    <a:cubicBezTo>
                      <a:pt x="230" y="52"/>
                      <a:pt x="230" y="52"/>
                      <a:pt x="230" y="52"/>
                    </a:cubicBezTo>
                    <a:cubicBezTo>
                      <a:pt x="230" y="52"/>
                      <a:pt x="230" y="52"/>
                      <a:pt x="230" y="52"/>
                    </a:cubicBezTo>
                    <a:cubicBezTo>
                      <a:pt x="232" y="53"/>
                      <a:pt x="232" y="53"/>
                      <a:pt x="232" y="53"/>
                    </a:cubicBezTo>
                    <a:cubicBezTo>
                      <a:pt x="232" y="54"/>
                      <a:pt x="232" y="54"/>
                      <a:pt x="232" y="54"/>
                    </a:cubicBezTo>
                    <a:cubicBezTo>
                      <a:pt x="232" y="55"/>
                      <a:pt x="232" y="55"/>
                      <a:pt x="232" y="55"/>
                    </a:cubicBezTo>
                    <a:cubicBezTo>
                      <a:pt x="233" y="55"/>
                      <a:pt x="233" y="55"/>
                      <a:pt x="233" y="55"/>
                    </a:cubicBezTo>
                    <a:cubicBezTo>
                      <a:pt x="234" y="54"/>
                      <a:pt x="234" y="54"/>
                      <a:pt x="234" y="54"/>
                    </a:cubicBezTo>
                    <a:cubicBezTo>
                      <a:pt x="234" y="53"/>
                      <a:pt x="234" y="53"/>
                      <a:pt x="234" y="53"/>
                    </a:cubicBezTo>
                    <a:cubicBezTo>
                      <a:pt x="234" y="53"/>
                      <a:pt x="234" y="53"/>
                      <a:pt x="234" y="53"/>
                    </a:cubicBezTo>
                    <a:cubicBezTo>
                      <a:pt x="235" y="54"/>
                      <a:pt x="235" y="54"/>
                      <a:pt x="235" y="54"/>
                    </a:cubicBezTo>
                    <a:cubicBezTo>
                      <a:pt x="234" y="55"/>
                      <a:pt x="234" y="55"/>
                      <a:pt x="234" y="55"/>
                    </a:cubicBezTo>
                    <a:cubicBezTo>
                      <a:pt x="232" y="56"/>
                      <a:pt x="232" y="56"/>
                      <a:pt x="232" y="56"/>
                    </a:cubicBezTo>
                    <a:cubicBezTo>
                      <a:pt x="231" y="56"/>
                      <a:pt x="231" y="56"/>
                      <a:pt x="231" y="56"/>
                    </a:cubicBezTo>
                    <a:cubicBezTo>
                      <a:pt x="231" y="55"/>
                      <a:pt x="231" y="55"/>
                      <a:pt x="231" y="55"/>
                    </a:cubicBezTo>
                    <a:cubicBezTo>
                      <a:pt x="231" y="55"/>
                      <a:pt x="231" y="55"/>
                      <a:pt x="231" y="55"/>
                    </a:cubicBezTo>
                    <a:cubicBezTo>
                      <a:pt x="230" y="56"/>
                      <a:pt x="230" y="56"/>
                      <a:pt x="230" y="56"/>
                    </a:cubicBezTo>
                    <a:cubicBezTo>
                      <a:pt x="229" y="57"/>
                      <a:pt x="229" y="57"/>
                      <a:pt x="229" y="57"/>
                    </a:cubicBezTo>
                    <a:cubicBezTo>
                      <a:pt x="229" y="57"/>
                      <a:pt x="229" y="57"/>
                      <a:pt x="229" y="57"/>
                    </a:cubicBezTo>
                    <a:cubicBezTo>
                      <a:pt x="229" y="56"/>
                      <a:pt x="229" y="56"/>
                      <a:pt x="229" y="56"/>
                    </a:cubicBezTo>
                    <a:cubicBezTo>
                      <a:pt x="229" y="55"/>
                      <a:pt x="229" y="55"/>
                      <a:pt x="229" y="55"/>
                    </a:cubicBezTo>
                    <a:cubicBezTo>
                      <a:pt x="228" y="54"/>
                      <a:pt x="228" y="54"/>
                      <a:pt x="228" y="54"/>
                    </a:cubicBezTo>
                    <a:cubicBezTo>
                      <a:pt x="228" y="55"/>
                      <a:pt x="228" y="55"/>
                      <a:pt x="228" y="55"/>
                    </a:cubicBezTo>
                    <a:cubicBezTo>
                      <a:pt x="228" y="56"/>
                      <a:pt x="228" y="56"/>
                      <a:pt x="228" y="56"/>
                    </a:cubicBezTo>
                    <a:cubicBezTo>
                      <a:pt x="228" y="57"/>
                      <a:pt x="228" y="57"/>
                      <a:pt x="228" y="57"/>
                    </a:cubicBezTo>
                    <a:cubicBezTo>
                      <a:pt x="228" y="57"/>
                      <a:pt x="228" y="57"/>
                      <a:pt x="228" y="57"/>
                    </a:cubicBezTo>
                    <a:cubicBezTo>
                      <a:pt x="226" y="57"/>
                      <a:pt x="226" y="57"/>
                      <a:pt x="226" y="57"/>
                    </a:cubicBezTo>
                    <a:cubicBezTo>
                      <a:pt x="225" y="57"/>
                      <a:pt x="225" y="57"/>
                      <a:pt x="225" y="57"/>
                    </a:cubicBezTo>
                    <a:cubicBezTo>
                      <a:pt x="224" y="57"/>
                      <a:pt x="224" y="57"/>
                      <a:pt x="224" y="57"/>
                    </a:cubicBezTo>
                    <a:cubicBezTo>
                      <a:pt x="222" y="57"/>
                      <a:pt x="222" y="57"/>
                      <a:pt x="222" y="57"/>
                    </a:cubicBezTo>
                    <a:cubicBezTo>
                      <a:pt x="222" y="57"/>
                      <a:pt x="222" y="57"/>
                      <a:pt x="222" y="57"/>
                    </a:cubicBezTo>
                    <a:cubicBezTo>
                      <a:pt x="221" y="57"/>
                      <a:pt x="221" y="57"/>
                      <a:pt x="221" y="57"/>
                    </a:cubicBezTo>
                    <a:cubicBezTo>
                      <a:pt x="220" y="58"/>
                      <a:pt x="220" y="58"/>
                      <a:pt x="220" y="58"/>
                    </a:cubicBezTo>
                    <a:cubicBezTo>
                      <a:pt x="219" y="58"/>
                      <a:pt x="219" y="58"/>
                      <a:pt x="219" y="58"/>
                    </a:cubicBezTo>
                    <a:cubicBezTo>
                      <a:pt x="218" y="59"/>
                      <a:pt x="218" y="59"/>
                      <a:pt x="218" y="59"/>
                    </a:cubicBezTo>
                    <a:cubicBezTo>
                      <a:pt x="217" y="59"/>
                      <a:pt x="217" y="59"/>
                      <a:pt x="217" y="59"/>
                    </a:cubicBezTo>
                    <a:cubicBezTo>
                      <a:pt x="216" y="59"/>
                      <a:pt x="216" y="59"/>
                      <a:pt x="216" y="59"/>
                    </a:cubicBezTo>
                    <a:cubicBezTo>
                      <a:pt x="216" y="60"/>
                      <a:pt x="216" y="60"/>
                      <a:pt x="216" y="60"/>
                    </a:cubicBezTo>
                    <a:cubicBezTo>
                      <a:pt x="215" y="61"/>
                      <a:pt x="215" y="61"/>
                      <a:pt x="215" y="61"/>
                    </a:cubicBezTo>
                    <a:cubicBezTo>
                      <a:pt x="215" y="61"/>
                      <a:pt x="215" y="61"/>
                      <a:pt x="215" y="61"/>
                    </a:cubicBezTo>
                    <a:cubicBezTo>
                      <a:pt x="216" y="61"/>
                      <a:pt x="216" y="61"/>
                      <a:pt x="216" y="61"/>
                    </a:cubicBezTo>
                    <a:cubicBezTo>
                      <a:pt x="216" y="62"/>
                      <a:pt x="216" y="62"/>
                      <a:pt x="216" y="62"/>
                    </a:cubicBezTo>
                    <a:cubicBezTo>
                      <a:pt x="215" y="63"/>
                      <a:pt x="215" y="63"/>
                      <a:pt x="215" y="63"/>
                    </a:cubicBezTo>
                    <a:cubicBezTo>
                      <a:pt x="215" y="63"/>
                      <a:pt x="215" y="63"/>
                      <a:pt x="215" y="63"/>
                    </a:cubicBezTo>
                    <a:cubicBezTo>
                      <a:pt x="215" y="64"/>
                      <a:pt x="215" y="64"/>
                      <a:pt x="215" y="64"/>
                    </a:cubicBezTo>
                    <a:cubicBezTo>
                      <a:pt x="215" y="64"/>
                      <a:pt x="215" y="64"/>
                      <a:pt x="215" y="64"/>
                    </a:cubicBezTo>
                    <a:cubicBezTo>
                      <a:pt x="215" y="64"/>
                      <a:pt x="215" y="64"/>
                      <a:pt x="215" y="64"/>
                    </a:cubicBezTo>
                    <a:cubicBezTo>
                      <a:pt x="214" y="65"/>
                      <a:pt x="214" y="65"/>
                      <a:pt x="214" y="65"/>
                    </a:cubicBezTo>
                    <a:cubicBezTo>
                      <a:pt x="214" y="65"/>
                      <a:pt x="214" y="65"/>
                      <a:pt x="214" y="65"/>
                    </a:cubicBezTo>
                    <a:cubicBezTo>
                      <a:pt x="214" y="66"/>
                      <a:pt x="214" y="66"/>
                      <a:pt x="214" y="66"/>
                    </a:cubicBezTo>
                    <a:cubicBezTo>
                      <a:pt x="213" y="67"/>
                      <a:pt x="213" y="67"/>
                      <a:pt x="213" y="67"/>
                    </a:cubicBezTo>
                    <a:cubicBezTo>
                      <a:pt x="213" y="67"/>
                      <a:pt x="213" y="67"/>
                      <a:pt x="213" y="67"/>
                    </a:cubicBezTo>
                    <a:cubicBezTo>
                      <a:pt x="212" y="68"/>
                      <a:pt x="212" y="68"/>
                      <a:pt x="212" y="68"/>
                    </a:cubicBezTo>
                    <a:cubicBezTo>
                      <a:pt x="212" y="68"/>
                      <a:pt x="212" y="68"/>
                      <a:pt x="212" y="68"/>
                    </a:cubicBezTo>
                    <a:cubicBezTo>
                      <a:pt x="212" y="68"/>
                      <a:pt x="212" y="68"/>
                      <a:pt x="212" y="68"/>
                    </a:cubicBezTo>
                    <a:cubicBezTo>
                      <a:pt x="211" y="69"/>
                      <a:pt x="211" y="69"/>
                      <a:pt x="211" y="69"/>
                    </a:cubicBezTo>
                    <a:cubicBezTo>
                      <a:pt x="211" y="69"/>
                      <a:pt x="211" y="69"/>
                      <a:pt x="211" y="69"/>
                    </a:cubicBezTo>
                    <a:cubicBezTo>
                      <a:pt x="210" y="69"/>
                      <a:pt x="210" y="69"/>
                      <a:pt x="210" y="69"/>
                    </a:cubicBezTo>
                    <a:cubicBezTo>
                      <a:pt x="211" y="68"/>
                      <a:pt x="211" y="68"/>
                      <a:pt x="211" y="68"/>
                    </a:cubicBezTo>
                    <a:cubicBezTo>
                      <a:pt x="211" y="68"/>
                      <a:pt x="211" y="68"/>
                      <a:pt x="211" y="68"/>
                    </a:cubicBezTo>
                    <a:cubicBezTo>
                      <a:pt x="210" y="68"/>
                      <a:pt x="210" y="68"/>
                      <a:pt x="210" y="68"/>
                    </a:cubicBezTo>
                    <a:cubicBezTo>
                      <a:pt x="209" y="67"/>
                      <a:pt x="209" y="67"/>
                      <a:pt x="209" y="67"/>
                    </a:cubicBezTo>
                    <a:cubicBezTo>
                      <a:pt x="208" y="66"/>
                      <a:pt x="208" y="66"/>
                      <a:pt x="208" y="66"/>
                    </a:cubicBezTo>
                    <a:cubicBezTo>
                      <a:pt x="209" y="66"/>
                      <a:pt x="209" y="66"/>
                      <a:pt x="209" y="66"/>
                    </a:cubicBezTo>
                    <a:cubicBezTo>
                      <a:pt x="210" y="64"/>
                      <a:pt x="210" y="64"/>
                      <a:pt x="210" y="64"/>
                    </a:cubicBezTo>
                    <a:cubicBezTo>
                      <a:pt x="209" y="65"/>
                      <a:pt x="209" y="65"/>
                      <a:pt x="209" y="65"/>
                    </a:cubicBezTo>
                    <a:cubicBezTo>
                      <a:pt x="208" y="65"/>
                      <a:pt x="208" y="65"/>
                      <a:pt x="208" y="65"/>
                    </a:cubicBezTo>
                    <a:cubicBezTo>
                      <a:pt x="208" y="66"/>
                      <a:pt x="208" y="66"/>
                      <a:pt x="208" y="66"/>
                    </a:cubicBezTo>
                    <a:cubicBezTo>
                      <a:pt x="208" y="67"/>
                      <a:pt x="208" y="67"/>
                      <a:pt x="208" y="67"/>
                    </a:cubicBezTo>
                    <a:cubicBezTo>
                      <a:pt x="209" y="67"/>
                      <a:pt x="209" y="67"/>
                      <a:pt x="209" y="67"/>
                    </a:cubicBezTo>
                    <a:cubicBezTo>
                      <a:pt x="209" y="68"/>
                      <a:pt x="209" y="68"/>
                      <a:pt x="209" y="68"/>
                    </a:cubicBezTo>
                    <a:cubicBezTo>
                      <a:pt x="209" y="69"/>
                      <a:pt x="209" y="69"/>
                      <a:pt x="209" y="69"/>
                    </a:cubicBezTo>
                    <a:cubicBezTo>
                      <a:pt x="210" y="70"/>
                      <a:pt x="210" y="70"/>
                      <a:pt x="210" y="70"/>
                    </a:cubicBezTo>
                    <a:cubicBezTo>
                      <a:pt x="210" y="71"/>
                      <a:pt x="210" y="71"/>
                      <a:pt x="210" y="71"/>
                    </a:cubicBezTo>
                    <a:cubicBezTo>
                      <a:pt x="209" y="73"/>
                      <a:pt x="209" y="73"/>
                      <a:pt x="209" y="73"/>
                    </a:cubicBezTo>
                    <a:cubicBezTo>
                      <a:pt x="208" y="73"/>
                      <a:pt x="208" y="73"/>
                      <a:pt x="208" y="73"/>
                    </a:cubicBezTo>
                    <a:cubicBezTo>
                      <a:pt x="207" y="75"/>
                      <a:pt x="207" y="75"/>
                      <a:pt x="207" y="75"/>
                    </a:cubicBezTo>
                    <a:cubicBezTo>
                      <a:pt x="207" y="76"/>
                      <a:pt x="207" y="76"/>
                      <a:pt x="207" y="76"/>
                    </a:cubicBezTo>
                    <a:cubicBezTo>
                      <a:pt x="207" y="76"/>
                      <a:pt x="207" y="76"/>
                      <a:pt x="207" y="76"/>
                    </a:cubicBezTo>
                    <a:cubicBezTo>
                      <a:pt x="206" y="76"/>
                      <a:pt x="206" y="76"/>
                      <a:pt x="206" y="76"/>
                    </a:cubicBezTo>
                    <a:cubicBezTo>
                      <a:pt x="206" y="76"/>
                      <a:pt x="206" y="76"/>
                      <a:pt x="206" y="76"/>
                    </a:cubicBezTo>
                    <a:cubicBezTo>
                      <a:pt x="206" y="76"/>
                      <a:pt x="206" y="76"/>
                      <a:pt x="206" y="76"/>
                    </a:cubicBezTo>
                    <a:cubicBezTo>
                      <a:pt x="205" y="77"/>
                      <a:pt x="205" y="77"/>
                      <a:pt x="205" y="77"/>
                    </a:cubicBezTo>
                    <a:cubicBezTo>
                      <a:pt x="205" y="78"/>
                      <a:pt x="205" y="78"/>
                      <a:pt x="205" y="78"/>
                    </a:cubicBezTo>
                    <a:cubicBezTo>
                      <a:pt x="205" y="78"/>
                      <a:pt x="205" y="78"/>
                      <a:pt x="205" y="78"/>
                    </a:cubicBezTo>
                    <a:cubicBezTo>
                      <a:pt x="205" y="77"/>
                      <a:pt x="205" y="77"/>
                      <a:pt x="205" y="77"/>
                    </a:cubicBezTo>
                    <a:cubicBezTo>
                      <a:pt x="205" y="76"/>
                      <a:pt x="205" y="76"/>
                      <a:pt x="205" y="76"/>
                    </a:cubicBezTo>
                    <a:cubicBezTo>
                      <a:pt x="206" y="76"/>
                      <a:pt x="206" y="76"/>
                      <a:pt x="206" y="76"/>
                    </a:cubicBezTo>
                    <a:cubicBezTo>
                      <a:pt x="206" y="75"/>
                      <a:pt x="206" y="75"/>
                      <a:pt x="206" y="75"/>
                    </a:cubicBezTo>
                    <a:cubicBezTo>
                      <a:pt x="206" y="74"/>
                      <a:pt x="206" y="74"/>
                      <a:pt x="206" y="74"/>
                    </a:cubicBezTo>
                    <a:cubicBezTo>
                      <a:pt x="206" y="74"/>
                      <a:pt x="206" y="74"/>
                      <a:pt x="206" y="74"/>
                    </a:cubicBezTo>
                    <a:cubicBezTo>
                      <a:pt x="207" y="74"/>
                      <a:pt x="207" y="74"/>
                      <a:pt x="207" y="74"/>
                    </a:cubicBezTo>
                    <a:cubicBezTo>
                      <a:pt x="206" y="74"/>
                      <a:pt x="206" y="74"/>
                      <a:pt x="206" y="74"/>
                    </a:cubicBezTo>
                    <a:cubicBezTo>
                      <a:pt x="205" y="73"/>
                      <a:pt x="205" y="73"/>
                      <a:pt x="205" y="73"/>
                    </a:cubicBezTo>
                    <a:cubicBezTo>
                      <a:pt x="206" y="73"/>
                      <a:pt x="206" y="73"/>
                      <a:pt x="206" y="73"/>
                    </a:cubicBezTo>
                    <a:cubicBezTo>
                      <a:pt x="206" y="73"/>
                      <a:pt x="206" y="73"/>
                      <a:pt x="206" y="73"/>
                    </a:cubicBezTo>
                    <a:cubicBezTo>
                      <a:pt x="205" y="73"/>
                      <a:pt x="205" y="73"/>
                      <a:pt x="205" y="73"/>
                    </a:cubicBezTo>
                    <a:cubicBezTo>
                      <a:pt x="205" y="72"/>
                      <a:pt x="205" y="72"/>
                      <a:pt x="205" y="72"/>
                    </a:cubicBezTo>
                    <a:cubicBezTo>
                      <a:pt x="205" y="73"/>
                      <a:pt x="205" y="73"/>
                      <a:pt x="205" y="73"/>
                    </a:cubicBezTo>
                    <a:cubicBezTo>
                      <a:pt x="204" y="72"/>
                      <a:pt x="204" y="72"/>
                      <a:pt x="204" y="72"/>
                    </a:cubicBezTo>
                    <a:cubicBezTo>
                      <a:pt x="204" y="71"/>
                      <a:pt x="204" y="71"/>
                      <a:pt x="204" y="71"/>
                    </a:cubicBezTo>
                    <a:cubicBezTo>
                      <a:pt x="205" y="70"/>
                      <a:pt x="205" y="70"/>
                      <a:pt x="205" y="70"/>
                    </a:cubicBezTo>
                    <a:cubicBezTo>
                      <a:pt x="205" y="69"/>
                      <a:pt x="205" y="69"/>
                      <a:pt x="205" y="69"/>
                    </a:cubicBezTo>
                    <a:cubicBezTo>
                      <a:pt x="204" y="68"/>
                      <a:pt x="204" y="68"/>
                      <a:pt x="204" y="68"/>
                    </a:cubicBezTo>
                    <a:cubicBezTo>
                      <a:pt x="205" y="67"/>
                      <a:pt x="205" y="67"/>
                      <a:pt x="205" y="67"/>
                    </a:cubicBezTo>
                    <a:cubicBezTo>
                      <a:pt x="205" y="67"/>
                      <a:pt x="205" y="67"/>
                      <a:pt x="205" y="67"/>
                    </a:cubicBezTo>
                    <a:cubicBezTo>
                      <a:pt x="205" y="67"/>
                      <a:pt x="205" y="67"/>
                      <a:pt x="205" y="67"/>
                    </a:cubicBezTo>
                    <a:cubicBezTo>
                      <a:pt x="205" y="66"/>
                      <a:pt x="205" y="66"/>
                      <a:pt x="205" y="66"/>
                    </a:cubicBezTo>
                    <a:cubicBezTo>
                      <a:pt x="205" y="66"/>
                      <a:pt x="205" y="66"/>
                      <a:pt x="205" y="66"/>
                    </a:cubicBezTo>
                    <a:cubicBezTo>
                      <a:pt x="205" y="66"/>
                      <a:pt x="205" y="66"/>
                      <a:pt x="205" y="66"/>
                    </a:cubicBezTo>
                    <a:cubicBezTo>
                      <a:pt x="205" y="67"/>
                      <a:pt x="205" y="67"/>
                      <a:pt x="205" y="67"/>
                    </a:cubicBezTo>
                    <a:cubicBezTo>
                      <a:pt x="204" y="67"/>
                      <a:pt x="204" y="67"/>
                      <a:pt x="204" y="67"/>
                    </a:cubicBezTo>
                    <a:cubicBezTo>
                      <a:pt x="203" y="68"/>
                      <a:pt x="203" y="68"/>
                      <a:pt x="203" y="68"/>
                    </a:cubicBezTo>
                    <a:cubicBezTo>
                      <a:pt x="203" y="68"/>
                      <a:pt x="203" y="68"/>
                      <a:pt x="203" y="68"/>
                    </a:cubicBezTo>
                    <a:cubicBezTo>
                      <a:pt x="204" y="68"/>
                      <a:pt x="204" y="68"/>
                      <a:pt x="204" y="68"/>
                    </a:cubicBezTo>
                    <a:cubicBezTo>
                      <a:pt x="203" y="69"/>
                      <a:pt x="203" y="69"/>
                      <a:pt x="203" y="69"/>
                    </a:cubicBezTo>
                    <a:cubicBezTo>
                      <a:pt x="203" y="70"/>
                      <a:pt x="203" y="70"/>
                      <a:pt x="203" y="70"/>
                    </a:cubicBezTo>
                    <a:cubicBezTo>
                      <a:pt x="203" y="70"/>
                      <a:pt x="203" y="70"/>
                      <a:pt x="203" y="70"/>
                    </a:cubicBezTo>
                    <a:cubicBezTo>
                      <a:pt x="203" y="71"/>
                      <a:pt x="203" y="71"/>
                      <a:pt x="203" y="71"/>
                    </a:cubicBezTo>
                    <a:cubicBezTo>
                      <a:pt x="203" y="72"/>
                      <a:pt x="203" y="72"/>
                      <a:pt x="203" y="72"/>
                    </a:cubicBezTo>
                    <a:cubicBezTo>
                      <a:pt x="203" y="73"/>
                      <a:pt x="203" y="73"/>
                      <a:pt x="203" y="73"/>
                    </a:cubicBezTo>
                    <a:cubicBezTo>
                      <a:pt x="203" y="73"/>
                      <a:pt x="203" y="73"/>
                      <a:pt x="203" y="73"/>
                    </a:cubicBezTo>
                    <a:cubicBezTo>
                      <a:pt x="202" y="72"/>
                      <a:pt x="202" y="72"/>
                      <a:pt x="202" y="72"/>
                    </a:cubicBezTo>
                    <a:cubicBezTo>
                      <a:pt x="201" y="72"/>
                      <a:pt x="201" y="72"/>
                      <a:pt x="201" y="72"/>
                    </a:cubicBezTo>
                    <a:cubicBezTo>
                      <a:pt x="201" y="71"/>
                      <a:pt x="201" y="71"/>
                      <a:pt x="201" y="71"/>
                    </a:cubicBezTo>
                    <a:cubicBezTo>
                      <a:pt x="200" y="71"/>
                      <a:pt x="200" y="71"/>
                      <a:pt x="200" y="71"/>
                    </a:cubicBezTo>
                    <a:cubicBezTo>
                      <a:pt x="200" y="71"/>
                      <a:pt x="200" y="71"/>
                      <a:pt x="200" y="71"/>
                    </a:cubicBezTo>
                    <a:cubicBezTo>
                      <a:pt x="200" y="70"/>
                      <a:pt x="200" y="70"/>
                      <a:pt x="200" y="70"/>
                    </a:cubicBezTo>
                    <a:cubicBezTo>
                      <a:pt x="200" y="70"/>
                      <a:pt x="200" y="70"/>
                      <a:pt x="200" y="70"/>
                    </a:cubicBezTo>
                    <a:cubicBezTo>
                      <a:pt x="200" y="71"/>
                      <a:pt x="200" y="71"/>
                      <a:pt x="200" y="71"/>
                    </a:cubicBezTo>
                    <a:cubicBezTo>
                      <a:pt x="200" y="71"/>
                      <a:pt x="200" y="71"/>
                      <a:pt x="200" y="71"/>
                    </a:cubicBezTo>
                    <a:cubicBezTo>
                      <a:pt x="201" y="72"/>
                      <a:pt x="201" y="72"/>
                      <a:pt x="201" y="72"/>
                    </a:cubicBezTo>
                    <a:cubicBezTo>
                      <a:pt x="202" y="73"/>
                      <a:pt x="202" y="73"/>
                      <a:pt x="202" y="73"/>
                    </a:cubicBezTo>
                    <a:cubicBezTo>
                      <a:pt x="203" y="74"/>
                      <a:pt x="203" y="74"/>
                      <a:pt x="203" y="74"/>
                    </a:cubicBezTo>
                    <a:cubicBezTo>
                      <a:pt x="203" y="74"/>
                      <a:pt x="203" y="74"/>
                      <a:pt x="203" y="74"/>
                    </a:cubicBezTo>
                    <a:cubicBezTo>
                      <a:pt x="204" y="75"/>
                      <a:pt x="204" y="75"/>
                      <a:pt x="204" y="75"/>
                    </a:cubicBezTo>
                    <a:cubicBezTo>
                      <a:pt x="203" y="76"/>
                      <a:pt x="203" y="76"/>
                      <a:pt x="203" y="76"/>
                    </a:cubicBezTo>
                    <a:cubicBezTo>
                      <a:pt x="203" y="75"/>
                      <a:pt x="203" y="75"/>
                      <a:pt x="203" y="75"/>
                    </a:cubicBezTo>
                    <a:cubicBezTo>
                      <a:pt x="202" y="75"/>
                      <a:pt x="202" y="75"/>
                      <a:pt x="202" y="75"/>
                    </a:cubicBezTo>
                    <a:cubicBezTo>
                      <a:pt x="202" y="75"/>
                      <a:pt x="202" y="75"/>
                      <a:pt x="202" y="75"/>
                    </a:cubicBezTo>
                    <a:cubicBezTo>
                      <a:pt x="202" y="76"/>
                      <a:pt x="202" y="76"/>
                      <a:pt x="202" y="76"/>
                    </a:cubicBezTo>
                    <a:cubicBezTo>
                      <a:pt x="203" y="76"/>
                      <a:pt x="203" y="76"/>
                      <a:pt x="203" y="76"/>
                    </a:cubicBezTo>
                    <a:cubicBezTo>
                      <a:pt x="204" y="77"/>
                      <a:pt x="204" y="77"/>
                      <a:pt x="204" y="77"/>
                    </a:cubicBezTo>
                    <a:cubicBezTo>
                      <a:pt x="203" y="77"/>
                      <a:pt x="203" y="77"/>
                      <a:pt x="203" y="77"/>
                    </a:cubicBezTo>
                    <a:cubicBezTo>
                      <a:pt x="203" y="77"/>
                      <a:pt x="203" y="77"/>
                      <a:pt x="203" y="77"/>
                    </a:cubicBezTo>
                    <a:cubicBezTo>
                      <a:pt x="202" y="77"/>
                      <a:pt x="202" y="77"/>
                      <a:pt x="202" y="77"/>
                    </a:cubicBezTo>
                    <a:cubicBezTo>
                      <a:pt x="203" y="78"/>
                      <a:pt x="203" y="78"/>
                      <a:pt x="203" y="78"/>
                    </a:cubicBezTo>
                    <a:cubicBezTo>
                      <a:pt x="203" y="79"/>
                      <a:pt x="203" y="79"/>
                      <a:pt x="203" y="79"/>
                    </a:cubicBezTo>
                    <a:cubicBezTo>
                      <a:pt x="203" y="78"/>
                      <a:pt x="203" y="78"/>
                      <a:pt x="203" y="78"/>
                    </a:cubicBezTo>
                    <a:cubicBezTo>
                      <a:pt x="202" y="78"/>
                      <a:pt x="202" y="78"/>
                      <a:pt x="202" y="78"/>
                    </a:cubicBezTo>
                    <a:cubicBezTo>
                      <a:pt x="201" y="78"/>
                      <a:pt x="201" y="78"/>
                      <a:pt x="201" y="78"/>
                    </a:cubicBezTo>
                    <a:cubicBezTo>
                      <a:pt x="200" y="77"/>
                      <a:pt x="200" y="77"/>
                      <a:pt x="200" y="77"/>
                    </a:cubicBezTo>
                    <a:cubicBezTo>
                      <a:pt x="201" y="78"/>
                      <a:pt x="201" y="78"/>
                      <a:pt x="201" y="78"/>
                    </a:cubicBezTo>
                    <a:cubicBezTo>
                      <a:pt x="202" y="78"/>
                      <a:pt x="202" y="78"/>
                      <a:pt x="202" y="78"/>
                    </a:cubicBezTo>
                    <a:cubicBezTo>
                      <a:pt x="202" y="78"/>
                      <a:pt x="202" y="78"/>
                      <a:pt x="202" y="78"/>
                    </a:cubicBezTo>
                    <a:cubicBezTo>
                      <a:pt x="202" y="79"/>
                      <a:pt x="202" y="79"/>
                      <a:pt x="202" y="79"/>
                    </a:cubicBezTo>
                    <a:cubicBezTo>
                      <a:pt x="203" y="79"/>
                      <a:pt x="203" y="79"/>
                      <a:pt x="203" y="79"/>
                    </a:cubicBezTo>
                    <a:cubicBezTo>
                      <a:pt x="204" y="79"/>
                      <a:pt x="204" y="79"/>
                      <a:pt x="204" y="79"/>
                    </a:cubicBezTo>
                    <a:cubicBezTo>
                      <a:pt x="204" y="79"/>
                      <a:pt x="204" y="79"/>
                      <a:pt x="204" y="79"/>
                    </a:cubicBezTo>
                    <a:cubicBezTo>
                      <a:pt x="205" y="80"/>
                      <a:pt x="205" y="80"/>
                      <a:pt x="205" y="80"/>
                    </a:cubicBezTo>
                    <a:cubicBezTo>
                      <a:pt x="204" y="81"/>
                      <a:pt x="204" y="81"/>
                      <a:pt x="204" y="81"/>
                    </a:cubicBezTo>
                    <a:cubicBezTo>
                      <a:pt x="204" y="81"/>
                      <a:pt x="204" y="81"/>
                      <a:pt x="204" y="81"/>
                    </a:cubicBezTo>
                    <a:cubicBezTo>
                      <a:pt x="204" y="81"/>
                      <a:pt x="204" y="81"/>
                      <a:pt x="204" y="81"/>
                    </a:cubicBezTo>
                    <a:cubicBezTo>
                      <a:pt x="204" y="81"/>
                      <a:pt x="204" y="81"/>
                      <a:pt x="204" y="81"/>
                    </a:cubicBezTo>
                    <a:cubicBezTo>
                      <a:pt x="204" y="82"/>
                      <a:pt x="204" y="82"/>
                      <a:pt x="204" y="82"/>
                    </a:cubicBezTo>
                    <a:cubicBezTo>
                      <a:pt x="204" y="83"/>
                      <a:pt x="204" y="83"/>
                      <a:pt x="204" y="83"/>
                    </a:cubicBezTo>
                    <a:cubicBezTo>
                      <a:pt x="203" y="83"/>
                      <a:pt x="203" y="83"/>
                      <a:pt x="203" y="83"/>
                    </a:cubicBezTo>
                    <a:cubicBezTo>
                      <a:pt x="203" y="83"/>
                      <a:pt x="203" y="83"/>
                      <a:pt x="203" y="83"/>
                    </a:cubicBezTo>
                    <a:cubicBezTo>
                      <a:pt x="202" y="83"/>
                      <a:pt x="202" y="83"/>
                      <a:pt x="202" y="83"/>
                    </a:cubicBezTo>
                    <a:cubicBezTo>
                      <a:pt x="202" y="84"/>
                      <a:pt x="202" y="84"/>
                      <a:pt x="202" y="84"/>
                    </a:cubicBezTo>
                    <a:cubicBezTo>
                      <a:pt x="201" y="83"/>
                      <a:pt x="201" y="83"/>
                      <a:pt x="201" y="83"/>
                    </a:cubicBezTo>
                    <a:cubicBezTo>
                      <a:pt x="201" y="83"/>
                      <a:pt x="201" y="83"/>
                      <a:pt x="201" y="83"/>
                    </a:cubicBezTo>
                    <a:cubicBezTo>
                      <a:pt x="200" y="83"/>
                      <a:pt x="200" y="83"/>
                      <a:pt x="200" y="83"/>
                    </a:cubicBezTo>
                    <a:cubicBezTo>
                      <a:pt x="200" y="84"/>
                      <a:pt x="200" y="84"/>
                      <a:pt x="200" y="84"/>
                    </a:cubicBezTo>
                    <a:cubicBezTo>
                      <a:pt x="200" y="84"/>
                      <a:pt x="200" y="84"/>
                      <a:pt x="200" y="84"/>
                    </a:cubicBezTo>
                    <a:cubicBezTo>
                      <a:pt x="201" y="84"/>
                      <a:pt x="201" y="84"/>
                      <a:pt x="201" y="84"/>
                    </a:cubicBezTo>
                    <a:cubicBezTo>
                      <a:pt x="203" y="84"/>
                      <a:pt x="203" y="84"/>
                      <a:pt x="203" y="84"/>
                    </a:cubicBezTo>
                    <a:cubicBezTo>
                      <a:pt x="203" y="84"/>
                      <a:pt x="203" y="84"/>
                      <a:pt x="203" y="84"/>
                    </a:cubicBezTo>
                    <a:cubicBezTo>
                      <a:pt x="203" y="85"/>
                      <a:pt x="203" y="85"/>
                      <a:pt x="203" y="85"/>
                    </a:cubicBezTo>
                    <a:cubicBezTo>
                      <a:pt x="204" y="85"/>
                      <a:pt x="204" y="85"/>
                      <a:pt x="204" y="85"/>
                    </a:cubicBezTo>
                    <a:cubicBezTo>
                      <a:pt x="204" y="85"/>
                      <a:pt x="204" y="85"/>
                      <a:pt x="204" y="85"/>
                    </a:cubicBezTo>
                    <a:cubicBezTo>
                      <a:pt x="204" y="84"/>
                      <a:pt x="204" y="84"/>
                      <a:pt x="204" y="84"/>
                    </a:cubicBezTo>
                    <a:cubicBezTo>
                      <a:pt x="204" y="84"/>
                      <a:pt x="204" y="84"/>
                      <a:pt x="204" y="84"/>
                    </a:cubicBezTo>
                    <a:cubicBezTo>
                      <a:pt x="205" y="85"/>
                      <a:pt x="205" y="85"/>
                      <a:pt x="205" y="85"/>
                    </a:cubicBezTo>
                    <a:cubicBezTo>
                      <a:pt x="204" y="86"/>
                      <a:pt x="204" y="86"/>
                      <a:pt x="204" y="86"/>
                    </a:cubicBezTo>
                    <a:cubicBezTo>
                      <a:pt x="204" y="86"/>
                      <a:pt x="204" y="86"/>
                      <a:pt x="204" y="86"/>
                    </a:cubicBezTo>
                    <a:cubicBezTo>
                      <a:pt x="203" y="86"/>
                      <a:pt x="203" y="86"/>
                      <a:pt x="203" y="86"/>
                    </a:cubicBezTo>
                    <a:cubicBezTo>
                      <a:pt x="203" y="87"/>
                      <a:pt x="203" y="87"/>
                      <a:pt x="203" y="87"/>
                    </a:cubicBezTo>
                    <a:cubicBezTo>
                      <a:pt x="203" y="87"/>
                      <a:pt x="203" y="87"/>
                      <a:pt x="203" y="87"/>
                    </a:cubicBezTo>
                    <a:cubicBezTo>
                      <a:pt x="202" y="87"/>
                      <a:pt x="202" y="87"/>
                      <a:pt x="202" y="87"/>
                    </a:cubicBezTo>
                    <a:cubicBezTo>
                      <a:pt x="201" y="87"/>
                      <a:pt x="201" y="87"/>
                      <a:pt x="201" y="87"/>
                    </a:cubicBezTo>
                    <a:cubicBezTo>
                      <a:pt x="201" y="86"/>
                      <a:pt x="201" y="86"/>
                      <a:pt x="201" y="86"/>
                    </a:cubicBezTo>
                    <a:cubicBezTo>
                      <a:pt x="201" y="87"/>
                      <a:pt x="201" y="87"/>
                      <a:pt x="201" y="87"/>
                    </a:cubicBezTo>
                    <a:cubicBezTo>
                      <a:pt x="200" y="87"/>
                      <a:pt x="200" y="87"/>
                      <a:pt x="200" y="87"/>
                    </a:cubicBezTo>
                    <a:cubicBezTo>
                      <a:pt x="200" y="87"/>
                      <a:pt x="200" y="87"/>
                      <a:pt x="200" y="87"/>
                    </a:cubicBezTo>
                    <a:cubicBezTo>
                      <a:pt x="199" y="87"/>
                      <a:pt x="199" y="87"/>
                      <a:pt x="199" y="87"/>
                    </a:cubicBezTo>
                    <a:cubicBezTo>
                      <a:pt x="200" y="87"/>
                      <a:pt x="200" y="87"/>
                      <a:pt x="200" y="87"/>
                    </a:cubicBezTo>
                    <a:cubicBezTo>
                      <a:pt x="201" y="87"/>
                      <a:pt x="201" y="87"/>
                      <a:pt x="201" y="87"/>
                    </a:cubicBezTo>
                    <a:cubicBezTo>
                      <a:pt x="201" y="88"/>
                      <a:pt x="201" y="88"/>
                      <a:pt x="201" y="88"/>
                    </a:cubicBezTo>
                    <a:cubicBezTo>
                      <a:pt x="200" y="88"/>
                      <a:pt x="200" y="88"/>
                      <a:pt x="200" y="88"/>
                    </a:cubicBezTo>
                    <a:cubicBezTo>
                      <a:pt x="201" y="88"/>
                      <a:pt x="201" y="88"/>
                      <a:pt x="201" y="88"/>
                    </a:cubicBezTo>
                    <a:cubicBezTo>
                      <a:pt x="199" y="89"/>
                      <a:pt x="199" y="89"/>
                      <a:pt x="199" y="89"/>
                    </a:cubicBezTo>
                    <a:cubicBezTo>
                      <a:pt x="199" y="89"/>
                      <a:pt x="199" y="89"/>
                      <a:pt x="199" y="89"/>
                    </a:cubicBezTo>
                    <a:cubicBezTo>
                      <a:pt x="199" y="89"/>
                      <a:pt x="199" y="89"/>
                      <a:pt x="199" y="89"/>
                    </a:cubicBezTo>
                    <a:cubicBezTo>
                      <a:pt x="200" y="89"/>
                      <a:pt x="200" y="89"/>
                      <a:pt x="200" y="89"/>
                    </a:cubicBezTo>
                    <a:cubicBezTo>
                      <a:pt x="201" y="89"/>
                      <a:pt x="201" y="89"/>
                      <a:pt x="201" y="89"/>
                    </a:cubicBezTo>
                    <a:cubicBezTo>
                      <a:pt x="201" y="89"/>
                      <a:pt x="201" y="89"/>
                      <a:pt x="201" y="89"/>
                    </a:cubicBezTo>
                    <a:cubicBezTo>
                      <a:pt x="202" y="89"/>
                      <a:pt x="202" y="89"/>
                      <a:pt x="202" y="89"/>
                    </a:cubicBezTo>
                    <a:cubicBezTo>
                      <a:pt x="201" y="90"/>
                      <a:pt x="201" y="90"/>
                      <a:pt x="201" y="90"/>
                    </a:cubicBezTo>
                    <a:cubicBezTo>
                      <a:pt x="200" y="90"/>
                      <a:pt x="200" y="90"/>
                      <a:pt x="200" y="90"/>
                    </a:cubicBezTo>
                    <a:cubicBezTo>
                      <a:pt x="200" y="90"/>
                      <a:pt x="200" y="90"/>
                      <a:pt x="200" y="90"/>
                    </a:cubicBezTo>
                    <a:cubicBezTo>
                      <a:pt x="200" y="90"/>
                      <a:pt x="200" y="90"/>
                      <a:pt x="200" y="90"/>
                    </a:cubicBezTo>
                    <a:cubicBezTo>
                      <a:pt x="199" y="90"/>
                      <a:pt x="199" y="90"/>
                      <a:pt x="199" y="90"/>
                    </a:cubicBezTo>
                    <a:cubicBezTo>
                      <a:pt x="198" y="90"/>
                      <a:pt x="198" y="90"/>
                      <a:pt x="198" y="90"/>
                    </a:cubicBezTo>
                    <a:cubicBezTo>
                      <a:pt x="196" y="91"/>
                      <a:pt x="196" y="91"/>
                      <a:pt x="196" y="91"/>
                    </a:cubicBezTo>
                    <a:cubicBezTo>
                      <a:pt x="194" y="93"/>
                      <a:pt x="194" y="93"/>
                      <a:pt x="194" y="93"/>
                    </a:cubicBezTo>
                    <a:cubicBezTo>
                      <a:pt x="193" y="94"/>
                      <a:pt x="193" y="94"/>
                      <a:pt x="193" y="94"/>
                    </a:cubicBezTo>
                    <a:cubicBezTo>
                      <a:pt x="193" y="94"/>
                      <a:pt x="193" y="94"/>
                      <a:pt x="193" y="94"/>
                    </a:cubicBezTo>
                    <a:cubicBezTo>
                      <a:pt x="192" y="94"/>
                      <a:pt x="192" y="94"/>
                      <a:pt x="192" y="94"/>
                    </a:cubicBezTo>
                    <a:cubicBezTo>
                      <a:pt x="191" y="94"/>
                      <a:pt x="191" y="94"/>
                      <a:pt x="191" y="94"/>
                    </a:cubicBezTo>
                    <a:cubicBezTo>
                      <a:pt x="190" y="95"/>
                      <a:pt x="190" y="95"/>
                      <a:pt x="190" y="95"/>
                    </a:cubicBezTo>
                    <a:cubicBezTo>
                      <a:pt x="188" y="97"/>
                      <a:pt x="188" y="97"/>
                      <a:pt x="188" y="97"/>
                    </a:cubicBezTo>
                    <a:cubicBezTo>
                      <a:pt x="188" y="97"/>
                      <a:pt x="188" y="97"/>
                      <a:pt x="188" y="97"/>
                    </a:cubicBezTo>
                    <a:cubicBezTo>
                      <a:pt x="188" y="98"/>
                      <a:pt x="188" y="98"/>
                      <a:pt x="188" y="98"/>
                    </a:cubicBezTo>
                    <a:cubicBezTo>
                      <a:pt x="187" y="98"/>
                      <a:pt x="187" y="98"/>
                      <a:pt x="187" y="98"/>
                    </a:cubicBezTo>
                    <a:cubicBezTo>
                      <a:pt x="187" y="98"/>
                      <a:pt x="187" y="98"/>
                      <a:pt x="187" y="98"/>
                    </a:cubicBezTo>
                    <a:cubicBezTo>
                      <a:pt x="186" y="99"/>
                      <a:pt x="186" y="99"/>
                      <a:pt x="186" y="99"/>
                    </a:cubicBezTo>
                    <a:cubicBezTo>
                      <a:pt x="186" y="99"/>
                      <a:pt x="186" y="99"/>
                      <a:pt x="186" y="99"/>
                    </a:cubicBezTo>
                    <a:cubicBezTo>
                      <a:pt x="186" y="99"/>
                      <a:pt x="186" y="99"/>
                      <a:pt x="186" y="99"/>
                    </a:cubicBezTo>
                    <a:cubicBezTo>
                      <a:pt x="185" y="99"/>
                      <a:pt x="185" y="99"/>
                      <a:pt x="185" y="99"/>
                    </a:cubicBezTo>
                    <a:cubicBezTo>
                      <a:pt x="184" y="99"/>
                      <a:pt x="184" y="99"/>
                      <a:pt x="184" y="99"/>
                    </a:cubicBezTo>
                    <a:cubicBezTo>
                      <a:pt x="184" y="100"/>
                      <a:pt x="184" y="100"/>
                      <a:pt x="184" y="100"/>
                    </a:cubicBezTo>
                    <a:cubicBezTo>
                      <a:pt x="183" y="100"/>
                      <a:pt x="183" y="100"/>
                      <a:pt x="183" y="100"/>
                    </a:cubicBezTo>
                    <a:cubicBezTo>
                      <a:pt x="182" y="100"/>
                      <a:pt x="182" y="100"/>
                      <a:pt x="182" y="100"/>
                    </a:cubicBezTo>
                    <a:cubicBezTo>
                      <a:pt x="181" y="100"/>
                      <a:pt x="181" y="100"/>
                      <a:pt x="181" y="100"/>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2"/>
                      <a:pt x="180" y="102"/>
                      <a:pt x="180" y="102"/>
                    </a:cubicBezTo>
                    <a:cubicBezTo>
                      <a:pt x="180" y="102"/>
                      <a:pt x="180" y="102"/>
                      <a:pt x="180" y="102"/>
                    </a:cubicBezTo>
                    <a:cubicBezTo>
                      <a:pt x="179" y="103"/>
                      <a:pt x="179" y="103"/>
                      <a:pt x="179" y="103"/>
                    </a:cubicBezTo>
                    <a:cubicBezTo>
                      <a:pt x="179" y="103"/>
                      <a:pt x="179" y="103"/>
                      <a:pt x="179" y="103"/>
                    </a:cubicBezTo>
                    <a:cubicBezTo>
                      <a:pt x="178" y="103"/>
                      <a:pt x="178" y="103"/>
                      <a:pt x="178" y="103"/>
                    </a:cubicBezTo>
                    <a:cubicBezTo>
                      <a:pt x="177" y="104"/>
                      <a:pt x="177" y="104"/>
                      <a:pt x="177" y="104"/>
                    </a:cubicBezTo>
                    <a:cubicBezTo>
                      <a:pt x="177" y="105"/>
                      <a:pt x="177" y="105"/>
                      <a:pt x="177" y="105"/>
                    </a:cubicBezTo>
                    <a:cubicBezTo>
                      <a:pt x="177" y="107"/>
                      <a:pt x="177" y="107"/>
                      <a:pt x="177" y="107"/>
                    </a:cubicBezTo>
                    <a:cubicBezTo>
                      <a:pt x="176" y="109"/>
                      <a:pt x="176" y="109"/>
                      <a:pt x="176" y="109"/>
                    </a:cubicBezTo>
                    <a:cubicBezTo>
                      <a:pt x="177" y="110"/>
                      <a:pt x="177" y="110"/>
                      <a:pt x="177" y="110"/>
                    </a:cubicBezTo>
                    <a:cubicBezTo>
                      <a:pt x="176" y="112"/>
                      <a:pt x="176" y="112"/>
                      <a:pt x="176" y="112"/>
                    </a:cubicBezTo>
                    <a:cubicBezTo>
                      <a:pt x="177" y="113"/>
                      <a:pt x="177" y="113"/>
                      <a:pt x="177" y="113"/>
                    </a:cubicBezTo>
                    <a:cubicBezTo>
                      <a:pt x="177" y="115"/>
                      <a:pt x="177" y="115"/>
                      <a:pt x="177" y="115"/>
                    </a:cubicBezTo>
                    <a:cubicBezTo>
                      <a:pt x="177" y="116"/>
                      <a:pt x="177" y="116"/>
                      <a:pt x="177" y="116"/>
                    </a:cubicBezTo>
                    <a:cubicBezTo>
                      <a:pt x="178" y="118"/>
                      <a:pt x="178" y="118"/>
                      <a:pt x="178" y="118"/>
                    </a:cubicBezTo>
                    <a:cubicBezTo>
                      <a:pt x="178" y="118"/>
                      <a:pt x="178" y="118"/>
                      <a:pt x="178" y="118"/>
                    </a:cubicBezTo>
                    <a:cubicBezTo>
                      <a:pt x="179" y="119"/>
                      <a:pt x="179" y="119"/>
                      <a:pt x="179" y="119"/>
                    </a:cubicBezTo>
                    <a:cubicBezTo>
                      <a:pt x="178" y="120"/>
                      <a:pt x="178" y="120"/>
                      <a:pt x="178" y="120"/>
                    </a:cubicBezTo>
                    <a:cubicBezTo>
                      <a:pt x="178" y="121"/>
                      <a:pt x="178" y="121"/>
                      <a:pt x="178" y="121"/>
                    </a:cubicBezTo>
                    <a:cubicBezTo>
                      <a:pt x="179" y="122"/>
                      <a:pt x="179" y="122"/>
                      <a:pt x="179" y="122"/>
                    </a:cubicBezTo>
                    <a:cubicBezTo>
                      <a:pt x="179" y="124"/>
                      <a:pt x="179" y="124"/>
                      <a:pt x="179" y="124"/>
                    </a:cubicBezTo>
                    <a:cubicBezTo>
                      <a:pt x="180" y="125"/>
                      <a:pt x="180" y="125"/>
                      <a:pt x="180" y="125"/>
                    </a:cubicBezTo>
                    <a:cubicBezTo>
                      <a:pt x="180" y="126"/>
                      <a:pt x="180" y="126"/>
                      <a:pt x="180" y="126"/>
                    </a:cubicBezTo>
                    <a:cubicBezTo>
                      <a:pt x="180" y="126"/>
                      <a:pt x="180" y="126"/>
                      <a:pt x="180" y="126"/>
                    </a:cubicBezTo>
                    <a:cubicBezTo>
                      <a:pt x="180" y="127"/>
                      <a:pt x="180" y="127"/>
                      <a:pt x="180" y="127"/>
                    </a:cubicBezTo>
                    <a:cubicBezTo>
                      <a:pt x="180" y="128"/>
                      <a:pt x="180" y="128"/>
                      <a:pt x="180" y="128"/>
                    </a:cubicBezTo>
                    <a:cubicBezTo>
                      <a:pt x="180" y="128"/>
                      <a:pt x="180" y="128"/>
                      <a:pt x="180" y="128"/>
                    </a:cubicBezTo>
                    <a:cubicBezTo>
                      <a:pt x="180" y="129"/>
                      <a:pt x="180" y="129"/>
                      <a:pt x="180" y="129"/>
                    </a:cubicBezTo>
                    <a:cubicBezTo>
                      <a:pt x="179" y="131"/>
                      <a:pt x="179" y="131"/>
                      <a:pt x="179" y="131"/>
                    </a:cubicBezTo>
                    <a:cubicBezTo>
                      <a:pt x="178" y="132"/>
                      <a:pt x="178" y="132"/>
                      <a:pt x="178" y="132"/>
                    </a:cubicBezTo>
                    <a:cubicBezTo>
                      <a:pt x="178" y="132"/>
                      <a:pt x="178" y="132"/>
                      <a:pt x="178" y="132"/>
                    </a:cubicBezTo>
                    <a:cubicBezTo>
                      <a:pt x="178" y="133"/>
                      <a:pt x="178" y="133"/>
                      <a:pt x="178" y="133"/>
                    </a:cubicBezTo>
                    <a:cubicBezTo>
                      <a:pt x="177" y="133"/>
                      <a:pt x="177" y="133"/>
                      <a:pt x="177" y="133"/>
                    </a:cubicBezTo>
                    <a:cubicBezTo>
                      <a:pt x="176" y="134"/>
                      <a:pt x="176" y="134"/>
                      <a:pt x="176" y="134"/>
                    </a:cubicBezTo>
                    <a:cubicBezTo>
                      <a:pt x="175" y="134"/>
                      <a:pt x="175" y="134"/>
                      <a:pt x="175" y="134"/>
                    </a:cubicBezTo>
                    <a:cubicBezTo>
                      <a:pt x="175" y="133"/>
                      <a:pt x="175" y="133"/>
                      <a:pt x="175" y="133"/>
                    </a:cubicBezTo>
                    <a:cubicBezTo>
                      <a:pt x="174" y="133"/>
                      <a:pt x="174" y="133"/>
                      <a:pt x="174" y="133"/>
                    </a:cubicBezTo>
                    <a:cubicBezTo>
                      <a:pt x="175" y="133"/>
                      <a:pt x="175" y="133"/>
                      <a:pt x="175" y="133"/>
                    </a:cubicBezTo>
                    <a:cubicBezTo>
                      <a:pt x="173" y="132"/>
                      <a:pt x="173" y="132"/>
                      <a:pt x="173" y="132"/>
                    </a:cubicBezTo>
                    <a:cubicBezTo>
                      <a:pt x="174" y="131"/>
                      <a:pt x="174" y="131"/>
                      <a:pt x="174" y="131"/>
                    </a:cubicBezTo>
                    <a:cubicBezTo>
                      <a:pt x="173" y="131"/>
                      <a:pt x="173" y="131"/>
                      <a:pt x="173" y="131"/>
                    </a:cubicBezTo>
                    <a:cubicBezTo>
                      <a:pt x="173" y="131"/>
                      <a:pt x="173" y="131"/>
                      <a:pt x="173" y="131"/>
                    </a:cubicBezTo>
                    <a:cubicBezTo>
                      <a:pt x="172" y="130"/>
                      <a:pt x="172" y="130"/>
                      <a:pt x="172" y="130"/>
                    </a:cubicBezTo>
                    <a:cubicBezTo>
                      <a:pt x="172" y="129"/>
                      <a:pt x="172" y="129"/>
                      <a:pt x="172" y="129"/>
                    </a:cubicBezTo>
                    <a:cubicBezTo>
                      <a:pt x="172" y="128"/>
                      <a:pt x="172" y="128"/>
                      <a:pt x="172" y="128"/>
                    </a:cubicBezTo>
                    <a:cubicBezTo>
                      <a:pt x="171" y="128"/>
                      <a:pt x="171" y="128"/>
                      <a:pt x="171" y="128"/>
                    </a:cubicBezTo>
                    <a:cubicBezTo>
                      <a:pt x="171" y="127"/>
                      <a:pt x="171" y="127"/>
                      <a:pt x="171" y="127"/>
                    </a:cubicBezTo>
                    <a:cubicBezTo>
                      <a:pt x="171" y="127"/>
                      <a:pt x="171" y="127"/>
                      <a:pt x="171" y="127"/>
                    </a:cubicBezTo>
                    <a:cubicBezTo>
                      <a:pt x="171" y="126"/>
                      <a:pt x="171" y="126"/>
                      <a:pt x="171" y="126"/>
                    </a:cubicBezTo>
                    <a:cubicBezTo>
                      <a:pt x="172" y="126"/>
                      <a:pt x="172" y="126"/>
                      <a:pt x="172" y="126"/>
                    </a:cubicBezTo>
                    <a:cubicBezTo>
                      <a:pt x="171" y="126"/>
                      <a:pt x="171" y="126"/>
                      <a:pt x="171" y="126"/>
                    </a:cubicBezTo>
                    <a:cubicBezTo>
                      <a:pt x="171" y="126"/>
                      <a:pt x="171" y="126"/>
                      <a:pt x="171" y="126"/>
                    </a:cubicBezTo>
                    <a:cubicBezTo>
                      <a:pt x="171" y="126"/>
                      <a:pt x="171" y="126"/>
                      <a:pt x="171" y="126"/>
                    </a:cubicBezTo>
                    <a:cubicBezTo>
                      <a:pt x="171" y="126"/>
                      <a:pt x="171" y="126"/>
                      <a:pt x="171" y="126"/>
                    </a:cubicBezTo>
                    <a:cubicBezTo>
                      <a:pt x="170" y="126"/>
                      <a:pt x="170" y="126"/>
                      <a:pt x="170" y="126"/>
                    </a:cubicBezTo>
                    <a:cubicBezTo>
                      <a:pt x="170" y="126"/>
                      <a:pt x="170" y="126"/>
                      <a:pt x="170" y="126"/>
                    </a:cubicBezTo>
                    <a:cubicBezTo>
                      <a:pt x="170" y="125"/>
                      <a:pt x="170" y="125"/>
                      <a:pt x="170" y="125"/>
                    </a:cubicBezTo>
                    <a:cubicBezTo>
                      <a:pt x="169" y="125"/>
                      <a:pt x="169" y="125"/>
                      <a:pt x="169" y="125"/>
                    </a:cubicBezTo>
                    <a:cubicBezTo>
                      <a:pt x="169" y="124"/>
                      <a:pt x="169" y="124"/>
                      <a:pt x="169" y="124"/>
                    </a:cubicBezTo>
                    <a:cubicBezTo>
                      <a:pt x="169" y="123"/>
                      <a:pt x="169" y="123"/>
                      <a:pt x="169" y="123"/>
                    </a:cubicBezTo>
                    <a:cubicBezTo>
                      <a:pt x="170" y="122"/>
                      <a:pt x="170" y="122"/>
                      <a:pt x="170" y="122"/>
                    </a:cubicBezTo>
                    <a:cubicBezTo>
                      <a:pt x="170" y="121"/>
                      <a:pt x="170" y="121"/>
                      <a:pt x="170" y="121"/>
                    </a:cubicBezTo>
                    <a:cubicBezTo>
                      <a:pt x="169" y="121"/>
                      <a:pt x="169" y="121"/>
                      <a:pt x="169" y="121"/>
                    </a:cubicBezTo>
                    <a:cubicBezTo>
                      <a:pt x="169" y="121"/>
                      <a:pt x="169" y="121"/>
                      <a:pt x="169" y="121"/>
                    </a:cubicBezTo>
                    <a:cubicBezTo>
                      <a:pt x="169" y="122"/>
                      <a:pt x="169" y="122"/>
                      <a:pt x="169" y="122"/>
                    </a:cubicBezTo>
                    <a:cubicBezTo>
                      <a:pt x="169" y="122"/>
                      <a:pt x="169" y="122"/>
                      <a:pt x="169" y="122"/>
                    </a:cubicBezTo>
                    <a:cubicBezTo>
                      <a:pt x="169" y="122"/>
                      <a:pt x="169" y="122"/>
                      <a:pt x="169" y="122"/>
                    </a:cubicBezTo>
                    <a:cubicBezTo>
                      <a:pt x="168" y="122"/>
                      <a:pt x="168" y="122"/>
                      <a:pt x="168" y="122"/>
                    </a:cubicBezTo>
                    <a:cubicBezTo>
                      <a:pt x="168" y="121"/>
                      <a:pt x="168" y="121"/>
                      <a:pt x="168" y="121"/>
                    </a:cubicBezTo>
                    <a:cubicBezTo>
                      <a:pt x="169" y="120"/>
                      <a:pt x="169" y="120"/>
                      <a:pt x="169" y="120"/>
                    </a:cubicBezTo>
                    <a:cubicBezTo>
                      <a:pt x="169" y="118"/>
                      <a:pt x="169" y="118"/>
                      <a:pt x="169" y="118"/>
                    </a:cubicBezTo>
                    <a:cubicBezTo>
                      <a:pt x="170" y="117"/>
                      <a:pt x="170" y="117"/>
                      <a:pt x="170" y="117"/>
                    </a:cubicBezTo>
                    <a:cubicBezTo>
                      <a:pt x="169" y="116"/>
                      <a:pt x="169" y="116"/>
                      <a:pt x="169" y="116"/>
                    </a:cubicBezTo>
                    <a:cubicBezTo>
                      <a:pt x="168" y="116"/>
                      <a:pt x="168" y="116"/>
                      <a:pt x="168" y="116"/>
                    </a:cubicBezTo>
                    <a:cubicBezTo>
                      <a:pt x="168" y="115"/>
                      <a:pt x="168" y="115"/>
                      <a:pt x="168" y="115"/>
                    </a:cubicBezTo>
                    <a:cubicBezTo>
                      <a:pt x="168" y="115"/>
                      <a:pt x="168" y="115"/>
                      <a:pt x="168" y="115"/>
                    </a:cubicBezTo>
                    <a:cubicBezTo>
                      <a:pt x="168" y="115"/>
                      <a:pt x="168" y="115"/>
                      <a:pt x="168" y="115"/>
                    </a:cubicBezTo>
                    <a:cubicBezTo>
                      <a:pt x="167" y="114"/>
                      <a:pt x="167" y="114"/>
                      <a:pt x="167" y="114"/>
                    </a:cubicBezTo>
                    <a:cubicBezTo>
                      <a:pt x="167" y="114"/>
                      <a:pt x="167" y="114"/>
                      <a:pt x="167" y="114"/>
                    </a:cubicBezTo>
                    <a:cubicBezTo>
                      <a:pt x="167" y="113"/>
                      <a:pt x="167" y="113"/>
                      <a:pt x="167" y="113"/>
                    </a:cubicBezTo>
                    <a:cubicBezTo>
                      <a:pt x="166" y="113"/>
                      <a:pt x="166" y="113"/>
                      <a:pt x="166" y="113"/>
                    </a:cubicBezTo>
                    <a:cubicBezTo>
                      <a:pt x="166" y="112"/>
                      <a:pt x="166" y="112"/>
                      <a:pt x="166" y="112"/>
                    </a:cubicBezTo>
                    <a:cubicBezTo>
                      <a:pt x="165" y="111"/>
                      <a:pt x="165" y="111"/>
                      <a:pt x="165" y="111"/>
                    </a:cubicBezTo>
                    <a:cubicBezTo>
                      <a:pt x="164" y="111"/>
                      <a:pt x="164" y="111"/>
                      <a:pt x="164" y="111"/>
                    </a:cubicBezTo>
                    <a:cubicBezTo>
                      <a:pt x="163" y="111"/>
                      <a:pt x="163" y="111"/>
                      <a:pt x="163" y="111"/>
                    </a:cubicBezTo>
                    <a:cubicBezTo>
                      <a:pt x="163" y="112"/>
                      <a:pt x="163" y="112"/>
                      <a:pt x="163" y="112"/>
                    </a:cubicBezTo>
                    <a:cubicBezTo>
                      <a:pt x="163" y="112"/>
                      <a:pt x="163" y="112"/>
                      <a:pt x="163" y="112"/>
                    </a:cubicBezTo>
                    <a:cubicBezTo>
                      <a:pt x="162" y="112"/>
                      <a:pt x="162" y="112"/>
                      <a:pt x="162" y="112"/>
                    </a:cubicBezTo>
                    <a:cubicBezTo>
                      <a:pt x="162" y="112"/>
                      <a:pt x="162" y="112"/>
                      <a:pt x="162" y="112"/>
                    </a:cubicBezTo>
                    <a:cubicBezTo>
                      <a:pt x="161" y="113"/>
                      <a:pt x="161" y="113"/>
                      <a:pt x="161" y="113"/>
                    </a:cubicBezTo>
                    <a:cubicBezTo>
                      <a:pt x="160" y="113"/>
                      <a:pt x="160" y="113"/>
                      <a:pt x="160" y="113"/>
                    </a:cubicBezTo>
                    <a:cubicBezTo>
                      <a:pt x="159" y="113"/>
                      <a:pt x="159" y="113"/>
                      <a:pt x="159" y="113"/>
                    </a:cubicBezTo>
                    <a:cubicBezTo>
                      <a:pt x="159" y="113"/>
                      <a:pt x="159" y="113"/>
                      <a:pt x="159" y="113"/>
                    </a:cubicBezTo>
                    <a:cubicBezTo>
                      <a:pt x="159" y="112"/>
                      <a:pt x="159" y="112"/>
                      <a:pt x="159" y="112"/>
                    </a:cubicBezTo>
                    <a:cubicBezTo>
                      <a:pt x="159" y="113"/>
                      <a:pt x="159" y="113"/>
                      <a:pt x="159" y="113"/>
                    </a:cubicBezTo>
                    <a:cubicBezTo>
                      <a:pt x="159" y="113"/>
                      <a:pt x="159" y="113"/>
                      <a:pt x="159" y="113"/>
                    </a:cubicBezTo>
                    <a:cubicBezTo>
                      <a:pt x="159" y="112"/>
                      <a:pt x="159" y="112"/>
                      <a:pt x="159" y="112"/>
                    </a:cubicBezTo>
                    <a:cubicBezTo>
                      <a:pt x="158" y="112"/>
                      <a:pt x="158" y="112"/>
                      <a:pt x="158" y="112"/>
                    </a:cubicBezTo>
                    <a:cubicBezTo>
                      <a:pt x="157" y="111"/>
                      <a:pt x="157" y="111"/>
                      <a:pt x="157" y="111"/>
                    </a:cubicBezTo>
                    <a:cubicBezTo>
                      <a:pt x="157" y="111"/>
                      <a:pt x="157" y="111"/>
                      <a:pt x="157" y="111"/>
                    </a:cubicBezTo>
                    <a:cubicBezTo>
                      <a:pt x="158" y="111"/>
                      <a:pt x="158" y="111"/>
                      <a:pt x="158" y="111"/>
                    </a:cubicBezTo>
                    <a:cubicBezTo>
                      <a:pt x="158" y="111"/>
                      <a:pt x="158" y="111"/>
                      <a:pt x="158" y="111"/>
                    </a:cubicBezTo>
                    <a:cubicBezTo>
                      <a:pt x="157" y="110"/>
                      <a:pt x="157" y="110"/>
                      <a:pt x="157" y="110"/>
                    </a:cubicBezTo>
                    <a:cubicBezTo>
                      <a:pt x="157" y="110"/>
                      <a:pt x="157" y="110"/>
                      <a:pt x="157" y="110"/>
                    </a:cubicBezTo>
                    <a:cubicBezTo>
                      <a:pt x="157" y="110"/>
                      <a:pt x="157" y="110"/>
                      <a:pt x="157" y="110"/>
                    </a:cubicBezTo>
                    <a:cubicBezTo>
                      <a:pt x="157" y="110"/>
                      <a:pt x="157" y="110"/>
                      <a:pt x="157" y="110"/>
                    </a:cubicBezTo>
                    <a:cubicBezTo>
                      <a:pt x="157" y="111"/>
                      <a:pt x="157" y="111"/>
                      <a:pt x="157" y="111"/>
                    </a:cubicBezTo>
                    <a:cubicBezTo>
                      <a:pt x="156" y="110"/>
                      <a:pt x="156" y="110"/>
                      <a:pt x="156" y="110"/>
                    </a:cubicBezTo>
                    <a:cubicBezTo>
                      <a:pt x="156" y="110"/>
                      <a:pt x="156" y="110"/>
                      <a:pt x="156" y="110"/>
                    </a:cubicBezTo>
                    <a:cubicBezTo>
                      <a:pt x="155" y="110"/>
                      <a:pt x="155" y="110"/>
                      <a:pt x="155" y="110"/>
                    </a:cubicBezTo>
                    <a:cubicBezTo>
                      <a:pt x="153" y="110"/>
                      <a:pt x="153" y="110"/>
                      <a:pt x="153" y="110"/>
                    </a:cubicBezTo>
                    <a:cubicBezTo>
                      <a:pt x="154" y="110"/>
                      <a:pt x="154" y="110"/>
                      <a:pt x="154" y="110"/>
                    </a:cubicBezTo>
                    <a:cubicBezTo>
                      <a:pt x="155" y="110"/>
                      <a:pt x="155" y="110"/>
                      <a:pt x="155" y="110"/>
                    </a:cubicBezTo>
                    <a:cubicBezTo>
                      <a:pt x="155" y="110"/>
                      <a:pt x="155" y="110"/>
                      <a:pt x="155" y="110"/>
                    </a:cubicBezTo>
                    <a:cubicBezTo>
                      <a:pt x="155" y="109"/>
                      <a:pt x="155" y="109"/>
                      <a:pt x="155" y="109"/>
                    </a:cubicBezTo>
                    <a:cubicBezTo>
                      <a:pt x="154" y="109"/>
                      <a:pt x="154" y="109"/>
                      <a:pt x="154" y="109"/>
                    </a:cubicBezTo>
                    <a:cubicBezTo>
                      <a:pt x="153" y="110"/>
                      <a:pt x="153" y="110"/>
                      <a:pt x="153" y="110"/>
                    </a:cubicBezTo>
                    <a:cubicBezTo>
                      <a:pt x="153" y="110"/>
                      <a:pt x="153" y="110"/>
                      <a:pt x="153" y="110"/>
                    </a:cubicBezTo>
                    <a:cubicBezTo>
                      <a:pt x="151" y="110"/>
                      <a:pt x="151" y="110"/>
                      <a:pt x="151" y="110"/>
                    </a:cubicBezTo>
                    <a:cubicBezTo>
                      <a:pt x="151" y="109"/>
                      <a:pt x="151" y="109"/>
                      <a:pt x="151" y="109"/>
                    </a:cubicBezTo>
                    <a:cubicBezTo>
                      <a:pt x="150" y="110"/>
                      <a:pt x="150" y="110"/>
                      <a:pt x="150" y="110"/>
                    </a:cubicBezTo>
                    <a:cubicBezTo>
                      <a:pt x="149" y="110"/>
                      <a:pt x="149" y="110"/>
                      <a:pt x="149" y="110"/>
                    </a:cubicBezTo>
                    <a:cubicBezTo>
                      <a:pt x="148" y="110"/>
                      <a:pt x="148" y="110"/>
                      <a:pt x="148" y="110"/>
                    </a:cubicBezTo>
                    <a:cubicBezTo>
                      <a:pt x="147" y="109"/>
                      <a:pt x="147" y="109"/>
                      <a:pt x="147" y="109"/>
                    </a:cubicBezTo>
                    <a:cubicBezTo>
                      <a:pt x="147" y="109"/>
                      <a:pt x="147" y="109"/>
                      <a:pt x="147" y="109"/>
                    </a:cubicBezTo>
                    <a:cubicBezTo>
                      <a:pt x="147" y="108"/>
                      <a:pt x="147" y="108"/>
                      <a:pt x="147" y="108"/>
                    </a:cubicBezTo>
                    <a:cubicBezTo>
                      <a:pt x="147" y="108"/>
                      <a:pt x="147" y="108"/>
                      <a:pt x="147" y="108"/>
                    </a:cubicBezTo>
                    <a:cubicBezTo>
                      <a:pt x="147" y="109"/>
                      <a:pt x="147" y="109"/>
                      <a:pt x="147" y="109"/>
                    </a:cubicBezTo>
                    <a:cubicBezTo>
                      <a:pt x="146" y="110"/>
                      <a:pt x="146" y="110"/>
                      <a:pt x="146" y="110"/>
                    </a:cubicBezTo>
                    <a:cubicBezTo>
                      <a:pt x="145" y="109"/>
                      <a:pt x="145" y="109"/>
                      <a:pt x="145" y="109"/>
                    </a:cubicBezTo>
                    <a:cubicBezTo>
                      <a:pt x="145" y="110"/>
                      <a:pt x="145" y="110"/>
                      <a:pt x="145" y="110"/>
                    </a:cubicBezTo>
                    <a:cubicBezTo>
                      <a:pt x="144" y="109"/>
                      <a:pt x="144" y="109"/>
                      <a:pt x="144" y="109"/>
                    </a:cubicBezTo>
                    <a:cubicBezTo>
                      <a:pt x="141" y="110"/>
                      <a:pt x="141" y="110"/>
                      <a:pt x="141" y="110"/>
                    </a:cubicBezTo>
                    <a:cubicBezTo>
                      <a:pt x="141" y="110"/>
                      <a:pt x="141" y="110"/>
                      <a:pt x="141" y="110"/>
                    </a:cubicBezTo>
                    <a:cubicBezTo>
                      <a:pt x="139" y="111"/>
                      <a:pt x="139" y="111"/>
                      <a:pt x="139" y="111"/>
                    </a:cubicBezTo>
                    <a:cubicBezTo>
                      <a:pt x="138" y="112"/>
                      <a:pt x="138" y="112"/>
                      <a:pt x="138" y="112"/>
                    </a:cubicBezTo>
                    <a:cubicBezTo>
                      <a:pt x="138" y="112"/>
                      <a:pt x="138" y="112"/>
                      <a:pt x="138" y="112"/>
                    </a:cubicBezTo>
                    <a:cubicBezTo>
                      <a:pt x="139" y="112"/>
                      <a:pt x="139" y="112"/>
                      <a:pt x="139" y="112"/>
                    </a:cubicBezTo>
                    <a:cubicBezTo>
                      <a:pt x="139" y="112"/>
                      <a:pt x="139" y="112"/>
                      <a:pt x="139" y="112"/>
                    </a:cubicBezTo>
                    <a:cubicBezTo>
                      <a:pt x="140" y="112"/>
                      <a:pt x="140" y="112"/>
                      <a:pt x="140" y="112"/>
                    </a:cubicBezTo>
                    <a:cubicBezTo>
                      <a:pt x="140" y="112"/>
                      <a:pt x="140" y="112"/>
                      <a:pt x="140" y="112"/>
                    </a:cubicBezTo>
                    <a:cubicBezTo>
                      <a:pt x="141" y="112"/>
                      <a:pt x="141" y="112"/>
                      <a:pt x="141" y="112"/>
                    </a:cubicBezTo>
                    <a:cubicBezTo>
                      <a:pt x="140" y="113"/>
                      <a:pt x="140" y="113"/>
                      <a:pt x="140" y="113"/>
                    </a:cubicBezTo>
                    <a:cubicBezTo>
                      <a:pt x="139" y="113"/>
                      <a:pt x="139" y="113"/>
                      <a:pt x="139" y="113"/>
                    </a:cubicBezTo>
                    <a:cubicBezTo>
                      <a:pt x="139" y="114"/>
                      <a:pt x="139" y="114"/>
                      <a:pt x="139" y="114"/>
                    </a:cubicBezTo>
                    <a:cubicBezTo>
                      <a:pt x="139" y="114"/>
                      <a:pt x="139" y="114"/>
                      <a:pt x="139" y="114"/>
                    </a:cubicBezTo>
                    <a:cubicBezTo>
                      <a:pt x="141" y="115"/>
                      <a:pt x="141" y="115"/>
                      <a:pt x="141" y="115"/>
                    </a:cubicBezTo>
                    <a:cubicBezTo>
                      <a:pt x="142" y="116"/>
                      <a:pt x="142" y="116"/>
                      <a:pt x="142" y="116"/>
                    </a:cubicBezTo>
                    <a:cubicBezTo>
                      <a:pt x="142" y="116"/>
                      <a:pt x="142" y="116"/>
                      <a:pt x="142" y="116"/>
                    </a:cubicBezTo>
                    <a:cubicBezTo>
                      <a:pt x="141" y="116"/>
                      <a:pt x="141" y="116"/>
                      <a:pt x="141" y="116"/>
                    </a:cubicBezTo>
                    <a:cubicBezTo>
                      <a:pt x="141" y="116"/>
                      <a:pt x="141" y="116"/>
                      <a:pt x="141" y="116"/>
                    </a:cubicBezTo>
                    <a:cubicBezTo>
                      <a:pt x="141" y="116"/>
                      <a:pt x="141" y="116"/>
                      <a:pt x="141" y="116"/>
                    </a:cubicBezTo>
                    <a:cubicBezTo>
                      <a:pt x="140" y="115"/>
                      <a:pt x="140" y="115"/>
                      <a:pt x="140" y="115"/>
                    </a:cubicBezTo>
                    <a:cubicBezTo>
                      <a:pt x="140" y="115"/>
                      <a:pt x="140" y="115"/>
                      <a:pt x="140" y="115"/>
                    </a:cubicBezTo>
                    <a:cubicBezTo>
                      <a:pt x="139" y="115"/>
                      <a:pt x="139" y="115"/>
                      <a:pt x="139" y="115"/>
                    </a:cubicBezTo>
                    <a:cubicBezTo>
                      <a:pt x="139" y="115"/>
                      <a:pt x="139" y="115"/>
                      <a:pt x="139" y="115"/>
                    </a:cubicBezTo>
                    <a:cubicBezTo>
                      <a:pt x="138" y="114"/>
                      <a:pt x="138" y="114"/>
                      <a:pt x="138" y="114"/>
                    </a:cubicBezTo>
                    <a:cubicBezTo>
                      <a:pt x="137" y="114"/>
                      <a:pt x="137" y="114"/>
                      <a:pt x="137" y="114"/>
                    </a:cubicBezTo>
                    <a:cubicBezTo>
                      <a:pt x="138" y="115"/>
                      <a:pt x="138" y="115"/>
                      <a:pt x="138" y="115"/>
                    </a:cubicBezTo>
                    <a:cubicBezTo>
                      <a:pt x="138" y="116"/>
                      <a:pt x="138" y="116"/>
                      <a:pt x="138" y="116"/>
                    </a:cubicBezTo>
                    <a:cubicBezTo>
                      <a:pt x="137" y="116"/>
                      <a:pt x="137" y="116"/>
                      <a:pt x="137" y="116"/>
                    </a:cubicBezTo>
                    <a:cubicBezTo>
                      <a:pt x="137" y="115"/>
                      <a:pt x="137" y="115"/>
                      <a:pt x="137" y="115"/>
                    </a:cubicBezTo>
                    <a:cubicBezTo>
                      <a:pt x="136" y="115"/>
                      <a:pt x="136" y="115"/>
                      <a:pt x="136" y="115"/>
                    </a:cubicBezTo>
                    <a:cubicBezTo>
                      <a:pt x="135" y="115"/>
                      <a:pt x="135" y="115"/>
                      <a:pt x="135" y="115"/>
                    </a:cubicBezTo>
                    <a:cubicBezTo>
                      <a:pt x="135" y="116"/>
                      <a:pt x="135" y="116"/>
                      <a:pt x="135" y="116"/>
                    </a:cubicBezTo>
                    <a:cubicBezTo>
                      <a:pt x="134" y="115"/>
                      <a:pt x="134" y="115"/>
                      <a:pt x="134" y="115"/>
                    </a:cubicBezTo>
                    <a:cubicBezTo>
                      <a:pt x="133" y="115"/>
                      <a:pt x="133" y="115"/>
                      <a:pt x="133" y="115"/>
                    </a:cubicBezTo>
                    <a:cubicBezTo>
                      <a:pt x="132" y="115"/>
                      <a:pt x="132" y="115"/>
                      <a:pt x="132" y="115"/>
                    </a:cubicBezTo>
                    <a:cubicBezTo>
                      <a:pt x="132" y="115"/>
                      <a:pt x="132" y="115"/>
                      <a:pt x="132" y="115"/>
                    </a:cubicBezTo>
                    <a:cubicBezTo>
                      <a:pt x="132" y="115"/>
                      <a:pt x="132" y="115"/>
                      <a:pt x="132" y="115"/>
                    </a:cubicBezTo>
                    <a:cubicBezTo>
                      <a:pt x="133" y="114"/>
                      <a:pt x="133" y="114"/>
                      <a:pt x="133" y="114"/>
                    </a:cubicBezTo>
                    <a:cubicBezTo>
                      <a:pt x="132" y="114"/>
                      <a:pt x="132" y="114"/>
                      <a:pt x="132" y="114"/>
                    </a:cubicBezTo>
                    <a:cubicBezTo>
                      <a:pt x="132" y="114"/>
                      <a:pt x="132" y="114"/>
                      <a:pt x="132" y="114"/>
                    </a:cubicBezTo>
                    <a:cubicBezTo>
                      <a:pt x="131" y="114"/>
                      <a:pt x="131" y="114"/>
                      <a:pt x="131" y="114"/>
                    </a:cubicBezTo>
                    <a:cubicBezTo>
                      <a:pt x="131" y="113"/>
                      <a:pt x="131" y="113"/>
                      <a:pt x="131" y="113"/>
                    </a:cubicBezTo>
                    <a:cubicBezTo>
                      <a:pt x="131" y="113"/>
                      <a:pt x="131" y="113"/>
                      <a:pt x="131" y="113"/>
                    </a:cubicBezTo>
                    <a:cubicBezTo>
                      <a:pt x="130" y="113"/>
                      <a:pt x="130" y="113"/>
                      <a:pt x="130" y="113"/>
                    </a:cubicBezTo>
                    <a:cubicBezTo>
                      <a:pt x="130" y="113"/>
                      <a:pt x="130" y="113"/>
                      <a:pt x="130" y="113"/>
                    </a:cubicBezTo>
                    <a:cubicBezTo>
                      <a:pt x="130" y="112"/>
                      <a:pt x="130" y="112"/>
                      <a:pt x="130" y="112"/>
                    </a:cubicBezTo>
                    <a:cubicBezTo>
                      <a:pt x="130" y="112"/>
                      <a:pt x="130" y="112"/>
                      <a:pt x="130" y="112"/>
                    </a:cubicBezTo>
                    <a:cubicBezTo>
                      <a:pt x="129" y="112"/>
                      <a:pt x="129" y="112"/>
                      <a:pt x="129" y="112"/>
                    </a:cubicBezTo>
                    <a:cubicBezTo>
                      <a:pt x="129" y="113"/>
                      <a:pt x="129" y="113"/>
                      <a:pt x="129" y="113"/>
                    </a:cubicBezTo>
                    <a:cubicBezTo>
                      <a:pt x="129" y="113"/>
                      <a:pt x="129" y="113"/>
                      <a:pt x="129" y="113"/>
                    </a:cubicBezTo>
                    <a:cubicBezTo>
                      <a:pt x="128" y="113"/>
                      <a:pt x="128" y="113"/>
                      <a:pt x="128" y="113"/>
                    </a:cubicBezTo>
                    <a:cubicBezTo>
                      <a:pt x="126" y="113"/>
                      <a:pt x="126" y="113"/>
                      <a:pt x="126" y="113"/>
                    </a:cubicBezTo>
                    <a:cubicBezTo>
                      <a:pt x="125" y="113"/>
                      <a:pt x="125" y="113"/>
                      <a:pt x="125" y="113"/>
                    </a:cubicBezTo>
                    <a:cubicBezTo>
                      <a:pt x="123" y="112"/>
                      <a:pt x="123" y="112"/>
                      <a:pt x="123" y="112"/>
                    </a:cubicBezTo>
                    <a:cubicBezTo>
                      <a:pt x="122" y="112"/>
                      <a:pt x="122" y="112"/>
                      <a:pt x="122" y="112"/>
                    </a:cubicBezTo>
                    <a:cubicBezTo>
                      <a:pt x="121" y="113"/>
                      <a:pt x="121" y="113"/>
                      <a:pt x="121" y="113"/>
                    </a:cubicBezTo>
                    <a:cubicBezTo>
                      <a:pt x="120" y="113"/>
                      <a:pt x="120" y="113"/>
                      <a:pt x="120" y="113"/>
                    </a:cubicBezTo>
                    <a:cubicBezTo>
                      <a:pt x="119" y="113"/>
                      <a:pt x="119" y="113"/>
                      <a:pt x="119" y="113"/>
                    </a:cubicBezTo>
                    <a:cubicBezTo>
                      <a:pt x="119" y="114"/>
                      <a:pt x="119" y="114"/>
                      <a:pt x="119" y="114"/>
                    </a:cubicBezTo>
                    <a:cubicBezTo>
                      <a:pt x="118" y="114"/>
                      <a:pt x="118" y="114"/>
                      <a:pt x="118" y="114"/>
                    </a:cubicBezTo>
                    <a:cubicBezTo>
                      <a:pt x="118" y="113"/>
                      <a:pt x="118" y="113"/>
                      <a:pt x="118" y="113"/>
                    </a:cubicBezTo>
                    <a:cubicBezTo>
                      <a:pt x="118" y="113"/>
                      <a:pt x="118" y="113"/>
                      <a:pt x="118" y="113"/>
                    </a:cubicBezTo>
                    <a:cubicBezTo>
                      <a:pt x="118" y="112"/>
                      <a:pt x="118" y="112"/>
                      <a:pt x="118" y="112"/>
                    </a:cubicBezTo>
                    <a:cubicBezTo>
                      <a:pt x="118" y="111"/>
                      <a:pt x="118" y="111"/>
                      <a:pt x="118" y="111"/>
                    </a:cubicBezTo>
                    <a:cubicBezTo>
                      <a:pt x="118" y="112"/>
                      <a:pt x="118" y="112"/>
                      <a:pt x="118" y="112"/>
                    </a:cubicBezTo>
                    <a:cubicBezTo>
                      <a:pt x="117" y="113"/>
                      <a:pt x="117" y="113"/>
                      <a:pt x="117" y="113"/>
                    </a:cubicBezTo>
                    <a:cubicBezTo>
                      <a:pt x="116" y="113"/>
                      <a:pt x="116" y="113"/>
                      <a:pt x="116" y="113"/>
                    </a:cubicBezTo>
                    <a:cubicBezTo>
                      <a:pt x="116" y="112"/>
                      <a:pt x="116" y="112"/>
                      <a:pt x="116" y="112"/>
                    </a:cubicBezTo>
                    <a:cubicBezTo>
                      <a:pt x="116" y="113"/>
                      <a:pt x="116" y="113"/>
                      <a:pt x="116" y="113"/>
                    </a:cubicBezTo>
                    <a:cubicBezTo>
                      <a:pt x="116" y="114"/>
                      <a:pt x="116" y="114"/>
                      <a:pt x="116" y="114"/>
                    </a:cubicBezTo>
                    <a:cubicBezTo>
                      <a:pt x="117" y="115"/>
                      <a:pt x="117" y="115"/>
                      <a:pt x="117" y="115"/>
                    </a:cubicBezTo>
                    <a:cubicBezTo>
                      <a:pt x="116" y="115"/>
                      <a:pt x="116" y="115"/>
                      <a:pt x="116" y="115"/>
                    </a:cubicBezTo>
                    <a:cubicBezTo>
                      <a:pt x="115" y="115"/>
                      <a:pt x="115" y="115"/>
                      <a:pt x="115" y="115"/>
                    </a:cubicBezTo>
                    <a:cubicBezTo>
                      <a:pt x="114" y="116"/>
                      <a:pt x="114" y="116"/>
                      <a:pt x="114" y="116"/>
                    </a:cubicBezTo>
                    <a:cubicBezTo>
                      <a:pt x="112" y="117"/>
                      <a:pt x="112" y="117"/>
                      <a:pt x="112" y="117"/>
                    </a:cubicBezTo>
                    <a:cubicBezTo>
                      <a:pt x="112" y="117"/>
                      <a:pt x="112" y="117"/>
                      <a:pt x="112" y="117"/>
                    </a:cubicBezTo>
                    <a:cubicBezTo>
                      <a:pt x="111" y="118"/>
                      <a:pt x="111" y="118"/>
                      <a:pt x="111" y="118"/>
                    </a:cubicBezTo>
                    <a:cubicBezTo>
                      <a:pt x="110" y="118"/>
                      <a:pt x="110" y="118"/>
                      <a:pt x="110" y="118"/>
                    </a:cubicBezTo>
                    <a:cubicBezTo>
                      <a:pt x="111" y="117"/>
                      <a:pt x="111" y="117"/>
                      <a:pt x="111" y="117"/>
                    </a:cubicBezTo>
                    <a:cubicBezTo>
                      <a:pt x="110" y="117"/>
                      <a:pt x="110" y="117"/>
                      <a:pt x="110" y="117"/>
                    </a:cubicBezTo>
                    <a:cubicBezTo>
                      <a:pt x="110" y="117"/>
                      <a:pt x="110" y="117"/>
                      <a:pt x="110" y="117"/>
                    </a:cubicBezTo>
                    <a:cubicBezTo>
                      <a:pt x="109" y="117"/>
                      <a:pt x="109" y="117"/>
                      <a:pt x="109" y="117"/>
                    </a:cubicBezTo>
                    <a:cubicBezTo>
                      <a:pt x="109" y="117"/>
                      <a:pt x="109" y="117"/>
                      <a:pt x="109" y="117"/>
                    </a:cubicBezTo>
                    <a:cubicBezTo>
                      <a:pt x="109" y="118"/>
                      <a:pt x="109" y="118"/>
                      <a:pt x="109" y="118"/>
                    </a:cubicBezTo>
                    <a:cubicBezTo>
                      <a:pt x="108" y="118"/>
                      <a:pt x="108" y="118"/>
                      <a:pt x="108" y="118"/>
                    </a:cubicBezTo>
                    <a:cubicBezTo>
                      <a:pt x="108" y="118"/>
                      <a:pt x="108" y="118"/>
                      <a:pt x="108" y="118"/>
                    </a:cubicBezTo>
                    <a:cubicBezTo>
                      <a:pt x="108" y="119"/>
                      <a:pt x="108" y="119"/>
                      <a:pt x="108" y="119"/>
                    </a:cubicBezTo>
                    <a:cubicBezTo>
                      <a:pt x="107" y="119"/>
                      <a:pt x="107" y="119"/>
                      <a:pt x="107" y="119"/>
                    </a:cubicBezTo>
                    <a:cubicBezTo>
                      <a:pt x="107" y="119"/>
                      <a:pt x="107" y="119"/>
                      <a:pt x="107" y="119"/>
                    </a:cubicBezTo>
                    <a:cubicBezTo>
                      <a:pt x="106" y="120"/>
                      <a:pt x="106" y="120"/>
                      <a:pt x="106" y="120"/>
                    </a:cubicBezTo>
                    <a:cubicBezTo>
                      <a:pt x="106" y="120"/>
                      <a:pt x="106" y="120"/>
                      <a:pt x="106" y="120"/>
                    </a:cubicBezTo>
                    <a:cubicBezTo>
                      <a:pt x="105" y="121"/>
                      <a:pt x="105" y="121"/>
                      <a:pt x="105" y="121"/>
                    </a:cubicBezTo>
                    <a:cubicBezTo>
                      <a:pt x="105" y="121"/>
                      <a:pt x="105" y="121"/>
                      <a:pt x="105" y="121"/>
                    </a:cubicBezTo>
                    <a:cubicBezTo>
                      <a:pt x="105" y="123"/>
                      <a:pt x="105" y="123"/>
                      <a:pt x="105" y="123"/>
                    </a:cubicBezTo>
                    <a:cubicBezTo>
                      <a:pt x="104" y="123"/>
                      <a:pt x="104" y="123"/>
                      <a:pt x="104" y="123"/>
                    </a:cubicBezTo>
                    <a:cubicBezTo>
                      <a:pt x="104" y="124"/>
                      <a:pt x="104" y="124"/>
                      <a:pt x="104" y="124"/>
                    </a:cubicBezTo>
                    <a:cubicBezTo>
                      <a:pt x="103" y="125"/>
                      <a:pt x="103" y="125"/>
                      <a:pt x="103" y="125"/>
                    </a:cubicBezTo>
                    <a:cubicBezTo>
                      <a:pt x="104" y="126"/>
                      <a:pt x="104" y="126"/>
                      <a:pt x="104" y="126"/>
                    </a:cubicBezTo>
                    <a:cubicBezTo>
                      <a:pt x="104" y="128"/>
                      <a:pt x="104" y="128"/>
                      <a:pt x="104" y="128"/>
                    </a:cubicBezTo>
                    <a:cubicBezTo>
                      <a:pt x="104" y="128"/>
                      <a:pt x="104" y="128"/>
                      <a:pt x="104" y="128"/>
                    </a:cubicBezTo>
                    <a:cubicBezTo>
                      <a:pt x="104" y="129"/>
                      <a:pt x="104" y="129"/>
                      <a:pt x="104" y="129"/>
                    </a:cubicBezTo>
                    <a:cubicBezTo>
                      <a:pt x="103" y="130"/>
                      <a:pt x="103" y="130"/>
                      <a:pt x="103" y="130"/>
                    </a:cubicBezTo>
                    <a:cubicBezTo>
                      <a:pt x="103" y="130"/>
                      <a:pt x="103" y="130"/>
                      <a:pt x="103" y="130"/>
                    </a:cubicBezTo>
                    <a:cubicBezTo>
                      <a:pt x="103" y="130"/>
                      <a:pt x="103" y="130"/>
                      <a:pt x="103" y="130"/>
                    </a:cubicBezTo>
                    <a:cubicBezTo>
                      <a:pt x="102" y="130"/>
                      <a:pt x="102" y="130"/>
                      <a:pt x="102" y="130"/>
                    </a:cubicBezTo>
                    <a:cubicBezTo>
                      <a:pt x="101" y="129"/>
                      <a:pt x="101" y="129"/>
                      <a:pt x="101" y="129"/>
                    </a:cubicBezTo>
                    <a:cubicBezTo>
                      <a:pt x="99" y="129"/>
                      <a:pt x="99" y="129"/>
                      <a:pt x="99" y="129"/>
                    </a:cubicBezTo>
                    <a:cubicBezTo>
                      <a:pt x="99" y="128"/>
                      <a:pt x="99" y="128"/>
                      <a:pt x="99" y="128"/>
                    </a:cubicBezTo>
                    <a:cubicBezTo>
                      <a:pt x="98" y="128"/>
                      <a:pt x="98" y="128"/>
                      <a:pt x="98" y="128"/>
                    </a:cubicBezTo>
                    <a:cubicBezTo>
                      <a:pt x="98" y="128"/>
                      <a:pt x="98" y="128"/>
                      <a:pt x="98" y="128"/>
                    </a:cubicBezTo>
                    <a:cubicBezTo>
                      <a:pt x="97" y="128"/>
                      <a:pt x="97" y="128"/>
                      <a:pt x="97" y="128"/>
                    </a:cubicBezTo>
                    <a:cubicBezTo>
                      <a:pt x="97" y="128"/>
                      <a:pt x="97" y="128"/>
                      <a:pt x="97" y="128"/>
                    </a:cubicBezTo>
                    <a:cubicBezTo>
                      <a:pt x="97" y="127"/>
                      <a:pt x="97" y="127"/>
                      <a:pt x="97" y="127"/>
                    </a:cubicBezTo>
                    <a:cubicBezTo>
                      <a:pt x="97" y="126"/>
                      <a:pt x="97" y="126"/>
                      <a:pt x="97" y="126"/>
                    </a:cubicBezTo>
                    <a:cubicBezTo>
                      <a:pt x="96" y="124"/>
                      <a:pt x="96" y="124"/>
                      <a:pt x="96" y="124"/>
                    </a:cubicBezTo>
                    <a:cubicBezTo>
                      <a:pt x="96" y="124"/>
                      <a:pt x="96" y="124"/>
                      <a:pt x="96" y="124"/>
                    </a:cubicBezTo>
                    <a:cubicBezTo>
                      <a:pt x="96" y="123"/>
                      <a:pt x="96" y="123"/>
                      <a:pt x="96" y="123"/>
                    </a:cubicBezTo>
                    <a:cubicBezTo>
                      <a:pt x="96" y="123"/>
                      <a:pt x="96" y="123"/>
                      <a:pt x="96" y="123"/>
                    </a:cubicBezTo>
                    <a:cubicBezTo>
                      <a:pt x="96" y="122"/>
                      <a:pt x="96" y="122"/>
                      <a:pt x="96" y="122"/>
                    </a:cubicBezTo>
                    <a:cubicBezTo>
                      <a:pt x="95" y="121"/>
                      <a:pt x="95" y="121"/>
                      <a:pt x="95" y="121"/>
                    </a:cubicBezTo>
                    <a:cubicBezTo>
                      <a:pt x="95" y="121"/>
                      <a:pt x="95" y="121"/>
                      <a:pt x="95" y="121"/>
                    </a:cubicBezTo>
                    <a:cubicBezTo>
                      <a:pt x="95" y="120"/>
                      <a:pt x="95" y="120"/>
                      <a:pt x="95" y="120"/>
                    </a:cubicBezTo>
                    <a:cubicBezTo>
                      <a:pt x="94" y="119"/>
                      <a:pt x="94" y="119"/>
                      <a:pt x="94" y="119"/>
                    </a:cubicBezTo>
                    <a:cubicBezTo>
                      <a:pt x="94" y="119"/>
                      <a:pt x="94" y="119"/>
                      <a:pt x="94" y="119"/>
                    </a:cubicBezTo>
                    <a:cubicBezTo>
                      <a:pt x="93" y="119"/>
                      <a:pt x="93" y="119"/>
                      <a:pt x="93" y="119"/>
                    </a:cubicBezTo>
                    <a:cubicBezTo>
                      <a:pt x="93" y="117"/>
                      <a:pt x="93" y="117"/>
                      <a:pt x="93" y="117"/>
                    </a:cubicBezTo>
                    <a:cubicBezTo>
                      <a:pt x="92" y="117"/>
                      <a:pt x="92" y="117"/>
                      <a:pt x="92" y="117"/>
                    </a:cubicBezTo>
                    <a:cubicBezTo>
                      <a:pt x="92" y="116"/>
                      <a:pt x="92" y="116"/>
                      <a:pt x="92" y="116"/>
                    </a:cubicBezTo>
                    <a:cubicBezTo>
                      <a:pt x="92" y="116"/>
                      <a:pt x="92" y="116"/>
                      <a:pt x="92" y="116"/>
                    </a:cubicBezTo>
                    <a:cubicBezTo>
                      <a:pt x="92" y="115"/>
                      <a:pt x="92" y="115"/>
                      <a:pt x="92" y="115"/>
                    </a:cubicBezTo>
                    <a:cubicBezTo>
                      <a:pt x="92" y="115"/>
                      <a:pt x="92" y="115"/>
                      <a:pt x="92" y="115"/>
                    </a:cubicBezTo>
                    <a:cubicBezTo>
                      <a:pt x="91" y="114"/>
                      <a:pt x="91" y="114"/>
                      <a:pt x="91" y="114"/>
                    </a:cubicBezTo>
                    <a:cubicBezTo>
                      <a:pt x="91" y="113"/>
                      <a:pt x="91" y="113"/>
                      <a:pt x="91" y="113"/>
                    </a:cubicBezTo>
                    <a:cubicBezTo>
                      <a:pt x="90" y="112"/>
                      <a:pt x="90" y="112"/>
                      <a:pt x="90" y="112"/>
                    </a:cubicBezTo>
                    <a:cubicBezTo>
                      <a:pt x="89" y="112"/>
                      <a:pt x="89" y="112"/>
                      <a:pt x="89" y="112"/>
                    </a:cubicBezTo>
                    <a:cubicBezTo>
                      <a:pt x="89" y="111"/>
                      <a:pt x="89" y="111"/>
                      <a:pt x="89" y="111"/>
                    </a:cubicBezTo>
                    <a:cubicBezTo>
                      <a:pt x="88" y="111"/>
                      <a:pt x="88" y="111"/>
                      <a:pt x="88" y="111"/>
                    </a:cubicBezTo>
                    <a:cubicBezTo>
                      <a:pt x="88" y="111"/>
                      <a:pt x="88" y="111"/>
                      <a:pt x="88" y="111"/>
                    </a:cubicBezTo>
                    <a:cubicBezTo>
                      <a:pt x="88" y="111"/>
                      <a:pt x="88" y="111"/>
                      <a:pt x="88" y="111"/>
                    </a:cubicBezTo>
                    <a:cubicBezTo>
                      <a:pt x="87" y="111"/>
                      <a:pt x="87" y="111"/>
                      <a:pt x="87" y="111"/>
                    </a:cubicBezTo>
                    <a:cubicBezTo>
                      <a:pt x="86" y="111"/>
                      <a:pt x="86" y="111"/>
                      <a:pt x="86" y="111"/>
                    </a:cubicBezTo>
                    <a:cubicBezTo>
                      <a:pt x="85" y="111"/>
                      <a:pt x="85" y="111"/>
                      <a:pt x="85" y="111"/>
                    </a:cubicBezTo>
                    <a:cubicBezTo>
                      <a:pt x="85" y="111"/>
                      <a:pt x="85" y="111"/>
                      <a:pt x="85" y="111"/>
                    </a:cubicBezTo>
                    <a:cubicBezTo>
                      <a:pt x="85" y="111"/>
                      <a:pt x="85" y="111"/>
                      <a:pt x="85" y="111"/>
                    </a:cubicBezTo>
                    <a:cubicBezTo>
                      <a:pt x="85" y="111"/>
                      <a:pt x="85" y="111"/>
                      <a:pt x="85" y="111"/>
                    </a:cubicBezTo>
                    <a:cubicBezTo>
                      <a:pt x="84" y="111"/>
                      <a:pt x="84" y="111"/>
                      <a:pt x="84" y="111"/>
                    </a:cubicBezTo>
                    <a:cubicBezTo>
                      <a:pt x="84" y="111"/>
                      <a:pt x="84" y="111"/>
                      <a:pt x="84" y="111"/>
                    </a:cubicBezTo>
                    <a:cubicBezTo>
                      <a:pt x="83" y="112"/>
                      <a:pt x="83" y="112"/>
                      <a:pt x="83" y="112"/>
                    </a:cubicBezTo>
                    <a:cubicBezTo>
                      <a:pt x="83" y="113"/>
                      <a:pt x="83" y="113"/>
                      <a:pt x="83" y="113"/>
                    </a:cubicBezTo>
                    <a:cubicBezTo>
                      <a:pt x="82" y="113"/>
                      <a:pt x="82" y="113"/>
                      <a:pt x="82" y="113"/>
                    </a:cubicBezTo>
                    <a:cubicBezTo>
                      <a:pt x="82" y="114"/>
                      <a:pt x="82" y="114"/>
                      <a:pt x="82" y="114"/>
                    </a:cubicBezTo>
                    <a:cubicBezTo>
                      <a:pt x="82" y="114"/>
                      <a:pt x="82" y="114"/>
                      <a:pt x="82" y="114"/>
                    </a:cubicBezTo>
                    <a:cubicBezTo>
                      <a:pt x="82" y="114"/>
                      <a:pt x="82" y="114"/>
                      <a:pt x="82" y="114"/>
                    </a:cubicBezTo>
                    <a:cubicBezTo>
                      <a:pt x="81" y="114"/>
                      <a:pt x="81" y="114"/>
                      <a:pt x="81" y="114"/>
                    </a:cubicBezTo>
                    <a:cubicBezTo>
                      <a:pt x="81" y="115"/>
                      <a:pt x="81" y="115"/>
                      <a:pt x="81" y="115"/>
                    </a:cubicBezTo>
                    <a:cubicBezTo>
                      <a:pt x="81" y="115"/>
                      <a:pt x="81" y="115"/>
                      <a:pt x="81" y="115"/>
                    </a:cubicBezTo>
                    <a:cubicBezTo>
                      <a:pt x="80" y="115"/>
                      <a:pt x="80" y="115"/>
                      <a:pt x="80" y="115"/>
                    </a:cubicBezTo>
                    <a:cubicBezTo>
                      <a:pt x="80" y="115"/>
                      <a:pt x="80" y="115"/>
                      <a:pt x="80" y="115"/>
                    </a:cubicBezTo>
                    <a:cubicBezTo>
                      <a:pt x="79" y="114"/>
                      <a:pt x="79" y="114"/>
                      <a:pt x="79" y="114"/>
                    </a:cubicBezTo>
                    <a:cubicBezTo>
                      <a:pt x="78" y="114"/>
                      <a:pt x="78" y="114"/>
                      <a:pt x="78" y="114"/>
                    </a:cubicBezTo>
                    <a:cubicBezTo>
                      <a:pt x="78" y="114"/>
                      <a:pt x="78" y="114"/>
                      <a:pt x="78" y="114"/>
                    </a:cubicBezTo>
                    <a:cubicBezTo>
                      <a:pt x="77" y="113"/>
                      <a:pt x="77" y="113"/>
                      <a:pt x="77" y="113"/>
                    </a:cubicBezTo>
                    <a:cubicBezTo>
                      <a:pt x="77" y="113"/>
                      <a:pt x="77" y="113"/>
                      <a:pt x="77" y="113"/>
                    </a:cubicBezTo>
                    <a:cubicBezTo>
                      <a:pt x="77" y="113"/>
                      <a:pt x="77" y="113"/>
                      <a:pt x="77" y="113"/>
                    </a:cubicBezTo>
                    <a:cubicBezTo>
                      <a:pt x="76" y="113"/>
                      <a:pt x="76" y="113"/>
                      <a:pt x="76" y="113"/>
                    </a:cubicBezTo>
                    <a:cubicBezTo>
                      <a:pt x="76" y="112"/>
                      <a:pt x="76" y="112"/>
                      <a:pt x="76" y="112"/>
                    </a:cubicBezTo>
                    <a:cubicBezTo>
                      <a:pt x="76" y="112"/>
                      <a:pt x="76" y="112"/>
                      <a:pt x="76" y="112"/>
                    </a:cubicBezTo>
                    <a:cubicBezTo>
                      <a:pt x="76" y="112"/>
                      <a:pt x="76" y="112"/>
                      <a:pt x="76" y="112"/>
                    </a:cubicBezTo>
                    <a:cubicBezTo>
                      <a:pt x="75" y="112"/>
                      <a:pt x="75" y="112"/>
                      <a:pt x="75" y="112"/>
                    </a:cubicBezTo>
                    <a:cubicBezTo>
                      <a:pt x="75" y="112"/>
                      <a:pt x="75" y="112"/>
                      <a:pt x="75" y="112"/>
                    </a:cubicBezTo>
                    <a:cubicBezTo>
                      <a:pt x="75" y="112"/>
                      <a:pt x="75" y="112"/>
                      <a:pt x="75" y="112"/>
                    </a:cubicBezTo>
                    <a:cubicBezTo>
                      <a:pt x="75" y="111"/>
                      <a:pt x="75" y="111"/>
                      <a:pt x="75" y="111"/>
                    </a:cubicBezTo>
                    <a:cubicBezTo>
                      <a:pt x="74" y="111"/>
                      <a:pt x="74" y="111"/>
                      <a:pt x="74" y="111"/>
                    </a:cubicBezTo>
                    <a:cubicBezTo>
                      <a:pt x="73" y="110"/>
                      <a:pt x="73" y="110"/>
                      <a:pt x="73" y="110"/>
                    </a:cubicBezTo>
                    <a:cubicBezTo>
                      <a:pt x="73" y="109"/>
                      <a:pt x="73" y="109"/>
                      <a:pt x="73" y="109"/>
                    </a:cubicBezTo>
                    <a:cubicBezTo>
                      <a:pt x="74" y="109"/>
                      <a:pt x="74" y="109"/>
                      <a:pt x="74" y="109"/>
                    </a:cubicBezTo>
                    <a:cubicBezTo>
                      <a:pt x="74" y="109"/>
                      <a:pt x="74" y="109"/>
                      <a:pt x="74" y="109"/>
                    </a:cubicBezTo>
                    <a:cubicBezTo>
                      <a:pt x="74" y="108"/>
                      <a:pt x="74" y="108"/>
                      <a:pt x="74" y="108"/>
                    </a:cubicBezTo>
                    <a:cubicBezTo>
                      <a:pt x="74" y="108"/>
                      <a:pt x="74" y="108"/>
                      <a:pt x="74" y="108"/>
                    </a:cubicBezTo>
                    <a:cubicBezTo>
                      <a:pt x="74" y="108"/>
                      <a:pt x="74" y="108"/>
                      <a:pt x="74" y="108"/>
                    </a:cubicBezTo>
                    <a:cubicBezTo>
                      <a:pt x="73" y="108"/>
                      <a:pt x="73" y="108"/>
                      <a:pt x="73" y="108"/>
                    </a:cubicBezTo>
                    <a:cubicBezTo>
                      <a:pt x="73" y="107"/>
                      <a:pt x="73" y="107"/>
                      <a:pt x="73" y="107"/>
                    </a:cubicBezTo>
                    <a:cubicBezTo>
                      <a:pt x="73" y="106"/>
                      <a:pt x="73" y="106"/>
                      <a:pt x="73" y="106"/>
                    </a:cubicBezTo>
                    <a:cubicBezTo>
                      <a:pt x="72" y="106"/>
                      <a:pt x="72" y="106"/>
                      <a:pt x="72" y="106"/>
                    </a:cubicBezTo>
                    <a:cubicBezTo>
                      <a:pt x="72" y="106"/>
                      <a:pt x="72" y="106"/>
                      <a:pt x="72" y="106"/>
                    </a:cubicBezTo>
                    <a:cubicBezTo>
                      <a:pt x="71" y="105"/>
                      <a:pt x="71" y="105"/>
                      <a:pt x="71" y="105"/>
                    </a:cubicBezTo>
                    <a:cubicBezTo>
                      <a:pt x="72" y="105"/>
                      <a:pt x="72" y="105"/>
                      <a:pt x="72" y="105"/>
                    </a:cubicBezTo>
                    <a:cubicBezTo>
                      <a:pt x="72" y="105"/>
                      <a:pt x="72" y="105"/>
                      <a:pt x="72" y="105"/>
                    </a:cubicBezTo>
                    <a:cubicBezTo>
                      <a:pt x="71" y="104"/>
                      <a:pt x="71" y="104"/>
                      <a:pt x="71" y="104"/>
                    </a:cubicBezTo>
                    <a:cubicBezTo>
                      <a:pt x="70" y="104"/>
                      <a:pt x="70" y="104"/>
                      <a:pt x="70" y="104"/>
                    </a:cubicBezTo>
                    <a:cubicBezTo>
                      <a:pt x="70" y="104"/>
                      <a:pt x="70" y="104"/>
                      <a:pt x="70" y="104"/>
                    </a:cubicBezTo>
                    <a:cubicBezTo>
                      <a:pt x="70" y="103"/>
                      <a:pt x="70" y="103"/>
                      <a:pt x="70" y="103"/>
                    </a:cubicBezTo>
                    <a:cubicBezTo>
                      <a:pt x="70" y="103"/>
                      <a:pt x="70" y="103"/>
                      <a:pt x="70" y="103"/>
                    </a:cubicBezTo>
                    <a:cubicBezTo>
                      <a:pt x="69" y="103"/>
                      <a:pt x="69" y="103"/>
                      <a:pt x="69" y="103"/>
                    </a:cubicBezTo>
                    <a:cubicBezTo>
                      <a:pt x="69" y="102"/>
                      <a:pt x="69" y="102"/>
                      <a:pt x="69" y="102"/>
                    </a:cubicBezTo>
                    <a:cubicBezTo>
                      <a:pt x="68" y="101"/>
                      <a:pt x="68" y="101"/>
                      <a:pt x="68" y="101"/>
                    </a:cubicBezTo>
                    <a:cubicBezTo>
                      <a:pt x="67" y="101"/>
                      <a:pt x="67" y="101"/>
                      <a:pt x="67" y="101"/>
                    </a:cubicBezTo>
                    <a:cubicBezTo>
                      <a:pt x="60" y="101"/>
                      <a:pt x="60" y="101"/>
                      <a:pt x="60" y="101"/>
                    </a:cubicBezTo>
                    <a:cubicBezTo>
                      <a:pt x="60" y="102"/>
                      <a:pt x="60" y="102"/>
                      <a:pt x="60" y="102"/>
                    </a:cubicBezTo>
                    <a:cubicBezTo>
                      <a:pt x="48" y="102"/>
                      <a:pt x="48" y="102"/>
                      <a:pt x="48" y="102"/>
                    </a:cubicBezTo>
                    <a:cubicBezTo>
                      <a:pt x="32" y="96"/>
                      <a:pt x="32" y="96"/>
                      <a:pt x="32" y="96"/>
                    </a:cubicBezTo>
                    <a:cubicBezTo>
                      <a:pt x="33" y="95"/>
                      <a:pt x="33" y="95"/>
                      <a:pt x="33" y="95"/>
                    </a:cubicBezTo>
                    <a:cubicBezTo>
                      <a:pt x="32" y="95"/>
                      <a:pt x="32" y="95"/>
                      <a:pt x="32" y="95"/>
                    </a:cubicBezTo>
                    <a:cubicBezTo>
                      <a:pt x="22" y="95"/>
                      <a:pt x="22" y="95"/>
                      <a:pt x="22" y="95"/>
                    </a:cubicBezTo>
                    <a:cubicBezTo>
                      <a:pt x="22" y="94"/>
                      <a:pt x="22" y="94"/>
                      <a:pt x="22" y="94"/>
                    </a:cubicBezTo>
                    <a:cubicBezTo>
                      <a:pt x="22" y="93"/>
                      <a:pt x="22" y="93"/>
                      <a:pt x="22" y="93"/>
                    </a:cubicBezTo>
                    <a:cubicBezTo>
                      <a:pt x="22" y="92"/>
                      <a:pt x="22" y="92"/>
                      <a:pt x="22" y="92"/>
                    </a:cubicBezTo>
                    <a:cubicBezTo>
                      <a:pt x="20" y="90"/>
                      <a:pt x="20" y="90"/>
                      <a:pt x="20" y="90"/>
                    </a:cubicBezTo>
                    <a:cubicBezTo>
                      <a:pt x="19" y="89"/>
                      <a:pt x="19" y="89"/>
                      <a:pt x="19" y="89"/>
                    </a:cubicBezTo>
                    <a:cubicBezTo>
                      <a:pt x="19" y="89"/>
                      <a:pt x="19" y="89"/>
                      <a:pt x="19" y="89"/>
                    </a:cubicBezTo>
                    <a:cubicBezTo>
                      <a:pt x="18" y="89"/>
                      <a:pt x="18" y="89"/>
                      <a:pt x="18" y="89"/>
                    </a:cubicBezTo>
                    <a:cubicBezTo>
                      <a:pt x="18" y="89"/>
                      <a:pt x="18" y="89"/>
                      <a:pt x="18" y="89"/>
                    </a:cubicBezTo>
                    <a:cubicBezTo>
                      <a:pt x="18" y="89"/>
                      <a:pt x="18" y="89"/>
                      <a:pt x="18" y="89"/>
                    </a:cubicBezTo>
                    <a:cubicBezTo>
                      <a:pt x="18" y="88"/>
                      <a:pt x="18" y="88"/>
                      <a:pt x="18" y="88"/>
                    </a:cubicBezTo>
                    <a:cubicBezTo>
                      <a:pt x="17" y="88"/>
                      <a:pt x="17" y="88"/>
                      <a:pt x="17" y="88"/>
                    </a:cubicBezTo>
                    <a:cubicBezTo>
                      <a:pt x="16" y="88"/>
                      <a:pt x="16" y="88"/>
                      <a:pt x="16" y="88"/>
                    </a:cubicBezTo>
                    <a:cubicBezTo>
                      <a:pt x="15" y="87"/>
                      <a:pt x="15" y="87"/>
                      <a:pt x="15" y="87"/>
                    </a:cubicBezTo>
                    <a:cubicBezTo>
                      <a:pt x="15" y="86"/>
                      <a:pt x="15" y="86"/>
                      <a:pt x="15" y="86"/>
                    </a:cubicBezTo>
                    <a:cubicBezTo>
                      <a:pt x="14" y="86"/>
                      <a:pt x="14" y="86"/>
                      <a:pt x="14" y="86"/>
                    </a:cubicBezTo>
                    <a:cubicBezTo>
                      <a:pt x="13" y="86"/>
                      <a:pt x="13" y="86"/>
                      <a:pt x="13" y="86"/>
                    </a:cubicBezTo>
                    <a:cubicBezTo>
                      <a:pt x="12" y="86"/>
                      <a:pt x="12" y="86"/>
                      <a:pt x="12" y="86"/>
                    </a:cubicBezTo>
                    <a:cubicBezTo>
                      <a:pt x="12" y="85"/>
                      <a:pt x="12" y="85"/>
                      <a:pt x="12" y="85"/>
                    </a:cubicBezTo>
                    <a:cubicBezTo>
                      <a:pt x="11" y="85"/>
                      <a:pt x="11" y="85"/>
                      <a:pt x="11" y="85"/>
                    </a:cubicBezTo>
                    <a:cubicBezTo>
                      <a:pt x="9" y="85"/>
                      <a:pt x="9" y="85"/>
                      <a:pt x="9" y="85"/>
                    </a:cubicBezTo>
                    <a:cubicBezTo>
                      <a:pt x="9" y="85"/>
                      <a:pt x="9" y="85"/>
                      <a:pt x="9" y="85"/>
                    </a:cubicBezTo>
                    <a:cubicBezTo>
                      <a:pt x="9" y="84"/>
                      <a:pt x="9" y="84"/>
                      <a:pt x="9" y="84"/>
                    </a:cubicBezTo>
                    <a:cubicBezTo>
                      <a:pt x="9" y="84"/>
                      <a:pt x="9" y="84"/>
                      <a:pt x="9" y="84"/>
                    </a:cubicBezTo>
                    <a:cubicBezTo>
                      <a:pt x="9" y="83"/>
                      <a:pt x="9" y="83"/>
                      <a:pt x="9" y="83"/>
                    </a:cubicBezTo>
                    <a:cubicBezTo>
                      <a:pt x="9" y="82"/>
                      <a:pt x="9" y="82"/>
                      <a:pt x="9" y="82"/>
                    </a:cubicBezTo>
                    <a:cubicBezTo>
                      <a:pt x="9" y="81"/>
                      <a:pt x="9" y="81"/>
                      <a:pt x="9" y="81"/>
                    </a:cubicBezTo>
                    <a:cubicBezTo>
                      <a:pt x="8" y="81"/>
                      <a:pt x="8" y="81"/>
                      <a:pt x="8" y="81"/>
                    </a:cubicBezTo>
                    <a:cubicBezTo>
                      <a:pt x="8" y="80"/>
                      <a:pt x="8" y="80"/>
                      <a:pt x="8" y="80"/>
                    </a:cubicBezTo>
                    <a:cubicBezTo>
                      <a:pt x="8" y="80"/>
                      <a:pt x="8" y="80"/>
                      <a:pt x="8" y="80"/>
                    </a:cubicBezTo>
                    <a:cubicBezTo>
                      <a:pt x="8" y="80"/>
                      <a:pt x="8" y="80"/>
                      <a:pt x="8" y="80"/>
                    </a:cubicBezTo>
                    <a:cubicBezTo>
                      <a:pt x="7" y="79"/>
                      <a:pt x="7" y="79"/>
                      <a:pt x="7" y="79"/>
                    </a:cubicBezTo>
                    <a:cubicBezTo>
                      <a:pt x="6" y="77"/>
                      <a:pt x="6" y="77"/>
                      <a:pt x="6" y="77"/>
                    </a:cubicBezTo>
                    <a:cubicBezTo>
                      <a:pt x="6" y="76"/>
                      <a:pt x="6" y="76"/>
                      <a:pt x="6" y="76"/>
                    </a:cubicBezTo>
                    <a:cubicBezTo>
                      <a:pt x="6" y="75"/>
                      <a:pt x="6" y="75"/>
                      <a:pt x="6" y="75"/>
                    </a:cubicBezTo>
                    <a:cubicBezTo>
                      <a:pt x="5" y="75"/>
                      <a:pt x="5" y="75"/>
                      <a:pt x="5" y="75"/>
                    </a:cubicBezTo>
                    <a:cubicBezTo>
                      <a:pt x="5" y="74"/>
                      <a:pt x="5" y="74"/>
                      <a:pt x="5" y="74"/>
                    </a:cubicBezTo>
                    <a:cubicBezTo>
                      <a:pt x="5" y="73"/>
                      <a:pt x="5" y="73"/>
                      <a:pt x="5" y="73"/>
                    </a:cubicBezTo>
                    <a:cubicBezTo>
                      <a:pt x="5" y="73"/>
                      <a:pt x="5" y="73"/>
                      <a:pt x="5" y="73"/>
                    </a:cubicBezTo>
                    <a:cubicBezTo>
                      <a:pt x="6" y="73"/>
                      <a:pt x="6" y="73"/>
                      <a:pt x="6" y="73"/>
                    </a:cubicBezTo>
                    <a:cubicBezTo>
                      <a:pt x="6" y="73"/>
                      <a:pt x="6" y="73"/>
                      <a:pt x="6" y="73"/>
                    </a:cubicBezTo>
                    <a:cubicBezTo>
                      <a:pt x="6" y="72"/>
                      <a:pt x="6" y="72"/>
                      <a:pt x="6" y="72"/>
                    </a:cubicBezTo>
                    <a:cubicBezTo>
                      <a:pt x="6" y="71"/>
                      <a:pt x="6" y="71"/>
                      <a:pt x="6" y="71"/>
                    </a:cubicBezTo>
                    <a:cubicBezTo>
                      <a:pt x="5" y="71"/>
                      <a:pt x="5" y="71"/>
                      <a:pt x="5" y="71"/>
                    </a:cubicBezTo>
                    <a:cubicBezTo>
                      <a:pt x="5" y="70"/>
                      <a:pt x="5" y="70"/>
                      <a:pt x="5" y="70"/>
                    </a:cubicBezTo>
                    <a:cubicBezTo>
                      <a:pt x="4" y="70"/>
                      <a:pt x="4" y="70"/>
                      <a:pt x="4" y="70"/>
                    </a:cubicBezTo>
                    <a:cubicBezTo>
                      <a:pt x="4" y="69"/>
                      <a:pt x="4" y="69"/>
                      <a:pt x="4" y="69"/>
                    </a:cubicBezTo>
                    <a:cubicBezTo>
                      <a:pt x="5" y="69"/>
                      <a:pt x="5" y="69"/>
                      <a:pt x="5" y="69"/>
                    </a:cubicBezTo>
                    <a:cubicBezTo>
                      <a:pt x="4" y="68"/>
                      <a:pt x="4" y="68"/>
                      <a:pt x="4" y="68"/>
                    </a:cubicBezTo>
                    <a:cubicBezTo>
                      <a:pt x="5" y="68"/>
                      <a:pt x="5" y="68"/>
                      <a:pt x="5" y="68"/>
                    </a:cubicBezTo>
                    <a:cubicBezTo>
                      <a:pt x="5" y="68"/>
                      <a:pt x="5" y="68"/>
                      <a:pt x="5" y="68"/>
                    </a:cubicBezTo>
                    <a:cubicBezTo>
                      <a:pt x="5" y="67"/>
                      <a:pt x="5" y="67"/>
                      <a:pt x="5" y="67"/>
                    </a:cubicBezTo>
                    <a:cubicBezTo>
                      <a:pt x="6" y="67"/>
                      <a:pt x="6" y="67"/>
                      <a:pt x="6" y="67"/>
                    </a:cubicBezTo>
                    <a:cubicBezTo>
                      <a:pt x="6" y="68"/>
                      <a:pt x="6" y="68"/>
                      <a:pt x="6" y="68"/>
                    </a:cubicBezTo>
                    <a:cubicBezTo>
                      <a:pt x="7" y="68"/>
                      <a:pt x="7" y="68"/>
                      <a:pt x="7" y="68"/>
                    </a:cubicBezTo>
                    <a:cubicBezTo>
                      <a:pt x="6" y="68"/>
                      <a:pt x="6" y="68"/>
                      <a:pt x="6" y="68"/>
                    </a:cubicBezTo>
                    <a:cubicBezTo>
                      <a:pt x="6" y="67"/>
                      <a:pt x="6" y="67"/>
                      <a:pt x="6" y="67"/>
                    </a:cubicBezTo>
                    <a:cubicBezTo>
                      <a:pt x="6" y="66"/>
                      <a:pt x="6" y="66"/>
                      <a:pt x="6" y="66"/>
                    </a:cubicBezTo>
                    <a:cubicBezTo>
                      <a:pt x="6" y="66"/>
                      <a:pt x="6" y="66"/>
                      <a:pt x="6" y="66"/>
                    </a:cubicBezTo>
                    <a:cubicBezTo>
                      <a:pt x="6" y="66"/>
                      <a:pt x="6" y="66"/>
                      <a:pt x="6" y="66"/>
                    </a:cubicBezTo>
                    <a:cubicBezTo>
                      <a:pt x="6" y="66"/>
                      <a:pt x="6" y="66"/>
                      <a:pt x="6" y="66"/>
                    </a:cubicBezTo>
                    <a:cubicBezTo>
                      <a:pt x="6" y="66"/>
                      <a:pt x="6" y="66"/>
                      <a:pt x="6" y="66"/>
                    </a:cubicBezTo>
                    <a:cubicBezTo>
                      <a:pt x="7" y="66"/>
                      <a:pt x="7" y="66"/>
                      <a:pt x="7" y="66"/>
                    </a:cubicBezTo>
                    <a:cubicBezTo>
                      <a:pt x="8" y="66"/>
                      <a:pt x="8" y="66"/>
                      <a:pt x="8" y="66"/>
                    </a:cubicBezTo>
                    <a:cubicBezTo>
                      <a:pt x="7" y="65"/>
                      <a:pt x="7" y="65"/>
                      <a:pt x="7" y="65"/>
                    </a:cubicBezTo>
                    <a:cubicBezTo>
                      <a:pt x="7" y="65"/>
                      <a:pt x="7" y="65"/>
                      <a:pt x="7" y="65"/>
                    </a:cubicBezTo>
                    <a:cubicBezTo>
                      <a:pt x="6" y="65"/>
                      <a:pt x="6" y="65"/>
                      <a:pt x="6" y="65"/>
                    </a:cubicBezTo>
                    <a:cubicBezTo>
                      <a:pt x="6" y="65"/>
                      <a:pt x="6" y="65"/>
                      <a:pt x="6" y="65"/>
                    </a:cubicBezTo>
                    <a:cubicBezTo>
                      <a:pt x="6" y="65"/>
                      <a:pt x="6" y="65"/>
                      <a:pt x="6" y="65"/>
                    </a:cubicBezTo>
                    <a:cubicBezTo>
                      <a:pt x="5" y="65"/>
                      <a:pt x="5" y="65"/>
                      <a:pt x="5" y="65"/>
                    </a:cubicBezTo>
                    <a:cubicBezTo>
                      <a:pt x="5" y="66"/>
                      <a:pt x="5" y="66"/>
                      <a:pt x="5" y="66"/>
                    </a:cubicBezTo>
                    <a:cubicBezTo>
                      <a:pt x="5" y="66"/>
                      <a:pt x="5" y="66"/>
                      <a:pt x="5" y="66"/>
                    </a:cubicBezTo>
                    <a:cubicBezTo>
                      <a:pt x="5" y="66"/>
                      <a:pt x="5" y="66"/>
                      <a:pt x="5" y="66"/>
                    </a:cubicBezTo>
                    <a:cubicBezTo>
                      <a:pt x="4" y="66"/>
                      <a:pt x="4" y="66"/>
                      <a:pt x="4" y="66"/>
                    </a:cubicBezTo>
                    <a:cubicBezTo>
                      <a:pt x="4" y="66"/>
                      <a:pt x="4" y="66"/>
                      <a:pt x="4" y="66"/>
                    </a:cubicBezTo>
                    <a:cubicBezTo>
                      <a:pt x="3" y="65"/>
                      <a:pt x="3" y="65"/>
                      <a:pt x="3" y="65"/>
                    </a:cubicBezTo>
                    <a:cubicBezTo>
                      <a:pt x="3" y="64"/>
                      <a:pt x="3" y="64"/>
                      <a:pt x="3" y="64"/>
                    </a:cubicBezTo>
                    <a:cubicBezTo>
                      <a:pt x="3" y="64"/>
                      <a:pt x="3" y="64"/>
                      <a:pt x="3" y="64"/>
                    </a:cubicBezTo>
                    <a:cubicBezTo>
                      <a:pt x="3" y="63"/>
                      <a:pt x="3" y="63"/>
                      <a:pt x="3" y="63"/>
                    </a:cubicBezTo>
                    <a:cubicBezTo>
                      <a:pt x="1" y="61"/>
                      <a:pt x="1" y="61"/>
                      <a:pt x="1" y="61"/>
                    </a:cubicBezTo>
                    <a:cubicBezTo>
                      <a:pt x="1" y="60"/>
                      <a:pt x="1" y="60"/>
                      <a:pt x="1" y="60"/>
                    </a:cubicBezTo>
                    <a:cubicBezTo>
                      <a:pt x="1" y="60"/>
                      <a:pt x="1" y="60"/>
                      <a:pt x="1" y="60"/>
                    </a:cubicBezTo>
                    <a:cubicBezTo>
                      <a:pt x="2" y="59"/>
                      <a:pt x="2" y="59"/>
                      <a:pt x="2" y="59"/>
                    </a:cubicBezTo>
                    <a:cubicBezTo>
                      <a:pt x="1" y="58"/>
                      <a:pt x="1" y="58"/>
                      <a:pt x="1" y="58"/>
                    </a:cubicBezTo>
                    <a:cubicBezTo>
                      <a:pt x="1" y="58"/>
                      <a:pt x="1" y="58"/>
                      <a:pt x="1" y="58"/>
                    </a:cubicBezTo>
                    <a:cubicBezTo>
                      <a:pt x="1" y="57"/>
                      <a:pt x="1" y="57"/>
                      <a:pt x="1" y="57"/>
                    </a:cubicBezTo>
                    <a:cubicBezTo>
                      <a:pt x="2" y="56"/>
                      <a:pt x="2" y="56"/>
                      <a:pt x="2" y="56"/>
                    </a:cubicBezTo>
                    <a:cubicBezTo>
                      <a:pt x="2" y="56"/>
                      <a:pt x="2" y="56"/>
                      <a:pt x="2" y="56"/>
                    </a:cubicBezTo>
                    <a:cubicBezTo>
                      <a:pt x="2" y="54"/>
                      <a:pt x="2" y="54"/>
                      <a:pt x="2" y="54"/>
                    </a:cubicBezTo>
                    <a:cubicBezTo>
                      <a:pt x="1" y="52"/>
                      <a:pt x="1" y="52"/>
                      <a:pt x="1" y="52"/>
                    </a:cubicBezTo>
                    <a:cubicBezTo>
                      <a:pt x="0" y="51"/>
                      <a:pt x="0" y="51"/>
                      <a:pt x="0" y="51"/>
                    </a:cubicBezTo>
                    <a:cubicBezTo>
                      <a:pt x="0" y="51"/>
                      <a:pt x="0" y="51"/>
                      <a:pt x="0" y="51"/>
                    </a:cubicBezTo>
                    <a:cubicBezTo>
                      <a:pt x="1" y="50"/>
                      <a:pt x="1" y="50"/>
                      <a:pt x="1" y="50"/>
                    </a:cubicBezTo>
                    <a:cubicBezTo>
                      <a:pt x="2" y="49"/>
                      <a:pt x="2" y="49"/>
                      <a:pt x="2" y="49"/>
                    </a:cubicBezTo>
                    <a:cubicBezTo>
                      <a:pt x="2" y="48"/>
                      <a:pt x="2" y="48"/>
                      <a:pt x="2" y="48"/>
                    </a:cubicBezTo>
                    <a:cubicBezTo>
                      <a:pt x="2" y="48"/>
                      <a:pt x="2" y="48"/>
                      <a:pt x="2" y="48"/>
                    </a:cubicBezTo>
                    <a:cubicBezTo>
                      <a:pt x="2" y="47"/>
                      <a:pt x="2" y="47"/>
                      <a:pt x="2" y="47"/>
                    </a:cubicBezTo>
                    <a:cubicBezTo>
                      <a:pt x="3" y="47"/>
                      <a:pt x="3" y="47"/>
                      <a:pt x="3" y="47"/>
                    </a:cubicBezTo>
                    <a:cubicBezTo>
                      <a:pt x="3" y="46"/>
                      <a:pt x="3" y="46"/>
                      <a:pt x="3" y="46"/>
                    </a:cubicBezTo>
                    <a:cubicBezTo>
                      <a:pt x="3" y="44"/>
                      <a:pt x="3" y="44"/>
                      <a:pt x="3" y="44"/>
                    </a:cubicBezTo>
                    <a:cubicBezTo>
                      <a:pt x="3" y="43"/>
                      <a:pt x="3" y="43"/>
                      <a:pt x="3" y="43"/>
                    </a:cubicBezTo>
                    <a:cubicBezTo>
                      <a:pt x="3" y="43"/>
                      <a:pt x="3" y="43"/>
                      <a:pt x="3" y="43"/>
                    </a:cubicBezTo>
                    <a:cubicBezTo>
                      <a:pt x="3" y="42"/>
                      <a:pt x="3" y="42"/>
                      <a:pt x="3" y="42"/>
                    </a:cubicBezTo>
                    <a:cubicBezTo>
                      <a:pt x="3" y="41"/>
                      <a:pt x="3" y="41"/>
                      <a:pt x="3" y="41"/>
                    </a:cubicBezTo>
                    <a:cubicBezTo>
                      <a:pt x="3" y="40"/>
                      <a:pt x="3" y="40"/>
                      <a:pt x="3" y="40"/>
                    </a:cubicBezTo>
                    <a:cubicBezTo>
                      <a:pt x="3" y="39"/>
                      <a:pt x="3" y="39"/>
                      <a:pt x="3" y="39"/>
                    </a:cubicBezTo>
                    <a:cubicBezTo>
                      <a:pt x="3" y="37"/>
                      <a:pt x="3" y="37"/>
                      <a:pt x="3" y="37"/>
                    </a:cubicBezTo>
                    <a:cubicBezTo>
                      <a:pt x="3" y="36"/>
                      <a:pt x="3" y="36"/>
                      <a:pt x="3" y="36"/>
                    </a:cubicBezTo>
                    <a:cubicBezTo>
                      <a:pt x="5" y="35"/>
                      <a:pt x="5" y="35"/>
                      <a:pt x="5" y="35"/>
                    </a:cubicBezTo>
                    <a:cubicBezTo>
                      <a:pt x="5" y="34"/>
                      <a:pt x="5" y="34"/>
                      <a:pt x="5" y="34"/>
                    </a:cubicBezTo>
                    <a:cubicBezTo>
                      <a:pt x="5" y="34"/>
                      <a:pt x="5" y="34"/>
                      <a:pt x="5" y="34"/>
                    </a:cubicBezTo>
                    <a:cubicBezTo>
                      <a:pt x="6" y="32"/>
                      <a:pt x="6" y="32"/>
                      <a:pt x="6" y="32"/>
                    </a:cubicBezTo>
                    <a:cubicBezTo>
                      <a:pt x="7" y="32"/>
                      <a:pt x="7" y="32"/>
                      <a:pt x="7" y="32"/>
                    </a:cubicBezTo>
                    <a:cubicBezTo>
                      <a:pt x="7" y="31"/>
                      <a:pt x="7" y="31"/>
                      <a:pt x="7" y="31"/>
                    </a:cubicBezTo>
                    <a:cubicBezTo>
                      <a:pt x="7" y="28"/>
                      <a:pt x="7" y="28"/>
                      <a:pt x="7" y="28"/>
                    </a:cubicBezTo>
                    <a:cubicBezTo>
                      <a:pt x="9" y="27"/>
                      <a:pt x="9" y="27"/>
                      <a:pt x="9" y="27"/>
                    </a:cubicBezTo>
                    <a:cubicBezTo>
                      <a:pt x="9" y="25"/>
                      <a:pt x="9" y="25"/>
                      <a:pt x="9" y="25"/>
                    </a:cubicBezTo>
                    <a:cubicBezTo>
                      <a:pt x="10" y="22"/>
                      <a:pt x="10" y="22"/>
                      <a:pt x="10" y="22"/>
                    </a:cubicBezTo>
                    <a:cubicBezTo>
                      <a:pt x="10" y="21"/>
                      <a:pt x="10" y="21"/>
                      <a:pt x="10" y="21"/>
                    </a:cubicBezTo>
                    <a:cubicBezTo>
                      <a:pt x="11" y="20"/>
                      <a:pt x="11" y="20"/>
                      <a:pt x="11" y="20"/>
                    </a:cubicBezTo>
                    <a:cubicBezTo>
                      <a:pt x="11" y="20"/>
                      <a:pt x="11" y="20"/>
                      <a:pt x="11" y="20"/>
                    </a:cubicBezTo>
                    <a:cubicBezTo>
                      <a:pt x="11" y="19"/>
                      <a:pt x="11" y="19"/>
                      <a:pt x="11" y="19"/>
                    </a:cubicBezTo>
                    <a:cubicBezTo>
                      <a:pt x="12" y="18"/>
                      <a:pt x="12" y="18"/>
                      <a:pt x="12" y="18"/>
                    </a:cubicBezTo>
                    <a:cubicBezTo>
                      <a:pt x="12" y="17"/>
                      <a:pt x="12" y="17"/>
                      <a:pt x="12" y="17"/>
                    </a:cubicBezTo>
                    <a:cubicBezTo>
                      <a:pt x="12" y="17"/>
                      <a:pt x="12" y="17"/>
                      <a:pt x="12" y="17"/>
                    </a:cubicBezTo>
                    <a:cubicBezTo>
                      <a:pt x="13" y="18"/>
                      <a:pt x="13" y="18"/>
                      <a:pt x="13" y="18"/>
                    </a:cubicBezTo>
                    <a:cubicBezTo>
                      <a:pt x="14" y="18"/>
                      <a:pt x="14" y="18"/>
                      <a:pt x="14" y="18"/>
                    </a:cubicBezTo>
                    <a:cubicBezTo>
                      <a:pt x="15" y="18"/>
                      <a:pt x="15" y="18"/>
                      <a:pt x="15" y="18"/>
                    </a:cubicBezTo>
                    <a:cubicBezTo>
                      <a:pt x="15" y="18"/>
                      <a:pt x="15" y="18"/>
                      <a:pt x="15" y="18"/>
                    </a:cubicBezTo>
                    <a:cubicBezTo>
                      <a:pt x="16" y="18"/>
                      <a:pt x="16" y="18"/>
                      <a:pt x="16" y="18"/>
                    </a:cubicBezTo>
                    <a:cubicBezTo>
                      <a:pt x="17" y="19"/>
                      <a:pt x="17" y="19"/>
                      <a:pt x="17" y="19"/>
                    </a:cubicBezTo>
                    <a:cubicBezTo>
                      <a:pt x="16" y="18"/>
                      <a:pt x="16" y="18"/>
                      <a:pt x="16" y="18"/>
                    </a:cubicBezTo>
                    <a:cubicBezTo>
                      <a:pt x="16" y="18"/>
                      <a:pt x="16" y="18"/>
                      <a:pt x="16" y="18"/>
                    </a:cubicBezTo>
                    <a:cubicBezTo>
                      <a:pt x="15" y="18"/>
                      <a:pt x="15" y="18"/>
                      <a:pt x="15" y="18"/>
                    </a:cubicBezTo>
                    <a:cubicBezTo>
                      <a:pt x="14" y="17"/>
                      <a:pt x="14" y="17"/>
                      <a:pt x="14" y="17"/>
                    </a:cubicBezTo>
                    <a:cubicBezTo>
                      <a:pt x="13" y="17"/>
                      <a:pt x="13" y="17"/>
                      <a:pt x="13" y="17"/>
                    </a:cubicBezTo>
                    <a:cubicBezTo>
                      <a:pt x="12" y="17"/>
                      <a:pt x="12" y="17"/>
                      <a:pt x="12" y="17"/>
                    </a:cubicBezTo>
                    <a:cubicBezTo>
                      <a:pt x="12" y="16"/>
                      <a:pt x="12" y="16"/>
                      <a:pt x="12" y="16"/>
                    </a:cubicBezTo>
                    <a:cubicBezTo>
                      <a:pt x="12" y="16"/>
                      <a:pt x="12" y="16"/>
                      <a:pt x="12" y="16"/>
                    </a:cubicBezTo>
                    <a:cubicBezTo>
                      <a:pt x="12" y="16"/>
                      <a:pt x="12" y="16"/>
                      <a:pt x="12" y="16"/>
                    </a:cubicBezTo>
                    <a:cubicBezTo>
                      <a:pt x="13" y="16"/>
                      <a:pt x="13" y="16"/>
                      <a:pt x="13" y="16"/>
                    </a:cubicBezTo>
                    <a:cubicBezTo>
                      <a:pt x="13" y="15"/>
                      <a:pt x="13" y="15"/>
                      <a:pt x="13" y="15"/>
                    </a:cubicBezTo>
                    <a:cubicBezTo>
                      <a:pt x="13" y="14"/>
                      <a:pt x="13" y="14"/>
                      <a:pt x="13" y="14"/>
                    </a:cubicBezTo>
                    <a:cubicBezTo>
                      <a:pt x="13" y="14"/>
                      <a:pt x="13" y="14"/>
                      <a:pt x="13" y="14"/>
                    </a:cubicBezTo>
                    <a:cubicBezTo>
                      <a:pt x="12" y="14"/>
                      <a:pt x="12" y="14"/>
                      <a:pt x="12" y="14"/>
                    </a:cubicBezTo>
                    <a:cubicBezTo>
                      <a:pt x="12" y="13"/>
                      <a:pt x="12" y="13"/>
                      <a:pt x="12" y="13"/>
                    </a:cubicBezTo>
                    <a:cubicBezTo>
                      <a:pt x="13" y="13"/>
                      <a:pt x="13" y="13"/>
                      <a:pt x="13" y="13"/>
                    </a:cubicBezTo>
                    <a:cubicBezTo>
                      <a:pt x="13" y="12"/>
                      <a:pt x="13" y="12"/>
                      <a:pt x="13" y="12"/>
                    </a:cubicBezTo>
                    <a:cubicBezTo>
                      <a:pt x="13" y="12"/>
                      <a:pt x="13" y="12"/>
                      <a:pt x="13" y="12"/>
                    </a:cubicBezTo>
                    <a:cubicBezTo>
                      <a:pt x="13" y="12"/>
                      <a:pt x="13" y="12"/>
                      <a:pt x="13" y="12"/>
                    </a:cubicBezTo>
                    <a:cubicBezTo>
                      <a:pt x="13" y="12"/>
                      <a:pt x="13" y="12"/>
                      <a:pt x="13" y="12"/>
                    </a:cubicBezTo>
                    <a:cubicBezTo>
                      <a:pt x="13" y="11"/>
                      <a:pt x="13" y="11"/>
                      <a:pt x="13" y="11"/>
                    </a:cubicBezTo>
                    <a:cubicBezTo>
                      <a:pt x="12" y="9"/>
                      <a:pt x="12" y="9"/>
                      <a:pt x="12" y="9"/>
                    </a:cubicBezTo>
                    <a:cubicBezTo>
                      <a:pt x="13" y="7"/>
                      <a:pt x="13" y="7"/>
                      <a:pt x="13" y="7"/>
                    </a:cubicBezTo>
                    <a:cubicBezTo>
                      <a:pt x="12" y="6"/>
                      <a:pt x="12" y="6"/>
                      <a:pt x="12" y="6"/>
                    </a:cubicBezTo>
                    <a:cubicBezTo>
                      <a:pt x="12" y="5"/>
                      <a:pt x="12" y="5"/>
                      <a:pt x="12" y="5"/>
                    </a:cubicBezTo>
                    <a:cubicBezTo>
                      <a:pt x="13" y="4"/>
                      <a:pt x="13" y="4"/>
                      <a:pt x="13" y="4"/>
                    </a:cubicBezTo>
                    <a:cubicBezTo>
                      <a:pt x="13" y="3"/>
                      <a:pt x="13" y="3"/>
                      <a:pt x="13" y="3"/>
                    </a:cubicBezTo>
                    <a:cubicBezTo>
                      <a:pt x="14" y="3"/>
                      <a:pt x="14" y="3"/>
                      <a:pt x="14" y="3"/>
                    </a:cubicBezTo>
                    <a:cubicBezTo>
                      <a:pt x="16" y="5"/>
                      <a:pt x="16" y="5"/>
                      <a:pt x="16" y="5"/>
                    </a:cubicBezTo>
                    <a:cubicBezTo>
                      <a:pt x="17" y="5"/>
                      <a:pt x="17" y="5"/>
                      <a:pt x="17" y="5"/>
                    </a:cubicBezTo>
                    <a:cubicBezTo>
                      <a:pt x="19" y="5"/>
                      <a:pt x="19" y="5"/>
                      <a:pt x="19" y="5"/>
                    </a:cubicBezTo>
                    <a:cubicBezTo>
                      <a:pt x="19" y="6"/>
                      <a:pt x="19" y="6"/>
                      <a:pt x="19" y="6"/>
                    </a:cubicBezTo>
                    <a:cubicBezTo>
                      <a:pt x="20" y="6"/>
                      <a:pt x="20" y="6"/>
                      <a:pt x="20" y="6"/>
                    </a:cubicBezTo>
                    <a:cubicBezTo>
                      <a:pt x="20" y="6"/>
                      <a:pt x="20" y="6"/>
                      <a:pt x="20" y="6"/>
                    </a:cubicBezTo>
                    <a:cubicBezTo>
                      <a:pt x="21" y="6"/>
                      <a:pt x="21" y="6"/>
                      <a:pt x="21" y="6"/>
                    </a:cubicBezTo>
                    <a:cubicBezTo>
                      <a:pt x="21" y="7"/>
                      <a:pt x="21" y="7"/>
                      <a:pt x="21" y="7"/>
                    </a:cubicBezTo>
                    <a:cubicBezTo>
                      <a:pt x="21" y="7"/>
                      <a:pt x="21" y="7"/>
                      <a:pt x="21" y="7"/>
                    </a:cubicBezTo>
                    <a:cubicBezTo>
                      <a:pt x="20" y="7"/>
                      <a:pt x="20" y="7"/>
                      <a:pt x="20" y="7"/>
                    </a:cubicBezTo>
                    <a:cubicBezTo>
                      <a:pt x="19" y="8"/>
                      <a:pt x="19" y="8"/>
                      <a:pt x="19" y="8"/>
                    </a:cubicBezTo>
                    <a:cubicBezTo>
                      <a:pt x="19" y="9"/>
                      <a:pt x="19" y="9"/>
                      <a:pt x="19" y="9"/>
                    </a:cubicBezTo>
                    <a:cubicBezTo>
                      <a:pt x="20" y="9"/>
                      <a:pt x="20" y="9"/>
                      <a:pt x="20" y="9"/>
                    </a:cubicBezTo>
                    <a:cubicBezTo>
                      <a:pt x="20" y="8"/>
                      <a:pt x="20" y="8"/>
                      <a:pt x="20" y="8"/>
                    </a:cubicBezTo>
                    <a:cubicBezTo>
                      <a:pt x="21" y="7"/>
                      <a:pt x="21" y="7"/>
                      <a:pt x="21" y="7"/>
                    </a:cubicBezTo>
                    <a:cubicBezTo>
                      <a:pt x="21" y="7"/>
                      <a:pt x="21" y="7"/>
                      <a:pt x="21" y="7"/>
                    </a:cubicBezTo>
                    <a:cubicBezTo>
                      <a:pt x="21" y="8"/>
                      <a:pt x="21" y="8"/>
                      <a:pt x="21" y="8"/>
                    </a:cubicBezTo>
                    <a:cubicBezTo>
                      <a:pt x="21" y="8"/>
                      <a:pt x="21" y="8"/>
                      <a:pt x="21" y="8"/>
                    </a:cubicBezTo>
                    <a:cubicBezTo>
                      <a:pt x="20" y="9"/>
                      <a:pt x="20" y="9"/>
                      <a:pt x="20" y="9"/>
                    </a:cubicBezTo>
                    <a:cubicBezTo>
                      <a:pt x="20" y="10"/>
                      <a:pt x="20" y="10"/>
                      <a:pt x="20" y="10"/>
                    </a:cubicBezTo>
                    <a:cubicBezTo>
                      <a:pt x="20" y="11"/>
                      <a:pt x="20" y="11"/>
                      <a:pt x="20" y="11"/>
                    </a:cubicBezTo>
                    <a:cubicBezTo>
                      <a:pt x="20" y="10"/>
                      <a:pt x="20" y="10"/>
                      <a:pt x="20" y="10"/>
                    </a:cubicBezTo>
                    <a:cubicBezTo>
                      <a:pt x="19" y="11"/>
                      <a:pt x="19" y="11"/>
                      <a:pt x="19" y="11"/>
                    </a:cubicBezTo>
                    <a:cubicBezTo>
                      <a:pt x="19" y="10"/>
                      <a:pt x="19" y="10"/>
                      <a:pt x="19" y="10"/>
                    </a:cubicBezTo>
                    <a:cubicBezTo>
                      <a:pt x="18" y="11"/>
                      <a:pt x="18" y="11"/>
                      <a:pt x="18" y="11"/>
                    </a:cubicBezTo>
                    <a:cubicBezTo>
                      <a:pt x="19" y="11"/>
                      <a:pt x="19" y="11"/>
                      <a:pt x="19" y="11"/>
                    </a:cubicBezTo>
                    <a:cubicBezTo>
                      <a:pt x="19" y="12"/>
                      <a:pt x="19" y="12"/>
                      <a:pt x="19" y="12"/>
                    </a:cubicBezTo>
                    <a:cubicBezTo>
                      <a:pt x="20" y="11"/>
                      <a:pt x="20" y="11"/>
                      <a:pt x="20" y="11"/>
                    </a:cubicBezTo>
                    <a:cubicBezTo>
                      <a:pt x="21" y="10"/>
                      <a:pt x="21" y="10"/>
                      <a:pt x="21" y="10"/>
                    </a:cubicBezTo>
                    <a:cubicBezTo>
                      <a:pt x="21" y="10"/>
                      <a:pt x="21" y="10"/>
                      <a:pt x="21" y="10"/>
                    </a:cubicBezTo>
                    <a:cubicBezTo>
                      <a:pt x="21" y="9"/>
                      <a:pt x="21" y="9"/>
                      <a:pt x="21" y="9"/>
                    </a:cubicBezTo>
                    <a:cubicBezTo>
                      <a:pt x="22" y="9"/>
                      <a:pt x="22" y="9"/>
                      <a:pt x="22" y="9"/>
                    </a:cubicBezTo>
                    <a:cubicBezTo>
                      <a:pt x="22" y="8"/>
                      <a:pt x="22" y="8"/>
                      <a:pt x="22" y="8"/>
                    </a:cubicBezTo>
                    <a:cubicBezTo>
                      <a:pt x="23" y="7"/>
                      <a:pt x="23" y="7"/>
                      <a:pt x="23" y="7"/>
                    </a:cubicBezTo>
                    <a:cubicBezTo>
                      <a:pt x="23" y="6"/>
                      <a:pt x="23" y="6"/>
                      <a:pt x="23" y="6"/>
                    </a:cubicBezTo>
                    <a:cubicBezTo>
                      <a:pt x="23" y="6"/>
                      <a:pt x="23" y="6"/>
                      <a:pt x="23" y="6"/>
                    </a:cubicBezTo>
                    <a:cubicBezTo>
                      <a:pt x="23" y="5"/>
                      <a:pt x="23" y="5"/>
                      <a:pt x="23" y="5"/>
                    </a:cubicBezTo>
                    <a:cubicBezTo>
                      <a:pt x="23" y="5"/>
                      <a:pt x="23" y="5"/>
                      <a:pt x="23" y="5"/>
                    </a:cubicBezTo>
                    <a:cubicBezTo>
                      <a:pt x="23" y="4"/>
                      <a:pt x="23" y="4"/>
                      <a:pt x="23" y="4"/>
                    </a:cubicBezTo>
                    <a:cubicBezTo>
                      <a:pt x="23" y="4"/>
                      <a:pt x="23" y="4"/>
                      <a:pt x="23" y="4"/>
                    </a:cubicBezTo>
                    <a:cubicBezTo>
                      <a:pt x="23" y="4"/>
                      <a:pt x="23" y="4"/>
                      <a:pt x="23" y="4"/>
                    </a:cubicBezTo>
                    <a:cubicBezTo>
                      <a:pt x="23" y="3"/>
                      <a:pt x="23" y="3"/>
                      <a:pt x="23" y="3"/>
                    </a:cubicBezTo>
                    <a:cubicBezTo>
                      <a:pt x="23" y="3"/>
                      <a:pt x="23" y="3"/>
                      <a:pt x="23" y="3"/>
                    </a:cubicBezTo>
                    <a:cubicBezTo>
                      <a:pt x="23" y="2"/>
                      <a:pt x="23" y="2"/>
                      <a:pt x="23" y="2"/>
                    </a:cubicBezTo>
                    <a:cubicBezTo>
                      <a:pt x="22" y="1"/>
                      <a:pt x="22" y="1"/>
                      <a:pt x="22" y="1"/>
                    </a:cubicBezTo>
                    <a:cubicBezTo>
                      <a:pt x="22" y="0"/>
                      <a:pt x="22" y="0"/>
                      <a:pt x="22" y="0"/>
                    </a:cubicBezTo>
                    <a:close/>
                    <a:moveTo>
                      <a:pt x="231" y="57"/>
                    </a:moveTo>
                    <a:cubicBezTo>
                      <a:pt x="231" y="57"/>
                      <a:pt x="231" y="57"/>
                      <a:pt x="231" y="57"/>
                    </a:cubicBezTo>
                    <a:cubicBezTo>
                      <a:pt x="231" y="57"/>
                      <a:pt x="231" y="57"/>
                      <a:pt x="231" y="57"/>
                    </a:cubicBezTo>
                    <a:cubicBezTo>
                      <a:pt x="232" y="57"/>
                      <a:pt x="232" y="57"/>
                      <a:pt x="232" y="57"/>
                    </a:cubicBezTo>
                    <a:cubicBezTo>
                      <a:pt x="232" y="57"/>
                      <a:pt x="232" y="57"/>
                      <a:pt x="232" y="57"/>
                    </a:cubicBezTo>
                    <a:cubicBezTo>
                      <a:pt x="232" y="56"/>
                      <a:pt x="232" y="56"/>
                      <a:pt x="232" y="56"/>
                    </a:cubicBezTo>
                    <a:cubicBezTo>
                      <a:pt x="231" y="57"/>
                      <a:pt x="231" y="57"/>
                      <a:pt x="231" y="57"/>
                    </a:cubicBezTo>
                    <a:cubicBezTo>
                      <a:pt x="231" y="57"/>
                      <a:pt x="231" y="57"/>
                      <a:pt x="231" y="57"/>
                    </a:cubicBezTo>
                    <a:cubicBezTo>
                      <a:pt x="231" y="57"/>
                      <a:pt x="231" y="57"/>
                      <a:pt x="231" y="57"/>
                    </a:cubicBezTo>
                    <a:close/>
                    <a:moveTo>
                      <a:pt x="217" y="60"/>
                    </a:moveTo>
                    <a:cubicBezTo>
                      <a:pt x="217" y="61"/>
                      <a:pt x="217" y="61"/>
                      <a:pt x="217" y="61"/>
                    </a:cubicBezTo>
                    <a:cubicBezTo>
                      <a:pt x="217" y="60"/>
                      <a:pt x="217" y="60"/>
                      <a:pt x="217" y="60"/>
                    </a:cubicBezTo>
                    <a:cubicBezTo>
                      <a:pt x="218" y="60"/>
                      <a:pt x="218" y="60"/>
                      <a:pt x="218" y="60"/>
                    </a:cubicBezTo>
                    <a:cubicBezTo>
                      <a:pt x="219" y="60"/>
                      <a:pt x="219" y="60"/>
                      <a:pt x="219" y="60"/>
                    </a:cubicBezTo>
                    <a:cubicBezTo>
                      <a:pt x="220" y="60"/>
                      <a:pt x="220" y="60"/>
                      <a:pt x="220" y="60"/>
                    </a:cubicBezTo>
                    <a:cubicBezTo>
                      <a:pt x="221" y="60"/>
                      <a:pt x="221" y="60"/>
                      <a:pt x="221" y="60"/>
                    </a:cubicBezTo>
                    <a:cubicBezTo>
                      <a:pt x="222" y="59"/>
                      <a:pt x="222" y="59"/>
                      <a:pt x="222" y="59"/>
                    </a:cubicBezTo>
                    <a:cubicBezTo>
                      <a:pt x="223" y="59"/>
                      <a:pt x="223" y="59"/>
                      <a:pt x="223" y="59"/>
                    </a:cubicBezTo>
                    <a:cubicBezTo>
                      <a:pt x="223" y="59"/>
                      <a:pt x="223" y="59"/>
                      <a:pt x="223" y="59"/>
                    </a:cubicBezTo>
                    <a:cubicBezTo>
                      <a:pt x="224" y="59"/>
                      <a:pt x="224" y="59"/>
                      <a:pt x="224" y="59"/>
                    </a:cubicBezTo>
                    <a:cubicBezTo>
                      <a:pt x="225" y="59"/>
                      <a:pt x="225" y="59"/>
                      <a:pt x="225" y="59"/>
                    </a:cubicBezTo>
                    <a:cubicBezTo>
                      <a:pt x="225" y="59"/>
                      <a:pt x="225" y="59"/>
                      <a:pt x="225" y="59"/>
                    </a:cubicBezTo>
                    <a:cubicBezTo>
                      <a:pt x="225" y="59"/>
                      <a:pt x="225" y="59"/>
                      <a:pt x="225" y="59"/>
                    </a:cubicBezTo>
                    <a:cubicBezTo>
                      <a:pt x="224" y="59"/>
                      <a:pt x="224" y="59"/>
                      <a:pt x="224" y="59"/>
                    </a:cubicBezTo>
                    <a:cubicBezTo>
                      <a:pt x="223" y="59"/>
                      <a:pt x="223" y="59"/>
                      <a:pt x="223" y="59"/>
                    </a:cubicBezTo>
                    <a:cubicBezTo>
                      <a:pt x="224" y="58"/>
                      <a:pt x="224" y="58"/>
                      <a:pt x="224" y="58"/>
                    </a:cubicBezTo>
                    <a:cubicBezTo>
                      <a:pt x="224" y="58"/>
                      <a:pt x="224" y="58"/>
                      <a:pt x="224" y="58"/>
                    </a:cubicBezTo>
                    <a:cubicBezTo>
                      <a:pt x="224" y="58"/>
                      <a:pt x="224" y="58"/>
                      <a:pt x="224" y="58"/>
                    </a:cubicBezTo>
                    <a:cubicBezTo>
                      <a:pt x="223" y="59"/>
                      <a:pt x="223" y="59"/>
                      <a:pt x="223" y="59"/>
                    </a:cubicBezTo>
                    <a:cubicBezTo>
                      <a:pt x="221" y="59"/>
                      <a:pt x="221" y="59"/>
                      <a:pt x="221" y="59"/>
                    </a:cubicBezTo>
                    <a:cubicBezTo>
                      <a:pt x="220" y="59"/>
                      <a:pt x="220" y="59"/>
                      <a:pt x="220" y="59"/>
                    </a:cubicBezTo>
                    <a:cubicBezTo>
                      <a:pt x="219" y="59"/>
                      <a:pt x="219" y="59"/>
                      <a:pt x="219" y="59"/>
                    </a:cubicBezTo>
                    <a:cubicBezTo>
                      <a:pt x="218" y="59"/>
                      <a:pt x="218" y="59"/>
                      <a:pt x="218" y="59"/>
                    </a:cubicBezTo>
                    <a:cubicBezTo>
                      <a:pt x="217" y="59"/>
                      <a:pt x="217" y="59"/>
                      <a:pt x="217" y="59"/>
                    </a:cubicBezTo>
                    <a:cubicBezTo>
                      <a:pt x="216" y="60"/>
                      <a:pt x="216" y="60"/>
                      <a:pt x="216" y="60"/>
                    </a:cubicBezTo>
                    <a:cubicBezTo>
                      <a:pt x="217" y="60"/>
                      <a:pt x="217" y="60"/>
                      <a:pt x="217" y="60"/>
                    </a:cubicBezTo>
                    <a:cubicBezTo>
                      <a:pt x="217" y="60"/>
                      <a:pt x="217" y="60"/>
                      <a:pt x="217" y="60"/>
                    </a:cubicBezTo>
                    <a:close/>
                    <a:moveTo>
                      <a:pt x="22" y="4"/>
                    </a:moveTo>
                    <a:cubicBezTo>
                      <a:pt x="21" y="5"/>
                      <a:pt x="21" y="5"/>
                      <a:pt x="21" y="5"/>
                    </a:cubicBezTo>
                    <a:cubicBezTo>
                      <a:pt x="21" y="6"/>
                      <a:pt x="21" y="6"/>
                      <a:pt x="21" y="6"/>
                    </a:cubicBezTo>
                    <a:cubicBezTo>
                      <a:pt x="22" y="7"/>
                      <a:pt x="22" y="7"/>
                      <a:pt x="22" y="7"/>
                    </a:cubicBezTo>
                    <a:cubicBezTo>
                      <a:pt x="22" y="7"/>
                      <a:pt x="22" y="7"/>
                      <a:pt x="22" y="7"/>
                    </a:cubicBezTo>
                    <a:cubicBezTo>
                      <a:pt x="22" y="5"/>
                      <a:pt x="22" y="5"/>
                      <a:pt x="22" y="5"/>
                    </a:cubicBezTo>
                    <a:cubicBezTo>
                      <a:pt x="22" y="5"/>
                      <a:pt x="22" y="5"/>
                      <a:pt x="22" y="5"/>
                    </a:cubicBezTo>
                    <a:cubicBezTo>
                      <a:pt x="22" y="4"/>
                      <a:pt x="22" y="4"/>
                      <a:pt x="22" y="4"/>
                    </a:cubicBezTo>
                    <a:cubicBezTo>
                      <a:pt x="22" y="4"/>
                      <a:pt x="22" y="4"/>
                      <a:pt x="22" y="4"/>
                    </a:cubicBezTo>
                    <a:close/>
                    <a:moveTo>
                      <a:pt x="106" y="121"/>
                    </a:moveTo>
                    <a:cubicBezTo>
                      <a:pt x="107" y="121"/>
                      <a:pt x="107" y="121"/>
                      <a:pt x="107" y="121"/>
                    </a:cubicBezTo>
                    <a:cubicBezTo>
                      <a:pt x="108" y="120"/>
                      <a:pt x="108" y="120"/>
                      <a:pt x="108" y="120"/>
                    </a:cubicBezTo>
                    <a:cubicBezTo>
                      <a:pt x="108" y="119"/>
                      <a:pt x="108" y="119"/>
                      <a:pt x="108" y="119"/>
                    </a:cubicBezTo>
                    <a:cubicBezTo>
                      <a:pt x="107" y="119"/>
                      <a:pt x="107" y="119"/>
                      <a:pt x="107" y="119"/>
                    </a:cubicBezTo>
                    <a:cubicBezTo>
                      <a:pt x="106" y="121"/>
                      <a:pt x="106" y="121"/>
                      <a:pt x="106" y="121"/>
                    </a:cubicBezTo>
                    <a:close/>
                    <a:moveTo>
                      <a:pt x="105" y="123"/>
                    </a:moveTo>
                    <a:cubicBezTo>
                      <a:pt x="106" y="123"/>
                      <a:pt x="106" y="123"/>
                      <a:pt x="106" y="123"/>
                    </a:cubicBezTo>
                    <a:cubicBezTo>
                      <a:pt x="106" y="122"/>
                      <a:pt x="106" y="122"/>
                      <a:pt x="106" y="122"/>
                    </a:cubicBezTo>
                    <a:cubicBezTo>
                      <a:pt x="106" y="121"/>
                      <a:pt x="106" y="121"/>
                      <a:pt x="106" y="121"/>
                    </a:cubicBezTo>
                    <a:cubicBezTo>
                      <a:pt x="105" y="123"/>
                      <a:pt x="105" y="123"/>
                      <a:pt x="105" y="123"/>
                    </a:cubicBezTo>
                    <a:close/>
                    <a:moveTo>
                      <a:pt x="105" y="128"/>
                    </a:moveTo>
                    <a:cubicBezTo>
                      <a:pt x="104" y="127"/>
                      <a:pt x="104" y="127"/>
                      <a:pt x="104" y="127"/>
                    </a:cubicBezTo>
                    <a:cubicBezTo>
                      <a:pt x="105" y="125"/>
                      <a:pt x="105" y="125"/>
                      <a:pt x="105" y="125"/>
                    </a:cubicBezTo>
                    <a:cubicBezTo>
                      <a:pt x="105" y="123"/>
                      <a:pt x="105" y="123"/>
                      <a:pt x="105" y="123"/>
                    </a:cubicBezTo>
                    <a:cubicBezTo>
                      <a:pt x="104" y="125"/>
                      <a:pt x="104" y="125"/>
                      <a:pt x="104" y="125"/>
                    </a:cubicBezTo>
                    <a:cubicBezTo>
                      <a:pt x="104" y="127"/>
                      <a:pt x="104" y="127"/>
                      <a:pt x="104" y="127"/>
                    </a:cubicBezTo>
                    <a:cubicBezTo>
                      <a:pt x="104" y="127"/>
                      <a:pt x="105" y="128"/>
                      <a:pt x="105" y="128"/>
                    </a:cubicBezTo>
                    <a:close/>
                  </a:path>
                </a:pathLst>
              </a:custGeom>
              <a:grpFill/>
              <a:ln>
                <a:noFill/>
              </a:ln>
            </p:spPr>
            <p:txBody>
              <a:bodyPr/>
              <a:lstStyle/>
              <a:p>
                <a:pPr eaLnBrk="1" fontAlgn="auto" hangingPunct="1">
                  <a:spcBef>
                    <a:spcPts val="0"/>
                  </a:spcBef>
                  <a:spcAft>
                    <a:spcPts val="0"/>
                  </a:spcAft>
                  <a:defRPr/>
                </a:pPr>
                <a:endParaRPr lang="en-US" sz="1350">
                  <a:latin typeface="+mn-lt"/>
                  <a:ea typeface="+mn-ea"/>
                </a:endParaRPr>
              </a:p>
            </p:txBody>
          </p:sp>
        </p:grpSp>
        <p:grpSp>
          <p:nvGrpSpPr>
            <p:cNvPr id="303" name="组合 302"/>
            <p:cNvGrpSpPr/>
            <p:nvPr/>
          </p:nvGrpSpPr>
          <p:grpSpPr bwMode="auto">
            <a:xfrm>
              <a:off x="10313" y="2753"/>
              <a:ext cx="3297" cy="887"/>
              <a:chOff x="5815013" y="1408485"/>
              <a:chExt cx="2093892" cy="563190"/>
            </a:xfrm>
          </p:grpSpPr>
          <p:cxnSp>
            <p:nvCxnSpPr>
              <p:cNvPr id="304" name="Straight Connector 21"/>
              <p:cNvCxnSpPr/>
              <p:nvPr/>
            </p:nvCxnSpPr>
            <p:spPr>
              <a:xfrm flipV="1">
                <a:off x="5815013" y="1629001"/>
                <a:ext cx="214310" cy="342674"/>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05" name="Straight Connector 22"/>
              <p:cNvCxnSpPr/>
              <p:nvPr/>
            </p:nvCxnSpPr>
            <p:spPr>
              <a:xfrm>
                <a:off x="6029323" y="1629001"/>
                <a:ext cx="642932" cy="0"/>
              </a:xfrm>
              <a:prstGeom prst="line">
                <a:avLst/>
              </a:prstGeom>
              <a:ln w="95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6" name="Rectangle 23"/>
              <p:cNvSpPr/>
              <p:nvPr/>
            </p:nvSpPr>
            <p:spPr>
              <a:xfrm>
                <a:off x="6662730" y="1408485"/>
                <a:ext cx="1246175" cy="396000"/>
              </a:xfrm>
              <a:prstGeom prst="rect">
                <a:avLst/>
              </a:prstGeom>
            </p:spPr>
            <p:txBody>
              <a:bodyPr>
                <a:spAutoFit/>
              </a:bodyPr>
              <a:lstStyle/>
              <a:p>
                <a:pPr eaLnBrk="1" fontAlgn="auto" hangingPunct="1">
                  <a:spcBef>
                    <a:spcPts val="0"/>
                  </a:spcBef>
                  <a:spcAft>
                    <a:spcPts val="0"/>
                  </a:spcAft>
                  <a:defRPr/>
                </a:pPr>
                <a:r>
                  <a:rPr lang="zh-CN" sz="1600" dirty="0">
                    <a:solidFill>
                      <a:schemeClr val="tx1">
                        <a:lumMod val="65000"/>
                        <a:lumOff val="35000"/>
                      </a:schemeClr>
                    </a:solidFill>
                    <a:latin typeface="+mn-lt"/>
                    <a:ea typeface="Open Sans" panose="020B0606030504020204" pitchFamily="34" charset="0"/>
                    <a:cs typeface="Open Sans" panose="020B0606030504020204" pitchFamily="34" charset="0"/>
                  </a:rPr>
                  <a:t>基于矢量的数据分析思想</a:t>
                </a:r>
                <a:endParaRPr lang="zh-CN" sz="1600" dirty="0">
                  <a:solidFill>
                    <a:schemeClr val="tx1">
                      <a:lumMod val="65000"/>
                      <a:lumOff val="35000"/>
                    </a:schemeClr>
                  </a:solidFill>
                  <a:latin typeface="+mn-lt"/>
                  <a:ea typeface="Open Sans" panose="020B0606030504020204" pitchFamily="34" charset="0"/>
                  <a:cs typeface="Open Sans" panose="020B0606030504020204" pitchFamily="34" charset="0"/>
                </a:endParaRPr>
              </a:p>
            </p:txBody>
          </p:sp>
        </p:grpSp>
        <p:grpSp>
          <p:nvGrpSpPr>
            <p:cNvPr id="307" name="组合 306"/>
            <p:cNvGrpSpPr/>
            <p:nvPr/>
          </p:nvGrpSpPr>
          <p:grpSpPr bwMode="auto">
            <a:xfrm>
              <a:off x="3575" y="2945"/>
              <a:ext cx="738" cy="703"/>
              <a:chOff x="3245416" y="680837"/>
              <a:chExt cx="469486" cy="445917"/>
            </a:xfrm>
          </p:grpSpPr>
          <p:sp>
            <p:nvSpPr>
              <p:cNvPr id="308" name="椭圆 307"/>
              <p:cNvSpPr/>
              <p:nvPr/>
            </p:nvSpPr>
            <p:spPr>
              <a:xfrm>
                <a:off x="3254965" y="680837"/>
                <a:ext cx="445613" cy="445917"/>
              </a:xfrm>
              <a:prstGeom prst="ellipse">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482" name="文本框 269"/>
              <p:cNvSpPr txBox="1">
                <a:spLocks noChangeArrowheads="1"/>
              </p:cNvSpPr>
              <p:nvPr/>
            </p:nvSpPr>
            <p:spPr bwMode="auto">
              <a:xfrm>
                <a:off x="3245416" y="783353"/>
                <a:ext cx="469486" cy="19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eaLnBrk="1" hangingPunct="1"/>
                <a:r>
                  <a:rPr lang="zh-CN" altLang="en-US" sz="1100">
                    <a:solidFill>
                      <a:schemeClr val="bg1"/>
                    </a:solidFill>
                  </a:rPr>
                  <a:t>留学</a:t>
                </a:r>
                <a:endParaRPr lang="zh-CN" altLang="en-US" sz="1100">
                  <a:solidFill>
                    <a:schemeClr val="bg1"/>
                  </a:solidFill>
                </a:endParaRPr>
              </a:p>
            </p:txBody>
          </p:sp>
        </p:grpSp>
        <p:grpSp>
          <p:nvGrpSpPr>
            <p:cNvPr id="309" name="组合 308"/>
            <p:cNvGrpSpPr/>
            <p:nvPr/>
          </p:nvGrpSpPr>
          <p:grpSpPr bwMode="auto">
            <a:xfrm>
              <a:off x="1051" y="6095"/>
              <a:ext cx="3702" cy="961"/>
              <a:chOff x="667136" y="3870462"/>
              <a:chExt cx="2350144" cy="610436"/>
            </a:xfrm>
          </p:grpSpPr>
          <p:grpSp>
            <p:nvGrpSpPr>
              <p:cNvPr id="19477" name="组合 271"/>
              <p:cNvGrpSpPr/>
              <p:nvPr/>
            </p:nvGrpSpPr>
            <p:grpSpPr bwMode="auto">
              <a:xfrm>
                <a:off x="2074305" y="3890672"/>
                <a:ext cx="942975" cy="210623"/>
                <a:chOff x="1988553" y="2061090"/>
                <a:chExt cx="942975" cy="210623"/>
              </a:xfrm>
            </p:grpSpPr>
            <p:cxnSp>
              <p:nvCxnSpPr>
                <p:cNvPr id="310" name="Straight Connector 27"/>
                <p:cNvCxnSpPr/>
                <p:nvPr/>
              </p:nvCxnSpPr>
              <p:spPr>
                <a:xfrm flipH="1">
                  <a:off x="2717245" y="2061531"/>
                  <a:ext cx="214283" cy="209685"/>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11" name="Straight Connector 28"/>
                <p:cNvCxnSpPr/>
                <p:nvPr/>
              </p:nvCxnSpPr>
              <p:spPr>
                <a:xfrm flipH="1">
                  <a:off x="1988684" y="2271217"/>
                  <a:ext cx="728561" cy="0"/>
                </a:xfrm>
                <a:prstGeom prst="line">
                  <a:avLst/>
                </a:prstGeom>
                <a:ln w="9525">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12" name="Rectangle 29"/>
              <p:cNvSpPr/>
              <p:nvPr/>
            </p:nvSpPr>
            <p:spPr>
              <a:xfrm>
                <a:off x="667136" y="3870462"/>
                <a:ext cx="1310256" cy="610436"/>
              </a:xfrm>
              <a:prstGeom prst="rect">
                <a:avLst/>
              </a:prstGeom>
            </p:spPr>
            <p:txBody>
              <a:bodyPr wrap="square">
                <a:spAutoFit/>
              </a:bodyPr>
              <a:lstStyle/>
              <a:p>
                <a:pPr algn="r" eaLnBrk="1" fontAlgn="auto" hangingPunct="1">
                  <a:spcBef>
                    <a:spcPts val="0"/>
                  </a:spcBef>
                  <a:spcAft>
                    <a:spcPts val="0"/>
                  </a:spcAft>
                  <a:defRPr/>
                </a:pPr>
                <a:r>
                  <a:rPr lang="zh-CN" altLang="en-US" sz="1600" dirty="0">
                    <a:solidFill>
                      <a:schemeClr val="tx1">
                        <a:lumMod val="65000"/>
                        <a:lumOff val="35000"/>
                      </a:schemeClr>
                    </a:solidFill>
                    <a:latin typeface="+mn-lt"/>
                    <a:ea typeface="宋体" panose="02010600030101010101" pitchFamily="2" charset="-122"/>
                    <a:cs typeface="Open Sans" panose="020B0606030504020204" pitchFamily="34" charset="0"/>
                  </a:rPr>
                  <a:t>对工程院院士活动地点数据进行路径变化分析</a:t>
                </a:r>
                <a:endParaRPr lang="zh-CN" altLang="en-US" sz="1600" dirty="0">
                  <a:solidFill>
                    <a:schemeClr val="tx1">
                      <a:lumMod val="65000"/>
                      <a:lumOff val="35000"/>
                    </a:schemeClr>
                  </a:solidFill>
                  <a:latin typeface="+mn-lt"/>
                  <a:ea typeface="宋体" panose="02010600030101010101" pitchFamily="2" charset="-122"/>
                  <a:cs typeface="Open Sans" panose="020B0606030504020204" pitchFamily="34" charset="0"/>
                </a:endParaRPr>
              </a:p>
            </p:txBody>
          </p:sp>
        </p:grpSp>
        <p:grpSp>
          <p:nvGrpSpPr>
            <p:cNvPr id="313" name="组合 312"/>
            <p:cNvGrpSpPr/>
            <p:nvPr/>
          </p:nvGrpSpPr>
          <p:grpSpPr bwMode="auto">
            <a:xfrm>
              <a:off x="4548" y="5320"/>
              <a:ext cx="740" cy="703"/>
              <a:chOff x="3245416" y="680837"/>
              <a:chExt cx="469486" cy="445917"/>
            </a:xfrm>
          </p:grpSpPr>
          <p:sp>
            <p:nvSpPr>
              <p:cNvPr id="314" name="椭圆 313"/>
              <p:cNvSpPr/>
              <p:nvPr/>
            </p:nvSpPr>
            <p:spPr>
              <a:xfrm>
                <a:off x="3254933" y="680837"/>
                <a:ext cx="445694" cy="445917"/>
              </a:xfrm>
              <a:prstGeom prst="ellipse">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476" name="文本框 277"/>
              <p:cNvSpPr txBox="1">
                <a:spLocks noChangeArrowheads="1"/>
              </p:cNvSpPr>
              <p:nvPr/>
            </p:nvSpPr>
            <p:spPr bwMode="auto">
              <a:xfrm>
                <a:off x="3245416" y="783353"/>
                <a:ext cx="469486" cy="19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eaLnBrk="1" hangingPunct="1"/>
                <a:r>
                  <a:rPr lang="zh-CN" altLang="en-US" sz="1100">
                    <a:solidFill>
                      <a:schemeClr val="bg1"/>
                    </a:solidFill>
                  </a:rPr>
                  <a:t>工作</a:t>
                </a:r>
                <a:endParaRPr lang="zh-CN" altLang="en-US" sz="1100">
                  <a:solidFill>
                    <a:schemeClr val="bg1"/>
                  </a:solidFill>
                </a:endParaRPr>
              </a:p>
            </p:txBody>
          </p:sp>
        </p:grpSp>
        <p:grpSp>
          <p:nvGrpSpPr>
            <p:cNvPr id="315" name="组合 314"/>
            <p:cNvGrpSpPr/>
            <p:nvPr/>
          </p:nvGrpSpPr>
          <p:grpSpPr bwMode="auto">
            <a:xfrm>
              <a:off x="9725" y="3728"/>
              <a:ext cx="738" cy="702"/>
              <a:chOff x="4446422" y="3918124"/>
              <a:chExt cx="469486" cy="445917"/>
            </a:xfrm>
          </p:grpSpPr>
          <p:sp>
            <p:nvSpPr>
              <p:cNvPr id="316" name="椭圆 315"/>
              <p:cNvSpPr/>
              <p:nvPr/>
            </p:nvSpPr>
            <p:spPr>
              <a:xfrm>
                <a:off x="4463929" y="3918124"/>
                <a:ext cx="447204" cy="445917"/>
              </a:xfrm>
              <a:prstGeom prst="ellipse">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474" name="文本框 280"/>
              <p:cNvSpPr txBox="1">
                <a:spLocks noChangeArrowheads="1"/>
              </p:cNvSpPr>
              <p:nvPr/>
            </p:nvSpPr>
            <p:spPr bwMode="auto">
              <a:xfrm>
                <a:off x="4446422" y="4020660"/>
                <a:ext cx="469486" cy="19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eaLnBrk="1" hangingPunct="1"/>
                <a:r>
                  <a:rPr lang="zh-CN" altLang="en-US" sz="1100">
                    <a:solidFill>
                      <a:schemeClr val="bg1"/>
                    </a:solidFill>
                  </a:rPr>
                  <a:t>出生</a:t>
                </a:r>
                <a:endParaRPr lang="zh-CN" altLang="en-US" sz="1100">
                  <a:solidFill>
                    <a:schemeClr val="bg1"/>
                  </a:solidFill>
                </a:endParaRPr>
              </a:p>
            </p:txBody>
          </p:sp>
        </p:grpSp>
        <p:grpSp>
          <p:nvGrpSpPr>
            <p:cNvPr id="317" name="组合 316"/>
            <p:cNvGrpSpPr/>
            <p:nvPr/>
          </p:nvGrpSpPr>
          <p:grpSpPr bwMode="auto">
            <a:xfrm>
              <a:off x="7790" y="6120"/>
              <a:ext cx="2770" cy="1673"/>
              <a:chOff x="4947016" y="3886853"/>
              <a:chExt cx="1758557" cy="1061141"/>
            </a:xfrm>
          </p:grpSpPr>
          <p:grpSp>
            <p:nvGrpSpPr>
              <p:cNvPr id="19469" name="组合 282"/>
              <p:cNvGrpSpPr/>
              <p:nvPr/>
            </p:nvGrpSpPr>
            <p:grpSpPr bwMode="auto">
              <a:xfrm flipV="1">
                <a:off x="4947016" y="3886853"/>
                <a:ext cx="857804" cy="342900"/>
                <a:chOff x="4912537" y="3006108"/>
                <a:chExt cx="857804" cy="342900"/>
              </a:xfrm>
            </p:grpSpPr>
            <p:cxnSp>
              <p:nvCxnSpPr>
                <p:cNvPr id="318" name="Straight Connector 21"/>
                <p:cNvCxnSpPr/>
                <p:nvPr/>
              </p:nvCxnSpPr>
              <p:spPr>
                <a:xfrm flipV="1">
                  <a:off x="4912537" y="3006628"/>
                  <a:ext cx="214265" cy="34238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19" name="Straight Connector 22"/>
                <p:cNvCxnSpPr/>
                <p:nvPr/>
              </p:nvCxnSpPr>
              <p:spPr>
                <a:xfrm>
                  <a:off x="5126802" y="3006628"/>
                  <a:ext cx="642793" cy="0"/>
                </a:xfrm>
                <a:prstGeom prst="line">
                  <a:avLst/>
                </a:prstGeom>
                <a:ln w="95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0" name="Rectangle 23"/>
              <p:cNvSpPr/>
              <p:nvPr/>
            </p:nvSpPr>
            <p:spPr>
              <a:xfrm>
                <a:off x="5478710" y="4338604"/>
                <a:ext cx="1226863" cy="609390"/>
              </a:xfrm>
              <a:prstGeom prst="rect">
                <a:avLst/>
              </a:prstGeom>
            </p:spPr>
            <p:txBody>
              <a:bodyPr>
                <a:spAutoFit/>
              </a:bodyPr>
              <a:lstStyle/>
              <a:p>
                <a:pPr eaLnBrk="1" fontAlgn="auto" hangingPunct="1">
                  <a:spcBef>
                    <a:spcPts val="0"/>
                  </a:spcBef>
                  <a:spcAft>
                    <a:spcPts val="0"/>
                  </a:spcAft>
                  <a:defRPr/>
                </a:pPr>
                <a:r>
                  <a:rPr lang="zh-CN" altLang="en-US" sz="1600" dirty="0">
                    <a:solidFill>
                      <a:schemeClr val="tx1">
                        <a:lumMod val="65000"/>
                        <a:lumOff val="35000"/>
                      </a:schemeClr>
                    </a:solidFill>
                    <a:latin typeface="+mn-lt"/>
                    <a:ea typeface="宋体" panose="02010600030101010101" pitchFamily="2" charset="-122"/>
                    <a:cs typeface="Open Sans" panose="020B0606030504020204" pitchFamily="34" charset="0"/>
                  </a:rPr>
                  <a:t>结合时间数据，进行可视化综合展示</a:t>
                </a:r>
                <a:endParaRPr lang="zh-CN" altLang="en-US" sz="1600" dirty="0">
                  <a:solidFill>
                    <a:schemeClr val="tx1">
                      <a:lumMod val="65000"/>
                      <a:lumOff val="35000"/>
                    </a:schemeClr>
                  </a:solidFill>
                  <a:latin typeface="+mn-lt"/>
                  <a:ea typeface="宋体" panose="02010600030101010101" pitchFamily="2" charset="-122"/>
                  <a:cs typeface="Open Sans" panose="020B0606030504020204" pitchFamily="34" charset="0"/>
                </a:endParaRPr>
              </a:p>
            </p:txBody>
          </p:sp>
        </p:grpSp>
        <p:grpSp>
          <p:nvGrpSpPr>
            <p:cNvPr id="321" name="组合 320"/>
            <p:cNvGrpSpPr/>
            <p:nvPr/>
          </p:nvGrpSpPr>
          <p:grpSpPr bwMode="auto">
            <a:xfrm>
              <a:off x="7148" y="5363"/>
              <a:ext cx="740" cy="702"/>
              <a:chOff x="4446422" y="3918124"/>
              <a:chExt cx="469486" cy="445917"/>
            </a:xfrm>
          </p:grpSpPr>
          <p:sp>
            <p:nvSpPr>
              <p:cNvPr id="322" name="椭圆 321"/>
              <p:cNvSpPr/>
              <p:nvPr/>
            </p:nvSpPr>
            <p:spPr>
              <a:xfrm>
                <a:off x="4463869" y="3918124"/>
                <a:ext cx="447281" cy="445917"/>
              </a:xfrm>
              <a:prstGeom prst="ellipse">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468" name="文本框 288"/>
              <p:cNvSpPr txBox="1">
                <a:spLocks noChangeArrowheads="1"/>
              </p:cNvSpPr>
              <p:nvPr/>
            </p:nvSpPr>
            <p:spPr bwMode="auto">
              <a:xfrm>
                <a:off x="4446422" y="4020660"/>
                <a:ext cx="469486" cy="19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eaLnBrk="1" hangingPunct="1"/>
                <a:r>
                  <a:rPr lang="zh-CN" sz="1100">
                    <a:solidFill>
                      <a:schemeClr val="bg1"/>
                    </a:solidFill>
                  </a:rPr>
                  <a:t>定居</a:t>
                </a:r>
                <a:endParaRPr lang="zh-CN" sz="1100">
                  <a:solidFill>
                    <a:schemeClr val="bg1"/>
                  </a:solidFill>
                </a:endParaRPr>
              </a:p>
            </p:txBody>
          </p:sp>
        </p:grpSp>
      </p:grpSp>
      <p:pic>
        <p:nvPicPr>
          <p:cNvPr id="42" name="图片 41" descr="下载"/>
          <p:cNvPicPr>
            <a:picLocks noChangeAspect="1"/>
          </p:cNvPicPr>
          <p:nvPr/>
        </p:nvPicPr>
        <p:blipFill>
          <a:blip r:embed="rId1"/>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smtClean="0">
                <a:solidFill>
                  <a:schemeClr val="tx1">
                    <a:lumMod val="85000"/>
                    <a:lumOff val="15000"/>
                  </a:schemeClr>
                </a:solidFill>
              </a:rPr>
              <a:t>数据分析</a:t>
            </a:r>
            <a:endParaRPr lang="zh-CN" altLang="en-US" sz="3200" b="1" spc="300" dirty="0">
              <a:solidFill>
                <a:schemeClr val="tx1">
                  <a:lumMod val="85000"/>
                  <a:lumOff val="15000"/>
                </a:schemeClr>
              </a:solidFill>
            </a:endParaRPr>
          </a:p>
        </p:txBody>
      </p:sp>
      <p:sp>
        <p:nvSpPr>
          <p:cNvPr id="2" name="文本框 1"/>
          <p:cNvSpPr txBox="1"/>
          <p:nvPr/>
        </p:nvSpPr>
        <p:spPr>
          <a:xfrm>
            <a:off x="967740" y="1189355"/>
            <a:ext cx="4718685" cy="368300"/>
          </a:xfrm>
          <a:prstGeom prst="rect">
            <a:avLst/>
          </a:prstGeom>
          <a:noFill/>
        </p:spPr>
        <p:txBody>
          <a:bodyPr wrap="square" rtlCol="0">
            <a:spAutoFit/>
          </a:bodyPr>
          <a:p>
            <a:r>
              <a:rPr lang="zh-CN" altLang="en-US"/>
              <a:t>分析工具：</a:t>
            </a:r>
            <a:r>
              <a:rPr lang="en-US" altLang="zh-CN"/>
              <a:t>GeoDa</a:t>
            </a:r>
            <a:endParaRPr lang="en-US" altLang="zh-CN"/>
          </a:p>
        </p:txBody>
      </p:sp>
      <p:pic>
        <p:nvPicPr>
          <p:cNvPr id="3" name="图片 2"/>
          <p:cNvPicPr>
            <a:picLocks noChangeAspect="1"/>
          </p:cNvPicPr>
          <p:nvPr/>
        </p:nvPicPr>
        <p:blipFill>
          <a:blip r:embed="rId1"/>
          <a:stretch>
            <a:fillRect/>
          </a:stretch>
        </p:blipFill>
        <p:spPr>
          <a:xfrm>
            <a:off x="1060450" y="3676650"/>
            <a:ext cx="2771140" cy="2371725"/>
          </a:xfrm>
          <a:prstGeom prst="rect">
            <a:avLst/>
          </a:prstGeom>
        </p:spPr>
      </p:pic>
      <p:pic>
        <p:nvPicPr>
          <p:cNvPr id="11" name="图片 10"/>
          <p:cNvPicPr>
            <a:picLocks noChangeAspect="1"/>
          </p:cNvPicPr>
          <p:nvPr/>
        </p:nvPicPr>
        <p:blipFill>
          <a:blip r:embed="rId2"/>
          <a:stretch>
            <a:fillRect/>
          </a:stretch>
        </p:blipFill>
        <p:spPr>
          <a:xfrm>
            <a:off x="6203315" y="1557655"/>
            <a:ext cx="5114290" cy="4638040"/>
          </a:xfrm>
          <a:prstGeom prst="rect">
            <a:avLst/>
          </a:prstGeom>
        </p:spPr>
      </p:pic>
      <p:pic>
        <p:nvPicPr>
          <p:cNvPr id="12" name="图片 11"/>
          <p:cNvPicPr>
            <a:picLocks noChangeAspect="1"/>
          </p:cNvPicPr>
          <p:nvPr/>
        </p:nvPicPr>
        <p:blipFill>
          <a:blip r:embed="rId3"/>
          <a:stretch>
            <a:fillRect/>
          </a:stretch>
        </p:blipFill>
        <p:spPr>
          <a:xfrm>
            <a:off x="1060450" y="1753235"/>
            <a:ext cx="3409315" cy="1609725"/>
          </a:xfrm>
          <a:prstGeom prst="rect">
            <a:avLst/>
          </a:prstGeom>
        </p:spPr>
      </p:pic>
      <p:sp>
        <p:nvSpPr>
          <p:cNvPr id="13" name="文本框 12"/>
          <p:cNvSpPr txBox="1"/>
          <p:nvPr/>
        </p:nvSpPr>
        <p:spPr>
          <a:xfrm>
            <a:off x="8035925" y="6278245"/>
            <a:ext cx="1448435" cy="275590"/>
          </a:xfrm>
          <a:prstGeom prst="rect">
            <a:avLst/>
          </a:prstGeom>
          <a:noFill/>
        </p:spPr>
        <p:txBody>
          <a:bodyPr wrap="square" rtlCol="0">
            <a:spAutoFit/>
          </a:bodyPr>
          <a:p>
            <a:r>
              <a:rPr lang="zh-CN" altLang="en-US" sz="1200"/>
              <a:t>创建空间权重矩阵</a:t>
            </a:r>
            <a:endParaRPr lang="zh-CN" altLang="en-US" sz="1200"/>
          </a:p>
        </p:txBody>
      </p:sp>
      <p:pic>
        <p:nvPicPr>
          <p:cNvPr id="14" name="图片 13" descr="下载"/>
          <p:cNvPicPr>
            <a:picLocks noChangeAspect="1"/>
          </p:cNvPicPr>
          <p:nvPr/>
        </p:nvPicPr>
        <p:blipFill>
          <a:blip r:embed="rId4"/>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smtClean="0">
                <a:solidFill>
                  <a:schemeClr val="tx1">
                    <a:lumMod val="85000"/>
                    <a:lumOff val="15000"/>
                  </a:schemeClr>
                </a:solidFill>
              </a:rPr>
              <a:t>数据分析</a:t>
            </a:r>
            <a:endParaRPr lang="zh-CN" altLang="en-US" sz="3200" b="1" spc="300" dirty="0">
              <a:solidFill>
                <a:schemeClr val="tx1">
                  <a:lumMod val="85000"/>
                  <a:lumOff val="15000"/>
                </a:schemeClr>
              </a:solidFill>
            </a:endParaRPr>
          </a:p>
        </p:txBody>
      </p:sp>
      <p:pic>
        <p:nvPicPr>
          <p:cNvPr id="12" name="图片 11"/>
          <p:cNvPicPr>
            <a:picLocks noChangeAspect="1"/>
          </p:cNvPicPr>
          <p:nvPr/>
        </p:nvPicPr>
        <p:blipFill>
          <a:blip r:embed="rId1"/>
          <a:stretch>
            <a:fillRect/>
          </a:stretch>
        </p:blipFill>
        <p:spPr>
          <a:xfrm>
            <a:off x="152400" y="1375410"/>
            <a:ext cx="5517515" cy="4739640"/>
          </a:xfrm>
          <a:prstGeom prst="rect">
            <a:avLst/>
          </a:prstGeom>
        </p:spPr>
      </p:pic>
      <p:pic>
        <p:nvPicPr>
          <p:cNvPr id="13" name="图片 12"/>
          <p:cNvPicPr>
            <a:picLocks noChangeAspect="1"/>
          </p:cNvPicPr>
          <p:nvPr/>
        </p:nvPicPr>
        <p:blipFill>
          <a:blip r:embed="rId2"/>
          <a:stretch>
            <a:fillRect/>
          </a:stretch>
        </p:blipFill>
        <p:spPr>
          <a:xfrm>
            <a:off x="5906135" y="1283335"/>
            <a:ext cx="5876290" cy="3321685"/>
          </a:xfrm>
          <a:prstGeom prst="rect">
            <a:avLst/>
          </a:prstGeom>
        </p:spPr>
      </p:pic>
      <p:sp>
        <p:nvSpPr>
          <p:cNvPr id="14" name="文本框 13"/>
          <p:cNvSpPr txBox="1"/>
          <p:nvPr/>
        </p:nvSpPr>
        <p:spPr>
          <a:xfrm>
            <a:off x="500380" y="815340"/>
            <a:ext cx="1605280" cy="368300"/>
          </a:xfrm>
          <a:prstGeom prst="rect">
            <a:avLst/>
          </a:prstGeom>
          <a:noFill/>
        </p:spPr>
        <p:txBody>
          <a:bodyPr wrap="square" rtlCol="0">
            <a:spAutoFit/>
          </a:bodyPr>
          <a:p>
            <a:r>
              <a:rPr lang="zh-CN" altLang="en-US"/>
              <a:t>部分分析结果：</a:t>
            </a:r>
            <a:endParaRPr lang="zh-CN" altLang="en-US"/>
          </a:p>
        </p:txBody>
      </p:sp>
      <p:pic>
        <p:nvPicPr>
          <p:cNvPr id="24" name="图片 23"/>
          <p:cNvPicPr>
            <a:picLocks noChangeAspect="1"/>
          </p:cNvPicPr>
          <p:nvPr/>
        </p:nvPicPr>
        <p:blipFill>
          <a:blip r:embed="rId3"/>
          <a:stretch>
            <a:fillRect/>
          </a:stretch>
        </p:blipFill>
        <p:spPr>
          <a:xfrm>
            <a:off x="5906135" y="3947160"/>
            <a:ext cx="5876290" cy="2807970"/>
          </a:xfrm>
          <a:prstGeom prst="rect">
            <a:avLst/>
          </a:prstGeom>
        </p:spPr>
      </p:pic>
      <p:pic>
        <p:nvPicPr>
          <p:cNvPr id="3" name="图片 2" descr="下载"/>
          <p:cNvPicPr>
            <a:picLocks noChangeAspect="1"/>
          </p:cNvPicPr>
          <p:nvPr/>
        </p:nvPicPr>
        <p:blipFill>
          <a:blip r:embed="rId4"/>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8554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475911" y="3189123"/>
            <a:ext cx="3091180" cy="922020"/>
          </a:xfrm>
          <a:prstGeom prst="rect">
            <a:avLst/>
          </a:prstGeom>
          <a:noFill/>
        </p:spPr>
        <p:txBody>
          <a:bodyPr wrap="none" rtlCol="0">
            <a:spAutoFit/>
          </a:bodyPr>
          <a:lstStyle/>
          <a:p>
            <a:pPr algn="ctr"/>
            <a:r>
              <a:rPr lang="zh-CN" altLang="en-US" sz="5400" b="1" spc="300" dirty="0" smtClean="0">
                <a:solidFill>
                  <a:schemeClr val="tx1">
                    <a:lumMod val="85000"/>
                    <a:lumOff val="15000"/>
                  </a:schemeClr>
                </a:solidFill>
              </a:rPr>
              <a:t>分析结果</a:t>
            </a:r>
            <a:endParaRPr lang="zh-CN" altLang="en-US" sz="5400" b="1" spc="300" dirty="0" smtClean="0">
              <a:solidFill>
                <a:schemeClr val="tx1">
                  <a:lumMod val="85000"/>
                  <a:lumOff val="15000"/>
                </a:schemeClr>
              </a:solidFill>
            </a:endParaRPr>
          </a:p>
        </p:txBody>
      </p:sp>
      <p:sp>
        <p:nvSpPr>
          <p:cNvPr id="4" name="文本框 3"/>
          <p:cNvSpPr txBox="1"/>
          <p:nvPr/>
        </p:nvSpPr>
        <p:spPr>
          <a:xfrm>
            <a:off x="5576080" y="2696844"/>
            <a:ext cx="2889885" cy="521970"/>
          </a:xfrm>
          <a:prstGeom prst="rect">
            <a:avLst/>
          </a:prstGeom>
          <a:noFill/>
        </p:spPr>
        <p:txBody>
          <a:bodyPr wrap="none" rtlCol="0">
            <a:spAutoFit/>
          </a:bodyPr>
          <a:lstStyle/>
          <a:p>
            <a:pPr algn="ctr"/>
            <a:r>
              <a:rPr lang="en-US" sz="2800" b="1" dirty="0" smtClean="0">
                <a:solidFill>
                  <a:schemeClr val="tx1">
                    <a:lumMod val="85000"/>
                    <a:lumOff val="15000"/>
                  </a:schemeClr>
                </a:solidFill>
              </a:rPr>
              <a:t>Valuable results</a:t>
            </a:r>
            <a:endParaRPr lang="en-US" sz="2800" b="1" dirty="0" smtClean="0">
              <a:solidFill>
                <a:schemeClr val="tx1">
                  <a:lumMod val="85000"/>
                  <a:lumOff val="15000"/>
                </a:schemeClr>
              </a:solidFill>
            </a:endParaRPr>
          </a:p>
        </p:txBody>
      </p:sp>
      <p:sp>
        <p:nvSpPr>
          <p:cNvPr id="37" name="Freeform 5"/>
          <p:cNvSpPr>
            <a:spLocks noEditPoints="1"/>
          </p:cNvSpPr>
          <p:nvPr/>
        </p:nvSpPr>
        <p:spPr bwMode="auto">
          <a:xfrm>
            <a:off x="4418330" y="3070225"/>
            <a:ext cx="444500" cy="652145"/>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rgbClr val="005D9D"/>
          </a:solidFill>
          <a:ln>
            <a:noFill/>
          </a:ln>
        </p:spPr>
        <p:txBody>
          <a:bodyPr/>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Tree>
  </p:cSld>
  <p:clrMapOvr>
    <a:masterClrMapping/>
  </p:clrMapOvr>
  <p:transition spd="med">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弦形 3"/>
          <p:cNvSpPr/>
          <p:nvPr/>
        </p:nvSpPr>
        <p:spPr>
          <a:xfrm rot="18608448">
            <a:off x="3912197" y="-1985121"/>
            <a:ext cx="4339665" cy="4339665"/>
          </a:xfrm>
          <a:prstGeom prst="chord">
            <a:avLst>
              <a:gd name="adj1" fmla="val 2700000"/>
              <a:gd name="adj2" fmla="val 14088105"/>
            </a:avLst>
          </a:prstGeom>
          <a:solidFill>
            <a:srgbClr val="005D9D"/>
          </a:solidFill>
          <a:ln>
            <a:noFill/>
          </a:ln>
          <a:effectLst>
            <a:outerShdw blurRad="88900" sx="102000" sy="102000" algn="ctr"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弧形 4"/>
          <p:cNvSpPr/>
          <p:nvPr/>
        </p:nvSpPr>
        <p:spPr>
          <a:xfrm rot="8100000">
            <a:off x="3597796" y="-2313494"/>
            <a:ext cx="4996409" cy="4996409"/>
          </a:xfrm>
          <a:prstGeom prst="arc">
            <a:avLst>
              <a:gd name="adj1" fmla="val 13235952"/>
              <a:gd name="adj2" fmla="val 2948574"/>
            </a:avLst>
          </a:prstGeom>
          <a:ln w="31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nvGrpSpPr>
          <p:cNvPr id="8" name="组合 7"/>
          <p:cNvGrpSpPr/>
          <p:nvPr/>
        </p:nvGrpSpPr>
        <p:grpSpPr>
          <a:xfrm>
            <a:off x="3551465" y="637721"/>
            <a:ext cx="228600" cy="228600"/>
            <a:chOff x="3619500" y="4324350"/>
            <a:chExt cx="228600" cy="228600"/>
          </a:xfrm>
        </p:grpSpPr>
        <p:sp>
          <p:nvSpPr>
            <p:cNvPr id="6" name="椭圆 5"/>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椭圆 6"/>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0" name="组合 9"/>
          <p:cNvGrpSpPr/>
          <p:nvPr/>
        </p:nvGrpSpPr>
        <p:grpSpPr>
          <a:xfrm>
            <a:off x="4299652" y="1894567"/>
            <a:ext cx="228600" cy="228600"/>
            <a:chOff x="3619500" y="4324350"/>
            <a:chExt cx="228600" cy="228600"/>
          </a:xfrm>
        </p:grpSpPr>
        <p:sp>
          <p:nvSpPr>
            <p:cNvPr id="11" name="椭圆 10"/>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 name="椭圆 11"/>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6" name="组合 15"/>
          <p:cNvGrpSpPr/>
          <p:nvPr/>
        </p:nvGrpSpPr>
        <p:grpSpPr>
          <a:xfrm>
            <a:off x="5982679" y="2564192"/>
            <a:ext cx="228600" cy="228600"/>
            <a:chOff x="3619500" y="4324350"/>
            <a:chExt cx="228600" cy="228600"/>
          </a:xfrm>
        </p:grpSpPr>
        <p:sp>
          <p:nvSpPr>
            <p:cNvPr id="17" name="椭圆 16"/>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8" name="椭圆 17"/>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9" name="组合 18"/>
          <p:cNvGrpSpPr/>
          <p:nvPr/>
        </p:nvGrpSpPr>
        <p:grpSpPr>
          <a:xfrm>
            <a:off x="7684682" y="1894567"/>
            <a:ext cx="228600" cy="228600"/>
            <a:chOff x="3619500" y="4324350"/>
            <a:chExt cx="228600" cy="228600"/>
          </a:xfrm>
        </p:grpSpPr>
        <p:sp>
          <p:nvSpPr>
            <p:cNvPr id="20" name="椭圆 19"/>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1" name="椭圆 20"/>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22" name="组合 21"/>
          <p:cNvGrpSpPr/>
          <p:nvPr/>
        </p:nvGrpSpPr>
        <p:grpSpPr>
          <a:xfrm>
            <a:off x="8416474" y="637721"/>
            <a:ext cx="228600" cy="228600"/>
            <a:chOff x="3619500" y="4324350"/>
            <a:chExt cx="228600" cy="228600"/>
          </a:xfrm>
        </p:grpSpPr>
        <p:sp>
          <p:nvSpPr>
            <p:cNvPr id="23" name="椭圆 22"/>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 name="椭圆 23"/>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5" name="文本框 24"/>
          <p:cNvSpPr txBox="1"/>
          <p:nvPr/>
        </p:nvSpPr>
        <p:spPr>
          <a:xfrm>
            <a:off x="1567392" y="659948"/>
            <a:ext cx="819263" cy="707886"/>
          </a:xfrm>
          <a:prstGeom prst="rect">
            <a:avLst/>
          </a:prstGeom>
          <a:noFill/>
        </p:spPr>
        <p:txBody>
          <a:bodyPr wrap="none" rtlCol="0">
            <a:spAutoFit/>
          </a:bodyPr>
          <a:lstStyle/>
          <a:p>
            <a:r>
              <a:rPr lang="en-US" altLang="zh-CN" sz="4000" b="1" dirty="0" smtClean="0">
                <a:solidFill>
                  <a:schemeClr val="tx1">
                    <a:lumMod val="65000"/>
                    <a:lumOff val="35000"/>
                  </a:schemeClr>
                </a:solidFill>
                <a:latin typeface="Broadway" panose="04040905080B02020502" pitchFamily="82" charset="0"/>
                <a:cs typeface="+mn-ea"/>
                <a:sym typeface="+mn-lt"/>
              </a:rPr>
              <a:t>01</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27" name="文本框 26"/>
          <p:cNvSpPr txBox="1"/>
          <p:nvPr/>
        </p:nvSpPr>
        <p:spPr>
          <a:xfrm>
            <a:off x="2694548" y="3401246"/>
            <a:ext cx="1356360" cy="398780"/>
          </a:xfrm>
          <a:prstGeom prst="rect">
            <a:avLst/>
          </a:prstGeom>
          <a:noFill/>
        </p:spPr>
        <p:txBody>
          <a:bodyPr wrap="none" rtlCol="0">
            <a:spAutoFit/>
          </a:bodyPr>
          <a:lstStyle/>
          <a:p>
            <a:pPr algn="ctr"/>
            <a:r>
              <a:rPr lang="zh-CN" altLang="en-US" sz="2000" b="1" spc="300" dirty="0" smtClean="0">
                <a:solidFill>
                  <a:schemeClr val="tx1">
                    <a:lumMod val="65000"/>
                    <a:lumOff val="35000"/>
                  </a:schemeClr>
                </a:solidFill>
              </a:rPr>
              <a:t>特征提取</a:t>
            </a:r>
            <a:endParaRPr lang="zh-CN" altLang="en-US" sz="2000" b="1" spc="300" dirty="0">
              <a:solidFill>
                <a:schemeClr val="tx1">
                  <a:lumMod val="65000"/>
                  <a:lumOff val="35000"/>
                </a:schemeClr>
              </a:solidFill>
            </a:endParaRPr>
          </a:p>
        </p:txBody>
      </p:sp>
      <p:sp>
        <p:nvSpPr>
          <p:cNvPr id="28" name="文本框 27"/>
          <p:cNvSpPr txBox="1"/>
          <p:nvPr/>
        </p:nvSpPr>
        <p:spPr>
          <a:xfrm>
            <a:off x="5570575" y="4383136"/>
            <a:ext cx="1356360" cy="398780"/>
          </a:xfrm>
          <a:prstGeom prst="rect">
            <a:avLst/>
          </a:prstGeom>
          <a:noFill/>
        </p:spPr>
        <p:txBody>
          <a:bodyPr wrap="none" rtlCol="0">
            <a:spAutoFit/>
          </a:bodyPr>
          <a:lstStyle/>
          <a:p>
            <a:pPr algn="l"/>
            <a:r>
              <a:rPr lang="zh-CN" altLang="en-US" sz="2000" b="1" spc="300" dirty="0">
                <a:solidFill>
                  <a:schemeClr val="tx1">
                    <a:lumMod val="65000"/>
                    <a:lumOff val="35000"/>
                  </a:schemeClr>
                </a:solidFill>
              </a:rPr>
              <a:t>系统开发</a:t>
            </a:r>
            <a:endParaRPr lang="zh-CN" altLang="en-US" sz="2000" b="1" spc="300" dirty="0">
              <a:solidFill>
                <a:schemeClr val="tx1">
                  <a:lumMod val="65000"/>
                  <a:lumOff val="35000"/>
                </a:schemeClr>
              </a:solidFill>
            </a:endParaRPr>
          </a:p>
        </p:txBody>
      </p:sp>
      <p:sp>
        <p:nvSpPr>
          <p:cNvPr id="29" name="文本框 28"/>
          <p:cNvSpPr txBox="1"/>
          <p:nvPr/>
        </p:nvSpPr>
        <p:spPr>
          <a:xfrm>
            <a:off x="8475351" y="3411975"/>
            <a:ext cx="1356360" cy="39878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数据分析</a:t>
            </a:r>
            <a:endParaRPr lang="zh-CN" altLang="en-US" sz="2000" b="1" spc="300" dirty="0">
              <a:solidFill>
                <a:schemeClr val="tx1">
                  <a:lumMod val="65000"/>
                  <a:lumOff val="35000"/>
                </a:schemeClr>
              </a:solidFill>
            </a:endParaRPr>
          </a:p>
        </p:txBody>
      </p:sp>
      <p:sp>
        <p:nvSpPr>
          <p:cNvPr id="30" name="文本框 29"/>
          <p:cNvSpPr txBox="1"/>
          <p:nvPr/>
        </p:nvSpPr>
        <p:spPr>
          <a:xfrm>
            <a:off x="9826184" y="1673211"/>
            <a:ext cx="1356360" cy="39878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分析结果</a:t>
            </a:r>
            <a:endParaRPr lang="zh-CN" altLang="en-US" sz="2000" b="1" spc="300" dirty="0">
              <a:solidFill>
                <a:schemeClr val="tx1">
                  <a:lumMod val="65000"/>
                  <a:lumOff val="35000"/>
                </a:schemeClr>
              </a:solidFill>
            </a:endParaRPr>
          </a:p>
        </p:txBody>
      </p:sp>
      <p:sp>
        <p:nvSpPr>
          <p:cNvPr id="31" name="文本框 30"/>
          <p:cNvSpPr txBox="1"/>
          <p:nvPr/>
        </p:nvSpPr>
        <p:spPr>
          <a:xfrm>
            <a:off x="2681585" y="3131115"/>
            <a:ext cx="1744980" cy="306705"/>
          </a:xfrm>
          <a:prstGeom prst="rect">
            <a:avLst/>
          </a:prstGeom>
          <a:noFill/>
        </p:spPr>
        <p:txBody>
          <a:bodyPr wrap="none" rtlCol="0">
            <a:spAutoFit/>
          </a:bodyPr>
          <a:lstStyle/>
          <a:p>
            <a:pPr algn="ctr"/>
            <a:r>
              <a:rPr lang="en-US" altLang="zh-CN" sz="1400" b="1" dirty="0">
                <a:solidFill>
                  <a:schemeClr val="tx1">
                    <a:lumMod val="65000"/>
                    <a:lumOff val="35000"/>
                  </a:schemeClr>
                </a:solidFill>
              </a:rPr>
              <a:t>Feature Extraction</a:t>
            </a:r>
            <a:endParaRPr lang="en-US" altLang="zh-CN" sz="1400" b="1" dirty="0">
              <a:solidFill>
                <a:schemeClr val="tx1">
                  <a:lumMod val="65000"/>
                  <a:lumOff val="35000"/>
                </a:schemeClr>
              </a:solidFill>
            </a:endParaRPr>
          </a:p>
        </p:txBody>
      </p:sp>
      <p:sp>
        <p:nvSpPr>
          <p:cNvPr id="32" name="文本框 31"/>
          <p:cNvSpPr txBox="1"/>
          <p:nvPr/>
        </p:nvSpPr>
        <p:spPr>
          <a:xfrm>
            <a:off x="5571006" y="4083151"/>
            <a:ext cx="1982470" cy="306705"/>
          </a:xfrm>
          <a:prstGeom prst="rect">
            <a:avLst/>
          </a:prstGeom>
          <a:noFill/>
        </p:spPr>
        <p:txBody>
          <a:bodyPr wrap="none" rtlCol="0">
            <a:spAutoFit/>
          </a:bodyPr>
          <a:lstStyle/>
          <a:p>
            <a:pPr algn="ctr"/>
            <a:r>
              <a:rPr lang="en-US" altLang="zh-CN" sz="1400" b="1" dirty="0">
                <a:solidFill>
                  <a:schemeClr val="tx1">
                    <a:lumMod val="65000"/>
                    <a:lumOff val="35000"/>
                  </a:schemeClr>
                </a:solidFill>
              </a:rPr>
              <a:t>System Development</a:t>
            </a:r>
            <a:endParaRPr lang="en-US" altLang="zh-CN" sz="1400" b="1" dirty="0">
              <a:solidFill>
                <a:schemeClr val="tx1">
                  <a:lumMod val="65000"/>
                  <a:lumOff val="35000"/>
                </a:schemeClr>
              </a:solidFill>
            </a:endParaRPr>
          </a:p>
        </p:txBody>
      </p:sp>
      <p:sp>
        <p:nvSpPr>
          <p:cNvPr id="33" name="文本框 32"/>
          <p:cNvSpPr txBox="1"/>
          <p:nvPr/>
        </p:nvSpPr>
        <p:spPr>
          <a:xfrm>
            <a:off x="8488397" y="3145784"/>
            <a:ext cx="1343025" cy="306705"/>
          </a:xfrm>
          <a:prstGeom prst="rect">
            <a:avLst/>
          </a:prstGeom>
          <a:noFill/>
        </p:spPr>
        <p:txBody>
          <a:bodyPr wrap="none" rtlCol="0">
            <a:spAutoFit/>
          </a:bodyPr>
          <a:lstStyle/>
          <a:p>
            <a:pPr algn="ctr"/>
            <a:r>
              <a:rPr lang="en-US" altLang="zh-CN" sz="1400" b="1" dirty="0">
                <a:solidFill>
                  <a:schemeClr val="tx1">
                    <a:lumMod val="65000"/>
                    <a:lumOff val="35000"/>
                  </a:schemeClr>
                </a:solidFill>
              </a:rPr>
              <a:t>Data Analysis</a:t>
            </a:r>
            <a:endParaRPr lang="en-US" altLang="zh-CN" sz="1400" b="1" dirty="0">
              <a:solidFill>
                <a:schemeClr val="tx1">
                  <a:lumMod val="65000"/>
                  <a:lumOff val="35000"/>
                </a:schemeClr>
              </a:solidFill>
            </a:endParaRPr>
          </a:p>
        </p:txBody>
      </p:sp>
      <p:sp>
        <p:nvSpPr>
          <p:cNvPr id="34" name="文本框 33"/>
          <p:cNvSpPr txBox="1"/>
          <p:nvPr/>
        </p:nvSpPr>
        <p:spPr>
          <a:xfrm>
            <a:off x="9836847" y="1405375"/>
            <a:ext cx="1537970" cy="306705"/>
          </a:xfrm>
          <a:prstGeom prst="rect">
            <a:avLst/>
          </a:prstGeom>
          <a:noFill/>
        </p:spPr>
        <p:txBody>
          <a:bodyPr wrap="none" rtlCol="0">
            <a:spAutoFit/>
          </a:bodyPr>
          <a:lstStyle/>
          <a:p>
            <a:pPr algn="ctr"/>
            <a:r>
              <a:rPr lang="en-US" altLang="zh-CN" sz="1400" b="1" dirty="0">
                <a:solidFill>
                  <a:schemeClr val="tx1">
                    <a:lumMod val="65000"/>
                    <a:lumOff val="35000"/>
                  </a:schemeClr>
                </a:solidFill>
              </a:rPr>
              <a:t>Valuable results</a:t>
            </a:r>
            <a:endParaRPr lang="en-US" altLang="zh-CN" sz="1400" b="1" dirty="0">
              <a:solidFill>
                <a:schemeClr val="tx1">
                  <a:lumMod val="65000"/>
                  <a:lumOff val="35000"/>
                </a:schemeClr>
              </a:solidFill>
            </a:endParaRPr>
          </a:p>
        </p:txBody>
      </p:sp>
      <p:sp>
        <p:nvSpPr>
          <p:cNvPr id="35" name="文本框 34"/>
          <p:cNvSpPr txBox="1"/>
          <p:nvPr/>
        </p:nvSpPr>
        <p:spPr>
          <a:xfrm>
            <a:off x="1880883" y="1673211"/>
            <a:ext cx="1356360" cy="398780"/>
          </a:xfrm>
          <a:prstGeom prst="rect">
            <a:avLst/>
          </a:prstGeom>
          <a:noFill/>
        </p:spPr>
        <p:txBody>
          <a:bodyPr wrap="none" rtlCol="0">
            <a:spAutoFit/>
          </a:bodyPr>
          <a:lstStyle/>
          <a:p>
            <a:pPr algn="ctr"/>
            <a:r>
              <a:rPr lang="zh-CN" altLang="en-US" sz="2000" b="1" spc="300" dirty="0" smtClean="0">
                <a:solidFill>
                  <a:schemeClr val="tx1">
                    <a:lumMod val="65000"/>
                    <a:lumOff val="35000"/>
                  </a:schemeClr>
                </a:solidFill>
              </a:rPr>
              <a:t>数据收集</a:t>
            </a:r>
            <a:endParaRPr lang="zh-CN" altLang="en-US" sz="2000" b="1" spc="300" dirty="0">
              <a:solidFill>
                <a:schemeClr val="tx1">
                  <a:lumMod val="65000"/>
                  <a:lumOff val="35000"/>
                </a:schemeClr>
              </a:solidFill>
            </a:endParaRPr>
          </a:p>
        </p:txBody>
      </p:sp>
      <p:sp>
        <p:nvSpPr>
          <p:cNvPr id="36" name="文本框 35"/>
          <p:cNvSpPr txBox="1"/>
          <p:nvPr/>
        </p:nvSpPr>
        <p:spPr>
          <a:xfrm>
            <a:off x="1880768" y="1367838"/>
            <a:ext cx="1661795" cy="337185"/>
          </a:xfrm>
          <a:prstGeom prst="rect">
            <a:avLst/>
          </a:prstGeom>
          <a:noFill/>
        </p:spPr>
        <p:txBody>
          <a:bodyPr wrap="none" rtlCol="0">
            <a:spAutoFit/>
          </a:bodyPr>
          <a:lstStyle/>
          <a:p>
            <a:pPr algn="ctr"/>
            <a:r>
              <a:rPr lang="en-US" altLang="zh-CN" sz="1600" b="1" dirty="0">
                <a:solidFill>
                  <a:schemeClr val="tx1">
                    <a:lumMod val="65000"/>
                    <a:lumOff val="35000"/>
                  </a:schemeClr>
                </a:solidFill>
              </a:rPr>
              <a:t>Data Collection</a:t>
            </a:r>
            <a:endParaRPr lang="en-US" altLang="zh-CN" sz="1600" b="1" dirty="0">
              <a:solidFill>
                <a:schemeClr val="tx1">
                  <a:lumMod val="65000"/>
                  <a:lumOff val="35000"/>
                </a:schemeClr>
              </a:solidFill>
            </a:endParaRPr>
          </a:p>
        </p:txBody>
      </p:sp>
      <p:sp>
        <p:nvSpPr>
          <p:cNvPr id="37" name="Freeform 5"/>
          <p:cNvSpPr>
            <a:spLocks noEditPoints="1"/>
          </p:cNvSpPr>
          <p:nvPr/>
        </p:nvSpPr>
        <p:spPr bwMode="auto">
          <a:xfrm>
            <a:off x="9419590" y="1463597"/>
            <a:ext cx="352772" cy="520857"/>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rgbClr val="005D9D"/>
          </a:solid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nvGrpSpPr>
          <p:cNvPr id="38" name="组合 211"/>
          <p:cNvGrpSpPr/>
          <p:nvPr/>
        </p:nvGrpSpPr>
        <p:grpSpPr bwMode="auto">
          <a:xfrm>
            <a:off x="2147371" y="3100300"/>
            <a:ext cx="540038" cy="601891"/>
            <a:chOff x="3196143" y="821604"/>
            <a:chExt cx="896937" cy="1000125"/>
          </a:xfrm>
          <a:solidFill>
            <a:srgbClr val="005D9D"/>
          </a:solidFill>
        </p:grpSpPr>
        <p:sp>
          <p:nvSpPr>
            <p:cNvPr id="39"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0"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1"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2"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3"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4"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5"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6"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7"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8"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49" name="组合 216"/>
          <p:cNvGrpSpPr/>
          <p:nvPr/>
        </p:nvGrpSpPr>
        <p:grpSpPr bwMode="auto">
          <a:xfrm>
            <a:off x="7714848" y="3202224"/>
            <a:ext cx="703576" cy="532401"/>
            <a:chOff x="3192968" y="2571029"/>
            <a:chExt cx="1012825" cy="766763"/>
          </a:xfrm>
          <a:solidFill>
            <a:srgbClr val="005D9D"/>
          </a:solidFill>
        </p:grpSpPr>
        <p:sp>
          <p:nvSpPr>
            <p:cNvPr id="50"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1"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2"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3"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4"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5"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56" name="组合 221"/>
          <p:cNvGrpSpPr/>
          <p:nvPr/>
        </p:nvGrpSpPr>
        <p:grpSpPr bwMode="auto">
          <a:xfrm>
            <a:off x="1026063" y="1456612"/>
            <a:ext cx="757687" cy="497394"/>
            <a:chOff x="165605" y="4160117"/>
            <a:chExt cx="962026" cy="631825"/>
          </a:xfrm>
          <a:solidFill>
            <a:srgbClr val="005D9D"/>
          </a:solidFill>
        </p:grpSpPr>
        <p:sp>
          <p:nvSpPr>
            <p:cNvPr id="57"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8"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9"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0"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61" name="组合 60"/>
          <p:cNvGrpSpPr/>
          <p:nvPr/>
        </p:nvGrpSpPr>
        <p:grpSpPr>
          <a:xfrm>
            <a:off x="4964930" y="4097965"/>
            <a:ext cx="651213" cy="608650"/>
            <a:chOff x="7132549" y="4412456"/>
            <a:chExt cx="485775" cy="454025"/>
          </a:xfrm>
          <a:solidFill>
            <a:srgbClr val="005D9D"/>
          </a:solidFill>
        </p:grpSpPr>
        <p:sp>
          <p:nvSpPr>
            <p:cNvPr id="62"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3"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4"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5"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6"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7"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8"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9"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70"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sp>
        <p:nvSpPr>
          <p:cNvPr id="71" name="文本框 70"/>
          <p:cNvSpPr txBox="1"/>
          <p:nvPr/>
        </p:nvSpPr>
        <p:spPr>
          <a:xfrm>
            <a:off x="2862867" y="2471893"/>
            <a:ext cx="848309" cy="707886"/>
          </a:xfrm>
          <a:prstGeom prst="rect">
            <a:avLst/>
          </a:prstGeom>
          <a:noFill/>
        </p:spPr>
        <p:txBody>
          <a:bodyPr wrap="none" rtlCol="0">
            <a:spAutoFit/>
          </a:bodyPr>
          <a:lstStyle/>
          <a:p>
            <a:r>
              <a:rPr lang="en-US" altLang="zh-CN" sz="4000" b="1" dirty="0" smtClean="0">
                <a:solidFill>
                  <a:schemeClr val="tx1">
                    <a:lumMod val="65000"/>
                    <a:lumOff val="35000"/>
                  </a:schemeClr>
                </a:solidFill>
                <a:latin typeface="Broadway" panose="04040905080B02020502" pitchFamily="82" charset="0"/>
                <a:cs typeface="+mn-ea"/>
                <a:sym typeface="+mn-lt"/>
              </a:rPr>
              <a:t>02</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2" name="文本框 71"/>
          <p:cNvSpPr txBox="1"/>
          <p:nvPr/>
        </p:nvSpPr>
        <p:spPr>
          <a:xfrm>
            <a:off x="5658100" y="3307190"/>
            <a:ext cx="848309" cy="707886"/>
          </a:xfrm>
          <a:prstGeom prst="rect">
            <a:avLst/>
          </a:prstGeom>
          <a:noFill/>
        </p:spPr>
        <p:txBody>
          <a:bodyPr wrap="none" rtlCol="0">
            <a:spAutoFit/>
          </a:bodyPr>
          <a:lstStyle/>
          <a:p>
            <a:r>
              <a:rPr lang="en-US" altLang="zh-CN" sz="4000" b="1" dirty="0" smtClean="0">
                <a:solidFill>
                  <a:schemeClr val="tx1">
                    <a:lumMod val="65000"/>
                    <a:lumOff val="35000"/>
                  </a:schemeClr>
                </a:solidFill>
                <a:latin typeface="Broadway" panose="04040905080B02020502" pitchFamily="82" charset="0"/>
                <a:cs typeface="+mn-ea"/>
                <a:sym typeface="+mn-lt"/>
              </a:rPr>
              <a:t>03</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3" name="文本框 72"/>
          <p:cNvSpPr txBox="1"/>
          <p:nvPr/>
        </p:nvSpPr>
        <p:spPr>
          <a:xfrm>
            <a:off x="8453081" y="2452887"/>
            <a:ext cx="848309" cy="707886"/>
          </a:xfrm>
          <a:prstGeom prst="rect">
            <a:avLst/>
          </a:prstGeom>
          <a:noFill/>
        </p:spPr>
        <p:txBody>
          <a:bodyPr wrap="none" rtlCol="0">
            <a:spAutoFit/>
          </a:bodyPr>
          <a:lstStyle/>
          <a:p>
            <a:r>
              <a:rPr lang="en-US" altLang="zh-CN" sz="4000" b="1" dirty="0" smtClean="0">
                <a:solidFill>
                  <a:schemeClr val="tx1">
                    <a:lumMod val="65000"/>
                    <a:lumOff val="35000"/>
                  </a:schemeClr>
                </a:solidFill>
                <a:latin typeface="Broadway" panose="04040905080B02020502" pitchFamily="82" charset="0"/>
                <a:cs typeface="+mn-ea"/>
                <a:sym typeface="+mn-lt"/>
              </a:rPr>
              <a:t>04</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4" name="文本框 73"/>
          <p:cNvSpPr txBox="1"/>
          <p:nvPr/>
        </p:nvSpPr>
        <p:spPr>
          <a:xfrm>
            <a:off x="9772763" y="738813"/>
            <a:ext cx="848309" cy="707886"/>
          </a:xfrm>
          <a:prstGeom prst="rect">
            <a:avLst/>
          </a:prstGeom>
          <a:noFill/>
        </p:spPr>
        <p:txBody>
          <a:bodyPr wrap="none" rtlCol="0">
            <a:spAutoFit/>
          </a:bodyPr>
          <a:lstStyle/>
          <a:p>
            <a:r>
              <a:rPr lang="en-US" altLang="zh-CN" sz="4000" b="1" dirty="0" smtClean="0">
                <a:solidFill>
                  <a:schemeClr val="tx1">
                    <a:lumMod val="65000"/>
                    <a:lumOff val="35000"/>
                  </a:schemeClr>
                </a:solidFill>
                <a:latin typeface="Broadway" panose="04040905080B02020502" pitchFamily="82" charset="0"/>
                <a:cs typeface="+mn-ea"/>
                <a:sym typeface="+mn-lt"/>
              </a:rPr>
              <a:t>05</a:t>
            </a:r>
            <a:endParaRPr lang="zh-CN" altLang="en-US" sz="4000" b="1" dirty="0">
              <a:solidFill>
                <a:schemeClr val="tx1">
                  <a:lumMod val="65000"/>
                  <a:lumOff val="35000"/>
                </a:schemeClr>
              </a:solidFill>
              <a:latin typeface="Broadway" panose="04040905080B02020502" pitchFamily="82" charset="0"/>
              <a:cs typeface="+mn-ea"/>
              <a:sym typeface="+mn-lt"/>
            </a:endParaRPr>
          </a:p>
        </p:txBody>
      </p:sp>
      <p:pic>
        <p:nvPicPr>
          <p:cNvPr id="14" name="图片 13"/>
          <p:cNvPicPr>
            <a:picLocks noChangeAspect="1"/>
          </p:cNvPicPr>
          <p:nvPr/>
        </p:nvPicPr>
        <p:blipFill>
          <a:blip r:embed="rId1"/>
          <a:stretch>
            <a:fillRect/>
          </a:stretch>
        </p:blipFill>
        <p:spPr>
          <a:xfrm>
            <a:off x="3738245" y="-11430"/>
            <a:ext cx="4714875" cy="2929890"/>
          </a:xfrm>
          <a:prstGeom prst="rect">
            <a:avLst/>
          </a:prstGeom>
        </p:spPr>
      </p:pic>
      <p:pic>
        <p:nvPicPr>
          <p:cNvPr id="9" name="图片 8" descr="968D8F6600C0B8195CD59008BF5_9249A080_12AB7"/>
          <p:cNvPicPr>
            <a:picLocks noChangeAspect="1"/>
          </p:cNvPicPr>
          <p:nvPr/>
        </p:nvPicPr>
        <p:blipFill>
          <a:blip r:embed="rId2"/>
          <a:stretch>
            <a:fillRect/>
          </a:stretch>
        </p:blipFill>
        <p:spPr>
          <a:xfrm>
            <a:off x="5353685" y="201295"/>
            <a:ext cx="1456690" cy="1456690"/>
          </a:xfrm>
          <a:prstGeom prst="rect">
            <a:avLst/>
          </a:prstGeom>
        </p:spPr>
      </p:pic>
    </p:spTree>
  </p:cSld>
  <p:clrMapOvr>
    <a:masterClrMapping/>
  </p:clrMapOvr>
  <p:transition spd="med">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分析结果</a:t>
            </a:r>
            <a:endParaRPr lang="zh-CN" altLang="en-US" sz="3200" b="1" spc="300" dirty="0">
              <a:solidFill>
                <a:schemeClr val="tx1">
                  <a:lumMod val="85000"/>
                  <a:lumOff val="15000"/>
                </a:schemeClr>
              </a:solidFill>
            </a:endParaRPr>
          </a:p>
        </p:txBody>
      </p:sp>
      <p:sp>
        <p:nvSpPr>
          <p:cNvPr id="42" name="文本框 41"/>
          <p:cNvSpPr txBox="1"/>
          <p:nvPr/>
        </p:nvSpPr>
        <p:spPr>
          <a:xfrm>
            <a:off x="967740" y="1038225"/>
            <a:ext cx="3474085" cy="368300"/>
          </a:xfrm>
          <a:prstGeom prst="rect">
            <a:avLst/>
          </a:prstGeom>
          <a:noFill/>
        </p:spPr>
        <p:txBody>
          <a:bodyPr wrap="square" rtlCol="0">
            <a:spAutoFit/>
          </a:bodyPr>
          <a:p>
            <a:pPr marL="285750" indent="-285750">
              <a:buClr>
                <a:srgbClr val="5B9BD5"/>
              </a:buClr>
              <a:buFont typeface="Wingdings" panose="05000000000000000000" charset="0"/>
              <a:buChar char=""/>
            </a:pPr>
            <a:r>
              <a:rPr lang="zh-CN" altLang="en-US"/>
              <a:t>中国工程院院士出生地域分析</a:t>
            </a:r>
            <a:endParaRPr lang="zh-CN" altLang="en-US"/>
          </a:p>
        </p:txBody>
      </p:sp>
      <p:pic>
        <p:nvPicPr>
          <p:cNvPr id="43" name="图片 42" descr="professor_heatmap"/>
          <p:cNvPicPr>
            <a:picLocks noChangeAspect="1"/>
          </p:cNvPicPr>
          <p:nvPr/>
        </p:nvPicPr>
        <p:blipFill>
          <a:blip r:embed="rId1"/>
          <a:stretch>
            <a:fillRect/>
          </a:stretch>
        </p:blipFill>
        <p:spPr>
          <a:xfrm>
            <a:off x="5593715" y="1604645"/>
            <a:ext cx="5639435" cy="4544060"/>
          </a:xfrm>
          <a:prstGeom prst="rect">
            <a:avLst/>
          </a:prstGeom>
        </p:spPr>
      </p:pic>
      <p:sp>
        <p:nvSpPr>
          <p:cNvPr id="44" name="文本框 43"/>
          <p:cNvSpPr txBox="1"/>
          <p:nvPr/>
        </p:nvSpPr>
        <p:spPr>
          <a:xfrm>
            <a:off x="967740" y="1604645"/>
            <a:ext cx="4145280" cy="3415030"/>
          </a:xfrm>
          <a:prstGeom prst="rect">
            <a:avLst/>
          </a:prstGeom>
          <a:noFill/>
        </p:spPr>
        <p:txBody>
          <a:bodyPr wrap="square" rtlCol="0">
            <a:spAutoFit/>
          </a:bodyPr>
          <a:p>
            <a:pPr marL="285750" indent="-285750">
              <a:buClr>
                <a:srgbClr val="C00000"/>
              </a:buClr>
              <a:buFont typeface="Wingdings" panose="05000000000000000000" charset="0"/>
              <a:buChar char=""/>
            </a:pPr>
            <a:r>
              <a:rPr lang="zh-CN" altLang="en-US"/>
              <a:t>出生地域呈现特征如下：</a:t>
            </a:r>
            <a:endParaRPr lang="zh-CN" altLang="en-US"/>
          </a:p>
          <a:p>
            <a:r>
              <a:rPr lang="zh-CN" altLang="en-US"/>
              <a:t>1、地区之间分布不均衡。其中分布数量最多的位于江苏、浙江、上海、湖南、广东五省，而地处西北的甘肃、内蒙、贵州、西藏、新疆等省市地区出生的院士极少，我国工程院院士整体分布的态势为东南多而西北少。</a:t>
            </a:r>
            <a:endParaRPr lang="zh-CN" altLang="en-US"/>
          </a:p>
          <a:p>
            <a:r>
              <a:rPr lang="zh-CN" altLang="en-US"/>
              <a:t>2、集中于经济发达的省市。院士们主要集中分布在华东、华南、中南地区。经济文化较为发达、基础教育发展水平高的江苏、浙江和上海等省市，是院士的“高产区”。</a:t>
            </a:r>
            <a:endParaRPr lang="zh-CN" altLang="en-US"/>
          </a:p>
        </p:txBody>
      </p:sp>
      <p:sp>
        <p:nvSpPr>
          <p:cNvPr id="45" name="文本框 44"/>
          <p:cNvSpPr txBox="1"/>
          <p:nvPr/>
        </p:nvSpPr>
        <p:spPr>
          <a:xfrm>
            <a:off x="967740" y="5019675"/>
            <a:ext cx="4507230" cy="2306955"/>
          </a:xfrm>
          <a:prstGeom prst="rect">
            <a:avLst/>
          </a:prstGeom>
          <a:noFill/>
        </p:spPr>
        <p:txBody>
          <a:bodyPr wrap="square" rtlCol="0">
            <a:spAutoFit/>
          </a:bodyPr>
          <a:p>
            <a:pPr marL="285750" indent="-285750">
              <a:buClr>
                <a:srgbClr val="C00000"/>
              </a:buClr>
              <a:buFont typeface="Wingdings" panose="05000000000000000000" charset="0"/>
              <a:buChar char=""/>
            </a:pPr>
            <a:r>
              <a:rPr lang="zh-CN" altLang="en-US"/>
              <a:t>分析结果：</a:t>
            </a:r>
            <a:endParaRPr lang="zh-CN" altLang="en-US"/>
          </a:p>
          <a:p>
            <a:pPr indent="0">
              <a:buClr>
                <a:srgbClr val="C00000"/>
              </a:buClr>
              <a:buFont typeface="Wingdings" panose="05000000000000000000" charset="0"/>
              <a:buNone/>
            </a:pPr>
            <a:r>
              <a:rPr lang="zh-CN" altLang="en-US"/>
              <a:t>院士们的出生地和工作地的空间分布极不均衡，院士们往往集中在经济文化发达、自然资源丰富的省份。在今后的科技人才的培养方向上我们应该立足于整个名族的繁荣进步，更多地强调地区平衡。</a:t>
            </a:r>
            <a:endParaRPr lang="zh-CN" altLang="en-US"/>
          </a:p>
          <a:p>
            <a:pPr indent="0">
              <a:buClr>
                <a:srgbClr val="C00000"/>
              </a:buClr>
              <a:buFont typeface="Wingdings" panose="05000000000000000000" charset="0"/>
              <a:buNone/>
            </a:pPr>
            <a:endParaRPr lang="en-US" altLang="zh-CN"/>
          </a:p>
          <a:p>
            <a:pPr marL="285750" indent="-285750"/>
            <a:endParaRPr lang="zh-CN" altLang="en-US"/>
          </a:p>
        </p:txBody>
      </p:sp>
      <p:pic>
        <p:nvPicPr>
          <p:cNvPr id="3" name="图片 2" descr="下载"/>
          <p:cNvPicPr>
            <a:picLocks noChangeAspect="1"/>
          </p:cNvPicPr>
          <p:nvPr/>
        </p:nvPicPr>
        <p:blipFill>
          <a:blip r:embed="rId2"/>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分析结果</a:t>
            </a:r>
            <a:endParaRPr lang="zh-CN" altLang="en-US" sz="3200" b="1" spc="300" dirty="0">
              <a:solidFill>
                <a:schemeClr val="tx1">
                  <a:lumMod val="85000"/>
                  <a:lumOff val="15000"/>
                </a:schemeClr>
              </a:solidFill>
            </a:endParaRPr>
          </a:p>
        </p:txBody>
      </p:sp>
      <p:sp>
        <p:nvSpPr>
          <p:cNvPr id="42" name="文本框 41"/>
          <p:cNvSpPr txBox="1"/>
          <p:nvPr/>
        </p:nvSpPr>
        <p:spPr>
          <a:xfrm>
            <a:off x="967740" y="1038225"/>
            <a:ext cx="3474085" cy="368300"/>
          </a:xfrm>
          <a:prstGeom prst="rect">
            <a:avLst/>
          </a:prstGeom>
          <a:noFill/>
        </p:spPr>
        <p:txBody>
          <a:bodyPr wrap="square" rtlCol="0">
            <a:spAutoFit/>
          </a:bodyPr>
          <a:p>
            <a:pPr marL="285750" indent="-285750">
              <a:buClr>
                <a:srgbClr val="5B9BD5"/>
              </a:buClr>
              <a:buFont typeface="Wingdings" panose="05000000000000000000" charset="0"/>
              <a:buChar char=""/>
            </a:pPr>
            <a:r>
              <a:rPr lang="zh-CN" altLang="en-US"/>
              <a:t>中国工程院院士出生年份分析</a:t>
            </a:r>
            <a:endParaRPr lang="zh-CN" altLang="en-US"/>
          </a:p>
        </p:txBody>
      </p:sp>
      <p:pic>
        <p:nvPicPr>
          <p:cNvPr id="3" name="图片 2" descr="360反馈意见截图16620617326872"/>
          <p:cNvPicPr>
            <a:picLocks noChangeAspect="1"/>
          </p:cNvPicPr>
          <p:nvPr/>
        </p:nvPicPr>
        <p:blipFill>
          <a:blip r:embed="rId1"/>
          <a:stretch>
            <a:fillRect/>
          </a:stretch>
        </p:blipFill>
        <p:spPr>
          <a:xfrm>
            <a:off x="5328285" y="1551305"/>
            <a:ext cx="6713855" cy="4574540"/>
          </a:xfrm>
          <a:prstGeom prst="rect">
            <a:avLst/>
          </a:prstGeom>
        </p:spPr>
      </p:pic>
      <p:sp>
        <p:nvSpPr>
          <p:cNvPr id="12" name="文本框 11"/>
          <p:cNvSpPr txBox="1"/>
          <p:nvPr/>
        </p:nvSpPr>
        <p:spPr>
          <a:xfrm>
            <a:off x="967740" y="1882140"/>
            <a:ext cx="4167505" cy="2030095"/>
          </a:xfrm>
          <a:prstGeom prst="rect">
            <a:avLst/>
          </a:prstGeom>
          <a:noFill/>
        </p:spPr>
        <p:txBody>
          <a:bodyPr wrap="square" rtlCol="0">
            <a:spAutoFit/>
          </a:bodyPr>
          <a:p>
            <a:pPr marL="285750" indent="-285750">
              <a:buClr>
                <a:srgbClr val="C00000"/>
              </a:buClr>
              <a:buFont typeface="Wingdings" panose="05000000000000000000" charset="0"/>
              <a:buChar char=""/>
            </a:pPr>
            <a:r>
              <a:rPr lang="zh-CN" altLang="en-US"/>
              <a:t>出生年份呈现特征如下：</a:t>
            </a:r>
            <a:endParaRPr lang="zh-CN" altLang="en-US"/>
          </a:p>
          <a:p>
            <a:pPr indent="0">
              <a:buClr>
                <a:srgbClr val="000000"/>
              </a:buClr>
              <a:buFont typeface="+mj-lt"/>
              <a:buNone/>
            </a:pPr>
            <a:r>
              <a:rPr lang="en-US" altLang="zh-CN"/>
              <a:t>1</a:t>
            </a:r>
            <a:r>
              <a:rPr lang="zh-CN" altLang="en-US"/>
              <a:t>、</a:t>
            </a:r>
            <a:r>
              <a:rPr lang="en-US" altLang="zh-CN"/>
              <a:t>1930-1939</a:t>
            </a:r>
            <a:r>
              <a:rPr lang="zh-CN" altLang="en-US"/>
              <a:t>年出生的院士最多，占比</a:t>
            </a:r>
            <a:r>
              <a:rPr lang="en-US" altLang="zh-CN"/>
              <a:t>39.2%</a:t>
            </a:r>
            <a:r>
              <a:rPr lang="zh-CN" altLang="en-US"/>
              <a:t>，其次是</a:t>
            </a:r>
            <a:r>
              <a:rPr lang="en-US" altLang="zh-CN"/>
              <a:t>1940-1949</a:t>
            </a:r>
            <a:r>
              <a:rPr lang="zh-CN" altLang="en-US"/>
              <a:t>年，占比</a:t>
            </a:r>
            <a:r>
              <a:rPr lang="en-US" altLang="zh-CN"/>
              <a:t>17.7%</a:t>
            </a:r>
            <a:r>
              <a:rPr lang="zh-CN" altLang="en-US"/>
              <a:t>，</a:t>
            </a:r>
            <a:r>
              <a:rPr lang="en-US" altLang="zh-CN"/>
              <a:t>1950-1959</a:t>
            </a:r>
            <a:r>
              <a:rPr lang="zh-CN" altLang="en-US"/>
              <a:t>年出生院士占比</a:t>
            </a:r>
            <a:r>
              <a:rPr lang="en-US" altLang="zh-CN"/>
              <a:t>17.5%</a:t>
            </a:r>
            <a:r>
              <a:rPr lang="zh-CN" altLang="en-US"/>
              <a:t>。</a:t>
            </a:r>
            <a:endParaRPr lang="zh-CN" altLang="en-US"/>
          </a:p>
          <a:p>
            <a:pPr indent="0">
              <a:buClr>
                <a:srgbClr val="000000"/>
              </a:buClr>
              <a:buFont typeface="+mj-lt"/>
              <a:buNone/>
            </a:pPr>
            <a:r>
              <a:rPr lang="en-US" altLang="zh-CN"/>
              <a:t>2</a:t>
            </a:r>
            <a:r>
              <a:rPr lang="zh-CN" altLang="en-US"/>
              <a:t>、</a:t>
            </a:r>
            <a:r>
              <a:rPr lang="en-US" altLang="zh-CN"/>
              <a:t>1900-1919</a:t>
            </a:r>
            <a:r>
              <a:rPr lang="zh-CN" altLang="en-US"/>
              <a:t>年和</a:t>
            </a:r>
            <a:r>
              <a:rPr lang="en-US" altLang="zh-CN"/>
              <a:t>1970-2000</a:t>
            </a:r>
            <a:r>
              <a:rPr lang="zh-CN" altLang="en-US"/>
              <a:t>年出生的院士最少，总共占比之和为</a:t>
            </a:r>
            <a:r>
              <a:rPr lang="en-US" altLang="zh-CN"/>
              <a:t>3.1%</a:t>
            </a:r>
            <a:r>
              <a:rPr lang="zh-CN" altLang="en-US"/>
              <a:t>。</a:t>
            </a:r>
            <a:endParaRPr lang="zh-CN" altLang="en-US"/>
          </a:p>
        </p:txBody>
      </p:sp>
      <p:sp>
        <p:nvSpPr>
          <p:cNvPr id="14" name="文本框 13"/>
          <p:cNvSpPr txBox="1"/>
          <p:nvPr/>
        </p:nvSpPr>
        <p:spPr>
          <a:xfrm>
            <a:off x="967740" y="4243070"/>
            <a:ext cx="4507230" cy="2030095"/>
          </a:xfrm>
          <a:prstGeom prst="rect">
            <a:avLst/>
          </a:prstGeom>
          <a:noFill/>
        </p:spPr>
        <p:txBody>
          <a:bodyPr wrap="square" rtlCol="0">
            <a:spAutoFit/>
          </a:bodyPr>
          <a:p>
            <a:pPr marL="285750" indent="-285750">
              <a:buClr>
                <a:srgbClr val="C00000"/>
              </a:buClr>
              <a:buFont typeface="Wingdings" panose="05000000000000000000" charset="0"/>
              <a:buChar char=""/>
            </a:pPr>
            <a:r>
              <a:rPr lang="zh-CN" altLang="en-US"/>
              <a:t>分析结果：</a:t>
            </a:r>
            <a:endParaRPr lang="zh-CN" altLang="en-US"/>
          </a:p>
          <a:p>
            <a:pPr indent="0">
              <a:buClr>
                <a:srgbClr val="C00000"/>
              </a:buClr>
              <a:buFont typeface="Wingdings" panose="05000000000000000000" charset="0"/>
              <a:buNone/>
            </a:pPr>
            <a:r>
              <a:rPr lang="zh-CN" altLang="en-US"/>
              <a:t>我国工程院院士主要群体普遍达到了退休年龄或者已经退休，年轻群体的院士较少，由此可以推断，我国科研群体缺乏新鲜血液，缺乏创新力与创造力。</a:t>
            </a:r>
            <a:endParaRPr lang="zh-CN" altLang="en-US"/>
          </a:p>
          <a:p>
            <a:pPr indent="0">
              <a:buClr>
                <a:srgbClr val="C00000"/>
              </a:buClr>
              <a:buFont typeface="Wingdings" panose="05000000000000000000" charset="0"/>
              <a:buNone/>
            </a:pPr>
            <a:endParaRPr lang="en-US" altLang="zh-CN"/>
          </a:p>
          <a:p>
            <a:pPr marL="285750" indent="-285750"/>
            <a:endParaRPr lang="zh-CN" altLang="en-US"/>
          </a:p>
        </p:txBody>
      </p:sp>
      <p:pic>
        <p:nvPicPr>
          <p:cNvPr id="2" name="图片 1" descr="下载"/>
          <p:cNvPicPr>
            <a:picLocks noChangeAspect="1"/>
          </p:cNvPicPr>
          <p:nvPr/>
        </p:nvPicPr>
        <p:blipFill>
          <a:blip r:embed="rId2"/>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分析结果</a:t>
            </a:r>
            <a:endParaRPr lang="zh-CN" altLang="en-US" sz="3200" b="1" spc="300" dirty="0">
              <a:solidFill>
                <a:schemeClr val="tx1">
                  <a:lumMod val="85000"/>
                  <a:lumOff val="15000"/>
                </a:schemeClr>
              </a:solidFill>
            </a:endParaRPr>
          </a:p>
        </p:txBody>
      </p:sp>
      <p:sp>
        <p:nvSpPr>
          <p:cNvPr id="42" name="文本框 41"/>
          <p:cNvSpPr txBox="1"/>
          <p:nvPr/>
        </p:nvSpPr>
        <p:spPr>
          <a:xfrm>
            <a:off x="967740" y="1038225"/>
            <a:ext cx="4960620" cy="368300"/>
          </a:xfrm>
          <a:prstGeom prst="rect">
            <a:avLst/>
          </a:prstGeom>
          <a:noFill/>
        </p:spPr>
        <p:txBody>
          <a:bodyPr wrap="square" rtlCol="0">
            <a:spAutoFit/>
          </a:bodyPr>
          <a:p>
            <a:pPr marL="285750" indent="-285750">
              <a:buClr>
                <a:srgbClr val="5B9BD5"/>
              </a:buClr>
              <a:buFont typeface="Wingdings" panose="05000000000000000000" charset="0"/>
              <a:buChar char=""/>
            </a:pPr>
            <a:r>
              <a:rPr lang="zh-CN" altLang="en-US"/>
              <a:t>中国工程院院士留学状况与最高学历分析</a:t>
            </a:r>
            <a:endParaRPr lang="zh-CN" altLang="en-US"/>
          </a:p>
        </p:txBody>
      </p:sp>
      <p:pic>
        <p:nvPicPr>
          <p:cNvPr id="2" name="图片 1" descr="360反馈意见截图16480307405856"/>
          <p:cNvPicPr>
            <a:picLocks noChangeAspect="1"/>
          </p:cNvPicPr>
          <p:nvPr/>
        </p:nvPicPr>
        <p:blipFill>
          <a:blip r:embed="rId1"/>
          <a:stretch>
            <a:fillRect/>
          </a:stretch>
        </p:blipFill>
        <p:spPr>
          <a:xfrm>
            <a:off x="7103745" y="3310255"/>
            <a:ext cx="3747770" cy="3131820"/>
          </a:xfrm>
          <a:prstGeom prst="rect">
            <a:avLst/>
          </a:prstGeom>
        </p:spPr>
      </p:pic>
      <p:pic>
        <p:nvPicPr>
          <p:cNvPr id="11" name="图片 10" descr="360反馈意见截图164507099996102"/>
          <p:cNvPicPr>
            <a:picLocks noChangeAspect="1"/>
          </p:cNvPicPr>
          <p:nvPr/>
        </p:nvPicPr>
        <p:blipFill>
          <a:blip r:embed="rId2"/>
          <a:stretch>
            <a:fillRect/>
          </a:stretch>
        </p:blipFill>
        <p:spPr>
          <a:xfrm>
            <a:off x="1113790" y="3257550"/>
            <a:ext cx="3740150" cy="3371850"/>
          </a:xfrm>
          <a:prstGeom prst="rect">
            <a:avLst/>
          </a:prstGeom>
        </p:spPr>
      </p:pic>
      <p:sp>
        <p:nvSpPr>
          <p:cNvPr id="13" name="文本框 12"/>
          <p:cNvSpPr txBox="1"/>
          <p:nvPr/>
        </p:nvSpPr>
        <p:spPr>
          <a:xfrm>
            <a:off x="967740" y="1618615"/>
            <a:ext cx="4919345" cy="1476375"/>
          </a:xfrm>
          <a:prstGeom prst="rect">
            <a:avLst/>
          </a:prstGeom>
          <a:noFill/>
        </p:spPr>
        <p:txBody>
          <a:bodyPr wrap="square" rtlCol="0">
            <a:spAutoFit/>
          </a:bodyPr>
          <a:p>
            <a:pPr marL="285750" indent="-285750">
              <a:buClr>
                <a:srgbClr val="C00000"/>
              </a:buClr>
              <a:buFont typeface="Wingdings" panose="05000000000000000000" charset="0"/>
              <a:buChar char=""/>
            </a:pPr>
            <a:r>
              <a:rPr lang="zh-CN" altLang="en-US"/>
              <a:t>呈现特征：</a:t>
            </a:r>
            <a:endParaRPr lang="zh-CN" altLang="en-US"/>
          </a:p>
          <a:p>
            <a:pPr indent="0">
              <a:buClr>
                <a:srgbClr val="C00000"/>
              </a:buClr>
              <a:buFont typeface="Wingdings" panose="05000000000000000000" charset="0"/>
              <a:buNone/>
            </a:pPr>
            <a:r>
              <a:rPr lang="en-US" altLang="zh-CN"/>
              <a:t>1</a:t>
            </a:r>
            <a:r>
              <a:rPr lang="zh-CN" altLang="en-US"/>
              <a:t>、我国工程院院士有过留学经历的占比</a:t>
            </a:r>
            <a:r>
              <a:rPr lang="en-US" altLang="zh-CN"/>
              <a:t>18.1%</a:t>
            </a:r>
            <a:r>
              <a:rPr lang="zh-CN" altLang="en-US"/>
              <a:t>。</a:t>
            </a:r>
            <a:endParaRPr lang="zh-CN" altLang="en-US"/>
          </a:p>
          <a:p>
            <a:pPr indent="0">
              <a:buClr>
                <a:srgbClr val="C00000"/>
              </a:buClr>
              <a:buFont typeface="Wingdings" panose="05000000000000000000" charset="0"/>
              <a:buNone/>
            </a:pPr>
            <a:r>
              <a:rPr lang="en-US" altLang="zh-CN"/>
              <a:t>2</a:t>
            </a:r>
            <a:r>
              <a:rPr lang="zh-CN" altLang="en-US"/>
              <a:t>、我国工程院院士拥有博士学位占比最高，占</a:t>
            </a:r>
            <a:r>
              <a:rPr lang="en-US" altLang="zh-CN"/>
              <a:t>44.1%</a:t>
            </a:r>
            <a:r>
              <a:rPr lang="zh-CN" altLang="en-US"/>
              <a:t>，其次是硕士学位占</a:t>
            </a:r>
            <a:r>
              <a:rPr lang="en-US" altLang="zh-CN"/>
              <a:t>40.3%</a:t>
            </a:r>
            <a:r>
              <a:rPr lang="zh-CN" altLang="en-US"/>
              <a:t>。</a:t>
            </a:r>
            <a:endParaRPr lang="zh-CN" altLang="en-US"/>
          </a:p>
          <a:p>
            <a:pPr marL="285750" indent="-285750"/>
            <a:endParaRPr lang="zh-CN" altLang="en-US"/>
          </a:p>
        </p:txBody>
      </p:sp>
      <p:sp>
        <p:nvSpPr>
          <p:cNvPr id="15" name="文本框 14"/>
          <p:cNvSpPr txBox="1"/>
          <p:nvPr/>
        </p:nvSpPr>
        <p:spPr>
          <a:xfrm>
            <a:off x="6391910" y="1618615"/>
            <a:ext cx="5619115" cy="1753235"/>
          </a:xfrm>
          <a:prstGeom prst="rect">
            <a:avLst/>
          </a:prstGeom>
          <a:noFill/>
        </p:spPr>
        <p:txBody>
          <a:bodyPr wrap="square" rtlCol="0">
            <a:spAutoFit/>
          </a:bodyPr>
          <a:p>
            <a:pPr marL="285750" indent="-285750">
              <a:buClr>
                <a:srgbClr val="C00000"/>
              </a:buClr>
              <a:buFont typeface="Wingdings" panose="05000000000000000000" charset="0"/>
              <a:buChar char=""/>
            </a:pPr>
            <a:r>
              <a:rPr lang="zh-CN" altLang="en-US"/>
              <a:t>分析结果：</a:t>
            </a:r>
            <a:endParaRPr lang="zh-CN" altLang="en-US"/>
          </a:p>
          <a:p>
            <a:pPr indent="0">
              <a:buClr>
                <a:srgbClr val="C00000"/>
              </a:buClr>
              <a:buFont typeface="Wingdings" panose="05000000000000000000" charset="0"/>
              <a:buNone/>
            </a:pPr>
            <a:r>
              <a:rPr lang="zh-CN" altLang="en-US"/>
              <a:t>目前我国工程院院士大部分没有出过留学经历，可以推断是受几十年前我国的国情与经济水平影响，我们国家没有条件让更多人出国深造。院士绝大部分具有硕士及以上学历，因此可以推断我国工程院院士选举条件较为苛刻，对学历要求比较高。</a:t>
            </a:r>
            <a:endParaRPr lang="zh-CN" altLang="en-US"/>
          </a:p>
        </p:txBody>
      </p:sp>
      <p:pic>
        <p:nvPicPr>
          <p:cNvPr id="3" name="图片 2" descr="下载"/>
          <p:cNvPicPr>
            <a:picLocks noChangeAspect="1"/>
          </p:cNvPicPr>
          <p:nvPr/>
        </p:nvPicPr>
        <p:blipFill>
          <a:blip r:embed="rId3"/>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35245" y="454372"/>
            <a:ext cx="1968500" cy="58356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分析总结</a:t>
            </a:r>
            <a:endParaRPr lang="zh-CN" altLang="en-US" sz="3200" b="1" spc="300" dirty="0">
              <a:solidFill>
                <a:schemeClr val="tx1">
                  <a:lumMod val="85000"/>
                  <a:lumOff val="15000"/>
                </a:schemeClr>
              </a:solidFill>
            </a:endParaRPr>
          </a:p>
        </p:txBody>
      </p:sp>
      <p:sp>
        <p:nvSpPr>
          <p:cNvPr id="3" name="文本框 2"/>
          <p:cNvSpPr txBox="1"/>
          <p:nvPr/>
        </p:nvSpPr>
        <p:spPr>
          <a:xfrm>
            <a:off x="967740" y="1329055"/>
            <a:ext cx="7976870" cy="645160"/>
          </a:xfrm>
          <a:prstGeom prst="rect">
            <a:avLst/>
          </a:prstGeom>
          <a:noFill/>
        </p:spPr>
        <p:txBody>
          <a:bodyPr wrap="square" rtlCol="0">
            <a:spAutoFit/>
          </a:bodyPr>
          <a:p>
            <a:r>
              <a:rPr lang="zh-CN" altLang="en-US"/>
              <a:t>针对以上所有数据分析，我们给出如下总结：</a:t>
            </a:r>
            <a:endParaRPr lang="zh-CN" altLang="en-US"/>
          </a:p>
          <a:p>
            <a:endParaRPr lang="zh-CN" altLang="en-US"/>
          </a:p>
        </p:txBody>
      </p:sp>
      <p:sp>
        <p:nvSpPr>
          <p:cNvPr id="12" name="文本框 11"/>
          <p:cNvSpPr txBox="1"/>
          <p:nvPr/>
        </p:nvSpPr>
        <p:spPr>
          <a:xfrm>
            <a:off x="967740" y="1974215"/>
            <a:ext cx="10109200" cy="3138170"/>
          </a:xfrm>
          <a:prstGeom prst="rect">
            <a:avLst/>
          </a:prstGeom>
          <a:noFill/>
        </p:spPr>
        <p:txBody>
          <a:bodyPr wrap="square" rtlCol="0">
            <a:spAutoFit/>
          </a:bodyPr>
          <a:p>
            <a:r>
              <a:rPr lang="zh-CN" altLang="en-US"/>
              <a:t>第一，中国工程院院士是中国科技界的精英，是中国科学技术现代化的开创者和发展的中流砥柱，我们应重视和保护这一精英群体。但我国工程院院士地域分布不均衡，各省份之间差别悬殊，这种人才分布不均衡的发展只会加剧地域发展的不平衡性，这对于我国人才的培养百害而无一益。</a:t>
            </a:r>
            <a:endParaRPr lang="zh-CN" altLang="en-US"/>
          </a:p>
          <a:p>
            <a:r>
              <a:rPr lang="zh-CN" altLang="en-US"/>
              <a:t>第二，留学教育对于我国科技人才发展具有重要意义。因为经济条件和政治因素的影响，使得我国工程院院士留学比率只有18.1%，但是现如今我国经济条件飞速发展，教育水平日渐完善，我们国家有更加充沛的实力让更多的学子去国外深造，学习国外最先进的技术，为日后报效祖国打下坚实的基础。</a:t>
            </a:r>
            <a:endParaRPr lang="zh-CN" altLang="en-US"/>
          </a:p>
          <a:p>
            <a:r>
              <a:rPr lang="zh-CN" altLang="en-US"/>
              <a:t>第三，我国工程院院士的年龄结构状态堪忧，通过数据分析，我们可以得知，现如今绝大部分院士的年龄均已达到退休年龄，年轻的院士数量占比太少，我国工程院院士整体而言缺乏新鲜血液，这对于我国科技的创新与发展是没有任何帮助的，我们必须更加清醒得认识到这一问题的严峻性，让更多富有年轻活力，创造力的年轻人加入到我国的科研工作之中。</a:t>
            </a:r>
            <a:endParaRPr lang="zh-CN" altLang="en-US"/>
          </a:p>
        </p:txBody>
      </p:sp>
      <p:pic>
        <p:nvPicPr>
          <p:cNvPr id="2" name="图片 1" descr="下载"/>
          <p:cNvPicPr>
            <a:picLocks noChangeAspect="1"/>
          </p:cNvPicPr>
          <p:nvPr/>
        </p:nvPicPr>
        <p:blipFill>
          <a:blip r:embed="rId1"/>
          <a:stretch>
            <a:fillRect/>
          </a:stretch>
        </p:blipFill>
        <p:spPr>
          <a:xfrm>
            <a:off x="230505" y="79375"/>
            <a:ext cx="2724785" cy="520700"/>
          </a:xfrm>
          <a:prstGeom prst="rect">
            <a:avLst/>
          </a:prstGeom>
        </p:spPr>
      </p:pic>
    </p:spTree>
  </p:cSld>
  <p:clrMapOvr>
    <a:masterClrMapping/>
  </p:clrMapOvr>
  <p:transition spd="med">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smtClean="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4297883" y="3603318"/>
            <a:ext cx="3042920" cy="521970"/>
          </a:xfrm>
          <a:prstGeom prst="rect">
            <a:avLst/>
          </a:prstGeom>
          <a:noFill/>
        </p:spPr>
        <p:txBody>
          <a:bodyPr wrap="none" rtlCol="0">
            <a:spAutoFit/>
          </a:bodyPr>
          <a:lstStyle/>
          <a:p>
            <a:r>
              <a:rPr lang="zh-CN" altLang="en-US" sz="2800" b="1" dirty="0" smtClean="0">
                <a:solidFill>
                  <a:schemeClr val="tx1">
                    <a:lumMod val="75000"/>
                    <a:lumOff val="25000"/>
                  </a:schemeClr>
                </a:solidFill>
              </a:rPr>
              <a:t>恳请老师批评指正</a:t>
            </a:r>
            <a:endParaRPr lang="zh-CN" altLang="en-US" sz="2800" b="1" dirty="0">
              <a:solidFill>
                <a:schemeClr val="tx1">
                  <a:lumMod val="75000"/>
                  <a:lumOff val="25000"/>
                </a:schemeClr>
              </a:solidFill>
            </a:endParaRPr>
          </a:p>
        </p:txBody>
      </p:sp>
      <p:grpSp>
        <p:nvGrpSpPr>
          <p:cNvPr id="12" name="组合 11"/>
          <p:cNvGrpSpPr/>
          <p:nvPr/>
        </p:nvGrpSpPr>
        <p:grpSpPr>
          <a:xfrm>
            <a:off x="2965079" y="741954"/>
            <a:ext cx="6181439" cy="4543094"/>
            <a:chOff x="3135609" y="1400509"/>
            <a:chExt cx="4327334" cy="3180406"/>
          </a:xfrm>
          <a:solidFill>
            <a:srgbClr val="005D9D"/>
          </a:solidFill>
        </p:grpSpPr>
        <p:sp>
          <p:nvSpPr>
            <p:cNvPr id="13" name="椭圆 12"/>
            <p:cNvSpPr/>
            <p:nvPr/>
          </p:nvSpPr>
          <p:spPr>
            <a:xfrm>
              <a:off x="4594415" y="4200084"/>
              <a:ext cx="380831" cy="380831"/>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3135609" y="2315938"/>
              <a:ext cx="246284" cy="246284"/>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6300775" y="3769099"/>
              <a:ext cx="160832" cy="160832"/>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965845" y="2170529"/>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5666182" y="4147816"/>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7399495" y="3795126"/>
              <a:ext cx="63448" cy="63448"/>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7046662" y="2161308"/>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6484601" y="2399021"/>
              <a:ext cx="160832" cy="160832"/>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5998266" y="1400509"/>
              <a:ext cx="304924" cy="304924"/>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6222774" y="4384292"/>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4543725" y="241600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5093804" y="200299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698943" y="3611872"/>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6182566" y="254717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5793172" y="2153598"/>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5174221" y="2527271"/>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ransition spd="med">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26294" y="3167900"/>
            <a:ext cx="2954656" cy="923330"/>
          </a:xfrm>
          <a:prstGeom prst="rect">
            <a:avLst/>
          </a:prstGeom>
          <a:noFill/>
        </p:spPr>
        <p:txBody>
          <a:bodyPr wrap="none" rtlCol="0">
            <a:spAutoFit/>
          </a:bodyPr>
          <a:lstStyle/>
          <a:p>
            <a:pPr algn="ctr"/>
            <a:r>
              <a:rPr lang="zh-CN" altLang="en-US" sz="5400" dirty="0"/>
              <a:t>数据收集</a:t>
            </a:r>
            <a:endParaRPr lang="zh-CN" altLang="en-US" sz="5400" b="1" spc="300" dirty="0">
              <a:solidFill>
                <a:schemeClr val="tx1">
                  <a:lumMod val="85000"/>
                  <a:lumOff val="15000"/>
                </a:schemeClr>
              </a:solidFill>
            </a:endParaRPr>
          </a:p>
        </p:txBody>
      </p:sp>
      <p:sp>
        <p:nvSpPr>
          <p:cNvPr id="4" name="文本框 3"/>
          <p:cNvSpPr txBox="1"/>
          <p:nvPr/>
        </p:nvSpPr>
        <p:spPr>
          <a:xfrm>
            <a:off x="5556730" y="2727738"/>
            <a:ext cx="2802370"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Data Collection</a:t>
            </a:r>
            <a:endParaRPr lang="en-US" altLang="zh-CN" sz="2800" b="1" dirty="0">
              <a:solidFill>
                <a:schemeClr val="tx1">
                  <a:lumMod val="85000"/>
                  <a:lumOff val="15000"/>
                </a:schemeClr>
              </a:solidFill>
            </a:endParaRPr>
          </a:p>
        </p:txBody>
      </p:sp>
      <p:grpSp>
        <p:nvGrpSpPr>
          <p:cNvPr id="11" name="组合 10"/>
          <p:cNvGrpSpPr/>
          <p:nvPr/>
        </p:nvGrpSpPr>
        <p:grpSpPr>
          <a:xfrm>
            <a:off x="3797300" y="2727960"/>
            <a:ext cx="1510030" cy="1510030"/>
            <a:chOff x="2280" y="4157"/>
            <a:chExt cx="2378" cy="2378"/>
          </a:xfrm>
        </p:grpSpPr>
        <p:sp>
          <p:nvSpPr>
            <p:cNvPr id="5" name="椭圆 4"/>
            <p:cNvSpPr/>
            <p:nvPr/>
          </p:nvSpPr>
          <p:spPr>
            <a:xfrm>
              <a:off x="2280" y="4157"/>
              <a:ext cx="2378" cy="2378"/>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组合 221"/>
            <p:cNvGrpSpPr/>
            <p:nvPr/>
          </p:nvGrpSpPr>
          <p:grpSpPr bwMode="auto">
            <a:xfrm>
              <a:off x="2722" y="4832"/>
              <a:ext cx="1568" cy="1029"/>
              <a:chOff x="165605" y="4160117"/>
              <a:chExt cx="962026" cy="631825"/>
            </a:xfrm>
            <a:solidFill>
              <a:srgbClr val="005D9D"/>
            </a:solidFill>
          </p:grpSpPr>
          <p:sp>
            <p:nvSpPr>
              <p:cNvPr id="7"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0"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grpSp>
    </p:spTree>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28" y="442644"/>
            <a:ext cx="198003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数据收集</a:t>
            </a:r>
            <a:endParaRPr lang="zh-CN" altLang="en-US" sz="3200" b="1" spc="300" dirty="0">
              <a:solidFill>
                <a:schemeClr val="tx1">
                  <a:lumMod val="85000"/>
                  <a:lumOff val="15000"/>
                </a:schemeClr>
              </a:solidFill>
            </a:endParaRPr>
          </a:p>
        </p:txBody>
      </p:sp>
      <p:sp>
        <p:nvSpPr>
          <p:cNvPr id="36" name="Oval 7"/>
          <p:cNvSpPr>
            <a:spLocks noChangeArrowheads="1"/>
          </p:cNvSpPr>
          <p:nvPr/>
        </p:nvSpPr>
        <p:spPr bwMode="auto">
          <a:xfrm rot="2700000">
            <a:off x="4947835" y="2756186"/>
            <a:ext cx="2301059" cy="2301059"/>
          </a:xfrm>
          <a:prstGeom prst="ellipse">
            <a:avLst/>
          </a:prstGeom>
          <a:solidFill>
            <a:srgbClr val="005D9D"/>
          </a:solidFill>
          <a:ln w="25400">
            <a:gradFill flip="none" rotWithShape="1">
              <a:gsLst>
                <a:gs pos="0">
                  <a:schemeClr val="bg1">
                    <a:lumMod val="100000"/>
                  </a:schemeClr>
                </a:gs>
                <a:gs pos="100000">
                  <a:schemeClr val="bg1">
                    <a:lumMod val="85000"/>
                  </a:schemeClr>
                </a:gs>
              </a:gsLst>
              <a:lin ang="2700000" scaled="1"/>
              <a:tileRect/>
            </a:grad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37" name="矩形 36"/>
          <p:cNvSpPr/>
          <p:nvPr/>
        </p:nvSpPr>
        <p:spPr>
          <a:xfrm>
            <a:off x="6618742"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4641805"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618742"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flipH="1">
            <a:off x="4641805"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24"/>
          <p:cNvSpPr/>
          <p:nvPr/>
        </p:nvSpPr>
        <p:spPr bwMode="auto">
          <a:xfrm rot="2700000">
            <a:off x="5010837" y="2815796"/>
            <a:ext cx="2182407" cy="2180463"/>
          </a:xfrm>
          <a:custGeom>
            <a:avLst/>
            <a:gdLst>
              <a:gd name="T0" fmla="*/ 391 w 475"/>
              <a:gd name="T1" fmla="*/ 390 h 475"/>
              <a:gd name="T2" fmla="*/ 85 w 475"/>
              <a:gd name="T3" fmla="*/ 390 h 475"/>
              <a:gd name="T4" fmla="*/ 85 w 475"/>
              <a:gd name="T5" fmla="*/ 84 h 475"/>
              <a:gd name="T6" fmla="*/ 391 w 475"/>
              <a:gd name="T7" fmla="*/ 84 h 475"/>
              <a:gd name="T8" fmla="*/ 391 w 475"/>
              <a:gd name="T9" fmla="*/ 390 h 475"/>
            </a:gdLst>
            <a:ahLst/>
            <a:cxnLst>
              <a:cxn ang="0">
                <a:pos x="T0" y="T1"/>
              </a:cxn>
              <a:cxn ang="0">
                <a:pos x="T2" y="T3"/>
              </a:cxn>
              <a:cxn ang="0">
                <a:pos x="T4" y="T5"/>
              </a:cxn>
              <a:cxn ang="0">
                <a:pos x="T6" y="T7"/>
              </a:cxn>
              <a:cxn ang="0">
                <a:pos x="T8" y="T9"/>
              </a:cxn>
            </a:cxnLst>
            <a:rect l="0" t="0" r="r" b="b"/>
            <a:pathLst>
              <a:path w="475" h="475">
                <a:moveTo>
                  <a:pt x="391" y="390"/>
                </a:moveTo>
                <a:cubicBezTo>
                  <a:pt x="306" y="475"/>
                  <a:pt x="169" y="475"/>
                  <a:pt x="85" y="390"/>
                </a:cubicBezTo>
                <a:cubicBezTo>
                  <a:pt x="0" y="306"/>
                  <a:pt x="0" y="169"/>
                  <a:pt x="85" y="84"/>
                </a:cubicBezTo>
                <a:cubicBezTo>
                  <a:pt x="169" y="0"/>
                  <a:pt x="306" y="0"/>
                  <a:pt x="391" y="84"/>
                </a:cubicBezTo>
                <a:cubicBezTo>
                  <a:pt x="475" y="169"/>
                  <a:pt x="475" y="306"/>
                  <a:pt x="391" y="390"/>
                </a:cubicBezTo>
                <a:close/>
              </a:path>
            </a:pathLst>
          </a:cu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28600" sx="106000" sy="106000" algn="ctr"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7462416" y="2363519"/>
            <a:ext cx="3812109" cy="1336367"/>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4" name="TextBox 2059"/>
          <p:cNvSpPr txBox="1"/>
          <p:nvPr/>
        </p:nvSpPr>
        <p:spPr>
          <a:xfrm>
            <a:off x="7457437" y="2363521"/>
            <a:ext cx="3812109" cy="1336366"/>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charset="-122"/>
                <a:ea typeface="微软雅黑" panose="020B0503020204020204" charset="-122"/>
              </a:defRPr>
            </a:lvl1pPr>
          </a:lstStyle>
          <a:p>
            <a:pPr algn="ctr"/>
            <a:r>
              <a:rPr lang="en-US" altLang="zh-CN" spc="300" dirty="0">
                <a:solidFill>
                  <a:schemeClr val="bg1"/>
                </a:solidFill>
                <a:latin typeface="方正正纤黑简体" panose="02000000000000000000" pitchFamily="2" charset="-122"/>
                <a:ea typeface="方正正纤黑简体" panose="02000000000000000000" pitchFamily="2" charset="-122"/>
              </a:rPr>
              <a:t>2.</a:t>
            </a:r>
            <a:r>
              <a:rPr lang="zh-CN" altLang="en-US" spc="300" dirty="0">
                <a:solidFill>
                  <a:schemeClr val="bg1"/>
                </a:solidFill>
                <a:latin typeface="方正正纤黑简体" panose="02000000000000000000" pitchFamily="2" charset="-122"/>
                <a:ea typeface="方正正纤黑简体" panose="02000000000000000000" pitchFamily="2" charset="-122"/>
              </a:rPr>
              <a:t>分析网页结构</a:t>
            </a:r>
            <a:endParaRPr lang="zh-CN" altLang="en-US" spc="300" dirty="0">
              <a:solidFill>
                <a:schemeClr val="bg1"/>
              </a:solidFill>
              <a:latin typeface="方正正纤黑简体" panose="02000000000000000000" pitchFamily="2" charset="-122"/>
              <a:ea typeface="方正正纤黑简体" panose="02000000000000000000" pitchFamily="2" charset="-122"/>
            </a:endParaRPr>
          </a:p>
        </p:txBody>
      </p:sp>
      <p:sp>
        <p:nvSpPr>
          <p:cNvPr id="95" name="矩形 94"/>
          <p:cNvSpPr/>
          <p:nvPr/>
        </p:nvSpPr>
        <p:spPr>
          <a:xfrm>
            <a:off x="7462416" y="4062591"/>
            <a:ext cx="3812109" cy="1336366"/>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extBox 2059"/>
          <p:cNvSpPr txBox="1"/>
          <p:nvPr/>
        </p:nvSpPr>
        <p:spPr>
          <a:xfrm>
            <a:off x="7457437" y="4051468"/>
            <a:ext cx="3812109" cy="1408190"/>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charset="-122"/>
                <a:ea typeface="微软雅黑" panose="020B0503020204020204" charset="-122"/>
              </a:defRPr>
            </a:lvl1pPr>
          </a:lstStyle>
          <a:p>
            <a:pPr algn="ctr"/>
            <a:r>
              <a:rPr lang="en-US" altLang="zh-CN" spc="300" dirty="0">
                <a:solidFill>
                  <a:schemeClr val="bg1"/>
                </a:solidFill>
                <a:latin typeface="方正正纤黑简体" panose="02000000000000000000" pitchFamily="2" charset="-122"/>
                <a:ea typeface="方正正纤黑简体" panose="02000000000000000000" pitchFamily="2" charset="-122"/>
              </a:rPr>
              <a:t>4.</a:t>
            </a:r>
            <a:r>
              <a:rPr lang="zh-CN" altLang="en-US" spc="300" dirty="0">
                <a:solidFill>
                  <a:schemeClr val="bg1"/>
                </a:solidFill>
                <a:latin typeface="方正正纤黑简体" panose="02000000000000000000" pitchFamily="2" charset="-122"/>
                <a:ea typeface="方正正纤黑简体" panose="02000000000000000000" pitchFamily="2" charset="-122"/>
              </a:rPr>
              <a:t>利用中文分词技术对数据做简单处理</a:t>
            </a:r>
            <a:endParaRPr lang="zh-CN" altLang="en-US" spc="300" dirty="0">
              <a:solidFill>
                <a:schemeClr val="bg1"/>
              </a:solidFill>
              <a:latin typeface="方正正纤黑简体" panose="02000000000000000000" pitchFamily="2" charset="-122"/>
              <a:ea typeface="方正正纤黑简体" panose="02000000000000000000" pitchFamily="2" charset="-122"/>
            </a:endParaRPr>
          </a:p>
        </p:txBody>
      </p:sp>
      <p:sp>
        <p:nvSpPr>
          <p:cNvPr id="102" name="矩形 101"/>
          <p:cNvSpPr/>
          <p:nvPr/>
        </p:nvSpPr>
        <p:spPr>
          <a:xfrm flipH="1">
            <a:off x="937259" y="2242671"/>
            <a:ext cx="3812109" cy="1457216"/>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方正正纤黑简体" panose="02000000000000000000" pitchFamily="2" charset="-122"/>
                <a:ea typeface="方正正纤黑简体" panose="02000000000000000000" pitchFamily="2" charset="-122"/>
              </a:rPr>
              <a:t>1.</a:t>
            </a:r>
            <a:r>
              <a:rPr lang="zh-CN" altLang="en-US" dirty="0">
                <a:latin typeface="方正正纤黑简体" panose="02000000000000000000" pitchFamily="2" charset="-122"/>
                <a:ea typeface="方正正纤黑简体" panose="02000000000000000000" pitchFamily="2" charset="-122"/>
              </a:rPr>
              <a:t>查找数据源</a:t>
            </a:r>
            <a:endParaRPr lang="zh-CN" altLang="en-US" dirty="0">
              <a:latin typeface="方正正纤黑简体" panose="02000000000000000000" pitchFamily="2" charset="-122"/>
              <a:ea typeface="方正正纤黑简体" panose="02000000000000000000" pitchFamily="2" charset="-122"/>
            </a:endParaRPr>
          </a:p>
        </p:txBody>
      </p:sp>
      <p:sp>
        <p:nvSpPr>
          <p:cNvPr id="103" name="TextBox 2059"/>
          <p:cNvSpPr txBox="1"/>
          <p:nvPr/>
        </p:nvSpPr>
        <p:spPr>
          <a:xfrm flipH="1">
            <a:off x="942238" y="2352397"/>
            <a:ext cx="3812109" cy="1347489"/>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charset="-122"/>
                <a:ea typeface="微软雅黑" panose="020B0503020204020204" charset="-122"/>
              </a:defRPr>
            </a:lvl1pPr>
          </a:lstStyle>
          <a:p>
            <a:pPr algn="ctr"/>
            <a:endParaRPr lang="zh-CN" altLang="en-US" spc="300" dirty="0">
              <a:solidFill>
                <a:schemeClr val="bg1"/>
              </a:solidFill>
              <a:latin typeface="方正正纤黑简体" panose="02000000000000000000" pitchFamily="2" charset="-122"/>
              <a:ea typeface="方正正纤黑简体" panose="02000000000000000000" pitchFamily="2" charset="-122"/>
            </a:endParaRPr>
          </a:p>
        </p:txBody>
      </p:sp>
      <p:sp>
        <p:nvSpPr>
          <p:cNvPr id="104" name="矩形 103"/>
          <p:cNvSpPr/>
          <p:nvPr/>
        </p:nvSpPr>
        <p:spPr>
          <a:xfrm flipH="1">
            <a:off x="937259" y="4062591"/>
            <a:ext cx="3812109" cy="1385944"/>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正纤黑简体" panose="02000000000000000000" pitchFamily="2" charset="-122"/>
              <a:ea typeface="方正正纤黑简体" panose="02000000000000000000" pitchFamily="2" charset="-122"/>
            </a:endParaRPr>
          </a:p>
        </p:txBody>
      </p:sp>
      <p:sp>
        <p:nvSpPr>
          <p:cNvPr id="106" name="TextBox 2059"/>
          <p:cNvSpPr txBox="1"/>
          <p:nvPr/>
        </p:nvSpPr>
        <p:spPr>
          <a:xfrm flipH="1">
            <a:off x="942238" y="4051468"/>
            <a:ext cx="3812109" cy="1434017"/>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charset="-122"/>
                <a:ea typeface="微软雅黑" panose="020B0503020204020204" charset="-122"/>
              </a:defRPr>
            </a:lvl1pPr>
          </a:lstStyle>
          <a:p>
            <a:pPr algn="ctr"/>
            <a:r>
              <a:rPr lang="en-US" altLang="zh-CN" spc="300" dirty="0">
                <a:solidFill>
                  <a:schemeClr val="bg1"/>
                </a:solidFill>
                <a:latin typeface="方正正纤黑简体" panose="02000000000000000000" pitchFamily="2" charset="-122"/>
                <a:ea typeface="方正正纤黑简体" panose="02000000000000000000" pitchFamily="2" charset="-122"/>
              </a:rPr>
              <a:t>3.</a:t>
            </a:r>
            <a:r>
              <a:rPr lang="zh-CN" altLang="en-US" spc="300" dirty="0">
                <a:solidFill>
                  <a:schemeClr val="bg1"/>
                </a:solidFill>
                <a:latin typeface="方正正纤黑简体" panose="02000000000000000000" pitchFamily="2" charset="-122"/>
                <a:ea typeface="方正正纤黑简体" panose="02000000000000000000" pitchFamily="2" charset="-122"/>
              </a:rPr>
              <a:t>利用</a:t>
            </a:r>
            <a:r>
              <a:rPr lang="en-US" altLang="zh-CN" spc="300" dirty="0" err="1">
                <a:solidFill>
                  <a:schemeClr val="bg1"/>
                </a:solidFill>
                <a:latin typeface="方正正纤黑简体" panose="02000000000000000000" pitchFamily="2" charset="-122"/>
                <a:ea typeface="方正正纤黑简体" panose="02000000000000000000" pitchFamily="2" charset="-122"/>
              </a:rPr>
              <a:t>scrapy</a:t>
            </a:r>
            <a:r>
              <a:rPr lang="zh-CN" altLang="en-US" spc="300" dirty="0">
                <a:solidFill>
                  <a:schemeClr val="bg1"/>
                </a:solidFill>
                <a:latin typeface="方正正纤黑简体" panose="02000000000000000000" pitchFamily="2" charset="-122"/>
                <a:ea typeface="方正正纤黑简体" panose="02000000000000000000" pitchFamily="2" charset="-122"/>
              </a:rPr>
              <a:t>框架爬取数据</a:t>
            </a:r>
            <a:endParaRPr lang="zh-CN" altLang="en-US" spc="300" dirty="0">
              <a:solidFill>
                <a:schemeClr val="bg1"/>
              </a:solidFill>
              <a:latin typeface="方正正纤黑简体" panose="02000000000000000000" pitchFamily="2" charset="-122"/>
              <a:ea typeface="方正正纤黑简体" panose="02000000000000000000" pitchFamily="2" charset="-122"/>
            </a:endParaRPr>
          </a:p>
        </p:txBody>
      </p:sp>
      <p:sp>
        <p:nvSpPr>
          <p:cNvPr id="110" name="文本框 109"/>
          <p:cNvSpPr txBox="1"/>
          <p:nvPr/>
        </p:nvSpPr>
        <p:spPr>
          <a:xfrm>
            <a:off x="5213618" y="4090665"/>
            <a:ext cx="1778751" cy="523220"/>
          </a:xfrm>
          <a:prstGeom prst="rect">
            <a:avLst/>
          </a:prstGeom>
          <a:noFill/>
        </p:spPr>
        <p:txBody>
          <a:bodyPr wrap="square" rtlCol="0">
            <a:spAutoFit/>
          </a:bodyPr>
          <a:lstStyle/>
          <a:p>
            <a:pPr algn="ctr"/>
            <a:r>
              <a:rPr lang="en-US" altLang="zh-CN" sz="2800" dirty="0">
                <a:solidFill>
                  <a:schemeClr val="tx1">
                    <a:lumMod val="75000"/>
                    <a:lumOff val="25000"/>
                  </a:schemeClr>
                </a:solidFill>
                <a:effectLst>
                  <a:outerShdw blurRad="63500" sx="102000" sy="102000" algn="ctr" rotWithShape="0">
                    <a:prstClr val="black">
                      <a:alpha val="40000"/>
                    </a:prstClr>
                  </a:outerShdw>
                </a:effectLst>
                <a:latin typeface="+mn-ea"/>
              </a:rPr>
              <a:t>python</a:t>
            </a:r>
            <a:endPar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mn-ea"/>
            </a:endParaRPr>
          </a:p>
        </p:txBody>
      </p:sp>
      <p:sp>
        <p:nvSpPr>
          <p:cNvPr id="111" name="Freeform 20"/>
          <p:cNvSpPr>
            <a:spLocks noEditPoints="1"/>
          </p:cNvSpPr>
          <p:nvPr/>
        </p:nvSpPr>
        <p:spPr bwMode="auto">
          <a:xfrm>
            <a:off x="5819435" y="3245636"/>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a:effectLst>
            <a:outerShdw blurRad="25400" sx="101000" sy="101000" algn="ctr" rotWithShape="0">
              <a:prstClr val="black">
                <a:alpha val="40000"/>
              </a:prstClr>
            </a:outerShdw>
          </a:effectLst>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 name="文本框 1"/>
          <p:cNvSpPr txBox="1"/>
          <p:nvPr/>
        </p:nvSpPr>
        <p:spPr>
          <a:xfrm>
            <a:off x="806091" y="1171074"/>
            <a:ext cx="10713689" cy="523220"/>
          </a:xfrm>
          <a:prstGeom prst="rect">
            <a:avLst/>
          </a:prstGeom>
          <a:noFill/>
        </p:spPr>
        <p:txBody>
          <a:bodyPr wrap="square" rtlCol="0">
            <a:spAutoFit/>
          </a:bodyPr>
          <a:lstStyle/>
          <a:p>
            <a:pPr algn="ctr"/>
            <a:r>
              <a:rPr lang="en-US" altLang="zh-CN" sz="2800" dirty="0" err="1"/>
              <a:t>scrapy</a:t>
            </a:r>
            <a:r>
              <a:rPr lang="zh-CN" altLang="en-US" sz="2800" dirty="0"/>
              <a:t>框架</a:t>
            </a:r>
            <a:r>
              <a:rPr lang="en-US" altLang="zh-CN" sz="2800" dirty="0"/>
              <a:t>+</a:t>
            </a:r>
            <a:r>
              <a:rPr lang="zh-CN" altLang="en-US" sz="2800" dirty="0"/>
              <a:t>中文分词技术</a:t>
            </a:r>
            <a:endParaRPr lang="zh-CN" altLang="en-US" sz="2800" dirty="0"/>
          </a:p>
        </p:txBody>
      </p:sp>
      <p:pic>
        <p:nvPicPr>
          <p:cNvPr id="3" name="图片 2" descr="下载"/>
          <p:cNvPicPr>
            <a:picLocks noChangeAspect="1"/>
          </p:cNvPicPr>
          <p:nvPr/>
        </p:nvPicPr>
        <p:blipFill>
          <a:blip r:embed="rId1"/>
          <a:stretch>
            <a:fillRect/>
          </a:stretch>
        </p:blipFill>
        <p:spPr>
          <a:xfrm>
            <a:off x="230505" y="79375"/>
            <a:ext cx="2724785" cy="520700"/>
          </a:xfrm>
          <a:prstGeom prst="rect">
            <a:avLst/>
          </a:prstGeom>
        </p:spPr>
      </p:pic>
    </p:spTree>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87373" y="454372"/>
            <a:ext cx="1826141" cy="584775"/>
          </a:xfrm>
          <a:prstGeom prst="rect">
            <a:avLst/>
          </a:prstGeom>
          <a:noFill/>
        </p:spPr>
        <p:txBody>
          <a:bodyPr wrap="none" rtlCol="0">
            <a:spAutoFit/>
          </a:bodyPr>
          <a:lstStyle/>
          <a:p>
            <a:pPr algn="ctr"/>
            <a:r>
              <a:rPr lang="zh-CN" altLang="en-US" sz="3200" dirty="0"/>
              <a:t>数据收集</a:t>
            </a:r>
            <a:endParaRPr lang="zh-CN" altLang="en-US" sz="3200" b="1" spc="300" dirty="0">
              <a:solidFill>
                <a:schemeClr val="tx1">
                  <a:lumMod val="85000"/>
                  <a:lumOff val="15000"/>
                </a:schemeClr>
              </a:solidFill>
            </a:endParaRPr>
          </a:p>
        </p:txBody>
      </p:sp>
      <p:sp>
        <p:nvSpPr>
          <p:cNvPr id="11" name="文本框 10"/>
          <p:cNvSpPr txBox="1"/>
          <p:nvPr/>
        </p:nvSpPr>
        <p:spPr>
          <a:xfrm>
            <a:off x="967739" y="1039147"/>
            <a:ext cx="1326281" cy="584775"/>
          </a:xfrm>
          <a:prstGeom prst="rect">
            <a:avLst/>
          </a:prstGeom>
          <a:noFill/>
        </p:spPr>
        <p:txBody>
          <a:bodyPr wrap="square" rtlCol="0">
            <a:spAutoFit/>
          </a:bodyPr>
          <a:lstStyle/>
          <a:p>
            <a:r>
              <a:rPr lang="zh-CN" altLang="en-US" sz="3200" dirty="0"/>
              <a:t>效果：</a:t>
            </a:r>
            <a:endParaRPr lang="zh-CN" altLang="en-US" sz="3200" dirty="0"/>
          </a:p>
        </p:txBody>
      </p:sp>
      <p:pic>
        <p:nvPicPr>
          <p:cNvPr id="12" name="内容占位符 3"/>
          <p:cNvPicPr>
            <a:picLocks noChangeAspect="1"/>
          </p:cNvPicPr>
          <p:nvPr/>
        </p:nvPicPr>
        <p:blipFill>
          <a:blip r:embed="rId1"/>
          <a:stretch>
            <a:fillRect/>
          </a:stretch>
        </p:blipFill>
        <p:spPr>
          <a:xfrm>
            <a:off x="967739" y="1752819"/>
            <a:ext cx="5266999" cy="2959553"/>
          </a:xfrm>
          <a:prstGeom prst="rect">
            <a:avLst/>
          </a:prstGeom>
        </p:spPr>
      </p:pic>
      <p:pic>
        <p:nvPicPr>
          <p:cNvPr id="13" name="图片 12"/>
          <p:cNvPicPr>
            <a:picLocks noChangeAspect="1"/>
          </p:cNvPicPr>
          <p:nvPr/>
        </p:nvPicPr>
        <p:blipFill>
          <a:blip r:embed="rId2"/>
          <a:stretch>
            <a:fillRect/>
          </a:stretch>
        </p:blipFill>
        <p:spPr>
          <a:xfrm>
            <a:off x="6234738" y="1829948"/>
            <a:ext cx="5375032" cy="3011252"/>
          </a:xfrm>
          <a:prstGeom prst="rect">
            <a:avLst/>
          </a:prstGeom>
        </p:spPr>
      </p:pic>
      <p:sp>
        <p:nvSpPr>
          <p:cNvPr id="14" name="文本框 13"/>
          <p:cNvSpPr txBox="1"/>
          <p:nvPr/>
        </p:nvSpPr>
        <p:spPr>
          <a:xfrm>
            <a:off x="2531876" y="4927590"/>
            <a:ext cx="1875692" cy="369332"/>
          </a:xfrm>
          <a:prstGeom prst="rect">
            <a:avLst/>
          </a:prstGeom>
          <a:noFill/>
        </p:spPr>
        <p:txBody>
          <a:bodyPr wrap="square" rtlCol="0">
            <a:spAutoFit/>
          </a:bodyPr>
          <a:lstStyle/>
          <a:p>
            <a:r>
              <a:rPr lang="zh-CN" altLang="en-US" dirty="0"/>
              <a:t>图</a:t>
            </a:r>
            <a:r>
              <a:rPr lang="en-US" altLang="zh-CN" dirty="0"/>
              <a:t>1-</a:t>
            </a:r>
            <a:r>
              <a:rPr lang="zh-CN" altLang="en-US" dirty="0"/>
              <a:t>院士数据源</a:t>
            </a:r>
            <a:endParaRPr lang="zh-CN" altLang="en-US" dirty="0"/>
          </a:p>
        </p:txBody>
      </p:sp>
      <p:sp>
        <p:nvSpPr>
          <p:cNvPr id="15" name="文本框 14"/>
          <p:cNvSpPr txBox="1"/>
          <p:nvPr/>
        </p:nvSpPr>
        <p:spPr>
          <a:xfrm>
            <a:off x="7836877" y="4920525"/>
            <a:ext cx="1981200" cy="369332"/>
          </a:xfrm>
          <a:prstGeom prst="rect">
            <a:avLst/>
          </a:prstGeom>
          <a:noFill/>
        </p:spPr>
        <p:txBody>
          <a:bodyPr wrap="square" rtlCol="0">
            <a:spAutoFit/>
          </a:bodyPr>
          <a:lstStyle/>
          <a:p>
            <a:r>
              <a:rPr lang="zh-CN" altLang="en-US" dirty="0"/>
              <a:t>图</a:t>
            </a:r>
            <a:r>
              <a:rPr lang="en-US" altLang="zh-CN" dirty="0"/>
              <a:t>2-</a:t>
            </a:r>
            <a:r>
              <a:rPr lang="zh-CN" altLang="en-US" dirty="0"/>
              <a:t>网页源代码</a:t>
            </a:r>
            <a:endParaRPr lang="zh-CN" altLang="en-US" dirty="0"/>
          </a:p>
        </p:txBody>
      </p:sp>
      <p:sp>
        <p:nvSpPr>
          <p:cNvPr id="16" name="文本框 15"/>
          <p:cNvSpPr txBox="1"/>
          <p:nvPr/>
        </p:nvSpPr>
        <p:spPr>
          <a:xfrm>
            <a:off x="1050207" y="5718430"/>
            <a:ext cx="10369062" cy="369332"/>
          </a:xfrm>
          <a:prstGeom prst="rect">
            <a:avLst/>
          </a:prstGeom>
          <a:noFill/>
        </p:spPr>
        <p:txBody>
          <a:bodyPr wrap="square" rtlCol="0">
            <a:spAutoFit/>
          </a:bodyPr>
          <a:lstStyle/>
          <a:p>
            <a:r>
              <a:rPr lang="zh-CN" altLang="en-US" dirty="0"/>
              <a:t>首先寻找工程院院士数据源，然后分析其网页源代码，以便爬取数据</a:t>
            </a:r>
            <a:endParaRPr lang="zh-CN" altLang="en-US" dirty="0"/>
          </a:p>
        </p:txBody>
      </p:sp>
      <p:pic>
        <p:nvPicPr>
          <p:cNvPr id="3" name="图片 2" descr="下载"/>
          <p:cNvPicPr>
            <a:picLocks noChangeAspect="1"/>
          </p:cNvPicPr>
          <p:nvPr/>
        </p:nvPicPr>
        <p:blipFill>
          <a:blip r:embed="rId3"/>
          <a:stretch>
            <a:fillRect/>
          </a:stretch>
        </p:blipFill>
        <p:spPr>
          <a:xfrm>
            <a:off x="230505" y="79375"/>
            <a:ext cx="2724785" cy="520700"/>
          </a:xfrm>
          <a:prstGeom prst="rect">
            <a:avLst/>
          </a:prstGeom>
        </p:spPr>
      </p:pic>
    </p:spTree>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87373" y="454372"/>
            <a:ext cx="1826141" cy="584775"/>
          </a:xfrm>
          <a:prstGeom prst="rect">
            <a:avLst/>
          </a:prstGeom>
          <a:noFill/>
        </p:spPr>
        <p:txBody>
          <a:bodyPr wrap="none" rtlCol="0">
            <a:spAutoFit/>
          </a:bodyPr>
          <a:lstStyle/>
          <a:p>
            <a:pPr algn="ctr"/>
            <a:r>
              <a:rPr lang="zh-CN" altLang="en-US" sz="3200" dirty="0"/>
              <a:t>数据收集</a:t>
            </a:r>
            <a:endParaRPr lang="zh-CN" altLang="en-US" sz="3200" b="1" spc="300" dirty="0">
              <a:solidFill>
                <a:schemeClr val="tx1">
                  <a:lumMod val="85000"/>
                  <a:lumOff val="15000"/>
                </a:schemeClr>
              </a:solidFill>
            </a:endParaRPr>
          </a:p>
        </p:txBody>
      </p:sp>
      <p:sp>
        <p:nvSpPr>
          <p:cNvPr id="11" name="文本框 10"/>
          <p:cNvSpPr txBox="1"/>
          <p:nvPr/>
        </p:nvSpPr>
        <p:spPr>
          <a:xfrm>
            <a:off x="967739" y="1039147"/>
            <a:ext cx="1326281" cy="584775"/>
          </a:xfrm>
          <a:prstGeom prst="rect">
            <a:avLst/>
          </a:prstGeom>
          <a:noFill/>
        </p:spPr>
        <p:txBody>
          <a:bodyPr wrap="square" rtlCol="0">
            <a:spAutoFit/>
          </a:bodyPr>
          <a:lstStyle/>
          <a:p>
            <a:r>
              <a:rPr lang="zh-CN" altLang="en-US" sz="3200" dirty="0"/>
              <a:t>效果：</a:t>
            </a:r>
            <a:endParaRPr lang="zh-CN" altLang="en-US" sz="3200" dirty="0"/>
          </a:p>
        </p:txBody>
      </p:sp>
      <p:pic>
        <p:nvPicPr>
          <p:cNvPr id="43" name="内容占位符 6"/>
          <p:cNvPicPr>
            <a:picLocks noChangeAspect="1"/>
          </p:cNvPicPr>
          <p:nvPr/>
        </p:nvPicPr>
        <p:blipFill>
          <a:blip r:embed="rId1"/>
          <a:stretch>
            <a:fillRect/>
          </a:stretch>
        </p:blipFill>
        <p:spPr>
          <a:xfrm>
            <a:off x="1944354" y="1564200"/>
            <a:ext cx="8775066" cy="4391814"/>
          </a:xfrm>
          <a:prstGeom prst="rect">
            <a:avLst/>
          </a:prstGeom>
        </p:spPr>
      </p:pic>
      <p:sp>
        <p:nvSpPr>
          <p:cNvPr id="20" name="矩形 19"/>
          <p:cNvSpPr/>
          <p:nvPr/>
        </p:nvSpPr>
        <p:spPr>
          <a:xfrm>
            <a:off x="5041860" y="6034296"/>
            <a:ext cx="2291080" cy="368300"/>
          </a:xfrm>
          <a:prstGeom prst="rect">
            <a:avLst/>
          </a:prstGeom>
        </p:spPr>
        <p:txBody>
          <a:bodyPr wrap="none">
            <a:spAutoFit/>
          </a:bodyPr>
          <a:lstStyle/>
          <a:p>
            <a:r>
              <a:rPr lang="zh-CN" altLang="en-US" dirty="0"/>
              <a:t>图</a:t>
            </a:r>
            <a:r>
              <a:rPr lang="en-US" altLang="zh-CN" dirty="0"/>
              <a:t>3-</a:t>
            </a:r>
            <a:r>
              <a:rPr lang="zh-CN" altLang="en-US" dirty="0"/>
              <a:t>爬虫代码（部分</a:t>
            </a:r>
            <a:r>
              <a:rPr lang="en-US" altLang="zh-CN" dirty="0"/>
              <a:t>)</a:t>
            </a:r>
            <a:endParaRPr lang="en-US" altLang="zh-CN" dirty="0"/>
          </a:p>
        </p:txBody>
      </p:sp>
      <p:pic>
        <p:nvPicPr>
          <p:cNvPr id="3" name="图片 2" descr="下载"/>
          <p:cNvPicPr>
            <a:picLocks noChangeAspect="1"/>
          </p:cNvPicPr>
          <p:nvPr/>
        </p:nvPicPr>
        <p:blipFill>
          <a:blip r:embed="rId2"/>
          <a:stretch>
            <a:fillRect/>
          </a:stretch>
        </p:blipFill>
        <p:spPr>
          <a:xfrm>
            <a:off x="230505" y="79375"/>
            <a:ext cx="2724785" cy="520700"/>
          </a:xfrm>
          <a:prstGeom prst="rect">
            <a:avLst/>
          </a:prstGeom>
        </p:spPr>
      </p:pic>
    </p:spTree>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87373" y="454372"/>
            <a:ext cx="1826141" cy="584775"/>
          </a:xfrm>
          <a:prstGeom prst="rect">
            <a:avLst/>
          </a:prstGeom>
          <a:noFill/>
        </p:spPr>
        <p:txBody>
          <a:bodyPr wrap="none" rtlCol="0">
            <a:spAutoFit/>
          </a:bodyPr>
          <a:lstStyle/>
          <a:p>
            <a:pPr algn="ctr"/>
            <a:r>
              <a:rPr lang="zh-CN" altLang="en-US" sz="3200" dirty="0"/>
              <a:t>数据收集</a:t>
            </a:r>
            <a:endParaRPr lang="zh-CN" altLang="en-US" sz="3200" b="1" spc="300" dirty="0">
              <a:solidFill>
                <a:schemeClr val="tx1">
                  <a:lumMod val="85000"/>
                  <a:lumOff val="15000"/>
                </a:schemeClr>
              </a:solidFill>
            </a:endParaRPr>
          </a:p>
        </p:txBody>
      </p:sp>
      <p:sp>
        <p:nvSpPr>
          <p:cNvPr id="11" name="文本框 10"/>
          <p:cNvSpPr txBox="1"/>
          <p:nvPr/>
        </p:nvSpPr>
        <p:spPr>
          <a:xfrm>
            <a:off x="967739" y="1039147"/>
            <a:ext cx="1326281" cy="584775"/>
          </a:xfrm>
          <a:prstGeom prst="rect">
            <a:avLst/>
          </a:prstGeom>
          <a:noFill/>
        </p:spPr>
        <p:txBody>
          <a:bodyPr wrap="square" rtlCol="0">
            <a:spAutoFit/>
          </a:bodyPr>
          <a:lstStyle/>
          <a:p>
            <a:r>
              <a:rPr lang="zh-CN" altLang="en-US" sz="3200" dirty="0"/>
              <a:t>效果：</a:t>
            </a:r>
            <a:endParaRPr lang="zh-CN" altLang="en-US" sz="3200" dirty="0"/>
          </a:p>
        </p:txBody>
      </p:sp>
      <p:pic>
        <p:nvPicPr>
          <p:cNvPr id="12" name="图片 11"/>
          <p:cNvPicPr>
            <a:picLocks noChangeAspect="1"/>
          </p:cNvPicPr>
          <p:nvPr/>
        </p:nvPicPr>
        <p:blipFill>
          <a:blip r:embed="rId1"/>
          <a:stretch>
            <a:fillRect/>
          </a:stretch>
        </p:blipFill>
        <p:spPr>
          <a:xfrm>
            <a:off x="2061323" y="1476900"/>
            <a:ext cx="8770565" cy="4497170"/>
          </a:xfrm>
          <a:prstGeom prst="rect">
            <a:avLst/>
          </a:prstGeom>
        </p:spPr>
      </p:pic>
      <p:sp>
        <p:nvSpPr>
          <p:cNvPr id="13" name="文本框 12"/>
          <p:cNvSpPr txBox="1"/>
          <p:nvPr/>
        </p:nvSpPr>
        <p:spPr>
          <a:xfrm>
            <a:off x="5251097" y="6085250"/>
            <a:ext cx="3917385" cy="369332"/>
          </a:xfrm>
          <a:prstGeom prst="rect">
            <a:avLst/>
          </a:prstGeom>
          <a:noFill/>
        </p:spPr>
        <p:txBody>
          <a:bodyPr wrap="square" rtlCol="0">
            <a:spAutoFit/>
          </a:bodyPr>
          <a:lstStyle/>
          <a:p>
            <a:r>
              <a:rPr lang="zh-CN" altLang="en-US" dirty="0"/>
              <a:t>图</a:t>
            </a:r>
            <a:r>
              <a:rPr lang="en-US" altLang="zh-CN" dirty="0"/>
              <a:t>4-</a:t>
            </a:r>
            <a:r>
              <a:rPr lang="zh-CN" altLang="en-US" dirty="0"/>
              <a:t>爬取到的数据</a:t>
            </a:r>
            <a:endParaRPr lang="zh-CN" altLang="en-US" dirty="0"/>
          </a:p>
        </p:txBody>
      </p:sp>
      <p:pic>
        <p:nvPicPr>
          <p:cNvPr id="3" name="图片 2" descr="下载"/>
          <p:cNvPicPr>
            <a:picLocks noChangeAspect="1"/>
          </p:cNvPicPr>
          <p:nvPr/>
        </p:nvPicPr>
        <p:blipFill>
          <a:blip r:embed="rId2"/>
          <a:stretch>
            <a:fillRect/>
          </a:stretch>
        </p:blipFill>
        <p:spPr>
          <a:xfrm>
            <a:off x="230505" y="79375"/>
            <a:ext cx="2724785" cy="520700"/>
          </a:xfrm>
          <a:prstGeom prst="rect">
            <a:avLst/>
          </a:prstGeom>
        </p:spPr>
      </p:pic>
    </p:spTree>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87373" y="454372"/>
            <a:ext cx="1826141" cy="584775"/>
          </a:xfrm>
          <a:prstGeom prst="rect">
            <a:avLst/>
          </a:prstGeom>
          <a:noFill/>
        </p:spPr>
        <p:txBody>
          <a:bodyPr wrap="none" rtlCol="0">
            <a:spAutoFit/>
          </a:bodyPr>
          <a:lstStyle/>
          <a:p>
            <a:pPr algn="ctr"/>
            <a:r>
              <a:rPr lang="zh-CN" altLang="en-US" sz="3200" dirty="0"/>
              <a:t>数据收集</a:t>
            </a:r>
            <a:endParaRPr lang="zh-CN" altLang="en-US" sz="3200" b="1" spc="300" dirty="0">
              <a:solidFill>
                <a:schemeClr val="tx1">
                  <a:lumMod val="85000"/>
                  <a:lumOff val="15000"/>
                </a:schemeClr>
              </a:solidFill>
            </a:endParaRPr>
          </a:p>
        </p:txBody>
      </p:sp>
      <p:sp>
        <p:nvSpPr>
          <p:cNvPr id="11" name="文本框 10"/>
          <p:cNvSpPr txBox="1"/>
          <p:nvPr/>
        </p:nvSpPr>
        <p:spPr>
          <a:xfrm>
            <a:off x="967739" y="1039147"/>
            <a:ext cx="1326281" cy="584775"/>
          </a:xfrm>
          <a:prstGeom prst="rect">
            <a:avLst/>
          </a:prstGeom>
          <a:noFill/>
        </p:spPr>
        <p:txBody>
          <a:bodyPr wrap="square" rtlCol="0">
            <a:spAutoFit/>
          </a:bodyPr>
          <a:lstStyle/>
          <a:p>
            <a:r>
              <a:rPr lang="zh-CN" altLang="en-US" sz="3200" dirty="0"/>
              <a:t>效果：</a:t>
            </a:r>
            <a:endParaRPr lang="zh-CN" altLang="en-US" sz="3200" dirty="0"/>
          </a:p>
        </p:txBody>
      </p:sp>
      <p:pic>
        <p:nvPicPr>
          <p:cNvPr id="14" name="图片 13"/>
          <p:cNvPicPr>
            <a:picLocks noChangeAspect="1"/>
          </p:cNvPicPr>
          <p:nvPr/>
        </p:nvPicPr>
        <p:blipFill>
          <a:blip r:embed="rId1"/>
          <a:stretch>
            <a:fillRect/>
          </a:stretch>
        </p:blipFill>
        <p:spPr>
          <a:xfrm>
            <a:off x="544611" y="1623120"/>
            <a:ext cx="10742546" cy="4109320"/>
          </a:xfrm>
          <a:prstGeom prst="rect">
            <a:avLst/>
          </a:prstGeom>
        </p:spPr>
      </p:pic>
      <p:sp>
        <p:nvSpPr>
          <p:cNvPr id="15" name="文本框 14"/>
          <p:cNvSpPr txBox="1"/>
          <p:nvPr/>
        </p:nvSpPr>
        <p:spPr>
          <a:xfrm>
            <a:off x="4235117" y="5903495"/>
            <a:ext cx="2101516" cy="369332"/>
          </a:xfrm>
          <a:prstGeom prst="rect">
            <a:avLst/>
          </a:prstGeom>
          <a:noFill/>
        </p:spPr>
        <p:txBody>
          <a:bodyPr wrap="square" rtlCol="0">
            <a:spAutoFit/>
          </a:bodyPr>
          <a:lstStyle/>
          <a:p>
            <a:r>
              <a:rPr lang="zh-CN" altLang="en-US" dirty="0"/>
              <a:t>图</a:t>
            </a:r>
            <a:r>
              <a:rPr lang="en-US" altLang="zh-CN" dirty="0"/>
              <a:t>5-</a:t>
            </a:r>
            <a:r>
              <a:rPr lang="zh-CN" altLang="en-US" dirty="0"/>
              <a:t>分词结果展示</a:t>
            </a:r>
            <a:endParaRPr lang="zh-CN" altLang="en-US" dirty="0"/>
          </a:p>
        </p:txBody>
      </p:sp>
      <p:pic>
        <p:nvPicPr>
          <p:cNvPr id="3" name="图片 2" descr="下载"/>
          <p:cNvPicPr>
            <a:picLocks noChangeAspect="1"/>
          </p:cNvPicPr>
          <p:nvPr/>
        </p:nvPicPr>
        <p:blipFill>
          <a:blip r:embed="rId2"/>
          <a:stretch>
            <a:fillRect/>
          </a:stretch>
        </p:blipFill>
        <p:spPr>
          <a:xfrm>
            <a:off x="230505" y="79375"/>
            <a:ext cx="2724785" cy="520700"/>
          </a:xfrm>
          <a:prstGeom prst="rect">
            <a:avLst/>
          </a:prstGeom>
        </p:spPr>
      </p:pic>
    </p:spTree>
  </p:cSld>
  <p:clrMapOvr>
    <a:masterClrMapping/>
  </p:clrMapOvr>
  <p:transition spd="med">
    <p:push dir="u"/>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方正正纤黑简体"/>
        <a:cs typeface=""/>
      </a:majorFont>
      <a:minorFont>
        <a:latin typeface="Arial"/>
        <a:ea typeface="方正正纤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3916</Words>
  <Application>WPS 演示</Application>
  <PresentationFormat>宽屏</PresentationFormat>
  <Paragraphs>353</Paragraphs>
  <Slides>34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34</vt:i4>
      </vt:variant>
    </vt:vector>
  </HeadingPairs>
  <TitlesOfParts>
    <vt:vector size="51" baseType="lpstr">
      <vt:lpstr>Arial</vt:lpstr>
      <vt:lpstr>宋体</vt:lpstr>
      <vt:lpstr>Wingdings</vt:lpstr>
      <vt:lpstr>Broadway</vt:lpstr>
      <vt:lpstr>微软雅黑</vt:lpstr>
      <vt:lpstr>方正正纤黑简体</vt:lpstr>
      <vt:lpstr>黑体</vt:lpstr>
      <vt:lpstr>Arial Unicode MS</vt:lpstr>
      <vt:lpstr>Calibri</vt:lpstr>
      <vt:lpstr>华文细黑</vt:lpstr>
      <vt:lpstr>Times New Roman</vt:lpstr>
      <vt:lpstr>华文琥珀</vt:lpstr>
      <vt:lpstr>方正正黑简体</vt:lpstr>
      <vt:lpstr>Open Sans</vt:lpstr>
      <vt:lpstr>Wingdings</vt:lpstr>
      <vt:lpstr>方正正纤黑简体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ZLY</cp:lastModifiedBy>
  <cp:revision>9</cp:revision>
  <dcterms:created xsi:type="dcterms:W3CDTF">2018-06-07T13:40:00Z</dcterms:created>
  <dcterms:modified xsi:type="dcterms:W3CDTF">2018-06-08T09:38:51Z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